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9" r:id="rId6"/>
    <p:sldId id="260" r:id="rId7"/>
    <p:sldId id="261" r:id="rId8"/>
    <p:sldId id="262" r:id="rId9"/>
    <p:sldId id="263" r:id="rId10"/>
    <p:sldId id="282" r:id="rId11"/>
    <p:sldId id="264" r:id="rId12"/>
    <p:sldId id="283" r:id="rId13"/>
    <p:sldId id="265" r:id="rId14"/>
    <p:sldId id="284" r:id="rId15"/>
    <p:sldId id="276" r:id="rId16"/>
    <p:sldId id="266" r:id="rId17"/>
    <p:sldId id="277" r:id="rId18"/>
    <p:sldId id="267" r:id="rId19"/>
    <p:sldId id="278" r:id="rId20"/>
    <p:sldId id="268" r:id="rId21"/>
    <p:sldId id="279" r:id="rId22"/>
    <p:sldId id="269" r:id="rId23"/>
    <p:sldId id="270" r:id="rId24"/>
    <p:sldId id="271" r:id="rId25"/>
    <p:sldId id="272" r:id="rId26"/>
    <p:sldId id="285" r:id="rId27"/>
    <p:sldId id="286" r:id="rId28"/>
    <p:sldId id="287" r:id="rId29"/>
    <p:sldId id="290" r:id="rId30"/>
    <p:sldId id="291" r:id="rId31"/>
    <p:sldId id="292" r:id="rId32"/>
    <p:sldId id="293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2FB88-EE35-4EB8-A6F4-826CB90E37B3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762000"/>
            <a:ext cx="560423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657600"/>
            <a:ext cx="512184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3312774"/>
              </p:ext>
            </p:extLst>
          </p:nvPr>
        </p:nvGraphicFramePr>
        <p:xfrm>
          <a:off x="228600" y="457200"/>
          <a:ext cx="2743202" cy="541019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91886"/>
                <a:gridCol w="391886"/>
                <a:gridCol w="391886"/>
                <a:gridCol w="391886"/>
                <a:gridCol w="391886"/>
                <a:gridCol w="391886"/>
                <a:gridCol w="391886"/>
              </a:tblGrid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x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y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A+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B+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z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35965" t="24185" r="35965" b="35508"/>
          <a:stretch>
            <a:fillRect/>
          </a:stretch>
        </p:blipFill>
        <p:spPr bwMode="auto">
          <a:xfrm>
            <a:off x="3048000" y="152400"/>
            <a:ext cx="2438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InkAnnotation162"/>
          <p:cNvSpPr/>
          <p:nvPr/>
        </p:nvSpPr>
        <p:spPr>
          <a:xfrm>
            <a:off x="1974702" y="2821781"/>
            <a:ext cx="25549" cy="133946"/>
          </a:xfrm>
          <a:custGeom>
            <a:avLst/>
            <a:gdLst/>
            <a:ahLst/>
            <a:cxnLst/>
            <a:rect l="0" t="0" r="0" b="0"/>
            <a:pathLst>
              <a:path w="25549" h="133946">
                <a:moveTo>
                  <a:pt x="7688" y="0"/>
                </a:moveTo>
                <a:lnTo>
                  <a:pt x="0" y="0"/>
                </a:lnTo>
                <a:lnTo>
                  <a:pt x="7688" y="0"/>
                </a:lnTo>
                <a:lnTo>
                  <a:pt x="7688" y="16509"/>
                </a:lnTo>
                <a:lnTo>
                  <a:pt x="8681" y="17951"/>
                </a:lnTo>
                <a:lnTo>
                  <a:pt x="10334" y="19905"/>
                </a:lnTo>
                <a:lnTo>
                  <a:pt x="12429" y="22199"/>
                </a:lnTo>
                <a:lnTo>
                  <a:pt x="13825" y="24721"/>
                </a:lnTo>
                <a:lnTo>
                  <a:pt x="14756" y="27395"/>
                </a:lnTo>
                <a:lnTo>
                  <a:pt x="16250" y="34074"/>
                </a:lnTo>
                <a:lnTo>
                  <a:pt x="16454" y="37634"/>
                </a:lnTo>
                <a:lnTo>
                  <a:pt x="16545" y="42523"/>
                </a:lnTo>
                <a:lnTo>
                  <a:pt x="16618" y="120339"/>
                </a:lnTo>
                <a:lnTo>
                  <a:pt x="17610" y="121898"/>
                </a:lnTo>
                <a:lnTo>
                  <a:pt x="19264" y="122937"/>
                </a:lnTo>
                <a:lnTo>
                  <a:pt x="21358" y="123630"/>
                </a:lnTo>
                <a:lnTo>
                  <a:pt x="21762" y="124091"/>
                </a:lnTo>
                <a:lnTo>
                  <a:pt x="21040" y="124400"/>
                </a:lnTo>
                <a:lnTo>
                  <a:pt x="17491" y="124894"/>
                </a:lnTo>
                <a:lnTo>
                  <a:pt x="17200" y="125926"/>
                </a:lnTo>
                <a:lnTo>
                  <a:pt x="16877" y="129720"/>
                </a:lnTo>
                <a:lnTo>
                  <a:pt x="16695" y="132693"/>
                </a:lnTo>
                <a:lnTo>
                  <a:pt x="17661" y="133110"/>
                </a:lnTo>
                <a:lnTo>
                  <a:pt x="19298" y="133389"/>
                </a:lnTo>
                <a:lnTo>
                  <a:pt x="25182" y="133912"/>
                </a:lnTo>
                <a:lnTo>
                  <a:pt x="25385" y="131285"/>
                </a:lnTo>
                <a:lnTo>
                  <a:pt x="25547" y="125025"/>
                </a:lnTo>
                <a:lnTo>
                  <a:pt x="25548" y="125015"/>
                </a:lnTo>
                <a:lnTo>
                  <a:pt x="16986" y="125015"/>
                </a:lnTo>
                <a:lnTo>
                  <a:pt x="16781" y="127661"/>
                </a:lnTo>
                <a:lnTo>
                  <a:pt x="16618" y="133936"/>
                </a:lnTo>
                <a:lnTo>
                  <a:pt x="16618" y="133945"/>
                </a:lnTo>
                <a:lnTo>
                  <a:pt x="16618" y="129204"/>
                </a:lnTo>
                <a:lnTo>
                  <a:pt x="17610" y="127808"/>
                </a:lnTo>
                <a:lnTo>
                  <a:pt x="19264" y="126877"/>
                </a:lnTo>
                <a:lnTo>
                  <a:pt x="25548" y="125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163"/>
          <p:cNvSpPr/>
          <p:nvPr/>
        </p:nvSpPr>
        <p:spPr>
          <a:xfrm>
            <a:off x="2000250" y="3125390"/>
            <a:ext cx="17492" cy="151805"/>
          </a:xfrm>
          <a:custGeom>
            <a:avLst/>
            <a:gdLst/>
            <a:ahLst/>
            <a:cxnLst/>
            <a:rect l="0" t="0" r="0" b="0"/>
            <a:pathLst>
              <a:path w="17492" h="151805">
                <a:moveTo>
                  <a:pt x="8929" y="0"/>
                </a:moveTo>
                <a:lnTo>
                  <a:pt x="17491" y="0"/>
                </a:lnTo>
                <a:lnTo>
                  <a:pt x="16622" y="992"/>
                </a:lnTo>
                <a:lnTo>
                  <a:pt x="10138" y="7688"/>
                </a:lnTo>
                <a:lnTo>
                  <a:pt x="9735" y="9094"/>
                </a:lnTo>
                <a:lnTo>
                  <a:pt x="9287" y="13302"/>
                </a:lnTo>
                <a:lnTo>
                  <a:pt x="9168" y="15814"/>
                </a:lnTo>
                <a:lnTo>
                  <a:pt x="9035" y="21249"/>
                </a:lnTo>
                <a:lnTo>
                  <a:pt x="8930" y="56558"/>
                </a:lnTo>
                <a:lnTo>
                  <a:pt x="7937" y="59534"/>
                </a:lnTo>
                <a:lnTo>
                  <a:pt x="6284" y="62509"/>
                </a:lnTo>
                <a:lnTo>
                  <a:pt x="4189" y="65485"/>
                </a:lnTo>
                <a:lnTo>
                  <a:pt x="2793" y="69454"/>
                </a:lnTo>
                <a:lnTo>
                  <a:pt x="1862" y="74084"/>
                </a:lnTo>
                <a:lnTo>
                  <a:pt x="1241" y="79155"/>
                </a:lnTo>
                <a:lnTo>
                  <a:pt x="827" y="83528"/>
                </a:lnTo>
                <a:lnTo>
                  <a:pt x="551" y="87435"/>
                </a:lnTo>
                <a:lnTo>
                  <a:pt x="367" y="91032"/>
                </a:lnTo>
                <a:lnTo>
                  <a:pt x="163" y="97675"/>
                </a:lnTo>
                <a:lnTo>
                  <a:pt x="21" y="113037"/>
                </a:lnTo>
                <a:lnTo>
                  <a:pt x="0" y="151804"/>
                </a:lnTo>
                <a:lnTo>
                  <a:pt x="0" y="147064"/>
                </a:lnTo>
                <a:lnTo>
                  <a:pt x="991" y="145668"/>
                </a:lnTo>
                <a:lnTo>
                  <a:pt x="2645" y="144737"/>
                </a:lnTo>
                <a:lnTo>
                  <a:pt x="8929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164"/>
          <p:cNvSpPr/>
          <p:nvPr/>
        </p:nvSpPr>
        <p:spPr>
          <a:xfrm>
            <a:off x="2053828" y="5313164"/>
            <a:ext cx="8930" cy="151805"/>
          </a:xfrm>
          <a:custGeom>
            <a:avLst/>
            <a:gdLst/>
            <a:ahLst/>
            <a:cxnLst/>
            <a:rect l="0" t="0" r="0" b="0"/>
            <a:pathLst>
              <a:path w="8930" h="151805">
                <a:moveTo>
                  <a:pt x="8929" y="0"/>
                </a:moveTo>
                <a:lnTo>
                  <a:pt x="8929" y="56557"/>
                </a:lnTo>
                <a:lnTo>
                  <a:pt x="7937" y="60525"/>
                </a:lnTo>
                <a:lnTo>
                  <a:pt x="6283" y="65155"/>
                </a:lnTo>
                <a:lnTo>
                  <a:pt x="4189" y="70225"/>
                </a:lnTo>
                <a:lnTo>
                  <a:pt x="2792" y="74598"/>
                </a:lnTo>
                <a:lnTo>
                  <a:pt x="1861" y="78506"/>
                </a:lnTo>
                <a:lnTo>
                  <a:pt x="1241" y="82103"/>
                </a:lnTo>
                <a:lnTo>
                  <a:pt x="827" y="86485"/>
                </a:lnTo>
                <a:lnTo>
                  <a:pt x="551" y="91391"/>
                </a:lnTo>
                <a:lnTo>
                  <a:pt x="245" y="101141"/>
                </a:lnTo>
                <a:lnTo>
                  <a:pt x="72" y="113201"/>
                </a:lnTo>
                <a:lnTo>
                  <a:pt x="0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165"/>
          <p:cNvSpPr/>
          <p:nvPr/>
        </p:nvSpPr>
        <p:spPr>
          <a:xfrm>
            <a:off x="2001491" y="5634632"/>
            <a:ext cx="25549" cy="151806"/>
          </a:xfrm>
          <a:custGeom>
            <a:avLst/>
            <a:gdLst/>
            <a:ahLst/>
            <a:cxnLst/>
            <a:rect l="0" t="0" r="0" b="0"/>
            <a:pathLst>
              <a:path w="25549" h="151806">
                <a:moveTo>
                  <a:pt x="7688" y="0"/>
                </a:moveTo>
                <a:lnTo>
                  <a:pt x="2948" y="0"/>
                </a:lnTo>
                <a:lnTo>
                  <a:pt x="1551" y="992"/>
                </a:lnTo>
                <a:lnTo>
                  <a:pt x="621" y="2646"/>
                </a:lnTo>
                <a:lnTo>
                  <a:pt x="0" y="4740"/>
                </a:lnTo>
                <a:lnTo>
                  <a:pt x="578" y="6137"/>
                </a:lnTo>
                <a:lnTo>
                  <a:pt x="1956" y="7068"/>
                </a:lnTo>
                <a:lnTo>
                  <a:pt x="3867" y="7689"/>
                </a:lnTo>
                <a:lnTo>
                  <a:pt x="5140" y="10087"/>
                </a:lnTo>
                <a:lnTo>
                  <a:pt x="5990" y="13670"/>
                </a:lnTo>
                <a:lnTo>
                  <a:pt x="6556" y="18043"/>
                </a:lnTo>
                <a:lnTo>
                  <a:pt x="6933" y="22943"/>
                </a:lnTo>
                <a:lnTo>
                  <a:pt x="7185" y="28194"/>
                </a:lnTo>
                <a:lnTo>
                  <a:pt x="7353" y="33679"/>
                </a:lnTo>
                <a:lnTo>
                  <a:pt x="8457" y="40312"/>
                </a:lnTo>
                <a:lnTo>
                  <a:pt x="10185" y="47711"/>
                </a:lnTo>
                <a:lnTo>
                  <a:pt x="12329" y="55620"/>
                </a:lnTo>
                <a:lnTo>
                  <a:pt x="13759" y="64861"/>
                </a:lnTo>
                <a:lnTo>
                  <a:pt x="14712" y="74991"/>
                </a:lnTo>
                <a:lnTo>
                  <a:pt x="15347" y="85713"/>
                </a:lnTo>
                <a:lnTo>
                  <a:pt x="16053" y="105563"/>
                </a:lnTo>
                <a:lnTo>
                  <a:pt x="16241" y="115024"/>
                </a:lnTo>
                <a:lnTo>
                  <a:pt x="17359" y="123316"/>
                </a:lnTo>
                <a:lnTo>
                  <a:pt x="19096" y="130827"/>
                </a:lnTo>
                <a:lnTo>
                  <a:pt x="25548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166"/>
          <p:cNvSpPr/>
          <p:nvPr/>
        </p:nvSpPr>
        <p:spPr>
          <a:xfrm>
            <a:off x="1946671" y="1241226"/>
            <a:ext cx="1" cy="115716"/>
          </a:xfrm>
          <a:custGeom>
            <a:avLst/>
            <a:gdLst/>
            <a:ahLst/>
            <a:cxnLst/>
            <a:rect l="0" t="0" r="0" b="0"/>
            <a:pathLst>
              <a:path w="1" h="115716">
                <a:moveTo>
                  <a:pt x="0" y="0"/>
                </a:moveTo>
                <a:lnTo>
                  <a:pt x="0" y="115715"/>
                </a:lnTo>
                <a:lnTo>
                  <a:pt x="0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167"/>
          <p:cNvSpPr/>
          <p:nvPr/>
        </p:nvSpPr>
        <p:spPr>
          <a:xfrm>
            <a:off x="1964531" y="2464593"/>
            <a:ext cx="17860" cy="214314"/>
          </a:xfrm>
          <a:custGeom>
            <a:avLst/>
            <a:gdLst/>
            <a:ahLst/>
            <a:cxnLst/>
            <a:rect l="0" t="0" r="0" b="0"/>
            <a:pathLst>
              <a:path w="17860" h="214314">
                <a:moveTo>
                  <a:pt x="17859" y="0"/>
                </a:moveTo>
                <a:lnTo>
                  <a:pt x="17859" y="56588"/>
                </a:lnTo>
                <a:lnTo>
                  <a:pt x="16867" y="60546"/>
                </a:lnTo>
                <a:lnTo>
                  <a:pt x="15213" y="65169"/>
                </a:lnTo>
                <a:lnTo>
                  <a:pt x="13119" y="70235"/>
                </a:lnTo>
                <a:lnTo>
                  <a:pt x="11722" y="74605"/>
                </a:lnTo>
                <a:lnTo>
                  <a:pt x="10792" y="78510"/>
                </a:lnTo>
                <a:lnTo>
                  <a:pt x="10171" y="82106"/>
                </a:lnTo>
                <a:lnTo>
                  <a:pt x="9757" y="86487"/>
                </a:lnTo>
                <a:lnTo>
                  <a:pt x="9481" y="91393"/>
                </a:lnTo>
                <a:lnTo>
                  <a:pt x="9175" y="101143"/>
                </a:lnTo>
                <a:lnTo>
                  <a:pt x="9039" y="108783"/>
                </a:lnTo>
                <a:lnTo>
                  <a:pt x="8010" y="113202"/>
                </a:lnTo>
                <a:lnTo>
                  <a:pt x="6332" y="118132"/>
                </a:lnTo>
                <a:lnTo>
                  <a:pt x="4221" y="123403"/>
                </a:lnTo>
                <a:lnTo>
                  <a:pt x="2814" y="127909"/>
                </a:lnTo>
                <a:lnTo>
                  <a:pt x="1876" y="131906"/>
                </a:lnTo>
                <a:lnTo>
                  <a:pt x="1251" y="135562"/>
                </a:lnTo>
                <a:lnTo>
                  <a:pt x="834" y="139985"/>
                </a:lnTo>
                <a:lnTo>
                  <a:pt x="556" y="144917"/>
                </a:lnTo>
                <a:lnTo>
                  <a:pt x="247" y="154696"/>
                </a:lnTo>
                <a:lnTo>
                  <a:pt x="49" y="169060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168"/>
          <p:cNvSpPr/>
          <p:nvPr/>
        </p:nvSpPr>
        <p:spPr>
          <a:xfrm>
            <a:off x="2009179" y="3714750"/>
            <a:ext cx="35720" cy="160735"/>
          </a:xfrm>
          <a:custGeom>
            <a:avLst/>
            <a:gdLst/>
            <a:ahLst/>
            <a:cxnLst/>
            <a:rect l="0" t="0" r="0" b="0"/>
            <a:pathLst>
              <a:path w="35720" h="160735">
                <a:moveTo>
                  <a:pt x="35719" y="0"/>
                </a:moveTo>
                <a:lnTo>
                  <a:pt x="35719" y="31043"/>
                </a:lnTo>
                <a:lnTo>
                  <a:pt x="34727" y="33594"/>
                </a:lnTo>
                <a:lnTo>
                  <a:pt x="33073" y="36286"/>
                </a:lnTo>
                <a:lnTo>
                  <a:pt x="30978" y="39073"/>
                </a:lnTo>
                <a:lnTo>
                  <a:pt x="29582" y="41924"/>
                </a:lnTo>
                <a:lnTo>
                  <a:pt x="28651" y="44816"/>
                </a:lnTo>
                <a:lnTo>
                  <a:pt x="28030" y="47737"/>
                </a:lnTo>
                <a:lnTo>
                  <a:pt x="26625" y="50676"/>
                </a:lnTo>
                <a:lnTo>
                  <a:pt x="24695" y="53628"/>
                </a:lnTo>
                <a:lnTo>
                  <a:pt x="22416" y="56588"/>
                </a:lnTo>
                <a:lnTo>
                  <a:pt x="19906" y="59553"/>
                </a:lnTo>
                <a:lnTo>
                  <a:pt x="17239" y="62522"/>
                </a:lnTo>
                <a:lnTo>
                  <a:pt x="14469" y="65494"/>
                </a:lnTo>
                <a:lnTo>
                  <a:pt x="12623" y="69459"/>
                </a:lnTo>
                <a:lnTo>
                  <a:pt x="11392" y="74087"/>
                </a:lnTo>
                <a:lnTo>
                  <a:pt x="10571" y="79157"/>
                </a:lnTo>
                <a:lnTo>
                  <a:pt x="9032" y="82536"/>
                </a:lnTo>
                <a:lnTo>
                  <a:pt x="7014" y="84790"/>
                </a:lnTo>
                <a:lnTo>
                  <a:pt x="4675" y="86292"/>
                </a:lnTo>
                <a:lnTo>
                  <a:pt x="3117" y="88285"/>
                </a:lnTo>
                <a:lnTo>
                  <a:pt x="2078" y="90607"/>
                </a:lnTo>
                <a:lnTo>
                  <a:pt x="1386" y="93147"/>
                </a:lnTo>
                <a:lnTo>
                  <a:pt x="924" y="95832"/>
                </a:lnTo>
                <a:lnTo>
                  <a:pt x="616" y="98614"/>
                </a:lnTo>
                <a:lnTo>
                  <a:pt x="411" y="101462"/>
                </a:lnTo>
                <a:lnTo>
                  <a:pt x="274" y="104352"/>
                </a:lnTo>
                <a:lnTo>
                  <a:pt x="122" y="110209"/>
                </a:lnTo>
                <a:lnTo>
                  <a:pt x="0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169"/>
          <p:cNvSpPr/>
          <p:nvPr/>
        </p:nvSpPr>
        <p:spPr>
          <a:xfrm>
            <a:off x="2071696" y="4991695"/>
            <a:ext cx="17851" cy="205263"/>
          </a:xfrm>
          <a:custGeom>
            <a:avLst/>
            <a:gdLst/>
            <a:ahLst/>
            <a:cxnLst/>
            <a:rect l="0" t="0" r="0" b="0"/>
            <a:pathLst>
              <a:path w="17851" h="205263">
                <a:moveTo>
                  <a:pt x="17850" y="0"/>
                </a:moveTo>
                <a:lnTo>
                  <a:pt x="17850" y="81994"/>
                </a:lnTo>
                <a:lnTo>
                  <a:pt x="16858" y="86413"/>
                </a:lnTo>
                <a:lnTo>
                  <a:pt x="15204" y="91343"/>
                </a:lnTo>
                <a:lnTo>
                  <a:pt x="13110" y="96614"/>
                </a:lnTo>
                <a:lnTo>
                  <a:pt x="11714" y="101120"/>
                </a:lnTo>
                <a:lnTo>
                  <a:pt x="10782" y="105116"/>
                </a:lnTo>
                <a:lnTo>
                  <a:pt x="10162" y="108773"/>
                </a:lnTo>
                <a:lnTo>
                  <a:pt x="9748" y="113195"/>
                </a:lnTo>
                <a:lnTo>
                  <a:pt x="9472" y="118127"/>
                </a:lnTo>
                <a:lnTo>
                  <a:pt x="9166" y="127908"/>
                </a:lnTo>
                <a:lnTo>
                  <a:pt x="8969" y="142270"/>
                </a:lnTo>
                <a:lnTo>
                  <a:pt x="8921" y="191707"/>
                </a:lnTo>
                <a:lnTo>
                  <a:pt x="7928" y="193290"/>
                </a:lnTo>
                <a:lnTo>
                  <a:pt x="6275" y="194344"/>
                </a:lnTo>
                <a:lnTo>
                  <a:pt x="4180" y="195046"/>
                </a:lnTo>
                <a:lnTo>
                  <a:pt x="2784" y="196508"/>
                </a:lnTo>
                <a:lnTo>
                  <a:pt x="1853" y="198473"/>
                </a:lnTo>
                <a:lnTo>
                  <a:pt x="23" y="205262"/>
                </a:lnTo>
                <a:lnTo>
                  <a:pt x="0" y="200607"/>
                </a:lnTo>
                <a:lnTo>
                  <a:pt x="989" y="199222"/>
                </a:lnTo>
                <a:lnTo>
                  <a:pt x="2641" y="198299"/>
                </a:lnTo>
                <a:lnTo>
                  <a:pt x="8921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170"/>
          <p:cNvSpPr/>
          <p:nvPr/>
        </p:nvSpPr>
        <p:spPr>
          <a:xfrm>
            <a:off x="1884285" y="955476"/>
            <a:ext cx="183320" cy="62506"/>
          </a:xfrm>
          <a:custGeom>
            <a:avLst/>
            <a:gdLst/>
            <a:ahLst/>
            <a:cxnLst/>
            <a:rect l="0" t="0" r="0" b="0"/>
            <a:pathLst>
              <a:path w="183320" h="62506">
                <a:moveTo>
                  <a:pt x="35597" y="0"/>
                </a:moveTo>
                <a:lnTo>
                  <a:pt x="27909" y="0"/>
                </a:lnTo>
                <a:lnTo>
                  <a:pt x="26503" y="992"/>
                </a:lnTo>
                <a:lnTo>
                  <a:pt x="24573" y="2646"/>
                </a:lnTo>
                <a:lnTo>
                  <a:pt x="22295" y="4741"/>
                </a:lnTo>
                <a:lnTo>
                  <a:pt x="19784" y="6137"/>
                </a:lnTo>
                <a:lnTo>
                  <a:pt x="14348" y="7688"/>
                </a:lnTo>
                <a:lnTo>
                  <a:pt x="10450" y="8562"/>
                </a:lnTo>
                <a:lnTo>
                  <a:pt x="8910" y="9677"/>
                </a:lnTo>
                <a:lnTo>
                  <a:pt x="6892" y="11412"/>
                </a:lnTo>
                <a:lnTo>
                  <a:pt x="4554" y="13561"/>
                </a:lnTo>
                <a:lnTo>
                  <a:pt x="2995" y="15986"/>
                </a:lnTo>
                <a:lnTo>
                  <a:pt x="1957" y="18595"/>
                </a:lnTo>
                <a:lnTo>
                  <a:pt x="1264" y="21326"/>
                </a:lnTo>
                <a:lnTo>
                  <a:pt x="802" y="24139"/>
                </a:lnTo>
                <a:lnTo>
                  <a:pt x="494" y="27007"/>
                </a:lnTo>
                <a:lnTo>
                  <a:pt x="0" y="33998"/>
                </a:lnTo>
                <a:lnTo>
                  <a:pt x="952" y="35564"/>
                </a:lnTo>
                <a:lnTo>
                  <a:pt x="2578" y="37600"/>
                </a:lnTo>
                <a:lnTo>
                  <a:pt x="7578" y="43256"/>
                </a:lnTo>
                <a:lnTo>
                  <a:pt x="13184" y="48976"/>
                </a:lnTo>
                <a:lnTo>
                  <a:pt x="15694" y="50510"/>
                </a:lnTo>
                <a:lnTo>
                  <a:pt x="24960" y="53661"/>
                </a:lnTo>
                <a:lnTo>
                  <a:pt x="29498" y="55618"/>
                </a:lnTo>
                <a:lnTo>
                  <a:pt x="34507" y="57915"/>
                </a:lnTo>
                <a:lnTo>
                  <a:pt x="39832" y="59446"/>
                </a:lnTo>
                <a:lnTo>
                  <a:pt x="45366" y="60466"/>
                </a:lnTo>
                <a:lnTo>
                  <a:pt x="51039" y="61147"/>
                </a:lnTo>
                <a:lnTo>
                  <a:pt x="56806" y="61600"/>
                </a:lnTo>
                <a:lnTo>
                  <a:pt x="62635" y="61903"/>
                </a:lnTo>
                <a:lnTo>
                  <a:pt x="74403" y="62239"/>
                </a:lnTo>
                <a:lnTo>
                  <a:pt x="115971" y="62492"/>
                </a:lnTo>
                <a:lnTo>
                  <a:pt x="135038" y="62505"/>
                </a:lnTo>
                <a:lnTo>
                  <a:pt x="138602" y="61514"/>
                </a:lnTo>
                <a:lnTo>
                  <a:pt x="141970" y="59861"/>
                </a:lnTo>
                <a:lnTo>
                  <a:pt x="145208" y="57766"/>
                </a:lnTo>
                <a:lnTo>
                  <a:pt x="149351" y="56370"/>
                </a:lnTo>
                <a:lnTo>
                  <a:pt x="154097" y="55440"/>
                </a:lnTo>
                <a:lnTo>
                  <a:pt x="159246" y="54819"/>
                </a:lnTo>
                <a:lnTo>
                  <a:pt x="162678" y="53413"/>
                </a:lnTo>
                <a:lnTo>
                  <a:pt x="164966" y="51484"/>
                </a:lnTo>
                <a:lnTo>
                  <a:pt x="166492" y="49205"/>
                </a:lnTo>
                <a:lnTo>
                  <a:pt x="168501" y="47686"/>
                </a:lnTo>
                <a:lnTo>
                  <a:pt x="170832" y="46674"/>
                </a:lnTo>
                <a:lnTo>
                  <a:pt x="173379" y="45999"/>
                </a:lnTo>
                <a:lnTo>
                  <a:pt x="175077" y="44556"/>
                </a:lnTo>
                <a:lnTo>
                  <a:pt x="176208" y="42603"/>
                </a:lnTo>
                <a:lnTo>
                  <a:pt x="176963" y="40308"/>
                </a:lnTo>
                <a:lnTo>
                  <a:pt x="178458" y="37786"/>
                </a:lnTo>
                <a:lnTo>
                  <a:pt x="180447" y="35113"/>
                </a:lnTo>
                <a:lnTo>
                  <a:pt x="182766" y="32338"/>
                </a:lnTo>
                <a:lnTo>
                  <a:pt x="183319" y="30488"/>
                </a:lnTo>
                <a:lnTo>
                  <a:pt x="182696" y="29255"/>
                </a:lnTo>
                <a:lnTo>
                  <a:pt x="181288" y="28433"/>
                </a:lnTo>
                <a:lnTo>
                  <a:pt x="180349" y="26893"/>
                </a:lnTo>
                <a:lnTo>
                  <a:pt x="179724" y="24874"/>
                </a:lnTo>
                <a:lnTo>
                  <a:pt x="179306" y="22536"/>
                </a:lnTo>
                <a:lnTo>
                  <a:pt x="178036" y="19985"/>
                </a:lnTo>
                <a:lnTo>
                  <a:pt x="176197" y="17292"/>
                </a:lnTo>
                <a:lnTo>
                  <a:pt x="173979" y="14505"/>
                </a:lnTo>
                <a:lnTo>
                  <a:pt x="171508" y="12646"/>
                </a:lnTo>
                <a:lnTo>
                  <a:pt x="168868" y="11407"/>
                </a:lnTo>
                <a:lnTo>
                  <a:pt x="163290" y="10031"/>
                </a:lnTo>
                <a:lnTo>
                  <a:pt x="160413" y="9664"/>
                </a:lnTo>
                <a:lnTo>
                  <a:pt x="157503" y="9419"/>
                </a:lnTo>
                <a:lnTo>
                  <a:pt x="153579" y="9256"/>
                </a:lnTo>
                <a:lnTo>
                  <a:pt x="143927" y="9075"/>
                </a:lnTo>
                <a:lnTo>
                  <a:pt x="89175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171"/>
          <p:cNvSpPr/>
          <p:nvPr/>
        </p:nvSpPr>
        <p:spPr>
          <a:xfrm>
            <a:off x="1910966" y="1589484"/>
            <a:ext cx="142816" cy="98191"/>
          </a:xfrm>
          <a:custGeom>
            <a:avLst/>
            <a:gdLst/>
            <a:ahLst/>
            <a:cxnLst/>
            <a:rect l="0" t="0" r="0" b="0"/>
            <a:pathLst>
              <a:path w="142816" h="98191">
                <a:moveTo>
                  <a:pt x="80354" y="0"/>
                </a:moveTo>
                <a:lnTo>
                  <a:pt x="75613" y="0"/>
                </a:lnTo>
                <a:lnTo>
                  <a:pt x="73225" y="992"/>
                </a:lnTo>
                <a:lnTo>
                  <a:pt x="70640" y="2646"/>
                </a:lnTo>
                <a:lnTo>
                  <a:pt x="67925" y="4740"/>
                </a:lnTo>
                <a:lnTo>
                  <a:pt x="65122" y="6137"/>
                </a:lnTo>
                <a:lnTo>
                  <a:pt x="62262" y="7067"/>
                </a:lnTo>
                <a:lnTo>
                  <a:pt x="59363" y="7688"/>
                </a:lnTo>
                <a:lnTo>
                  <a:pt x="55446" y="9094"/>
                </a:lnTo>
                <a:lnTo>
                  <a:pt x="50850" y="11024"/>
                </a:lnTo>
                <a:lnTo>
                  <a:pt x="45802" y="13302"/>
                </a:lnTo>
                <a:lnTo>
                  <a:pt x="41444" y="15813"/>
                </a:lnTo>
                <a:lnTo>
                  <a:pt x="37547" y="18480"/>
                </a:lnTo>
                <a:lnTo>
                  <a:pt x="33956" y="21249"/>
                </a:lnTo>
                <a:lnTo>
                  <a:pt x="30571" y="23096"/>
                </a:lnTo>
                <a:lnTo>
                  <a:pt x="27321" y="24327"/>
                </a:lnTo>
                <a:lnTo>
                  <a:pt x="24163" y="25148"/>
                </a:lnTo>
                <a:lnTo>
                  <a:pt x="21065" y="26687"/>
                </a:lnTo>
                <a:lnTo>
                  <a:pt x="18008" y="28705"/>
                </a:lnTo>
                <a:lnTo>
                  <a:pt x="14977" y="31043"/>
                </a:lnTo>
                <a:lnTo>
                  <a:pt x="11965" y="33594"/>
                </a:lnTo>
                <a:lnTo>
                  <a:pt x="8964" y="36286"/>
                </a:lnTo>
                <a:lnTo>
                  <a:pt x="5972" y="39074"/>
                </a:lnTo>
                <a:lnTo>
                  <a:pt x="3977" y="41924"/>
                </a:lnTo>
                <a:lnTo>
                  <a:pt x="2647" y="44817"/>
                </a:lnTo>
                <a:lnTo>
                  <a:pt x="1760" y="47737"/>
                </a:lnTo>
                <a:lnTo>
                  <a:pt x="1169" y="50676"/>
                </a:lnTo>
                <a:lnTo>
                  <a:pt x="775" y="53628"/>
                </a:lnTo>
                <a:lnTo>
                  <a:pt x="512" y="56588"/>
                </a:lnTo>
                <a:lnTo>
                  <a:pt x="337" y="59553"/>
                </a:lnTo>
                <a:lnTo>
                  <a:pt x="142" y="65494"/>
                </a:lnTo>
                <a:lnTo>
                  <a:pt x="7" y="80368"/>
                </a:lnTo>
                <a:lnTo>
                  <a:pt x="0" y="83344"/>
                </a:lnTo>
                <a:lnTo>
                  <a:pt x="988" y="85328"/>
                </a:lnTo>
                <a:lnTo>
                  <a:pt x="2638" y="86651"/>
                </a:lnTo>
                <a:lnTo>
                  <a:pt x="4731" y="87533"/>
                </a:lnTo>
                <a:lnTo>
                  <a:pt x="7118" y="89113"/>
                </a:lnTo>
                <a:lnTo>
                  <a:pt x="9702" y="91159"/>
                </a:lnTo>
                <a:lnTo>
                  <a:pt x="12416" y="93515"/>
                </a:lnTo>
                <a:lnTo>
                  <a:pt x="15218" y="95085"/>
                </a:lnTo>
                <a:lnTo>
                  <a:pt x="18079" y="96132"/>
                </a:lnTo>
                <a:lnTo>
                  <a:pt x="20977" y="96830"/>
                </a:lnTo>
                <a:lnTo>
                  <a:pt x="24895" y="97296"/>
                </a:lnTo>
                <a:lnTo>
                  <a:pt x="29490" y="97606"/>
                </a:lnTo>
                <a:lnTo>
                  <a:pt x="34539" y="97813"/>
                </a:lnTo>
                <a:lnTo>
                  <a:pt x="45439" y="98043"/>
                </a:lnTo>
                <a:lnTo>
                  <a:pt x="68606" y="98190"/>
                </a:lnTo>
                <a:lnTo>
                  <a:pt x="73514" y="97210"/>
                </a:lnTo>
                <a:lnTo>
                  <a:pt x="77778" y="95564"/>
                </a:lnTo>
                <a:lnTo>
                  <a:pt x="81614" y="93475"/>
                </a:lnTo>
                <a:lnTo>
                  <a:pt x="96492" y="85794"/>
                </a:lnTo>
                <a:lnTo>
                  <a:pt x="101034" y="83985"/>
                </a:lnTo>
                <a:lnTo>
                  <a:pt x="105055" y="82779"/>
                </a:lnTo>
                <a:lnTo>
                  <a:pt x="108727" y="81975"/>
                </a:lnTo>
                <a:lnTo>
                  <a:pt x="112168" y="80447"/>
                </a:lnTo>
                <a:lnTo>
                  <a:pt x="115454" y="78436"/>
                </a:lnTo>
                <a:lnTo>
                  <a:pt x="118636" y="76103"/>
                </a:lnTo>
                <a:lnTo>
                  <a:pt x="121751" y="73556"/>
                </a:lnTo>
                <a:lnTo>
                  <a:pt x="124819" y="70865"/>
                </a:lnTo>
                <a:lnTo>
                  <a:pt x="127856" y="68079"/>
                </a:lnTo>
                <a:lnTo>
                  <a:pt x="133877" y="62338"/>
                </a:lnTo>
                <a:lnTo>
                  <a:pt x="136872" y="59418"/>
                </a:lnTo>
                <a:lnTo>
                  <a:pt x="138869" y="56479"/>
                </a:lnTo>
                <a:lnTo>
                  <a:pt x="140200" y="53528"/>
                </a:lnTo>
                <a:lnTo>
                  <a:pt x="142336" y="46402"/>
                </a:lnTo>
                <a:lnTo>
                  <a:pt x="142511" y="44825"/>
                </a:lnTo>
                <a:lnTo>
                  <a:pt x="142628" y="42782"/>
                </a:lnTo>
                <a:lnTo>
                  <a:pt x="142758" y="37866"/>
                </a:lnTo>
                <a:lnTo>
                  <a:pt x="142815" y="32373"/>
                </a:lnTo>
                <a:lnTo>
                  <a:pt x="141838" y="29520"/>
                </a:lnTo>
                <a:lnTo>
                  <a:pt x="140195" y="26625"/>
                </a:lnTo>
                <a:lnTo>
                  <a:pt x="138107" y="23703"/>
                </a:lnTo>
                <a:lnTo>
                  <a:pt x="135723" y="21755"/>
                </a:lnTo>
                <a:lnTo>
                  <a:pt x="133142" y="20456"/>
                </a:lnTo>
                <a:lnTo>
                  <a:pt x="130429" y="19591"/>
                </a:lnTo>
                <a:lnTo>
                  <a:pt x="127628" y="18021"/>
                </a:lnTo>
                <a:lnTo>
                  <a:pt x="124768" y="15983"/>
                </a:lnTo>
                <a:lnTo>
                  <a:pt x="121870" y="13632"/>
                </a:lnTo>
                <a:lnTo>
                  <a:pt x="117953" y="12064"/>
                </a:lnTo>
                <a:lnTo>
                  <a:pt x="113357" y="11019"/>
                </a:lnTo>
                <a:lnTo>
                  <a:pt x="108309" y="10323"/>
                </a:lnTo>
                <a:lnTo>
                  <a:pt x="103952" y="9858"/>
                </a:lnTo>
                <a:lnTo>
                  <a:pt x="100055" y="9549"/>
                </a:lnTo>
                <a:lnTo>
                  <a:pt x="89284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172"/>
          <p:cNvSpPr/>
          <p:nvPr/>
        </p:nvSpPr>
        <p:spPr>
          <a:xfrm>
            <a:off x="1929215" y="1884164"/>
            <a:ext cx="133129" cy="89284"/>
          </a:xfrm>
          <a:custGeom>
            <a:avLst/>
            <a:gdLst/>
            <a:ahLst/>
            <a:cxnLst/>
            <a:rect l="0" t="0" r="0" b="0"/>
            <a:pathLst>
              <a:path w="133129" h="89284">
                <a:moveTo>
                  <a:pt x="26386" y="0"/>
                </a:moveTo>
                <a:lnTo>
                  <a:pt x="26386" y="7688"/>
                </a:lnTo>
                <a:lnTo>
                  <a:pt x="25394" y="9094"/>
                </a:lnTo>
                <a:lnTo>
                  <a:pt x="23740" y="11023"/>
                </a:lnTo>
                <a:lnTo>
                  <a:pt x="18698" y="16509"/>
                </a:lnTo>
                <a:lnTo>
                  <a:pt x="13084" y="22199"/>
                </a:lnTo>
                <a:lnTo>
                  <a:pt x="11564" y="24721"/>
                </a:lnTo>
                <a:lnTo>
                  <a:pt x="10552" y="27395"/>
                </a:lnTo>
                <a:lnTo>
                  <a:pt x="9877" y="30169"/>
                </a:lnTo>
                <a:lnTo>
                  <a:pt x="8434" y="33011"/>
                </a:lnTo>
                <a:lnTo>
                  <a:pt x="6481" y="35898"/>
                </a:lnTo>
                <a:lnTo>
                  <a:pt x="4186" y="38815"/>
                </a:lnTo>
                <a:lnTo>
                  <a:pt x="2656" y="41751"/>
                </a:lnTo>
                <a:lnTo>
                  <a:pt x="1637" y="44701"/>
                </a:lnTo>
                <a:lnTo>
                  <a:pt x="957" y="47660"/>
                </a:lnTo>
                <a:lnTo>
                  <a:pt x="503" y="50625"/>
                </a:lnTo>
                <a:lnTo>
                  <a:pt x="201" y="53594"/>
                </a:lnTo>
                <a:lnTo>
                  <a:pt x="0" y="56565"/>
                </a:lnTo>
                <a:lnTo>
                  <a:pt x="858" y="59538"/>
                </a:lnTo>
                <a:lnTo>
                  <a:pt x="2422" y="62512"/>
                </a:lnTo>
                <a:lnTo>
                  <a:pt x="4457" y="65487"/>
                </a:lnTo>
                <a:lnTo>
                  <a:pt x="6805" y="68463"/>
                </a:lnTo>
                <a:lnTo>
                  <a:pt x="9364" y="71438"/>
                </a:lnTo>
                <a:lnTo>
                  <a:pt x="12061" y="74415"/>
                </a:lnTo>
                <a:lnTo>
                  <a:pt x="13859" y="77391"/>
                </a:lnTo>
                <a:lnTo>
                  <a:pt x="15058" y="80367"/>
                </a:lnTo>
                <a:lnTo>
                  <a:pt x="15858" y="83344"/>
                </a:lnTo>
                <a:lnTo>
                  <a:pt x="17383" y="85328"/>
                </a:lnTo>
                <a:lnTo>
                  <a:pt x="19392" y="86651"/>
                </a:lnTo>
                <a:lnTo>
                  <a:pt x="21723" y="87533"/>
                </a:lnTo>
                <a:lnTo>
                  <a:pt x="25262" y="88121"/>
                </a:lnTo>
                <a:lnTo>
                  <a:pt x="29605" y="88513"/>
                </a:lnTo>
                <a:lnTo>
                  <a:pt x="38731" y="88948"/>
                </a:lnTo>
                <a:lnTo>
                  <a:pt x="46094" y="89142"/>
                </a:lnTo>
                <a:lnTo>
                  <a:pt x="72671" y="89283"/>
                </a:lnTo>
                <a:lnTo>
                  <a:pt x="77086" y="88295"/>
                </a:lnTo>
                <a:lnTo>
                  <a:pt x="82014" y="86645"/>
                </a:lnTo>
                <a:lnTo>
                  <a:pt x="87284" y="84552"/>
                </a:lnTo>
                <a:lnTo>
                  <a:pt x="91789" y="82165"/>
                </a:lnTo>
                <a:lnTo>
                  <a:pt x="95785" y="79581"/>
                </a:lnTo>
                <a:lnTo>
                  <a:pt x="99441" y="76867"/>
                </a:lnTo>
                <a:lnTo>
                  <a:pt x="102871" y="75057"/>
                </a:lnTo>
                <a:lnTo>
                  <a:pt x="106149" y="73850"/>
                </a:lnTo>
                <a:lnTo>
                  <a:pt x="109327" y="73046"/>
                </a:lnTo>
                <a:lnTo>
                  <a:pt x="112438" y="71517"/>
                </a:lnTo>
                <a:lnTo>
                  <a:pt x="115504" y="69506"/>
                </a:lnTo>
                <a:lnTo>
                  <a:pt x="118540" y="67173"/>
                </a:lnTo>
                <a:lnTo>
                  <a:pt x="120564" y="64626"/>
                </a:lnTo>
                <a:lnTo>
                  <a:pt x="121914" y="61935"/>
                </a:lnTo>
                <a:lnTo>
                  <a:pt x="122813" y="59149"/>
                </a:lnTo>
                <a:lnTo>
                  <a:pt x="124405" y="56300"/>
                </a:lnTo>
                <a:lnTo>
                  <a:pt x="126459" y="53408"/>
                </a:lnTo>
                <a:lnTo>
                  <a:pt x="128820" y="50488"/>
                </a:lnTo>
                <a:lnTo>
                  <a:pt x="130394" y="47549"/>
                </a:lnTo>
                <a:lnTo>
                  <a:pt x="131443" y="44598"/>
                </a:lnTo>
                <a:lnTo>
                  <a:pt x="132143" y="41638"/>
                </a:lnTo>
                <a:lnTo>
                  <a:pt x="132609" y="38672"/>
                </a:lnTo>
                <a:lnTo>
                  <a:pt x="132920" y="35703"/>
                </a:lnTo>
                <a:lnTo>
                  <a:pt x="133128" y="32732"/>
                </a:lnTo>
                <a:lnTo>
                  <a:pt x="132274" y="29759"/>
                </a:lnTo>
                <a:lnTo>
                  <a:pt x="130712" y="26784"/>
                </a:lnTo>
                <a:lnTo>
                  <a:pt x="125817" y="19622"/>
                </a:lnTo>
                <a:lnTo>
                  <a:pt x="124423" y="18042"/>
                </a:lnTo>
                <a:lnTo>
                  <a:pt x="120229" y="13641"/>
                </a:lnTo>
                <a:lnTo>
                  <a:pt x="112289" y="5585"/>
                </a:lnTo>
                <a:lnTo>
                  <a:pt x="108460" y="3723"/>
                </a:lnTo>
                <a:lnTo>
                  <a:pt x="103922" y="2482"/>
                </a:lnTo>
                <a:lnTo>
                  <a:pt x="98913" y="1654"/>
                </a:lnTo>
                <a:lnTo>
                  <a:pt x="94581" y="1103"/>
                </a:lnTo>
                <a:lnTo>
                  <a:pt x="90701" y="735"/>
                </a:lnTo>
                <a:lnTo>
                  <a:pt x="87122" y="490"/>
                </a:lnTo>
                <a:lnTo>
                  <a:pt x="82751" y="326"/>
                </a:lnTo>
                <a:lnTo>
                  <a:pt x="68112" y="96"/>
                </a:lnTo>
                <a:lnTo>
                  <a:pt x="53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173"/>
          <p:cNvSpPr/>
          <p:nvPr/>
        </p:nvSpPr>
        <p:spPr>
          <a:xfrm>
            <a:off x="1928921" y="2169914"/>
            <a:ext cx="124785" cy="80322"/>
          </a:xfrm>
          <a:custGeom>
            <a:avLst/>
            <a:gdLst/>
            <a:ahLst/>
            <a:cxnLst/>
            <a:rect l="0" t="0" r="0" b="0"/>
            <a:pathLst>
              <a:path w="124785" h="80322">
                <a:moveTo>
                  <a:pt x="8821" y="0"/>
                </a:moveTo>
                <a:lnTo>
                  <a:pt x="8821" y="13302"/>
                </a:lnTo>
                <a:lnTo>
                  <a:pt x="7829" y="15813"/>
                </a:lnTo>
                <a:lnTo>
                  <a:pt x="6175" y="18479"/>
                </a:lnTo>
                <a:lnTo>
                  <a:pt x="4080" y="21249"/>
                </a:lnTo>
                <a:lnTo>
                  <a:pt x="2684" y="24088"/>
                </a:lnTo>
                <a:lnTo>
                  <a:pt x="1753" y="26973"/>
                </a:lnTo>
                <a:lnTo>
                  <a:pt x="1132" y="29888"/>
                </a:lnTo>
                <a:lnTo>
                  <a:pt x="719" y="32823"/>
                </a:lnTo>
                <a:lnTo>
                  <a:pt x="443" y="35773"/>
                </a:lnTo>
                <a:lnTo>
                  <a:pt x="259" y="38731"/>
                </a:lnTo>
                <a:lnTo>
                  <a:pt x="55" y="44664"/>
                </a:lnTo>
                <a:lnTo>
                  <a:pt x="0" y="47635"/>
                </a:lnTo>
                <a:lnTo>
                  <a:pt x="956" y="50608"/>
                </a:lnTo>
                <a:lnTo>
                  <a:pt x="2585" y="53583"/>
                </a:lnTo>
                <a:lnTo>
                  <a:pt x="4664" y="56557"/>
                </a:lnTo>
                <a:lnTo>
                  <a:pt x="6049" y="59533"/>
                </a:lnTo>
                <a:lnTo>
                  <a:pt x="6973" y="62509"/>
                </a:lnTo>
                <a:lnTo>
                  <a:pt x="7589" y="65485"/>
                </a:lnTo>
                <a:lnTo>
                  <a:pt x="8992" y="68461"/>
                </a:lnTo>
                <a:lnTo>
                  <a:pt x="10919" y="71438"/>
                </a:lnTo>
                <a:lnTo>
                  <a:pt x="13196" y="74414"/>
                </a:lnTo>
                <a:lnTo>
                  <a:pt x="15707" y="76398"/>
                </a:lnTo>
                <a:lnTo>
                  <a:pt x="18372" y="77721"/>
                </a:lnTo>
                <a:lnTo>
                  <a:pt x="21141" y="78603"/>
                </a:lnTo>
                <a:lnTo>
                  <a:pt x="24972" y="79191"/>
                </a:lnTo>
                <a:lnTo>
                  <a:pt x="29510" y="79583"/>
                </a:lnTo>
                <a:lnTo>
                  <a:pt x="38852" y="80018"/>
                </a:lnTo>
                <a:lnTo>
                  <a:pt x="46311" y="80212"/>
                </a:lnTo>
                <a:lnTo>
                  <a:pt x="56089" y="80321"/>
                </a:lnTo>
                <a:lnTo>
                  <a:pt x="60176" y="79344"/>
                </a:lnTo>
                <a:lnTo>
                  <a:pt x="64886" y="77700"/>
                </a:lnTo>
                <a:lnTo>
                  <a:pt x="70010" y="75613"/>
                </a:lnTo>
                <a:lnTo>
                  <a:pt x="74418" y="73228"/>
                </a:lnTo>
                <a:lnTo>
                  <a:pt x="78349" y="70647"/>
                </a:lnTo>
                <a:lnTo>
                  <a:pt x="81962" y="67934"/>
                </a:lnTo>
                <a:lnTo>
                  <a:pt x="85363" y="66125"/>
                </a:lnTo>
                <a:lnTo>
                  <a:pt x="88622" y="64919"/>
                </a:lnTo>
                <a:lnTo>
                  <a:pt x="91788" y="64115"/>
                </a:lnTo>
                <a:lnTo>
                  <a:pt x="94890" y="62587"/>
                </a:lnTo>
                <a:lnTo>
                  <a:pt x="97950" y="60576"/>
                </a:lnTo>
                <a:lnTo>
                  <a:pt x="100982" y="58243"/>
                </a:lnTo>
                <a:lnTo>
                  <a:pt x="103996" y="55696"/>
                </a:lnTo>
                <a:lnTo>
                  <a:pt x="106998" y="53006"/>
                </a:lnTo>
                <a:lnTo>
                  <a:pt x="109990" y="50220"/>
                </a:lnTo>
                <a:lnTo>
                  <a:pt x="111986" y="47370"/>
                </a:lnTo>
                <a:lnTo>
                  <a:pt x="113317" y="44478"/>
                </a:lnTo>
                <a:lnTo>
                  <a:pt x="114203" y="41558"/>
                </a:lnTo>
                <a:lnTo>
                  <a:pt x="115787" y="38619"/>
                </a:lnTo>
                <a:lnTo>
                  <a:pt x="117834" y="35668"/>
                </a:lnTo>
                <a:lnTo>
                  <a:pt x="120192" y="32708"/>
                </a:lnTo>
                <a:lnTo>
                  <a:pt x="121763" y="29743"/>
                </a:lnTo>
                <a:lnTo>
                  <a:pt x="122811" y="26774"/>
                </a:lnTo>
                <a:lnTo>
                  <a:pt x="124493" y="19620"/>
                </a:lnTo>
                <a:lnTo>
                  <a:pt x="124631" y="18041"/>
                </a:lnTo>
                <a:lnTo>
                  <a:pt x="124723" y="15995"/>
                </a:lnTo>
                <a:lnTo>
                  <a:pt x="124784" y="13640"/>
                </a:lnTo>
                <a:lnTo>
                  <a:pt x="123833" y="12070"/>
                </a:lnTo>
                <a:lnTo>
                  <a:pt x="122206" y="11023"/>
                </a:lnTo>
                <a:lnTo>
                  <a:pt x="120130" y="10325"/>
                </a:lnTo>
                <a:lnTo>
                  <a:pt x="117753" y="9860"/>
                </a:lnTo>
                <a:lnTo>
                  <a:pt x="115177" y="9550"/>
                </a:lnTo>
                <a:lnTo>
                  <a:pt x="112467" y="9343"/>
                </a:lnTo>
                <a:lnTo>
                  <a:pt x="109668" y="9205"/>
                </a:lnTo>
                <a:lnTo>
                  <a:pt x="103913" y="9052"/>
                </a:lnTo>
                <a:lnTo>
                  <a:pt x="71329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174"/>
          <p:cNvSpPr/>
          <p:nvPr/>
        </p:nvSpPr>
        <p:spPr>
          <a:xfrm>
            <a:off x="1932945" y="3473648"/>
            <a:ext cx="128382" cy="115706"/>
          </a:xfrm>
          <a:custGeom>
            <a:avLst/>
            <a:gdLst/>
            <a:ahLst/>
            <a:cxnLst/>
            <a:rect l="0" t="0" r="0" b="0"/>
            <a:pathLst>
              <a:path w="128382" h="115706">
                <a:moveTo>
                  <a:pt x="49445" y="0"/>
                </a:moveTo>
                <a:lnTo>
                  <a:pt x="49445" y="4740"/>
                </a:lnTo>
                <a:lnTo>
                  <a:pt x="48453" y="6137"/>
                </a:lnTo>
                <a:lnTo>
                  <a:pt x="46799" y="7068"/>
                </a:lnTo>
                <a:lnTo>
                  <a:pt x="44705" y="7688"/>
                </a:lnTo>
                <a:lnTo>
                  <a:pt x="42316" y="8102"/>
                </a:lnTo>
                <a:lnTo>
                  <a:pt x="39732" y="8378"/>
                </a:lnTo>
                <a:lnTo>
                  <a:pt x="37016" y="8562"/>
                </a:lnTo>
                <a:lnTo>
                  <a:pt x="34214" y="9676"/>
                </a:lnTo>
                <a:lnTo>
                  <a:pt x="31353" y="11412"/>
                </a:lnTo>
                <a:lnTo>
                  <a:pt x="28454" y="13561"/>
                </a:lnTo>
                <a:lnTo>
                  <a:pt x="25529" y="15986"/>
                </a:lnTo>
                <a:lnTo>
                  <a:pt x="22587" y="18595"/>
                </a:lnTo>
                <a:lnTo>
                  <a:pt x="16673" y="24139"/>
                </a:lnTo>
                <a:lnTo>
                  <a:pt x="10736" y="29911"/>
                </a:lnTo>
                <a:lnTo>
                  <a:pt x="8757" y="32839"/>
                </a:lnTo>
                <a:lnTo>
                  <a:pt x="7437" y="35783"/>
                </a:lnTo>
                <a:lnTo>
                  <a:pt x="6557" y="38738"/>
                </a:lnTo>
                <a:lnTo>
                  <a:pt x="4978" y="42693"/>
                </a:lnTo>
                <a:lnTo>
                  <a:pt x="2933" y="47314"/>
                </a:lnTo>
                <a:lnTo>
                  <a:pt x="578" y="52378"/>
                </a:lnTo>
                <a:lnTo>
                  <a:pt x="0" y="56747"/>
                </a:lnTo>
                <a:lnTo>
                  <a:pt x="607" y="60652"/>
                </a:lnTo>
                <a:lnTo>
                  <a:pt x="2003" y="64247"/>
                </a:lnTo>
                <a:lnTo>
                  <a:pt x="2934" y="67636"/>
                </a:lnTo>
                <a:lnTo>
                  <a:pt x="3555" y="70887"/>
                </a:lnTo>
                <a:lnTo>
                  <a:pt x="3969" y="74047"/>
                </a:lnTo>
                <a:lnTo>
                  <a:pt x="4245" y="77146"/>
                </a:lnTo>
                <a:lnTo>
                  <a:pt x="4429" y="80204"/>
                </a:lnTo>
                <a:lnTo>
                  <a:pt x="4551" y="83235"/>
                </a:lnTo>
                <a:lnTo>
                  <a:pt x="5625" y="86248"/>
                </a:lnTo>
                <a:lnTo>
                  <a:pt x="7334" y="89248"/>
                </a:lnTo>
                <a:lnTo>
                  <a:pt x="9464" y="92241"/>
                </a:lnTo>
                <a:lnTo>
                  <a:pt x="11877" y="95229"/>
                </a:lnTo>
                <a:lnTo>
                  <a:pt x="14478" y="98213"/>
                </a:lnTo>
                <a:lnTo>
                  <a:pt x="17204" y="101194"/>
                </a:lnTo>
                <a:lnTo>
                  <a:pt x="20013" y="103181"/>
                </a:lnTo>
                <a:lnTo>
                  <a:pt x="22879" y="104506"/>
                </a:lnTo>
                <a:lnTo>
                  <a:pt x="25781" y="105390"/>
                </a:lnTo>
                <a:lnTo>
                  <a:pt x="28708" y="105979"/>
                </a:lnTo>
                <a:lnTo>
                  <a:pt x="31652" y="106371"/>
                </a:lnTo>
                <a:lnTo>
                  <a:pt x="34606" y="106633"/>
                </a:lnTo>
                <a:lnTo>
                  <a:pt x="37568" y="107799"/>
                </a:lnTo>
                <a:lnTo>
                  <a:pt x="40535" y="109570"/>
                </a:lnTo>
                <a:lnTo>
                  <a:pt x="43505" y="111742"/>
                </a:lnTo>
                <a:lnTo>
                  <a:pt x="46477" y="113190"/>
                </a:lnTo>
                <a:lnTo>
                  <a:pt x="49451" y="114155"/>
                </a:lnTo>
                <a:lnTo>
                  <a:pt x="52426" y="114799"/>
                </a:lnTo>
                <a:lnTo>
                  <a:pt x="55401" y="115228"/>
                </a:lnTo>
                <a:lnTo>
                  <a:pt x="58377" y="115514"/>
                </a:lnTo>
                <a:lnTo>
                  <a:pt x="61353" y="115705"/>
                </a:lnTo>
                <a:lnTo>
                  <a:pt x="65321" y="114839"/>
                </a:lnTo>
                <a:lnTo>
                  <a:pt x="69951" y="113270"/>
                </a:lnTo>
                <a:lnTo>
                  <a:pt x="75022" y="111232"/>
                </a:lnTo>
                <a:lnTo>
                  <a:pt x="79395" y="109874"/>
                </a:lnTo>
                <a:lnTo>
                  <a:pt x="83302" y="108968"/>
                </a:lnTo>
                <a:lnTo>
                  <a:pt x="86899" y="108364"/>
                </a:lnTo>
                <a:lnTo>
                  <a:pt x="91282" y="106969"/>
                </a:lnTo>
                <a:lnTo>
                  <a:pt x="96188" y="105047"/>
                </a:lnTo>
                <a:lnTo>
                  <a:pt x="101443" y="102774"/>
                </a:lnTo>
                <a:lnTo>
                  <a:pt x="105938" y="100266"/>
                </a:lnTo>
                <a:lnTo>
                  <a:pt x="109928" y="97601"/>
                </a:lnTo>
                <a:lnTo>
                  <a:pt x="118719" y="90937"/>
                </a:lnTo>
                <a:lnTo>
                  <a:pt x="122567" y="87380"/>
                </a:lnTo>
                <a:lnTo>
                  <a:pt x="124982" y="85042"/>
                </a:lnTo>
                <a:lnTo>
                  <a:pt x="126592" y="82492"/>
                </a:lnTo>
                <a:lnTo>
                  <a:pt x="127666" y="79799"/>
                </a:lnTo>
                <a:lnTo>
                  <a:pt x="128381" y="77012"/>
                </a:lnTo>
                <a:lnTo>
                  <a:pt x="127866" y="74162"/>
                </a:lnTo>
                <a:lnTo>
                  <a:pt x="126530" y="71269"/>
                </a:lnTo>
                <a:lnTo>
                  <a:pt x="124648" y="68348"/>
                </a:lnTo>
                <a:lnTo>
                  <a:pt x="123393" y="65410"/>
                </a:lnTo>
                <a:lnTo>
                  <a:pt x="122556" y="62458"/>
                </a:lnTo>
                <a:lnTo>
                  <a:pt x="121998" y="59498"/>
                </a:lnTo>
                <a:lnTo>
                  <a:pt x="120634" y="56533"/>
                </a:lnTo>
                <a:lnTo>
                  <a:pt x="118733" y="53563"/>
                </a:lnTo>
                <a:lnTo>
                  <a:pt x="116473" y="50592"/>
                </a:lnTo>
                <a:lnTo>
                  <a:pt x="113974" y="47618"/>
                </a:lnTo>
                <a:lnTo>
                  <a:pt x="111316" y="44644"/>
                </a:lnTo>
                <a:lnTo>
                  <a:pt x="108552" y="41669"/>
                </a:lnTo>
                <a:lnTo>
                  <a:pt x="105717" y="39685"/>
                </a:lnTo>
                <a:lnTo>
                  <a:pt x="102835" y="38363"/>
                </a:lnTo>
                <a:lnTo>
                  <a:pt x="99921" y="37482"/>
                </a:lnTo>
                <a:lnTo>
                  <a:pt x="96986" y="35902"/>
                </a:lnTo>
                <a:lnTo>
                  <a:pt x="94038" y="33856"/>
                </a:lnTo>
                <a:lnTo>
                  <a:pt x="85164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175"/>
          <p:cNvSpPr/>
          <p:nvPr/>
        </p:nvSpPr>
        <p:spPr>
          <a:xfrm>
            <a:off x="1974846" y="4098726"/>
            <a:ext cx="132146" cy="169509"/>
          </a:xfrm>
          <a:custGeom>
            <a:avLst/>
            <a:gdLst/>
            <a:ahLst/>
            <a:cxnLst/>
            <a:rect l="0" t="0" r="0" b="0"/>
            <a:pathLst>
              <a:path w="132146" h="169509">
                <a:moveTo>
                  <a:pt x="43263" y="0"/>
                </a:moveTo>
                <a:lnTo>
                  <a:pt x="38522" y="0"/>
                </a:lnTo>
                <a:lnTo>
                  <a:pt x="37126" y="992"/>
                </a:lnTo>
                <a:lnTo>
                  <a:pt x="36195" y="2646"/>
                </a:lnTo>
                <a:lnTo>
                  <a:pt x="35574" y="4740"/>
                </a:lnTo>
                <a:lnTo>
                  <a:pt x="32239" y="9713"/>
                </a:lnTo>
                <a:lnTo>
                  <a:pt x="29960" y="12429"/>
                </a:lnTo>
                <a:lnTo>
                  <a:pt x="28441" y="15231"/>
                </a:lnTo>
                <a:lnTo>
                  <a:pt x="27429" y="18092"/>
                </a:lnTo>
                <a:lnTo>
                  <a:pt x="26753" y="20991"/>
                </a:lnTo>
                <a:lnTo>
                  <a:pt x="25311" y="23916"/>
                </a:lnTo>
                <a:lnTo>
                  <a:pt x="23358" y="26857"/>
                </a:lnTo>
                <a:lnTo>
                  <a:pt x="21063" y="29811"/>
                </a:lnTo>
                <a:lnTo>
                  <a:pt x="18541" y="33765"/>
                </a:lnTo>
                <a:lnTo>
                  <a:pt x="15867" y="38385"/>
                </a:lnTo>
                <a:lnTo>
                  <a:pt x="13093" y="43449"/>
                </a:lnTo>
                <a:lnTo>
                  <a:pt x="11244" y="48810"/>
                </a:lnTo>
                <a:lnTo>
                  <a:pt x="10010" y="54368"/>
                </a:lnTo>
                <a:lnTo>
                  <a:pt x="9188" y="60058"/>
                </a:lnTo>
                <a:lnTo>
                  <a:pt x="7648" y="64843"/>
                </a:lnTo>
                <a:lnTo>
                  <a:pt x="5629" y="69026"/>
                </a:lnTo>
                <a:lnTo>
                  <a:pt x="3291" y="72806"/>
                </a:lnTo>
                <a:lnTo>
                  <a:pt x="1732" y="77311"/>
                </a:lnTo>
                <a:lnTo>
                  <a:pt x="693" y="82298"/>
                </a:lnTo>
                <a:lnTo>
                  <a:pt x="0" y="87607"/>
                </a:lnTo>
                <a:lnTo>
                  <a:pt x="530" y="93132"/>
                </a:lnTo>
                <a:lnTo>
                  <a:pt x="1876" y="98799"/>
                </a:lnTo>
                <a:lnTo>
                  <a:pt x="3765" y="104561"/>
                </a:lnTo>
                <a:lnTo>
                  <a:pt x="5025" y="110387"/>
                </a:lnTo>
                <a:lnTo>
                  <a:pt x="5865" y="116255"/>
                </a:lnTo>
                <a:lnTo>
                  <a:pt x="6424" y="122152"/>
                </a:lnTo>
                <a:lnTo>
                  <a:pt x="7790" y="127075"/>
                </a:lnTo>
                <a:lnTo>
                  <a:pt x="9692" y="131350"/>
                </a:lnTo>
                <a:lnTo>
                  <a:pt x="11953" y="135191"/>
                </a:lnTo>
                <a:lnTo>
                  <a:pt x="14452" y="138745"/>
                </a:lnTo>
                <a:lnTo>
                  <a:pt x="17110" y="142105"/>
                </a:lnTo>
                <a:lnTo>
                  <a:pt x="19875" y="145338"/>
                </a:lnTo>
                <a:lnTo>
                  <a:pt x="23702" y="148486"/>
                </a:lnTo>
                <a:lnTo>
                  <a:pt x="28238" y="151576"/>
                </a:lnTo>
                <a:lnTo>
                  <a:pt x="33246" y="154629"/>
                </a:lnTo>
                <a:lnTo>
                  <a:pt x="37577" y="157656"/>
                </a:lnTo>
                <a:lnTo>
                  <a:pt x="41457" y="160666"/>
                </a:lnTo>
                <a:lnTo>
                  <a:pt x="45035" y="163666"/>
                </a:lnTo>
                <a:lnTo>
                  <a:pt x="49405" y="165665"/>
                </a:lnTo>
                <a:lnTo>
                  <a:pt x="54303" y="166998"/>
                </a:lnTo>
                <a:lnTo>
                  <a:pt x="59553" y="167887"/>
                </a:lnTo>
                <a:lnTo>
                  <a:pt x="64045" y="168479"/>
                </a:lnTo>
                <a:lnTo>
                  <a:pt x="68032" y="168874"/>
                </a:lnTo>
                <a:lnTo>
                  <a:pt x="71681" y="169137"/>
                </a:lnTo>
                <a:lnTo>
                  <a:pt x="76099" y="169313"/>
                </a:lnTo>
                <a:lnTo>
                  <a:pt x="86300" y="169508"/>
                </a:lnTo>
                <a:lnTo>
                  <a:pt x="90805" y="168568"/>
                </a:lnTo>
                <a:lnTo>
                  <a:pt x="94802" y="166949"/>
                </a:lnTo>
                <a:lnTo>
                  <a:pt x="98458" y="164878"/>
                </a:lnTo>
                <a:lnTo>
                  <a:pt x="101888" y="163497"/>
                </a:lnTo>
                <a:lnTo>
                  <a:pt x="105166" y="162576"/>
                </a:lnTo>
                <a:lnTo>
                  <a:pt x="108344" y="161962"/>
                </a:lnTo>
                <a:lnTo>
                  <a:pt x="111455" y="160560"/>
                </a:lnTo>
                <a:lnTo>
                  <a:pt x="114521" y="158634"/>
                </a:lnTo>
                <a:lnTo>
                  <a:pt x="117557" y="156358"/>
                </a:lnTo>
                <a:lnTo>
                  <a:pt x="119582" y="153848"/>
                </a:lnTo>
                <a:lnTo>
                  <a:pt x="120931" y="151182"/>
                </a:lnTo>
                <a:lnTo>
                  <a:pt x="121831" y="148413"/>
                </a:lnTo>
                <a:lnTo>
                  <a:pt x="123423" y="145575"/>
                </a:lnTo>
                <a:lnTo>
                  <a:pt x="125476" y="142691"/>
                </a:lnTo>
                <a:lnTo>
                  <a:pt x="127837" y="139775"/>
                </a:lnTo>
                <a:lnTo>
                  <a:pt x="129411" y="135848"/>
                </a:lnTo>
                <a:lnTo>
                  <a:pt x="130461" y="131245"/>
                </a:lnTo>
                <a:lnTo>
                  <a:pt x="131160" y="126192"/>
                </a:lnTo>
                <a:lnTo>
                  <a:pt x="131627" y="121831"/>
                </a:lnTo>
                <a:lnTo>
                  <a:pt x="131938" y="117932"/>
                </a:lnTo>
                <a:lnTo>
                  <a:pt x="132145" y="114340"/>
                </a:lnTo>
                <a:lnTo>
                  <a:pt x="131291" y="109961"/>
                </a:lnTo>
                <a:lnTo>
                  <a:pt x="129730" y="105057"/>
                </a:lnTo>
                <a:lnTo>
                  <a:pt x="127696" y="99804"/>
                </a:lnTo>
                <a:lnTo>
                  <a:pt x="125349" y="95309"/>
                </a:lnTo>
                <a:lnTo>
                  <a:pt x="122791" y="91321"/>
                </a:lnTo>
                <a:lnTo>
                  <a:pt x="120094" y="87670"/>
                </a:lnTo>
                <a:lnTo>
                  <a:pt x="117304" y="83251"/>
                </a:lnTo>
                <a:lnTo>
                  <a:pt x="114452" y="78321"/>
                </a:lnTo>
                <a:lnTo>
                  <a:pt x="111558" y="73050"/>
                </a:lnTo>
                <a:lnTo>
                  <a:pt x="108637" y="68544"/>
                </a:lnTo>
                <a:lnTo>
                  <a:pt x="105697" y="64547"/>
                </a:lnTo>
                <a:lnTo>
                  <a:pt x="102745" y="60891"/>
                </a:lnTo>
                <a:lnTo>
                  <a:pt x="98792" y="57461"/>
                </a:lnTo>
                <a:lnTo>
                  <a:pt x="94173" y="54182"/>
                </a:lnTo>
                <a:lnTo>
                  <a:pt x="89109" y="51004"/>
                </a:lnTo>
                <a:lnTo>
                  <a:pt x="83749" y="47893"/>
                </a:lnTo>
                <a:lnTo>
                  <a:pt x="72501" y="41791"/>
                </a:lnTo>
                <a:lnTo>
                  <a:pt x="55013" y="32778"/>
                </a:lnTo>
                <a:lnTo>
                  <a:pt x="50104" y="30781"/>
                </a:lnTo>
                <a:lnTo>
                  <a:pt x="45839" y="29451"/>
                </a:lnTo>
                <a:lnTo>
                  <a:pt x="42004" y="28563"/>
                </a:lnTo>
                <a:lnTo>
                  <a:pt x="38455" y="27972"/>
                </a:lnTo>
                <a:lnTo>
                  <a:pt x="35097" y="27577"/>
                </a:lnTo>
                <a:lnTo>
                  <a:pt x="25404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176"/>
          <p:cNvSpPr/>
          <p:nvPr/>
        </p:nvSpPr>
        <p:spPr>
          <a:xfrm>
            <a:off x="1946791" y="4375546"/>
            <a:ext cx="115954" cy="115964"/>
          </a:xfrm>
          <a:custGeom>
            <a:avLst/>
            <a:gdLst/>
            <a:ahLst/>
            <a:cxnLst/>
            <a:rect l="0" t="0" r="0" b="0"/>
            <a:pathLst>
              <a:path w="115954" h="115964">
                <a:moveTo>
                  <a:pt x="44529" y="8930"/>
                </a:moveTo>
                <a:lnTo>
                  <a:pt x="31227" y="8930"/>
                </a:lnTo>
                <a:lnTo>
                  <a:pt x="28715" y="9922"/>
                </a:lnTo>
                <a:lnTo>
                  <a:pt x="26049" y="11576"/>
                </a:lnTo>
                <a:lnTo>
                  <a:pt x="19381" y="16618"/>
                </a:lnTo>
                <a:lnTo>
                  <a:pt x="15823" y="19954"/>
                </a:lnTo>
                <a:lnTo>
                  <a:pt x="13486" y="22232"/>
                </a:lnTo>
                <a:lnTo>
                  <a:pt x="11927" y="24744"/>
                </a:lnTo>
                <a:lnTo>
                  <a:pt x="10888" y="27410"/>
                </a:lnTo>
                <a:lnTo>
                  <a:pt x="10195" y="30180"/>
                </a:lnTo>
                <a:lnTo>
                  <a:pt x="8741" y="33018"/>
                </a:lnTo>
                <a:lnTo>
                  <a:pt x="6780" y="35903"/>
                </a:lnTo>
                <a:lnTo>
                  <a:pt x="4480" y="38818"/>
                </a:lnTo>
                <a:lnTo>
                  <a:pt x="2947" y="41754"/>
                </a:lnTo>
                <a:lnTo>
                  <a:pt x="1925" y="44704"/>
                </a:lnTo>
                <a:lnTo>
                  <a:pt x="1243" y="47662"/>
                </a:lnTo>
                <a:lnTo>
                  <a:pt x="789" y="51619"/>
                </a:lnTo>
                <a:lnTo>
                  <a:pt x="486" y="56240"/>
                </a:lnTo>
                <a:lnTo>
                  <a:pt x="150" y="65676"/>
                </a:lnTo>
                <a:lnTo>
                  <a:pt x="0" y="73177"/>
                </a:lnTo>
                <a:lnTo>
                  <a:pt x="952" y="76565"/>
                </a:lnTo>
                <a:lnTo>
                  <a:pt x="2579" y="79817"/>
                </a:lnTo>
                <a:lnTo>
                  <a:pt x="4656" y="82977"/>
                </a:lnTo>
                <a:lnTo>
                  <a:pt x="6041" y="86076"/>
                </a:lnTo>
                <a:lnTo>
                  <a:pt x="6964" y="89134"/>
                </a:lnTo>
                <a:lnTo>
                  <a:pt x="7579" y="92165"/>
                </a:lnTo>
                <a:lnTo>
                  <a:pt x="8982" y="95178"/>
                </a:lnTo>
                <a:lnTo>
                  <a:pt x="10909" y="98178"/>
                </a:lnTo>
                <a:lnTo>
                  <a:pt x="13186" y="101171"/>
                </a:lnTo>
                <a:lnTo>
                  <a:pt x="15696" y="103166"/>
                </a:lnTo>
                <a:lnTo>
                  <a:pt x="18362" y="104496"/>
                </a:lnTo>
                <a:lnTo>
                  <a:pt x="21131" y="105383"/>
                </a:lnTo>
                <a:lnTo>
                  <a:pt x="24961" y="106966"/>
                </a:lnTo>
                <a:lnTo>
                  <a:pt x="29500" y="109014"/>
                </a:lnTo>
                <a:lnTo>
                  <a:pt x="34509" y="111371"/>
                </a:lnTo>
                <a:lnTo>
                  <a:pt x="38841" y="112943"/>
                </a:lnTo>
                <a:lnTo>
                  <a:pt x="42722" y="113991"/>
                </a:lnTo>
                <a:lnTo>
                  <a:pt x="46301" y="114689"/>
                </a:lnTo>
                <a:lnTo>
                  <a:pt x="49679" y="115155"/>
                </a:lnTo>
                <a:lnTo>
                  <a:pt x="52923" y="115465"/>
                </a:lnTo>
                <a:lnTo>
                  <a:pt x="56078" y="115673"/>
                </a:lnTo>
                <a:lnTo>
                  <a:pt x="60166" y="115810"/>
                </a:lnTo>
                <a:lnTo>
                  <a:pt x="70000" y="115963"/>
                </a:lnTo>
                <a:lnTo>
                  <a:pt x="74408" y="115012"/>
                </a:lnTo>
                <a:lnTo>
                  <a:pt x="78339" y="113386"/>
                </a:lnTo>
                <a:lnTo>
                  <a:pt x="81952" y="111309"/>
                </a:lnTo>
                <a:lnTo>
                  <a:pt x="85352" y="109925"/>
                </a:lnTo>
                <a:lnTo>
                  <a:pt x="88612" y="109002"/>
                </a:lnTo>
                <a:lnTo>
                  <a:pt x="91777" y="108387"/>
                </a:lnTo>
                <a:lnTo>
                  <a:pt x="94879" y="106985"/>
                </a:lnTo>
                <a:lnTo>
                  <a:pt x="97940" y="105058"/>
                </a:lnTo>
                <a:lnTo>
                  <a:pt x="100972" y="102781"/>
                </a:lnTo>
                <a:lnTo>
                  <a:pt x="103986" y="100271"/>
                </a:lnTo>
                <a:lnTo>
                  <a:pt x="106987" y="97605"/>
                </a:lnTo>
                <a:lnTo>
                  <a:pt x="109980" y="94836"/>
                </a:lnTo>
                <a:lnTo>
                  <a:pt x="111976" y="91997"/>
                </a:lnTo>
                <a:lnTo>
                  <a:pt x="113306" y="89113"/>
                </a:lnTo>
                <a:lnTo>
                  <a:pt x="114193" y="86198"/>
                </a:lnTo>
                <a:lnTo>
                  <a:pt x="114784" y="83262"/>
                </a:lnTo>
                <a:lnTo>
                  <a:pt x="115178" y="80313"/>
                </a:lnTo>
                <a:lnTo>
                  <a:pt x="115441" y="77354"/>
                </a:lnTo>
                <a:lnTo>
                  <a:pt x="115616" y="74390"/>
                </a:lnTo>
                <a:lnTo>
                  <a:pt x="115811" y="68450"/>
                </a:lnTo>
                <a:lnTo>
                  <a:pt x="115946" y="53577"/>
                </a:lnTo>
                <a:lnTo>
                  <a:pt x="115953" y="50601"/>
                </a:lnTo>
                <a:lnTo>
                  <a:pt x="114965" y="46632"/>
                </a:lnTo>
                <a:lnTo>
                  <a:pt x="113315" y="42003"/>
                </a:lnTo>
                <a:lnTo>
                  <a:pt x="111222" y="36931"/>
                </a:lnTo>
                <a:lnTo>
                  <a:pt x="108835" y="32558"/>
                </a:lnTo>
                <a:lnTo>
                  <a:pt x="106251" y="28651"/>
                </a:lnTo>
                <a:lnTo>
                  <a:pt x="103536" y="25054"/>
                </a:lnTo>
                <a:lnTo>
                  <a:pt x="99742" y="21664"/>
                </a:lnTo>
                <a:lnTo>
                  <a:pt x="95228" y="18411"/>
                </a:lnTo>
                <a:lnTo>
                  <a:pt x="90235" y="15251"/>
                </a:lnTo>
                <a:lnTo>
                  <a:pt x="84922" y="12152"/>
                </a:lnTo>
                <a:lnTo>
                  <a:pt x="79395" y="9093"/>
                </a:lnTo>
                <a:lnTo>
                  <a:pt x="73726" y="6062"/>
                </a:lnTo>
                <a:lnTo>
                  <a:pt x="68955" y="4042"/>
                </a:lnTo>
                <a:lnTo>
                  <a:pt x="64781" y="2694"/>
                </a:lnTo>
                <a:lnTo>
                  <a:pt x="61007" y="1796"/>
                </a:lnTo>
                <a:lnTo>
                  <a:pt x="57499" y="1198"/>
                </a:lnTo>
                <a:lnTo>
                  <a:pt x="54168" y="798"/>
                </a:lnTo>
                <a:lnTo>
                  <a:pt x="445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177"/>
          <p:cNvSpPr/>
          <p:nvPr/>
        </p:nvSpPr>
        <p:spPr>
          <a:xfrm>
            <a:off x="1946714" y="4697015"/>
            <a:ext cx="107078" cy="150410"/>
          </a:xfrm>
          <a:custGeom>
            <a:avLst/>
            <a:gdLst/>
            <a:ahLst/>
            <a:cxnLst/>
            <a:rect l="0" t="0" r="0" b="0"/>
            <a:pathLst>
              <a:path w="107078" h="150410">
                <a:moveTo>
                  <a:pt x="44606" y="0"/>
                </a:moveTo>
                <a:lnTo>
                  <a:pt x="36918" y="0"/>
                </a:lnTo>
                <a:lnTo>
                  <a:pt x="33582" y="2646"/>
                </a:lnTo>
                <a:lnTo>
                  <a:pt x="31304" y="4740"/>
                </a:lnTo>
                <a:lnTo>
                  <a:pt x="26126" y="9713"/>
                </a:lnTo>
                <a:lnTo>
                  <a:pt x="23356" y="12429"/>
                </a:lnTo>
                <a:lnTo>
                  <a:pt x="21510" y="15231"/>
                </a:lnTo>
                <a:lnTo>
                  <a:pt x="20279" y="18092"/>
                </a:lnTo>
                <a:lnTo>
                  <a:pt x="19458" y="20991"/>
                </a:lnTo>
                <a:lnTo>
                  <a:pt x="17919" y="23916"/>
                </a:lnTo>
                <a:lnTo>
                  <a:pt x="15900" y="26858"/>
                </a:lnTo>
                <a:lnTo>
                  <a:pt x="13563" y="29811"/>
                </a:lnTo>
                <a:lnTo>
                  <a:pt x="11012" y="32773"/>
                </a:lnTo>
                <a:lnTo>
                  <a:pt x="8319" y="35739"/>
                </a:lnTo>
                <a:lnTo>
                  <a:pt x="5532" y="38709"/>
                </a:lnTo>
                <a:lnTo>
                  <a:pt x="3674" y="41681"/>
                </a:lnTo>
                <a:lnTo>
                  <a:pt x="2435" y="44654"/>
                </a:lnTo>
                <a:lnTo>
                  <a:pt x="1609" y="47629"/>
                </a:lnTo>
                <a:lnTo>
                  <a:pt x="1058" y="51597"/>
                </a:lnTo>
                <a:lnTo>
                  <a:pt x="692" y="56226"/>
                </a:lnTo>
                <a:lnTo>
                  <a:pt x="284" y="65669"/>
                </a:lnTo>
                <a:lnTo>
                  <a:pt x="103" y="73174"/>
                </a:lnTo>
                <a:lnTo>
                  <a:pt x="0" y="87716"/>
                </a:lnTo>
                <a:lnTo>
                  <a:pt x="978" y="92213"/>
                </a:lnTo>
                <a:lnTo>
                  <a:pt x="2623" y="96201"/>
                </a:lnTo>
                <a:lnTo>
                  <a:pt x="4711" y="99853"/>
                </a:lnTo>
                <a:lnTo>
                  <a:pt x="7095" y="103279"/>
                </a:lnTo>
                <a:lnTo>
                  <a:pt x="9677" y="106556"/>
                </a:lnTo>
                <a:lnTo>
                  <a:pt x="12390" y="109733"/>
                </a:lnTo>
                <a:lnTo>
                  <a:pt x="15191" y="112842"/>
                </a:lnTo>
                <a:lnTo>
                  <a:pt x="20949" y="118944"/>
                </a:lnTo>
                <a:lnTo>
                  <a:pt x="38666" y="136912"/>
                </a:lnTo>
                <a:lnTo>
                  <a:pt x="41638" y="138900"/>
                </a:lnTo>
                <a:lnTo>
                  <a:pt x="44612" y="140225"/>
                </a:lnTo>
                <a:lnTo>
                  <a:pt x="47586" y="141108"/>
                </a:lnTo>
                <a:lnTo>
                  <a:pt x="50562" y="142689"/>
                </a:lnTo>
                <a:lnTo>
                  <a:pt x="53537" y="144735"/>
                </a:lnTo>
                <a:lnTo>
                  <a:pt x="56513" y="147092"/>
                </a:lnTo>
                <a:lnTo>
                  <a:pt x="59489" y="148663"/>
                </a:lnTo>
                <a:lnTo>
                  <a:pt x="62466" y="149710"/>
                </a:lnTo>
                <a:lnTo>
                  <a:pt x="65442" y="150409"/>
                </a:lnTo>
                <a:lnTo>
                  <a:pt x="68419" y="149881"/>
                </a:lnTo>
                <a:lnTo>
                  <a:pt x="71395" y="148538"/>
                </a:lnTo>
                <a:lnTo>
                  <a:pt x="74371" y="146651"/>
                </a:lnTo>
                <a:lnTo>
                  <a:pt x="77348" y="145392"/>
                </a:lnTo>
                <a:lnTo>
                  <a:pt x="80325" y="144553"/>
                </a:lnTo>
                <a:lnTo>
                  <a:pt x="83301" y="143994"/>
                </a:lnTo>
                <a:lnTo>
                  <a:pt x="86278" y="142629"/>
                </a:lnTo>
                <a:lnTo>
                  <a:pt x="89254" y="140727"/>
                </a:lnTo>
                <a:lnTo>
                  <a:pt x="96420" y="135285"/>
                </a:lnTo>
                <a:lnTo>
                  <a:pt x="98000" y="133846"/>
                </a:lnTo>
                <a:lnTo>
                  <a:pt x="102402" y="129602"/>
                </a:lnTo>
                <a:lnTo>
                  <a:pt x="103972" y="127081"/>
                </a:lnTo>
                <a:lnTo>
                  <a:pt x="105019" y="124408"/>
                </a:lnTo>
                <a:lnTo>
                  <a:pt x="105717" y="121635"/>
                </a:lnTo>
                <a:lnTo>
                  <a:pt x="106182" y="118793"/>
                </a:lnTo>
                <a:lnTo>
                  <a:pt x="106493" y="115906"/>
                </a:lnTo>
                <a:lnTo>
                  <a:pt x="106700" y="112989"/>
                </a:lnTo>
                <a:lnTo>
                  <a:pt x="106838" y="110052"/>
                </a:lnTo>
                <a:lnTo>
                  <a:pt x="106991" y="104144"/>
                </a:lnTo>
                <a:lnTo>
                  <a:pt x="107077" y="95239"/>
                </a:lnTo>
                <a:lnTo>
                  <a:pt x="106097" y="91274"/>
                </a:lnTo>
                <a:lnTo>
                  <a:pt x="104452" y="86647"/>
                </a:lnTo>
                <a:lnTo>
                  <a:pt x="102362" y="81577"/>
                </a:lnTo>
                <a:lnTo>
                  <a:pt x="98985" y="76213"/>
                </a:lnTo>
                <a:lnTo>
                  <a:pt x="94749" y="70652"/>
                </a:lnTo>
                <a:lnTo>
                  <a:pt x="89941" y="64961"/>
                </a:lnTo>
                <a:lnTo>
                  <a:pt x="84751" y="60175"/>
                </a:lnTo>
                <a:lnTo>
                  <a:pt x="79307" y="55992"/>
                </a:lnTo>
                <a:lnTo>
                  <a:pt x="73693" y="52211"/>
                </a:lnTo>
                <a:lnTo>
                  <a:pt x="67966" y="47706"/>
                </a:lnTo>
                <a:lnTo>
                  <a:pt x="62164" y="42718"/>
                </a:lnTo>
                <a:lnTo>
                  <a:pt x="51417" y="32877"/>
                </a:lnTo>
                <a:lnTo>
                  <a:pt x="35676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178"/>
          <p:cNvSpPr/>
          <p:nvPr/>
        </p:nvSpPr>
        <p:spPr>
          <a:xfrm>
            <a:off x="2393156" y="2803921"/>
            <a:ext cx="17860" cy="142876"/>
          </a:xfrm>
          <a:custGeom>
            <a:avLst/>
            <a:gdLst/>
            <a:ahLst/>
            <a:cxnLst/>
            <a:rect l="0" t="0" r="0" b="0"/>
            <a:pathLst>
              <a:path w="17860" h="142876">
                <a:moveTo>
                  <a:pt x="17859" y="0"/>
                </a:moveTo>
                <a:lnTo>
                  <a:pt x="17859" y="38815"/>
                </a:lnTo>
                <a:lnTo>
                  <a:pt x="16867" y="42744"/>
                </a:lnTo>
                <a:lnTo>
                  <a:pt x="15213" y="47348"/>
                </a:lnTo>
                <a:lnTo>
                  <a:pt x="13119" y="52401"/>
                </a:lnTo>
                <a:lnTo>
                  <a:pt x="11722" y="56762"/>
                </a:lnTo>
                <a:lnTo>
                  <a:pt x="10791" y="60662"/>
                </a:lnTo>
                <a:lnTo>
                  <a:pt x="10171" y="64254"/>
                </a:lnTo>
                <a:lnTo>
                  <a:pt x="9757" y="67641"/>
                </a:lnTo>
                <a:lnTo>
                  <a:pt x="9481" y="70891"/>
                </a:lnTo>
                <a:lnTo>
                  <a:pt x="9297" y="74050"/>
                </a:lnTo>
                <a:lnTo>
                  <a:pt x="9093" y="80205"/>
                </a:lnTo>
                <a:lnTo>
                  <a:pt x="8962" y="92242"/>
                </a:lnTo>
                <a:lnTo>
                  <a:pt x="8939" y="101194"/>
                </a:lnTo>
                <a:lnTo>
                  <a:pt x="7943" y="104174"/>
                </a:lnTo>
                <a:lnTo>
                  <a:pt x="6288" y="107153"/>
                </a:lnTo>
                <a:lnTo>
                  <a:pt x="4192" y="110131"/>
                </a:lnTo>
                <a:lnTo>
                  <a:pt x="2795" y="113108"/>
                </a:lnTo>
                <a:lnTo>
                  <a:pt x="1863" y="116085"/>
                </a:lnTo>
                <a:lnTo>
                  <a:pt x="1242" y="119062"/>
                </a:lnTo>
                <a:lnTo>
                  <a:pt x="828" y="122039"/>
                </a:lnTo>
                <a:lnTo>
                  <a:pt x="552" y="125016"/>
                </a:lnTo>
                <a:lnTo>
                  <a:pt x="368" y="127992"/>
                </a:lnTo>
                <a:lnTo>
                  <a:pt x="163" y="133946"/>
                </a:lnTo>
                <a:lnTo>
                  <a:pt x="0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179"/>
          <p:cNvSpPr/>
          <p:nvPr/>
        </p:nvSpPr>
        <p:spPr>
          <a:xfrm>
            <a:off x="2366367" y="3116460"/>
            <a:ext cx="8930" cy="160736"/>
          </a:xfrm>
          <a:custGeom>
            <a:avLst/>
            <a:gdLst/>
            <a:ahLst/>
            <a:cxnLst/>
            <a:rect l="0" t="0" r="0" b="0"/>
            <a:pathLst>
              <a:path w="8930" h="160736">
                <a:moveTo>
                  <a:pt x="8929" y="0"/>
                </a:moveTo>
                <a:lnTo>
                  <a:pt x="8929" y="21250"/>
                </a:lnTo>
                <a:lnTo>
                  <a:pt x="7937" y="24089"/>
                </a:lnTo>
                <a:lnTo>
                  <a:pt x="6283" y="26973"/>
                </a:lnTo>
                <a:lnTo>
                  <a:pt x="4188" y="29888"/>
                </a:lnTo>
                <a:lnTo>
                  <a:pt x="2792" y="32824"/>
                </a:lnTo>
                <a:lnTo>
                  <a:pt x="1861" y="35774"/>
                </a:lnTo>
                <a:lnTo>
                  <a:pt x="1241" y="38732"/>
                </a:lnTo>
                <a:lnTo>
                  <a:pt x="827" y="41696"/>
                </a:lnTo>
                <a:lnTo>
                  <a:pt x="551" y="44665"/>
                </a:lnTo>
                <a:lnTo>
                  <a:pt x="367" y="47636"/>
                </a:lnTo>
                <a:lnTo>
                  <a:pt x="163" y="56229"/>
                </a:lnTo>
                <a:lnTo>
                  <a:pt x="0" y="139935"/>
                </a:lnTo>
                <a:lnTo>
                  <a:pt x="991" y="144884"/>
                </a:lnTo>
                <a:lnTo>
                  <a:pt x="2645" y="149175"/>
                </a:lnTo>
                <a:lnTo>
                  <a:pt x="8929" y="160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180"/>
          <p:cNvSpPr/>
          <p:nvPr/>
        </p:nvSpPr>
        <p:spPr>
          <a:xfrm>
            <a:off x="2428875" y="5331023"/>
            <a:ext cx="17860" cy="187524"/>
          </a:xfrm>
          <a:custGeom>
            <a:avLst/>
            <a:gdLst/>
            <a:ahLst/>
            <a:cxnLst/>
            <a:rect l="0" t="0" r="0" b="0"/>
            <a:pathLst>
              <a:path w="17860" h="187524">
                <a:moveTo>
                  <a:pt x="17859" y="0"/>
                </a:moveTo>
                <a:lnTo>
                  <a:pt x="17859" y="69860"/>
                </a:lnTo>
                <a:lnTo>
                  <a:pt x="16866" y="75347"/>
                </a:lnTo>
                <a:lnTo>
                  <a:pt x="15213" y="80989"/>
                </a:lnTo>
                <a:lnTo>
                  <a:pt x="13118" y="86735"/>
                </a:lnTo>
                <a:lnTo>
                  <a:pt x="11722" y="92550"/>
                </a:lnTo>
                <a:lnTo>
                  <a:pt x="10791" y="98411"/>
                </a:lnTo>
                <a:lnTo>
                  <a:pt x="10171" y="104302"/>
                </a:lnTo>
                <a:lnTo>
                  <a:pt x="9757" y="111207"/>
                </a:lnTo>
                <a:lnTo>
                  <a:pt x="9297" y="126816"/>
                </a:lnTo>
                <a:lnTo>
                  <a:pt x="8962" y="166323"/>
                </a:lnTo>
                <a:lnTo>
                  <a:pt x="7958" y="171405"/>
                </a:lnTo>
                <a:lnTo>
                  <a:pt x="6298" y="175786"/>
                </a:lnTo>
                <a:lnTo>
                  <a:pt x="0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181"/>
          <p:cNvSpPr/>
          <p:nvPr/>
        </p:nvSpPr>
        <p:spPr>
          <a:xfrm>
            <a:off x="2393156" y="5697140"/>
            <a:ext cx="8930" cy="98228"/>
          </a:xfrm>
          <a:custGeom>
            <a:avLst/>
            <a:gdLst/>
            <a:ahLst/>
            <a:cxnLst/>
            <a:rect l="0" t="0" r="0" b="0"/>
            <a:pathLst>
              <a:path w="8930" h="98228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2646" y="9713"/>
                </a:lnTo>
                <a:lnTo>
                  <a:pt x="4740" y="12429"/>
                </a:lnTo>
                <a:lnTo>
                  <a:pt x="6137" y="16223"/>
                </a:lnTo>
                <a:lnTo>
                  <a:pt x="7068" y="20738"/>
                </a:lnTo>
                <a:lnTo>
                  <a:pt x="7688" y="25731"/>
                </a:lnTo>
                <a:lnTo>
                  <a:pt x="8102" y="32037"/>
                </a:lnTo>
                <a:lnTo>
                  <a:pt x="8378" y="39218"/>
                </a:lnTo>
                <a:lnTo>
                  <a:pt x="8766" y="63545"/>
                </a:lnTo>
                <a:lnTo>
                  <a:pt x="8929" y="982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182"/>
          <p:cNvSpPr/>
          <p:nvPr/>
        </p:nvSpPr>
        <p:spPr>
          <a:xfrm>
            <a:off x="2437804" y="3437929"/>
            <a:ext cx="26790" cy="107157"/>
          </a:xfrm>
          <a:custGeom>
            <a:avLst/>
            <a:gdLst/>
            <a:ahLst/>
            <a:cxnLst/>
            <a:rect l="0" t="0" r="0" b="0"/>
            <a:pathLst>
              <a:path w="26790" h="107157">
                <a:moveTo>
                  <a:pt x="26789" y="0"/>
                </a:moveTo>
                <a:lnTo>
                  <a:pt x="26789" y="13302"/>
                </a:lnTo>
                <a:lnTo>
                  <a:pt x="25797" y="14822"/>
                </a:lnTo>
                <a:lnTo>
                  <a:pt x="24143" y="15834"/>
                </a:lnTo>
                <a:lnTo>
                  <a:pt x="22049" y="16509"/>
                </a:lnTo>
                <a:lnTo>
                  <a:pt x="20652" y="17952"/>
                </a:lnTo>
                <a:lnTo>
                  <a:pt x="19721" y="19905"/>
                </a:lnTo>
                <a:lnTo>
                  <a:pt x="18227" y="25429"/>
                </a:lnTo>
                <a:lnTo>
                  <a:pt x="18105" y="26875"/>
                </a:lnTo>
                <a:lnTo>
                  <a:pt x="18023" y="28831"/>
                </a:lnTo>
                <a:lnTo>
                  <a:pt x="17969" y="31127"/>
                </a:lnTo>
                <a:lnTo>
                  <a:pt x="16940" y="33650"/>
                </a:lnTo>
                <a:lnTo>
                  <a:pt x="15262" y="36324"/>
                </a:lnTo>
                <a:lnTo>
                  <a:pt x="13151" y="39098"/>
                </a:lnTo>
                <a:lnTo>
                  <a:pt x="11744" y="41941"/>
                </a:lnTo>
                <a:lnTo>
                  <a:pt x="10806" y="44828"/>
                </a:lnTo>
                <a:lnTo>
                  <a:pt x="9301" y="51850"/>
                </a:lnTo>
                <a:lnTo>
                  <a:pt x="9177" y="53418"/>
                </a:lnTo>
                <a:lnTo>
                  <a:pt x="9094" y="55456"/>
                </a:lnTo>
                <a:lnTo>
                  <a:pt x="9040" y="57807"/>
                </a:lnTo>
                <a:lnTo>
                  <a:pt x="8011" y="60365"/>
                </a:lnTo>
                <a:lnTo>
                  <a:pt x="6333" y="63064"/>
                </a:lnTo>
                <a:lnTo>
                  <a:pt x="1251" y="69784"/>
                </a:lnTo>
                <a:lnTo>
                  <a:pt x="834" y="71327"/>
                </a:lnTo>
                <a:lnTo>
                  <a:pt x="556" y="73348"/>
                </a:lnTo>
                <a:lnTo>
                  <a:pt x="110" y="78981"/>
                </a:lnTo>
                <a:lnTo>
                  <a:pt x="49" y="82397"/>
                </a:lnTo>
                <a:lnTo>
                  <a:pt x="0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183"/>
          <p:cNvSpPr/>
          <p:nvPr/>
        </p:nvSpPr>
        <p:spPr>
          <a:xfrm>
            <a:off x="2473523" y="4054078"/>
            <a:ext cx="17860" cy="160735"/>
          </a:xfrm>
          <a:custGeom>
            <a:avLst/>
            <a:gdLst/>
            <a:ahLst/>
            <a:cxnLst/>
            <a:rect l="0" t="0" r="0" b="0"/>
            <a:pathLst>
              <a:path w="17860" h="160735">
                <a:moveTo>
                  <a:pt x="17859" y="0"/>
                </a:moveTo>
                <a:lnTo>
                  <a:pt x="17859" y="4740"/>
                </a:lnTo>
                <a:lnTo>
                  <a:pt x="16867" y="6136"/>
                </a:lnTo>
                <a:lnTo>
                  <a:pt x="15213" y="7068"/>
                </a:lnTo>
                <a:lnTo>
                  <a:pt x="10171" y="8562"/>
                </a:lnTo>
                <a:lnTo>
                  <a:pt x="9757" y="9676"/>
                </a:lnTo>
                <a:lnTo>
                  <a:pt x="9297" y="13561"/>
                </a:lnTo>
                <a:lnTo>
                  <a:pt x="9175" y="15985"/>
                </a:lnTo>
                <a:lnTo>
                  <a:pt x="9039" y="21326"/>
                </a:lnTo>
                <a:lnTo>
                  <a:pt x="8930" y="113339"/>
                </a:lnTo>
                <a:lnTo>
                  <a:pt x="7938" y="122192"/>
                </a:lnTo>
                <a:lnTo>
                  <a:pt x="6284" y="130078"/>
                </a:lnTo>
                <a:lnTo>
                  <a:pt x="4189" y="137320"/>
                </a:lnTo>
                <a:lnTo>
                  <a:pt x="2793" y="143141"/>
                </a:lnTo>
                <a:lnTo>
                  <a:pt x="1862" y="148013"/>
                </a:lnTo>
                <a:lnTo>
                  <a:pt x="0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184"/>
          <p:cNvSpPr/>
          <p:nvPr/>
        </p:nvSpPr>
        <p:spPr>
          <a:xfrm>
            <a:off x="2428875" y="4643437"/>
            <a:ext cx="26790" cy="142876"/>
          </a:xfrm>
          <a:custGeom>
            <a:avLst/>
            <a:gdLst/>
            <a:ahLst/>
            <a:cxnLst/>
            <a:rect l="0" t="0" r="0" b="0"/>
            <a:pathLst>
              <a:path w="26790" h="142876">
                <a:moveTo>
                  <a:pt x="26789" y="0"/>
                </a:moveTo>
                <a:lnTo>
                  <a:pt x="26789" y="43472"/>
                </a:lnTo>
                <a:lnTo>
                  <a:pt x="25796" y="47833"/>
                </a:lnTo>
                <a:lnTo>
                  <a:pt x="24143" y="51732"/>
                </a:lnTo>
                <a:lnTo>
                  <a:pt x="22048" y="55324"/>
                </a:lnTo>
                <a:lnTo>
                  <a:pt x="20652" y="59703"/>
                </a:lnTo>
                <a:lnTo>
                  <a:pt x="19720" y="64607"/>
                </a:lnTo>
                <a:lnTo>
                  <a:pt x="19100" y="69860"/>
                </a:lnTo>
                <a:lnTo>
                  <a:pt x="17694" y="75347"/>
                </a:lnTo>
                <a:lnTo>
                  <a:pt x="15765" y="80989"/>
                </a:lnTo>
                <a:lnTo>
                  <a:pt x="13486" y="86735"/>
                </a:lnTo>
                <a:lnTo>
                  <a:pt x="10975" y="92550"/>
                </a:lnTo>
                <a:lnTo>
                  <a:pt x="5539" y="104302"/>
                </a:lnTo>
                <a:lnTo>
                  <a:pt x="3693" y="109222"/>
                </a:lnTo>
                <a:lnTo>
                  <a:pt x="2461" y="113494"/>
                </a:lnTo>
                <a:lnTo>
                  <a:pt x="1641" y="117335"/>
                </a:lnTo>
                <a:lnTo>
                  <a:pt x="1094" y="121879"/>
                </a:lnTo>
                <a:lnTo>
                  <a:pt x="729" y="126893"/>
                </a:lnTo>
                <a:lnTo>
                  <a:pt x="0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185"/>
          <p:cNvSpPr/>
          <p:nvPr/>
        </p:nvSpPr>
        <p:spPr>
          <a:xfrm>
            <a:off x="2375342" y="4973835"/>
            <a:ext cx="133710" cy="186992"/>
          </a:xfrm>
          <a:custGeom>
            <a:avLst/>
            <a:gdLst/>
            <a:ahLst/>
            <a:cxnLst/>
            <a:rect l="0" t="0" r="0" b="0"/>
            <a:pathLst>
              <a:path w="133710" h="186992">
                <a:moveTo>
                  <a:pt x="89251" y="44649"/>
                </a:moveTo>
                <a:lnTo>
                  <a:pt x="81563" y="44649"/>
                </a:lnTo>
                <a:lnTo>
                  <a:pt x="78228" y="47294"/>
                </a:lnTo>
                <a:lnTo>
                  <a:pt x="75949" y="49389"/>
                </a:lnTo>
                <a:lnTo>
                  <a:pt x="73438" y="50786"/>
                </a:lnTo>
                <a:lnTo>
                  <a:pt x="70772" y="51716"/>
                </a:lnTo>
                <a:lnTo>
                  <a:pt x="68002" y="52338"/>
                </a:lnTo>
                <a:lnTo>
                  <a:pt x="64171" y="53743"/>
                </a:lnTo>
                <a:lnTo>
                  <a:pt x="59633" y="55673"/>
                </a:lnTo>
                <a:lnTo>
                  <a:pt x="54623" y="57951"/>
                </a:lnTo>
                <a:lnTo>
                  <a:pt x="50291" y="60463"/>
                </a:lnTo>
                <a:lnTo>
                  <a:pt x="46410" y="63129"/>
                </a:lnTo>
                <a:lnTo>
                  <a:pt x="42831" y="65898"/>
                </a:lnTo>
                <a:lnTo>
                  <a:pt x="39453" y="68737"/>
                </a:lnTo>
                <a:lnTo>
                  <a:pt x="36208" y="71622"/>
                </a:lnTo>
                <a:lnTo>
                  <a:pt x="33054" y="74537"/>
                </a:lnTo>
                <a:lnTo>
                  <a:pt x="29958" y="76480"/>
                </a:lnTo>
                <a:lnTo>
                  <a:pt x="26902" y="77776"/>
                </a:lnTo>
                <a:lnTo>
                  <a:pt x="23872" y="78639"/>
                </a:lnTo>
                <a:lnTo>
                  <a:pt x="20860" y="80208"/>
                </a:lnTo>
                <a:lnTo>
                  <a:pt x="17861" y="82245"/>
                </a:lnTo>
                <a:lnTo>
                  <a:pt x="14868" y="84596"/>
                </a:lnTo>
                <a:lnTo>
                  <a:pt x="11881" y="87155"/>
                </a:lnTo>
                <a:lnTo>
                  <a:pt x="8898" y="89853"/>
                </a:lnTo>
                <a:lnTo>
                  <a:pt x="5916" y="92644"/>
                </a:lnTo>
                <a:lnTo>
                  <a:pt x="3929" y="95497"/>
                </a:lnTo>
                <a:lnTo>
                  <a:pt x="1721" y="101313"/>
                </a:lnTo>
                <a:lnTo>
                  <a:pt x="1132" y="104253"/>
                </a:lnTo>
                <a:lnTo>
                  <a:pt x="739" y="107206"/>
                </a:lnTo>
                <a:lnTo>
                  <a:pt x="478" y="110166"/>
                </a:lnTo>
                <a:lnTo>
                  <a:pt x="303" y="113132"/>
                </a:lnTo>
                <a:lnTo>
                  <a:pt x="109" y="119072"/>
                </a:lnTo>
                <a:lnTo>
                  <a:pt x="0" y="127995"/>
                </a:lnTo>
                <a:lnTo>
                  <a:pt x="977" y="130971"/>
                </a:lnTo>
                <a:lnTo>
                  <a:pt x="2620" y="133947"/>
                </a:lnTo>
                <a:lnTo>
                  <a:pt x="4708" y="136923"/>
                </a:lnTo>
                <a:lnTo>
                  <a:pt x="8084" y="140891"/>
                </a:lnTo>
                <a:lnTo>
                  <a:pt x="12320" y="145521"/>
                </a:lnTo>
                <a:lnTo>
                  <a:pt x="17128" y="150592"/>
                </a:lnTo>
                <a:lnTo>
                  <a:pt x="22317" y="154965"/>
                </a:lnTo>
                <a:lnTo>
                  <a:pt x="27762" y="158873"/>
                </a:lnTo>
                <a:lnTo>
                  <a:pt x="33375" y="162470"/>
                </a:lnTo>
                <a:lnTo>
                  <a:pt x="39102" y="165860"/>
                </a:lnTo>
                <a:lnTo>
                  <a:pt x="44904" y="169113"/>
                </a:lnTo>
                <a:lnTo>
                  <a:pt x="56643" y="175372"/>
                </a:lnTo>
                <a:lnTo>
                  <a:pt x="68475" y="181461"/>
                </a:lnTo>
                <a:lnTo>
                  <a:pt x="74408" y="183482"/>
                </a:lnTo>
                <a:lnTo>
                  <a:pt x="80348" y="184829"/>
                </a:lnTo>
                <a:lnTo>
                  <a:pt x="86292" y="185728"/>
                </a:lnTo>
                <a:lnTo>
                  <a:pt x="91247" y="186326"/>
                </a:lnTo>
                <a:lnTo>
                  <a:pt x="95543" y="186725"/>
                </a:lnTo>
                <a:lnTo>
                  <a:pt x="99399" y="186991"/>
                </a:lnTo>
                <a:lnTo>
                  <a:pt x="103954" y="186176"/>
                </a:lnTo>
                <a:lnTo>
                  <a:pt x="108975" y="184641"/>
                </a:lnTo>
                <a:lnTo>
                  <a:pt x="114307" y="182626"/>
                </a:lnTo>
                <a:lnTo>
                  <a:pt x="118853" y="180289"/>
                </a:lnTo>
                <a:lnTo>
                  <a:pt x="122877" y="177740"/>
                </a:lnTo>
                <a:lnTo>
                  <a:pt x="126551" y="175048"/>
                </a:lnTo>
                <a:lnTo>
                  <a:pt x="129001" y="172261"/>
                </a:lnTo>
                <a:lnTo>
                  <a:pt x="130634" y="169411"/>
                </a:lnTo>
                <a:lnTo>
                  <a:pt x="131723" y="166519"/>
                </a:lnTo>
                <a:lnTo>
                  <a:pt x="132448" y="162606"/>
                </a:lnTo>
                <a:lnTo>
                  <a:pt x="132932" y="158014"/>
                </a:lnTo>
                <a:lnTo>
                  <a:pt x="133255" y="152967"/>
                </a:lnTo>
                <a:lnTo>
                  <a:pt x="133470" y="147619"/>
                </a:lnTo>
                <a:lnTo>
                  <a:pt x="133709" y="136384"/>
                </a:lnTo>
                <a:lnTo>
                  <a:pt x="132780" y="129618"/>
                </a:lnTo>
                <a:lnTo>
                  <a:pt x="131169" y="122132"/>
                </a:lnTo>
                <a:lnTo>
                  <a:pt x="129103" y="114163"/>
                </a:lnTo>
                <a:lnTo>
                  <a:pt x="126733" y="105875"/>
                </a:lnTo>
                <a:lnTo>
                  <a:pt x="118657" y="78996"/>
                </a:lnTo>
                <a:lnTo>
                  <a:pt x="112904" y="57599"/>
                </a:lnTo>
                <a:lnTo>
                  <a:pt x="109981" y="48321"/>
                </a:lnTo>
                <a:lnTo>
                  <a:pt x="107040" y="40152"/>
                </a:lnTo>
                <a:lnTo>
                  <a:pt x="104087" y="32721"/>
                </a:lnTo>
                <a:lnTo>
                  <a:pt x="101126" y="25783"/>
                </a:lnTo>
                <a:lnTo>
                  <a:pt x="8925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186"/>
          <p:cNvSpPr/>
          <p:nvPr/>
        </p:nvSpPr>
        <p:spPr>
          <a:xfrm>
            <a:off x="2348520" y="4357687"/>
            <a:ext cx="114675" cy="178181"/>
          </a:xfrm>
          <a:custGeom>
            <a:avLst/>
            <a:gdLst/>
            <a:ahLst/>
            <a:cxnLst/>
            <a:rect l="0" t="0" r="0" b="0"/>
            <a:pathLst>
              <a:path w="114675" h="178181">
                <a:moveTo>
                  <a:pt x="26776" y="53578"/>
                </a:moveTo>
                <a:lnTo>
                  <a:pt x="26776" y="61266"/>
                </a:lnTo>
                <a:lnTo>
                  <a:pt x="24131" y="64602"/>
                </a:lnTo>
                <a:lnTo>
                  <a:pt x="22036" y="66880"/>
                </a:lnTo>
                <a:lnTo>
                  <a:pt x="20639" y="69392"/>
                </a:lnTo>
                <a:lnTo>
                  <a:pt x="19088" y="74828"/>
                </a:lnTo>
                <a:lnTo>
                  <a:pt x="17682" y="77666"/>
                </a:lnTo>
                <a:lnTo>
                  <a:pt x="15753" y="80551"/>
                </a:lnTo>
                <a:lnTo>
                  <a:pt x="13474" y="83466"/>
                </a:lnTo>
                <a:lnTo>
                  <a:pt x="10963" y="87394"/>
                </a:lnTo>
                <a:lnTo>
                  <a:pt x="8297" y="91997"/>
                </a:lnTo>
                <a:lnTo>
                  <a:pt x="5527" y="97050"/>
                </a:lnTo>
                <a:lnTo>
                  <a:pt x="3680" y="101411"/>
                </a:lnTo>
                <a:lnTo>
                  <a:pt x="2450" y="105311"/>
                </a:lnTo>
                <a:lnTo>
                  <a:pt x="1629" y="108902"/>
                </a:lnTo>
                <a:lnTo>
                  <a:pt x="1081" y="112289"/>
                </a:lnTo>
                <a:lnTo>
                  <a:pt x="717" y="115539"/>
                </a:lnTo>
                <a:lnTo>
                  <a:pt x="474" y="118698"/>
                </a:lnTo>
                <a:lnTo>
                  <a:pt x="312" y="121796"/>
                </a:lnTo>
                <a:lnTo>
                  <a:pt x="131" y="127884"/>
                </a:lnTo>
                <a:lnTo>
                  <a:pt x="0" y="145842"/>
                </a:lnTo>
                <a:lnTo>
                  <a:pt x="988" y="148822"/>
                </a:lnTo>
                <a:lnTo>
                  <a:pt x="2639" y="151800"/>
                </a:lnTo>
                <a:lnTo>
                  <a:pt x="4732" y="154778"/>
                </a:lnTo>
                <a:lnTo>
                  <a:pt x="7119" y="157756"/>
                </a:lnTo>
                <a:lnTo>
                  <a:pt x="9703" y="160733"/>
                </a:lnTo>
                <a:lnTo>
                  <a:pt x="12417" y="163710"/>
                </a:lnTo>
                <a:lnTo>
                  <a:pt x="15219" y="165695"/>
                </a:lnTo>
                <a:lnTo>
                  <a:pt x="18080" y="167018"/>
                </a:lnTo>
                <a:lnTo>
                  <a:pt x="20978" y="167900"/>
                </a:lnTo>
                <a:lnTo>
                  <a:pt x="24896" y="169480"/>
                </a:lnTo>
                <a:lnTo>
                  <a:pt x="29491" y="171526"/>
                </a:lnTo>
                <a:lnTo>
                  <a:pt x="34539" y="173882"/>
                </a:lnTo>
                <a:lnTo>
                  <a:pt x="38897" y="175452"/>
                </a:lnTo>
                <a:lnTo>
                  <a:pt x="42794" y="176499"/>
                </a:lnTo>
                <a:lnTo>
                  <a:pt x="46385" y="177198"/>
                </a:lnTo>
                <a:lnTo>
                  <a:pt x="49770" y="177663"/>
                </a:lnTo>
                <a:lnTo>
                  <a:pt x="53020" y="177973"/>
                </a:lnTo>
                <a:lnTo>
                  <a:pt x="56178" y="178180"/>
                </a:lnTo>
                <a:lnTo>
                  <a:pt x="60269" y="177326"/>
                </a:lnTo>
                <a:lnTo>
                  <a:pt x="64979" y="175764"/>
                </a:lnTo>
                <a:lnTo>
                  <a:pt x="70104" y="173731"/>
                </a:lnTo>
                <a:lnTo>
                  <a:pt x="74513" y="172375"/>
                </a:lnTo>
                <a:lnTo>
                  <a:pt x="78445" y="171472"/>
                </a:lnTo>
                <a:lnTo>
                  <a:pt x="82058" y="170869"/>
                </a:lnTo>
                <a:lnTo>
                  <a:pt x="85459" y="169475"/>
                </a:lnTo>
                <a:lnTo>
                  <a:pt x="88718" y="167554"/>
                </a:lnTo>
                <a:lnTo>
                  <a:pt x="91884" y="165281"/>
                </a:lnTo>
                <a:lnTo>
                  <a:pt x="94986" y="162773"/>
                </a:lnTo>
                <a:lnTo>
                  <a:pt x="98046" y="160109"/>
                </a:lnTo>
                <a:lnTo>
                  <a:pt x="101079" y="157341"/>
                </a:lnTo>
                <a:lnTo>
                  <a:pt x="103100" y="154503"/>
                </a:lnTo>
                <a:lnTo>
                  <a:pt x="104448" y="151619"/>
                </a:lnTo>
                <a:lnTo>
                  <a:pt x="105347" y="148704"/>
                </a:lnTo>
                <a:lnTo>
                  <a:pt x="106938" y="144777"/>
                </a:lnTo>
                <a:lnTo>
                  <a:pt x="108991" y="140174"/>
                </a:lnTo>
                <a:lnTo>
                  <a:pt x="111351" y="135121"/>
                </a:lnTo>
                <a:lnTo>
                  <a:pt x="112925" y="129768"/>
                </a:lnTo>
                <a:lnTo>
                  <a:pt x="113975" y="124215"/>
                </a:lnTo>
                <a:lnTo>
                  <a:pt x="114674" y="118529"/>
                </a:lnTo>
                <a:lnTo>
                  <a:pt x="114149" y="112754"/>
                </a:lnTo>
                <a:lnTo>
                  <a:pt x="112806" y="106919"/>
                </a:lnTo>
                <a:lnTo>
                  <a:pt x="110918" y="101045"/>
                </a:lnTo>
                <a:lnTo>
                  <a:pt x="108668" y="95145"/>
                </a:lnTo>
                <a:lnTo>
                  <a:pt x="106175" y="89227"/>
                </a:lnTo>
                <a:lnTo>
                  <a:pt x="103522" y="83297"/>
                </a:lnTo>
                <a:lnTo>
                  <a:pt x="97927" y="71417"/>
                </a:lnTo>
                <a:lnTo>
                  <a:pt x="95046" y="65470"/>
                </a:lnTo>
                <a:lnTo>
                  <a:pt x="92133" y="58529"/>
                </a:lnTo>
                <a:lnTo>
                  <a:pt x="89199" y="50926"/>
                </a:lnTo>
                <a:lnTo>
                  <a:pt x="86251" y="42880"/>
                </a:lnTo>
                <a:lnTo>
                  <a:pt x="83293" y="35532"/>
                </a:lnTo>
                <a:lnTo>
                  <a:pt x="80330" y="28649"/>
                </a:lnTo>
                <a:lnTo>
                  <a:pt x="77361" y="22076"/>
                </a:lnTo>
                <a:lnTo>
                  <a:pt x="74390" y="16702"/>
                </a:lnTo>
                <a:lnTo>
                  <a:pt x="71417" y="12127"/>
                </a:lnTo>
                <a:lnTo>
                  <a:pt x="624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187"/>
          <p:cNvSpPr/>
          <p:nvPr/>
        </p:nvSpPr>
        <p:spPr>
          <a:xfrm>
            <a:off x="2366381" y="3768328"/>
            <a:ext cx="125002" cy="115941"/>
          </a:xfrm>
          <a:custGeom>
            <a:avLst/>
            <a:gdLst/>
            <a:ahLst/>
            <a:cxnLst/>
            <a:rect l="0" t="0" r="0" b="0"/>
            <a:pathLst>
              <a:path w="125002" h="115941">
                <a:moveTo>
                  <a:pt x="89283" y="0"/>
                </a:moveTo>
                <a:lnTo>
                  <a:pt x="84542" y="0"/>
                </a:lnTo>
                <a:lnTo>
                  <a:pt x="82153" y="992"/>
                </a:lnTo>
                <a:lnTo>
                  <a:pt x="79569" y="2646"/>
                </a:lnTo>
                <a:lnTo>
                  <a:pt x="76854" y="4740"/>
                </a:lnTo>
                <a:lnTo>
                  <a:pt x="73059" y="6136"/>
                </a:lnTo>
                <a:lnTo>
                  <a:pt x="68545" y="7068"/>
                </a:lnTo>
                <a:lnTo>
                  <a:pt x="63551" y="7688"/>
                </a:lnTo>
                <a:lnTo>
                  <a:pt x="59230" y="9094"/>
                </a:lnTo>
                <a:lnTo>
                  <a:pt x="55357" y="11023"/>
                </a:lnTo>
                <a:lnTo>
                  <a:pt x="51783" y="13302"/>
                </a:lnTo>
                <a:lnTo>
                  <a:pt x="47415" y="15813"/>
                </a:lnTo>
                <a:lnTo>
                  <a:pt x="37271" y="21249"/>
                </a:lnTo>
                <a:lnTo>
                  <a:pt x="32780" y="24088"/>
                </a:lnTo>
                <a:lnTo>
                  <a:pt x="28794" y="26972"/>
                </a:lnTo>
                <a:lnTo>
                  <a:pt x="25144" y="29887"/>
                </a:lnTo>
                <a:lnTo>
                  <a:pt x="21719" y="32823"/>
                </a:lnTo>
                <a:lnTo>
                  <a:pt x="18444" y="35773"/>
                </a:lnTo>
                <a:lnTo>
                  <a:pt x="12158" y="41696"/>
                </a:lnTo>
                <a:lnTo>
                  <a:pt x="6057" y="47635"/>
                </a:lnTo>
                <a:lnTo>
                  <a:pt x="4033" y="50608"/>
                </a:lnTo>
                <a:lnTo>
                  <a:pt x="2684" y="53582"/>
                </a:lnTo>
                <a:lnTo>
                  <a:pt x="1785" y="56558"/>
                </a:lnTo>
                <a:lnTo>
                  <a:pt x="1185" y="59533"/>
                </a:lnTo>
                <a:lnTo>
                  <a:pt x="785" y="62509"/>
                </a:lnTo>
                <a:lnTo>
                  <a:pt x="519" y="65485"/>
                </a:lnTo>
                <a:lnTo>
                  <a:pt x="341" y="68461"/>
                </a:lnTo>
                <a:lnTo>
                  <a:pt x="144" y="74414"/>
                </a:lnTo>
                <a:lnTo>
                  <a:pt x="17" y="86320"/>
                </a:lnTo>
                <a:lnTo>
                  <a:pt x="0" y="92273"/>
                </a:lnTo>
                <a:lnTo>
                  <a:pt x="987" y="94257"/>
                </a:lnTo>
                <a:lnTo>
                  <a:pt x="2638" y="95580"/>
                </a:lnTo>
                <a:lnTo>
                  <a:pt x="4730" y="96462"/>
                </a:lnTo>
                <a:lnTo>
                  <a:pt x="12347" y="100088"/>
                </a:lnTo>
                <a:lnTo>
                  <a:pt x="17156" y="102444"/>
                </a:lnTo>
                <a:lnTo>
                  <a:pt x="21355" y="105007"/>
                </a:lnTo>
                <a:lnTo>
                  <a:pt x="25146" y="107707"/>
                </a:lnTo>
                <a:lnTo>
                  <a:pt x="28665" y="110500"/>
                </a:lnTo>
                <a:lnTo>
                  <a:pt x="32996" y="112362"/>
                </a:lnTo>
                <a:lnTo>
                  <a:pt x="37867" y="113603"/>
                </a:lnTo>
                <a:lnTo>
                  <a:pt x="43100" y="114430"/>
                </a:lnTo>
                <a:lnTo>
                  <a:pt x="48572" y="114982"/>
                </a:lnTo>
                <a:lnTo>
                  <a:pt x="54205" y="115350"/>
                </a:lnTo>
                <a:lnTo>
                  <a:pt x="64763" y="115759"/>
                </a:lnTo>
                <a:lnTo>
                  <a:pt x="72762" y="115940"/>
                </a:lnTo>
                <a:lnTo>
                  <a:pt x="77277" y="114996"/>
                </a:lnTo>
                <a:lnTo>
                  <a:pt x="82271" y="113375"/>
                </a:lnTo>
                <a:lnTo>
                  <a:pt x="87585" y="111302"/>
                </a:lnTo>
                <a:lnTo>
                  <a:pt x="92120" y="108927"/>
                </a:lnTo>
                <a:lnTo>
                  <a:pt x="96135" y="106352"/>
                </a:lnTo>
                <a:lnTo>
                  <a:pt x="99804" y="103644"/>
                </a:lnTo>
                <a:lnTo>
                  <a:pt x="102250" y="100845"/>
                </a:lnTo>
                <a:lnTo>
                  <a:pt x="103880" y="97988"/>
                </a:lnTo>
                <a:lnTo>
                  <a:pt x="104967" y="95091"/>
                </a:lnTo>
                <a:lnTo>
                  <a:pt x="106684" y="92167"/>
                </a:lnTo>
                <a:lnTo>
                  <a:pt x="108821" y="89226"/>
                </a:lnTo>
                <a:lnTo>
                  <a:pt x="111238" y="86273"/>
                </a:lnTo>
                <a:lnTo>
                  <a:pt x="113841" y="83312"/>
                </a:lnTo>
                <a:lnTo>
                  <a:pt x="116569" y="80346"/>
                </a:lnTo>
                <a:lnTo>
                  <a:pt x="119380" y="77376"/>
                </a:lnTo>
                <a:lnTo>
                  <a:pt x="121253" y="73412"/>
                </a:lnTo>
                <a:lnTo>
                  <a:pt x="122503" y="68785"/>
                </a:lnTo>
                <a:lnTo>
                  <a:pt x="123336" y="63716"/>
                </a:lnTo>
                <a:lnTo>
                  <a:pt x="123891" y="58352"/>
                </a:lnTo>
                <a:lnTo>
                  <a:pt x="124261" y="52792"/>
                </a:lnTo>
                <a:lnTo>
                  <a:pt x="124508" y="47101"/>
                </a:lnTo>
                <a:lnTo>
                  <a:pt x="124782" y="35485"/>
                </a:lnTo>
                <a:lnTo>
                  <a:pt x="125001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188"/>
          <p:cNvSpPr/>
          <p:nvPr/>
        </p:nvSpPr>
        <p:spPr>
          <a:xfrm>
            <a:off x="2322209" y="2518171"/>
            <a:ext cx="142194" cy="124971"/>
          </a:xfrm>
          <a:custGeom>
            <a:avLst/>
            <a:gdLst/>
            <a:ahLst/>
            <a:cxnLst/>
            <a:rect l="0" t="0" r="0" b="0"/>
            <a:pathLst>
              <a:path w="142194" h="124971">
                <a:moveTo>
                  <a:pt x="62017" y="17860"/>
                </a:moveTo>
                <a:lnTo>
                  <a:pt x="62017" y="22600"/>
                </a:lnTo>
                <a:lnTo>
                  <a:pt x="61025" y="23997"/>
                </a:lnTo>
                <a:lnTo>
                  <a:pt x="59371" y="24928"/>
                </a:lnTo>
                <a:lnTo>
                  <a:pt x="54329" y="26422"/>
                </a:lnTo>
                <a:lnTo>
                  <a:pt x="50994" y="29272"/>
                </a:lnTo>
                <a:lnTo>
                  <a:pt x="48715" y="31421"/>
                </a:lnTo>
                <a:lnTo>
                  <a:pt x="46204" y="32854"/>
                </a:lnTo>
                <a:lnTo>
                  <a:pt x="43538" y="33809"/>
                </a:lnTo>
                <a:lnTo>
                  <a:pt x="40768" y="34446"/>
                </a:lnTo>
                <a:lnTo>
                  <a:pt x="37929" y="36854"/>
                </a:lnTo>
                <a:lnTo>
                  <a:pt x="35044" y="40445"/>
                </a:lnTo>
                <a:lnTo>
                  <a:pt x="32129" y="44823"/>
                </a:lnTo>
                <a:lnTo>
                  <a:pt x="29193" y="48733"/>
                </a:lnTo>
                <a:lnTo>
                  <a:pt x="26244" y="52333"/>
                </a:lnTo>
                <a:lnTo>
                  <a:pt x="23286" y="55725"/>
                </a:lnTo>
                <a:lnTo>
                  <a:pt x="21313" y="58978"/>
                </a:lnTo>
                <a:lnTo>
                  <a:pt x="19999" y="62139"/>
                </a:lnTo>
                <a:lnTo>
                  <a:pt x="19122" y="65239"/>
                </a:lnTo>
                <a:lnTo>
                  <a:pt x="17545" y="68297"/>
                </a:lnTo>
                <a:lnTo>
                  <a:pt x="15502" y="71328"/>
                </a:lnTo>
                <a:lnTo>
                  <a:pt x="13148" y="74341"/>
                </a:lnTo>
                <a:lnTo>
                  <a:pt x="10586" y="77342"/>
                </a:lnTo>
                <a:lnTo>
                  <a:pt x="7886" y="80335"/>
                </a:lnTo>
                <a:lnTo>
                  <a:pt x="5094" y="83322"/>
                </a:lnTo>
                <a:lnTo>
                  <a:pt x="3232" y="86306"/>
                </a:lnTo>
                <a:lnTo>
                  <a:pt x="1991" y="89288"/>
                </a:lnTo>
                <a:lnTo>
                  <a:pt x="1164" y="92267"/>
                </a:lnTo>
                <a:lnTo>
                  <a:pt x="613" y="95246"/>
                </a:lnTo>
                <a:lnTo>
                  <a:pt x="245" y="98224"/>
                </a:lnTo>
                <a:lnTo>
                  <a:pt x="0" y="101202"/>
                </a:lnTo>
                <a:lnTo>
                  <a:pt x="828" y="104179"/>
                </a:lnTo>
                <a:lnTo>
                  <a:pt x="2373" y="107155"/>
                </a:lnTo>
                <a:lnTo>
                  <a:pt x="4395" y="110132"/>
                </a:lnTo>
                <a:lnTo>
                  <a:pt x="5743" y="113110"/>
                </a:lnTo>
                <a:lnTo>
                  <a:pt x="6642" y="116086"/>
                </a:lnTo>
                <a:lnTo>
                  <a:pt x="7241" y="119063"/>
                </a:lnTo>
                <a:lnTo>
                  <a:pt x="9625" y="121047"/>
                </a:lnTo>
                <a:lnTo>
                  <a:pt x="13198" y="122370"/>
                </a:lnTo>
                <a:lnTo>
                  <a:pt x="17565" y="123252"/>
                </a:lnTo>
                <a:lnTo>
                  <a:pt x="21469" y="123840"/>
                </a:lnTo>
                <a:lnTo>
                  <a:pt x="25063" y="124232"/>
                </a:lnTo>
                <a:lnTo>
                  <a:pt x="28451" y="124493"/>
                </a:lnTo>
                <a:lnTo>
                  <a:pt x="32694" y="124668"/>
                </a:lnTo>
                <a:lnTo>
                  <a:pt x="42701" y="124861"/>
                </a:lnTo>
                <a:lnTo>
                  <a:pt x="59491" y="124970"/>
                </a:lnTo>
                <a:lnTo>
                  <a:pt x="65294" y="123993"/>
                </a:lnTo>
                <a:lnTo>
                  <a:pt x="71147" y="122350"/>
                </a:lnTo>
                <a:lnTo>
                  <a:pt x="77033" y="120262"/>
                </a:lnTo>
                <a:lnTo>
                  <a:pt x="82942" y="117878"/>
                </a:lnTo>
                <a:lnTo>
                  <a:pt x="88866" y="115296"/>
                </a:lnTo>
                <a:lnTo>
                  <a:pt x="94799" y="112583"/>
                </a:lnTo>
                <a:lnTo>
                  <a:pt x="99747" y="110774"/>
                </a:lnTo>
                <a:lnTo>
                  <a:pt x="104038" y="109568"/>
                </a:lnTo>
                <a:lnTo>
                  <a:pt x="107890" y="108764"/>
                </a:lnTo>
                <a:lnTo>
                  <a:pt x="112443" y="106244"/>
                </a:lnTo>
                <a:lnTo>
                  <a:pt x="117463" y="102579"/>
                </a:lnTo>
                <a:lnTo>
                  <a:pt x="122793" y="98152"/>
                </a:lnTo>
                <a:lnTo>
                  <a:pt x="127339" y="94209"/>
                </a:lnTo>
                <a:lnTo>
                  <a:pt x="131362" y="90587"/>
                </a:lnTo>
                <a:lnTo>
                  <a:pt x="135036" y="87180"/>
                </a:lnTo>
                <a:lnTo>
                  <a:pt x="137486" y="83917"/>
                </a:lnTo>
                <a:lnTo>
                  <a:pt x="139118" y="80750"/>
                </a:lnTo>
                <a:lnTo>
                  <a:pt x="140207" y="77646"/>
                </a:lnTo>
                <a:lnTo>
                  <a:pt x="140933" y="73592"/>
                </a:lnTo>
                <a:lnTo>
                  <a:pt x="141417" y="68905"/>
                </a:lnTo>
                <a:lnTo>
                  <a:pt x="141739" y="63796"/>
                </a:lnTo>
                <a:lnTo>
                  <a:pt x="142097" y="55474"/>
                </a:lnTo>
                <a:lnTo>
                  <a:pt x="142193" y="51865"/>
                </a:lnTo>
                <a:lnTo>
                  <a:pt x="141265" y="47476"/>
                </a:lnTo>
                <a:lnTo>
                  <a:pt x="139654" y="42564"/>
                </a:lnTo>
                <a:lnTo>
                  <a:pt x="137587" y="37306"/>
                </a:lnTo>
                <a:lnTo>
                  <a:pt x="135218" y="31816"/>
                </a:lnTo>
                <a:lnTo>
                  <a:pt x="129939" y="20425"/>
                </a:lnTo>
                <a:lnTo>
                  <a:pt x="128134" y="15601"/>
                </a:lnTo>
                <a:lnTo>
                  <a:pt x="126931" y="11393"/>
                </a:lnTo>
                <a:lnTo>
                  <a:pt x="1245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189"/>
          <p:cNvSpPr/>
          <p:nvPr/>
        </p:nvSpPr>
        <p:spPr>
          <a:xfrm>
            <a:off x="2286045" y="2152054"/>
            <a:ext cx="115873" cy="124600"/>
          </a:xfrm>
          <a:custGeom>
            <a:avLst/>
            <a:gdLst/>
            <a:ahLst/>
            <a:cxnLst/>
            <a:rect l="0" t="0" r="0" b="0"/>
            <a:pathLst>
              <a:path w="115873" h="124600">
                <a:moveTo>
                  <a:pt x="53533" y="26789"/>
                </a:moveTo>
                <a:lnTo>
                  <a:pt x="45844" y="26789"/>
                </a:lnTo>
                <a:lnTo>
                  <a:pt x="42509" y="29435"/>
                </a:lnTo>
                <a:lnTo>
                  <a:pt x="40230" y="31530"/>
                </a:lnTo>
                <a:lnTo>
                  <a:pt x="37719" y="32926"/>
                </a:lnTo>
                <a:lnTo>
                  <a:pt x="35053" y="33857"/>
                </a:lnTo>
                <a:lnTo>
                  <a:pt x="32283" y="34478"/>
                </a:lnTo>
                <a:lnTo>
                  <a:pt x="29444" y="35884"/>
                </a:lnTo>
                <a:lnTo>
                  <a:pt x="26560" y="37813"/>
                </a:lnTo>
                <a:lnTo>
                  <a:pt x="23644" y="40092"/>
                </a:lnTo>
                <a:lnTo>
                  <a:pt x="20709" y="42603"/>
                </a:lnTo>
                <a:lnTo>
                  <a:pt x="17759" y="45269"/>
                </a:lnTo>
                <a:lnTo>
                  <a:pt x="11837" y="50877"/>
                </a:lnTo>
                <a:lnTo>
                  <a:pt x="5897" y="56677"/>
                </a:lnTo>
                <a:lnTo>
                  <a:pt x="3916" y="59613"/>
                </a:lnTo>
                <a:lnTo>
                  <a:pt x="2596" y="62562"/>
                </a:lnTo>
                <a:lnTo>
                  <a:pt x="1715" y="65521"/>
                </a:lnTo>
                <a:lnTo>
                  <a:pt x="1128" y="68485"/>
                </a:lnTo>
                <a:lnTo>
                  <a:pt x="737" y="71454"/>
                </a:lnTo>
                <a:lnTo>
                  <a:pt x="476" y="74425"/>
                </a:lnTo>
                <a:lnTo>
                  <a:pt x="302" y="78390"/>
                </a:lnTo>
                <a:lnTo>
                  <a:pt x="57" y="92460"/>
                </a:lnTo>
                <a:lnTo>
                  <a:pt x="0" y="99963"/>
                </a:lnTo>
                <a:lnTo>
                  <a:pt x="977" y="103353"/>
                </a:lnTo>
                <a:lnTo>
                  <a:pt x="2621" y="106605"/>
                </a:lnTo>
                <a:lnTo>
                  <a:pt x="4708" y="109766"/>
                </a:lnTo>
                <a:lnTo>
                  <a:pt x="7093" y="111872"/>
                </a:lnTo>
                <a:lnTo>
                  <a:pt x="9674" y="113277"/>
                </a:lnTo>
                <a:lnTo>
                  <a:pt x="12387" y="114213"/>
                </a:lnTo>
                <a:lnTo>
                  <a:pt x="15188" y="115830"/>
                </a:lnTo>
                <a:lnTo>
                  <a:pt x="18048" y="117900"/>
                </a:lnTo>
                <a:lnTo>
                  <a:pt x="20946" y="120272"/>
                </a:lnTo>
                <a:lnTo>
                  <a:pt x="24863" y="121853"/>
                </a:lnTo>
                <a:lnTo>
                  <a:pt x="29459" y="122907"/>
                </a:lnTo>
                <a:lnTo>
                  <a:pt x="34507" y="123610"/>
                </a:lnTo>
                <a:lnTo>
                  <a:pt x="39857" y="124079"/>
                </a:lnTo>
                <a:lnTo>
                  <a:pt x="45407" y="124391"/>
                </a:lnTo>
                <a:lnTo>
                  <a:pt x="51092" y="124599"/>
                </a:lnTo>
                <a:lnTo>
                  <a:pt x="56867" y="123746"/>
                </a:lnTo>
                <a:lnTo>
                  <a:pt x="62701" y="122185"/>
                </a:lnTo>
                <a:lnTo>
                  <a:pt x="68574" y="120152"/>
                </a:lnTo>
                <a:lnTo>
                  <a:pt x="74474" y="118797"/>
                </a:lnTo>
                <a:lnTo>
                  <a:pt x="80392" y="117893"/>
                </a:lnTo>
                <a:lnTo>
                  <a:pt x="86322" y="117291"/>
                </a:lnTo>
                <a:lnTo>
                  <a:pt x="91267" y="115897"/>
                </a:lnTo>
                <a:lnTo>
                  <a:pt x="95556" y="113976"/>
                </a:lnTo>
                <a:lnTo>
                  <a:pt x="99408" y="111703"/>
                </a:lnTo>
                <a:lnTo>
                  <a:pt x="102967" y="109195"/>
                </a:lnTo>
                <a:lnTo>
                  <a:pt x="106333" y="106531"/>
                </a:lnTo>
                <a:lnTo>
                  <a:pt x="109569" y="103763"/>
                </a:lnTo>
                <a:lnTo>
                  <a:pt x="111726" y="100925"/>
                </a:lnTo>
                <a:lnTo>
                  <a:pt x="113164" y="98041"/>
                </a:lnTo>
                <a:lnTo>
                  <a:pt x="114123" y="95127"/>
                </a:lnTo>
                <a:lnTo>
                  <a:pt x="114762" y="91199"/>
                </a:lnTo>
                <a:lnTo>
                  <a:pt x="115188" y="86596"/>
                </a:lnTo>
                <a:lnTo>
                  <a:pt x="115662" y="77183"/>
                </a:lnTo>
                <a:lnTo>
                  <a:pt x="115872" y="69692"/>
                </a:lnTo>
                <a:lnTo>
                  <a:pt x="114936" y="65313"/>
                </a:lnTo>
                <a:lnTo>
                  <a:pt x="113320" y="60409"/>
                </a:lnTo>
                <a:lnTo>
                  <a:pt x="111250" y="55156"/>
                </a:lnTo>
                <a:lnTo>
                  <a:pt x="108878" y="49669"/>
                </a:lnTo>
                <a:lnTo>
                  <a:pt x="103596" y="38281"/>
                </a:lnTo>
                <a:lnTo>
                  <a:pt x="99807" y="33458"/>
                </a:lnTo>
                <a:lnTo>
                  <a:pt x="95296" y="29251"/>
                </a:lnTo>
                <a:lnTo>
                  <a:pt x="90305" y="25454"/>
                </a:lnTo>
                <a:lnTo>
                  <a:pt x="85985" y="20938"/>
                </a:lnTo>
                <a:lnTo>
                  <a:pt x="82113" y="15943"/>
                </a:lnTo>
                <a:lnTo>
                  <a:pt x="7139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190"/>
          <p:cNvSpPr/>
          <p:nvPr/>
        </p:nvSpPr>
        <p:spPr>
          <a:xfrm>
            <a:off x="2304014" y="1875234"/>
            <a:ext cx="142671" cy="106634"/>
          </a:xfrm>
          <a:custGeom>
            <a:avLst/>
            <a:gdLst/>
            <a:ahLst/>
            <a:cxnLst/>
            <a:rect l="0" t="0" r="0" b="0"/>
            <a:pathLst>
              <a:path w="142671" h="106634">
                <a:moveTo>
                  <a:pt x="53423" y="8930"/>
                </a:moveTo>
                <a:lnTo>
                  <a:pt x="48682" y="8930"/>
                </a:lnTo>
                <a:lnTo>
                  <a:pt x="46294" y="9922"/>
                </a:lnTo>
                <a:lnTo>
                  <a:pt x="43709" y="11575"/>
                </a:lnTo>
                <a:lnTo>
                  <a:pt x="40994" y="13670"/>
                </a:lnTo>
                <a:lnTo>
                  <a:pt x="38192" y="16058"/>
                </a:lnTo>
                <a:lnTo>
                  <a:pt x="35331" y="18643"/>
                </a:lnTo>
                <a:lnTo>
                  <a:pt x="29507" y="24161"/>
                </a:lnTo>
                <a:lnTo>
                  <a:pt x="23611" y="29920"/>
                </a:lnTo>
                <a:lnTo>
                  <a:pt x="20650" y="33838"/>
                </a:lnTo>
                <a:lnTo>
                  <a:pt x="17684" y="38433"/>
                </a:lnTo>
                <a:lnTo>
                  <a:pt x="14714" y="43482"/>
                </a:lnTo>
                <a:lnTo>
                  <a:pt x="11742" y="47839"/>
                </a:lnTo>
                <a:lnTo>
                  <a:pt x="8769" y="51736"/>
                </a:lnTo>
                <a:lnTo>
                  <a:pt x="5794" y="55327"/>
                </a:lnTo>
                <a:lnTo>
                  <a:pt x="3811" y="58713"/>
                </a:lnTo>
                <a:lnTo>
                  <a:pt x="2489" y="61962"/>
                </a:lnTo>
                <a:lnTo>
                  <a:pt x="1608" y="65120"/>
                </a:lnTo>
                <a:lnTo>
                  <a:pt x="1020" y="68218"/>
                </a:lnTo>
                <a:lnTo>
                  <a:pt x="628" y="71276"/>
                </a:lnTo>
                <a:lnTo>
                  <a:pt x="367" y="74306"/>
                </a:lnTo>
                <a:lnTo>
                  <a:pt x="193" y="77319"/>
                </a:lnTo>
                <a:lnTo>
                  <a:pt x="0" y="83312"/>
                </a:lnTo>
                <a:lnTo>
                  <a:pt x="940" y="86299"/>
                </a:lnTo>
                <a:lnTo>
                  <a:pt x="2560" y="89283"/>
                </a:lnTo>
                <a:lnTo>
                  <a:pt x="4631" y="92264"/>
                </a:lnTo>
                <a:lnTo>
                  <a:pt x="7005" y="95243"/>
                </a:lnTo>
                <a:lnTo>
                  <a:pt x="9579" y="98222"/>
                </a:lnTo>
                <a:lnTo>
                  <a:pt x="12288" y="101200"/>
                </a:lnTo>
                <a:lnTo>
                  <a:pt x="16077" y="103185"/>
                </a:lnTo>
                <a:lnTo>
                  <a:pt x="20589" y="104509"/>
                </a:lnTo>
                <a:lnTo>
                  <a:pt x="25580" y="105391"/>
                </a:lnTo>
                <a:lnTo>
                  <a:pt x="30892" y="105980"/>
                </a:lnTo>
                <a:lnTo>
                  <a:pt x="36418" y="106372"/>
                </a:lnTo>
                <a:lnTo>
                  <a:pt x="42086" y="106633"/>
                </a:lnTo>
                <a:lnTo>
                  <a:pt x="47850" y="105815"/>
                </a:lnTo>
                <a:lnTo>
                  <a:pt x="53676" y="104278"/>
                </a:lnTo>
                <a:lnTo>
                  <a:pt x="59545" y="102261"/>
                </a:lnTo>
                <a:lnTo>
                  <a:pt x="65442" y="100916"/>
                </a:lnTo>
                <a:lnTo>
                  <a:pt x="71358" y="100019"/>
                </a:lnTo>
                <a:lnTo>
                  <a:pt x="77285" y="99422"/>
                </a:lnTo>
                <a:lnTo>
                  <a:pt x="83222" y="98031"/>
                </a:lnTo>
                <a:lnTo>
                  <a:pt x="89164" y="96112"/>
                </a:lnTo>
                <a:lnTo>
                  <a:pt x="95110" y="93840"/>
                </a:lnTo>
                <a:lnTo>
                  <a:pt x="101058" y="91333"/>
                </a:lnTo>
                <a:lnTo>
                  <a:pt x="107007" y="88670"/>
                </a:lnTo>
                <a:lnTo>
                  <a:pt x="112959" y="85902"/>
                </a:lnTo>
                <a:lnTo>
                  <a:pt x="117918" y="83065"/>
                </a:lnTo>
                <a:lnTo>
                  <a:pt x="122217" y="80181"/>
                </a:lnTo>
                <a:lnTo>
                  <a:pt x="126074" y="77267"/>
                </a:lnTo>
                <a:lnTo>
                  <a:pt x="129638" y="74331"/>
                </a:lnTo>
                <a:lnTo>
                  <a:pt x="133007" y="71382"/>
                </a:lnTo>
                <a:lnTo>
                  <a:pt x="136244" y="68424"/>
                </a:lnTo>
                <a:lnTo>
                  <a:pt x="138403" y="64468"/>
                </a:lnTo>
                <a:lnTo>
                  <a:pt x="139842" y="59845"/>
                </a:lnTo>
                <a:lnTo>
                  <a:pt x="140801" y="54780"/>
                </a:lnTo>
                <a:lnTo>
                  <a:pt x="141441" y="50410"/>
                </a:lnTo>
                <a:lnTo>
                  <a:pt x="141867" y="46505"/>
                </a:lnTo>
                <a:lnTo>
                  <a:pt x="142151" y="42910"/>
                </a:lnTo>
                <a:lnTo>
                  <a:pt x="142341" y="39521"/>
                </a:lnTo>
                <a:lnTo>
                  <a:pt x="142551" y="33109"/>
                </a:lnTo>
                <a:lnTo>
                  <a:pt x="142670" y="19181"/>
                </a:lnTo>
                <a:lnTo>
                  <a:pt x="141695" y="14771"/>
                </a:lnTo>
                <a:lnTo>
                  <a:pt x="140052" y="10840"/>
                </a:lnTo>
                <a:lnTo>
                  <a:pt x="13379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191"/>
          <p:cNvSpPr/>
          <p:nvPr/>
        </p:nvSpPr>
        <p:spPr>
          <a:xfrm>
            <a:off x="2321841" y="1571625"/>
            <a:ext cx="187232" cy="116073"/>
          </a:xfrm>
          <a:custGeom>
            <a:avLst/>
            <a:gdLst/>
            <a:ahLst/>
            <a:cxnLst/>
            <a:rect l="0" t="0" r="0" b="0"/>
            <a:pathLst>
              <a:path w="187232" h="116073">
                <a:moveTo>
                  <a:pt x="53455" y="17859"/>
                </a:moveTo>
                <a:lnTo>
                  <a:pt x="48715" y="17859"/>
                </a:lnTo>
                <a:lnTo>
                  <a:pt x="47318" y="18851"/>
                </a:lnTo>
                <a:lnTo>
                  <a:pt x="46387" y="20505"/>
                </a:lnTo>
                <a:lnTo>
                  <a:pt x="45767" y="22599"/>
                </a:lnTo>
                <a:lnTo>
                  <a:pt x="44361" y="23996"/>
                </a:lnTo>
                <a:lnTo>
                  <a:pt x="42431" y="24927"/>
                </a:lnTo>
                <a:lnTo>
                  <a:pt x="40153" y="25547"/>
                </a:lnTo>
                <a:lnTo>
                  <a:pt x="34976" y="28883"/>
                </a:lnTo>
                <a:lnTo>
                  <a:pt x="32206" y="31161"/>
                </a:lnTo>
                <a:lnTo>
                  <a:pt x="29367" y="33672"/>
                </a:lnTo>
                <a:lnTo>
                  <a:pt x="23567" y="39108"/>
                </a:lnTo>
                <a:lnTo>
                  <a:pt x="14724" y="47747"/>
                </a:lnTo>
                <a:lnTo>
                  <a:pt x="12752" y="50683"/>
                </a:lnTo>
                <a:lnTo>
                  <a:pt x="11437" y="53632"/>
                </a:lnTo>
                <a:lnTo>
                  <a:pt x="10560" y="56590"/>
                </a:lnTo>
                <a:lnTo>
                  <a:pt x="8984" y="59555"/>
                </a:lnTo>
                <a:lnTo>
                  <a:pt x="6940" y="62523"/>
                </a:lnTo>
                <a:lnTo>
                  <a:pt x="4586" y="65495"/>
                </a:lnTo>
                <a:lnTo>
                  <a:pt x="3016" y="68468"/>
                </a:lnTo>
                <a:lnTo>
                  <a:pt x="1970" y="71442"/>
                </a:lnTo>
                <a:lnTo>
                  <a:pt x="1272" y="74417"/>
                </a:lnTo>
                <a:lnTo>
                  <a:pt x="807" y="77392"/>
                </a:lnTo>
                <a:lnTo>
                  <a:pt x="497" y="80368"/>
                </a:lnTo>
                <a:lnTo>
                  <a:pt x="291" y="83344"/>
                </a:lnTo>
                <a:lnTo>
                  <a:pt x="153" y="86320"/>
                </a:lnTo>
                <a:lnTo>
                  <a:pt x="0" y="92273"/>
                </a:lnTo>
                <a:lnTo>
                  <a:pt x="951" y="95250"/>
                </a:lnTo>
                <a:lnTo>
                  <a:pt x="2578" y="98226"/>
                </a:lnTo>
                <a:lnTo>
                  <a:pt x="4654" y="101203"/>
                </a:lnTo>
                <a:lnTo>
                  <a:pt x="7030" y="104179"/>
                </a:lnTo>
                <a:lnTo>
                  <a:pt x="9607" y="107156"/>
                </a:lnTo>
                <a:lnTo>
                  <a:pt x="12317" y="110132"/>
                </a:lnTo>
                <a:lnTo>
                  <a:pt x="15116" y="112117"/>
                </a:lnTo>
                <a:lnTo>
                  <a:pt x="20871" y="114322"/>
                </a:lnTo>
                <a:lnTo>
                  <a:pt x="24787" y="114910"/>
                </a:lnTo>
                <a:lnTo>
                  <a:pt x="29382" y="115302"/>
                </a:lnTo>
                <a:lnTo>
                  <a:pt x="34430" y="115563"/>
                </a:lnTo>
                <a:lnTo>
                  <a:pt x="45330" y="115853"/>
                </a:lnTo>
                <a:lnTo>
                  <a:pt x="93933" y="116072"/>
                </a:lnTo>
                <a:lnTo>
                  <a:pt x="101276" y="115084"/>
                </a:lnTo>
                <a:lnTo>
                  <a:pt x="109149" y="113434"/>
                </a:lnTo>
                <a:lnTo>
                  <a:pt x="117373" y="111341"/>
                </a:lnTo>
                <a:lnTo>
                  <a:pt x="124841" y="108954"/>
                </a:lnTo>
                <a:lnTo>
                  <a:pt x="131804" y="106370"/>
                </a:lnTo>
                <a:lnTo>
                  <a:pt x="138429" y="103656"/>
                </a:lnTo>
                <a:lnTo>
                  <a:pt x="144832" y="100854"/>
                </a:lnTo>
                <a:lnTo>
                  <a:pt x="157236" y="95094"/>
                </a:lnTo>
                <a:lnTo>
                  <a:pt x="162330" y="92169"/>
                </a:lnTo>
                <a:lnTo>
                  <a:pt x="166718" y="89227"/>
                </a:lnTo>
                <a:lnTo>
                  <a:pt x="170635" y="86274"/>
                </a:lnTo>
                <a:lnTo>
                  <a:pt x="174239" y="83313"/>
                </a:lnTo>
                <a:lnTo>
                  <a:pt x="177635" y="80346"/>
                </a:lnTo>
                <a:lnTo>
                  <a:pt x="180890" y="77377"/>
                </a:lnTo>
                <a:lnTo>
                  <a:pt x="183060" y="74405"/>
                </a:lnTo>
                <a:lnTo>
                  <a:pt x="184507" y="71431"/>
                </a:lnTo>
                <a:lnTo>
                  <a:pt x="185471" y="68456"/>
                </a:lnTo>
                <a:lnTo>
                  <a:pt x="186115" y="65481"/>
                </a:lnTo>
                <a:lnTo>
                  <a:pt x="186543" y="62506"/>
                </a:lnTo>
                <a:lnTo>
                  <a:pt x="186829" y="59530"/>
                </a:lnTo>
                <a:lnTo>
                  <a:pt x="187019" y="55561"/>
                </a:lnTo>
                <a:lnTo>
                  <a:pt x="187231" y="45860"/>
                </a:lnTo>
                <a:lnTo>
                  <a:pt x="186295" y="41487"/>
                </a:lnTo>
                <a:lnTo>
                  <a:pt x="184680" y="37580"/>
                </a:lnTo>
                <a:lnTo>
                  <a:pt x="182610" y="33983"/>
                </a:lnTo>
                <a:lnTo>
                  <a:pt x="180238" y="30592"/>
                </a:lnTo>
                <a:lnTo>
                  <a:pt x="177665" y="27340"/>
                </a:lnTo>
                <a:lnTo>
                  <a:pt x="174957" y="24180"/>
                </a:lnTo>
                <a:lnTo>
                  <a:pt x="172160" y="21080"/>
                </a:lnTo>
                <a:lnTo>
                  <a:pt x="166405" y="14991"/>
                </a:lnTo>
                <a:lnTo>
                  <a:pt x="15168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192"/>
          <p:cNvSpPr/>
          <p:nvPr/>
        </p:nvSpPr>
        <p:spPr>
          <a:xfrm>
            <a:off x="2339578" y="1223367"/>
            <a:ext cx="142826" cy="133826"/>
          </a:xfrm>
          <a:custGeom>
            <a:avLst/>
            <a:gdLst/>
            <a:ahLst/>
            <a:cxnLst/>
            <a:rect l="0" t="0" r="0" b="0"/>
            <a:pathLst>
              <a:path w="142826" h="133826">
                <a:moveTo>
                  <a:pt x="17859" y="26789"/>
                </a:moveTo>
                <a:lnTo>
                  <a:pt x="9038" y="26789"/>
                </a:lnTo>
                <a:lnTo>
                  <a:pt x="8978" y="29435"/>
                </a:lnTo>
                <a:lnTo>
                  <a:pt x="8939" y="39218"/>
                </a:lnTo>
                <a:lnTo>
                  <a:pt x="7943" y="42020"/>
                </a:lnTo>
                <a:lnTo>
                  <a:pt x="6288" y="44880"/>
                </a:lnTo>
                <a:lnTo>
                  <a:pt x="4192" y="47780"/>
                </a:lnTo>
                <a:lnTo>
                  <a:pt x="2794" y="50704"/>
                </a:lnTo>
                <a:lnTo>
                  <a:pt x="1863" y="53647"/>
                </a:lnTo>
                <a:lnTo>
                  <a:pt x="1242" y="56600"/>
                </a:lnTo>
                <a:lnTo>
                  <a:pt x="828" y="59561"/>
                </a:lnTo>
                <a:lnTo>
                  <a:pt x="552" y="62528"/>
                </a:lnTo>
                <a:lnTo>
                  <a:pt x="368" y="65498"/>
                </a:lnTo>
                <a:lnTo>
                  <a:pt x="163" y="74089"/>
                </a:lnTo>
                <a:lnTo>
                  <a:pt x="0" y="114289"/>
                </a:lnTo>
                <a:lnTo>
                  <a:pt x="2646" y="117933"/>
                </a:lnTo>
                <a:lnTo>
                  <a:pt x="4740" y="120294"/>
                </a:lnTo>
                <a:lnTo>
                  <a:pt x="8121" y="121867"/>
                </a:lnTo>
                <a:lnTo>
                  <a:pt x="12359" y="122917"/>
                </a:lnTo>
                <a:lnTo>
                  <a:pt x="17169" y="123616"/>
                </a:lnTo>
                <a:lnTo>
                  <a:pt x="21367" y="125075"/>
                </a:lnTo>
                <a:lnTo>
                  <a:pt x="25159" y="127039"/>
                </a:lnTo>
                <a:lnTo>
                  <a:pt x="28679" y="129341"/>
                </a:lnTo>
                <a:lnTo>
                  <a:pt x="33010" y="130876"/>
                </a:lnTo>
                <a:lnTo>
                  <a:pt x="37881" y="131899"/>
                </a:lnTo>
                <a:lnTo>
                  <a:pt x="43114" y="132581"/>
                </a:lnTo>
                <a:lnTo>
                  <a:pt x="48586" y="133036"/>
                </a:lnTo>
                <a:lnTo>
                  <a:pt x="54219" y="133339"/>
                </a:lnTo>
                <a:lnTo>
                  <a:pt x="65769" y="133675"/>
                </a:lnTo>
                <a:lnTo>
                  <a:pt x="77517" y="133825"/>
                </a:lnTo>
                <a:lnTo>
                  <a:pt x="83427" y="132873"/>
                </a:lnTo>
                <a:lnTo>
                  <a:pt x="89353" y="131246"/>
                </a:lnTo>
                <a:lnTo>
                  <a:pt x="95287" y="129169"/>
                </a:lnTo>
                <a:lnTo>
                  <a:pt x="101228" y="126792"/>
                </a:lnTo>
                <a:lnTo>
                  <a:pt x="107172" y="124216"/>
                </a:lnTo>
                <a:lnTo>
                  <a:pt x="113120" y="121506"/>
                </a:lnTo>
                <a:lnTo>
                  <a:pt x="118077" y="118707"/>
                </a:lnTo>
                <a:lnTo>
                  <a:pt x="122374" y="115849"/>
                </a:lnTo>
                <a:lnTo>
                  <a:pt x="126231" y="112951"/>
                </a:lnTo>
                <a:lnTo>
                  <a:pt x="129795" y="110027"/>
                </a:lnTo>
                <a:lnTo>
                  <a:pt x="133163" y="107085"/>
                </a:lnTo>
                <a:lnTo>
                  <a:pt x="136400" y="104132"/>
                </a:lnTo>
                <a:lnTo>
                  <a:pt x="138558" y="101172"/>
                </a:lnTo>
                <a:lnTo>
                  <a:pt x="139997" y="98205"/>
                </a:lnTo>
                <a:lnTo>
                  <a:pt x="142306" y="91056"/>
                </a:lnTo>
                <a:lnTo>
                  <a:pt x="142495" y="88485"/>
                </a:lnTo>
                <a:lnTo>
                  <a:pt x="142622" y="84787"/>
                </a:lnTo>
                <a:lnTo>
                  <a:pt x="142825" y="69334"/>
                </a:lnTo>
                <a:lnTo>
                  <a:pt x="141849" y="66066"/>
                </a:lnTo>
                <a:lnTo>
                  <a:pt x="140207" y="62895"/>
                </a:lnTo>
                <a:lnTo>
                  <a:pt x="138120" y="59790"/>
                </a:lnTo>
                <a:lnTo>
                  <a:pt x="134744" y="55735"/>
                </a:lnTo>
                <a:lnTo>
                  <a:pt x="130508" y="51047"/>
                </a:lnTo>
                <a:lnTo>
                  <a:pt x="117713" y="37614"/>
                </a:lnTo>
                <a:lnTo>
                  <a:pt x="114194" y="34006"/>
                </a:lnTo>
                <a:lnTo>
                  <a:pt x="109863" y="30608"/>
                </a:lnTo>
                <a:lnTo>
                  <a:pt x="104992" y="27351"/>
                </a:lnTo>
                <a:lnTo>
                  <a:pt x="99761" y="24187"/>
                </a:lnTo>
                <a:lnTo>
                  <a:pt x="94288" y="21085"/>
                </a:lnTo>
                <a:lnTo>
                  <a:pt x="82916" y="14993"/>
                </a:lnTo>
                <a:lnTo>
                  <a:pt x="78097" y="11980"/>
                </a:lnTo>
                <a:lnTo>
                  <a:pt x="73893" y="8979"/>
                </a:lnTo>
                <a:lnTo>
                  <a:pt x="6250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193"/>
          <p:cNvSpPr/>
          <p:nvPr/>
        </p:nvSpPr>
        <p:spPr>
          <a:xfrm>
            <a:off x="2277084" y="955476"/>
            <a:ext cx="107020" cy="89285"/>
          </a:xfrm>
          <a:custGeom>
            <a:avLst/>
            <a:gdLst/>
            <a:ahLst/>
            <a:cxnLst/>
            <a:rect l="0" t="0" r="0" b="0"/>
            <a:pathLst>
              <a:path w="107020" h="89285">
                <a:moveTo>
                  <a:pt x="80353" y="0"/>
                </a:moveTo>
                <a:lnTo>
                  <a:pt x="71791" y="0"/>
                </a:lnTo>
                <a:lnTo>
                  <a:pt x="68941" y="2646"/>
                </a:lnTo>
                <a:lnTo>
                  <a:pt x="59027" y="12429"/>
                </a:lnTo>
                <a:lnTo>
                  <a:pt x="56214" y="14239"/>
                </a:lnTo>
                <a:lnTo>
                  <a:pt x="53346" y="15446"/>
                </a:lnTo>
                <a:lnTo>
                  <a:pt x="50442" y="16250"/>
                </a:lnTo>
                <a:lnTo>
                  <a:pt x="46522" y="17779"/>
                </a:lnTo>
                <a:lnTo>
                  <a:pt x="41924" y="19790"/>
                </a:lnTo>
                <a:lnTo>
                  <a:pt x="36874" y="22123"/>
                </a:lnTo>
                <a:lnTo>
                  <a:pt x="32516" y="24671"/>
                </a:lnTo>
                <a:lnTo>
                  <a:pt x="28617" y="27361"/>
                </a:lnTo>
                <a:lnTo>
                  <a:pt x="25027" y="30147"/>
                </a:lnTo>
                <a:lnTo>
                  <a:pt x="21641" y="33989"/>
                </a:lnTo>
                <a:lnTo>
                  <a:pt x="18391" y="38534"/>
                </a:lnTo>
                <a:lnTo>
                  <a:pt x="15233" y="43549"/>
                </a:lnTo>
                <a:lnTo>
                  <a:pt x="12135" y="47884"/>
                </a:lnTo>
                <a:lnTo>
                  <a:pt x="9077" y="51766"/>
                </a:lnTo>
                <a:lnTo>
                  <a:pt x="6047" y="55347"/>
                </a:lnTo>
                <a:lnTo>
                  <a:pt x="4026" y="58726"/>
                </a:lnTo>
                <a:lnTo>
                  <a:pt x="2680" y="61971"/>
                </a:lnTo>
                <a:lnTo>
                  <a:pt x="518" y="69567"/>
                </a:lnTo>
                <a:lnTo>
                  <a:pt x="340" y="71183"/>
                </a:lnTo>
                <a:lnTo>
                  <a:pt x="222" y="73252"/>
                </a:lnTo>
                <a:lnTo>
                  <a:pt x="91" y="78197"/>
                </a:lnTo>
                <a:lnTo>
                  <a:pt x="0" y="87639"/>
                </a:lnTo>
                <a:lnTo>
                  <a:pt x="987" y="88192"/>
                </a:lnTo>
                <a:lnTo>
                  <a:pt x="2638" y="88560"/>
                </a:lnTo>
                <a:lnTo>
                  <a:pt x="4730" y="88806"/>
                </a:lnTo>
                <a:lnTo>
                  <a:pt x="8110" y="88969"/>
                </a:lnTo>
                <a:lnTo>
                  <a:pt x="17156" y="89151"/>
                </a:lnTo>
                <a:lnTo>
                  <a:pt x="43100" y="89284"/>
                </a:lnTo>
                <a:lnTo>
                  <a:pt x="47580" y="88296"/>
                </a:lnTo>
                <a:lnTo>
                  <a:pt x="51559" y="86645"/>
                </a:lnTo>
                <a:lnTo>
                  <a:pt x="55204" y="84552"/>
                </a:lnTo>
                <a:lnTo>
                  <a:pt x="64545" y="79581"/>
                </a:lnTo>
                <a:lnTo>
                  <a:pt x="69814" y="76867"/>
                </a:lnTo>
                <a:lnTo>
                  <a:pt x="74319" y="74065"/>
                </a:lnTo>
                <a:lnTo>
                  <a:pt x="78315" y="71205"/>
                </a:lnTo>
                <a:lnTo>
                  <a:pt x="81971" y="68306"/>
                </a:lnTo>
                <a:lnTo>
                  <a:pt x="85400" y="65381"/>
                </a:lnTo>
                <a:lnTo>
                  <a:pt x="88679" y="62439"/>
                </a:lnTo>
                <a:lnTo>
                  <a:pt x="91857" y="59485"/>
                </a:lnTo>
                <a:lnTo>
                  <a:pt x="93975" y="56524"/>
                </a:lnTo>
                <a:lnTo>
                  <a:pt x="95388" y="53558"/>
                </a:lnTo>
                <a:lnTo>
                  <a:pt x="96329" y="50588"/>
                </a:lnTo>
                <a:lnTo>
                  <a:pt x="97949" y="47616"/>
                </a:lnTo>
                <a:lnTo>
                  <a:pt x="100021" y="44642"/>
                </a:lnTo>
                <a:lnTo>
                  <a:pt x="105736" y="37481"/>
                </a:lnTo>
                <a:lnTo>
                  <a:pt x="106204" y="35902"/>
                </a:lnTo>
                <a:lnTo>
                  <a:pt x="106517" y="33856"/>
                </a:lnTo>
                <a:lnTo>
                  <a:pt x="107019" y="28185"/>
                </a:lnTo>
                <a:lnTo>
                  <a:pt x="106068" y="26728"/>
                </a:lnTo>
                <a:lnTo>
                  <a:pt x="104441" y="24764"/>
                </a:lnTo>
                <a:lnTo>
                  <a:pt x="102365" y="22462"/>
                </a:lnTo>
                <a:lnTo>
                  <a:pt x="99989" y="20928"/>
                </a:lnTo>
                <a:lnTo>
                  <a:pt x="97412" y="19905"/>
                </a:lnTo>
                <a:lnTo>
                  <a:pt x="89283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2696922" y="946546"/>
            <a:ext cx="106835" cy="79955"/>
          </a:xfrm>
          <a:custGeom>
            <a:avLst/>
            <a:gdLst/>
            <a:ahLst/>
            <a:cxnLst/>
            <a:rect l="0" t="0" r="0" b="0"/>
            <a:pathLst>
              <a:path w="106835" h="79955">
                <a:moveTo>
                  <a:pt x="80210" y="0"/>
                </a:moveTo>
                <a:lnTo>
                  <a:pt x="66908" y="0"/>
                </a:lnTo>
                <a:lnTo>
                  <a:pt x="64396" y="993"/>
                </a:lnTo>
                <a:lnTo>
                  <a:pt x="61731" y="2646"/>
                </a:lnTo>
                <a:lnTo>
                  <a:pt x="58961" y="4741"/>
                </a:lnTo>
                <a:lnTo>
                  <a:pt x="56122" y="7129"/>
                </a:lnTo>
                <a:lnTo>
                  <a:pt x="53237" y="9714"/>
                </a:lnTo>
                <a:lnTo>
                  <a:pt x="50322" y="12429"/>
                </a:lnTo>
                <a:lnTo>
                  <a:pt x="46394" y="15232"/>
                </a:lnTo>
                <a:lnTo>
                  <a:pt x="41791" y="18092"/>
                </a:lnTo>
                <a:lnTo>
                  <a:pt x="36738" y="20991"/>
                </a:lnTo>
                <a:lnTo>
                  <a:pt x="32377" y="23916"/>
                </a:lnTo>
                <a:lnTo>
                  <a:pt x="28478" y="26858"/>
                </a:lnTo>
                <a:lnTo>
                  <a:pt x="24886" y="29812"/>
                </a:lnTo>
                <a:lnTo>
                  <a:pt x="21499" y="32773"/>
                </a:lnTo>
                <a:lnTo>
                  <a:pt x="18249" y="35739"/>
                </a:lnTo>
                <a:lnTo>
                  <a:pt x="11992" y="41681"/>
                </a:lnTo>
                <a:lnTo>
                  <a:pt x="5904" y="47629"/>
                </a:lnTo>
                <a:lnTo>
                  <a:pt x="3884" y="50605"/>
                </a:lnTo>
                <a:lnTo>
                  <a:pt x="2537" y="53580"/>
                </a:lnTo>
                <a:lnTo>
                  <a:pt x="1639" y="56556"/>
                </a:lnTo>
                <a:lnTo>
                  <a:pt x="1040" y="59532"/>
                </a:lnTo>
                <a:lnTo>
                  <a:pt x="641" y="62509"/>
                </a:lnTo>
                <a:lnTo>
                  <a:pt x="0" y="69674"/>
                </a:lnTo>
                <a:lnTo>
                  <a:pt x="940" y="71254"/>
                </a:lnTo>
                <a:lnTo>
                  <a:pt x="2559" y="73300"/>
                </a:lnTo>
                <a:lnTo>
                  <a:pt x="4630" y="75656"/>
                </a:lnTo>
                <a:lnTo>
                  <a:pt x="7003" y="77226"/>
                </a:lnTo>
                <a:lnTo>
                  <a:pt x="9577" y="78273"/>
                </a:lnTo>
                <a:lnTo>
                  <a:pt x="12285" y="78971"/>
                </a:lnTo>
                <a:lnTo>
                  <a:pt x="15084" y="79437"/>
                </a:lnTo>
                <a:lnTo>
                  <a:pt x="17941" y="79747"/>
                </a:lnTo>
                <a:lnTo>
                  <a:pt x="20838" y="79954"/>
                </a:lnTo>
                <a:lnTo>
                  <a:pt x="24754" y="79100"/>
                </a:lnTo>
                <a:lnTo>
                  <a:pt x="29348" y="77538"/>
                </a:lnTo>
                <a:lnTo>
                  <a:pt x="34396" y="75504"/>
                </a:lnTo>
                <a:lnTo>
                  <a:pt x="39746" y="74149"/>
                </a:lnTo>
                <a:lnTo>
                  <a:pt x="45297" y="73245"/>
                </a:lnTo>
                <a:lnTo>
                  <a:pt x="50981" y="72643"/>
                </a:lnTo>
                <a:lnTo>
                  <a:pt x="55764" y="72241"/>
                </a:lnTo>
                <a:lnTo>
                  <a:pt x="59943" y="71973"/>
                </a:lnTo>
                <a:lnTo>
                  <a:pt x="63723" y="71795"/>
                </a:lnTo>
                <a:lnTo>
                  <a:pt x="68226" y="70684"/>
                </a:lnTo>
                <a:lnTo>
                  <a:pt x="73213" y="68951"/>
                </a:lnTo>
                <a:lnTo>
                  <a:pt x="78522" y="66803"/>
                </a:lnTo>
                <a:lnTo>
                  <a:pt x="83054" y="64379"/>
                </a:lnTo>
                <a:lnTo>
                  <a:pt x="87066" y="61771"/>
                </a:lnTo>
                <a:lnTo>
                  <a:pt x="90734" y="59040"/>
                </a:lnTo>
                <a:lnTo>
                  <a:pt x="94172" y="56227"/>
                </a:lnTo>
                <a:lnTo>
                  <a:pt x="97455" y="53360"/>
                </a:lnTo>
                <a:lnTo>
                  <a:pt x="100637" y="50456"/>
                </a:lnTo>
                <a:lnTo>
                  <a:pt x="102758" y="47528"/>
                </a:lnTo>
                <a:lnTo>
                  <a:pt x="104172" y="44584"/>
                </a:lnTo>
                <a:lnTo>
                  <a:pt x="105114" y="41629"/>
                </a:lnTo>
                <a:lnTo>
                  <a:pt x="105743" y="38667"/>
                </a:lnTo>
                <a:lnTo>
                  <a:pt x="106161" y="35700"/>
                </a:lnTo>
                <a:lnTo>
                  <a:pt x="106441" y="32730"/>
                </a:lnTo>
                <a:lnTo>
                  <a:pt x="106627" y="29758"/>
                </a:lnTo>
                <a:lnTo>
                  <a:pt x="106834" y="23809"/>
                </a:lnTo>
                <a:lnTo>
                  <a:pt x="105897" y="21826"/>
                </a:lnTo>
                <a:lnTo>
                  <a:pt x="104280" y="20504"/>
                </a:lnTo>
                <a:lnTo>
                  <a:pt x="102210" y="19622"/>
                </a:lnTo>
                <a:lnTo>
                  <a:pt x="99838" y="18043"/>
                </a:lnTo>
                <a:lnTo>
                  <a:pt x="97264" y="15997"/>
                </a:lnTo>
                <a:lnTo>
                  <a:pt x="94556" y="13642"/>
                </a:lnTo>
                <a:lnTo>
                  <a:pt x="91758" y="12071"/>
                </a:lnTo>
                <a:lnTo>
                  <a:pt x="88901" y="11024"/>
                </a:lnTo>
                <a:lnTo>
                  <a:pt x="86004" y="10326"/>
                </a:lnTo>
                <a:lnTo>
                  <a:pt x="84073" y="8869"/>
                </a:lnTo>
                <a:lnTo>
                  <a:pt x="82786" y="6905"/>
                </a:lnTo>
                <a:lnTo>
                  <a:pt x="81927" y="4603"/>
                </a:lnTo>
                <a:lnTo>
                  <a:pt x="82347" y="3069"/>
                </a:lnTo>
                <a:lnTo>
                  <a:pt x="83619" y="2046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195"/>
          <p:cNvSpPr/>
          <p:nvPr/>
        </p:nvSpPr>
        <p:spPr>
          <a:xfrm>
            <a:off x="2696779" y="1160859"/>
            <a:ext cx="133882" cy="151280"/>
          </a:xfrm>
          <a:custGeom>
            <a:avLst/>
            <a:gdLst/>
            <a:ahLst/>
            <a:cxnLst/>
            <a:rect l="0" t="0" r="0" b="0"/>
            <a:pathLst>
              <a:path w="133882" h="151280">
                <a:moveTo>
                  <a:pt x="35705" y="0"/>
                </a:moveTo>
                <a:lnTo>
                  <a:pt x="30964" y="4740"/>
                </a:lnTo>
                <a:lnTo>
                  <a:pt x="29568" y="7129"/>
                </a:lnTo>
                <a:lnTo>
                  <a:pt x="28637" y="9714"/>
                </a:lnTo>
                <a:lnTo>
                  <a:pt x="28017" y="12429"/>
                </a:lnTo>
                <a:lnTo>
                  <a:pt x="26611" y="16223"/>
                </a:lnTo>
                <a:lnTo>
                  <a:pt x="24681" y="20737"/>
                </a:lnTo>
                <a:lnTo>
                  <a:pt x="22402" y="25731"/>
                </a:lnTo>
                <a:lnTo>
                  <a:pt x="19891" y="30052"/>
                </a:lnTo>
                <a:lnTo>
                  <a:pt x="17225" y="33926"/>
                </a:lnTo>
                <a:lnTo>
                  <a:pt x="14455" y="37500"/>
                </a:lnTo>
                <a:lnTo>
                  <a:pt x="11617" y="41867"/>
                </a:lnTo>
                <a:lnTo>
                  <a:pt x="8732" y="46763"/>
                </a:lnTo>
                <a:lnTo>
                  <a:pt x="5817" y="52011"/>
                </a:lnTo>
                <a:lnTo>
                  <a:pt x="3873" y="56502"/>
                </a:lnTo>
                <a:lnTo>
                  <a:pt x="2577" y="60488"/>
                </a:lnTo>
                <a:lnTo>
                  <a:pt x="1714" y="64138"/>
                </a:lnTo>
                <a:lnTo>
                  <a:pt x="1138" y="68555"/>
                </a:lnTo>
                <a:lnTo>
                  <a:pt x="754" y="73485"/>
                </a:lnTo>
                <a:lnTo>
                  <a:pt x="327" y="83261"/>
                </a:lnTo>
                <a:lnTo>
                  <a:pt x="138" y="90914"/>
                </a:lnTo>
                <a:lnTo>
                  <a:pt x="0" y="117702"/>
                </a:lnTo>
                <a:lnTo>
                  <a:pt x="987" y="121132"/>
                </a:lnTo>
                <a:lnTo>
                  <a:pt x="2638" y="124411"/>
                </a:lnTo>
                <a:lnTo>
                  <a:pt x="4731" y="127589"/>
                </a:lnTo>
                <a:lnTo>
                  <a:pt x="6126" y="130700"/>
                </a:lnTo>
                <a:lnTo>
                  <a:pt x="7056" y="133766"/>
                </a:lnTo>
                <a:lnTo>
                  <a:pt x="7676" y="136802"/>
                </a:lnTo>
                <a:lnTo>
                  <a:pt x="9082" y="139819"/>
                </a:lnTo>
                <a:lnTo>
                  <a:pt x="11010" y="142822"/>
                </a:lnTo>
                <a:lnTo>
                  <a:pt x="13289" y="145816"/>
                </a:lnTo>
                <a:lnTo>
                  <a:pt x="16792" y="147812"/>
                </a:lnTo>
                <a:lnTo>
                  <a:pt x="21112" y="149143"/>
                </a:lnTo>
                <a:lnTo>
                  <a:pt x="25976" y="150030"/>
                </a:lnTo>
                <a:lnTo>
                  <a:pt x="30211" y="150622"/>
                </a:lnTo>
                <a:lnTo>
                  <a:pt x="34027" y="151016"/>
                </a:lnTo>
                <a:lnTo>
                  <a:pt x="37563" y="151279"/>
                </a:lnTo>
                <a:lnTo>
                  <a:pt x="41904" y="150462"/>
                </a:lnTo>
                <a:lnTo>
                  <a:pt x="46783" y="148925"/>
                </a:lnTo>
                <a:lnTo>
                  <a:pt x="52020" y="146908"/>
                </a:lnTo>
                <a:lnTo>
                  <a:pt x="57496" y="145564"/>
                </a:lnTo>
                <a:lnTo>
                  <a:pt x="63131" y="144667"/>
                </a:lnTo>
                <a:lnTo>
                  <a:pt x="68871" y="144070"/>
                </a:lnTo>
                <a:lnTo>
                  <a:pt x="74683" y="142679"/>
                </a:lnTo>
                <a:lnTo>
                  <a:pt x="80542" y="140760"/>
                </a:lnTo>
                <a:lnTo>
                  <a:pt x="86432" y="138488"/>
                </a:lnTo>
                <a:lnTo>
                  <a:pt x="92343" y="135982"/>
                </a:lnTo>
                <a:lnTo>
                  <a:pt x="104203" y="130551"/>
                </a:lnTo>
                <a:lnTo>
                  <a:pt x="109152" y="126721"/>
                </a:lnTo>
                <a:lnTo>
                  <a:pt x="113443" y="122184"/>
                </a:lnTo>
                <a:lnTo>
                  <a:pt x="117296" y="117175"/>
                </a:lnTo>
                <a:lnTo>
                  <a:pt x="120856" y="112843"/>
                </a:lnTo>
                <a:lnTo>
                  <a:pt x="124223" y="108963"/>
                </a:lnTo>
                <a:lnTo>
                  <a:pt x="127459" y="105384"/>
                </a:lnTo>
                <a:lnTo>
                  <a:pt x="129616" y="102006"/>
                </a:lnTo>
                <a:lnTo>
                  <a:pt x="131055" y="98762"/>
                </a:lnTo>
                <a:lnTo>
                  <a:pt x="132014" y="95607"/>
                </a:lnTo>
                <a:lnTo>
                  <a:pt x="132653" y="92511"/>
                </a:lnTo>
                <a:lnTo>
                  <a:pt x="133079" y="89455"/>
                </a:lnTo>
                <a:lnTo>
                  <a:pt x="133363" y="86426"/>
                </a:lnTo>
                <a:lnTo>
                  <a:pt x="133553" y="83414"/>
                </a:lnTo>
                <a:lnTo>
                  <a:pt x="133763" y="77422"/>
                </a:lnTo>
                <a:lnTo>
                  <a:pt x="133881" y="63730"/>
                </a:lnTo>
                <a:lnTo>
                  <a:pt x="132906" y="59354"/>
                </a:lnTo>
                <a:lnTo>
                  <a:pt x="131263" y="55444"/>
                </a:lnTo>
                <a:lnTo>
                  <a:pt x="129176" y="51845"/>
                </a:lnTo>
                <a:lnTo>
                  <a:pt x="126792" y="49446"/>
                </a:lnTo>
                <a:lnTo>
                  <a:pt x="124211" y="47847"/>
                </a:lnTo>
                <a:lnTo>
                  <a:pt x="121498" y="46781"/>
                </a:lnTo>
                <a:lnTo>
                  <a:pt x="118697" y="45078"/>
                </a:lnTo>
                <a:lnTo>
                  <a:pt x="115838" y="42950"/>
                </a:lnTo>
                <a:lnTo>
                  <a:pt x="112939" y="40540"/>
                </a:lnTo>
                <a:lnTo>
                  <a:pt x="109022" y="37941"/>
                </a:lnTo>
                <a:lnTo>
                  <a:pt x="104427" y="35216"/>
                </a:lnTo>
                <a:lnTo>
                  <a:pt x="99379" y="32407"/>
                </a:lnTo>
                <a:lnTo>
                  <a:pt x="95022" y="30534"/>
                </a:lnTo>
                <a:lnTo>
                  <a:pt x="91124" y="29286"/>
                </a:lnTo>
                <a:lnTo>
                  <a:pt x="87534" y="28453"/>
                </a:lnTo>
                <a:lnTo>
                  <a:pt x="84148" y="27899"/>
                </a:lnTo>
                <a:lnTo>
                  <a:pt x="80899" y="27529"/>
                </a:lnTo>
                <a:lnTo>
                  <a:pt x="77740" y="27282"/>
                </a:lnTo>
                <a:lnTo>
                  <a:pt x="74642" y="27118"/>
                </a:lnTo>
                <a:lnTo>
                  <a:pt x="62494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196"/>
          <p:cNvSpPr/>
          <p:nvPr/>
        </p:nvSpPr>
        <p:spPr>
          <a:xfrm>
            <a:off x="2714992" y="1482328"/>
            <a:ext cx="159918" cy="107111"/>
          </a:xfrm>
          <a:custGeom>
            <a:avLst/>
            <a:gdLst/>
            <a:ahLst/>
            <a:cxnLst/>
            <a:rect l="0" t="0" r="0" b="0"/>
            <a:pathLst>
              <a:path w="159918" h="107111">
                <a:moveTo>
                  <a:pt x="8563" y="0"/>
                </a:moveTo>
                <a:lnTo>
                  <a:pt x="8563" y="17169"/>
                </a:lnTo>
                <a:lnTo>
                  <a:pt x="7570" y="21368"/>
                </a:lnTo>
                <a:lnTo>
                  <a:pt x="5917" y="25159"/>
                </a:lnTo>
                <a:lnTo>
                  <a:pt x="3822" y="28679"/>
                </a:lnTo>
                <a:lnTo>
                  <a:pt x="2426" y="33010"/>
                </a:lnTo>
                <a:lnTo>
                  <a:pt x="1494" y="37881"/>
                </a:lnTo>
                <a:lnTo>
                  <a:pt x="874" y="43113"/>
                </a:lnTo>
                <a:lnTo>
                  <a:pt x="460" y="48586"/>
                </a:lnTo>
                <a:lnTo>
                  <a:pt x="184" y="54219"/>
                </a:lnTo>
                <a:lnTo>
                  <a:pt x="0" y="59958"/>
                </a:lnTo>
                <a:lnTo>
                  <a:pt x="870" y="64777"/>
                </a:lnTo>
                <a:lnTo>
                  <a:pt x="2442" y="68981"/>
                </a:lnTo>
                <a:lnTo>
                  <a:pt x="4482" y="72776"/>
                </a:lnTo>
                <a:lnTo>
                  <a:pt x="5842" y="76299"/>
                </a:lnTo>
                <a:lnTo>
                  <a:pt x="6749" y="79639"/>
                </a:lnTo>
                <a:lnTo>
                  <a:pt x="7353" y="82858"/>
                </a:lnTo>
                <a:lnTo>
                  <a:pt x="8749" y="85996"/>
                </a:lnTo>
                <a:lnTo>
                  <a:pt x="10671" y="89081"/>
                </a:lnTo>
                <a:lnTo>
                  <a:pt x="12944" y="92129"/>
                </a:lnTo>
                <a:lnTo>
                  <a:pt x="15453" y="95154"/>
                </a:lnTo>
                <a:lnTo>
                  <a:pt x="18117" y="98163"/>
                </a:lnTo>
                <a:lnTo>
                  <a:pt x="20885" y="101160"/>
                </a:lnTo>
                <a:lnTo>
                  <a:pt x="23723" y="103159"/>
                </a:lnTo>
                <a:lnTo>
                  <a:pt x="26607" y="104491"/>
                </a:lnTo>
                <a:lnTo>
                  <a:pt x="29522" y="105379"/>
                </a:lnTo>
                <a:lnTo>
                  <a:pt x="33449" y="105972"/>
                </a:lnTo>
                <a:lnTo>
                  <a:pt x="38052" y="106366"/>
                </a:lnTo>
                <a:lnTo>
                  <a:pt x="43105" y="106630"/>
                </a:lnTo>
                <a:lnTo>
                  <a:pt x="54011" y="106922"/>
                </a:lnTo>
                <a:lnTo>
                  <a:pt x="77181" y="107110"/>
                </a:lnTo>
                <a:lnTo>
                  <a:pt x="83081" y="106133"/>
                </a:lnTo>
                <a:lnTo>
                  <a:pt x="89000" y="104490"/>
                </a:lnTo>
                <a:lnTo>
                  <a:pt x="94929" y="102402"/>
                </a:lnTo>
                <a:lnTo>
                  <a:pt x="100867" y="100018"/>
                </a:lnTo>
                <a:lnTo>
                  <a:pt x="106809" y="97436"/>
                </a:lnTo>
                <a:lnTo>
                  <a:pt x="112756" y="94723"/>
                </a:lnTo>
                <a:lnTo>
                  <a:pt x="117712" y="91922"/>
                </a:lnTo>
                <a:lnTo>
                  <a:pt x="122009" y="89062"/>
                </a:lnTo>
                <a:lnTo>
                  <a:pt x="125865" y="86164"/>
                </a:lnTo>
                <a:lnTo>
                  <a:pt x="130420" y="83239"/>
                </a:lnTo>
                <a:lnTo>
                  <a:pt x="135441" y="80297"/>
                </a:lnTo>
                <a:lnTo>
                  <a:pt x="148277" y="73187"/>
                </a:lnTo>
                <a:lnTo>
                  <a:pt x="150323" y="71612"/>
                </a:lnTo>
                <a:lnTo>
                  <a:pt x="152679" y="69569"/>
                </a:lnTo>
                <a:lnTo>
                  <a:pt x="155242" y="67215"/>
                </a:lnTo>
                <a:lnTo>
                  <a:pt x="156950" y="64654"/>
                </a:lnTo>
                <a:lnTo>
                  <a:pt x="158089" y="61954"/>
                </a:lnTo>
                <a:lnTo>
                  <a:pt x="158848" y="59162"/>
                </a:lnTo>
                <a:lnTo>
                  <a:pt x="159355" y="56308"/>
                </a:lnTo>
                <a:lnTo>
                  <a:pt x="159692" y="53414"/>
                </a:lnTo>
                <a:lnTo>
                  <a:pt x="159917" y="50492"/>
                </a:lnTo>
                <a:lnTo>
                  <a:pt x="159075" y="48544"/>
                </a:lnTo>
                <a:lnTo>
                  <a:pt x="157521" y="47245"/>
                </a:lnTo>
                <a:lnTo>
                  <a:pt x="155493" y="46380"/>
                </a:lnTo>
                <a:lnTo>
                  <a:pt x="154141" y="44810"/>
                </a:lnTo>
                <a:lnTo>
                  <a:pt x="153240" y="42772"/>
                </a:lnTo>
                <a:lnTo>
                  <a:pt x="152639" y="40421"/>
                </a:lnTo>
                <a:lnTo>
                  <a:pt x="150254" y="38853"/>
                </a:lnTo>
                <a:lnTo>
                  <a:pt x="146680" y="37808"/>
                </a:lnTo>
                <a:lnTo>
                  <a:pt x="142313" y="37112"/>
                </a:lnTo>
                <a:lnTo>
                  <a:pt x="137416" y="35655"/>
                </a:lnTo>
                <a:lnTo>
                  <a:pt x="132169" y="33692"/>
                </a:lnTo>
                <a:lnTo>
                  <a:pt x="126685" y="31391"/>
                </a:lnTo>
                <a:lnTo>
                  <a:pt x="121045" y="29857"/>
                </a:lnTo>
                <a:lnTo>
                  <a:pt x="115301" y="28834"/>
                </a:lnTo>
                <a:lnTo>
                  <a:pt x="109487" y="28152"/>
                </a:lnTo>
                <a:lnTo>
                  <a:pt x="103627" y="27698"/>
                </a:lnTo>
                <a:lnTo>
                  <a:pt x="97736" y="27395"/>
                </a:lnTo>
                <a:lnTo>
                  <a:pt x="91823" y="27193"/>
                </a:lnTo>
                <a:lnTo>
                  <a:pt x="85898" y="28050"/>
                </a:lnTo>
                <a:lnTo>
                  <a:pt x="79963" y="29614"/>
                </a:lnTo>
                <a:lnTo>
                  <a:pt x="74022" y="31649"/>
                </a:lnTo>
                <a:lnTo>
                  <a:pt x="68077" y="33998"/>
                </a:lnTo>
                <a:lnTo>
                  <a:pt x="62130" y="36556"/>
                </a:lnTo>
                <a:lnTo>
                  <a:pt x="56180" y="39253"/>
                </a:lnTo>
                <a:lnTo>
                  <a:pt x="50229" y="41051"/>
                </a:lnTo>
                <a:lnTo>
                  <a:pt x="44278" y="42250"/>
                </a:lnTo>
                <a:lnTo>
                  <a:pt x="38326" y="43050"/>
                </a:lnTo>
                <a:lnTo>
                  <a:pt x="33366" y="44575"/>
                </a:lnTo>
                <a:lnTo>
                  <a:pt x="29067" y="46583"/>
                </a:lnTo>
                <a:lnTo>
                  <a:pt x="17492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197"/>
          <p:cNvSpPr/>
          <p:nvPr/>
        </p:nvSpPr>
        <p:spPr>
          <a:xfrm>
            <a:off x="2723586" y="1857497"/>
            <a:ext cx="147638" cy="98092"/>
          </a:xfrm>
          <a:custGeom>
            <a:avLst/>
            <a:gdLst/>
            <a:ahLst/>
            <a:cxnLst/>
            <a:rect l="0" t="0" r="0" b="0"/>
            <a:pathLst>
              <a:path w="147638" h="98092">
                <a:moveTo>
                  <a:pt x="8897" y="44526"/>
                </a:moveTo>
                <a:lnTo>
                  <a:pt x="4157" y="44526"/>
                </a:lnTo>
                <a:lnTo>
                  <a:pt x="2760" y="45518"/>
                </a:lnTo>
                <a:lnTo>
                  <a:pt x="1830" y="47172"/>
                </a:lnTo>
                <a:lnTo>
                  <a:pt x="1209" y="49266"/>
                </a:lnTo>
                <a:lnTo>
                  <a:pt x="795" y="51655"/>
                </a:lnTo>
                <a:lnTo>
                  <a:pt x="520" y="54240"/>
                </a:lnTo>
                <a:lnTo>
                  <a:pt x="336" y="56955"/>
                </a:lnTo>
                <a:lnTo>
                  <a:pt x="213" y="59757"/>
                </a:lnTo>
                <a:lnTo>
                  <a:pt x="77" y="65517"/>
                </a:lnTo>
                <a:lnTo>
                  <a:pt x="0" y="74337"/>
                </a:lnTo>
                <a:lnTo>
                  <a:pt x="982" y="76307"/>
                </a:lnTo>
                <a:lnTo>
                  <a:pt x="2628" y="77619"/>
                </a:lnTo>
                <a:lnTo>
                  <a:pt x="4718" y="78494"/>
                </a:lnTo>
                <a:lnTo>
                  <a:pt x="7103" y="80070"/>
                </a:lnTo>
                <a:lnTo>
                  <a:pt x="9685" y="82113"/>
                </a:lnTo>
                <a:lnTo>
                  <a:pt x="12400" y="84467"/>
                </a:lnTo>
                <a:lnTo>
                  <a:pt x="15201" y="87028"/>
                </a:lnTo>
                <a:lnTo>
                  <a:pt x="20960" y="92520"/>
                </a:lnTo>
                <a:lnTo>
                  <a:pt x="23884" y="94381"/>
                </a:lnTo>
                <a:lnTo>
                  <a:pt x="26826" y="95622"/>
                </a:lnTo>
                <a:lnTo>
                  <a:pt x="29780" y="96450"/>
                </a:lnTo>
                <a:lnTo>
                  <a:pt x="33733" y="97001"/>
                </a:lnTo>
                <a:lnTo>
                  <a:pt x="38353" y="97369"/>
                </a:lnTo>
                <a:lnTo>
                  <a:pt x="43417" y="97614"/>
                </a:lnTo>
                <a:lnTo>
                  <a:pt x="54336" y="97886"/>
                </a:lnTo>
                <a:lnTo>
                  <a:pt x="95264" y="98091"/>
                </a:lnTo>
                <a:lnTo>
                  <a:pt x="100210" y="97104"/>
                </a:lnTo>
                <a:lnTo>
                  <a:pt x="104499" y="95453"/>
                </a:lnTo>
                <a:lnTo>
                  <a:pt x="108351" y="93360"/>
                </a:lnTo>
                <a:lnTo>
                  <a:pt x="111911" y="90973"/>
                </a:lnTo>
                <a:lnTo>
                  <a:pt x="115276" y="88389"/>
                </a:lnTo>
                <a:lnTo>
                  <a:pt x="118512" y="85674"/>
                </a:lnTo>
                <a:lnTo>
                  <a:pt x="121661" y="82872"/>
                </a:lnTo>
                <a:lnTo>
                  <a:pt x="127807" y="77113"/>
                </a:lnTo>
                <a:lnTo>
                  <a:pt x="136845" y="68293"/>
                </a:lnTo>
                <a:lnTo>
                  <a:pt x="138844" y="65331"/>
                </a:lnTo>
                <a:lnTo>
                  <a:pt x="140177" y="62365"/>
                </a:lnTo>
                <a:lnTo>
                  <a:pt x="141066" y="59395"/>
                </a:lnTo>
                <a:lnTo>
                  <a:pt x="142650" y="56423"/>
                </a:lnTo>
                <a:lnTo>
                  <a:pt x="144699" y="53450"/>
                </a:lnTo>
                <a:lnTo>
                  <a:pt x="147057" y="50475"/>
                </a:lnTo>
                <a:lnTo>
                  <a:pt x="147637" y="47500"/>
                </a:lnTo>
                <a:lnTo>
                  <a:pt x="147031" y="44524"/>
                </a:lnTo>
                <a:lnTo>
                  <a:pt x="145635" y="41548"/>
                </a:lnTo>
                <a:lnTo>
                  <a:pt x="144704" y="38572"/>
                </a:lnTo>
                <a:lnTo>
                  <a:pt x="144084" y="35596"/>
                </a:lnTo>
                <a:lnTo>
                  <a:pt x="143670" y="32619"/>
                </a:lnTo>
                <a:lnTo>
                  <a:pt x="143395" y="29643"/>
                </a:lnTo>
                <a:lnTo>
                  <a:pt x="143211" y="26666"/>
                </a:lnTo>
                <a:lnTo>
                  <a:pt x="143088" y="23690"/>
                </a:lnTo>
                <a:lnTo>
                  <a:pt x="142014" y="20713"/>
                </a:lnTo>
                <a:lnTo>
                  <a:pt x="140306" y="17737"/>
                </a:lnTo>
                <a:lnTo>
                  <a:pt x="138175" y="14760"/>
                </a:lnTo>
                <a:lnTo>
                  <a:pt x="134770" y="12776"/>
                </a:lnTo>
                <a:lnTo>
                  <a:pt x="130516" y="11453"/>
                </a:lnTo>
                <a:lnTo>
                  <a:pt x="125695" y="10571"/>
                </a:lnTo>
                <a:lnTo>
                  <a:pt x="121489" y="8991"/>
                </a:lnTo>
                <a:lnTo>
                  <a:pt x="117693" y="6945"/>
                </a:lnTo>
                <a:lnTo>
                  <a:pt x="114170" y="4589"/>
                </a:lnTo>
                <a:lnTo>
                  <a:pt x="109837" y="3019"/>
                </a:lnTo>
                <a:lnTo>
                  <a:pt x="104964" y="1972"/>
                </a:lnTo>
                <a:lnTo>
                  <a:pt x="99731" y="1274"/>
                </a:lnTo>
                <a:lnTo>
                  <a:pt x="94258" y="808"/>
                </a:lnTo>
                <a:lnTo>
                  <a:pt x="88625" y="498"/>
                </a:lnTo>
                <a:lnTo>
                  <a:pt x="77074" y="153"/>
                </a:lnTo>
                <a:lnTo>
                  <a:pt x="65326" y="0"/>
                </a:lnTo>
                <a:lnTo>
                  <a:pt x="60407" y="951"/>
                </a:lnTo>
                <a:lnTo>
                  <a:pt x="56136" y="2578"/>
                </a:lnTo>
                <a:lnTo>
                  <a:pt x="47752" y="7031"/>
                </a:lnTo>
                <a:lnTo>
                  <a:pt x="37411" y="12317"/>
                </a:lnTo>
                <a:lnTo>
                  <a:pt x="32868" y="14124"/>
                </a:lnTo>
                <a:lnTo>
                  <a:pt x="28846" y="15328"/>
                </a:lnTo>
                <a:lnTo>
                  <a:pt x="17827" y="177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198"/>
          <p:cNvSpPr/>
          <p:nvPr/>
        </p:nvSpPr>
        <p:spPr>
          <a:xfrm>
            <a:off x="2680301" y="2169914"/>
            <a:ext cx="149884" cy="89260"/>
          </a:xfrm>
          <a:custGeom>
            <a:avLst/>
            <a:gdLst/>
            <a:ahLst/>
            <a:cxnLst/>
            <a:rect l="0" t="0" r="0" b="0"/>
            <a:pathLst>
              <a:path w="149884" h="89260">
                <a:moveTo>
                  <a:pt x="52183" y="0"/>
                </a:moveTo>
                <a:lnTo>
                  <a:pt x="47442" y="0"/>
                </a:lnTo>
                <a:lnTo>
                  <a:pt x="46046" y="992"/>
                </a:lnTo>
                <a:lnTo>
                  <a:pt x="45115" y="2646"/>
                </a:lnTo>
                <a:lnTo>
                  <a:pt x="44495" y="4740"/>
                </a:lnTo>
                <a:lnTo>
                  <a:pt x="43089" y="6136"/>
                </a:lnTo>
                <a:lnTo>
                  <a:pt x="41159" y="7067"/>
                </a:lnTo>
                <a:lnTo>
                  <a:pt x="38880" y="7688"/>
                </a:lnTo>
                <a:lnTo>
                  <a:pt x="36369" y="9094"/>
                </a:lnTo>
                <a:lnTo>
                  <a:pt x="33704" y="11023"/>
                </a:lnTo>
                <a:lnTo>
                  <a:pt x="30934" y="13302"/>
                </a:lnTo>
                <a:lnTo>
                  <a:pt x="28095" y="15813"/>
                </a:lnTo>
                <a:lnTo>
                  <a:pt x="22295" y="21249"/>
                </a:lnTo>
                <a:lnTo>
                  <a:pt x="13452" y="29888"/>
                </a:lnTo>
                <a:lnTo>
                  <a:pt x="11479" y="32823"/>
                </a:lnTo>
                <a:lnTo>
                  <a:pt x="10164" y="35773"/>
                </a:lnTo>
                <a:lnTo>
                  <a:pt x="9288" y="38731"/>
                </a:lnTo>
                <a:lnTo>
                  <a:pt x="7711" y="41695"/>
                </a:lnTo>
                <a:lnTo>
                  <a:pt x="5668" y="44664"/>
                </a:lnTo>
                <a:lnTo>
                  <a:pt x="3314" y="47635"/>
                </a:lnTo>
                <a:lnTo>
                  <a:pt x="1744" y="51600"/>
                </a:lnTo>
                <a:lnTo>
                  <a:pt x="698" y="56228"/>
                </a:lnTo>
                <a:lnTo>
                  <a:pt x="0" y="61298"/>
                </a:lnTo>
                <a:lnTo>
                  <a:pt x="527" y="65670"/>
                </a:lnTo>
                <a:lnTo>
                  <a:pt x="1871" y="69577"/>
                </a:lnTo>
                <a:lnTo>
                  <a:pt x="3759" y="73173"/>
                </a:lnTo>
                <a:lnTo>
                  <a:pt x="6010" y="75571"/>
                </a:lnTo>
                <a:lnTo>
                  <a:pt x="8502" y="77170"/>
                </a:lnTo>
                <a:lnTo>
                  <a:pt x="11156" y="78235"/>
                </a:lnTo>
                <a:lnTo>
                  <a:pt x="13918" y="79938"/>
                </a:lnTo>
                <a:lnTo>
                  <a:pt x="16751" y="82065"/>
                </a:lnTo>
                <a:lnTo>
                  <a:pt x="19632" y="84476"/>
                </a:lnTo>
                <a:lnTo>
                  <a:pt x="22545" y="86082"/>
                </a:lnTo>
                <a:lnTo>
                  <a:pt x="25479" y="87154"/>
                </a:lnTo>
                <a:lnTo>
                  <a:pt x="28427" y="87868"/>
                </a:lnTo>
                <a:lnTo>
                  <a:pt x="31385" y="88344"/>
                </a:lnTo>
                <a:lnTo>
                  <a:pt x="34349" y="88661"/>
                </a:lnTo>
                <a:lnTo>
                  <a:pt x="37317" y="88873"/>
                </a:lnTo>
                <a:lnTo>
                  <a:pt x="41280" y="89014"/>
                </a:lnTo>
                <a:lnTo>
                  <a:pt x="56339" y="89213"/>
                </a:lnTo>
                <a:lnTo>
                  <a:pt x="67590" y="89259"/>
                </a:lnTo>
                <a:lnTo>
                  <a:pt x="73368" y="88279"/>
                </a:lnTo>
                <a:lnTo>
                  <a:pt x="79205" y="86634"/>
                </a:lnTo>
                <a:lnTo>
                  <a:pt x="85081" y="84545"/>
                </a:lnTo>
                <a:lnTo>
                  <a:pt x="90982" y="83152"/>
                </a:lnTo>
                <a:lnTo>
                  <a:pt x="96900" y="82224"/>
                </a:lnTo>
                <a:lnTo>
                  <a:pt x="102831" y="81605"/>
                </a:lnTo>
                <a:lnTo>
                  <a:pt x="107776" y="80200"/>
                </a:lnTo>
                <a:lnTo>
                  <a:pt x="112065" y="78271"/>
                </a:lnTo>
                <a:lnTo>
                  <a:pt x="115917" y="75993"/>
                </a:lnTo>
                <a:lnTo>
                  <a:pt x="119477" y="73482"/>
                </a:lnTo>
                <a:lnTo>
                  <a:pt x="122843" y="70816"/>
                </a:lnTo>
                <a:lnTo>
                  <a:pt x="126079" y="68047"/>
                </a:lnTo>
                <a:lnTo>
                  <a:pt x="129228" y="65208"/>
                </a:lnTo>
                <a:lnTo>
                  <a:pt x="135373" y="59408"/>
                </a:lnTo>
                <a:lnTo>
                  <a:pt x="144411" y="50565"/>
                </a:lnTo>
                <a:lnTo>
                  <a:pt x="146410" y="47600"/>
                </a:lnTo>
                <a:lnTo>
                  <a:pt x="147744" y="44632"/>
                </a:lnTo>
                <a:lnTo>
                  <a:pt x="148632" y="41661"/>
                </a:lnTo>
                <a:lnTo>
                  <a:pt x="149225" y="38688"/>
                </a:lnTo>
                <a:lnTo>
                  <a:pt x="149620" y="35713"/>
                </a:lnTo>
                <a:lnTo>
                  <a:pt x="149883" y="32738"/>
                </a:lnTo>
                <a:lnTo>
                  <a:pt x="149066" y="29763"/>
                </a:lnTo>
                <a:lnTo>
                  <a:pt x="147530" y="26787"/>
                </a:lnTo>
                <a:lnTo>
                  <a:pt x="145513" y="23811"/>
                </a:lnTo>
                <a:lnTo>
                  <a:pt x="143176" y="21827"/>
                </a:lnTo>
                <a:lnTo>
                  <a:pt x="140627" y="20504"/>
                </a:lnTo>
                <a:lnTo>
                  <a:pt x="137934" y="19622"/>
                </a:lnTo>
                <a:lnTo>
                  <a:pt x="135147" y="18042"/>
                </a:lnTo>
                <a:lnTo>
                  <a:pt x="132297" y="15997"/>
                </a:lnTo>
                <a:lnTo>
                  <a:pt x="129405" y="13641"/>
                </a:lnTo>
                <a:lnTo>
                  <a:pt x="126484" y="12070"/>
                </a:lnTo>
                <a:lnTo>
                  <a:pt x="123546" y="11023"/>
                </a:lnTo>
                <a:lnTo>
                  <a:pt x="120594" y="10325"/>
                </a:lnTo>
                <a:lnTo>
                  <a:pt x="116642" y="8868"/>
                </a:lnTo>
                <a:lnTo>
                  <a:pt x="112023" y="6904"/>
                </a:lnTo>
                <a:lnTo>
                  <a:pt x="106959" y="4602"/>
                </a:lnTo>
                <a:lnTo>
                  <a:pt x="101599" y="4060"/>
                </a:lnTo>
                <a:lnTo>
                  <a:pt x="96041" y="4691"/>
                </a:lnTo>
                <a:lnTo>
                  <a:pt x="90351" y="6104"/>
                </a:lnTo>
                <a:lnTo>
                  <a:pt x="85566" y="7046"/>
                </a:lnTo>
                <a:lnTo>
                  <a:pt x="81384" y="7674"/>
                </a:lnTo>
                <a:lnTo>
                  <a:pt x="77603" y="8092"/>
                </a:lnTo>
                <a:lnTo>
                  <a:pt x="74091" y="8371"/>
                </a:lnTo>
                <a:lnTo>
                  <a:pt x="70757" y="8557"/>
                </a:lnTo>
                <a:lnTo>
                  <a:pt x="61113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199"/>
          <p:cNvSpPr/>
          <p:nvPr/>
        </p:nvSpPr>
        <p:spPr>
          <a:xfrm>
            <a:off x="2696765" y="2482453"/>
            <a:ext cx="160602" cy="97811"/>
          </a:xfrm>
          <a:custGeom>
            <a:avLst/>
            <a:gdLst/>
            <a:ahLst/>
            <a:cxnLst/>
            <a:rect l="0" t="0" r="0" b="0"/>
            <a:pathLst>
              <a:path w="160602" h="97811">
                <a:moveTo>
                  <a:pt x="17860" y="0"/>
                </a:moveTo>
                <a:lnTo>
                  <a:pt x="17860" y="60931"/>
                </a:lnTo>
                <a:lnTo>
                  <a:pt x="18852" y="65425"/>
                </a:lnTo>
                <a:lnTo>
                  <a:pt x="20505" y="69413"/>
                </a:lnTo>
                <a:lnTo>
                  <a:pt x="22600" y="73065"/>
                </a:lnTo>
                <a:lnTo>
                  <a:pt x="24989" y="76491"/>
                </a:lnTo>
                <a:lnTo>
                  <a:pt x="27573" y="79767"/>
                </a:lnTo>
                <a:lnTo>
                  <a:pt x="30288" y="82944"/>
                </a:lnTo>
                <a:lnTo>
                  <a:pt x="33091" y="85061"/>
                </a:lnTo>
                <a:lnTo>
                  <a:pt x="35951" y="86473"/>
                </a:lnTo>
                <a:lnTo>
                  <a:pt x="38850" y="87414"/>
                </a:lnTo>
                <a:lnTo>
                  <a:pt x="41775" y="89034"/>
                </a:lnTo>
                <a:lnTo>
                  <a:pt x="44717" y="91106"/>
                </a:lnTo>
                <a:lnTo>
                  <a:pt x="47671" y="93479"/>
                </a:lnTo>
                <a:lnTo>
                  <a:pt x="51624" y="95061"/>
                </a:lnTo>
                <a:lnTo>
                  <a:pt x="56244" y="96116"/>
                </a:lnTo>
                <a:lnTo>
                  <a:pt x="61309" y="96820"/>
                </a:lnTo>
                <a:lnTo>
                  <a:pt x="66670" y="97288"/>
                </a:lnTo>
                <a:lnTo>
                  <a:pt x="72228" y="97601"/>
                </a:lnTo>
                <a:lnTo>
                  <a:pt x="77917" y="97810"/>
                </a:lnTo>
                <a:lnTo>
                  <a:pt x="83695" y="96956"/>
                </a:lnTo>
                <a:lnTo>
                  <a:pt x="89531" y="95395"/>
                </a:lnTo>
                <a:lnTo>
                  <a:pt x="95406" y="93362"/>
                </a:lnTo>
                <a:lnTo>
                  <a:pt x="101307" y="92007"/>
                </a:lnTo>
                <a:lnTo>
                  <a:pt x="107226" y="91104"/>
                </a:lnTo>
                <a:lnTo>
                  <a:pt x="113156" y="90501"/>
                </a:lnTo>
                <a:lnTo>
                  <a:pt x="118101" y="89107"/>
                </a:lnTo>
                <a:lnTo>
                  <a:pt x="122391" y="87186"/>
                </a:lnTo>
                <a:lnTo>
                  <a:pt x="126242" y="84913"/>
                </a:lnTo>
                <a:lnTo>
                  <a:pt x="130794" y="82405"/>
                </a:lnTo>
                <a:lnTo>
                  <a:pt x="141144" y="76974"/>
                </a:lnTo>
                <a:lnTo>
                  <a:pt x="144697" y="74136"/>
                </a:lnTo>
                <a:lnTo>
                  <a:pt x="147066" y="71252"/>
                </a:lnTo>
                <a:lnTo>
                  <a:pt x="148646" y="68337"/>
                </a:lnTo>
                <a:lnTo>
                  <a:pt x="150691" y="65401"/>
                </a:lnTo>
                <a:lnTo>
                  <a:pt x="153047" y="62452"/>
                </a:lnTo>
                <a:lnTo>
                  <a:pt x="155609" y="59494"/>
                </a:lnTo>
                <a:lnTo>
                  <a:pt x="157318" y="56530"/>
                </a:lnTo>
                <a:lnTo>
                  <a:pt x="158457" y="53561"/>
                </a:lnTo>
                <a:lnTo>
                  <a:pt x="159216" y="50590"/>
                </a:lnTo>
                <a:lnTo>
                  <a:pt x="159722" y="47617"/>
                </a:lnTo>
                <a:lnTo>
                  <a:pt x="160060" y="44643"/>
                </a:lnTo>
                <a:lnTo>
                  <a:pt x="160285" y="41668"/>
                </a:lnTo>
                <a:lnTo>
                  <a:pt x="160435" y="38693"/>
                </a:lnTo>
                <a:lnTo>
                  <a:pt x="160601" y="32741"/>
                </a:lnTo>
                <a:lnTo>
                  <a:pt x="159653" y="29764"/>
                </a:lnTo>
                <a:lnTo>
                  <a:pt x="158030" y="26788"/>
                </a:lnTo>
                <a:lnTo>
                  <a:pt x="155955" y="23812"/>
                </a:lnTo>
                <a:lnTo>
                  <a:pt x="153579" y="20835"/>
                </a:lnTo>
                <a:lnTo>
                  <a:pt x="151004" y="17859"/>
                </a:lnTo>
                <a:lnTo>
                  <a:pt x="148294" y="14882"/>
                </a:lnTo>
                <a:lnTo>
                  <a:pt x="144503" y="12898"/>
                </a:lnTo>
                <a:lnTo>
                  <a:pt x="139992" y="11575"/>
                </a:lnTo>
                <a:lnTo>
                  <a:pt x="135000" y="10693"/>
                </a:lnTo>
                <a:lnTo>
                  <a:pt x="129687" y="9113"/>
                </a:lnTo>
                <a:lnTo>
                  <a:pt x="124162" y="7067"/>
                </a:lnTo>
                <a:lnTo>
                  <a:pt x="118493" y="4711"/>
                </a:lnTo>
                <a:lnTo>
                  <a:pt x="111737" y="3141"/>
                </a:lnTo>
                <a:lnTo>
                  <a:pt x="104258" y="2093"/>
                </a:lnTo>
                <a:lnTo>
                  <a:pt x="96294" y="1396"/>
                </a:lnTo>
                <a:lnTo>
                  <a:pt x="89001" y="930"/>
                </a:lnTo>
                <a:lnTo>
                  <a:pt x="75606" y="413"/>
                </a:lnTo>
                <a:lnTo>
                  <a:pt x="69255" y="1268"/>
                </a:lnTo>
                <a:lnTo>
                  <a:pt x="63037" y="2829"/>
                </a:lnTo>
                <a:lnTo>
                  <a:pt x="56908" y="4863"/>
                </a:lnTo>
                <a:lnTo>
                  <a:pt x="50837" y="6218"/>
                </a:lnTo>
                <a:lnTo>
                  <a:pt x="44805" y="7122"/>
                </a:lnTo>
                <a:lnTo>
                  <a:pt x="38800" y="7724"/>
                </a:lnTo>
                <a:lnTo>
                  <a:pt x="33804" y="9118"/>
                </a:lnTo>
                <a:lnTo>
                  <a:pt x="29482" y="11039"/>
                </a:lnTo>
                <a:lnTo>
                  <a:pt x="25607" y="13313"/>
                </a:lnTo>
                <a:lnTo>
                  <a:pt x="21041" y="15820"/>
                </a:lnTo>
                <a:lnTo>
                  <a:pt x="10674" y="21252"/>
                </a:lnTo>
                <a:lnTo>
                  <a:pt x="7116" y="24090"/>
                </a:lnTo>
                <a:lnTo>
                  <a:pt x="4744" y="26974"/>
                </a:lnTo>
                <a:lnTo>
                  <a:pt x="0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200"/>
          <p:cNvSpPr/>
          <p:nvPr/>
        </p:nvSpPr>
        <p:spPr>
          <a:xfrm>
            <a:off x="2714625" y="2803967"/>
            <a:ext cx="124458" cy="98026"/>
          </a:xfrm>
          <a:custGeom>
            <a:avLst/>
            <a:gdLst/>
            <a:ahLst/>
            <a:cxnLst/>
            <a:rect l="0" t="0" r="0" b="0"/>
            <a:pathLst>
              <a:path w="124458" h="98026">
                <a:moveTo>
                  <a:pt x="0" y="26743"/>
                </a:moveTo>
                <a:lnTo>
                  <a:pt x="0" y="64243"/>
                </a:lnTo>
                <a:lnTo>
                  <a:pt x="992" y="67618"/>
                </a:lnTo>
                <a:lnTo>
                  <a:pt x="2645" y="70861"/>
                </a:lnTo>
                <a:lnTo>
                  <a:pt x="4740" y="74014"/>
                </a:lnTo>
                <a:lnTo>
                  <a:pt x="6137" y="77109"/>
                </a:lnTo>
                <a:lnTo>
                  <a:pt x="7067" y="80164"/>
                </a:lnTo>
                <a:lnTo>
                  <a:pt x="7688" y="83193"/>
                </a:lnTo>
                <a:lnTo>
                  <a:pt x="9094" y="86205"/>
                </a:lnTo>
                <a:lnTo>
                  <a:pt x="11023" y="89204"/>
                </a:lnTo>
                <a:lnTo>
                  <a:pt x="13302" y="92196"/>
                </a:lnTo>
                <a:lnTo>
                  <a:pt x="16805" y="94191"/>
                </a:lnTo>
                <a:lnTo>
                  <a:pt x="21125" y="95521"/>
                </a:lnTo>
                <a:lnTo>
                  <a:pt x="25989" y="96408"/>
                </a:lnTo>
                <a:lnTo>
                  <a:pt x="30225" y="96999"/>
                </a:lnTo>
                <a:lnTo>
                  <a:pt x="34040" y="97393"/>
                </a:lnTo>
                <a:lnTo>
                  <a:pt x="37576" y="97656"/>
                </a:lnTo>
                <a:lnTo>
                  <a:pt x="41918" y="97831"/>
                </a:lnTo>
                <a:lnTo>
                  <a:pt x="52034" y="98025"/>
                </a:lnTo>
                <a:lnTo>
                  <a:pt x="57509" y="97085"/>
                </a:lnTo>
                <a:lnTo>
                  <a:pt x="63144" y="95466"/>
                </a:lnTo>
                <a:lnTo>
                  <a:pt x="68885" y="93394"/>
                </a:lnTo>
                <a:lnTo>
                  <a:pt x="73704" y="91021"/>
                </a:lnTo>
                <a:lnTo>
                  <a:pt x="77909" y="88447"/>
                </a:lnTo>
                <a:lnTo>
                  <a:pt x="81705" y="85738"/>
                </a:lnTo>
                <a:lnTo>
                  <a:pt x="86220" y="82941"/>
                </a:lnTo>
                <a:lnTo>
                  <a:pt x="91214" y="80083"/>
                </a:lnTo>
                <a:lnTo>
                  <a:pt x="96528" y="77186"/>
                </a:lnTo>
                <a:lnTo>
                  <a:pt x="101063" y="74262"/>
                </a:lnTo>
                <a:lnTo>
                  <a:pt x="105078" y="71321"/>
                </a:lnTo>
                <a:lnTo>
                  <a:pt x="108747" y="68368"/>
                </a:lnTo>
                <a:lnTo>
                  <a:pt x="112185" y="65407"/>
                </a:lnTo>
                <a:lnTo>
                  <a:pt x="115470" y="62441"/>
                </a:lnTo>
                <a:lnTo>
                  <a:pt x="118652" y="59472"/>
                </a:lnTo>
                <a:lnTo>
                  <a:pt x="120773" y="56500"/>
                </a:lnTo>
                <a:lnTo>
                  <a:pt x="122187" y="53526"/>
                </a:lnTo>
                <a:lnTo>
                  <a:pt x="123130" y="50552"/>
                </a:lnTo>
                <a:lnTo>
                  <a:pt x="123758" y="47576"/>
                </a:lnTo>
                <a:lnTo>
                  <a:pt x="124177" y="44601"/>
                </a:lnTo>
                <a:lnTo>
                  <a:pt x="124457" y="41625"/>
                </a:lnTo>
                <a:lnTo>
                  <a:pt x="123650" y="38649"/>
                </a:lnTo>
                <a:lnTo>
                  <a:pt x="122121" y="35672"/>
                </a:lnTo>
                <a:lnTo>
                  <a:pt x="120109" y="32696"/>
                </a:lnTo>
                <a:lnTo>
                  <a:pt x="117776" y="29720"/>
                </a:lnTo>
                <a:lnTo>
                  <a:pt x="115228" y="26743"/>
                </a:lnTo>
                <a:lnTo>
                  <a:pt x="112537" y="23767"/>
                </a:lnTo>
                <a:lnTo>
                  <a:pt x="106902" y="17814"/>
                </a:lnTo>
                <a:lnTo>
                  <a:pt x="95199" y="5907"/>
                </a:lnTo>
                <a:lnTo>
                  <a:pt x="91247" y="3923"/>
                </a:lnTo>
                <a:lnTo>
                  <a:pt x="86628" y="2600"/>
                </a:lnTo>
                <a:lnTo>
                  <a:pt x="81564" y="1718"/>
                </a:lnTo>
                <a:lnTo>
                  <a:pt x="77196" y="1130"/>
                </a:lnTo>
                <a:lnTo>
                  <a:pt x="73292" y="738"/>
                </a:lnTo>
                <a:lnTo>
                  <a:pt x="69697" y="477"/>
                </a:lnTo>
                <a:lnTo>
                  <a:pt x="65316" y="302"/>
                </a:lnTo>
                <a:lnTo>
                  <a:pt x="50662" y="57"/>
                </a:lnTo>
                <a:lnTo>
                  <a:pt x="43021" y="0"/>
                </a:lnTo>
                <a:lnTo>
                  <a:pt x="38603" y="977"/>
                </a:lnTo>
                <a:lnTo>
                  <a:pt x="33672" y="2620"/>
                </a:lnTo>
                <a:lnTo>
                  <a:pt x="28401" y="4708"/>
                </a:lnTo>
                <a:lnTo>
                  <a:pt x="24887" y="7092"/>
                </a:lnTo>
                <a:lnTo>
                  <a:pt x="22544" y="9674"/>
                </a:lnTo>
                <a:lnTo>
                  <a:pt x="20983" y="12387"/>
                </a:lnTo>
                <a:lnTo>
                  <a:pt x="18949" y="14196"/>
                </a:lnTo>
                <a:lnTo>
                  <a:pt x="16601" y="15402"/>
                </a:lnTo>
                <a:lnTo>
                  <a:pt x="8929" y="178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201"/>
          <p:cNvSpPr/>
          <p:nvPr/>
        </p:nvSpPr>
        <p:spPr>
          <a:xfrm>
            <a:off x="2696765" y="3081155"/>
            <a:ext cx="151647" cy="88841"/>
          </a:xfrm>
          <a:custGeom>
            <a:avLst/>
            <a:gdLst/>
            <a:ahLst/>
            <a:cxnLst/>
            <a:rect l="0" t="0" r="0" b="0"/>
            <a:pathLst>
              <a:path w="151647" h="88841">
                <a:moveTo>
                  <a:pt x="0" y="35305"/>
                </a:moveTo>
                <a:lnTo>
                  <a:pt x="0" y="56296"/>
                </a:lnTo>
                <a:lnTo>
                  <a:pt x="992" y="59221"/>
                </a:lnTo>
                <a:lnTo>
                  <a:pt x="2646" y="62163"/>
                </a:lnTo>
                <a:lnTo>
                  <a:pt x="7688" y="69274"/>
                </a:lnTo>
                <a:lnTo>
                  <a:pt x="10087" y="70850"/>
                </a:lnTo>
                <a:lnTo>
                  <a:pt x="13670" y="72892"/>
                </a:lnTo>
                <a:lnTo>
                  <a:pt x="18043" y="75246"/>
                </a:lnTo>
                <a:lnTo>
                  <a:pt x="21951" y="77807"/>
                </a:lnTo>
                <a:lnTo>
                  <a:pt x="25547" y="80507"/>
                </a:lnTo>
                <a:lnTo>
                  <a:pt x="28938" y="83299"/>
                </a:lnTo>
                <a:lnTo>
                  <a:pt x="33183" y="85161"/>
                </a:lnTo>
                <a:lnTo>
                  <a:pt x="37997" y="86401"/>
                </a:lnTo>
                <a:lnTo>
                  <a:pt x="43191" y="87229"/>
                </a:lnTo>
                <a:lnTo>
                  <a:pt x="48638" y="87780"/>
                </a:lnTo>
                <a:lnTo>
                  <a:pt x="54253" y="88148"/>
                </a:lnTo>
                <a:lnTo>
                  <a:pt x="59981" y="88393"/>
                </a:lnTo>
                <a:lnTo>
                  <a:pt x="71637" y="88665"/>
                </a:lnTo>
                <a:lnTo>
                  <a:pt x="95289" y="88840"/>
                </a:lnTo>
                <a:lnTo>
                  <a:pt x="101229" y="87863"/>
                </a:lnTo>
                <a:lnTo>
                  <a:pt x="107174" y="86218"/>
                </a:lnTo>
                <a:lnTo>
                  <a:pt x="113121" y="84130"/>
                </a:lnTo>
                <a:lnTo>
                  <a:pt x="118078" y="82738"/>
                </a:lnTo>
                <a:lnTo>
                  <a:pt x="122375" y="81810"/>
                </a:lnTo>
                <a:lnTo>
                  <a:pt x="126232" y="81191"/>
                </a:lnTo>
                <a:lnTo>
                  <a:pt x="129795" y="79786"/>
                </a:lnTo>
                <a:lnTo>
                  <a:pt x="133163" y="77858"/>
                </a:lnTo>
                <a:lnTo>
                  <a:pt x="136400" y="75580"/>
                </a:lnTo>
                <a:lnTo>
                  <a:pt x="139551" y="73069"/>
                </a:lnTo>
                <a:lnTo>
                  <a:pt x="142643" y="70403"/>
                </a:lnTo>
                <a:lnTo>
                  <a:pt x="145697" y="67634"/>
                </a:lnTo>
                <a:lnTo>
                  <a:pt x="147733" y="64795"/>
                </a:lnTo>
                <a:lnTo>
                  <a:pt x="149090" y="61910"/>
                </a:lnTo>
                <a:lnTo>
                  <a:pt x="149995" y="58995"/>
                </a:lnTo>
                <a:lnTo>
                  <a:pt x="150598" y="56059"/>
                </a:lnTo>
                <a:lnTo>
                  <a:pt x="151001" y="53110"/>
                </a:lnTo>
                <a:lnTo>
                  <a:pt x="151269" y="50152"/>
                </a:lnTo>
                <a:lnTo>
                  <a:pt x="151447" y="47187"/>
                </a:lnTo>
                <a:lnTo>
                  <a:pt x="151646" y="41248"/>
                </a:lnTo>
                <a:lnTo>
                  <a:pt x="150706" y="38275"/>
                </a:lnTo>
                <a:lnTo>
                  <a:pt x="149088" y="35301"/>
                </a:lnTo>
                <a:lnTo>
                  <a:pt x="147017" y="32325"/>
                </a:lnTo>
                <a:lnTo>
                  <a:pt x="144644" y="29350"/>
                </a:lnTo>
                <a:lnTo>
                  <a:pt x="142070" y="26374"/>
                </a:lnTo>
                <a:lnTo>
                  <a:pt x="139362" y="23398"/>
                </a:lnTo>
                <a:lnTo>
                  <a:pt x="133706" y="17445"/>
                </a:lnTo>
                <a:lnTo>
                  <a:pt x="130810" y="14469"/>
                </a:lnTo>
                <a:lnTo>
                  <a:pt x="127886" y="12485"/>
                </a:lnTo>
                <a:lnTo>
                  <a:pt x="124945" y="11162"/>
                </a:lnTo>
                <a:lnTo>
                  <a:pt x="121992" y="10280"/>
                </a:lnTo>
                <a:lnTo>
                  <a:pt x="118039" y="8700"/>
                </a:lnTo>
                <a:lnTo>
                  <a:pt x="113419" y="6654"/>
                </a:lnTo>
                <a:lnTo>
                  <a:pt x="108355" y="4298"/>
                </a:lnTo>
                <a:lnTo>
                  <a:pt x="102995" y="2728"/>
                </a:lnTo>
                <a:lnTo>
                  <a:pt x="97436" y="1681"/>
                </a:lnTo>
                <a:lnTo>
                  <a:pt x="91747" y="983"/>
                </a:lnTo>
                <a:lnTo>
                  <a:pt x="85969" y="517"/>
                </a:lnTo>
                <a:lnTo>
                  <a:pt x="80133" y="207"/>
                </a:lnTo>
                <a:lnTo>
                  <a:pt x="74258" y="0"/>
                </a:lnTo>
                <a:lnTo>
                  <a:pt x="69349" y="855"/>
                </a:lnTo>
                <a:lnTo>
                  <a:pt x="65084" y="2416"/>
                </a:lnTo>
                <a:lnTo>
                  <a:pt x="56708" y="6797"/>
                </a:lnTo>
                <a:lnTo>
                  <a:pt x="46370" y="12052"/>
                </a:lnTo>
                <a:lnTo>
                  <a:pt x="41828" y="14842"/>
                </a:lnTo>
                <a:lnTo>
                  <a:pt x="37807" y="17694"/>
                </a:lnTo>
                <a:lnTo>
                  <a:pt x="34134" y="20588"/>
                </a:lnTo>
                <a:lnTo>
                  <a:pt x="30694" y="23509"/>
                </a:lnTo>
                <a:lnTo>
                  <a:pt x="27408" y="26449"/>
                </a:lnTo>
                <a:lnTo>
                  <a:pt x="21111" y="32361"/>
                </a:lnTo>
                <a:lnTo>
                  <a:pt x="15005" y="38297"/>
                </a:lnTo>
                <a:lnTo>
                  <a:pt x="12980" y="41268"/>
                </a:lnTo>
                <a:lnTo>
                  <a:pt x="11630" y="44242"/>
                </a:lnTo>
                <a:lnTo>
                  <a:pt x="8930" y="531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202"/>
          <p:cNvSpPr/>
          <p:nvPr/>
        </p:nvSpPr>
        <p:spPr>
          <a:xfrm>
            <a:off x="2830710" y="3437929"/>
            <a:ext cx="8931" cy="116087"/>
          </a:xfrm>
          <a:custGeom>
            <a:avLst/>
            <a:gdLst/>
            <a:ahLst/>
            <a:cxnLst/>
            <a:rect l="0" t="0" r="0" b="0"/>
            <a:pathLst>
              <a:path w="8931" h="116087">
                <a:moveTo>
                  <a:pt x="8930" y="0"/>
                </a:moveTo>
                <a:lnTo>
                  <a:pt x="8930" y="4741"/>
                </a:lnTo>
                <a:lnTo>
                  <a:pt x="7938" y="7130"/>
                </a:lnTo>
                <a:lnTo>
                  <a:pt x="6284" y="9714"/>
                </a:lnTo>
                <a:lnTo>
                  <a:pt x="4190" y="12429"/>
                </a:lnTo>
                <a:lnTo>
                  <a:pt x="2793" y="16224"/>
                </a:lnTo>
                <a:lnTo>
                  <a:pt x="1862" y="20738"/>
                </a:lnTo>
                <a:lnTo>
                  <a:pt x="1242" y="25731"/>
                </a:lnTo>
                <a:lnTo>
                  <a:pt x="828" y="30053"/>
                </a:lnTo>
                <a:lnTo>
                  <a:pt x="552" y="33926"/>
                </a:lnTo>
                <a:lnTo>
                  <a:pt x="368" y="37500"/>
                </a:lnTo>
                <a:lnTo>
                  <a:pt x="164" y="46763"/>
                </a:lnTo>
                <a:lnTo>
                  <a:pt x="0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203"/>
          <p:cNvSpPr/>
          <p:nvPr/>
        </p:nvSpPr>
        <p:spPr>
          <a:xfrm>
            <a:off x="2803921" y="3696890"/>
            <a:ext cx="8931" cy="133946"/>
          </a:xfrm>
          <a:custGeom>
            <a:avLst/>
            <a:gdLst/>
            <a:ahLst/>
            <a:cxnLst/>
            <a:rect l="0" t="0" r="0" b="0"/>
            <a:pathLst>
              <a:path w="8931" h="133946">
                <a:moveTo>
                  <a:pt x="0" y="0"/>
                </a:moveTo>
                <a:lnTo>
                  <a:pt x="0" y="52293"/>
                </a:lnTo>
                <a:lnTo>
                  <a:pt x="993" y="57682"/>
                </a:lnTo>
                <a:lnTo>
                  <a:pt x="2646" y="63259"/>
                </a:lnTo>
                <a:lnTo>
                  <a:pt x="4741" y="68962"/>
                </a:lnTo>
                <a:lnTo>
                  <a:pt x="6137" y="74748"/>
                </a:lnTo>
                <a:lnTo>
                  <a:pt x="7068" y="80590"/>
                </a:lnTo>
                <a:lnTo>
                  <a:pt x="7689" y="86469"/>
                </a:lnTo>
                <a:lnTo>
                  <a:pt x="8103" y="92372"/>
                </a:lnTo>
                <a:lnTo>
                  <a:pt x="8378" y="98293"/>
                </a:lnTo>
                <a:lnTo>
                  <a:pt x="8766" y="113460"/>
                </a:lnTo>
                <a:lnTo>
                  <a:pt x="8930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204"/>
          <p:cNvSpPr/>
          <p:nvPr/>
        </p:nvSpPr>
        <p:spPr>
          <a:xfrm>
            <a:off x="2830710" y="4018359"/>
            <a:ext cx="1" cy="116087"/>
          </a:xfrm>
          <a:custGeom>
            <a:avLst/>
            <a:gdLst/>
            <a:ahLst/>
            <a:cxnLst/>
            <a:rect l="0" t="0" r="0" b="0"/>
            <a:pathLst>
              <a:path w="1" h="116087">
                <a:moveTo>
                  <a:pt x="0" y="0"/>
                </a:moveTo>
                <a:lnTo>
                  <a:pt x="0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205"/>
          <p:cNvSpPr/>
          <p:nvPr/>
        </p:nvSpPr>
        <p:spPr>
          <a:xfrm>
            <a:off x="2821781" y="4330898"/>
            <a:ext cx="8930" cy="142876"/>
          </a:xfrm>
          <a:custGeom>
            <a:avLst/>
            <a:gdLst/>
            <a:ahLst/>
            <a:cxnLst/>
            <a:rect l="0" t="0" r="0" b="0"/>
            <a:pathLst>
              <a:path w="8930" h="142876">
                <a:moveTo>
                  <a:pt x="8929" y="0"/>
                </a:moveTo>
                <a:lnTo>
                  <a:pt x="8929" y="21250"/>
                </a:lnTo>
                <a:lnTo>
                  <a:pt x="7937" y="24088"/>
                </a:lnTo>
                <a:lnTo>
                  <a:pt x="6283" y="26973"/>
                </a:lnTo>
                <a:lnTo>
                  <a:pt x="4189" y="29888"/>
                </a:lnTo>
                <a:lnTo>
                  <a:pt x="2792" y="33816"/>
                </a:lnTo>
                <a:lnTo>
                  <a:pt x="1861" y="38419"/>
                </a:lnTo>
                <a:lnTo>
                  <a:pt x="1241" y="43472"/>
                </a:lnTo>
                <a:lnTo>
                  <a:pt x="827" y="48825"/>
                </a:lnTo>
                <a:lnTo>
                  <a:pt x="551" y="54378"/>
                </a:lnTo>
                <a:lnTo>
                  <a:pt x="245" y="65840"/>
                </a:lnTo>
                <a:lnTo>
                  <a:pt x="0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206"/>
          <p:cNvSpPr/>
          <p:nvPr/>
        </p:nvSpPr>
        <p:spPr>
          <a:xfrm>
            <a:off x="2830710" y="4679156"/>
            <a:ext cx="26791" cy="142876"/>
          </a:xfrm>
          <a:custGeom>
            <a:avLst/>
            <a:gdLst/>
            <a:ahLst/>
            <a:cxnLst/>
            <a:rect l="0" t="0" r="0" b="0"/>
            <a:pathLst>
              <a:path w="26791" h="142876">
                <a:moveTo>
                  <a:pt x="0" y="0"/>
                </a:moveTo>
                <a:lnTo>
                  <a:pt x="0" y="7688"/>
                </a:lnTo>
                <a:lnTo>
                  <a:pt x="993" y="9094"/>
                </a:lnTo>
                <a:lnTo>
                  <a:pt x="2646" y="11024"/>
                </a:lnTo>
                <a:lnTo>
                  <a:pt x="4741" y="13302"/>
                </a:lnTo>
                <a:lnTo>
                  <a:pt x="6137" y="16805"/>
                </a:lnTo>
                <a:lnTo>
                  <a:pt x="7068" y="21125"/>
                </a:lnTo>
                <a:lnTo>
                  <a:pt x="7689" y="25990"/>
                </a:lnTo>
                <a:lnTo>
                  <a:pt x="8103" y="31217"/>
                </a:lnTo>
                <a:lnTo>
                  <a:pt x="8378" y="36686"/>
                </a:lnTo>
                <a:lnTo>
                  <a:pt x="8563" y="42317"/>
                </a:lnTo>
                <a:lnTo>
                  <a:pt x="8821" y="64462"/>
                </a:lnTo>
                <a:lnTo>
                  <a:pt x="9850" y="72740"/>
                </a:lnTo>
                <a:lnTo>
                  <a:pt x="11528" y="81236"/>
                </a:lnTo>
                <a:lnTo>
                  <a:pt x="13638" y="89876"/>
                </a:lnTo>
                <a:lnTo>
                  <a:pt x="15045" y="97620"/>
                </a:lnTo>
                <a:lnTo>
                  <a:pt x="15984" y="104767"/>
                </a:lnTo>
                <a:lnTo>
                  <a:pt x="16609" y="111517"/>
                </a:lnTo>
                <a:lnTo>
                  <a:pt x="18018" y="118001"/>
                </a:lnTo>
                <a:lnTo>
                  <a:pt x="19950" y="124308"/>
                </a:lnTo>
                <a:lnTo>
                  <a:pt x="26790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207"/>
          <p:cNvSpPr/>
          <p:nvPr/>
        </p:nvSpPr>
        <p:spPr>
          <a:xfrm>
            <a:off x="2830720" y="5027414"/>
            <a:ext cx="17851" cy="151805"/>
          </a:xfrm>
          <a:custGeom>
            <a:avLst/>
            <a:gdLst/>
            <a:ahLst/>
            <a:cxnLst/>
            <a:rect l="0" t="0" r="0" b="0"/>
            <a:pathLst>
              <a:path w="17851" h="151805">
                <a:moveTo>
                  <a:pt x="8920" y="0"/>
                </a:moveTo>
                <a:lnTo>
                  <a:pt x="1231" y="7688"/>
                </a:lnTo>
                <a:lnTo>
                  <a:pt x="817" y="9094"/>
                </a:lnTo>
                <a:lnTo>
                  <a:pt x="358" y="13302"/>
                </a:lnTo>
                <a:lnTo>
                  <a:pt x="236" y="15813"/>
                </a:lnTo>
                <a:lnTo>
                  <a:pt x="99" y="21249"/>
                </a:lnTo>
                <a:lnTo>
                  <a:pt x="0" y="55900"/>
                </a:lnTo>
                <a:lnTo>
                  <a:pt x="989" y="63064"/>
                </a:lnTo>
                <a:lnTo>
                  <a:pt x="2640" y="69824"/>
                </a:lnTo>
                <a:lnTo>
                  <a:pt x="4733" y="76314"/>
                </a:lnTo>
                <a:lnTo>
                  <a:pt x="6129" y="83618"/>
                </a:lnTo>
                <a:lnTo>
                  <a:pt x="7059" y="91465"/>
                </a:lnTo>
                <a:lnTo>
                  <a:pt x="7680" y="99672"/>
                </a:lnTo>
                <a:lnTo>
                  <a:pt x="9085" y="107127"/>
                </a:lnTo>
                <a:lnTo>
                  <a:pt x="11015" y="114082"/>
                </a:lnTo>
                <a:lnTo>
                  <a:pt x="13293" y="120703"/>
                </a:lnTo>
                <a:lnTo>
                  <a:pt x="14812" y="127101"/>
                </a:lnTo>
                <a:lnTo>
                  <a:pt x="15825" y="133351"/>
                </a:lnTo>
                <a:lnTo>
                  <a:pt x="17850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208"/>
          <p:cNvSpPr/>
          <p:nvPr/>
        </p:nvSpPr>
        <p:spPr>
          <a:xfrm>
            <a:off x="2848570" y="5384601"/>
            <a:ext cx="1" cy="71439"/>
          </a:xfrm>
          <a:custGeom>
            <a:avLst/>
            <a:gdLst/>
            <a:ahLst/>
            <a:cxnLst/>
            <a:rect l="0" t="0" r="0" b="0"/>
            <a:pathLst>
              <a:path w="1" h="71439">
                <a:moveTo>
                  <a:pt x="0" y="0"/>
                </a:moveTo>
                <a:lnTo>
                  <a:pt x="0" y="714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209"/>
          <p:cNvSpPr/>
          <p:nvPr/>
        </p:nvSpPr>
        <p:spPr>
          <a:xfrm>
            <a:off x="2821781" y="5777507"/>
            <a:ext cx="17860" cy="151806"/>
          </a:xfrm>
          <a:custGeom>
            <a:avLst/>
            <a:gdLst/>
            <a:ahLst/>
            <a:cxnLst/>
            <a:rect l="0" t="0" r="0" b="0"/>
            <a:pathLst>
              <a:path w="17860" h="151806">
                <a:moveTo>
                  <a:pt x="0" y="0"/>
                </a:moveTo>
                <a:lnTo>
                  <a:pt x="0" y="4740"/>
                </a:lnTo>
                <a:lnTo>
                  <a:pt x="992" y="8122"/>
                </a:lnTo>
                <a:lnTo>
                  <a:pt x="2646" y="12359"/>
                </a:lnTo>
                <a:lnTo>
                  <a:pt x="4740" y="17169"/>
                </a:lnTo>
                <a:lnTo>
                  <a:pt x="6137" y="23352"/>
                </a:lnTo>
                <a:lnTo>
                  <a:pt x="7068" y="30451"/>
                </a:lnTo>
                <a:lnTo>
                  <a:pt x="7688" y="38160"/>
                </a:lnTo>
                <a:lnTo>
                  <a:pt x="8102" y="48261"/>
                </a:lnTo>
                <a:lnTo>
                  <a:pt x="8562" y="72712"/>
                </a:lnTo>
                <a:lnTo>
                  <a:pt x="9676" y="85186"/>
                </a:lnTo>
                <a:lnTo>
                  <a:pt x="11412" y="97470"/>
                </a:lnTo>
                <a:lnTo>
                  <a:pt x="13561" y="109629"/>
                </a:lnTo>
                <a:lnTo>
                  <a:pt x="14994" y="119719"/>
                </a:lnTo>
                <a:lnTo>
                  <a:pt x="15949" y="128430"/>
                </a:lnTo>
                <a:lnTo>
                  <a:pt x="17859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210"/>
          <p:cNvSpPr/>
          <p:nvPr/>
        </p:nvSpPr>
        <p:spPr>
          <a:xfrm>
            <a:off x="3725983" y="1600346"/>
            <a:ext cx="1185144" cy="1051675"/>
          </a:xfrm>
          <a:custGeom>
            <a:avLst/>
            <a:gdLst/>
            <a:ahLst/>
            <a:cxnLst/>
            <a:rect l="0" t="0" r="0" b="0"/>
            <a:pathLst>
              <a:path w="1185144" h="1051675">
                <a:moveTo>
                  <a:pt x="24485" y="587427"/>
                </a:moveTo>
                <a:lnTo>
                  <a:pt x="24485" y="531884"/>
                </a:lnTo>
                <a:lnTo>
                  <a:pt x="29226" y="506477"/>
                </a:lnTo>
                <a:lnTo>
                  <a:pt x="32587" y="477363"/>
                </a:lnTo>
                <a:lnTo>
                  <a:pt x="34161" y="451628"/>
                </a:lnTo>
                <a:lnTo>
                  <a:pt x="40471" y="420300"/>
                </a:lnTo>
                <a:lnTo>
                  <a:pt x="48624" y="391726"/>
                </a:lnTo>
                <a:lnTo>
                  <a:pt x="60269" y="355404"/>
                </a:lnTo>
                <a:lnTo>
                  <a:pt x="68170" y="336470"/>
                </a:lnTo>
                <a:lnTo>
                  <a:pt x="88361" y="303497"/>
                </a:lnTo>
                <a:lnTo>
                  <a:pt x="101161" y="280327"/>
                </a:lnTo>
                <a:lnTo>
                  <a:pt x="116110" y="256800"/>
                </a:lnTo>
                <a:lnTo>
                  <a:pt x="132676" y="234107"/>
                </a:lnTo>
                <a:lnTo>
                  <a:pt x="159729" y="203604"/>
                </a:lnTo>
                <a:lnTo>
                  <a:pt x="191447" y="170864"/>
                </a:lnTo>
                <a:lnTo>
                  <a:pt x="222122" y="141871"/>
                </a:lnTo>
                <a:lnTo>
                  <a:pt x="247923" y="123496"/>
                </a:lnTo>
                <a:lnTo>
                  <a:pt x="275926" y="105407"/>
                </a:lnTo>
                <a:lnTo>
                  <a:pt x="334326" y="69541"/>
                </a:lnTo>
                <a:lnTo>
                  <a:pt x="363937" y="54308"/>
                </a:lnTo>
                <a:lnTo>
                  <a:pt x="394626" y="40923"/>
                </a:lnTo>
                <a:lnTo>
                  <a:pt x="428109" y="28359"/>
                </a:lnTo>
                <a:lnTo>
                  <a:pt x="462835" y="18806"/>
                </a:lnTo>
                <a:lnTo>
                  <a:pt x="498112" y="11254"/>
                </a:lnTo>
                <a:lnTo>
                  <a:pt x="533634" y="4590"/>
                </a:lnTo>
                <a:lnTo>
                  <a:pt x="552434" y="2415"/>
                </a:lnTo>
                <a:lnTo>
                  <a:pt x="571912" y="966"/>
                </a:lnTo>
                <a:lnTo>
                  <a:pt x="591842" y="0"/>
                </a:lnTo>
                <a:lnTo>
                  <a:pt x="611083" y="348"/>
                </a:lnTo>
                <a:lnTo>
                  <a:pt x="629863" y="1572"/>
                </a:lnTo>
                <a:lnTo>
                  <a:pt x="648336" y="3381"/>
                </a:lnTo>
                <a:lnTo>
                  <a:pt x="687382" y="8036"/>
                </a:lnTo>
                <a:lnTo>
                  <a:pt x="726895" y="13412"/>
                </a:lnTo>
                <a:lnTo>
                  <a:pt x="818827" y="27894"/>
                </a:lnTo>
                <a:lnTo>
                  <a:pt x="854769" y="36459"/>
                </a:lnTo>
                <a:lnTo>
                  <a:pt x="889594" y="47873"/>
                </a:lnTo>
                <a:lnTo>
                  <a:pt x="921608" y="62867"/>
                </a:lnTo>
                <a:lnTo>
                  <a:pt x="949727" y="79453"/>
                </a:lnTo>
                <a:lnTo>
                  <a:pt x="976446" y="96747"/>
                </a:lnTo>
                <a:lnTo>
                  <a:pt x="1004858" y="114355"/>
                </a:lnTo>
                <a:lnTo>
                  <a:pt x="1031375" y="134748"/>
                </a:lnTo>
                <a:lnTo>
                  <a:pt x="1055398" y="157041"/>
                </a:lnTo>
                <a:lnTo>
                  <a:pt x="1075996" y="180178"/>
                </a:lnTo>
                <a:lnTo>
                  <a:pt x="1095073" y="206336"/>
                </a:lnTo>
                <a:lnTo>
                  <a:pt x="1112482" y="233506"/>
                </a:lnTo>
                <a:lnTo>
                  <a:pt x="1126833" y="258811"/>
                </a:lnTo>
                <a:lnTo>
                  <a:pt x="1139826" y="285933"/>
                </a:lnTo>
                <a:lnTo>
                  <a:pt x="1152216" y="314523"/>
                </a:lnTo>
                <a:lnTo>
                  <a:pt x="1164337" y="343766"/>
                </a:lnTo>
                <a:lnTo>
                  <a:pt x="1173692" y="373300"/>
                </a:lnTo>
                <a:lnTo>
                  <a:pt x="1180165" y="403955"/>
                </a:lnTo>
                <a:lnTo>
                  <a:pt x="1181892" y="420464"/>
                </a:lnTo>
                <a:lnTo>
                  <a:pt x="1183043" y="437423"/>
                </a:lnTo>
                <a:lnTo>
                  <a:pt x="1184322" y="469495"/>
                </a:lnTo>
                <a:lnTo>
                  <a:pt x="1185042" y="518088"/>
                </a:lnTo>
                <a:lnTo>
                  <a:pt x="1185143" y="535248"/>
                </a:lnTo>
                <a:lnTo>
                  <a:pt x="1184218" y="552641"/>
                </a:lnTo>
                <a:lnTo>
                  <a:pt x="1182608" y="570189"/>
                </a:lnTo>
                <a:lnTo>
                  <a:pt x="1180544" y="587841"/>
                </a:lnTo>
                <a:lnTo>
                  <a:pt x="1177183" y="605563"/>
                </a:lnTo>
                <a:lnTo>
                  <a:pt x="1172959" y="623330"/>
                </a:lnTo>
                <a:lnTo>
                  <a:pt x="1168157" y="641128"/>
                </a:lnTo>
                <a:lnTo>
                  <a:pt x="1163964" y="657954"/>
                </a:lnTo>
                <a:lnTo>
                  <a:pt x="1156660" y="689879"/>
                </a:lnTo>
                <a:lnTo>
                  <a:pt x="1144814" y="720605"/>
                </a:lnTo>
                <a:lnTo>
                  <a:pt x="1130620" y="750797"/>
                </a:lnTo>
                <a:lnTo>
                  <a:pt x="1117697" y="780752"/>
                </a:lnTo>
                <a:lnTo>
                  <a:pt x="1100048" y="810602"/>
                </a:lnTo>
                <a:lnTo>
                  <a:pt x="1078974" y="839413"/>
                </a:lnTo>
                <a:lnTo>
                  <a:pt x="1056378" y="865446"/>
                </a:lnTo>
                <a:lnTo>
                  <a:pt x="1033107" y="890246"/>
                </a:lnTo>
                <a:lnTo>
                  <a:pt x="1008543" y="914498"/>
                </a:lnTo>
                <a:lnTo>
                  <a:pt x="981089" y="938505"/>
                </a:lnTo>
                <a:lnTo>
                  <a:pt x="949705" y="959758"/>
                </a:lnTo>
                <a:lnTo>
                  <a:pt x="885791" y="997656"/>
                </a:lnTo>
                <a:lnTo>
                  <a:pt x="852780" y="1013167"/>
                </a:lnTo>
                <a:lnTo>
                  <a:pt x="818265" y="1026676"/>
                </a:lnTo>
                <a:lnTo>
                  <a:pt x="783081" y="1039295"/>
                </a:lnTo>
                <a:lnTo>
                  <a:pt x="764371" y="1043453"/>
                </a:lnTo>
                <a:lnTo>
                  <a:pt x="744954" y="1046225"/>
                </a:lnTo>
                <a:lnTo>
                  <a:pt x="725063" y="1048074"/>
                </a:lnTo>
                <a:lnTo>
                  <a:pt x="705849" y="1049306"/>
                </a:lnTo>
                <a:lnTo>
                  <a:pt x="668627" y="1050675"/>
                </a:lnTo>
                <a:lnTo>
                  <a:pt x="596223" y="1051554"/>
                </a:lnTo>
                <a:lnTo>
                  <a:pt x="560372" y="1051674"/>
                </a:lnTo>
                <a:lnTo>
                  <a:pt x="524595" y="1046436"/>
                </a:lnTo>
                <a:lnTo>
                  <a:pt x="488850" y="1038486"/>
                </a:lnTo>
                <a:lnTo>
                  <a:pt x="453120" y="1031645"/>
                </a:lnTo>
                <a:lnTo>
                  <a:pt x="434265" y="1027439"/>
                </a:lnTo>
                <a:lnTo>
                  <a:pt x="394794" y="1017475"/>
                </a:lnTo>
                <a:lnTo>
                  <a:pt x="375538" y="1011048"/>
                </a:lnTo>
                <a:lnTo>
                  <a:pt x="356746" y="1003786"/>
                </a:lnTo>
                <a:lnTo>
                  <a:pt x="319993" y="988772"/>
                </a:lnTo>
                <a:lnTo>
                  <a:pt x="283814" y="975485"/>
                </a:lnTo>
                <a:lnTo>
                  <a:pt x="250537" y="960319"/>
                </a:lnTo>
                <a:lnTo>
                  <a:pt x="219210" y="943657"/>
                </a:lnTo>
                <a:lnTo>
                  <a:pt x="188751" y="926329"/>
                </a:lnTo>
                <a:lnTo>
                  <a:pt x="143712" y="899840"/>
                </a:lnTo>
                <a:lnTo>
                  <a:pt x="108429" y="868399"/>
                </a:lnTo>
                <a:lnTo>
                  <a:pt x="88583" y="845587"/>
                </a:lnTo>
                <a:lnTo>
                  <a:pt x="60675" y="813078"/>
                </a:lnTo>
                <a:lnTo>
                  <a:pt x="43546" y="791896"/>
                </a:lnTo>
                <a:lnTo>
                  <a:pt x="29319" y="765945"/>
                </a:lnTo>
                <a:lnTo>
                  <a:pt x="19027" y="740521"/>
                </a:lnTo>
                <a:lnTo>
                  <a:pt x="11145" y="715992"/>
                </a:lnTo>
                <a:lnTo>
                  <a:pt x="4335" y="691861"/>
                </a:lnTo>
                <a:lnTo>
                  <a:pt x="647" y="667907"/>
                </a:lnTo>
                <a:lnTo>
                  <a:pt x="0" y="644032"/>
                </a:lnTo>
                <a:lnTo>
                  <a:pt x="4221" y="609270"/>
                </a:lnTo>
                <a:lnTo>
                  <a:pt x="6906" y="580670"/>
                </a:lnTo>
                <a:lnTo>
                  <a:pt x="15556" y="5517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211"/>
          <p:cNvSpPr/>
          <p:nvPr/>
        </p:nvSpPr>
        <p:spPr>
          <a:xfrm>
            <a:off x="3984072" y="2098525"/>
            <a:ext cx="293079" cy="283924"/>
          </a:xfrm>
          <a:custGeom>
            <a:avLst/>
            <a:gdLst/>
            <a:ahLst/>
            <a:cxnLst/>
            <a:rect l="0" t="0" r="0" b="0"/>
            <a:pathLst>
              <a:path w="293079" h="283924">
                <a:moveTo>
                  <a:pt x="132513" y="44600"/>
                </a:moveTo>
                <a:lnTo>
                  <a:pt x="120084" y="44600"/>
                </a:lnTo>
                <a:lnTo>
                  <a:pt x="117282" y="45591"/>
                </a:lnTo>
                <a:lnTo>
                  <a:pt x="111522" y="49340"/>
                </a:lnTo>
                <a:lnTo>
                  <a:pt x="103010" y="56959"/>
                </a:lnTo>
                <a:lnTo>
                  <a:pt x="89706" y="69759"/>
                </a:lnTo>
                <a:lnTo>
                  <a:pt x="54708" y="104558"/>
                </a:lnTo>
                <a:lnTo>
                  <a:pt x="49885" y="110369"/>
                </a:lnTo>
                <a:lnTo>
                  <a:pt x="45678" y="116227"/>
                </a:lnTo>
                <a:lnTo>
                  <a:pt x="27056" y="144627"/>
                </a:lnTo>
                <a:lnTo>
                  <a:pt x="22521" y="151964"/>
                </a:lnTo>
                <a:lnTo>
                  <a:pt x="18506" y="158840"/>
                </a:lnTo>
                <a:lnTo>
                  <a:pt x="14837" y="165408"/>
                </a:lnTo>
                <a:lnTo>
                  <a:pt x="12390" y="171772"/>
                </a:lnTo>
                <a:lnTo>
                  <a:pt x="10759" y="177998"/>
                </a:lnTo>
                <a:lnTo>
                  <a:pt x="9672" y="184133"/>
                </a:lnTo>
                <a:lnTo>
                  <a:pt x="7955" y="190208"/>
                </a:lnTo>
                <a:lnTo>
                  <a:pt x="5818" y="196242"/>
                </a:lnTo>
                <a:lnTo>
                  <a:pt x="3402" y="202249"/>
                </a:lnTo>
                <a:lnTo>
                  <a:pt x="1791" y="208238"/>
                </a:lnTo>
                <a:lnTo>
                  <a:pt x="716" y="214216"/>
                </a:lnTo>
                <a:lnTo>
                  <a:pt x="0" y="220185"/>
                </a:lnTo>
                <a:lnTo>
                  <a:pt x="515" y="226148"/>
                </a:lnTo>
                <a:lnTo>
                  <a:pt x="1850" y="232109"/>
                </a:lnTo>
                <a:lnTo>
                  <a:pt x="3733" y="238067"/>
                </a:lnTo>
                <a:lnTo>
                  <a:pt x="5980" y="243030"/>
                </a:lnTo>
                <a:lnTo>
                  <a:pt x="11123" y="251192"/>
                </a:lnTo>
                <a:lnTo>
                  <a:pt x="16716" y="258127"/>
                </a:lnTo>
                <a:lnTo>
                  <a:pt x="19596" y="261365"/>
                </a:lnTo>
                <a:lnTo>
                  <a:pt x="28088" y="267609"/>
                </a:lnTo>
                <a:lnTo>
                  <a:pt x="33131" y="270663"/>
                </a:lnTo>
                <a:lnTo>
                  <a:pt x="38477" y="273692"/>
                </a:lnTo>
                <a:lnTo>
                  <a:pt x="49709" y="279702"/>
                </a:lnTo>
                <a:lnTo>
                  <a:pt x="55482" y="281702"/>
                </a:lnTo>
                <a:lnTo>
                  <a:pt x="61315" y="283035"/>
                </a:lnTo>
                <a:lnTo>
                  <a:pt x="67189" y="283923"/>
                </a:lnTo>
                <a:lnTo>
                  <a:pt x="74081" y="283524"/>
                </a:lnTo>
                <a:lnTo>
                  <a:pt x="81652" y="282265"/>
                </a:lnTo>
                <a:lnTo>
                  <a:pt x="89676" y="280434"/>
                </a:lnTo>
                <a:lnTo>
                  <a:pt x="98002" y="278221"/>
                </a:lnTo>
                <a:lnTo>
                  <a:pt x="115191" y="273116"/>
                </a:lnTo>
                <a:lnTo>
                  <a:pt x="159373" y="258823"/>
                </a:lnTo>
                <a:lnTo>
                  <a:pt x="168279" y="255876"/>
                </a:lnTo>
                <a:lnTo>
                  <a:pt x="177193" y="251927"/>
                </a:lnTo>
                <a:lnTo>
                  <a:pt x="186112" y="247310"/>
                </a:lnTo>
                <a:lnTo>
                  <a:pt x="195035" y="242248"/>
                </a:lnTo>
                <a:lnTo>
                  <a:pt x="203960" y="236888"/>
                </a:lnTo>
                <a:lnTo>
                  <a:pt x="221815" y="225642"/>
                </a:lnTo>
                <a:lnTo>
                  <a:pt x="229751" y="218873"/>
                </a:lnTo>
                <a:lnTo>
                  <a:pt x="237026" y="211383"/>
                </a:lnTo>
                <a:lnTo>
                  <a:pt x="243861" y="203413"/>
                </a:lnTo>
                <a:lnTo>
                  <a:pt x="250401" y="196116"/>
                </a:lnTo>
                <a:lnTo>
                  <a:pt x="262960" y="182716"/>
                </a:lnTo>
                <a:lnTo>
                  <a:pt x="268095" y="176365"/>
                </a:lnTo>
                <a:lnTo>
                  <a:pt x="272511" y="170146"/>
                </a:lnTo>
                <a:lnTo>
                  <a:pt x="276447" y="164016"/>
                </a:lnTo>
                <a:lnTo>
                  <a:pt x="280063" y="156953"/>
                </a:lnTo>
                <a:lnTo>
                  <a:pt x="283465" y="149267"/>
                </a:lnTo>
                <a:lnTo>
                  <a:pt x="286727" y="141167"/>
                </a:lnTo>
                <a:lnTo>
                  <a:pt x="288900" y="133783"/>
                </a:lnTo>
                <a:lnTo>
                  <a:pt x="290350" y="126875"/>
                </a:lnTo>
                <a:lnTo>
                  <a:pt x="291315" y="120286"/>
                </a:lnTo>
                <a:lnTo>
                  <a:pt x="291960" y="113908"/>
                </a:lnTo>
                <a:lnTo>
                  <a:pt x="292389" y="107673"/>
                </a:lnTo>
                <a:lnTo>
                  <a:pt x="292675" y="101531"/>
                </a:lnTo>
                <a:lnTo>
                  <a:pt x="292994" y="89415"/>
                </a:lnTo>
                <a:lnTo>
                  <a:pt x="293078" y="83406"/>
                </a:lnTo>
                <a:lnTo>
                  <a:pt x="292142" y="76424"/>
                </a:lnTo>
                <a:lnTo>
                  <a:pt x="290527" y="68792"/>
                </a:lnTo>
                <a:lnTo>
                  <a:pt x="288457" y="60728"/>
                </a:lnTo>
                <a:lnTo>
                  <a:pt x="286085" y="54360"/>
                </a:lnTo>
                <a:lnTo>
                  <a:pt x="283512" y="49122"/>
                </a:lnTo>
                <a:lnTo>
                  <a:pt x="280804" y="44638"/>
                </a:lnTo>
                <a:lnTo>
                  <a:pt x="277014" y="39664"/>
                </a:lnTo>
                <a:lnTo>
                  <a:pt x="272504" y="34364"/>
                </a:lnTo>
                <a:lnTo>
                  <a:pt x="267512" y="28846"/>
                </a:lnTo>
                <a:lnTo>
                  <a:pt x="261208" y="24175"/>
                </a:lnTo>
                <a:lnTo>
                  <a:pt x="254029" y="20069"/>
                </a:lnTo>
                <a:lnTo>
                  <a:pt x="225859" y="6350"/>
                </a:lnTo>
                <a:lnTo>
                  <a:pt x="218556" y="4217"/>
                </a:lnTo>
                <a:lnTo>
                  <a:pt x="210711" y="2795"/>
                </a:lnTo>
                <a:lnTo>
                  <a:pt x="202505" y="1847"/>
                </a:lnTo>
                <a:lnTo>
                  <a:pt x="195050" y="1215"/>
                </a:lnTo>
                <a:lnTo>
                  <a:pt x="188095" y="794"/>
                </a:lnTo>
                <a:lnTo>
                  <a:pt x="181474" y="513"/>
                </a:lnTo>
                <a:lnTo>
                  <a:pt x="166180" y="201"/>
                </a:lnTo>
                <a:lnTo>
                  <a:pt x="136848" y="0"/>
                </a:lnTo>
                <a:lnTo>
                  <a:pt x="130442" y="976"/>
                </a:lnTo>
                <a:lnTo>
                  <a:pt x="124188" y="2619"/>
                </a:lnTo>
                <a:lnTo>
                  <a:pt x="118033" y="4706"/>
                </a:lnTo>
                <a:lnTo>
                  <a:pt x="112938" y="6098"/>
                </a:lnTo>
                <a:lnTo>
                  <a:pt x="108549" y="7025"/>
                </a:lnTo>
                <a:lnTo>
                  <a:pt x="96795" y="88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212"/>
          <p:cNvSpPr/>
          <p:nvPr/>
        </p:nvSpPr>
        <p:spPr>
          <a:xfrm>
            <a:off x="4456071" y="2107439"/>
            <a:ext cx="213997" cy="214233"/>
          </a:xfrm>
          <a:custGeom>
            <a:avLst/>
            <a:gdLst/>
            <a:ahLst/>
            <a:cxnLst/>
            <a:rect l="0" t="0" r="0" b="0"/>
            <a:pathLst>
              <a:path w="213997" h="214233">
                <a:moveTo>
                  <a:pt x="71280" y="35686"/>
                </a:moveTo>
                <a:lnTo>
                  <a:pt x="71280" y="43374"/>
                </a:lnTo>
                <a:lnTo>
                  <a:pt x="66540" y="48988"/>
                </a:lnTo>
                <a:lnTo>
                  <a:pt x="61567" y="54165"/>
                </a:lnTo>
                <a:lnTo>
                  <a:pt x="58851" y="56935"/>
                </a:lnTo>
                <a:lnTo>
                  <a:pt x="57041" y="60766"/>
                </a:lnTo>
                <a:lnTo>
                  <a:pt x="55834" y="65304"/>
                </a:lnTo>
                <a:lnTo>
                  <a:pt x="55030" y="70314"/>
                </a:lnTo>
                <a:lnTo>
                  <a:pt x="53501" y="74646"/>
                </a:lnTo>
                <a:lnTo>
                  <a:pt x="51490" y="78526"/>
                </a:lnTo>
                <a:lnTo>
                  <a:pt x="49157" y="82106"/>
                </a:lnTo>
                <a:lnTo>
                  <a:pt x="45617" y="86476"/>
                </a:lnTo>
                <a:lnTo>
                  <a:pt x="41273" y="91374"/>
                </a:lnTo>
                <a:lnTo>
                  <a:pt x="36393" y="96624"/>
                </a:lnTo>
                <a:lnTo>
                  <a:pt x="32147" y="102108"/>
                </a:lnTo>
                <a:lnTo>
                  <a:pt x="28324" y="107748"/>
                </a:lnTo>
                <a:lnTo>
                  <a:pt x="24783" y="113493"/>
                </a:lnTo>
                <a:lnTo>
                  <a:pt x="21430" y="119307"/>
                </a:lnTo>
                <a:lnTo>
                  <a:pt x="15060" y="131059"/>
                </a:lnTo>
                <a:lnTo>
                  <a:pt x="11972" y="135979"/>
                </a:lnTo>
                <a:lnTo>
                  <a:pt x="8921" y="140251"/>
                </a:lnTo>
                <a:lnTo>
                  <a:pt x="5895" y="144091"/>
                </a:lnTo>
                <a:lnTo>
                  <a:pt x="3877" y="148635"/>
                </a:lnTo>
                <a:lnTo>
                  <a:pt x="2532" y="153649"/>
                </a:lnTo>
                <a:lnTo>
                  <a:pt x="1635" y="158976"/>
                </a:lnTo>
                <a:lnTo>
                  <a:pt x="1038" y="164512"/>
                </a:lnTo>
                <a:lnTo>
                  <a:pt x="639" y="170187"/>
                </a:lnTo>
                <a:lnTo>
                  <a:pt x="197" y="180792"/>
                </a:lnTo>
                <a:lnTo>
                  <a:pt x="0" y="188813"/>
                </a:lnTo>
                <a:lnTo>
                  <a:pt x="940" y="192341"/>
                </a:lnTo>
                <a:lnTo>
                  <a:pt x="4630" y="198906"/>
                </a:lnTo>
                <a:lnTo>
                  <a:pt x="6931" y="205132"/>
                </a:lnTo>
                <a:lnTo>
                  <a:pt x="7545" y="208181"/>
                </a:lnTo>
                <a:lnTo>
                  <a:pt x="9938" y="210213"/>
                </a:lnTo>
                <a:lnTo>
                  <a:pt x="13518" y="211569"/>
                </a:lnTo>
                <a:lnTo>
                  <a:pt x="17890" y="212472"/>
                </a:lnTo>
                <a:lnTo>
                  <a:pt x="22788" y="213075"/>
                </a:lnTo>
                <a:lnTo>
                  <a:pt x="28038" y="213476"/>
                </a:lnTo>
                <a:lnTo>
                  <a:pt x="33522" y="213744"/>
                </a:lnTo>
                <a:lnTo>
                  <a:pt x="44908" y="214041"/>
                </a:lnTo>
                <a:lnTo>
                  <a:pt x="68386" y="214232"/>
                </a:lnTo>
                <a:lnTo>
                  <a:pt x="75304" y="213256"/>
                </a:lnTo>
                <a:lnTo>
                  <a:pt x="82893" y="211612"/>
                </a:lnTo>
                <a:lnTo>
                  <a:pt x="90928" y="209525"/>
                </a:lnTo>
                <a:lnTo>
                  <a:pt x="98269" y="205157"/>
                </a:lnTo>
                <a:lnTo>
                  <a:pt x="105148" y="199268"/>
                </a:lnTo>
                <a:lnTo>
                  <a:pt x="111718" y="192365"/>
                </a:lnTo>
                <a:lnTo>
                  <a:pt x="119074" y="186771"/>
                </a:lnTo>
                <a:lnTo>
                  <a:pt x="126956" y="182050"/>
                </a:lnTo>
                <a:lnTo>
                  <a:pt x="135186" y="177910"/>
                </a:lnTo>
                <a:lnTo>
                  <a:pt x="142657" y="173166"/>
                </a:lnTo>
                <a:lnTo>
                  <a:pt x="149622" y="168019"/>
                </a:lnTo>
                <a:lnTo>
                  <a:pt x="156251" y="162603"/>
                </a:lnTo>
                <a:lnTo>
                  <a:pt x="162654" y="158000"/>
                </a:lnTo>
                <a:lnTo>
                  <a:pt x="168907" y="153940"/>
                </a:lnTo>
                <a:lnTo>
                  <a:pt x="175060" y="150240"/>
                </a:lnTo>
                <a:lnTo>
                  <a:pt x="180154" y="145790"/>
                </a:lnTo>
                <a:lnTo>
                  <a:pt x="184543" y="140838"/>
                </a:lnTo>
                <a:lnTo>
                  <a:pt x="188461" y="135553"/>
                </a:lnTo>
                <a:lnTo>
                  <a:pt x="192064" y="130045"/>
                </a:lnTo>
                <a:lnTo>
                  <a:pt x="195459" y="124389"/>
                </a:lnTo>
                <a:lnTo>
                  <a:pt x="198715" y="118633"/>
                </a:lnTo>
                <a:lnTo>
                  <a:pt x="204977" y="106947"/>
                </a:lnTo>
                <a:lnTo>
                  <a:pt x="208036" y="101052"/>
                </a:lnTo>
                <a:lnTo>
                  <a:pt x="210076" y="95138"/>
                </a:lnTo>
                <a:lnTo>
                  <a:pt x="211436" y="89211"/>
                </a:lnTo>
                <a:lnTo>
                  <a:pt x="212342" y="83276"/>
                </a:lnTo>
                <a:lnTo>
                  <a:pt x="212947" y="78326"/>
                </a:lnTo>
                <a:lnTo>
                  <a:pt x="213350" y="74035"/>
                </a:lnTo>
                <a:lnTo>
                  <a:pt x="213618" y="70181"/>
                </a:lnTo>
                <a:lnTo>
                  <a:pt x="213797" y="65628"/>
                </a:lnTo>
                <a:lnTo>
                  <a:pt x="213996" y="55277"/>
                </a:lnTo>
                <a:lnTo>
                  <a:pt x="213057" y="50731"/>
                </a:lnTo>
                <a:lnTo>
                  <a:pt x="211439" y="46708"/>
                </a:lnTo>
                <a:lnTo>
                  <a:pt x="209367" y="43034"/>
                </a:lnTo>
                <a:lnTo>
                  <a:pt x="207987" y="39592"/>
                </a:lnTo>
                <a:lnTo>
                  <a:pt x="206453" y="33122"/>
                </a:lnTo>
                <a:lnTo>
                  <a:pt x="203126" y="26940"/>
                </a:lnTo>
                <a:lnTo>
                  <a:pt x="198339" y="20884"/>
                </a:lnTo>
                <a:lnTo>
                  <a:pt x="192905" y="14886"/>
                </a:lnTo>
                <a:lnTo>
                  <a:pt x="189074" y="12889"/>
                </a:lnTo>
                <a:lnTo>
                  <a:pt x="184536" y="11558"/>
                </a:lnTo>
                <a:lnTo>
                  <a:pt x="179526" y="10671"/>
                </a:lnTo>
                <a:lnTo>
                  <a:pt x="175194" y="10080"/>
                </a:lnTo>
                <a:lnTo>
                  <a:pt x="171314" y="9685"/>
                </a:lnTo>
                <a:lnTo>
                  <a:pt x="167735" y="9422"/>
                </a:lnTo>
                <a:lnTo>
                  <a:pt x="164357" y="8255"/>
                </a:lnTo>
                <a:lnTo>
                  <a:pt x="157957" y="4312"/>
                </a:lnTo>
                <a:lnTo>
                  <a:pt x="151806" y="1898"/>
                </a:lnTo>
                <a:lnTo>
                  <a:pt x="145765" y="825"/>
                </a:lnTo>
                <a:lnTo>
                  <a:pt x="139772" y="348"/>
                </a:lnTo>
                <a:lnTo>
                  <a:pt x="133802" y="136"/>
                </a:lnTo>
                <a:lnTo>
                  <a:pt x="121884" y="0"/>
                </a:lnTo>
                <a:lnTo>
                  <a:pt x="119899" y="981"/>
                </a:lnTo>
                <a:lnTo>
                  <a:pt x="118576" y="2627"/>
                </a:lnTo>
                <a:lnTo>
                  <a:pt x="115942" y="8864"/>
                </a:lnTo>
                <a:lnTo>
                  <a:pt x="110787" y="14035"/>
                </a:lnTo>
                <a:lnTo>
                  <a:pt x="112981" y="11842"/>
                </a:lnTo>
                <a:lnTo>
                  <a:pt x="106999" y="17826"/>
                </a:lnTo>
                <a:lnTo>
                  <a:pt x="106999" y="88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213"/>
          <p:cNvSpPr/>
          <p:nvPr/>
        </p:nvSpPr>
        <p:spPr>
          <a:xfrm>
            <a:off x="6769625" y="1725197"/>
            <a:ext cx="1204017" cy="962110"/>
          </a:xfrm>
          <a:custGeom>
            <a:avLst/>
            <a:gdLst/>
            <a:ahLst/>
            <a:cxnLst/>
            <a:rect l="0" t="0" r="0" b="0"/>
            <a:pathLst>
              <a:path w="1204017" h="962110">
                <a:moveTo>
                  <a:pt x="1106359" y="283982"/>
                </a:moveTo>
                <a:lnTo>
                  <a:pt x="1106359" y="279242"/>
                </a:lnTo>
                <a:lnTo>
                  <a:pt x="1107350" y="277845"/>
                </a:lnTo>
                <a:lnTo>
                  <a:pt x="1109004" y="276915"/>
                </a:lnTo>
                <a:lnTo>
                  <a:pt x="1111099" y="276294"/>
                </a:lnTo>
                <a:lnTo>
                  <a:pt x="1112496" y="273896"/>
                </a:lnTo>
                <a:lnTo>
                  <a:pt x="1115454" y="262032"/>
                </a:lnTo>
                <a:lnTo>
                  <a:pt x="1127608" y="240792"/>
                </a:lnTo>
                <a:lnTo>
                  <a:pt x="1130686" y="229729"/>
                </a:lnTo>
                <a:lnTo>
                  <a:pt x="1132932" y="201694"/>
                </a:lnTo>
                <a:lnTo>
                  <a:pt x="1133004" y="196381"/>
                </a:lnTo>
                <a:lnTo>
                  <a:pt x="1130439" y="185186"/>
                </a:lnTo>
                <a:lnTo>
                  <a:pt x="1120707" y="161831"/>
                </a:lnTo>
                <a:lnTo>
                  <a:pt x="1107413" y="144051"/>
                </a:lnTo>
                <a:lnTo>
                  <a:pt x="1079316" y="114314"/>
                </a:lnTo>
                <a:lnTo>
                  <a:pt x="1048779" y="84552"/>
                </a:lnTo>
                <a:lnTo>
                  <a:pt x="1013625" y="60740"/>
                </a:lnTo>
                <a:lnTo>
                  <a:pt x="980325" y="45527"/>
                </a:lnTo>
                <a:lnTo>
                  <a:pt x="945322" y="34735"/>
                </a:lnTo>
                <a:lnTo>
                  <a:pt x="909816" y="25254"/>
                </a:lnTo>
                <a:lnTo>
                  <a:pt x="885062" y="19171"/>
                </a:lnTo>
                <a:lnTo>
                  <a:pt x="831393" y="7182"/>
                </a:lnTo>
                <a:lnTo>
                  <a:pt x="805558" y="2210"/>
                </a:lnTo>
                <a:lnTo>
                  <a:pt x="777539" y="0"/>
                </a:lnTo>
                <a:lnTo>
                  <a:pt x="748550" y="1664"/>
                </a:lnTo>
                <a:lnTo>
                  <a:pt x="718137" y="4718"/>
                </a:lnTo>
                <a:lnTo>
                  <a:pt x="684777" y="6076"/>
                </a:lnTo>
                <a:lnTo>
                  <a:pt x="650106" y="9325"/>
                </a:lnTo>
                <a:lnTo>
                  <a:pt x="614853" y="15069"/>
                </a:lnTo>
                <a:lnTo>
                  <a:pt x="546360" y="32279"/>
                </a:lnTo>
                <a:lnTo>
                  <a:pt x="513181" y="41145"/>
                </a:lnTo>
                <a:lnTo>
                  <a:pt x="494610" y="47677"/>
                </a:lnTo>
                <a:lnTo>
                  <a:pt x="457440" y="62871"/>
                </a:lnTo>
                <a:lnTo>
                  <a:pt x="424383" y="79547"/>
                </a:lnTo>
                <a:lnTo>
                  <a:pt x="320254" y="132261"/>
                </a:lnTo>
                <a:lnTo>
                  <a:pt x="287344" y="152720"/>
                </a:lnTo>
                <a:lnTo>
                  <a:pt x="257173" y="176034"/>
                </a:lnTo>
                <a:lnTo>
                  <a:pt x="216881" y="216058"/>
                </a:lnTo>
                <a:lnTo>
                  <a:pt x="188483" y="241226"/>
                </a:lnTo>
                <a:lnTo>
                  <a:pt x="161972" y="268287"/>
                </a:lnTo>
                <a:lnTo>
                  <a:pt x="137951" y="296850"/>
                </a:lnTo>
                <a:lnTo>
                  <a:pt x="117353" y="326082"/>
                </a:lnTo>
                <a:lnTo>
                  <a:pt x="107694" y="341814"/>
                </a:lnTo>
                <a:lnTo>
                  <a:pt x="98277" y="358255"/>
                </a:lnTo>
                <a:lnTo>
                  <a:pt x="79877" y="391406"/>
                </a:lnTo>
                <a:lnTo>
                  <a:pt x="43811" y="453111"/>
                </a:lnTo>
                <a:lnTo>
                  <a:pt x="34853" y="468172"/>
                </a:lnTo>
                <a:lnTo>
                  <a:pt x="27888" y="484166"/>
                </a:lnTo>
                <a:lnTo>
                  <a:pt x="22254" y="500782"/>
                </a:lnTo>
                <a:lnTo>
                  <a:pt x="17505" y="517812"/>
                </a:lnTo>
                <a:lnTo>
                  <a:pt x="13347" y="534127"/>
                </a:lnTo>
                <a:lnTo>
                  <a:pt x="6081" y="565483"/>
                </a:lnTo>
                <a:lnTo>
                  <a:pt x="3747" y="580790"/>
                </a:lnTo>
                <a:lnTo>
                  <a:pt x="2190" y="595955"/>
                </a:lnTo>
                <a:lnTo>
                  <a:pt x="1153" y="611027"/>
                </a:lnTo>
                <a:lnTo>
                  <a:pt x="0" y="641002"/>
                </a:lnTo>
                <a:lnTo>
                  <a:pt x="480" y="670861"/>
                </a:lnTo>
                <a:lnTo>
                  <a:pt x="4000" y="700668"/>
                </a:lnTo>
                <a:lnTo>
                  <a:pt x="11518" y="727806"/>
                </a:lnTo>
                <a:lnTo>
                  <a:pt x="21474" y="752104"/>
                </a:lnTo>
                <a:lnTo>
                  <a:pt x="32513" y="772825"/>
                </a:lnTo>
                <a:lnTo>
                  <a:pt x="49326" y="794603"/>
                </a:lnTo>
                <a:lnTo>
                  <a:pt x="69035" y="816518"/>
                </a:lnTo>
                <a:lnTo>
                  <a:pt x="97858" y="845591"/>
                </a:lnTo>
                <a:lnTo>
                  <a:pt x="132084" y="872065"/>
                </a:lnTo>
                <a:lnTo>
                  <a:pt x="159064" y="886334"/>
                </a:lnTo>
                <a:lnTo>
                  <a:pt x="187592" y="901936"/>
                </a:lnTo>
                <a:lnTo>
                  <a:pt x="217799" y="916808"/>
                </a:lnTo>
                <a:lnTo>
                  <a:pt x="251068" y="926725"/>
                </a:lnTo>
                <a:lnTo>
                  <a:pt x="285698" y="934440"/>
                </a:lnTo>
                <a:lnTo>
                  <a:pt x="321925" y="941176"/>
                </a:lnTo>
                <a:lnTo>
                  <a:pt x="381368" y="950547"/>
                </a:lnTo>
                <a:lnTo>
                  <a:pt x="422324" y="956603"/>
                </a:lnTo>
                <a:lnTo>
                  <a:pt x="442968" y="958615"/>
                </a:lnTo>
                <a:lnTo>
                  <a:pt x="463676" y="959956"/>
                </a:lnTo>
                <a:lnTo>
                  <a:pt x="504214" y="961446"/>
                </a:lnTo>
                <a:lnTo>
                  <a:pt x="542075" y="962109"/>
                </a:lnTo>
                <a:lnTo>
                  <a:pt x="561498" y="961293"/>
                </a:lnTo>
                <a:lnTo>
                  <a:pt x="581391" y="959757"/>
                </a:lnTo>
                <a:lnTo>
                  <a:pt x="601600" y="957741"/>
                </a:lnTo>
                <a:lnTo>
                  <a:pt x="621024" y="955405"/>
                </a:lnTo>
                <a:lnTo>
                  <a:pt x="658483" y="950163"/>
                </a:lnTo>
                <a:lnTo>
                  <a:pt x="713039" y="941634"/>
                </a:lnTo>
                <a:lnTo>
                  <a:pt x="732029" y="937721"/>
                </a:lnTo>
                <a:lnTo>
                  <a:pt x="751634" y="933129"/>
                </a:lnTo>
                <a:lnTo>
                  <a:pt x="771648" y="928082"/>
                </a:lnTo>
                <a:lnTo>
                  <a:pt x="807117" y="917184"/>
                </a:lnTo>
                <a:lnTo>
                  <a:pt x="840408" y="904733"/>
                </a:lnTo>
                <a:lnTo>
                  <a:pt x="875050" y="889278"/>
                </a:lnTo>
                <a:lnTo>
                  <a:pt x="907644" y="872487"/>
                </a:lnTo>
                <a:lnTo>
                  <a:pt x="938666" y="855102"/>
                </a:lnTo>
                <a:lnTo>
                  <a:pt x="968991" y="837454"/>
                </a:lnTo>
                <a:lnTo>
                  <a:pt x="996358" y="817042"/>
                </a:lnTo>
                <a:lnTo>
                  <a:pt x="1021751" y="794742"/>
                </a:lnTo>
                <a:lnTo>
                  <a:pt x="1046265" y="771601"/>
                </a:lnTo>
                <a:lnTo>
                  <a:pt x="1082380" y="736260"/>
                </a:lnTo>
                <a:lnTo>
                  <a:pt x="1103639" y="709890"/>
                </a:lnTo>
                <a:lnTo>
                  <a:pt x="1122018" y="681634"/>
                </a:lnTo>
                <a:lnTo>
                  <a:pt x="1136799" y="652539"/>
                </a:lnTo>
                <a:lnTo>
                  <a:pt x="1156279" y="613009"/>
                </a:lnTo>
                <a:lnTo>
                  <a:pt x="1168564" y="585659"/>
                </a:lnTo>
                <a:lnTo>
                  <a:pt x="1179647" y="556967"/>
                </a:lnTo>
                <a:lnTo>
                  <a:pt x="1187879" y="527679"/>
                </a:lnTo>
                <a:lnTo>
                  <a:pt x="1198092" y="488039"/>
                </a:lnTo>
                <a:lnTo>
                  <a:pt x="1201700" y="460664"/>
                </a:lnTo>
                <a:lnTo>
                  <a:pt x="1203303" y="431960"/>
                </a:lnTo>
                <a:lnTo>
                  <a:pt x="1204016" y="402667"/>
                </a:lnTo>
                <a:lnTo>
                  <a:pt x="1201686" y="375757"/>
                </a:lnTo>
                <a:lnTo>
                  <a:pt x="1197343" y="351560"/>
                </a:lnTo>
                <a:lnTo>
                  <a:pt x="1192106" y="330884"/>
                </a:lnTo>
                <a:lnTo>
                  <a:pt x="1183825" y="309127"/>
                </a:lnTo>
                <a:lnTo>
                  <a:pt x="1170653" y="279857"/>
                </a:lnTo>
                <a:lnTo>
                  <a:pt x="1160466" y="258617"/>
                </a:lnTo>
                <a:lnTo>
                  <a:pt x="1151007" y="2393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214"/>
          <p:cNvSpPr/>
          <p:nvPr/>
        </p:nvSpPr>
        <p:spPr>
          <a:xfrm>
            <a:off x="7045559" y="2125265"/>
            <a:ext cx="158922" cy="151760"/>
          </a:xfrm>
          <a:custGeom>
            <a:avLst/>
            <a:gdLst/>
            <a:ahLst/>
            <a:cxnLst/>
            <a:rect l="0" t="0" r="0" b="0"/>
            <a:pathLst>
              <a:path w="158922" h="151760">
                <a:moveTo>
                  <a:pt x="71401" y="17860"/>
                </a:moveTo>
                <a:lnTo>
                  <a:pt x="41590" y="17860"/>
                </a:lnTo>
                <a:lnTo>
                  <a:pt x="38629" y="18851"/>
                </a:lnTo>
                <a:lnTo>
                  <a:pt x="35663" y="20505"/>
                </a:lnTo>
                <a:lnTo>
                  <a:pt x="32692" y="22600"/>
                </a:lnTo>
                <a:lnTo>
                  <a:pt x="29720" y="24988"/>
                </a:lnTo>
                <a:lnTo>
                  <a:pt x="26747" y="27573"/>
                </a:lnTo>
                <a:lnTo>
                  <a:pt x="23773" y="30288"/>
                </a:lnTo>
                <a:lnTo>
                  <a:pt x="17821" y="35951"/>
                </a:lnTo>
                <a:lnTo>
                  <a:pt x="14845" y="38850"/>
                </a:lnTo>
                <a:lnTo>
                  <a:pt x="12861" y="42767"/>
                </a:lnTo>
                <a:lnTo>
                  <a:pt x="11538" y="47363"/>
                </a:lnTo>
                <a:lnTo>
                  <a:pt x="10657" y="52411"/>
                </a:lnTo>
                <a:lnTo>
                  <a:pt x="9077" y="57761"/>
                </a:lnTo>
                <a:lnTo>
                  <a:pt x="7031" y="63312"/>
                </a:lnTo>
                <a:lnTo>
                  <a:pt x="4675" y="68997"/>
                </a:lnTo>
                <a:lnTo>
                  <a:pt x="3104" y="73780"/>
                </a:lnTo>
                <a:lnTo>
                  <a:pt x="2058" y="77960"/>
                </a:lnTo>
                <a:lnTo>
                  <a:pt x="1359" y="81739"/>
                </a:lnTo>
                <a:lnTo>
                  <a:pt x="894" y="86242"/>
                </a:lnTo>
                <a:lnTo>
                  <a:pt x="585" y="91229"/>
                </a:lnTo>
                <a:lnTo>
                  <a:pt x="239" y="101070"/>
                </a:lnTo>
                <a:lnTo>
                  <a:pt x="45" y="112188"/>
                </a:lnTo>
                <a:lnTo>
                  <a:pt x="0" y="118653"/>
                </a:lnTo>
                <a:lnTo>
                  <a:pt x="980" y="121766"/>
                </a:lnTo>
                <a:lnTo>
                  <a:pt x="2626" y="124834"/>
                </a:lnTo>
                <a:lnTo>
                  <a:pt x="4716" y="127871"/>
                </a:lnTo>
                <a:lnTo>
                  <a:pt x="7100" y="130888"/>
                </a:lnTo>
                <a:lnTo>
                  <a:pt x="9682" y="133892"/>
                </a:lnTo>
                <a:lnTo>
                  <a:pt x="12396" y="136886"/>
                </a:lnTo>
                <a:lnTo>
                  <a:pt x="18057" y="142859"/>
                </a:lnTo>
                <a:lnTo>
                  <a:pt x="20956" y="145841"/>
                </a:lnTo>
                <a:lnTo>
                  <a:pt x="24872" y="147829"/>
                </a:lnTo>
                <a:lnTo>
                  <a:pt x="29468" y="149154"/>
                </a:lnTo>
                <a:lnTo>
                  <a:pt x="34516" y="150038"/>
                </a:lnTo>
                <a:lnTo>
                  <a:pt x="38874" y="150627"/>
                </a:lnTo>
                <a:lnTo>
                  <a:pt x="42771" y="151019"/>
                </a:lnTo>
                <a:lnTo>
                  <a:pt x="46361" y="151281"/>
                </a:lnTo>
                <a:lnTo>
                  <a:pt x="50738" y="151456"/>
                </a:lnTo>
                <a:lnTo>
                  <a:pt x="60895" y="151650"/>
                </a:lnTo>
                <a:lnTo>
                  <a:pt x="77769" y="151759"/>
                </a:lnTo>
                <a:lnTo>
                  <a:pt x="83584" y="150782"/>
                </a:lnTo>
                <a:lnTo>
                  <a:pt x="89445" y="149139"/>
                </a:lnTo>
                <a:lnTo>
                  <a:pt x="95336" y="147051"/>
                </a:lnTo>
                <a:lnTo>
                  <a:pt x="101248" y="144666"/>
                </a:lnTo>
                <a:lnTo>
                  <a:pt x="107174" y="142085"/>
                </a:lnTo>
                <a:lnTo>
                  <a:pt x="113110" y="139372"/>
                </a:lnTo>
                <a:lnTo>
                  <a:pt x="118059" y="136571"/>
                </a:lnTo>
                <a:lnTo>
                  <a:pt x="122349" y="133711"/>
                </a:lnTo>
                <a:lnTo>
                  <a:pt x="126203" y="130813"/>
                </a:lnTo>
                <a:lnTo>
                  <a:pt x="129764" y="126896"/>
                </a:lnTo>
                <a:lnTo>
                  <a:pt x="133130" y="122300"/>
                </a:lnTo>
                <a:lnTo>
                  <a:pt x="136366" y="117252"/>
                </a:lnTo>
                <a:lnTo>
                  <a:pt x="139516" y="112895"/>
                </a:lnTo>
                <a:lnTo>
                  <a:pt x="142608" y="108997"/>
                </a:lnTo>
                <a:lnTo>
                  <a:pt x="145661" y="105407"/>
                </a:lnTo>
                <a:lnTo>
                  <a:pt x="148690" y="101029"/>
                </a:lnTo>
                <a:lnTo>
                  <a:pt x="151700" y="96126"/>
                </a:lnTo>
                <a:lnTo>
                  <a:pt x="154699" y="90873"/>
                </a:lnTo>
                <a:lnTo>
                  <a:pt x="156699" y="86379"/>
                </a:lnTo>
                <a:lnTo>
                  <a:pt x="158032" y="82391"/>
                </a:lnTo>
                <a:lnTo>
                  <a:pt x="158921" y="78740"/>
                </a:lnTo>
                <a:lnTo>
                  <a:pt x="158522" y="74321"/>
                </a:lnTo>
                <a:lnTo>
                  <a:pt x="157262" y="69391"/>
                </a:lnTo>
                <a:lnTo>
                  <a:pt x="155431" y="64120"/>
                </a:lnTo>
                <a:lnTo>
                  <a:pt x="154210" y="59614"/>
                </a:lnTo>
                <a:lnTo>
                  <a:pt x="153396" y="55618"/>
                </a:lnTo>
                <a:lnTo>
                  <a:pt x="152853" y="51961"/>
                </a:lnTo>
                <a:lnTo>
                  <a:pt x="151500" y="47539"/>
                </a:lnTo>
                <a:lnTo>
                  <a:pt x="149604" y="42607"/>
                </a:lnTo>
                <a:lnTo>
                  <a:pt x="147350" y="37334"/>
                </a:lnTo>
                <a:lnTo>
                  <a:pt x="144854" y="32827"/>
                </a:lnTo>
                <a:lnTo>
                  <a:pt x="142198" y="28830"/>
                </a:lnTo>
                <a:lnTo>
                  <a:pt x="139435" y="25173"/>
                </a:lnTo>
                <a:lnTo>
                  <a:pt x="136601" y="22735"/>
                </a:lnTo>
                <a:lnTo>
                  <a:pt x="133719" y="21110"/>
                </a:lnTo>
                <a:lnTo>
                  <a:pt x="130806" y="20027"/>
                </a:lnTo>
                <a:lnTo>
                  <a:pt x="127872" y="18312"/>
                </a:lnTo>
                <a:lnTo>
                  <a:pt x="124923" y="16177"/>
                </a:lnTo>
                <a:lnTo>
                  <a:pt x="121966" y="13761"/>
                </a:lnTo>
                <a:lnTo>
                  <a:pt x="119002" y="12151"/>
                </a:lnTo>
                <a:lnTo>
                  <a:pt x="116033" y="11077"/>
                </a:lnTo>
                <a:lnTo>
                  <a:pt x="113062" y="10361"/>
                </a:lnTo>
                <a:lnTo>
                  <a:pt x="111081" y="8892"/>
                </a:lnTo>
                <a:lnTo>
                  <a:pt x="109761" y="6920"/>
                </a:lnTo>
                <a:lnTo>
                  <a:pt x="108881" y="4614"/>
                </a:lnTo>
                <a:lnTo>
                  <a:pt x="107301" y="3076"/>
                </a:lnTo>
                <a:lnTo>
                  <a:pt x="105256" y="2051"/>
                </a:lnTo>
                <a:lnTo>
                  <a:pt x="9819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215"/>
          <p:cNvSpPr/>
          <p:nvPr/>
        </p:nvSpPr>
        <p:spPr>
          <a:xfrm>
            <a:off x="7500937" y="2018109"/>
            <a:ext cx="26790" cy="303610"/>
          </a:xfrm>
          <a:custGeom>
            <a:avLst/>
            <a:gdLst/>
            <a:ahLst/>
            <a:cxnLst/>
            <a:rect l="0" t="0" r="0" b="0"/>
            <a:pathLst>
              <a:path w="26790" h="303610">
                <a:moveTo>
                  <a:pt x="26789" y="0"/>
                </a:moveTo>
                <a:lnTo>
                  <a:pt x="26789" y="34552"/>
                </a:lnTo>
                <a:lnTo>
                  <a:pt x="25797" y="39902"/>
                </a:lnTo>
                <a:lnTo>
                  <a:pt x="24143" y="45453"/>
                </a:lnTo>
                <a:lnTo>
                  <a:pt x="22049" y="51138"/>
                </a:lnTo>
                <a:lnTo>
                  <a:pt x="20652" y="56912"/>
                </a:lnTo>
                <a:lnTo>
                  <a:pt x="19721" y="62746"/>
                </a:lnTo>
                <a:lnTo>
                  <a:pt x="19100" y="68620"/>
                </a:lnTo>
                <a:lnTo>
                  <a:pt x="18686" y="75512"/>
                </a:lnTo>
                <a:lnTo>
                  <a:pt x="18227" y="91107"/>
                </a:lnTo>
                <a:lnTo>
                  <a:pt x="17891" y="143034"/>
                </a:lnTo>
                <a:lnTo>
                  <a:pt x="16888" y="150918"/>
                </a:lnTo>
                <a:lnTo>
                  <a:pt x="15228" y="158159"/>
                </a:lnTo>
                <a:lnTo>
                  <a:pt x="13128" y="164970"/>
                </a:lnTo>
                <a:lnTo>
                  <a:pt x="11729" y="172488"/>
                </a:lnTo>
                <a:lnTo>
                  <a:pt x="10795" y="180476"/>
                </a:lnTo>
                <a:lnTo>
                  <a:pt x="10174" y="188778"/>
                </a:lnTo>
                <a:lnTo>
                  <a:pt x="9759" y="196298"/>
                </a:lnTo>
                <a:lnTo>
                  <a:pt x="9298" y="209944"/>
                </a:lnTo>
                <a:lnTo>
                  <a:pt x="8183" y="216361"/>
                </a:lnTo>
                <a:lnTo>
                  <a:pt x="6448" y="222623"/>
                </a:lnTo>
                <a:lnTo>
                  <a:pt x="4298" y="228783"/>
                </a:lnTo>
                <a:lnTo>
                  <a:pt x="2866" y="234873"/>
                </a:lnTo>
                <a:lnTo>
                  <a:pt x="1910" y="240918"/>
                </a:lnTo>
                <a:lnTo>
                  <a:pt x="1274" y="246932"/>
                </a:lnTo>
                <a:lnTo>
                  <a:pt x="849" y="252926"/>
                </a:lnTo>
                <a:lnTo>
                  <a:pt x="566" y="258907"/>
                </a:lnTo>
                <a:lnTo>
                  <a:pt x="168" y="274158"/>
                </a:lnTo>
                <a:lnTo>
                  <a:pt x="0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216"/>
          <p:cNvSpPr/>
          <p:nvPr/>
        </p:nvSpPr>
        <p:spPr>
          <a:xfrm>
            <a:off x="3877420" y="3848900"/>
            <a:ext cx="1060285" cy="1131584"/>
          </a:xfrm>
          <a:custGeom>
            <a:avLst/>
            <a:gdLst/>
            <a:ahLst/>
            <a:cxnLst/>
            <a:rect l="0" t="0" r="0" b="0"/>
            <a:pathLst>
              <a:path w="1060285" h="1131584">
                <a:moveTo>
                  <a:pt x="1024978" y="571295"/>
                </a:moveTo>
                <a:lnTo>
                  <a:pt x="1024978" y="566554"/>
                </a:lnTo>
                <a:lnTo>
                  <a:pt x="1025970" y="564166"/>
                </a:lnTo>
                <a:lnTo>
                  <a:pt x="1037407" y="545563"/>
                </a:lnTo>
                <a:lnTo>
                  <a:pt x="1045969" y="524314"/>
                </a:lnTo>
                <a:lnTo>
                  <a:pt x="1053649" y="481691"/>
                </a:lnTo>
                <a:lnTo>
                  <a:pt x="1057564" y="463010"/>
                </a:lnTo>
                <a:lnTo>
                  <a:pt x="1059768" y="430180"/>
                </a:lnTo>
                <a:lnTo>
                  <a:pt x="1060284" y="407043"/>
                </a:lnTo>
                <a:lnTo>
                  <a:pt x="1057867" y="380885"/>
                </a:lnTo>
                <a:lnTo>
                  <a:pt x="1052494" y="352723"/>
                </a:lnTo>
                <a:lnTo>
                  <a:pt x="1043491" y="323670"/>
                </a:lnTo>
                <a:lnTo>
                  <a:pt x="1030230" y="294221"/>
                </a:lnTo>
                <a:lnTo>
                  <a:pt x="1014413" y="265588"/>
                </a:lnTo>
                <a:lnTo>
                  <a:pt x="997463" y="239633"/>
                </a:lnTo>
                <a:lnTo>
                  <a:pt x="977360" y="212223"/>
                </a:lnTo>
                <a:lnTo>
                  <a:pt x="955197" y="184496"/>
                </a:lnTo>
                <a:lnTo>
                  <a:pt x="932118" y="158944"/>
                </a:lnTo>
                <a:lnTo>
                  <a:pt x="908632" y="134358"/>
                </a:lnTo>
                <a:lnTo>
                  <a:pt x="884964" y="111194"/>
                </a:lnTo>
                <a:lnTo>
                  <a:pt x="861215" y="90977"/>
                </a:lnTo>
                <a:lnTo>
                  <a:pt x="834786" y="72070"/>
                </a:lnTo>
                <a:lnTo>
                  <a:pt x="805510" y="54737"/>
                </a:lnTo>
                <a:lnTo>
                  <a:pt x="772656" y="40419"/>
                </a:lnTo>
                <a:lnTo>
                  <a:pt x="755560" y="33823"/>
                </a:lnTo>
                <a:lnTo>
                  <a:pt x="720690" y="21202"/>
                </a:lnTo>
                <a:lnTo>
                  <a:pt x="687994" y="11624"/>
                </a:lnTo>
                <a:lnTo>
                  <a:pt x="655934" y="5052"/>
                </a:lnTo>
                <a:lnTo>
                  <a:pt x="639050" y="3300"/>
                </a:lnTo>
                <a:lnTo>
                  <a:pt x="621841" y="2131"/>
                </a:lnTo>
                <a:lnTo>
                  <a:pt x="604415" y="1352"/>
                </a:lnTo>
                <a:lnTo>
                  <a:pt x="569178" y="487"/>
                </a:lnTo>
                <a:lnTo>
                  <a:pt x="515871" y="0"/>
                </a:lnTo>
                <a:lnTo>
                  <a:pt x="498050" y="1916"/>
                </a:lnTo>
                <a:lnTo>
                  <a:pt x="480216" y="5177"/>
                </a:lnTo>
                <a:lnTo>
                  <a:pt x="462374" y="9336"/>
                </a:lnTo>
                <a:lnTo>
                  <a:pt x="444525" y="14093"/>
                </a:lnTo>
                <a:lnTo>
                  <a:pt x="408819" y="24670"/>
                </a:lnTo>
                <a:lnTo>
                  <a:pt x="390963" y="31261"/>
                </a:lnTo>
                <a:lnTo>
                  <a:pt x="373106" y="38632"/>
                </a:lnTo>
                <a:lnTo>
                  <a:pt x="355248" y="46522"/>
                </a:lnTo>
                <a:lnTo>
                  <a:pt x="322177" y="63226"/>
                </a:lnTo>
                <a:lnTo>
                  <a:pt x="290942" y="80572"/>
                </a:lnTo>
                <a:lnTo>
                  <a:pt x="260523" y="98204"/>
                </a:lnTo>
                <a:lnTo>
                  <a:pt x="230468" y="118607"/>
                </a:lnTo>
                <a:lnTo>
                  <a:pt x="201565" y="141897"/>
                </a:lnTo>
                <a:lnTo>
                  <a:pt x="175491" y="168785"/>
                </a:lnTo>
                <a:lnTo>
                  <a:pt x="150673" y="197271"/>
                </a:lnTo>
                <a:lnTo>
                  <a:pt x="126413" y="227460"/>
                </a:lnTo>
                <a:lnTo>
                  <a:pt x="102402" y="260721"/>
                </a:lnTo>
                <a:lnTo>
                  <a:pt x="81148" y="292702"/>
                </a:lnTo>
                <a:lnTo>
                  <a:pt x="62771" y="324444"/>
                </a:lnTo>
                <a:lnTo>
                  <a:pt x="47989" y="358396"/>
                </a:lnTo>
                <a:lnTo>
                  <a:pt x="34805" y="393329"/>
                </a:lnTo>
                <a:lnTo>
                  <a:pt x="23323" y="428699"/>
                </a:lnTo>
                <a:lnTo>
                  <a:pt x="18872" y="446465"/>
                </a:lnTo>
                <a:lnTo>
                  <a:pt x="14912" y="464262"/>
                </a:lnTo>
                <a:lnTo>
                  <a:pt x="11281" y="483073"/>
                </a:lnTo>
                <a:lnTo>
                  <a:pt x="4600" y="522494"/>
                </a:lnTo>
                <a:lnTo>
                  <a:pt x="2421" y="541737"/>
                </a:lnTo>
                <a:lnTo>
                  <a:pt x="968" y="560520"/>
                </a:lnTo>
                <a:lnTo>
                  <a:pt x="0" y="578994"/>
                </a:lnTo>
                <a:lnTo>
                  <a:pt x="347" y="597263"/>
                </a:lnTo>
                <a:lnTo>
                  <a:pt x="1571" y="615396"/>
                </a:lnTo>
                <a:lnTo>
                  <a:pt x="3378" y="633438"/>
                </a:lnTo>
                <a:lnTo>
                  <a:pt x="6568" y="651419"/>
                </a:lnTo>
                <a:lnTo>
                  <a:pt x="10678" y="669359"/>
                </a:lnTo>
                <a:lnTo>
                  <a:pt x="15403" y="687272"/>
                </a:lnTo>
                <a:lnTo>
                  <a:pt x="20537" y="705168"/>
                </a:lnTo>
                <a:lnTo>
                  <a:pt x="31534" y="740927"/>
                </a:lnTo>
                <a:lnTo>
                  <a:pt x="48881" y="794528"/>
                </a:lnTo>
                <a:lnTo>
                  <a:pt x="63313" y="827606"/>
                </a:lnTo>
                <a:lnTo>
                  <a:pt x="79650" y="858843"/>
                </a:lnTo>
                <a:lnTo>
                  <a:pt x="96832" y="889263"/>
                </a:lnTo>
                <a:lnTo>
                  <a:pt x="117036" y="916674"/>
                </a:lnTo>
                <a:lnTo>
                  <a:pt x="138253" y="942085"/>
                </a:lnTo>
                <a:lnTo>
                  <a:pt x="157605" y="966609"/>
                </a:lnTo>
                <a:lnTo>
                  <a:pt x="178773" y="990737"/>
                </a:lnTo>
                <a:lnTo>
                  <a:pt x="202402" y="1013698"/>
                </a:lnTo>
                <a:lnTo>
                  <a:pt x="229441" y="1033825"/>
                </a:lnTo>
                <a:lnTo>
                  <a:pt x="257994" y="1052691"/>
                </a:lnTo>
                <a:lnTo>
                  <a:pt x="287221" y="1070006"/>
                </a:lnTo>
                <a:lnTo>
                  <a:pt x="316748" y="1084317"/>
                </a:lnTo>
                <a:lnTo>
                  <a:pt x="349053" y="1097291"/>
                </a:lnTo>
                <a:lnTo>
                  <a:pt x="366001" y="1103529"/>
                </a:lnTo>
                <a:lnTo>
                  <a:pt x="398063" y="1113106"/>
                </a:lnTo>
                <a:lnTo>
                  <a:pt x="429841" y="1120671"/>
                </a:lnTo>
                <a:lnTo>
                  <a:pt x="463808" y="1127340"/>
                </a:lnTo>
                <a:lnTo>
                  <a:pt x="496103" y="1130964"/>
                </a:lnTo>
                <a:lnTo>
                  <a:pt x="526992" y="1131583"/>
                </a:lnTo>
                <a:lnTo>
                  <a:pt x="557258" y="1128551"/>
                </a:lnTo>
                <a:lnTo>
                  <a:pt x="587246" y="1123896"/>
                </a:lnTo>
                <a:lnTo>
                  <a:pt x="651660" y="1112824"/>
                </a:lnTo>
                <a:lnTo>
                  <a:pt x="683772" y="1104339"/>
                </a:lnTo>
                <a:lnTo>
                  <a:pt x="714581" y="1093953"/>
                </a:lnTo>
                <a:lnTo>
                  <a:pt x="744810" y="1082722"/>
                </a:lnTo>
                <a:lnTo>
                  <a:pt x="789719" y="1065243"/>
                </a:lnTo>
                <a:lnTo>
                  <a:pt x="819546" y="1050781"/>
                </a:lnTo>
                <a:lnTo>
                  <a:pt x="848347" y="1034430"/>
                </a:lnTo>
                <a:lnTo>
                  <a:pt x="874376" y="1017242"/>
                </a:lnTo>
                <a:lnTo>
                  <a:pt x="899174" y="997035"/>
                </a:lnTo>
                <a:lnTo>
                  <a:pt x="922432" y="973833"/>
                </a:lnTo>
                <a:lnTo>
                  <a:pt x="942691" y="946985"/>
                </a:lnTo>
                <a:lnTo>
                  <a:pt x="958971" y="918515"/>
                </a:lnTo>
                <a:lnTo>
                  <a:pt x="972821" y="889326"/>
                </a:lnTo>
                <a:lnTo>
                  <a:pt x="985592" y="859817"/>
                </a:lnTo>
                <a:lnTo>
                  <a:pt x="995236" y="830164"/>
                </a:lnTo>
                <a:lnTo>
                  <a:pt x="1002830" y="800449"/>
                </a:lnTo>
                <a:lnTo>
                  <a:pt x="1009511" y="770706"/>
                </a:lnTo>
                <a:lnTo>
                  <a:pt x="1013143" y="740950"/>
                </a:lnTo>
                <a:lnTo>
                  <a:pt x="1014757" y="711189"/>
                </a:lnTo>
                <a:lnTo>
                  <a:pt x="1015474" y="681426"/>
                </a:lnTo>
                <a:lnTo>
                  <a:pt x="1013147" y="651661"/>
                </a:lnTo>
                <a:lnTo>
                  <a:pt x="1008806" y="622888"/>
                </a:lnTo>
                <a:lnTo>
                  <a:pt x="1003568" y="596871"/>
                </a:lnTo>
                <a:lnTo>
                  <a:pt x="995288" y="569433"/>
                </a:lnTo>
                <a:lnTo>
                  <a:pt x="978544" y="520877"/>
                </a:lnTo>
                <a:lnTo>
                  <a:pt x="971929" y="503907"/>
                </a:lnTo>
                <a:lnTo>
                  <a:pt x="962470" y="4819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217"/>
          <p:cNvSpPr/>
          <p:nvPr/>
        </p:nvSpPr>
        <p:spPr>
          <a:xfrm>
            <a:off x="4188055" y="4268390"/>
            <a:ext cx="17828" cy="383978"/>
          </a:xfrm>
          <a:custGeom>
            <a:avLst/>
            <a:gdLst/>
            <a:ahLst/>
            <a:cxnLst/>
            <a:rect l="0" t="0" r="0" b="0"/>
            <a:pathLst>
              <a:path w="17828" h="383978">
                <a:moveTo>
                  <a:pt x="17827" y="0"/>
                </a:moveTo>
                <a:lnTo>
                  <a:pt x="13087" y="0"/>
                </a:lnTo>
                <a:lnTo>
                  <a:pt x="11690" y="992"/>
                </a:lnTo>
                <a:lnTo>
                  <a:pt x="10759" y="2646"/>
                </a:lnTo>
                <a:lnTo>
                  <a:pt x="10139" y="4741"/>
                </a:lnTo>
                <a:lnTo>
                  <a:pt x="9725" y="7129"/>
                </a:lnTo>
                <a:lnTo>
                  <a:pt x="9265" y="12429"/>
                </a:lnTo>
                <a:lnTo>
                  <a:pt x="9061" y="20738"/>
                </a:lnTo>
                <a:lnTo>
                  <a:pt x="9006" y="25732"/>
                </a:lnTo>
                <a:lnTo>
                  <a:pt x="7978" y="31045"/>
                </a:lnTo>
                <a:lnTo>
                  <a:pt x="6300" y="36572"/>
                </a:lnTo>
                <a:lnTo>
                  <a:pt x="4189" y="42240"/>
                </a:lnTo>
                <a:lnTo>
                  <a:pt x="2782" y="48004"/>
                </a:lnTo>
                <a:lnTo>
                  <a:pt x="1844" y="53831"/>
                </a:lnTo>
                <a:lnTo>
                  <a:pt x="1219" y="59700"/>
                </a:lnTo>
                <a:lnTo>
                  <a:pt x="802" y="66589"/>
                </a:lnTo>
                <a:lnTo>
                  <a:pt x="338" y="82181"/>
                </a:lnTo>
                <a:lnTo>
                  <a:pt x="0" y="134104"/>
                </a:lnTo>
                <a:lnTo>
                  <a:pt x="982" y="143973"/>
                </a:lnTo>
                <a:lnTo>
                  <a:pt x="2628" y="154521"/>
                </a:lnTo>
                <a:lnTo>
                  <a:pt x="4718" y="165522"/>
                </a:lnTo>
                <a:lnTo>
                  <a:pt x="6111" y="175832"/>
                </a:lnTo>
                <a:lnTo>
                  <a:pt x="7040" y="185683"/>
                </a:lnTo>
                <a:lnTo>
                  <a:pt x="7659" y="195226"/>
                </a:lnTo>
                <a:lnTo>
                  <a:pt x="8072" y="204565"/>
                </a:lnTo>
                <a:lnTo>
                  <a:pt x="8531" y="222879"/>
                </a:lnTo>
                <a:lnTo>
                  <a:pt x="8789" y="249924"/>
                </a:lnTo>
                <a:lnTo>
                  <a:pt x="9817" y="258889"/>
                </a:lnTo>
                <a:lnTo>
                  <a:pt x="11495" y="267843"/>
                </a:lnTo>
                <a:lnTo>
                  <a:pt x="13605" y="276789"/>
                </a:lnTo>
                <a:lnTo>
                  <a:pt x="15013" y="285729"/>
                </a:lnTo>
                <a:lnTo>
                  <a:pt x="15951" y="294665"/>
                </a:lnTo>
                <a:lnTo>
                  <a:pt x="16576" y="303600"/>
                </a:lnTo>
                <a:lnTo>
                  <a:pt x="16993" y="311540"/>
                </a:lnTo>
                <a:lnTo>
                  <a:pt x="17456" y="325655"/>
                </a:lnTo>
                <a:lnTo>
                  <a:pt x="17805" y="369964"/>
                </a:lnTo>
                <a:lnTo>
                  <a:pt x="17827" y="3839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218"/>
          <p:cNvSpPr/>
          <p:nvPr/>
        </p:nvSpPr>
        <p:spPr>
          <a:xfrm>
            <a:off x="4438577" y="4393406"/>
            <a:ext cx="177546" cy="248255"/>
          </a:xfrm>
          <a:custGeom>
            <a:avLst/>
            <a:gdLst/>
            <a:ahLst/>
            <a:cxnLst/>
            <a:rect l="0" t="0" r="0" b="0"/>
            <a:pathLst>
              <a:path w="177546" h="248255">
                <a:moveTo>
                  <a:pt x="79844" y="44648"/>
                </a:moveTo>
                <a:lnTo>
                  <a:pt x="72156" y="44648"/>
                </a:lnTo>
                <a:lnTo>
                  <a:pt x="71742" y="45640"/>
                </a:lnTo>
                <a:lnTo>
                  <a:pt x="71282" y="49389"/>
                </a:lnTo>
                <a:lnTo>
                  <a:pt x="70168" y="50785"/>
                </a:lnTo>
                <a:lnTo>
                  <a:pt x="68432" y="51716"/>
                </a:lnTo>
                <a:lnTo>
                  <a:pt x="66283" y="52336"/>
                </a:lnTo>
                <a:lnTo>
                  <a:pt x="64851" y="53742"/>
                </a:lnTo>
                <a:lnTo>
                  <a:pt x="63895" y="55672"/>
                </a:lnTo>
                <a:lnTo>
                  <a:pt x="63259" y="57950"/>
                </a:lnTo>
                <a:lnTo>
                  <a:pt x="60850" y="60462"/>
                </a:lnTo>
                <a:lnTo>
                  <a:pt x="57260" y="63128"/>
                </a:lnTo>
                <a:lnTo>
                  <a:pt x="52881" y="65898"/>
                </a:lnTo>
                <a:lnTo>
                  <a:pt x="48970" y="68736"/>
                </a:lnTo>
                <a:lnTo>
                  <a:pt x="45372" y="71621"/>
                </a:lnTo>
                <a:lnTo>
                  <a:pt x="41979" y="74536"/>
                </a:lnTo>
                <a:lnTo>
                  <a:pt x="38726" y="78464"/>
                </a:lnTo>
                <a:lnTo>
                  <a:pt x="35565" y="83067"/>
                </a:lnTo>
                <a:lnTo>
                  <a:pt x="32465" y="88120"/>
                </a:lnTo>
                <a:lnTo>
                  <a:pt x="29407" y="93474"/>
                </a:lnTo>
                <a:lnTo>
                  <a:pt x="23363" y="104713"/>
                </a:lnTo>
                <a:lnTo>
                  <a:pt x="5437" y="139945"/>
                </a:lnTo>
                <a:lnTo>
                  <a:pt x="3450" y="145882"/>
                </a:lnTo>
                <a:lnTo>
                  <a:pt x="2126" y="151825"/>
                </a:lnTo>
                <a:lnTo>
                  <a:pt x="1243" y="157772"/>
                </a:lnTo>
                <a:lnTo>
                  <a:pt x="655" y="162728"/>
                </a:lnTo>
                <a:lnTo>
                  <a:pt x="262" y="167024"/>
                </a:lnTo>
                <a:lnTo>
                  <a:pt x="0" y="170880"/>
                </a:lnTo>
                <a:lnTo>
                  <a:pt x="818" y="175436"/>
                </a:lnTo>
                <a:lnTo>
                  <a:pt x="2356" y="180458"/>
                </a:lnTo>
                <a:lnTo>
                  <a:pt x="4373" y="185789"/>
                </a:lnTo>
                <a:lnTo>
                  <a:pt x="6710" y="191328"/>
                </a:lnTo>
                <a:lnTo>
                  <a:pt x="9260" y="197005"/>
                </a:lnTo>
                <a:lnTo>
                  <a:pt x="11952" y="202774"/>
                </a:lnTo>
                <a:lnTo>
                  <a:pt x="14739" y="207612"/>
                </a:lnTo>
                <a:lnTo>
                  <a:pt x="17589" y="211830"/>
                </a:lnTo>
                <a:lnTo>
                  <a:pt x="20481" y="215634"/>
                </a:lnTo>
                <a:lnTo>
                  <a:pt x="24394" y="219162"/>
                </a:lnTo>
                <a:lnTo>
                  <a:pt x="28987" y="222507"/>
                </a:lnTo>
                <a:lnTo>
                  <a:pt x="34033" y="225728"/>
                </a:lnTo>
                <a:lnTo>
                  <a:pt x="39382" y="228868"/>
                </a:lnTo>
                <a:lnTo>
                  <a:pt x="44932" y="231954"/>
                </a:lnTo>
                <a:lnTo>
                  <a:pt x="56390" y="238028"/>
                </a:lnTo>
                <a:lnTo>
                  <a:pt x="68097" y="244035"/>
                </a:lnTo>
                <a:lnTo>
                  <a:pt x="73997" y="246034"/>
                </a:lnTo>
                <a:lnTo>
                  <a:pt x="79915" y="247366"/>
                </a:lnTo>
                <a:lnTo>
                  <a:pt x="85845" y="248254"/>
                </a:lnTo>
                <a:lnTo>
                  <a:pt x="91782" y="247854"/>
                </a:lnTo>
                <a:lnTo>
                  <a:pt x="97724" y="246596"/>
                </a:lnTo>
                <a:lnTo>
                  <a:pt x="103671" y="244764"/>
                </a:lnTo>
                <a:lnTo>
                  <a:pt x="108627" y="243543"/>
                </a:lnTo>
                <a:lnTo>
                  <a:pt x="112923" y="242730"/>
                </a:lnTo>
                <a:lnTo>
                  <a:pt x="116780" y="242187"/>
                </a:lnTo>
                <a:lnTo>
                  <a:pt x="121335" y="240833"/>
                </a:lnTo>
                <a:lnTo>
                  <a:pt x="126356" y="238938"/>
                </a:lnTo>
                <a:lnTo>
                  <a:pt x="131688" y="236683"/>
                </a:lnTo>
                <a:lnTo>
                  <a:pt x="136236" y="234187"/>
                </a:lnTo>
                <a:lnTo>
                  <a:pt x="140259" y="231531"/>
                </a:lnTo>
                <a:lnTo>
                  <a:pt x="143933" y="228768"/>
                </a:lnTo>
                <a:lnTo>
                  <a:pt x="147375" y="225934"/>
                </a:lnTo>
                <a:lnTo>
                  <a:pt x="150661" y="223052"/>
                </a:lnTo>
                <a:lnTo>
                  <a:pt x="153845" y="220138"/>
                </a:lnTo>
                <a:lnTo>
                  <a:pt x="156959" y="216212"/>
                </a:lnTo>
                <a:lnTo>
                  <a:pt x="160028" y="211610"/>
                </a:lnTo>
                <a:lnTo>
                  <a:pt x="163066" y="206558"/>
                </a:lnTo>
                <a:lnTo>
                  <a:pt x="166083" y="201205"/>
                </a:lnTo>
                <a:lnTo>
                  <a:pt x="172081" y="189966"/>
                </a:lnTo>
                <a:lnTo>
                  <a:pt x="174078" y="184191"/>
                </a:lnTo>
                <a:lnTo>
                  <a:pt x="175409" y="178357"/>
                </a:lnTo>
                <a:lnTo>
                  <a:pt x="176296" y="172483"/>
                </a:lnTo>
                <a:lnTo>
                  <a:pt x="176887" y="165590"/>
                </a:lnTo>
                <a:lnTo>
                  <a:pt x="177282" y="158018"/>
                </a:lnTo>
                <a:lnTo>
                  <a:pt x="177545" y="149994"/>
                </a:lnTo>
                <a:lnTo>
                  <a:pt x="176728" y="142660"/>
                </a:lnTo>
                <a:lnTo>
                  <a:pt x="175191" y="135786"/>
                </a:lnTo>
                <a:lnTo>
                  <a:pt x="173174" y="129219"/>
                </a:lnTo>
                <a:lnTo>
                  <a:pt x="170838" y="122857"/>
                </a:lnTo>
                <a:lnTo>
                  <a:pt x="168288" y="116631"/>
                </a:lnTo>
                <a:lnTo>
                  <a:pt x="165596" y="110496"/>
                </a:lnTo>
                <a:lnTo>
                  <a:pt x="162809" y="103430"/>
                </a:lnTo>
                <a:lnTo>
                  <a:pt x="157066" y="87641"/>
                </a:lnTo>
                <a:lnTo>
                  <a:pt x="153154" y="80255"/>
                </a:lnTo>
                <a:lnTo>
                  <a:pt x="148561" y="73347"/>
                </a:lnTo>
                <a:lnTo>
                  <a:pt x="143515" y="66758"/>
                </a:lnTo>
                <a:lnTo>
                  <a:pt x="139158" y="60380"/>
                </a:lnTo>
                <a:lnTo>
                  <a:pt x="135262" y="54143"/>
                </a:lnTo>
                <a:lnTo>
                  <a:pt x="131672" y="48002"/>
                </a:lnTo>
                <a:lnTo>
                  <a:pt x="127295" y="42915"/>
                </a:lnTo>
                <a:lnTo>
                  <a:pt x="122392" y="38532"/>
                </a:lnTo>
                <a:lnTo>
                  <a:pt x="117139" y="34617"/>
                </a:lnTo>
                <a:lnTo>
                  <a:pt x="103365" y="24976"/>
                </a:lnTo>
                <a:lnTo>
                  <a:pt x="95525" y="19627"/>
                </a:lnTo>
                <a:lnTo>
                  <a:pt x="89306" y="16061"/>
                </a:lnTo>
                <a:lnTo>
                  <a:pt x="84168" y="13684"/>
                </a:lnTo>
                <a:lnTo>
                  <a:pt x="79750" y="12099"/>
                </a:lnTo>
                <a:lnTo>
                  <a:pt x="75813" y="10050"/>
                </a:lnTo>
                <a:lnTo>
                  <a:pt x="72196" y="7692"/>
                </a:lnTo>
                <a:lnTo>
                  <a:pt x="6198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219"/>
          <p:cNvSpPr/>
          <p:nvPr/>
        </p:nvSpPr>
        <p:spPr>
          <a:xfrm>
            <a:off x="6744203" y="4134981"/>
            <a:ext cx="1172231" cy="1051344"/>
          </a:xfrm>
          <a:custGeom>
            <a:avLst/>
            <a:gdLst/>
            <a:ahLst/>
            <a:cxnLst/>
            <a:rect l="0" t="0" r="0" b="0"/>
            <a:pathLst>
              <a:path w="1172231" h="1051344">
                <a:moveTo>
                  <a:pt x="1122851" y="320933"/>
                </a:moveTo>
                <a:lnTo>
                  <a:pt x="1160428" y="283356"/>
                </a:lnTo>
                <a:lnTo>
                  <a:pt x="1162784" y="279015"/>
                </a:lnTo>
                <a:lnTo>
                  <a:pt x="1171620" y="247307"/>
                </a:lnTo>
                <a:lnTo>
                  <a:pt x="1172230" y="240099"/>
                </a:lnTo>
                <a:lnTo>
                  <a:pt x="1168727" y="211626"/>
                </a:lnTo>
                <a:lnTo>
                  <a:pt x="1168318" y="203413"/>
                </a:lnTo>
                <a:lnTo>
                  <a:pt x="1166060" y="195954"/>
                </a:lnTo>
                <a:lnTo>
                  <a:pt x="1150825" y="167077"/>
                </a:lnTo>
                <a:lnTo>
                  <a:pt x="1147454" y="158831"/>
                </a:lnTo>
                <a:lnTo>
                  <a:pt x="1128487" y="133004"/>
                </a:lnTo>
                <a:lnTo>
                  <a:pt x="1095412" y="104739"/>
                </a:lnTo>
                <a:lnTo>
                  <a:pt x="1068087" y="86109"/>
                </a:lnTo>
                <a:lnTo>
                  <a:pt x="1035297" y="68021"/>
                </a:lnTo>
                <a:lnTo>
                  <a:pt x="999454" y="50094"/>
                </a:lnTo>
                <a:lnTo>
                  <a:pt x="972097" y="38172"/>
                </a:lnTo>
                <a:lnTo>
                  <a:pt x="943401" y="28904"/>
                </a:lnTo>
                <a:lnTo>
                  <a:pt x="913118" y="21478"/>
                </a:lnTo>
                <a:lnTo>
                  <a:pt x="879816" y="14870"/>
                </a:lnTo>
                <a:lnTo>
                  <a:pt x="827598" y="5572"/>
                </a:lnTo>
                <a:lnTo>
                  <a:pt x="792198" y="2179"/>
                </a:lnTo>
                <a:lnTo>
                  <a:pt x="755629" y="670"/>
                </a:lnTo>
                <a:lnTo>
                  <a:pt x="716224" y="0"/>
                </a:lnTo>
                <a:lnTo>
                  <a:pt x="696985" y="813"/>
                </a:lnTo>
                <a:lnTo>
                  <a:pt x="678206" y="2348"/>
                </a:lnTo>
                <a:lnTo>
                  <a:pt x="640474" y="6699"/>
                </a:lnTo>
                <a:lnTo>
                  <a:pt x="600552" y="11939"/>
                </a:lnTo>
                <a:lnTo>
                  <a:pt x="580183" y="15719"/>
                </a:lnTo>
                <a:lnTo>
                  <a:pt x="559658" y="20222"/>
                </a:lnTo>
                <a:lnTo>
                  <a:pt x="539029" y="25209"/>
                </a:lnTo>
                <a:lnTo>
                  <a:pt x="518332" y="29526"/>
                </a:lnTo>
                <a:lnTo>
                  <a:pt x="497588" y="33396"/>
                </a:lnTo>
                <a:lnTo>
                  <a:pt x="476814" y="36968"/>
                </a:lnTo>
                <a:lnTo>
                  <a:pt x="457011" y="42326"/>
                </a:lnTo>
                <a:lnTo>
                  <a:pt x="437856" y="48875"/>
                </a:lnTo>
                <a:lnTo>
                  <a:pt x="419132" y="56217"/>
                </a:lnTo>
                <a:lnTo>
                  <a:pt x="399705" y="63096"/>
                </a:lnTo>
                <a:lnTo>
                  <a:pt x="359599" y="76031"/>
                </a:lnTo>
                <a:lnTo>
                  <a:pt x="340173" y="83251"/>
                </a:lnTo>
                <a:lnTo>
                  <a:pt x="321268" y="91040"/>
                </a:lnTo>
                <a:lnTo>
                  <a:pt x="302713" y="99210"/>
                </a:lnTo>
                <a:lnTo>
                  <a:pt x="266220" y="118871"/>
                </a:lnTo>
                <a:lnTo>
                  <a:pt x="199026" y="159091"/>
                </a:lnTo>
                <a:lnTo>
                  <a:pt x="168213" y="180211"/>
                </a:lnTo>
                <a:lnTo>
                  <a:pt x="138974" y="203819"/>
                </a:lnTo>
                <a:lnTo>
                  <a:pt x="112749" y="230848"/>
                </a:lnTo>
                <a:lnTo>
                  <a:pt x="75672" y="269216"/>
                </a:lnTo>
                <a:lnTo>
                  <a:pt x="56834" y="296294"/>
                </a:lnTo>
                <a:lnTo>
                  <a:pt x="41847" y="324864"/>
                </a:lnTo>
                <a:lnTo>
                  <a:pt x="28571" y="354100"/>
                </a:lnTo>
                <a:lnTo>
                  <a:pt x="18703" y="386275"/>
                </a:lnTo>
                <a:lnTo>
                  <a:pt x="11010" y="419427"/>
                </a:lnTo>
                <a:lnTo>
                  <a:pt x="4282" y="450697"/>
                </a:lnTo>
                <a:lnTo>
                  <a:pt x="631" y="481132"/>
                </a:lnTo>
                <a:lnTo>
                  <a:pt x="0" y="512187"/>
                </a:lnTo>
                <a:lnTo>
                  <a:pt x="1222" y="528803"/>
                </a:lnTo>
                <a:lnTo>
                  <a:pt x="3027" y="545833"/>
                </a:lnTo>
                <a:lnTo>
                  <a:pt x="7680" y="580630"/>
                </a:lnTo>
                <a:lnTo>
                  <a:pt x="10310" y="598244"/>
                </a:lnTo>
                <a:lnTo>
                  <a:pt x="15878" y="631044"/>
                </a:lnTo>
                <a:lnTo>
                  <a:pt x="22652" y="662159"/>
                </a:lnTo>
                <a:lnTo>
                  <a:pt x="32277" y="692523"/>
                </a:lnTo>
                <a:lnTo>
                  <a:pt x="45815" y="722555"/>
                </a:lnTo>
                <a:lnTo>
                  <a:pt x="61755" y="752440"/>
                </a:lnTo>
                <a:lnTo>
                  <a:pt x="78761" y="782258"/>
                </a:lnTo>
                <a:lnTo>
                  <a:pt x="98887" y="809401"/>
                </a:lnTo>
                <a:lnTo>
                  <a:pt x="121060" y="835686"/>
                </a:lnTo>
                <a:lnTo>
                  <a:pt x="144144" y="863904"/>
                </a:lnTo>
                <a:lnTo>
                  <a:pt x="167634" y="890337"/>
                </a:lnTo>
                <a:lnTo>
                  <a:pt x="192294" y="914321"/>
                </a:lnTo>
                <a:lnTo>
                  <a:pt x="219791" y="934903"/>
                </a:lnTo>
                <a:lnTo>
                  <a:pt x="248549" y="953973"/>
                </a:lnTo>
                <a:lnTo>
                  <a:pt x="292628" y="981443"/>
                </a:lnTo>
                <a:lnTo>
                  <a:pt x="322261" y="998469"/>
                </a:lnTo>
                <a:lnTo>
                  <a:pt x="351969" y="1012651"/>
                </a:lnTo>
                <a:lnTo>
                  <a:pt x="384354" y="1022923"/>
                </a:lnTo>
                <a:lnTo>
                  <a:pt x="417599" y="1030795"/>
                </a:lnTo>
                <a:lnTo>
                  <a:pt x="448911" y="1037602"/>
                </a:lnTo>
                <a:lnTo>
                  <a:pt x="482010" y="1043935"/>
                </a:lnTo>
                <a:lnTo>
                  <a:pt x="516563" y="1049063"/>
                </a:lnTo>
                <a:lnTo>
                  <a:pt x="551765" y="1051343"/>
                </a:lnTo>
                <a:lnTo>
                  <a:pt x="584608" y="1049711"/>
                </a:lnTo>
                <a:lnTo>
                  <a:pt x="616733" y="1045677"/>
                </a:lnTo>
                <a:lnTo>
                  <a:pt x="650854" y="1040578"/>
                </a:lnTo>
                <a:lnTo>
                  <a:pt x="683218" y="1032358"/>
                </a:lnTo>
                <a:lnTo>
                  <a:pt x="749158" y="1010912"/>
                </a:lnTo>
                <a:lnTo>
                  <a:pt x="781478" y="999329"/>
                </a:lnTo>
                <a:lnTo>
                  <a:pt x="812379" y="986575"/>
                </a:lnTo>
                <a:lnTo>
                  <a:pt x="842650" y="970985"/>
                </a:lnTo>
                <a:lnTo>
                  <a:pt x="872641" y="951487"/>
                </a:lnTo>
                <a:lnTo>
                  <a:pt x="901514" y="929593"/>
                </a:lnTo>
                <a:lnTo>
                  <a:pt x="955033" y="883200"/>
                </a:lnTo>
                <a:lnTo>
                  <a:pt x="981788" y="859555"/>
                </a:lnTo>
                <a:lnTo>
                  <a:pt x="1003602" y="835818"/>
                </a:lnTo>
                <a:lnTo>
                  <a:pt x="1025864" y="809393"/>
                </a:lnTo>
                <a:lnTo>
                  <a:pt x="1047995" y="782104"/>
                </a:lnTo>
                <a:lnTo>
                  <a:pt x="1067753" y="756747"/>
                </a:lnTo>
                <a:lnTo>
                  <a:pt x="1086457" y="729602"/>
                </a:lnTo>
                <a:lnTo>
                  <a:pt x="1103699" y="701000"/>
                </a:lnTo>
                <a:lnTo>
                  <a:pt x="1117977" y="671753"/>
                </a:lnTo>
                <a:lnTo>
                  <a:pt x="1128291" y="642217"/>
                </a:lnTo>
                <a:lnTo>
                  <a:pt x="1137175" y="612554"/>
                </a:lnTo>
                <a:lnTo>
                  <a:pt x="1147737" y="582833"/>
                </a:lnTo>
                <a:lnTo>
                  <a:pt x="1153755" y="553089"/>
                </a:lnTo>
                <a:lnTo>
                  <a:pt x="1156430" y="523332"/>
                </a:lnTo>
                <a:lnTo>
                  <a:pt x="1157619" y="493570"/>
                </a:lnTo>
                <a:lnTo>
                  <a:pt x="1155501" y="463806"/>
                </a:lnTo>
                <a:lnTo>
                  <a:pt x="1151253" y="434042"/>
                </a:lnTo>
                <a:lnTo>
                  <a:pt x="1146057" y="404276"/>
                </a:lnTo>
                <a:lnTo>
                  <a:pt x="1140441" y="377156"/>
                </a:lnTo>
                <a:lnTo>
                  <a:pt x="1134637" y="352866"/>
                </a:lnTo>
                <a:lnTo>
                  <a:pt x="1125791" y="323449"/>
                </a:lnTo>
                <a:lnTo>
                  <a:pt x="1113922" y="294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220"/>
          <p:cNvSpPr/>
          <p:nvPr/>
        </p:nvSpPr>
        <p:spPr>
          <a:xfrm>
            <a:off x="7116960" y="4464843"/>
            <a:ext cx="17861" cy="366118"/>
          </a:xfrm>
          <a:custGeom>
            <a:avLst/>
            <a:gdLst/>
            <a:ahLst/>
            <a:cxnLst/>
            <a:rect l="0" t="0" r="0" b="0"/>
            <a:pathLst>
              <a:path w="17861" h="366118">
                <a:moveTo>
                  <a:pt x="17860" y="0"/>
                </a:moveTo>
                <a:lnTo>
                  <a:pt x="17860" y="55878"/>
                </a:lnTo>
                <a:lnTo>
                  <a:pt x="16868" y="63049"/>
                </a:lnTo>
                <a:lnTo>
                  <a:pt x="15213" y="69815"/>
                </a:lnTo>
                <a:lnTo>
                  <a:pt x="13120" y="76308"/>
                </a:lnTo>
                <a:lnTo>
                  <a:pt x="11723" y="83615"/>
                </a:lnTo>
                <a:lnTo>
                  <a:pt x="10792" y="91462"/>
                </a:lnTo>
                <a:lnTo>
                  <a:pt x="10171" y="99670"/>
                </a:lnTo>
                <a:lnTo>
                  <a:pt x="9757" y="108118"/>
                </a:lnTo>
                <a:lnTo>
                  <a:pt x="9298" y="125444"/>
                </a:lnTo>
                <a:lnTo>
                  <a:pt x="8940" y="205394"/>
                </a:lnTo>
                <a:lnTo>
                  <a:pt x="7944" y="214320"/>
                </a:lnTo>
                <a:lnTo>
                  <a:pt x="6289" y="223247"/>
                </a:lnTo>
                <a:lnTo>
                  <a:pt x="4193" y="232175"/>
                </a:lnTo>
                <a:lnTo>
                  <a:pt x="2795" y="241104"/>
                </a:lnTo>
                <a:lnTo>
                  <a:pt x="1864" y="250033"/>
                </a:lnTo>
                <a:lnTo>
                  <a:pt x="1242" y="258962"/>
                </a:lnTo>
                <a:lnTo>
                  <a:pt x="828" y="267891"/>
                </a:lnTo>
                <a:lnTo>
                  <a:pt x="369" y="285751"/>
                </a:lnTo>
                <a:lnTo>
                  <a:pt x="22" y="338171"/>
                </a:lnTo>
                <a:lnTo>
                  <a:pt x="0" y="3661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221"/>
          <p:cNvSpPr/>
          <p:nvPr/>
        </p:nvSpPr>
        <p:spPr>
          <a:xfrm>
            <a:off x="7349132" y="4527351"/>
            <a:ext cx="53579" cy="276821"/>
          </a:xfrm>
          <a:custGeom>
            <a:avLst/>
            <a:gdLst/>
            <a:ahLst/>
            <a:cxnLst/>
            <a:rect l="0" t="0" r="0" b="0"/>
            <a:pathLst>
              <a:path w="53579" h="276821">
                <a:moveTo>
                  <a:pt x="53578" y="0"/>
                </a:moveTo>
                <a:lnTo>
                  <a:pt x="53578" y="9481"/>
                </a:lnTo>
                <a:lnTo>
                  <a:pt x="52586" y="13266"/>
                </a:lnTo>
                <a:lnTo>
                  <a:pt x="50932" y="16781"/>
                </a:lnTo>
                <a:lnTo>
                  <a:pt x="48838" y="20117"/>
                </a:lnTo>
                <a:lnTo>
                  <a:pt x="47442" y="25318"/>
                </a:lnTo>
                <a:lnTo>
                  <a:pt x="46511" y="31761"/>
                </a:lnTo>
                <a:lnTo>
                  <a:pt x="45890" y="39033"/>
                </a:lnTo>
                <a:lnTo>
                  <a:pt x="44484" y="46858"/>
                </a:lnTo>
                <a:lnTo>
                  <a:pt x="42554" y="55051"/>
                </a:lnTo>
                <a:lnTo>
                  <a:pt x="40276" y="63490"/>
                </a:lnTo>
                <a:lnTo>
                  <a:pt x="38757" y="73085"/>
                </a:lnTo>
                <a:lnTo>
                  <a:pt x="37745" y="83449"/>
                </a:lnTo>
                <a:lnTo>
                  <a:pt x="37069" y="94328"/>
                </a:lnTo>
                <a:lnTo>
                  <a:pt x="35627" y="106542"/>
                </a:lnTo>
                <a:lnTo>
                  <a:pt x="33673" y="119645"/>
                </a:lnTo>
                <a:lnTo>
                  <a:pt x="28857" y="147433"/>
                </a:lnTo>
                <a:lnTo>
                  <a:pt x="23408" y="176320"/>
                </a:lnTo>
                <a:lnTo>
                  <a:pt x="17679" y="203050"/>
                </a:lnTo>
                <a:lnTo>
                  <a:pt x="0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222"/>
          <p:cNvSpPr/>
          <p:nvPr/>
        </p:nvSpPr>
        <p:spPr>
          <a:xfrm>
            <a:off x="3081651" y="1393656"/>
            <a:ext cx="758115" cy="941864"/>
          </a:xfrm>
          <a:custGeom>
            <a:avLst/>
            <a:gdLst/>
            <a:ahLst/>
            <a:cxnLst/>
            <a:rect l="0" t="0" r="0" b="0"/>
            <a:pathLst>
              <a:path w="758115" h="941864">
                <a:moveTo>
                  <a:pt x="686677" y="901273"/>
                </a:moveTo>
                <a:lnTo>
                  <a:pt x="686677" y="906014"/>
                </a:lnTo>
                <a:lnTo>
                  <a:pt x="685684" y="907410"/>
                </a:lnTo>
                <a:lnTo>
                  <a:pt x="684031" y="908341"/>
                </a:lnTo>
                <a:lnTo>
                  <a:pt x="681936" y="908961"/>
                </a:lnTo>
                <a:lnTo>
                  <a:pt x="676963" y="912297"/>
                </a:lnTo>
                <a:lnTo>
                  <a:pt x="662761" y="924369"/>
                </a:lnTo>
                <a:lnTo>
                  <a:pt x="643227" y="932316"/>
                </a:lnTo>
                <a:lnTo>
                  <a:pt x="632309" y="934914"/>
                </a:lnTo>
                <a:lnTo>
                  <a:pt x="620841" y="937061"/>
                </a:lnTo>
                <a:lnTo>
                  <a:pt x="609130" y="941322"/>
                </a:lnTo>
                <a:lnTo>
                  <a:pt x="603229" y="941863"/>
                </a:lnTo>
                <a:lnTo>
                  <a:pt x="584450" y="938876"/>
                </a:lnTo>
                <a:lnTo>
                  <a:pt x="568813" y="937829"/>
                </a:lnTo>
                <a:lnTo>
                  <a:pt x="551941" y="937364"/>
                </a:lnTo>
                <a:lnTo>
                  <a:pt x="534521" y="936165"/>
                </a:lnTo>
                <a:lnTo>
                  <a:pt x="516856" y="932325"/>
                </a:lnTo>
                <a:lnTo>
                  <a:pt x="499084" y="929957"/>
                </a:lnTo>
                <a:lnTo>
                  <a:pt x="481263" y="927912"/>
                </a:lnTo>
                <a:lnTo>
                  <a:pt x="463421" y="923696"/>
                </a:lnTo>
                <a:lnTo>
                  <a:pt x="431901" y="915744"/>
                </a:lnTo>
                <a:lnTo>
                  <a:pt x="411717" y="907374"/>
                </a:lnTo>
                <a:lnTo>
                  <a:pt x="391831" y="898032"/>
                </a:lnTo>
                <a:lnTo>
                  <a:pt x="369765" y="890572"/>
                </a:lnTo>
                <a:lnTo>
                  <a:pt x="349374" y="881304"/>
                </a:lnTo>
                <a:lnTo>
                  <a:pt x="330389" y="870570"/>
                </a:lnTo>
                <a:lnTo>
                  <a:pt x="312030" y="859184"/>
                </a:lnTo>
                <a:lnTo>
                  <a:pt x="284959" y="841618"/>
                </a:lnTo>
                <a:lnTo>
                  <a:pt x="267034" y="827135"/>
                </a:lnTo>
                <a:lnTo>
                  <a:pt x="249146" y="811768"/>
                </a:lnTo>
                <a:lnTo>
                  <a:pt x="231273" y="798324"/>
                </a:lnTo>
                <a:lnTo>
                  <a:pt x="213408" y="783088"/>
                </a:lnTo>
                <a:lnTo>
                  <a:pt x="196538" y="766395"/>
                </a:lnTo>
                <a:lnTo>
                  <a:pt x="175885" y="740262"/>
                </a:lnTo>
                <a:lnTo>
                  <a:pt x="140357" y="691114"/>
                </a:lnTo>
                <a:lnTo>
                  <a:pt x="128683" y="670947"/>
                </a:lnTo>
                <a:lnTo>
                  <a:pt x="118203" y="651070"/>
                </a:lnTo>
                <a:lnTo>
                  <a:pt x="103623" y="629007"/>
                </a:lnTo>
                <a:lnTo>
                  <a:pt x="92513" y="608617"/>
                </a:lnTo>
                <a:lnTo>
                  <a:pt x="83276" y="588641"/>
                </a:lnTo>
                <a:lnTo>
                  <a:pt x="72556" y="566534"/>
                </a:lnTo>
                <a:lnTo>
                  <a:pt x="63823" y="543479"/>
                </a:lnTo>
                <a:lnTo>
                  <a:pt x="56634" y="520004"/>
                </a:lnTo>
                <a:lnTo>
                  <a:pt x="47009" y="485467"/>
                </a:lnTo>
                <a:lnTo>
                  <a:pt x="37873" y="454949"/>
                </a:lnTo>
                <a:lnTo>
                  <a:pt x="28882" y="421212"/>
                </a:lnTo>
                <a:lnTo>
                  <a:pt x="22915" y="397863"/>
                </a:lnTo>
                <a:lnTo>
                  <a:pt x="19601" y="376903"/>
                </a:lnTo>
                <a:lnTo>
                  <a:pt x="17136" y="356673"/>
                </a:lnTo>
                <a:lnTo>
                  <a:pt x="12733" y="334452"/>
                </a:lnTo>
                <a:lnTo>
                  <a:pt x="10115" y="311348"/>
                </a:lnTo>
                <a:lnTo>
                  <a:pt x="7959" y="288842"/>
                </a:lnTo>
                <a:lnTo>
                  <a:pt x="3694" y="268917"/>
                </a:lnTo>
                <a:lnTo>
                  <a:pt x="1136" y="247494"/>
                </a:lnTo>
                <a:lnTo>
                  <a:pt x="0" y="225736"/>
                </a:lnTo>
                <a:lnTo>
                  <a:pt x="352" y="196752"/>
                </a:lnTo>
                <a:lnTo>
                  <a:pt x="5307" y="170305"/>
                </a:lnTo>
                <a:lnTo>
                  <a:pt x="8209" y="148468"/>
                </a:lnTo>
                <a:lnTo>
                  <a:pt x="14911" y="124579"/>
                </a:lnTo>
                <a:lnTo>
                  <a:pt x="26065" y="98226"/>
                </a:lnTo>
                <a:lnTo>
                  <a:pt x="37823" y="69172"/>
                </a:lnTo>
                <a:lnTo>
                  <a:pt x="41779" y="62773"/>
                </a:lnTo>
                <a:lnTo>
                  <a:pt x="62387" y="42729"/>
                </a:lnTo>
                <a:lnTo>
                  <a:pt x="73855" y="32534"/>
                </a:lnTo>
                <a:lnTo>
                  <a:pt x="97386" y="17904"/>
                </a:lnTo>
                <a:lnTo>
                  <a:pt x="103317" y="14705"/>
                </a:lnTo>
                <a:lnTo>
                  <a:pt x="115197" y="11149"/>
                </a:lnTo>
                <a:lnTo>
                  <a:pt x="127092" y="8576"/>
                </a:lnTo>
                <a:lnTo>
                  <a:pt x="145937" y="2542"/>
                </a:lnTo>
                <a:lnTo>
                  <a:pt x="161590" y="782"/>
                </a:lnTo>
                <a:lnTo>
                  <a:pt x="178469" y="0"/>
                </a:lnTo>
                <a:lnTo>
                  <a:pt x="195893" y="645"/>
                </a:lnTo>
                <a:lnTo>
                  <a:pt x="213558" y="4239"/>
                </a:lnTo>
                <a:lnTo>
                  <a:pt x="231332" y="6498"/>
                </a:lnTo>
                <a:lnTo>
                  <a:pt x="249152" y="8493"/>
                </a:lnTo>
                <a:lnTo>
                  <a:pt x="266995" y="12688"/>
                </a:lnTo>
                <a:lnTo>
                  <a:pt x="284847" y="17859"/>
                </a:lnTo>
                <a:lnTo>
                  <a:pt x="302703" y="24457"/>
                </a:lnTo>
                <a:lnTo>
                  <a:pt x="320561" y="34004"/>
                </a:lnTo>
                <a:lnTo>
                  <a:pt x="341065" y="42216"/>
                </a:lnTo>
                <a:lnTo>
                  <a:pt x="362415" y="50165"/>
                </a:lnTo>
                <a:lnTo>
                  <a:pt x="381826" y="60313"/>
                </a:lnTo>
                <a:lnTo>
                  <a:pt x="400375" y="71438"/>
                </a:lnTo>
                <a:lnTo>
                  <a:pt x="419533" y="82996"/>
                </a:lnTo>
                <a:lnTo>
                  <a:pt x="441277" y="94748"/>
                </a:lnTo>
                <a:lnTo>
                  <a:pt x="461524" y="106586"/>
                </a:lnTo>
                <a:lnTo>
                  <a:pt x="480445" y="118462"/>
                </a:lnTo>
                <a:lnTo>
                  <a:pt x="525831" y="148206"/>
                </a:lnTo>
                <a:lnTo>
                  <a:pt x="543752" y="162756"/>
                </a:lnTo>
                <a:lnTo>
                  <a:pt x="561639" y="178153"/>
                </a:lnTo>
                <a:lnTo>
                  <a:pt x="579511" y="191610"/>
                </a:lnTo>
                <a:lnTo>
                  <a:pt x="597375" y="206852"/>
                </a:lnTo>
                <a:lnTo>
                  <a:pt x="614245" y="222556"/>
                </a:lnTo>
                <a:lnTo>
                  <a:pt x="634898" y="243545"/>
                </a:lnTo>
                <a:lnTo>
                  <a:pt x="653586" y="267182"/>
                </a:lnTo>
                <a:lnTo>
                  <a:pt x="670698" y="288187"/>
                </a:lnTo>
                <a:lnTo>
                  <a:pt x="682493" y="311829"/>
                </a:lnTo>
                <a:lnTo>
                  <a:pt x="693264" y="331843"/>
                </a:lnTo>
                <a:lnTo>
                  <a:pt x="711533" y="356383"/>
                </a:lnTo>
                <a:lnTo>
                  <a:pt x="715154" y="362396"/>
                </a:lnTo>
                <a:lnTo>
                  <a:pt x="719177" y="374369"/>
                </a:lnTo>
                <a:lnTo>
                  <a:pt x="720249" y="380339"/>
                </a:lnTo>
                <a:lnTo>
                  <a:pt x="724088" y="389619"/>
                </a:lnTo>
                <a:lnTo>
                  <a:pt x="734636" y="408402"/>
                </a:lnTo>
                <a:lnTo>
                  <a:pt x="737758" y="416974"/>
                </a:lnTo>
                <a:lnTo>
                  <a:pt x="740137" y="425084"/>
                </a:lnTo>
                <a:lnTo>
                  <a:pt x="747103" y="443813"/>
                </a:lnTo>
                <a:lnTo>
                  <a:pt x="749251" y="451895"/>
                </a:lnTo>
                <a:lnTo>
                  <a:pt x="756069" y="470607"/>
                </a:lnTo>
                <a:lnTo>
                  <a:pt x="757934" y="483260"/>
                </a:lnTo>
                <a:lnTo>
                  <a:pt x="758114" y="499437"/>
                </a:lnTo>
                <a:lnTo>
                  <a:pt x="758114" y="490875"/>
                </a:lnTo>
                <a:lnTo>
                  <a:pt x="749194" y="490508"/>
                </a:lnTo>
                <a:lnTo>
                  <a:pt x="749187" y="485767"/>
                </a:lnTo>
                <a:lnTo>
                  <a:pt x="748194" y="484371"/>
                </a:lnTo>
                <a:lnTo>
                  <a:pt x="746540" y="483440"/>
                </a:lnTo>
                <a:lnTo>
                  <a:pt x="742056" y="482405"/>
                </a:lnTo>
                <a:lnTo>
                  <a:pt x="728194" y="481687"/>
                </a:lnTo>
                <a:lnTo>
                  <a:pt x="725269" y="480658"/>
                </a:lnTo>
                <a:lnTo>
                  <a:pt x="716411" y="475463"/>
                </a:lnTo>
                <a:lnTo>
                  <a:pt x="710476" y="473899"/>
                </a:lnTo>
                <a:lnTo>
                  <a:pt x="687888" y="472758"/>
                </a:lnTo>
                <a:lnTo>
                  <a:pt x="624169" y="472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InkAnnotation223"/>
          <p:cNvSpPr/>
          <p:nvPr/>
        </p:nvSpPr>
        <p:spPr>
          <a:xfrm>
            <a:off x="3812976" y="1785937"/>
            <a:ext cx="26790" cy="107157"/>
          </a:xfrm>
          <a:custGeom>
            <a:avLst/>
            <a:gdLst/>
            <a:ahLst/>
            <a:cxnLst/>
            <a:rect l="0" t="0" r="0" b="0"/>
            <a:pathLst>
              <a:path w="26790" h="107157">
                <a:moveTo>
                  <a:pt x="0" y="107156"/>
                </a:moveTo>
                <a:lnTo>
                  <a:pt x="0" y="68348"/>
                </a:lnTo>
                <a:lnTo>
                  <a:pt x="992" y="65409"/>
                </a:lnTo>
                <a:lnTo>
                  <a:pt x="2646" y="62457"/>
                </a:lnTo>
                <a:lnTo>
                  <a:pt x="4740" y="59498"/>
                </a:lnTo>
                <a:lnTo>
                  <a:pt x="6137" y="56532"/>
                </a:lnTo>
                <a:lnTo>
                  <a:pt x="7068" y="53563"/>
                </a:lnTo>
                <a:lnTo>
                  <a:pt x="7688" y="50592"/>
                </a:lnTo>
                <a:lnTo>
                  <a:pt x="8102" y="47618"/>
                </a:lnTo>
                <a:lnTo>
                  <a:pt x="8378" y="44644"/>
                </a:lnTo>
                <a:lnTo>
                  <a:pt x="8562" y="41669"/>
                </a:lnTo>
                <a:lnTo>
                  <a:pt x="9677" y="37701"/>
                </a:lnTo>
                <a:lnTo>
                  <a:pt x="11412" y="33071"/>
                </a:lnTo>
                <a:lnTo>
                  <a:pt x="13561" y="28001"/>
                </a:lnTo>
                <a:lnTo>
                  <a:pt x="14994" y="23628"/>
                </a:lnTo>
                <a:lnTo>
                  <a:pt x="15949" y="19721"/>
                </a:lnTo>
                <a:lnTo>
                  <a:pt x="16586" y="16124"/>
                </a:lnTo>
                <a:lnTo>
                  <a:pt x="18002" y="13726"/>
                </a:lnTo>
                <a:lnTo>
                  <a:pt x="19939" y="12127"/>
                </a:lnTo>
                <a:lnTo>
                  <a:pt x="22223" y="11061"/>
                </a:lnTo>
                <a:lnTo>
                  <a:pt x="23744" y="9358"/>
                </a:lnTo>
                <a:lnTo>
                  <a:pt x="24759" y="7231"/>
                </a:lnTo>
                <a:lnTo>
                  <a:pt x="2678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InkAnnotation224"/>
          <p:cNvSpPr/>
          <p:nvPr/>
        </p:nvSpPr>
        <p:spPr>
          <a:xfrm>
            <a:off x="3446860" y="1294804"/>
            <a:ext cx="124972" cy="123739"/>
          </a:xfrm>
          <a:custGeom>
            <a:avLst/>
            <a:gdLst/>
            <a:ahLst/>
            <a:cxnLst/>
            <a:rect l="0" t="0" r="0" b="0"/>
            <a:pathLst>
              <a:path w="124972" h="123739">
                <a:moveTo>
                  <a:pt x="44647" y="0"/>
                </a:moveTo>
                <a:lnTo>
                  <a:pt x="44647" y="7689"/>
                </a:lnTo>
                <a:lnTo>
                  <a:pt x="43655" y="8102"/>
                </a:lnTo>
                <a:lnTo>
                  <a:pt x="39906" y="8562"/>
                </a:lnTo>
                <a:lnTo>
                  <a:pt x="38510" y="9677"/>
                </a:lnTo>
                <a:lnTo>
                  <a:pt x="37579" y="11412"/>
                </a:lnTo>
                <a:lnTo>
                  <a:pt x="36959" y="13561"/>
                </a:lnTo>
                <a:lnTo>
                  <a:pt x="35553" y="14994"/>
                </a:lnTo>
                <a:lnTo>
                  <a:pt x="33624" y="15949"/>
                </a:lnTo>
                <a:lnTo>
                  <a:pt x="31345" y="16586"/>
                </a:lnTo>
                <a:lnTo>
                  <a:pt x="29826" y="18003"/>
                </a:lnTo>
                <a:lnTo>
                  <a:pt x="28813" y="19939"/>
                </a:lnTo>
                <a:lnTo>
                  <a:pt x="28138" y="22223"/>
                </a:lnTo>
                <a:lnTo>
                  <a:pt x="26696" y="23745"/>
                </a:lnTo>
                <a:lnTo>
                  <a:pt x="24742" y="24760"/>
                </a:lnTo>
                <a:lnTo>
                  <a:pt x="22448" y="25436"/>
                </a:lnTo>
                <a:lnTo>
                  <a:pt x="19925" y="26879"/>
                </a:lnTo>
                <a:lnTo>
                  <a:pt x="17252" y="28834"/>
                </a:lnTo>
                <a:lnTo>
                  <a:pt x="14477" y="31129"/>
                </a:lnTo>
                <a:lnTo>
                  <a:pt x="12628" y="33651"/>
                </a:lnTo>
                <a:lnTo>
                  <a:pt x="11394" y="36325"/>
                </a:lnTo>
                <a:lnTo>
                  <a:pt x="10572" y="39099"/>
                </a:lnTo>
                <a:lnTo>
                  <a:pt x="9032" y="40949"/>
                </a:lnTo>
                <a:lnTo>
                  <a:pt x="7013" y="42182"/>
                </a:lnTo>
                <a:lnTo>
                  <a:pt x="4675" y="43004"/>
                </a:lnTo>
                <a:lnTo>
                  <a:pt x="3116" y="44545"/>
                </a:lnTo>
                <a:lnTo>
                  <a:pt x="2077" y="46564"/>
                </a:lnTo>
                <a:lnTo>
                  <a:pt x="1384" y="48902"/>
                </a:lnTo>
                <a:lnTo>
                  <a:pt x="922" y="51453"/>
                </a:lnTo>
                <a:lnTo>
                  <a:pt x="614" y="54146"/>
                </a:lnTo>
                <a:lnTo>
                  <a:pt x="409" y="56933"/>
                </a:lnTo>
                <a:lnTo>
                  <a:pt x="273" y="59784"/>
                </a:lnTo>
                <a:lnTo>
                  <a:pt x="120" y="65597"/>
                </a:lnTo>
                <a:lnTo>
                  <a:pt x="0" y="101204"/>
                </a:lnTo>
                <a:lnTo>
                  <a:pt x="991" y="103188"/>
                </a:lnTo>
                <a:lnTo>
                  <a:pt x="2645" y="104511"/>
                </a:lnTo>
                <a:lnTo>
                  <a:pt x="4739" y="105393"/>
                </a:lnTo>
                <a:lnTo>
                  <a:pt x="7128" y="106973"/>
                </a:lnTo>
                <a:lnTo>
                  <a:pt x="9712" y="109018"/>
                </a:lnTo>
                <a:lnTo>
                  <a:pt x="12428" y="111374"/>
                </a:lnTo>
                <a:lnTo>
                  <a:pt x="15230" y="112945"/>
                </a:lnTo>
                <a:lnTo>
                  <a:pt x="18090" y="113992"/>
                </a:lnTo>
                <a:lnTo>
                  <a:pt x="20989" y="114690"/>
                </a:lnTo>
                <a:lnTo>
                  <a:pt x="23914" y="115155"/>
                </a:lnTo>
                <a:lnTo>
                  <a:pt x="26857" y="115466"/>
                </a:lnTo>
                <a:lnTo>
                  <a:pt x="29810" y="115672"/>
                </a:lnTo>
                <a:lnTo>
                  <a:pt x="32771" y="116803"/>
                </a:lnTo>
                <a:lnTo>
                  <a:pt x="35738" y="118548"/>
                </a:lnTo>
                <a:lnTo>
                  <a:pt x="38707" y="120704"/>
                </a:lnTo>
                <a:lnTo>
                  <a:pt x="41680" y="122141"/>
                </a:lnTo>
                <a:lnTo>
                  <a:pt x="44653" y="123099"/>
                </a:lnTo>
                <a:lnTo>
                  <a:pt x="47628" y="123738"/>
                </a:lnTo>
                <a:lnTo>
                  <a:pt x="51595" y="123172"/>
                </a:lnTo>
                <a:lnTo>
                  <a:pt x="56225" y="121802"/>
                </a:lnTo>
                <a:lnTo>
                  <a:pt x="61295" y="119897"/>
                </a:lnTo>
                <a:lnTo>
                  <a:pt x="65667" y="118627"/>
                </a:lnTo>
                <a:lnTo>
                  <a:pt x="69575" y="117780"/>
                </a:lnTo>
                <a:lnTo>
                  <a:pt x="73172" y="117215"/>
                </a:lnTo>
                <a:lnTo>
                  <a:pt x="76562" y="116839"/>
                </a:lnTo>
                <a:lnTo>
                  <a:pt x="79814" y="116588"/>
                </a:lnTo>
                <a:lnTo>
                  <a:pt x="82975" y="116421"/>
                </a:lnTo>
                <a:lnTo>
                  <a:pt x="86074" y="115317"/>
                </a:lnTo>
                <a:lnTo>
                  <a:pt x="89132" y="113589"/>
                </a:lnTo>
                <a:lnTo>
                  <a:pt x="92163" y="111445"/>
                </a:lnTo>
                <a:lnTo>
                  <a:pt x="95176" y="110015"/>
                </a:lnTo>
                <a:lnTo>
                  <a:pt x="98177" y="109062"/>
                </a:lnTo>
                <a:lnTo>
                  <a:pt x="101169" y="108427"/>
                </a:lnTo>
                <a:lnTo>
                  <a:pt x="103165" y="107011"/>
                </a:lnTo>
                <a:lnTo>
                  <a:pt x="104495" y="105075"/>
                </a:lnTo>
                <a:lnTo>
                  <a:pt x="105381" y="102792"/>
                </a:lnTo>
                <a:lnTo>
                  <a:pt x="106965" y="100278"/>
                </a:lnTo>
                <a:lnTo>
                  <a:pt x="109013" y="97610"/>
                </a:lnTo>
                <a:lnTo>
                  <a:pt x="111370" y="94839"/>
                </a:lnTo>
                <a:lnTo>
                  <a:pt x="113933" y="92000"/>
                </a:lnTo>
                <a:lnTo>
                  <a:pt x="119428" y="86199"/>
                </a:lnTo>
                <a:lnTo>
                  <a:pt x="121290" y="83263"/>
                </a:lnTo>
                <a:lnTo>
                  <a:pt x="122532" y="80313"/>
                </a:lnTo>
                <a:lnTo>
                  <a:pt x="124524" y="73191"/>
                </a:lnTo>
                <a:lnTo>
                  <a:pt x="124796" y="69571"/>
                </a:lnTo>
                <a:lnTo>
                  <a:pt x="124917" y="64655"/>
                </a:lnTo>
                <a:lnTo>
                  <a:pt x="124971" y="59163"/>
                </a:lnTo>
                <a:lnTo>
                  <a:pt x="123993" y="56309"/>
                </a:lnTo>
                <a:lnTo>
                  <a:pt x="122349" y="53414"/>
                </a:lnTo>
                <a:lnTo>
                  <a:pt x="120261" y="50492"/>
                </a:lnTo>
                <a:lnTo>
                  <a:pt x="118869" y="47552"/>
                </a:lnTo>
                <a:lnTo>
                  <a:pt x="117941" y="44600"/>
                </a:lnTo>
                <a:lnTo>
                  <a:pt x="117322" y="41640"/>
                </a:lnTo>
                <a:lnTo>
                  <a:pt x="115917" y="39666"/>
                </a:lnTo>
                <a:lnTo>
                  <a:pt x="113989" y="38350"/>
                </a:lnTo>
                <a:lnTo>
                  <a:pt x="111711" y="37473"/>
                </a:lnTo>
                <a:lnTo>
                  <a:pt x="109200" y="35896"/>
                </a:lnTo>
                <a:lnTo>
                  <a:pt x="106534" y="33853"/>
                </a:lnTo>
                <a:lnTo>
                  <a:pt x="103765" y="31498"/>
                </a:lnTo>
                <a:lnTo>
                  <a:pt x="100926" y="29929"/>
                </a:lnTo>
                <a:lnTo>
                  <a:pt x="98041" y="28882"/>
                </a:lnTo>
                <a:lnTo>
                  <a:pt x="95126" y="28185"/>
                </a:lnTo>
                <a:lnTo>
                  <a:pt x="92190" y="26727"/>
                </a:lnTo>
                <a:lnTo>
                  <a:pt x="89241" y="24763"/>
                </a:lnTo>
                <a:lnTo>
                  <a:pt x="86283" y="22462"/>
                </a:lnTo>
                <a:lnTo>
                  <a:pt x="83319" y="20928"/>
                </a:lnTo>
                <a:lnTo>
                  <a:pt x="80349" y="19905"/>
                </a:lnTo>
                <a:lnTo>
                  <a:pt x="77378" y="19223"/>
                </a:lnTo>
                <a:lnTo>
                  <a:pt x="74405" y="18769"/>
                </a:lnTo>
                <a:lnTo>
                  <a:pt x="71431" y="18466"/>
                </a:lnTo>
                <a:lnTo>
                  <a:pt x="68456" y="18264"/>
                </a:lnTo>
                <a:lnTo>
                  <a:pt x="65481" y="18129"/>
                </a:lnTo>
                <a:lnTo>
                  <a:pt x="59529" y="17979"/>
                </a:lnTo>
                <a:lnTo>
                  <a:pt x="35718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InkAnnotation225"/>
          <p:cNvSpPr/>
          <p:nvPr/>
        </p:nvSpPr>
        <p:spPr>
          <a:xfrm>
            <a:off x="3643723" y="1384101"/>
            <a:ext cx="133492" cy="94361"/>
          </a:xfrm>
          <a:custGeom>
            <a:avLst/>
            <a:gdLst/>
            <a:ahLst/>
            <a:cxnLst/>
            <a:rect l="0" t="0" r="0" b="0"/>
            <a:pathLst>
              <a:path w="133492" h="94361">
                <a:moveTo>
                  <a:pt x="62097" y="0"/>
                </a:moveTo>
                <a:lnTo>
                  <a:pt x="57356" y="0"/>
                </a:lnTo>
                <a:lnTo>
                  <a:pt x="55960" y="992"/>
                </a:lnTo>
                <a:lnTo>
                  <a:pt x="55029" y="2646"/>
                </a:lnTo>
                <a:lnTo>
                  <a:pt x="54409" y="4741"/>
                </a:lnTo>
                <a:lnTo>
                  <a:pt x="53002" y="6137"/>
                </a:lnTo>
                <a:lnTo>
                  <a:pt x="51073" y="7068"/>
                </a:lnTo>
                <a:lnTo>
                  <a:pt x="48795" y="7688"/>
                </a:lnTo>
                <a:lnTo>
                  <a:pt x="46283" y="9094"/>
                </a:lnTo>
                <a:lnTo>
                  <a:pt x="43617" y="11024"/>
                </a:lnTo>
                <a:lnTo>
                  <a:pt x="40847" y="13302"/>
                </a:lnTo>
                <a:lnTo>
                  <a:pt x="38009" y="14821"/>
                </a:lnTo>
                <a:lnTo>
                  <a:pt x="35124" y="15834"/>
                </a:lnTo>
                <a:lnTo>
                  <a:pt x="32208" y="16509"/>
                </a:lnTo>
                <a:lnTo>
                  <a:pt x="30265" y="17951"/>
                </a:lnTo>
                <a:lnTo>
                  <a:pt x="28969" y="19905"/>
                </a:lnTo>
                <a:lnTo>
                  <a:pt x="28105" y="22200"/>
                </a:lnTo>
                <a:lnTo>
                  <a:pt x="26537" y="24722"/>
                </a:lnTo>
                <a:lnTo>
                  <a:pt x="24500" y="27395"/>
                </a:lnTo>
                <a:lnTo>
                  <a:pt x="22150" y="30170"/>
                </a:lnTo>
                <a:lnTo>
                  <a:pt x="19590" y="32019"/>
                </a:lnTo>
                <a:lnTo>
                  <a:pt x="16892" y="33253"/>
                </a:lnTo>
                <a:lnTo>
                  <a:pt x="14101" y="34075"/>
                </a:lnTo>
                <a:lnTo>
                  <a:pt x="12240" y="35615"/>
                </a:lnTo>
                <a:lnTo>
                  <a:pt x="11000" y="37634"/>
                </a:lnTo>
                <a:lnTo>
                  <a:pt x="10172" y="39972"/>
                </a:lnTo>
                <a:lnTo>
                  <a:pt x="8629" y="42523"/>
                </a:lnTo>
                <a:lnTo>
                  <a:pt x="6608" y="45216"/>
                </a:lnTo>
                <a:lnTo>
                  <a:pt x="975" y="51926"/>
                </a:lnTo>
                <a:lnTo>
                  <a:pt x="513" y="53469"/>
                </a:lnTo>
                <a:lnTo>
                  <a:pt x="205" y="55490"/>
                </a:lnTo>
                <a:lnTo>
                  <a:pt x="0" y="57829"/>
                </a:lnTo>
                <a:lnTo>
                  <a:pt x="855" y="59389"/>
                </a:lnTo>
                <a:lnTo>
                  <a:pt x="2418" y="60428"/>
                </a:lnTo>
                <a:lnTo>
                  <a:pt x="4451" y="61122"/>
                </a:lnTo>
                <a:lnTo>
                  <a:pt x="5807" y="62576"/>
                </a:lnTo>
                <a:lnTo>
                  <a:pt x="6711" y="64537"/>
                </a:lnTo>
                <a:lnTo>
                  <a:pt x="7313" y="66837"/>
                </a:lnTo>
                <a:lnTo>
                  <a:pt x="8707" y="69363"/>
                </a:lnTo>
                <a:lnTo>
                  <a:pt x="10629" y="72039"/>
                </a:lnTo>
                <a:lnTo>
                  <a:pt x="12902" y="74815"/>
                </a:lnTo>
                <a:lnTo>
                  <a:pt x="15409" y="76666"/>
                </a:lnTo>
                <a:lnTo>
                  <a:pt x="18074" y="77900"/>
                </a:lnTo>
                <a:lnTo>
                  <a:pt x="20842" y="78722"/>
                </a:lnTo>
                <a:lnTo>
                  <a:pt x="24672" y="80263"/>
                </a:lnTo>
                <a:lnTo>
                  <a:pt x="29209" y="82282"/>
                </a:lnTo>
                <a:lnTo>
                  <a:pt x="34219" y="84620"/>
                </a:lnTo>
                <a:lnTo>
                  <a:pt x="38550" y="86179"/>
                </a:lnTo>
                <a:lnTo>
                  <a:pt x="42430" y="87218"/>
                </a:lnTo>
                <a:lnTo>
                  <a:pt x="46009" y="87911"/>
                </a:lnTo>
                <a:lnTo>
                  <a:pt x="50379" y="88373"/>
                </a:lnTo>
                <a:lnTo>
                  <a:pt x="55277" y="88681"/>
                </a:lnTo>
                <a:lnTo>
                  <a:pt x="60527" y="88886"/>
                </a:lnTo>
                <a:lnTo>
                  <a:pt x="65019" y="90015"/>
                </a:lnTo>
                <a:lnTo>
                  <a:pt x="69006" y="91760"/>
                </a:lnTo>
                <a:lnTo>
                  <a:pt x="72656" y="93916"/>
                </a:lnTo>
                <a:lnTo>
                  <a:pt x="77074" y="94360"/>
                </a:lnTo>
                <a:lnTo>
                  <a:pt x="82003" y="93665"/>
                </a:lnTo>
                <a:lnTo>
                  <a:pt x="87274" y="92209"/>
                </a:lnTo>
                <a:lnTo>
                  <a:pt x="91780" y="91238"/>
                </a:lnTo>
                <a:lnTo>
                  <a:pt x="95776" y="90591"/>
                </a:lnTo>
                <a:lnTo>
                  <a:pt x="99433" y="90160"/>
                </a:lnTo>
                <a:lnTo>
                  <a:pt x="102862" y="89872"/>
                </a:lnTo>
                <a:lnTo>
                  <a:pt x="106141" y="89680"/>
                </a:lnTo>
                <a:lnTo>
                  <a:pt x="109319" y="89552"/>
                </a:lnTo>
                <a:lnTo>
                  <a:pt x="111438" y="88475"/>
                </a:lnTo>
                <a:lnTo>
                  <a:pt x="112850" y="86765"/>
                </a:lnTo>
                <a:lnTo>
                  <a:pt x="113792" y="84632"/>
                </a:lnTo>
                <a:lnTo>
                  <a:pt x="115411" y="83211"/>
                </a:lnTo>
                <a:lnTo>
                  <a:pt x="117484" y="82263"/>
                </a:lnTo>
                <a:lnTo>
                  <a:pt x="119857" y="81631"/>
                </a:lnTo>
                <a:lnTo>
                  <a:pt x="122432" y="80217"/>
                </a:lnTo>
                <a:lnTo>
                  <a:pt x="125140" y="78283"/>
                </a:lnTo>
                <a:lnTo>
                  <a:pt x="131876" y="72790"/>
                </a:lnTo>
                <a:lnTo>
                  <a:pt x="132429" y="71347"/>
                </a:lnTo>
                <a:lnTo>
                  <a:pt x="132797" y="69393"/>
                </a:lnTo>
                <a:lnTo>
                  <a:pt x="133491" y="62911"/>
                </a:lnTo>
                <a:lnTo>
                  <a:pt x="130869" y="60041"/>
                </a:lnTo>
                <a:lnTo>
                  <a:pt x="125842" y="54855"/>
                </a:lnTo>
                <a:lnTo>
                  <a:pt x="125429" y="53437"/>
                </a:lnTo>
                <a:lnTo>
                  <a:pt x="125155" y="51500"/>
                </a:lnTo>
                <a:lnTo>
                  <a:pt x="124971" y="49216"/>
                </a:lnTo>
                <a:lnTo>
                  <a:pt x="123857" y="47693"/>
                </a:lnTo>
                <a:lnTo>
                  <a:pt x="122122" y="46679"/>
                </a:lnTo>
                <a:lnTo>
                  <a:pt x="115787" y="44684"/>
                </a:lnTo>
                <a:lnTo>
                  <a:pt x="106760" y="35733"/>
                </a:lnTo>
                <a:lnTo>
                  <a:pt x="106745" y="35719"/>
                </a:lnTo>
                <a:lnTo>
                  <a:pt x="115675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InkAnnotation226"/>
          <p:cNvSpPr/>
          <p:nvPr/>
        </p:nvSpPr>
        <p:spPr>
          <a:xfrm>
            <a:off x="3804049" y="1384101"/>
            <a:ext cx="142873" cy="250032"/>
          </a:xfrm>
          <a:custGeom>
            <a:avLst/>
            <a:gdLst/>
            <a:ahLst/>
            <a:cxnLst/>
            <a:rect l="0" t="0" r="0" b="0"/>
            <a:pathLst>
              <a:path w="142873" h="250032">
                <a:moveTo>
                  <a:pt x="142872" y="0"/>
                </a:moveTo>
                <a:lnTo>
                  <a:pt x="142872" y="13561"/>
                </a:lnTo>
                <a:lnTo>
                  <a:pt x="141880" y="14994"/>
                </a:lnTo>
                <a:lnTo>
                  <a:pt x="140226" y="15949"/>
                </a:lnTo>
                <a:lnTo>
                  <a:pt x="138132" y="16586"/>
                </a:lnTo>
                <a:lnTo>
                  <a:pt x="136735" y="18003"/>
                </a:lnTo>
                <a:lnTo>
                  <a:pt x="135804" y="19939"/>
                </a:lnTo>
                <a:lnTo>
                  <a:pt x="134770" y="24737"/>
                </a:lnTo>
                <a:lnTo>
                  <a:pt x="134310" y="30176"/>
                </a:lnTo>
                <a:lnTo>
                  <a:pt x="133195" y="33016"/>
                </a:lnTo>
                <a:lnTo>
                  <a:pt x="129311" y="38817"/>
                </a:lnTo>
                <a:lnTo>
                  <a:pt x="126923" y="44703"/>
                </a:lnTo>
                <a:lnTo>
                  <a:pt x="126287" y="47661"/>
                </a:lnTo>
                <a:lnTo>
                  <a:pt x="122933" y="53594"/>
                </a:lnTo>
                <a:lnTo>
                  <a:pt x="120650" y="56565"/>
                </a:lnTo>
                <a:lnTo>
                  <a:pt x="118113" y="62513"/>
                </a:lnTo>
                <a:lnTo>
                  <a:pt x="117436" y="65487"/>
                </a:lnTo>
                <a:lnTo>
                  <a:pt x="114039" y="71439"/>
                </a:lnTo>
                <a:lnTo>
                  <a:pt x="111744" y="74415"/>
                </a:lnTo>
                <a:lnTo>
                  <a:pt x="109221" y="77391"/>
                </a:lnTo>
                <a:lnTo>
                  <a:pt x="106548" y="80368"/>
                </a:lnTo>
                <a:lnTo>
                  <a:pt x="103773" y="83344"/>
                </a:lnTo>
                <a:lnTo>
                  <a:pt x="101923" y="86321"/>
                </a:lnTo>
                <a:lnTo>
                  <a:pt x="99868" y="92274"/>
                </a:lnTo>
                <a:lnTo>
                  <a:pt x="98328" y="96242"/>
                </a:lnTo>
                <a:lnTo>
                  <a:pt x="96309" y="100872"/>
                </a:lnTo>
                <a:lnTo>
                  <a:pt x="93970" y="105944"/>
                </a:lnTo>
                <a:lnTo>
                  <a:pt x="91420" y="110317"/>
                </a:lnTo>
                <a:lnTo>
                  <a:pt x="88726" y="114224"/>
                </a:lnTo>
                <a:lnTo>
                  <a:pt x="85939" y="117821"/>
                </a:lnTo>
                <a:lnTo>
                  <a:pt x="83089" y="121212"/>
                </a:lnTo>
                <a:lnTo>
                  <a:pt x="80196" y="124464"/>
                </a:lnTo>
                <a:lnTo>
                  <a:pt x="74337" y="130724"/>
                </a:lnTo>
                <a:lnTo>
                  <a:pt x="68425" y="136813"/>
                </a:lnTo>
                <a:lnTo>
                  <a:pt x="66451" y="139826"/>
                </a:lnTo>
                <a:lnTo>
                  <a:pt x="64259" y="145819"/>
                </a:lnTo>
                <a:lnTo>
                  <a:pt x="60639" y="151790"/>
                </a:lnTo>
                <a:lnTo>
                  <a:pt x="58284" y="154772"/>
                </a:lnTo>
                <a:lnTo>
                  <a:pt x="55668" y="160730"/>
                </a:lnTo>
                <a:lnTo>
                  <a:pt x="53513" y="167678"/>
                </a:lnTo>
                <a:lnTo>
                  <a:pt x="51549" y="172309"/>
                </a:lnTo>
                <a:lnTo>
                  <a:pt x="49248" y="177380"/>
                </a:lnTo>
                <a:lnTo>
                  <a:pt x="46722" y="181754"/>
                </a:lnTo>
                <a:lnTo>
                  <a:pt x="44045" y="185661"/>
                </a:lnTo>
                <a:lnTo>
                  <a:pt x="37361" y="194321"/>
                </a:lnTo>
                <a:lnTo>
                  <a:pt x="33801" y="198152"/>
                </a:lnTo>
                <a:lnTo>
                  <a:pt x="31463" y="200562"/>
                </a:lnTo>
                <a:lnTo>
                  <a:pt x="29904" y="203161"/>
                </a:lnTo>
                <a:lnTo>
                  <a:pt x="28172" y="208695"/>
                </a:lnTo>
                <a:lnTo>
                  <a:pt x="24756" y="214462"/>
                </a:lnTo>
                <a:lnTo>
                  <a:pt x="19219" y="221508"/>
                </a:lnTo>
                <a:lnTo>
                  <a:pt x="18462" y="225117"/>
                </a:lnTo>
                <a:lnTo>
                  <a:pt x="18261" y="227469"/>
                </a:lnTo>
                <a:lnTo>
                  <a:pt x="17134" y="229037"/>
                </a:lnTo>
                <a:lnTo>
                  <a:pt x="15390" y="230082"/>
                </a:lnTo>
                <a:lnTo>
                  <a:pt x="13236" y="230778"/>
                </a:lnTo>
                <a:lnTo>
                  <a:pt x="11799" y="232235"/>
                </a:lnTo>
                <a:lnTo>
                  <a:pt x="10842" y="234198"/>
                </a:lnTo>
                <a:lnTo>
                  <a:pt x="8960" y="240982"/>
                </a:lnTo>
                <a:lnTo>
                  <a:pt x="8937" y="245807"/>
                </a:lnTo>
                <a:lnTo>
                  <a:pt x="7941" y="247215"/>
                </a:lnTo>
                <a:lnTo>
                  <a:pt x="6285" y="248154"/>
                </a:lnTo>
                <a:lnTo>
                  <a:pt x="0" y="250030"/>
                </a:lnTo>
                <a:lnTo>
                  <a:pt x="8927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InkAnnotation227"/>
          <p:cNvSpPr/>
          <p:nvPr/>
        </p:nvSpPr>
        <p:spPr>
          <a:xfrm>
            <a:off x="3982675" y="1518046"/>
            <a:ext cx="124946" cy="116052"/>
          </a:xfrm>
          <a:custGeom>
            <a:avLst/>
            <a:gdLst/>
            <a:ahLst/>
            <a:cxnLst/>
            <a:rect l="0" t="0" r="0" b="0"/>
            <a:pathLst>
              <a:path w="124946" h="116052">
                <a:moveTo>
                  <a:pt x="44614" y="0"/>
                </a:moveTo>
                <a:lnTo>
                  <a:pt x="31052" y="13561"/>
                </a:lnTo>
                <a:lnTo>
                  <a:pt x="29620" y="15987"/>
                </a:lnTo>
                <a:lnTo>
                  <a:pt x="28665" y="18595"/>
                </a:lnTo>
                <a:lnTo>
                  <a:pt x="28028" y="21326"/>
                </a:lnTo>
                <a:lnTo>
                  <a:pt x="26611" y="24140"/>
                </a:lnTo>
                <a:lnTo>
                  <a:pt x="24674" y="27007"/>
                </a:lnTo>
                <a:lnTo>
                  <a:pt x="19178" y="33998"/>
                </a:lnTo>
                <a:lnTo>
                  <a:pt x="18426" y="37600"/>
                </a:lnTo>
                <a:lnTo>
                  <a:pt x="18225" y="39950"/>
                </a:lnTo>
                <a:lnTo>
                  <a:pt x="17099" y="42508"/>
                </a:lnTo>
                <a:lnTo>
                  <a:pt x="15357" y="45206"/>
                </a:lnTo>
                <a:lnTo>
                  <a:pt x="13203" y="47997"/>
                </a:lnTo>
                <a:lnTo>
                  <a:pt x="11767" y="50850"/>
                </a:lnTo>
                <a:lnTo>
                  <a:pt x="10809" y="53744"/>
                </a:lnTo>
                <a:lnTo>
                  <a:pt x="10171" y="56665"/>
                </a:lnTo>
                <a:lnTo>
                  <a:pt x="8753" y="59605"/>
                </a:lnTo>
                <a:lnTo>
                  <a:pt x="6816" y="62557"/>
                </a:lnTo>
                <a:lnTo>
                  <a:pt x="1319" y="69683"/>
                </a:lnTo>
                <a:lnTo>
                  <a:pt x="566" y="73304"/>
                </a:lnTo>
                <a:lnTo>
                  <a:pt x="366" y="75659"/>
                </a:lnTo>
                <a:lnTo>
                  <a:pt x="232" y="78220"/>
                </a:lnTo>
                <a:lnTo>
                  <a:pt x="84" y="83713"/>
                </a:lnTo>
                <a:lnTo>
                  <a:pt x="0" y="92383"/>
                </a:lnTo>
                <a:lnTo>
                  <a:pt x="981" y="94331"/>
                </a:lnTo>
                <a:lnTo>
                  <a:pt x="2626" y="95630"/>
                </a:lnTo>
                <a:lnTo>
                  <a:pt x="4716" y="96495"/>
                </a:lnTo>
                <a:lnTo>
                  <a:pt x="6109" y="98065"/>
                </a:lnTo>
                <a:lnTo>
                  <a:pt x="7037" y="100103"/>
                </a:lnTo>
                <a:lnTo>
                  <a:pt x="7657" y="102454"/>
                </a:lnTo>
                <a:lnTo>
                  <a:pt x="9061" y="104022"/>
                </a:lnTo>
                <a:lnTo>
                  <a:pt x="10990" y="105067"/>
                </a:lnTo>
                <a:lnTo>
                  <a:pt x="13268" y="105763"/>
                </a:lnTo>
                <a:lnTo>
                  <a:pt x="15779" y="107220"/>
                </a:lnTo>
                <a:lnTo>
                  <a:pt x="18445" y="109183"/>
                </a:lnTo>
                <a:lnTo>
                  <a:pt x="25113" y="114723"/>
                </a:lnTo>
                <a:lnTo>
                  <a:pt x="28670" y="115480"/>
                </a:lnTo>
                <a:lnTo>
                  <a:pt x="31009" y="115682"/>
                </a:lnTo>
                <a:lnTo>
                  <a:pt x="34551" y="115817"/>
                </a:lnTo>
                <a:lnTo>
                  <a:pt x="51850" y="116033"/>
                </a:lnTo>
                <a:lnTo>
                  <a:pt x="55390" y="116051"/>
                </a:lnTo>
                <a:lnTo>
                  <a:pt x="58743" y="115070"/>
                </a:lnTo>
                <a:lnTo>
                  <a:pt x="61971" y="113425"/>
                </a:lnTo>
                <a:lnTo>
                  <a:pt x="65115" y="111335"/>
                </a:lnTo>
                <a:lnTo>
                  <a:pt x="68203" y="109943"/>
                </a:lnTo>
                <a:lnTo>
                  <a:pt x="71254" y="109014"/>
                </a:lnTo>
                <a:lnTo>
                  <a:pt x="74280" y="108395"/>
                </a:lnTo>
                <a:lnTo>
                  <a:pt x="77290" y="106990"/>
                </a:lnTo>
                <a:lnTo>
                  <a:pt x="80288" y="105061"/>
                </a:lnTo>
                <a:lnTo>
                  <a:pt x="83279" y="102783"/>
                </a:lnTo>
                <a:lnTo>
                  <a:pt x="86265" y="101264"/>
                </a:lnTo>
                <a:lnTo>
                  <a:pt x="89249" y="100252"/>
                </a:lnTo>
                <a:lnTo>
                  <a:pt x="92230" y="99577"/>
                </a:lnTo>
                <a:lnTo>
                  <a:pt x="95209" y="98135"/>
                </a:lnTo>
                <a:lnTo>
                  <a:pt x="98188" y="96181"/>
                </a:lnTo>
                <a:lnTo>
                  <a:pt x="101166" y="93886"/>
                </a:lnTo>
                <a:lnTo>
                  <a:pt x="103151" y="91364"/>
                </a:lnTo>
                <a:lnTo>
                  <a:pt x="104474" y="88691"/>
                </a:lnTo>
                <a:lnTo>
                  <a:pt x="105356" y="85916"/>
                </a:lnTo>
                <a:lnTo>
                  <a:pt x="106937" y="84067"/>
                </a:lnTo>
                <a:lnTo>
                  <a:pt x="108983" y="82834"/>
                </a:lnTo>
                <a:lnTo>
                  <a:pt x="111339" y="82012"/>
                </a:lnTo>
                <a:lnTo>
                  <a:pt x="112909" y="80471"/>
                </a:lnTo>
                <a:lnTo>
                  <a:pt x="113957" y="78452"/>
                </a:lnTo>
                <a:lnTo>
                  <a:pt x="114654" y="76114"/>
                </a:lnTo>
                <a:lnTo>
                  <a:pt x="116112" y="73563"/>
                </a:lnTo>
                <a:lnTo>
                  <a:pt x="118076" y="70870"/>
                </a:lnTo>
                <a:lnTo>
                  <a:pt x="123616" y="64160"/>
                </a:lnTo>
                <a:lnTo>
                  <a:pt x="124374" y="60596"/>
                </a:lnTo>
                <a:lnTo>
                  <a:pt x="124861" y="54965"/>
                </a:lnTo>
                <a:lnTo>
                  <a:pt x="124927" y="51549"/>
                </a:lnTo>
                <a:lnTo>
                  <a:pt x="124945" y="49249"/>
                </a:lnTo>
                <a:lnTo>
                  <a:pt x="123965" y="47715"/>
                </a:lnTo>
                <a:lnTo>
                  <a:pt x="122319" y="46693"/>
                </a:lnTo>
                <a:lnTo>
                  <a:pt x="120229" y="46012"/>
                </a:lnTo>
                <a:lnTo>
                  <a:pt x="118837" y="44565"/>
                </a:lnTo>
                <a:lnTo>
                  <a:pt x="117908" y="42609"/>
                </a:lnTo>
                <a:lnTo>
                  <a:pt x="117289" y="40312"/>
                </a:lnTo>
                <a:lnTo>
                  <a:pt x="115884" y="38781"/>
                </a:lnTo>
                <a:lnTo>
                  <a:pt x="113955" y="37760"/>
                </a:lnTo>
                <a:lnTo>
                  <a:pt x="111677" y="37080"/>
                </a:lnTo>
                <a:lnTo>
                  <a:pt x="109166" y="36626"/>
                </a:lnTo>
                <a:lnTo>
                  <a:pt x="106500" y="36324"/>
                </a:lnTo>
                <a:lnTo>
                  <a:pt x="103731" y="36122"/>
                </a:lnTo>
                <a:lnTo>
                  <a:pt x="100892" y="34996"/>
                </a:lnTo>
                <a:lnTo>
                  <a:pt x="98007" y="33252"/>
                </a:lnTo>
                <a:lnTo>
                  <a:pt x="95092" y="31098"/>
                </a:lnTo>
                <a:lnTo>
                  <a:pt x="91165" y="29662"/>
                </a:lnTo>
                <a:lnTo>
                  <a:pt x="86561" y="28704"/>
                </a:lnTo>
                <a:lnTo>
                  <a:pt x="81509" y="28066"/>
                </a:lnTo>
                <a:lnTo>
                  <a:pt x="76155" y="27641"/>
                </a:lnTo>
                <a:lnTo>
                  <a:pt x="70602" y="27357"/>
                </a:lnTo>
                <a:lnTo>
                  <a:pt x="55952" y="26957"/>
                </a:lnTo>
                <a:lnTo>
                  <a:pt x="35684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InkAnnotation228"/>
          <p:cNvSpPr/>
          <p:nvPr/>
        </p:nvSpPr>
        <p:spPr>
          <a:xfrm>
            <a:off x="4241601" y="2741414"/>
            <a:ext cx="80368" cy="1142989"/>
          </a:xfrm>
          <a:custGeom>
            <a:avLst/>
            <a:gdLst/>
            <a:ahLst/>
            <a:cxnLst/>
            <a:rect l="0" t="0" r="0" b="0"/>
            <a:pathLst>
              <a:path w="80368" h="1142989">
                <a:moveTo>
                  <a:pt x="35719" y="0"/>
                </a:moveTo>
                <a:lnTo>
                  <a:pt x="35719" y="409524"/>
                </a:lnTo>
                <a:lnTo>
                  <a:pt x="36711" y="419859"/>
                </a:lnTo>
                <a:lnTo>
                  <a:pt x="38364" y="430718"/>
                </a:lnTo>
                <a:lnTo>
                  <a:pt x="40459" y="441927"/>
                </a:lnTo>
                <a:lnTo>
                  <a:pt x="42787" y="462318"/>
                </a:lnTo>
                <a:lnTo>
                  <a:pt x="44097" y="493178"/>
                </a:lnTo>
                <a:lnTo>
                  <a:pt x="44576" y="544796"/>
                </a:lnTo>
                <a:lnTo>
                  <a:pt x="44647" y="651747"/>
                </a:lnTo>
                <a:lnTo>
                  <a:pt x="45640" y="660717"/>
                </a:lnTo>
                <a:lnTo>
                  <a:pt x="47293" y="669673"/>
                </a:lnTo>
                <a:lnTo>
                  <a:pt x="49389" y="678620"/>
                </a:lnTo>
                <a:lnTo>
                  <a:pt x="51777" y="687562"/>
                </a:lnTo>
                <a:lnTo>
                  <a:pt x="57077" y="705434"/>
                </a:lnTo>
                <a:lnTo>
                  <a:pt x="58887" y="714367"/>
                </a:lnTo>
                <a:lnTo>
                  <a:pt x="60899" y="732231"/>
                </a:lnTo>
                <a:lnTo>
                  <a:pt x="62031" y="759022"/>
                </a:lnTo>
                <a:lnTo>
                  <a:pt x="62445" y="801025"/>
                </a:lnTo>
                <a:lnTo>
                  <a:pt x="62508" y="916377"/>
                </a:lnTo>
                <a:lnTo>
                  <a:pt x="63500" y="923456"/>
                </a:lnTo>
                <a:lnTo>
                  <a:pt x="65153" y="931153"/>
                </a:lnTo>
                <a:lnTo>
                  <a:pt x="67248" y="939260"/>
                </a:lnTo>
                <a:lnTo>
                  <a:pt x="69576" y="953561"/>
                </a:lnTo>
                <a:lnTo>
                  <a:pt x="71192" y="985982"/>
                </a:lnTo>
                <a:lnTo>
                  <a:pt x="71405" y="1022663"/>
                </a:lnTo>
                <a:lnTo>
                  <a:pt x="72408" y="1028048"/>
                </a:lnTo>
                <a:lnTo>
                  <a:pt x="74069" y="1032631"/>
                </a:lnTo>
                <a:lnTo>
                  <a:pt x="76169" y="1036678"/>
                </a:lnTo>
                <a:lnTo>
                  <a:pt x="78501" y="1046467"/>
                </a:lnTo>
                <a:lnTo>
                  <a:pt x="80258" y="1081803"/>
                </a:lnTo>
                <a:lnTo>
                  <a:pt x="80367" y="1142988"/>
                </a:lnTo>
                <a:lnTo>
                  <a:pt x="80367" y="1134437"/>
                </a:lnTo>
                <a:lnTo>
                  <a:pt x="79375" y="1133322"/>
                </a:lnTo>
                <a:lnTo>
                  <a:pt x="72679" y="1126414"/>
                </a:lnTo>
                <a:lnTo>
                  <a:pt x="71989" y="1123060"/>
                </a:lnTo>
                <a:lnTo>
                  <a:pt x="71546" y="1112823"/>
                </a:lnTo>
                <a:lnTo>
                  <a:pt x="70518" y="1109983"/>
                </a:lnTo>
                <a:lnTo>
                  <a:pt x="68840" y="1107098"/>
                </a:lnTo>
                <a:lnTo>
                  <a:pt x="66729" y="1104183"/>
                </a:lnTo>
                <a:lnTo>
                  <a:pt x="64384" y="1098297"/>
                </a:lnTo>
                <a:lnTo>
                  <a:pt x="63759" y="1095338"/>
                </a:lnTo>
                <a:lnTo>
                  <a:pt x="62350" y="1092374"/>
                </a:lnTo>
                <a:lnTo>
                  <a:pt x="60418" y="1089405"/>
                </a:lnTo>
                <a:lnTo>
                  <a:pt x="58138" y="1086434"/>
                </a:lnTo>
                <a:lnTo>
                  <a:pt x="56618" y="1083461"/>
                </a:lnTo>
                <a:lnTo>
                  <a:pt x="54929" y="1077512"/>
                </a:lnTo>
                <a:lnTo>
                  <a:pt x="53486" y="1074536"/>
                </a:lnTo>
                <a:lnTo>
                  <a:pt x="51533" y="1071560"/>
                </a:lnTo>
                <a:lnTo>
                  <a:pt x="49238" y="1068585"/>
                </a:lnTo>
                <a:lnTo>
                  <a:pt x="46716" y="1065608"/>
                </a:lnTo>
                <a:lnTo>
                  <a:pt x="44042" y="1062632"/>
                </a:lnTo>
                <a:lnTo>
                  <a:pt x="38426" y="1056679"/>
                </a:lnTo>
                <a:lnTo>
                  <a:pt x="32622" y="1050726"/>
                </a:lnTo>
                <a:lnTo>
                  <a:pt x="30678" y="1047749"/>
                </a:lnTo>
                <a:lnTo>
                  <a:pt x="28517" y="1041796"/>
                </a:lnTo>
                <a:lnTo>
                  <a:pt x="26949" y="1038820"/>
                </a:lnTo>
                <a:lnTo>
                  <a:pt x="24911" y="1035843"/>
                </a:lnTo>
                <a:lnTo>
                  <a:pt x="22561" y="1032867"/>
                </a:lnTo>
                <a:lnTo>
                  <a:pt x="20001" y="1029890"/>
                </a:lnTo>
                <a:lnTo>
                  <a:pt x="17303" y="1026914"/>
                </a:lnTo>
                <a:lnTo>
                  <a:pt x="14512" y="1023937"/>
                </a:lnTo>
                <a:lnTo>
                  <a:pt x="12651" y="1020961"/>
                </a:lnTo>
                <a:lnTo>
                  <a:pt x="10584" y="1015007"/>
                </a:lnTo>
                <a:lnTo>
                  <a:pt x="9040" y="1013023"/>
                </a:lnTo>
                <a:lnTo>
                  <a:pt x="7019" y="1011700"/>
                </a:lnTo>
                <a:lnTo>
                  <a:pt x="4679" y="1010818"/>
                </a:lnTo>
                <a:lnTo>
                  <a:pt x="3119" y="1009238"/>
                </a:lnTo>
                <a:lnTo>
                  <a:pt x="2080" y="1007192"/>
                </a:lnTo>
                <a:lnTo>
                  <a:pt x="0" y="10001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InkAnnotation229"/>
          <p:cNvSpPr/>
          <p:nvPr/>
        </p:nvSpPr>
        <p:spPr>
          <a:xfrm>
            <a:off x="4366617" y="3723679"/>
            <a:ext cx="116087" cy="133947"/>
          </a:xfrm>
          <a:custGeom>
            <a:avLst/>
            <a:gdLst/>
            <a:ahLst/>
            <a:cxnLst/>
            <a:rect l="0" t="0" r="0" b="0"/>
            <a:pathLst>
              <a:path w="116087" h="133947">
                <a:moveTo>
                  <a:pt x="0" y="133946"/>
                </a:moveTo>
                <a:lnTo>
                  <a:pt x="0" y="129205"/>
                </a:lnTo>
                <a:lnTo>
                  <a:pt x="992" y="127808"/>
                </a:lnTo>
                <a:lnTo>
                  <a:pt x="2645" y="126877"/>
                </a:lnTo>
                <a:lnTo>
                  <a:pt x="7688" y="125383"/>
                </a:lnTo>
                <a:lnTo>
                  <a:pt x="11023" y="122533"/>
                </a:lnTo>
                <a:lnTo>
                  <a:pt x="15813" y="117959"/>
                </a:lnTo>
                <a:lnTo>
                  <a:pt x="21250" y="112619"/>
                </a:lnTo>
                <a:lnTo>
                  <a:pt x="24088" y="110798"/>
                </a:lnTo>
                <a:lnTo>
                  <a:pt x="26973" y="109584"/>
                </a:lnTo>
                <a:lnTo>
                  <a:pt x="29888" y="108775"/>
                </a:lnTo>
                <a:lnTo>
                  <a:pt x="32824" y="107244"/>
                </a:lnTo>
                <a:lnTo>
                  <a:pt x="35773" y="105230"/>
                </a:lnTo>
                <a:lnTo>
                  <a:pt x="38732" y="102895"/>
                </a:lnTo>
                <a:lnTo>
                  <a:pt x="41696" y="100347"/>
                </a:lnTo>
                <a:lnTo>
                  <a:pt x="44664" y="97656"/>
                </a:lnTo>
                <a:lnTo>
                  <a:pt x="50608" y="92020"/>
                </a:lnTo>
                <a:lnTo>
                  <a:pt x="56557" y="86208"/>
                </a:lnTo>
                <a:lnTo>
                  <a:pt x="59533" y="82277"/>
                </a:lnTo>
                <a:lnTo>
                  <a:pt x="62509" y="77671"/>
                </a:lnTo>
                <a:lnTo>
                  <a:pt x="65485" y="72617"/>
                </a:lnTo>
                <a:lnTo>
                  <a:pt x="68461" y="68255"/>
                </a:lnTo>
                <a:lnTo>
                  <a:pt x="71438" y="64355"/>
                </a:lnTo>
                <a:lnTo>
                  <a:pt x="74414" y="60763"/>
                </a:lnTo>
                <a:lnTo>
                  <a:pt x="77390" y="56384"/>
                </a:lnTo>
                <a:lnTo>
                  <a:pt x="80367" y="51480"/>
                </a:lnTo>
                <a:lnTo>
                  <a:pt x="83343" y="46226"/>
                </a:lnTo>
                <a:lnTo>
                  <a:pt x="86320" y="41732"/>
                </a:lnTo>
                <a:lnTo>
                  <a:pt x="89297" y="37743"/>
                </a:lnTo>
                <a:lnTo>
                  <a:pt x="92273" y="34092"/>
                </a:lnTo>
                <a:lnTo>
                  <a:pt x="94257" y="30665"/>
                </a:lnTo>
                <a:lnTo>
                  <a:pt x="95581" y="27389"/>
                </a:lnTo>
                <a:lnTo>
                  <a:pt x="96463" y="24213"/>
                </a:lnTo>
                <a:lnTo>
                  <a:pt x="98043" y="21103"/>
                </a:lnTo>
                <a:lnTo>
                  <a:pt x="100088" y="18037"/>
                </a:lnTo>
                <a:lnTo>
                  <a:pt x="102444" y="15001"/>
                </a:lnTo>
                <a:lnTo>
                  <a:pt x="105007" y="11986"/>
                </a:lnTo>
                <a:lnTo>
                  <a:pt x="107707" y="8982"/>
                </a:lnTo>
                <a:lnTo>
                  <a:pt x="11608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InkAnnotation230"/>
          <p:cNvSpPr/>
          <p:nvPr/>
        </p:nvSpPr>
        <p:spPr>
          <a:xfrm>
            <a:off x="3277608" y="2875362"/>
            <a:ext cx="231722" cy="196402"/>
          </a:xfrm>
          <a:custGeom>
            <a:avLst/>
            <a:gdLst/>
            <a:ahLst/>
            <a:cxnLst/>
            <a:rect l="0" t="0" r="0" b="0"/>
            <a:pathLst>
              <a:path w="231722" h="196402">
                <a:moveTo>
                  <a:pt x="79954" y="26786"/>
                </a:moveTo>
                <a:lnTo>
                  <a:pt x="79954" y="35348"/>
                </a:lnTo>
                <a:lnTo>
                  <a:pt x="87021" y="35667"/>
                </a:lnTo>
                <a:lnTo>
                  <a:pt x="87642" y="35683"/>
                </a:lnTo>
                <a:lnTo>
                  <a:pt x="88056" y="36686"/>
                </a:lnTo>
                <a:lnTo>
                  <a:pt x="88720" y="42779"/>
                </a:lnTo>
                <a:lnTo>
                  <a:pt x="88774" y="43401"/>
                </a:lnTo>
                <a:lnTo>
                  <a:pt x="87819" y="43816"/>
                </a:lnTo>
                <a:lnTo>
                  <a:pt x="80775" y="44572"/>
                </a:lnTo>
                <a:lnTo>
                  <a:pt x="79954" y="44645"/>
                </a:lnTo>
                <a:lnTo>
                  <a:pt x="79954" y="1350"/>
                </a:lnTo>
                <a:lnTo>
                  <a:pt x="78961" y="899"/>
                </a:lnTo>
                <a:lnTo>
                  <a:pt x="71852" y="76"/>
                </a:lnTo>
                <a:lnTo>
                  <a:pt x="64960" y="4"/>
                </a:lnTo>
                <a:lnTo>
                  <a:pt x="63368" y="0"/>
                </a:lnTo>
                <a:lnTo>
                  <a:pt x="56209" y="6134"/>
                </a:lnTo>
                <a:lnTo>
                  <a:pt x="54518" y="7685"/>
                </a:lnTo>
                <a:lnTo>
                  <a:pt x="51120" y="13667"/>
                </a:lnTo>
                <a:lnTo>
                  <a:pt x="48825" y="18039"/>
                </a:lnTo>
                <a:lnTo>
                  <a:pt x="46303" y="21947"/>
                </a:lnTo>
                <a:lnTo>
                  <a:pt x="43629" y="25544"/>
                </a:lnTo>
                <a:lnTo>
                  <a:pt x="40854" y="28935"/>
                </a:lnTo>
                <a:lnTo>
                  <a:pt x="38013" y="32187"/>
                </a:lnTo>
                <a:lnTo>
                  <a:pt x="35126" y="35348"/>
                </a:lnTo>
                <a:lnTo>
                  <a:pt x="32209" y="38447"/>
                </a:lnTo>
                <a:lnTo>
                  <a:pt x="29273" y="42497"/>
                </a:lnTo>
                <a:lnTo>
                  <a:pt x="26322" y="47182"/>
                </a:lnTo>
                <a:lnTo>
                  <a:pt x="23364" y="52290"/>
                </a:lnTo>
                <a:lnTo>
                  <a:pt x="20399" y="56687"/>
                </a:lnTo>
                <a:lnTo>
                  <a:pt x="17430" y="60610"/>
                </a:lnTo>
                <a:lnTo>
                  <a:pt x="14459" y="64219"/>
                </a:lnTo>
                <a:lnTo>
                  <a:pt x="12478" y="68608"/>
                </a:lnTo>
                <a:lnTo>
                  <a:pt x="11157" y="73519"/>
                </a:lnTo>
                <a:lnTo>
                  <a:pt x="10277" y="78777"/>
                </a:lnTo>
                <a:lnTo>
                  <a:pt x="8698" y="84267"/>
                </a:lnTo>
                <a:lnTo>
                  <a:pt x="6653" y="89911"/>
                </a:lnTo>
                <a:lnTo>
                  <a:pt x="4298" y="95658"/>
                </a:lnTo>
                <a:lnTo>
                  <a:pt x="2727" y="101474"/>
                </a:lnTo>
                <a:lnTo>
                  <a:pt x="1680" y="107336"/>
                </a:lnTo>
                <a:lnTo>
                  <a:pt x="982" y="113228"/>
                </a:lnTo>
                <a:lnTo>
                  <a:pt x="517" y="118148"/>
                </a:lnTo>
                <a:lnTo>
                  <a:pt x="207" y="122421"/>
                </a:lnTo>
                <a:lnTo>
                  <a:pt x="0" y="126261"/>
                </a:lnTo>
                <a:lnTo>
                  <a:pt x="855" y="130806"/>
                </a:lnTo>
                <a:lnTo>
                  <a:pt x="2416" y="135820"/>
                </a:lnTo>
                <a:lnTo>
                  <a:pt x="4449" y="141147"/>
                </a:lnTo>
                <a:lnTo>
                  <a:pt x="6797" y="145691"/>
                </a:lnTo>
                <a:lnTo>
                  <a:pt x="9354" y="149712"/>
                </a:lnTo>
                <a:lnTo>
                  <a:pt x="12052" y="153385"/>
                </a:lnTo>
                <a:lnTo>
                  <a:pt x="14842" y="157818"/>
                </a:lnTo>
                <a:lnTo>
                  <a:pt x="17694" y="162758"/>
                </a:lnTo>
                <a:lnTo>
                  <a:pt x="20588" y="168036"/>
                </a:lnTo>
                <a:lnTo>
                  <a:pt x="24502" y="172546"/>
                </a:lnTo>
                <a:lnTo>
                  <a:pt x="29095" y="176545"/>
                </a:lnTo>
                <a:lnTo>
                  <a:pt x="34142" y="180204"/>
                </a:lnTo>
                <a:lnTo>
                  <a:pt x="39491" y="183635"/>
                </a:lnTo>
                <a:lnTo>
                  <a:pt x="45041" y="186914"/>
                </a:lnTo>
                <a:lnTo>
                  <a:pt x="50725" y="190093"/>
                </a:lnTo>
                <a:lnTo>
                  <a:pt x="56500" y="192212"/>
                </a:lnTo>
                <a:lnTo>
                  <a:pt x="62333" y="193625"/>
                </a:lnTo>
                <a:lnTo>
                  <a:pt x="68207" y="194566"/>
                </a:lnTo>
                <a:lnTo>
                  <a:pt x="75099" y="195194"/>
                </a:lnTo>
                <a:lnTo>
                  <a:pt x="82671" y="195613"/>
                </a:lnTo>
                <a:lnTo>
                  <a:pt x="98028" y="196078"/>
                </a:lnTo>
                <a:lnTo>
                  <a:pt x="130192" y="196401"/>
                </a:lnTo>
                <a:lnTo>
                  <a:pt x="137258" y="195425"/>
                </a:lnTo>
                <a:lnTo>
                  <a:pt x="144946" y="193783"/>
                </a:lnTo>
                <a:lnTo>
                  <a:pt x="153048" y="191695"/>
                </a:lnTo>
                <a:lnTo>
                  <a:pt x="159441" y="189311"/>
                </a:lnTo>
                <a:lnTo>
                  <a:pt x="164695" y="186730"/>
                </a:lnTo>
                <a:lnTo>
                  <a:pt x="169190" y="184017"/>
                </a:lnTo>
                <a:lnTo>
                  <a:pt x="174172" y="181216"/>
                </a:lnTo>
                <a:lnTo>
                  <a:pt x="184998" y="175458"/>
                </a:lnTo>
                <a:lnTo>
                  <a:pt x="202249" y="166638"/>
                </a:lnTo>
                <a:lnTo>
                  <a:pt x="207125" y="162685"/>
                </a:lnTo>
                <a:lnTo>
                  <a:pt x="211367" y="158065"/>
                </a:lnTo>
                <a:lnTo>
                  <a:pt x="215188" y="153000"/>
                </a:lnTo>
                <a:lnTo>
                  <a:pt x="217735" y="148632"/>
                </a:lnTo>
                <a:lnTo>
                  <a:pt x="219433" y="144728"/>
                </a:lnTo>
                <a:lnTo>
                  <a:pt x="220565" y="141132"/>
                </a:lnTo>
                <a:lnTo>
                  <a:pt x="222312" y="136751"/>
                </a:lnTo>
                <a:lnTo>
                  <a:pt x="224468" y="131846"/>
                </a:lnTo>
                <a:lnTo>
                  <a:pt x="226899" y="126592"/>
                </a:lnTo>
                <a:lnTo>
                  <a:pt x="228519" y="122097"/>
                </a:lnTo>
                <a:lnTo>
                  <a:pt x="229599" y="118107"/>
                </a:lnTo>
                <a:lnTo>
                  <a:pt x="230319" y="114456"/>
                </a:lnTo>
                <a:lnTo>
                  <a:pt x="230799" y="110037"/>
                </a:lnTo>
                <a:lnTo>
                  <a:pt x="231119" y="105107"/>
                </a:lnTo>
                <a:lnTo>
                  <a:pt x="231474" y="95330"/>
                </a:lnTo>
                <a:lnTo>
                  <a:pt x="231675" y="84247"/>
                </a:lnTo>
                <a:lnTo>
                  <a:pt x="231721" y="77790"/>
                </a:lnTo>
                <a:lnTo>
                  <a:pt x="230741" y="74679"/>
                </a:lnTo>
                <a:lnTo>
                  <a:pt x="227007" y="68577"/>
                </a:lnTo>
                <a:lnTo>
                  <a:pt x="222040" y="62558"/>
                </a:lnTo>
                <a:lnTo>
                  <a:pt x="216525" y="56575"/>
                </a:lnTo>
                <a:lnTo>
                  <a:pt x="206687" y="46412"/>
                </a:lnTo>
                <a:lnTo>
                  <a:pt x="205123" y="45823"/>
                </a:lnTo>
                <a:lnTo>
                  <a:pt x="200738" y="45169"/>
                </a:lnTo>
                <a:lnTo>
                  <a:pt x="198180" y="44002"/>
                </a:lnTo>
                <a:lnTo>
                  <a:pt x="192692" y="40060"/>
                </a:lnTo>
                <a:lnTo>
                  <a:pt x="189839" y="38612"/>
                </a:lnTo>
                <a:lnTo>
                  <a:pt x="184024" y="37003"/>
                </a:lnTo>
                <a:lnTo>
                  <a:pt x="178181" y="357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InkAnnotation231"/>
          <p:cNvSpPr/>
          <p:nvPr/>
        </p:nvSpPr>
        <p:spPr>
          <a:xfrm>
            <a:off x="3643422" y="2848570"/>
            <a:ext cx="26680" cy="267891"/>
          </a:xfrm>
          <a:custGeom>
            <a:avLst/>
            <a:gdLst/>
            <a:ahLst/>
            <a:cxnLst/>
            <a:rect l="0" t="0" r="0" b="0"/>
            <a:pathLst>
              <a:path w="26680" h="267891">
                <a:moveTo>
                  <a:pt x="26679" y="0"/>
                </a:moveTo>
                <a:lnTo>
                  <a:pt x="26679" y="13302"/>
                </a:lnTo>
                <a:lnTo>
                  <a:pt x="25686" y="15813"/>
                </a:lnTo>
                <a:lnTo>
                  <a:pt x="24033" y="18479"/>
                </a:lnTo>
                <a:lnTo>
                  <a:pt x="21939" y="21249"/>
                </a:lnTo>
                <a:lnTo>
                  <a:pt x="20542" y="25080"/>
                </a:lnTo>
                <a:lnTo>
                  <a:pt x="19611" y="29618"/>
                </a:lnTo>
                <a:lnTo>
                  <a:pt x="18991" y="34628"/>
                </a:lnTo>
                <a:lnTo>
                  <a:pt x="18301" y="42841"/>
                </a:lnTo>
                <a:lnTo>
                  <a:pt x="17995" y="50790"/>
                </a:lnTo>
                <a:lnTo>
                  <a:pt x="17782" y="77807"/>
                </a:lnTo>
                <a:lnTo>
                  <a:pt x="16779" y="83621"/>
                </a:lnTo>
                <a:lnTo>
                  <a:pt x="15118" y="89482"/>
                </a:lnTo>
                <a:lnTo>
                  <a:pt x="13019" y="95373"/>
                </a:lnTo>
                <a:lnTo>
                  <a:pt x="11619" y="101285"/>
                </a:lnTo>
                <a:lnTo>
                  <a:pt x="10686" y="107211"/>
                </a:lnTo>
                <a:lnTo>
                  <a:pt x="10063" y="113146"/>
                </a:lnTo>
                <a:lnTo>
                  <a:pt x="9649" y="118094"/>
                </a:lnTo>
                <a:lnTo>
                  <a:pt x="9188" y="126239"/>
                </a:lnTo>
                <a:lnTo>
                  <a:pt x="8984" y="135812"/>
                </a:lnTo>
                <a:lnTo>
                  <a:pt x="8929" y="141143"/>
                </a:lnTo>
                <a:lnTo>
                  <a:pt x="7900" y="146681"/>
                </a:lnTo>
                <a:lnTo>
                  <a:pt x="6222" y="152357"/>
                </a:lnTo>
                <a:lnTo>
                  <a:pt x="4112" y="158126"/>
                </a:lnTo>
                <a:lnTo>
                  <a:pt x="2705" y="163956"/>
                </a:lnTo>
                <a:lnTo>
                  <a:pt x="1766" y="169828"/>
                </a:lnTo>
                <a:lnTo>
                  <a:pt x="1141" y="175726"/>
                </a:lnTo>
                <a:lnTo>
                  <a:pt x="724" y="181643"/>
                </a:lnTo>
                <a:lnTo>
                  <a:pt x="446" y="187572"/>
                </a:lnTo>
                <a:lnTo>
                  <a:pt x="55" y="202751"/>
                </a:lnTo>
                <a:lnTo>
                  <a:pt x="0" y="206605"/>
                </a:lnTo>
                <a:lnTo>
                  <a:pt x="955" y="210166"/>
                </a:lnTo>
                <a:lnTo>
                  <a:pt x="2584" y="213533"/>
                </a:lnTo>
                <a:lnTo>
                  <a:pt x="4663" y="216769"/>
                </a:lnTo>
                <a:lnTo>
                  <a:pt x="6049" y="219919"/>
                </a:lnTo>
                <a:lnTo>
                  <a:pt x="6972" y="223011"/>
                </a:lnTo>
                <a:lnTo>
                  <a:pt x="7588" y="226064"/>
                </a:lnTo>
                <a:lnTo>
                  <a:pt x="8272" y="232103"/>
                </a:lnTo>
                <a:lnTo>
                  <a:pt x="8577" y="238094"/>
                </a:lnTo>
                <a:lnTo>
                  <a:pt x="8712" y="244064"/>
                </a:lnTo>
                <a:lnTo>
                  <a:pt x="8820" y="267890"/>
                </a:lnTo>
                <a:lnTo>
                  <a:pt x="8820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InkAnnotation232"/>
          <p:cNvSpPr/>
          <p:nvPr/>
        </p:nvSpPr>
        <p:spPr>
          <a:xfrm>
            <a:off x="3705820" y="2848570"/>
            <a:ext cx="250032" cy="437556"/>
          </a:xfrm>
          <a:custGeom>
            <a:avLst/>
            <a:gdLst/>
            <a:ahLst/>
            <a:cxnLst/>
            <a:rect l="0" t="0" r="0" b="0"/>
            <a:pathLst>
              <a:path w="250032" h="437556">
                <a:moveTo>
                  <a:pt x="250031" y="0"/>
                </a:moveTo>
                <a:lnTo>
                  <a:pt x="250031" y="12429"/>
                </a:lnTo>
                <a:lnTo>
                  <a:pt x="249038" y="14239"/>
                </a:lnTo>
                <a:lnTo>
                  <a:pt x="247385" y="15446"/>
                </a:lnTo>
                <a:lnTo>
                  <a:pt x="245291" y="16250"/>
                </a:lnTo>
                <a:lnTo>
                  <a:pt x="243894" y="17778"/>
                </a:lnTo>
                <a:lnTo>
                  <a:pt x="242963" y="19790"/>
                </a:lnTo>
                <a:lnTo>
                  <a:pt x="242343" y="22123"/>
                </a:lnTo>
                <a:lnTo>
                  <a:pt x="239007" y="27361"/>
                </a:lnTo>
                <a:lnTo>
                  <a:pt x="234217" y="33988"/>
                </a:lnTo>
                <a:lnTo>
                  <a:pt x="228782" y="43548"/>
                </a:lnTo>
                <a:lnTo>
                  <a:pt x="223058" y="51766"/>
                </a:lnTo>
                <a:lnTo>
                  <a:pt x="216215" y="59718"/>
                </a:lnTo>
                <a:lnTo>
                  <a:pt x="206559" y="69867"/>
                </a:lnTo>
                <a:lnTo>
                  <a:pt x="202198" y="75351"/>
                </a:lnTo>
                <a:lnTo>
                  <a:pt x="194707" y="86737"/>
                </a:lnTo>
                <a:lnTo>
                  <a:pt x="180171" y="109043"/>
                </a:lnTo>
                <a:lnTo>
                  <a:pt x="175676" y="116352"/>
                </a:lnTo>
                <a:lnTo>
                  <a:pt x="168036" y="129764"/>
                </a:lnTo>
                <a:lnTo>
                  <a:pt x="163618" y="136119"/>
                </a:lnTo>
                <a:lnTo>
                  <a:pt x="158688" y="142339"/>
                </a:lnTo>
                <a:lnTo>
                  <a:pt x="153417" y="148471"/>
                </a:lnTo>
                <a:lnTo>
                  <a:pt x="148911" y="155535"/>
                </a:lnTo>
                <a:lnTo>
                  <a:pt x="144914" y="163221"/>
                </a:lnTo>
                <a:lnTo>
                  <a:pt x="141258" y="171322"/>
                </a:lnTo>
                <a:lnTo>
                  <a:pt x="136836" y="178707"/>
                </a:lnTo>
                <a:lnTo>
                  <a:pt x="131903" y="185614"/>
                </a:lnTo>
                <a:lnTo>
                  <a:pt x="126631" y="192204"/>
                </a:lnTo>
                <a:lnTo>
                  <a:pt x="122124" y="199573"/>
                </a:lnTo>
                <a:lnTo>
                  <a:pt x="118127" y="207463"/>
                </a:lnTo>
                <a:lnTo>
                  <a:pt x="114470" y="215699"/>
                </a:lnTo>
                <a:lnTo>
                  <a:pt x="110047" y="224167"/>
                </a:lnTo>
                <a:lnTo>
                  <a:pt x="105115" y="232788"/>
                </a:lnTo>
                <a:lnTo>
                  <a:pt x="99842" y="241512"/>
                </a:lnTo>
                <a:lnTo>
                  <a:pt x="95335" y="249313"/>
                </a:lnTo>
                <a:lnTo>
                  <a:pt x="87681" y="263272"/>
                </a:lnTo>
                <a:lnTo>
                  <a:pt x="83259" y="270764"/>
                </a:lnTo>
                <a:lnTo>
                  <a:pt x="68546" y="294539"/>
                </a:lnTo>
                <a:lnTo>
                  <a:pt x="60892" y="308177"/>
                </a:lnTo>
                <a:lnTo>
                  <a:pt x="54183" y="320853"/>
                </a:lnTo>
                <a:lnTo>
                  <a:pt x="23823" y="380989"/>
                </a:lnTo>
                <a:lnTo>
                  <a:pt x="17864" y="390256"/>
                </a:lnTo>
                <a:lnTo>
                  <a:pt x="14886" y="394116"/>
                </a:lnTo>
                <a:lnTo>
                  <a:pt x="12900" y="398673"/>
                </a:lnTo>
                <a:lnTo>
                  <a:pt x="10694" y="409029"/>
                </a:lnTo>
                <a:lnTo>
                  <a:pt x="9114" y="412584"/>
                </a:lnTo>
                <a:lnTo>
                  <a:pt x="7068" y="414955"/>
                </a:lnTo>
                <a:lnTo>
                  <a:pt x="4712" y="416535"/>
                </a:lnTo>
                <a:lnTo>
                  <a:pt x="3141" y="418580"/>
                </a:lnTo>
                <a:lnTo>
                  <a:pt x="2094" y="420937"/>
                </a:lnTo>
                <a:lnTo>
                  <a:pt x="931" y="426200"/>
                </a:lnTo>
                <a:lnTo>
                  <a:pt x="0" y="4375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InkAnnotation233"/>
          <p:cNvSpPr/>
          <p:nvPr/>
        </p:nvSpPr>
        <p:spPr>
          <a:xfrm>
            <a:off x="3948209" y="3089671"/>
            <a:ext cx="150395" cy="133903"/>
          </a:xfrm>
          <a:custGeom>
            <a:avLst/>
            <a:gdLst/>
            <a:ahLst/>
            <a:cxnLst/>
            <a:rect l="0" t="0" r="0" b="0"/>
            <a:pathLst>
              <a:path w="150395" h="133903">
                <a:moveTo>
                  <a:pt x="79080" y="0"/>
                </a:moveTo>
                <a:lnTo>
                  <a:pt x="74339" y="4741"/>
                </a:lnTo>
                <a:lnTo>
                  <a:pt x="71950" y="6137"/>
                </a:lnTo>
                <a:lnTo>
                  <a:pt x="69366" y="7068"/>
                </a:lnTo>
                <a:lnTo>
                  <a:pt x="66650" y="7689"/>
                </a:lnTo>
                <a:lnTo>
                  <a:pt x="64841" y="9095"/>
                </a:lnTo>
                <a:lnTo>
                  <a:pt x="63634" y="11024"/>
                </a:lnTo>
                <a:lnTo>
                  <a:pt x="62829" y="13303"/>
                </a:lnTo>
                <a:lnTo>
                  <a:pt x="61301" y="14822"/>
                </a:lnTo>
                <a:lnTo>
                  <a:pt x="59290" y="15834"/>
                </a:lnTo>
                <a:lnTo>
                  <a:pt x="56956" y="16509"/>
                </a:lnTo>
                <a:lnTo>
                  <a:pt x="54409" y="17952"/>
                </a:lnTo>
                <a:lnTo>
                  <a:pt x="51718" y="19905"/>
                </a:lnTo>
                <a:lnTo>
                  <a:pt x="48933" y="22200"/>
                </a:lnTo>
                <a:lnTo>
                  <a:pt x="46083" y="24722"/>
                </a:lnTo>
                <a:lnTo>
                  <a:pt x="40271" y="30170"/>
                </a:lnTo>
                <a:lnTo>
                  <a:pt x="25487" y="44702"/>
                </a:lnTo>
                <a:lnTo>
                  <a:pt x="13592" y="56565"/>
                </a:lnTo>
                <a:lnTo>
                  <a:pt x="11609" y="59539"/>
                </a:lnTo>
                <a:lnTo>
                  <a:pt x="10286" y="62513"/>
                </a:lnTo>
                <a:lnTo>
                  <a:pt x="9405" y="65488"/>
                </a:lnTo>
                <a:lnTo>
                  <a:pt x="8818" y="68463"/>
                </a:lnTo>
                <a:lnTo>
                  <a:pt x="8426" y="71439"/>
                </a:lnTo>
                <a:lnTo>
                  <a:pt x="8164" y="74415"/>
                </a:lnTo>
                <a:lnTo>
                  <a:pt x="6998" y="77392"/>
                </a:lnTo>
                <a:lnTo>
                  <a:pt x="5228" y="80368"/>
                </a:lnTo>
                <a:lnTo>
                  <a:pt x="3056" y="83345"/>
                </a:lnTo>
                <a:lnTo>
                  <a:pt x="1608" y="86321"/>
                </a:lnTo>
                <a:lnTo>
                  <a:pt x="643" y="89297"/>
                </a:lnTo>
                <a:lnTo>
                  <a:pt x="0" y="92274"/>
                </a:lnTo>
                <a:lnTo>
                  <a:pt x="563" y="95251"/>
                </a:lnTo>
                <a:lnTo>
                  <a:pt x="1930" y="98227"/>
                </a:lnTo>
                <a:lnTo>
                  <a:pt x="3834" y="101204"/>
                </a:lnTo>
                <a:lnTo>
                  <a:pt x="5103" y="104180"/>
                </a:lnTo>
                <a:lnTo>
                  <a:pt x="5950" y="107157"/>
                </a:lnTo>
                <a:lnTo>
                  <a:pt x="6514" y="110133"/>
                </a:lnTo>
                <a:lnTo>
                  <a:pt x="7882" y="112117"/>
                </a:lnTo>
                <a:lnTo>
                  <a:pt x="9786" y="113440"/>
                </a:lnTo>
                <a:lnTo>
                  <a:pt x="12048" y="114322"/>
                </a:lnTo>
                <a:lnTo>
                  <a:pt x="14548" y="115903"/>
                </a:lnTo>
                <a:lnTo>
                  <a:pt x="17207" y="117948"/>
                </a:lnTo>
                <a:lnTo>
                  <a:pt x="19972" y="120304"/>
                </a:lnTo>
                <a:lnTo>
                  <a:pt x="22807" y="122867"/>
                </a:lnTo>
                <a:lnTo>
                  <a:pt x="28604" y="128360"/>
                </a:lnTo>
                <a:lnTo>
                  <a:pt x="31538" y="130222"/>
                </a:lnTo>
                <a:lnTo>
                  <a:pt x="34487" y="131463"/>
                </a:lnTo>
                <a:lnTo>
                  <a:pt x="37445" y="132291"/>
                </a:lnTo>
                <a:lnTo>
                  <a:pt x="40409" y="132842"/>
                </a:lnTo>
                <a:lnTo>
                  <a:pt x="43377" y="133210"/>
                </a:lnTo>
                <a:lnTo>
                  <a:pt x="46348" y="133455"/>
                </a:lnTo>
                <a:lnTo>
                  <a:pt x="50313" y="133619"/>
                </a:lnTo>
                <a:lnTo>
                  <a:pt x="64383" y="133849"/>
                </a:lnTo>
                <a:lnTo>
                  <a:pt x="71886" y="133902"/>
                </a:lnTo>
                <a:lnTo>
                  <a:pt x="75276" y="132925"/>
                </a:lnTo>
                <a:lnTo>
                  <a:pt x="78528" y="131281"/>
                </a:lnTo>
                <a:lnTo>
                  <a:pt x="81689" y="129192"/>
                </a:lnTo>
                <a:lnTo>
                  <a:pt x="84787" y="127800"/>
                </a:lnTo>
                <a:lnTo>
                  <a:pt x="87846" y="126872"/>
                </a:lnTo>
                <a:lnTo>
                  <a:pt x="90877" y="126253"/>
                </a:lnTo>
                <a:lnTo>
                  <a:pt x="94882" y="124849"/>
                </a:lnTo>
                <a:lnTo>
                  <a:pt x="99536" y="122920"/>
                </a:lnTo>
                <a:lnTo>
                  <a:pt x="104624" y="120642"/>
                </a:lnTo>
                <a:lnTo>
                  <a:pt x="109008" y="119123"/>
                </a:lnTo>
                <a:lnTo>
                  <a:pt x="112922" y="118111"/>
                </a:lnTo>
                <a:lnTo>
                  <a:pt x="116524" y="117436"/>
                </a:lnTo>
                <a:lnTo>
                  <a:pt x="119917" y="115994"/>
                </a:lnTo>
                <a:lnTo>
                  <a:pt x="123172" y="114040"/>
                </a:lnTo>
                <a:lnTo>
                  <a:pt x="126334" y="111746"/>
                </a:lnTo>
                <a:lnTo>
                  <a:pt x="129434" y="109224"/>
                </a:lnTo>
                <a:lnTo>
                  <a:pt x="132493" y="106550"/>
                </a:lnTo>
                <a:lnTo>
                  <a:pt x="135524" y="103776"/>
                </a:lnTo>
                <a:lnTo>
                  <a:pt x="137545" y="100934"/>
                </a:lnTo>
                <a:lnTo>
                  <a:pt x="138893" y="98047"/>
                </a:lnTo>
                <a:lnTo>
                  <a:pt x="139791" y="95130"/>
                </a:lnTo>
                <a:lnTo>
                  <a:pt x="141382" y="92194"/>
                </a:lnTo>
                <a:lnTo>
                  <a:pt x="143435" y="89244"/>
                </a:lnTo>
                <a:lnTo>
                  <a:pt x="145796" y="86285"/>
                </a:lnTo>
                <a:lnTo>
                  <a:pt x="147369" y="83320"/>
                </a:lnTo>
                <a:lnTo>
                  <a:pt x="148418" y="80352"/>
                </a:lnTo>
                <a:lnTo>
                  <a:pt x="149118" y="77380"/>
                </a:lnTo>
                <a:lnTo>
                  <a:pt x="149584" y="74407"/>
                </a:lnTo>
                <a:lnTo>
                  <a:pt x="149895" y="71433"/>
                </a:lnTo>
                <a:lnTo>
                  <a:pt x="150102" y="68458"/>
                </a:lnTo>
                <a:lnTo>
                  <a:pt x="150240" y="65483"/>
                </a:lnTo>
                <a:lnTo>
                  <a:pt x="150394" y="59531"/>
                </a:lnTo>
                <a:lnTo>
                  <a:pt x="149443" y="57546"/>
                </a:lnTo>
                <a:lnTo>
                  <a:pt x="147816" y="56224"/>
                </a:lnTo>
                <a:lnTo>
                  <a:pt x="145740" y="55342"/>
                </a:lnTo>
                <a:lnTo>
                  <a:pt x="144356" y="53762"/>
                </a:lnTo>
                <a:lnTo>
                  <a:pt x="143433" y="51716"/>
                </a:lnTo>
                <a:lnTo>
                  <a:pt x="142818" y="49361"/>
                </a:lnTo>
                <a:lnTo>
                  <a:pt x="141415" y="47790"/>
                </a:lnTo>
                <a:lnTo>
                  <a:pt x="139488" y="46743"/>
                </a:lnTo>
                <a:lnTo>
                  <a:pt x="137212" y="46045"/>
                </a:lnTo>
                <a:lnTo>
                  <a:pt x="134701" y="45579"/>
                </a:lnTo>
                <a:lnTo>
                  <a:pt x="132036" y="45269"/>
                </a:lnTo>
                <a:lnTo>
                  <a:pt x="129266" y="45063"/>
                </a:lnTo>
                <a:lnTo>
                  <a:pt x="126428" y="43932"/>
                </a:lnTo>
                <a:lnTo>
                  <a:pt x="123544" y="42187"/>
                </a:lnTo>
                <a:lnTo>
                  <a:pt x="120629" y="40031"/>
                </a:lnTo>
                <a:lnTo>
                  <a:pt x="117693" y="38594"/>
                </a:lnTo>
                <a:lnTo>
                  <a:pt x="114744" y="37635"/>
                </a:lnTo>
                <a:lnTo>
                  <a:pt x="111785" y="36997"/>
                </a:lnTo>
                <a:lnTo>
                  <a:pt x="108821" y="36571"/>
                </a:lnTo>
                <a:lnTo>
                  <a:pt x="105852" y="36287"/>
                </a:lnTo>
                <a:lnTo>
                  <a:pt x="96939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InkAnnotation234"/>
          <p:cNvSpPr/>
          <p:nvPr/>
        </p:nvSpPr>
        <p:spPr>
          <a:xfrm>
            <a:off x="3321843" y="1553765"/>
            <a:ext cx="44647" cy="196454"/>
          </a:xfrm>
          <a:custGeom>
            <a:avLst/>
            <a:gdLst/>
            <a:ahLst/>
            <a:cxnLst/>
            <a:rect l="0" t="0" r="0" b="0"/>
            <a:pathLst>
              <a:path w="44647" h="196454">
                <a:moveTo>
                  <a:pt x="35719" y="0"/>
                </a:moveTo>
                <a:lnTo>
                  <a:pt x="44616" y="0"/>
                </a:lnTo>
                <a:lnTo>
                  <a:pt x="44646" y="7688"/>
                </a:lnTo>
                <a:lnTo>
                  <a:pt x="43655" y="9094"/>
                </a:lnTo>
                <a:lnTo>
                  <a:pt x="42002" y="11024"/>
                </a:lnTo>
                <a:lnTo>
                  <a:pt x="39907" y="13302"/>
                </a:lnTo>
                <a:lnTo>
                  <a:pt x="38511" y="15814"/>
                </a:lnTo>
                <a:lnTo>
                  <a:pt x="37581" y="18480"/>
                </a:lnTo>
                <a:lnTo>
                  <a:pt x="36546" y="24088"/>
                </a:lnTo>
                <a:lnTo>
                  <a:pt x="36086" y="29888"/>
                </a:lnTo>
                <a:lnTo>
                  <a:pt x="35883" y="35773"/>
                </a:lnTo>
                <a:lnTo>
                  <a:pt x="35752" y="47636"/>
                </a:lnTo>
                <a:lnTo>
                  <a:pt x="35729" y="56558"/>
                </a:lnTo>
                <a:lnTo>
                  <a:pt x="34733" y="60526"/>
                </a:lnTo>
                <a:lnTo>
                  <a:pt x="33078" y="65155"/>
                </a:lnTo>
                <a:lnTo>
                  <a:pt x="30981" y="70226"/>
                </a:lnTo>
                <a:lnTo>
                  <a:pt x="29584" y="74598"/>
                </a:lnTo>
                <a:lnTo>
                  <a:pt x="28652" y="78506"/>
                </a:lnTo>
                <a:lnTo>
                  <a:pt x="28031" y="82103"/>
                </a:lnTo>
                <a:lnTo>
                  <a:pt x="26625" y="86485"/>
                </a:lnTo>
                <a:lnTo>
                  <a:pt x="24695" y="91391"/>
                </a:lnTo>
                <a:lnTo>
                  <a:pt x="22417" y="96646"/>
                </a:lnTo>
                <a:lnTo>
                  <a:pt x="20898" y="101142"/>
                </a:lnTo>
                <a:lnTo>
                  <a:pt x="19885" y="105131"/>
                </a:lnTo>
                <a:lnTo>
                  <a:pt x="19210" y="108783"/>
                </a:lnTo>
                <a:lnTo>
                  <a:pt x="18760" y="112209"/>
                </a:lnTo>
                <a:lnTo>
                  <a:pt x="18460" y="115486"/>
                </a:lnTo>
                <a:lnTo>
                  <a:pt x="18260" y="118662"/>
                </a:lnTo>
                <a:lnTo>
                  <a:pt x="17134" y="122765"/>
                </a:lnTo>
                <a:lnTo>
                  <a:pt x="15391" y="127484"/>
                </a:lnTo>
                <a:lnTo>
                  <a:pt x="13237" y="132614"/>
                </a:lnTo>
                <a:lnTo>
                  <a:pt x="11801" y="137027"/>
                </a:lnTo>
                <a:lnTo>
                  <a:pt x="10844" y="140960"/>
                </a:lnTo>
                <a:lnTo>
                  <a:pt x="10206" y="144575"/>
                </a:lnTo>
                <a:lnTo>
                  <a:pt x="9781" y="147977"/>
                </a:lnTo>
                <a:lnTo>
                  <a:pt x="9497" y="151237"/>
                </a:lnTo>
                <a:lnTo>
                  <a:pt x="9308" y="154403"/>
                </a:lnTo>
                <a:lnTo>
                  <a:pt x="8190" y="157506"/>
                </a:lnTo>
                <a:lnTo>
                  <a:pt x="6452" y="160566"/>
                </a:lnTo>
                <a:lnTo>
                  <a:pt x="4302" y="163599"/>
                </a:lnTo>
                <a:lnTo>
                  <a:pt x="2868" y="166613"/>
                </a:lnTo>
                <a:lnTo>
                  <a:pt x="1912" y="169614"/>
                </a:lnTo>
                <a:lnTo>
                  <a:pt x="850" y="175595"/>
                </a:lnTo>
                <a:lnTo>
                  <a:pt x="378" y="181561"/>
                </a:lnTo>
                <a:lnTo>
                  <a:pt x="75" y="187338"/>
                </a:lnTo>
                <a:lnTo>
                  <a:pt x="0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InkAnnotation235"/>
          <p:cNvSpPr/>
          <p:nvPr/>
        </p:nvSpPr>
        <p:spPr>
          <a:xfrm>
            <a:off x="3420483" y="1687710"/>
            <a:ext cx="133533" cy="115965"/>
          </a:xfrm>
          <a:custGeom>
            <a:avLst/>
            <a:gdLst/>
            <a:ahLst/>
            <a:cxnLst/>
            <a:rect l="0" t="0" r="0" b="0"/>
            <a:pathLst>
              <a:path w="133533" h="115965">
                <a:moveTo>
                  <a:pt x="79954" y="0"/>
                </a:moveTo>
                <a:lnTo>
                  <a:pt x="75213" y="4741"/>
                </a:lnTo>
                <a:lnTo>
                  <a:pt x="72825" y="6137"/>
                </a:lnTo>
                <a:lnTo>
                  <a:pt x="70240" y="7068"/>
                </a:lnTo>
                <a:lnTo>
                  <a:pt x="67525" y="7689"/>
                </a:lnTo>
                <a:lnTo>
                  <a:pt x="64722" y="9095"/>
                </a:lnTo>
                <a:lnTo>
                  <a:pt x="61862" y="11024"/>
                </a:lnTo>
                <a:lnTo>
                  <a:pt x="58963" y="13303"/>
                </a:lnTo>
                <a:lnTo>
                  <a:pt x="57030" y="15814"/>
                </a:lnTo>
                <a:lnTo>
                  <a:pt x="55742" y="18480"/>
                </a:lnTo>
                <a:lnTo>
                  <a:pt x="54883" y="21250"/>
                </a:lnTo>
                <a:lnTo>
                  <a:pt x="53318" y="23097"/>
                </a:lnTo>
                <a:lnTo>
                  <a:pt x="51282" y="24328"/>
                </a:lnTo>
                <a:lnTo>
                  <a:pt x="48933" y="25148"/>
                </a:lnTo>
                <a:lnTo>
                  <a:pt x="46375" y="26687"/>
                </a:lnTo>
                <a:lnTo>
                  <a:pt x="43678" y="28706"/>
                </a:lnTo>
                <a:lnTo>
                  <a:pt x="40887" y="31044"/>
                </a:lnTo>
                <a:lnTo>
                  <a:pt x="38034" y="34587"/>
                </a:lnTo>
                <a:lnTo>
                  <a:pt x="35140" y="38933"/>
                </a:lnTo>
                <a:lnTo>
                  <a:pt x="32219" y="43815"/>
                </a:lnTo>
                <a:lnTo>
                  <a:pt x="29279" y="47069"/>
                </a:lnTo>
                <a:lnTo>
                  <a:pt x="26327" y="49239"/>
                </a:lnTo>
                <a:lnTo>
                  <a:pt x="23367" y="50686"/>
                </a:lnTo>
                <a:lnTo>
                  <a:pt x="20401" y="53634"/>
                </a:lnTo>
                <a:lnTo>
                  <a:pt x="17431" y="57584"/>
                </a:lnTo>
                <a:lnTo>
                  <a:pt x="14460" y="62202"/>
                </a:lnTo>
                <a:lnTo>
                  <a:pt x="12479" y="66273"/>
                </a:lnTo>
                <a:lnTo>
                  <a:pt x="11158" y="69979"/>
                </a:lnTo>
                <a:lnTo>
                  <a:pt x="10277" y="73442"/>
                </a:lnTo>
                <a:lnTo>
                  <a:pt x="8698" y="75750"/>
                </a:lnTo>
                <a:lnTo>
                  <a:pt x="6653" y="77290"/>
                </a:lnTo>
                <a:lnTo>
                  <a:pt x="4298" y="78315"/>
                </a:lnTo>
                <a:lnTo>
                  <a:pt x="2727" y="79992"/>
                </a:lnTo>
                <a:lnTo>
                  <a:pt x="1680" y="82101"/>
                </a:lnTo>
                <a:lnTo>
                  <a:pt x="982" y="84500"/>
                </a:lnTo>
                <a:lnTo>
                  <a:pt x="517" y="87091"/>
                </a:lnTo>
                <a:lnTo>
                  <a:pt x="207" y="89811"/>
                </a:lnTo>
                <a:lnTo>
                  <a:pt x="0" y="92616"/>
                </a:lnTo>
                <a:lnTo>
                  <a:pt x="855" y="95479"/>
                </a:lnTo>
                <a:lnTo>
                  <a:pt x="2416" y="98379"/>
                </a:lnTo>
                <a:lnTo>
                  <a:pt x="7311" y="105423"/>
                </a:lnTo>
                <a:lnTo>
                  <a:pt x="10627" y="109032"/>
                </a:lnTo>
                <a:lnTo>
                  <a:pt x="12900" y="111383"/>
                </a:lnTo>
                <a:lnTo>
                  <a:pt x="16400" y="112951"/>
                </a:lnTo>
                <a:lnTo>
                  <a:pt x="20717" y="113996"/>
                </a:lnTo>
                <a:lnTo>
                  <a:pt x="25580" y="114693"/>
                </a:lnTo>
                <a:lnTo>
                  <a:pt x="29814" y="115157"/>
                </a:lnTo>
                <a:lnTo>
                  <a:pt x="33629" y="115467"/>
                </a:lnTo>
                <a:lnTo>
                  <a:pt x="37164" y="115673"/>
                </a:lnTo>
                <a:lnTo>
                  <a:pt x="46384" y="115903"/>
                </a:lnTo>
                <a:lnTo>
                  <a:pt x="51621" y="115964"/>
                </a:lnTo>
                <a:lnTo>
                  <a:pt x="56104" y="115013"/>
                </a:lnTo>
                <a:lnTo>
                  <a:pt x="60085" y="113386"/>
                </a:lnTo>
                <a:lnTo>
                  <a:pt x="63732" y="111310"/>
                </a:lnTo>
                <a:lnTo>
                  <a:pt x="67155" y="109925"/>
                </a:lnTo>
                <a:lnTo>
                  <a:pt x="70429" y="109003"/>
                </a:lnTo>
                <a:lnTo>
                  <a:pt x="73604" y="108387"/>
                </a:lnTo>
                <a:lnTo>
                  <a:pt x="77705" y="106985"/>
                </a:lnTo>
                <a:lnTo>
                  <a:pt x="82423" y="105058"/>
                </a:lnTo>
                <a:lnTo>
                  <a:pt x="87554" y="102781"/>
                </a:lnTo>
                <a:lnTo>
                  <a:pt x="91965" y="100271"/>
                </a:lnTo>
                <a:lnTo>
                  <a:pt x="95899" y="97605"/>
                </a:lnTo>
                <a:lnTo>
                  <a:pt x="99514" y="94836"/>
                </a:lnTo>
                <a:lnTo>
                  <a:pt x="102916" y="91997"/>
                </a:lnTo>
                <a:lnTo>
                  <a:pt x="106176" y="89113"/>
                </a:lnTo>
                <a:lnTo>
                  <a:pt x="109341" y="86198"/>
                </a:lnTo>
                <a:lnTo>
                  <a:pt x="112444" y="84254"/>
                </a:lnTo>
                <a:lnTo>
                  <a:pt x="115505" y="82959"/>
                </a:lnTo>
                <a:lnTo>
                  <a:pt x="118537" y="82095"/>
                </a:lnTo>
                <a:lnTo>
                  <a:pt x="121551" y="80527"/>
                </a:lnTo>
                <a:lnTo>
                  <a:pt x="124552" y="78489"/>
                </a:lnTo>
                <a:lnTo>
                  <a:pt x="127546" y="76139"/>
                </a:lnTo>
                <a:lnTo>
                  <a:pt x="129541" y="73580"/>
                </a:lnTo>
                <a:lnTo>
                  <a:pt x="130871" y="70882"/>
                </a:lnTo>
                <a:lnTo>
                  <a:pt x="131758" y="68090"/>
                </a:lnTo>
                <a:lnTo>
                  <a:pt x="132350" y="65237"/>
                </a:lnTo>
                <a:lnTo>
                  <a:pt x="132743" y="62343"/>
                </a:lnTo>
                <a:lnTo>
                  <a:pt x="133006" y="59422"/>
                </a:lnTo>
                <a:lnTo>
                  <a:pt x="133181" y="56482"/>
                </a:lnTo>
                <a:lnTo>
                  <a:pt x="133376" y="50569"/>
                </a:lnTo>
                <a:lnTo>
                  <a:pt x="133511" y="35715"/>
                </a:lnTo>
                <a:lnTo>
                  <a:pt x="133532" y="26944"/>
                </a:lnTo>
                <a:lnTo>
                  <a:pt x="130886" y="26858"/>
                </a:lnTo>
                <a:lnTo>
                  <a:pt x="124612" y="26790"/>
                </a:lnTo>
                <a:lnTo>
                  <a:pt x="124602" y="26790"/>
                </a:lnTo>
                <a:lnTo>
                  <a:pt x="124602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InkAnnotation236"/>
          <p:cNvSpPr/>
          <p:nvPr/>
        </p:nvSpPr>
        <p:spPr>
          <a:xfrm>
            <a:off x="3554015" y="1759148"/>
            <a:ext cx="178595" cy="169665"/>
          </a:xfrm>
          <a:custGeom>
            <a:avLst/>
            <a:gdLst/>
            <a:ahLst/>
            <a:cxnLst/>
            <a:rect l="0" t="0" r="0" b="0"/>
            <a:pathLst>
              <a:path w="178595" h="169665">
                <a:moveTo>
                  <a:pt x="178594" y="0"/>
                </a:moveTo>
                <a:lnTo>
                  <a:pt x="173853" y="0"/>
                </a:lnTo>
                <a:lnTo>
                  <a:pt x="172457" y="992"/>
                </a:lnTo>
                <a:lnTo>
                  <a:pt x="171526" y="2646"/>
                </a:lnTo>
                <a:lnTo>
                  <a:pt x="169773" y="8562"/>
                </a:lnTo>
                <a:lnTo>
                  <a:pt x="164956" y="13561"/>
                </a:lnTo>
                <a:lnTo>
                  <a:pt x="162556" y="14994"/>
                </a:lnTo>
                <a:lnTo>
                  <a:pt x="157245" y="16586"/>
                </a:lnTo>
                <a:lnTo>
                  <a:pt x="155431" y="18002"/>
                </a:lnTo>
                <a:lnTo>
                  <a:pt x="154222" y="19939"/>
                </a:lnTo>
                <a:lnTo>
                  <a:pt x="153416" y="22222"/>
                </a:lnTo>
                <a:lnTo>
                  <a:pt x="149875" y="27405"/>
                </a:lnTo>
                <a:lnTo>
                  <a:pt x="147542" y="30176"/>
                </a:lnTo>
                <a:lnTo>
                  <a:pt x="144994" y="32024"/>
                </a:lnTo>
                <a:lnTo>
                  <a:pt x="139518" y="34077"/>
                </a:lnTo>
                <a:lnTo>
                  <a:pt x="136668" y="35616"/>
                </a:lnTo>
                <a:lnTo>
                  <a:pt x="133776" y="37635"/>
                </a:lnTo>
                <a:lnTo>
                  <a:pt x="130856" y="39972"/>
                </a:lnTo>
                <a:lnTo>
                  <a:pt x="127917" y="42523"/>
                </a:lnTo>
                <a:lnTo>
                  <a:pt x="124965" y="45216"/>
                </a:lnTo>
                <a:lnTo>
                  <a:pt x="122006" y="48003"/>
                </a:lnTo>
                <a:lnTo>
                  <a:pt x="118048" y="50854"/>
                </a:lnTo>
                <a:lnTo>
                  <a:pt x="113425" y="53746"/>
                </a:lnTo>
                <a:lnTo>
                  <a:pt x="108359" y="56667"/>
                </a:lnTo>
                <a:lnTo>
                  <a:pt x="103990" y="59606"/>
                </a:lnTo>
                <a:lnTo>
                  <a:pt x="100084" y="62558"/>
                </a:lnTo>
                <a:lnTo>
                  <a:pt x="96488" y="65517"/>
                </a:lnTo>
                <a:lnTo>
                  <a:pt x="93099" y="69475"/>
                </a:lnTo>
                <a:lnTo>
                  <a:pt x="89847" y="74098"/>
                </a:lnTo>
                <a:lnTo>
                  <a:pt x="86687" y="79164"/>
                </a:lnTo>
                <a:lnTo>
                  <a:pt x="83588" y="83534"/>
                </a:lnTo>
                <a:lnTo>
                  <a:pt x="80530" y="87439"/>
                </a:lnTo>
                <a:lnTo>
                  <a:pt x="77499" y="91035"/>
                </a:lnTo>
                <a:lnTo>
                  <a:pt x="74487" y="94424"/>
                </a:lnTo>
                <a:lnTo>
                  <a:pt x="68493" y="100836"/>
                </a:lnTo>
                <a:lnTo>
                  <a:pt x="56561" y="113037"/>
                </a:lnTo>
                <a:lnTo>
                  <a:pt x="0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InkAnnotation237"/>
          <p:cNvSpPr/>
          <p:nvPr/>
        </p:nvSpPr>
        <p:spPr>
          <a:xfrm>
            <a:off x="3661175" y="1875234"/>
            <a:ext cx="98214" cy="80358"/>
          </a:xfrm>
          <a:custGeom>
            <a:avLst/>
            <a:gdLst/>
            <a:ahLst/>
            <a:cxnLst/>
            <a:rect l="0" t="0" r="0" b="0"/>
            <a:pathLst>
              <a:path w="98214" h="80358">
                <a:moveTo>
                  <a:pt x="80364" y="0"/>
                </a:moveTo>
                <a:lnTo>
                  <a:pt x="75623" y="0"/>
                </a:lnTo>
                <a:lnTo>
                  <a:pt x="74226" y="992"/>
                </a:lnTo>
                <a:lnTo>
                  <a:pt x="73296" y="2646"/>
                </a:lnTo>
                <a:lnTo>
                  <a:pt x="72675" y="4740"/>
                </a:lnTo>
                <a:lnTo>
                  <a:pt x="71269" y="6137"/>
                </a:lnTo>
                <a:lnTo>
                  <a:pt x="69340" y="7067"/>
                </a:lnTo>
                <a:lnTo>
                  <a:pt x="67061" y="7688"/>
                </a:lnTo>
                <a:lnTo>
                  <a:pt x="64550" y="9094"/>
                </a:lnTo>
                <a:lnTo>
                  <a:pt x="61884" y="11024"/>
                </a:lnTo>
                <a:lnTo>
                  <a:pt x="59114" y="13302"/>
                </a:lnTo>
                <a:lnTo>
                  <a:pt x="56275" y="15813"/>
                </a:lnTo>
                <a:lnTo>
                  <a:pt x="50476" y="21250"/>
                </a:lnTo>
                <a:lnTo>
                  <a:pt x="47540" y="23096"/>
                </a:lnTo>
                <a:lnTo>
                  <a:pt x="44590" y="24327"/>
                </a:lnTo>
                <a:lnTo>
                  <a:pt x="41632" y="25148"/>
                </a:lnTo>
                <a:lnTo>
                  <a:pt x="38668" y="26687"/>
                </a:lnTo>
                <a:lnTo>
                  <a:pt x="35699" y="28705"/>
                </a:lnTo>
                <a:lnTo>
                  <a:pt x="32728" y="31043"/>
                </a:lnTo>
                <a:lnTo>
                  <a:pt x="29755" y="33594"/>
                </a:lnTo>
                <a:lnTo>
                  <a:pt x="26781" y="36286"/>
                </a:lnTo>
                <a:lnTo>
                  <a:pt x="23805" y="39074"/>
                </a:lnTo>
                <a:lnTo>
                  <a:pt x="20830" y="40932"/>
                </a:lnTo>
                <a:lnTo>
                  <a:pt x="17855" y="42171"/>
                </a:lnTo>
                <a:lnTo>
                  <a:pt x="14878" y="42997"/>
                </a:lnTo>
                <a:lnTo>
                  <a:pt x="12894" y="44539"/>
                </a:lnTo>
                <a:lnTo>
                  <a:pt x="11572" y="46560"/>
                </a:lnTo>
                <a:lnTo>
                  <a:pt x="10690" y="48899"/>
                </a:lnTo>
                <a:lnTo>
                  <a:pt x="9110" y="50459"/>
                </a:lnTo>
                <a:lnTo>
                  <a:pt x="7064" y="51499"/>
                </a:lnTo>
                <a:lnTo>
                  <a:pt x="4708" y="52192"/>
                </a:lnTo>
                <a:lnTo>
                  <a:pt x="3138" y="53646"/>
                </a:lnTo>
                <a:lnTo>
                  <a:pt x="2090" y="55608"/>
                </a:lnTo>
                <a:lnTo>
                  <a:pt x="1392" y="57908"/>
                </a:lnTo>
                <a:lnTo>
                  <a:pt x="927" y="60433"/>
                </a:lnTo>
                <a:lnTo>
                  <a:pt x="616" y="63109"/>
                </a:lnTo>
                <a:lnTo>
                  <a:pt x="33" y="70950"/>
                </a:lnTo>
                <a:lnTo>
                  <a:pt x="0" y="79083"/>
                </a:lnTo>
                <a:lnTo>
                  <a:pt x="991" y="79511"/>
                </a:lnTo>
                <a:lnTo>
                  <a:pt x="2644" y="79796"/>
                </a:lnTo>
                <a:lnTo>
                  <a:pt x="7685" y="80254"/>
                </a:lnTo>
                <a:lnTo>
                  <a:pt x="11020" y="80317"/>
                </a:lnTo>
                <a:lnTo>
                  <a:pt x="21246" y="80357"/>
                </a:lnTo>
                <a:lnTo>
                  <a:pt x="24084" y="79368"/>
                </a:lnTo>
                <a:lnTo>
                  <a:pt x="26969" y="77717"/>
                </a:lnTo>
                <a:lnTo>
                  <a:pt x="29884" y="75624"/>
                </a:lnTo>
                <a:lnTo>
                  <a:pt x="32820" y="74228"/>
                </a:lnTo>
                <a:lnTo>
                  <a:pt x="35770" y="73298"/>
                </a:lnTo>
                <a:lnTo>
                  <a:pt x="38728" y="72678"/>
                </a:lnTo>
                <a:lnTo>
                  <a:pt x="41692" y="71272"/>
                </a:lnTo>
                <a:lnTo>
                  <a:pt x="44661" y="69343"/>
                </a:lnTo>
                <a:lnTo>
                  <a:pt x="51814" y="63858"/>
                </a:lnTo>
                <a:lnTo>
                  <a:pt x="53393" y="62415"/>
                </a:lnTo>
                <a:lnTo>
                  <a:pt x="57793" y="58167"/>
                </a:lnTo>
                <a:lnTo>
                  <a:pt x="60356" y="56637"/>
                </a:lnTo>
                <a:lnTo>
                  <a:pt x="63056" y="55618"/>
                </a:lnTo>
                <a:lnTo>
                  <a:pt x="65849" y="54938"/>
                </a:lnTo>
                <a:lnTo>
                  <a:pt x="67710" y="53492"/>
                </a:lnTo>
                <a:lnTo>
                  <a:pt x="68952" y="51537"/>
                </a:lnTo>
                <a:lnTo>
                  <a:pt x="69779" y="49241"/>
                </a:lnTo>
                <a:lnTo>
                  <a:pt x="71323" y="46718"/>
                </a:lnTo>
                <a:lnTo>
                  <a:pt x="73345" y="44044"/>
                </a:lnTo>
                <a:lnTo>
                  <a:pt x="75684" y="41268"/>
                </a:lnTo>
                <a:lnTo>
                  <a:pt x="78236" y="38426"/>
                </a:lnTo>
                <a:lnTo>
                  <a:pt x="87641" y="28518"/>
                </a:lnTo>
                <a:lnTo>
                  <a:pt x="88192" y="26949"/>
                </a:lnTo>
                <a:lnTo>
                  <a:pt x="88559" y="24911"/>
                </a:lnTo>
                <a:lnTo>
                  <a:pt x="88804" y="22561"/>
                </a:lnTo>
                <a:lnTo>
                  <a:pt x="89959" y="20001"/>
                </a:lnTo>
                <a:lnTo>
                  <a:pt x="91722" y="17303"/>
                </a:lnTo>
                <a:lnTo>
                  <a:pt x="98213" y="8942"/>
                </a:lnTo>
                <a:lnTo>
                  <a:pt x="80364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InkAnnotation238"/>
          <p:cNvSpPr/>
          <p:nvPr/>
        </p:nvSpPr>
        <p:spPr>
          <a:xfrm>
            <a:off x="3241476" y="1848445"/>
            <a:ext cx="35720" cy="160735"/>
          </a:xfrm>
          <a:custGeom>
            <a:avLst/>
            <a:gdLst/>
            <a:ahLst/>
            <a:cxnLst/>
            <a:rect l="0" t="0" r="0" b="0"/>
            <a:pathLst>
              <a:path w="35720" h="160735">
                <a:moveTo>
                  <a:pt x="35719" y="0"/>
                </a:moveTo>
                <a:lnTo>
                  <a:pt x="35719" y="29811"/>
                </a:lnTo>
                <a:lnTo>
                  <a:pt x="34726" y="33765"/>
                </a:lnTo>
                <a:lnTo>
                  <a:pt x="33073" y="38385"/>
                </a:lnTo>
                <a:lnTo>
                  <a:pt x="30978" y="43449"/>
                </a:lnTo>
                <a:lnTo>
                  <a:pt x="29582" y="47818"/>
                </a:lnTo>
                <a:lnTo>
                  <a:pt x="28651" y="51722"/>
                </a:lnTo>
                <a:lnTo>
                  <a:pt x="28031" y="55317"/>
                </a:lnTo>
                <a:lnTo>
                  <a:pt x="26624" y="59698"/>
                </a:lnTo>
                <a:lnTo>
                  <a:pt x="24695" y="64603"/>
                </a:lnTo>
                <a:lnTo>
                  <a:pt x="22417" y="69858"/>
                </a:lnTo>
                <a:lnTo>
                  <a:pt x="20897" y="74353"/>
                </a:lnTo>
                <a:lnTo>
                  <a:pt x="19885" y="78342"/>
                </a:lnTo>
                <a:lnTo>
                  <a:pt x="19210" y="81993"/>
                </a:lnTo>
                <a:lnTo>
                  <a:pt x="17767" y="85420"/>
                </a:lnTo>
                <a:lnTo>
                  <a:pt x="15814" y="88697"/>
                </a:lnTo>
                <a:lnTo>
                  <a:pt x="13519" y="91873"/>
                </a:lnTo>
                <a:lnTo>
                  <a:pt x="11989" y="94983"/>
                </a:lnTo>
                <a:lnTo>
                  <a:pt x="10969" y="98048"/>
                </a:lnTo>
                <a:lnTo>
                  <a:pt x="10289" y="101084"/>
                </a:lnTo>
                <a:lnTo>
                  <a:pt x="9836" y="105092"/>
                </a:lnTo>
                <a:lnTo>
                  <a:pt x="9534" y="109749"/>
                </a:lnTo>
                <a:lnTo>
                  <a:pt x="9333" y="114838"/>
                </a:lnTo>
                <a:lnTo>
                  <a:pt x="8206" y="119223"/>
                </a:lnTo>
                <a:lnTo>
                  <a:pt x="6463" y="123138"/>
                </a:lnTo>
                <a:lnTo>
                  <a:pt x="4309" y="126740"/>
                </a:lnTo>
                <a:lnTo>
                  <a:pt x="2873" y="130134"/>
                </a:lnTo>
                <a:lnTo>
                  <a:pt x="1915" y="133389"/>
                </a:lnTo>
                <a:lnTo>
                  <a:pt x="1277" y="136551"/>
                </a:lnTo>
                <a:lnTo>
                  <a:pt x="851" y="139651"/>
                </a:lnTo>
                <a:lnTo>
                  <a:pt x="567" y="142710"/>
                </a:lnTo>
                <a:lnTo>
                  <a:pt x="112" y="150008"/>
                </a:lnTo>
                <a:lnTo>
                  <a:pt x="50" y="153652"/>
                </a:lnTo>
                <a:lnTo>
                  <a:pt x="0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InkAnnotation239"/>
          <p:cNvSpPr/>
          <p:nvPr/>
        </p:nvSpPr>
        <p:spPr>
          <a:xfrm>
            <a:off x="3312914" y="1902023"/>
            <a:ext cx="53579" cy="178595"/>
          </a:xfrm>
          <a:custGeom>
            <a:avLst/>
            <a:gdLst/>
            <a:ahLst/>
            <a:cxnLst/>
            <a:rect l="0" t="0" r="0" b="0"/>
            <a:pathLst>
              <a:path w="53579" h="178595">
                <a:moveTo>
                  <a:pt x="53578" y="0"/>
                </a:moveTo>
                <a:lnTo>
                  <a:pt x="53578" y="38731"/>
                </a:lnTo>
                <a:lnTo>
                  <a:pt x="52585" y="41696"/>
                </a:lnTo>
                <a:lnTo>
                  <a:pt x="50932" y="44664"/>
                </a:lnTo>
                <a:lnTo>
                  <a:pt x="48837" y="47636"/>
                </a:lnTo>
                <a:lnTo>
                  <a:pt x="47440" y="51601"/>
                </a:lnTo>
                <a:lnTo>
                  <a:pt x="46510" y="56229"/>
                </a:lnTo>
                <a:lnTo>
                  <a:pt x="45889" y="61298"/>
                </a:lnTo>
                <a:lnTo>
                  <a:pt x="44483" y="65670"/>
                </a:lnTo>
                <a:lnTo>
                  <a:pt x="42554" y="69577"/>
                </a:lnTo>
                <a:lnTo>
                  <a:pt x="40275" y="73174"/>
                </a:lnTo>
                <a:lnTo>
                  <a:pt x="38756" y="77556"/>
                </a:lnTo>
                <a:lnTo>
                  <a:pt x="37743" y="82462"/>
                </a:lnTo>
                <a:lnTo>
                  <a:pt x="37069" y="87716"/>
                </a:lnTo>
                <a:lnTo>
                  <a:pt x="35626" y="92212"/>
                </a:lnTo>
                <a:lnTo>
                  <a:pt x="33673" y="96201"/>
                </a:lnTo>
                <a:lnTo>
                  <a:pt x="31378" y="99853"/>
                </a:lnTo>
                <a:lnTo>
                  <a:pt x="28856" y="104272"/>
                </a:lnTo>
                <a:lnTo>
                  <a:pt x="23408" y="114473"/>
                </a:lnTo>
                <a:lnTo>
                  <a:pt x="20566" y="118979"/>
                </a:lnTo>
                <a:lnTo>
                  <a:pt x="17679" y="122976"/>
                </a:lnTo>
                <a:lnTo>
                  <a:pt x="14763" y="126632"/>
                </a:lnTo>
                <a:lnTo>
                  <a:pt x="12818" y="131054"/>
                </a:lnTo>
                <a:lnTo>
                  <a:pt x="11522" y="135987"/>
                </a:lnTo>
                <a:lnTo>
                  <a:pt x="10657" y="141259"/>
                </a:lnTo>
                <a:lnTo>
                  <a:pt x="10082" y="145767"/>
                </a:lnTo>
                <a:lnTo>
                  <a:pt x="9697" y="149764"/>
                </a:lnTo>
                <a:lnTo>
                  <a:pt x="9441" y="153421"/>
                </a:lnTo>
                <a:lnTo>
                  <a:pt x="8279" y="156851"/>
                </a:lnTo>
                <a:lnTo>
                  <a:pt x="6511" y="160130"/>
                </a:lnTo>
                <a:lnTo>
                  <a:pt x="4340" y="163308"/>
                </a:lnTo>
                <a:lnTo>
                  <a:pt x="2894" y="166419"/>
                </a:lnTo>
                <a:lnTo>
                  <a:pt x="1929" y="169485"/>
                </a:lnTo>
                <a:lnTo>
                  <a:pt x="0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InkAnnotation240"/>
          <p:cNvSpPr/>
          <p:nvPr/>
        </p:nvSpPr>
        <p:spPr>
          <a:xfrm>
            <a:off x="3384351" y="2035968"/>
            <a:ext cx="107157" cy="116087"/>
          </a:xfrm>
          <a:custGeom>
            <a:avLst/>
            <a:gdLst/>
            <a:ahLst/>
            <a:cxnLst/>
            <a:rect l="0" t="0" r="0" b="0"/>
            <a:pathLst>
              <a:path w="107157" h="116087">
                <a:moveTo>
                  <a:pt x="107156" y="0"/>
                </a:moveTo>
                <a:lnTo>
                  <a:pt x="102416" y="0"/>
                </a:lnTo>
                <a:lnTo>
                  <a:pt x="101019" y="992"/>
                </a:lnTo>
                <a:lnTo>
                  <a:pt x="100088" y="2646"/>
                </a:lnTo>
                <a:lnTo>
                  <a:pt x="99468" y="4741"/>
                </a:lnTo>
                <a:lnTo>
                  <a:pt x="98062" y="6137"/>
                </a:lnTo>
                <a:lnTo>
                  <a:pt x="96133" y="7068"/>
                </a:lnTo>
                <a:lnTo>
                  <a:pt x="93854" y="7689"/>
                </a:lnTo>
                <a:lnTo>
                  <a:pt x="91343" y="9095"/>
                </a:lnTo>
                <a:lnTo>
                  <a:pt x="88676" y="11024"/>
                </a:lnTo>
                <a:lnTo>
                  <a:pt x="85907" y="13303"/>
                </a:lnTo>
                <a:lnTo>
                  <a:pt x="83068" y="15814"/>
                </a:lnTo>
                <a:lnTo>
                  <a:pt x="77268" y="21250"/>
                </a:lnTo>
                <a:lnTo>
                  <a:pt x="62491" y="35773"/>
                </a:lnTo>
                <a:lnTo>
                  <a:pt x="50598" y="47636"/>
                </a:lnTo>
                <a:lnTo>
                  <a:pt x="48615" y="50609"/>
                </a:lnTo>
                <a:lnTo>
                  <a:pt x="47293" y="53583"/>
                </a:lnTo>
                <a:lnTo>
                  <a:pt x="46411" y="56558"/>
                </a:lnTo>
                <a:lnTo>
                  <a:pt x="44831" y="59534"/>
                </a:lnTo>
                <a:lnTo>
                  <a:pt x="42786" y="62509"/>
                </a:lnTo>
                <a:lnTo>
                  <a:pt x="40430" y="65485"/>
                </a:lnTo>
                <a:lnTo>
                  <a:pt x="37868" y="68462"/>
                </a:lnTo>
                <a:lnTo>
                  <a:pt x="35167" y="71438"/>
                </a:lnTo>
                <a:lnTo>
                  <a:pt x="32374" y="74415"/>
                </a:lnTo>
                <a:lnTo>
                  <a:pt x="30513" y="77391"/>
                </a:lnTo>
                <a:lnTo>
                  <a:pt x="29272" y="80368"/>
                </a:lnTo>
                <a:lnTo>
                  <a:pt x="28444" y="83344"/>
                </a:lnTo>
                <a:lnTo>
                  <a:pt x="26900" y="86321"/>
                </a:lnTo>
                <a:lnTo>
                  <a:pt x="24879" y="89297"/>
                </a:lnTo>
                <a:lnTo>
                  <a:pt x="22539" y="92274"/>
                </a:lnTo>
                <a:lnTo>
                  <a:pt x="19987" y="95250"/>
                </a:lnTo>
                <a:lnTo>
                  <a:pt x="17293" y="98227"/>
                </a:lnTo>
                <a:lnTo>
                  <a:pt x="14505" y="101203"/>
                </a:lnTo>
                <a:lnTo>
                  <a:pt x="12647" y="104180"/>
                </a:lnTo>
                <a:lnTo>
                  <a:pt x="11408" y="107157"/>
                </a:lnTo>
                <a:lnTo>
                  <a:pt x="10582" y="110133"/>
                </a:lnTo>
                <a:lnTo>
                  <a:pt x="9039" y="112117"/>
                </a:lnTo>
                <a:lnTo>
                  <a:pt x="7018" y="113440"/>
                </a:lnTo>
                <a:lnTo>
                  <a:pt x="0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InkAnnotation241"/>
          <p:cNvSpPr/>
          <p:nvPr/>
        </p:nvSpPr>
        <p:spPr>
          <a:xfrm>
            <a:off x="3539964" y="2134195"/>
            <a:ext cx="103349" cy="98194"/>
          </a:xfrm>
          <a:custGeom>
            <a:avLst/>
            <a:gdLst/>
            <a:ahLst/>
            <a:cxnLst/>
            <a:rect l="0" t="0" r="0" b="0"/>
            <a:pathLst>
              <a:path w="103349" h="98194">
                <a:moveTo>
                  <a:pt x="31911" y="0"/>
                </a:moveTo>
                <a:lnTo>
                  <a:pt x="31911" y="4740"/>
                </a:lnTo>
                <a:lnTo>
                  <a:pt x="30918" y="6137"/>
                </a:lnTo>
                <a:lnTo>
                  <a:pt x="29265" y="7068"/>
                </a:lnTo>
                <a:lnTo>
                  <a:pt x="27170" y="7688"/>
                </a:lnTo>
                <a:lnTo>
                  <a:pt x="25773" y="9094"/>
                </a:lnTo>
                <a:lnTo>
                  <a:pt x="24842" y="11024"/>
                </a:lnTo>
                <a:lnTo>
                  <a:pt x="24222" y="13302"/>
                </a:lnTo>
                <a:lnTo>
                  <a:pt x="22816" y="15813"/>
                </a:lnTo>
                <a:lnTo>
                  <a:pt x="20887" y="18480"/>
                </a:lnTo>
                <a:lnTo>
                  <a:pt x="15401" y="25148"/>
                </a:lnTo>
                <a:lnTo>
                  <a:pt x="13959" y="26687"/>
                </a:lnTo>
                <a:lnTo>
                  <a:pt x="6481" y="34333"/>
                </a:lnTo>
                <a:lnTo>
                  <a:pt x="6028" y="35787"/>
                </a:lnTo>
                <a:lnTo>
                  <a:pt x="5726" y="37749"/>
                </a:lnTo>
                <a:lnTo>
                  <a:pt x="5524" y="40049"/>
                </a:lnTo>
                <a:lnTo>
                  <a:pt x="5390" y="42574"/>
                </a:lnTo>
                <a:lnTo>
                  <a:pt x="5240" y="48026"/>
                </a:lnTo>
                <a:lnTo>
                  <a:pt x="4209" y="50869"/>
                </a:lnTo>
                <a:lnTo>
                  <a:pt x="2528" y="53756"/>
                </a:lnTo>
                <a:lnTo>
                  <a:pt x="416" y="56673"/>
                </a:lnTo>
                <a:lnTo>
                  <a:pt x="0" y="59610"/>
                </a:lnTo>
                <a:lnTo>
                  <a:pt x="715" y="62560"/>
                </a:lnTo>
                <a:lnTo>
                  <a:pt x="4251" y="69684"/>
                </a:lnTo>
                <a:lnTo>
                  <a:pt x="4541" y="71261"/>
                </a:lnTo>
                <a:lnTo>
                  <a:pt x="4735" y="73304"/>
                </a:lnTo>
                <a:lnTo>
                  <a:pt x="4863" y="75658"/>
                </a:lnTo>
                <a:lnTo>
                  <a:pt x="5942" y="78220"/>
                </a:lnTo>
                <a:lnTo>
                  <a:pt x="7652" y="80920"/>
                </a:lnTo>
                <a:lnTo>
                  <a:pt x="9785" y="83712"/>
                </a:lnTo>
                <a:lnTo>
                  <a:pt x="12199" y="85574"/>
                </a:lnTo>
                <a:lnTo>
                  <a:pt x="14801" y="86815"/>
                </a:lnTo>
                <a:lnTo>
                  <a:pt x="17527" y="87642"/>
                </a:lnTo>
                <a:lnTo>
                  <a:pt x="20337" y="88193"/>
                </a:lnTo>
                <a:lnTo>
                  <a:pt x="23203" y="88561"/>
                </a:lnTo>
                <a:lnTo>
                  <a:pt x="26105" y="88806"/>
                </a:lnTo>
                <a:lnTo>
                  <a:pt x="29033" y="89962"/>
                </a:lnTo>
                <a:lnTo>
                  <a:pt x="31976" y="91725"/>
                </a:lnTo>
                <a:lnTo>
                  <a:pt x="34931" y="93892"/>
                </a:lnTo>
                <a:lnTo>
                  <a:pt x="37893" y="95337"/>
                </a:lnTo>
                <a:lnTo>
                  <a:pt x="40860" y="96300"/>
                </a:lnTo>
                <a:lnTo>
                  <a:pt x="43830" y="96942"/>
                </a:lnTo>
                <a:lnTo>
                  <a:pt x="46802" y="97370"/>
                </a:lnTo>
                <a:lnTo>
                  <a:pt x="49775" y="97656"/>
                </a:lnTo>
                <a:lnTo>
                  <a:pt x="52750" y="97846"/>
                </a:lnTo>
                <a:lnTo>
                  <a:pt x="58701" y="98057"/>
                </a:lnTo>
                <a:lnTo>
                  <a:pt x="70606" y="98193"/>
                </a:lnTo>
                <a:lnTo>
                  <a:pt x="73582" y="97212"/>
                </a:lnTo>
                <a:lnTo>
                  <a:pt x="76559" y="95566"/>
                </a:lnTo>
                <a:lnTo>
                  <a:pt x="79536" y="93476"/>
                </a:lnTo>
                <a:lnTo>
                  <a:pt x="82512" y="92083"/>
                </a:lnTo>
                <a:lnTo>
                  <a:pt x="85489" y="91154"/>
                </a:lnTo>
                <a:lnTo>
                  <a:pt x="92654" y="89664"/>
                </a:lnTo>
                <a:lnTo>
                  <a:pt x="94234" y="88549"/>
                </a:lnTo>
                <a:lnTo>
                  <a:pt x="96280" y="86814"/>
                </a:lnTo>
                <a:lnTo>
                  <a:pt x="98636" y="84665"/>
                </a:lnTo>
                <a:lnTo>
                  <a:pt x="100206" y="82240"/>
                </a:lnTo>
                <a:lnTo>
                  <a:pt x="101254" y="79631"/>
                </a:lnTo>
                <a:lnTo>
                  <a:pt x="102934" y="73056"/>
                </a:lnTo>
                <a:lnTo>
                  <a:pt x="103072" y="71524"/>
                </a:lnTo>
                <a:lnTo>
                  <a:pt x="103164" y="69511"/>
                </a:lnTo>
                <a:lnTo>
                  <a:pt x="103337" y="62917"/>
                </a:lnTo>
                <a:lnTo>
                  <a:pt x="103348" y="53956"/>
                </a:lnTo>
                <a:lnTo>
                  <a:pt x="100702" y="51100"/>
                </a:lnTo>
                <a:lnTo>
                  <a:pt x="95660" y="45923"/>
                </a:lnTo>
                <a:lnTo>
                  <a:pt x="94253" y="45498"/>
                </a:lnTo>
                <a:lnTo>
                  <a:pt x="92324" y="45214"/>
                </a:lnTo>
                <a:lnTo>
                  <a:pt x="90046" y="45026"/>
                </a:lnTo>
                <a:lnTo>
                  <a:pt x="86542" y="44900"/>
                </a:lnTo>
                <a:lnTo>
                  <a:pt x="69307" y="44698"/>
                </a:lnTo>
                <a:lnTo>
                  <a:pt x="34463" y="44651"/>
                </a:lnTo>
                <a:lnTo>
                  <a:pt x="29643" y="45642"/>
                </a:lnTo>
                <a:lnTo>
                  <a:pt x="25438" y="47295"/>
                </a:lnTo>
                <a:lnTo>
                  <a:pt x="21643" y="49390"/>
                </a:lnTo>
                <a:lnTo>
                  <a:pt x="18120" y="50786"/>
                </a:lnTo>
                <a:lnTo>
                  <a:pt x="14779" y="51716"/>
                </a:lnTo>
                <a:lnTo>
                  <a:pt x="5121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InkAnnotation242"/>
          <p:cNvSpPr/>
          <p:nvPr/>
        </p:nvSpPr>
        <p:spPr>
          <a:xfrm>
            <a:off x="4893592" y="2232421"/>
            <a:ext cx="1937510" cy="187525"/>
          </a:xfrm>
          <a:custGeom>
            <a:avLst/>
            <a:gdLst/>
            <a:ahLst/>
            <a:cxnLst/>
            <a:rect l="0" t="0" r="0" b="0"/>
            <a:pathLst>
              <a:path w="1937510" h="187525">
                <a:moveTo>
                  <a:pt x="1928689" y="71438"/>
                </a:moveTo>
                <a:lnTo>
                  <a:pt x="1928689" y="79126"/>
                </a:lnTo>
                <a:lnTo>
                  <a:pt x="1929680" y="79540"/>
                </a:lnTo>
                <a:lnTo>
                  <a:pt x="1937509" y="80358"/>
                </a:lnTo>
                <a:lnTo>
                  <a:pt x="1929920" y="80367"/>
                </a:lnTo>
                <a:lnTo>
                  <a:pt x="1929510" y="81359"/>
                </a:lnTo>
                <a:lnTo>
                  <a:pt x="1929054" y="85108"/>
                </a:lnTo>
                <a:lnTo>
                  <a:pt x="1927939" y="86504"/>
                </a:lnTo>
                <a:lnTo>
                  <a:pt x="1926205" y="87435"/>
                </a:lnTo>
                <a:lnTo>
                  <a:pt x="1921033" y="88929"/>
                </a:lnTo>
                <a:lnTo>
                  <a:pt x="1898801" y="89288"/>
                </a:lnTo>
                <a:lnTo>
                  <a:pt x="1885217" y="94035"/>
                </a:lnTo>
                <a:lnTo>
                  <a:pt x="1873364" y="96985"/>
                </a:lnTo>
                <a:lnTo>
                  <a:pt x="1832948" y="98195"/>
                </a:lnTo>
                <a:lnTo>
                  <a:pt x="1821314" y="95567"/>
                </a:lnTo>
                <a:lnTo>
                  <a:pt x="1809529" y="92084"/>
                </a:lnTo>
                <a:lnTo>
                  <a:pt x="1760880" y="89460"/>
                </a:lnTo>
                <a:lnTo>
                  <a:pt x="1722374" y="88326"/>
                </a:lnTo>
                <a:lnTo>
                  <a:pt x="1696241" y="83167"/>
                </a:lnTo>
                <a:lnTo>
                  <a:pt x="1642914" y="79621"/>
                </a:lnTo>
                <a:lnTo>
                  <a:pt x="1616143" y="74304"/>
                </a:lnTo>
                <a:lnTo>
                  <a:pt x="1562570" y="70697"/>
                </a:lnTo>
                <a:lnTo>
                  <a:pt x="1534790" y="65376"/>
                </a:lnTo>
                <a:lnTo>
                  <a:pt x="1492996" y="60429"/>
                </a:lnTo>
                <a:lnTo>
                  <a:pt x="1462250" y="55608"/>
                </a:lnTo>
                <a:lnTo>
                  <a:pt x="1404538" y="52854"/>
                </a:lnTo>
                <a:lnTo>
                  <a:pt x="1369013" y="47521"/>
                </a:lnTo>
                <a:lnTo>
                  <a:pt x="1321454" y="42570"/>
                </a:lnTo>
                <a:lnTo>
                  <a:pt x="1273842" y="37072"/>
                </a:lnTo>
                <a:lnTo>
                  <a:pt x="1214313" y="33252"/>
                </a:lnTo>
                <a:lnTo>
                  <a:pt x="1153790" y="27640"/>
                </a:lnTo>
                <a:lnTo>
                  <a:pt x="1100090" y="24311"/>
                </a:lnTo>
                <a:lnTo>
                  <a:pt x="1050971" y="19134"/>
                </a:lnTo>
                <a:lnTo>
                  <a:pt x="996914" y="18111"/>
                </a:lnTo>
                <a:lnTo>
                  <a:pt x="934894" y="17893"/>
                </a:lnTo>
                <a:lnTo>
                  <a:pt x="894169" y="13129"/>
                </a:lnTo>
                <a:lnTo>
                  <a:pt x="842101" y="9759"/>
                </a:lnTo>
                <a:lnTo>
                  <a:pt x="787718" y="9094"/>
                </a:lnTo>
                <a:lnTo>
                  <a:pt x="738465" y="8962"/>
                </a:lnTo>
                <a:lnTo>
                  <a:pt x="702464" y="4199"/>
                </a:lnTo>
                <a:lnTo>
                  <a:pt x="642829" y="553"/>
                </a:lnTo>
                <a:lnTo>
                  <a:pt x="564211" y="33"/>
                </a:lnTo>
                <a:lnTo>
                  <a:pt x="266158" y="0"/>
                </a:lnTo>
                <a:lnTo>
                  <a:pt x="251838" y="2646"/>
                </a:lnTo>
                <a:lnTo>
                  <a:pt x="238859" y="6137"/>
                </a:lnTo>
                <a:lnTo>
                  <a:pt x="191575" y="9849"/>
                </a:lnTo>
                <a:lnTo>
                  <a:pt x="180809" y="15045"/>
                </a:lnTo>
                <a:lnTo>
                  <a:pt x="158922" y="17489"/>
                </a:lnTo>
                <a:lnTo>
                  <a:pt x="139888" y="17827"/>
                </a:lnTo>
                <a:lnTo>
                  <a:pt x="126138" y="22590"/>
                </a:lnTo>
                <a:lnTo>
                  <a:pt x="114237" y="25545"/>
                </a:lnTo>
                <a:lnTo>
                  <a:pt x="76992" y="27709"/>
                </a:lnTo>
                <a:lnTo>
                  <a:pt x="60318" y="32905"/>
                </a:lnTo>
                <a:lnTo>
                  <a:pt x="47661" y="34885"/>
                </a:lnTo>
                <a:lnTo>
                  <a:pt x="293" y="35719"/>
                </a:lnTo>
                <a:lnTo>
                  <a:pt x="0" y="30979"/>
                </a:lnTo>
                <a:lnTo>
                  <a:pt x="951" y="29582"/>
                </a:lnTo>
                <a:lnTo>
                  <a:pt x="2578" y="28651"/>
                </a:lnTo>
                <a:lnTo>
                  <a:pt x="8697" y="26822"/>
                </a:lnTo>
                <a:lnTo>
                  <a:pt x="8774" y="31539"/>
                </a:lnTo>
                <a:lnTo>
                  <a:pt x="9776" y="32932"/>
                </a:lnTo>
                <a:lnTo>
                  <a:pt x="11438" y="33861"/>
                </a:lnTo>
                <a:lnTo>
                  <a:pt x="16491" y="35352"/>
                </a:lnTo>
                <a:lnTo>
                  <a:pt x="22107" y="40351"/>
                </a:lnTo>
                <a:lnTo>
                  <a:pt x="25315" y="43375"/>
                </a:lnTo>
                <a:lnTo>
                  <a:pt x="28712" y="44083"/>
                </a:lnTo>
                <a:lnTo>
                  <a:pt x="31006" y="44271"/>
                </a:lnTo>
                <a:lnTo>
                  <a:pt x="33528" y="45389"/>
                </a:lnTo>
                <a:lnTo>
                  <a:pt x="38976" y="49277"/>
                </a:lnTo>
                <a:lnTo>
                  <a:pt x="40825" y="51703"/>
                </a:lnTo>
                <a:lnTo>
                  <a:pt x="42058" y="54313"/>
                </a:lnTo>
                <a:lnTo>
                  <a:pt x="42880" y="57045"/>
                </a:lnTo>
                <a:lnTo>
                  <a:pt x="44420" y="58866"/>
                </a:lnTo>
                <a:lnTo>
                  <a:pt x="46440" y="60080"/>
                </a:lnTo>
                <a:lnTo>
                  <a:pt x="48778" y="60889"/>
                </a:lnTo>
                <a:lnTo>
                  <a:pt x="54022" y="64434"/>
                </a:lnTo>
                <a:lnTo>
                  <a:pt x="59659" y="69317"/>
                </a:lnTo>
                <a:lnTo>
                  <a:pt x="65473" y="74795"/>
                </a:lnTo>
                <a:lnTo>
                  <a:pt x="83230" y="92307"/>
                </a:lnTo>
                <a:lnTo>
                  <a:pt x="86203" y="94280"/>
                </a:lnTo>
                <a:lnTo>
                  <a:pt x="95128" y="98050"/>
                </a:lnTo>
                <a:lnTo>
                  <a:pt x="101081" y="102448"/>
                </a:lnTo>
                <a:lnTo>
                  <a:pt x="107033" y="107710"/>
                </a:lnTo>
                <a:lnTo>
                  <a:pt x="110009" y="110502"/>
                </a:lnTo>
                <a:lnTo>
                  <a:pt x="111994" y="113355"/>
                </a:lnTo>
                <a:lnTo>
                  <a:pt x="114199" y="119172"/>
                </a:lnTo>
                <a:lnTo>
                  <a:pt x="115778" y="122112"/>
                </a:lnTo>
                <a:lnTo>
                  <a:pt x="117824" y="125064"/>
                </a:lnTo>
                <a:lnTo>
                  <a:pt x="120180" y="128025"/>
                </a:lnTo>
                <a:lnTo>
                  <a:pt x="122743" y="130990"/>
                </a:lnTo>
                <a:lnTo>
                  <a:pt x="125443" y="133960"/>
                </a:lnTo>
                <a:lnTo>
                  <a:pt x="131091" y="139905"/>
                </a:lnTo>
                <a:lnTo>
                  <a:pt x="136907" y="145855"/>
                </a:lnTo>
                <a:lnTo>
                  <a:pt x="138855" y="148830"/>
                </a:lnTo>
                <a:lnTo>
                  <a:pt x="140154" y="151806"/>
                </a:lnTo>
                <a:lnTo>
                  <a:pt x="141020" y="154782"/>
                </a:lnTo>
                <a:lnTo>
                  <a:pt x="142590" y="156766"/>
                </a:lnTo>
                <a:lnTo>
                  <a:pt x="144628" y="158089"/>
                </a:lnTo>
                <a:lnTo>
                  <a:pt x="146979" y="158971"/>
                </a:lnTo>
                <a:lnTo>
                  <a:pt x="148546" y="160551"/>
                </a:lnTo>
                <a:lnTo>
                  <a:pt x="149591" y="162597"/>
                </a:lnTo>
                <a:lnTo>
                  <a:pt x="150288" y="164953"/>
                </a:lnTo>
                <a:lnTo>
                  <a:pt x="153707" y="170216"/>
                </a:lnTo>
                <a:lnTo>
                  <a:pt x="159247" y="176939"/>
                </a:lnTo>
                <a:lnTo>
                  <a:pt x="160694" y="177491"/>
                </a:lnTo>
                <a:lnTo>
                  <a:pt x="164947" y="178104"/>
                </a:lnTo>
                <a:lnTo>
                  <a:pt x="166478" y="179259"/>
                </a:lnTo>
                <a:lnTo>
                  <a:pt x="167499" y="181022"/>
                </a:lnTo>
                <a:lnTo>
                  <a:pt x="169540" y="1875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InkAnnotation243"/>
          <p:cNvSpPr/>
          <p:nvPr/>
        </p:nvSpPr>
        <p:spPr>
          <a:xfrm>
            <a:off x="4982765" y="2232421"/>
            <a:ext cx="125017" cy="89298"/>
          </a:xfrm>
          <a:custGeom>
            <a:avLst/>
            <a:gdLst/>
            <a:ahLst/>
            <a:cxnLst/>
            <a:rect l="0" t="0" r="0" b="0"/>
            <a:pathLst>
              <a:path w="125017" h="89298">
                <a:moveTo>
                  <a:pt x="0" y="89297"/>
                </a:moveTo>
                <a:lnTo>
                  <a:pt x="0" y="84556"/>
                </a:lnTo>
                <a:lnTo>
                  <a:pt x="992" y="83160"/>
                </a:lnTo>
                <a:lnTo>
                  <a:pt x="2646" y="82229"/>
                </a:lnTo>
                <a:lnTo>
                  <a:pt x="4740" y="81609"/>
                </a:lnTo>
                <a:lnTo>
                  <a:pt x="6137" y="80203"/>
                </a:lnTo>
                <a:lnTo>
                  <a:pt x="7068" y="78274"/>
                </a:lnTo>
                <a:lnTo>
                  <a:pt x="7689" y="75995"/>
                </a:lnTo>
                <a:lnTo>
                  <a:pt x="9094" y="73483"/>
                </a:lnTo>
                <a:lnTo>
                  <a:pt x="11024" y="70818"/>
                </a:lnTo>
                <a:lnTo>
                  <a:pt x="13302" y="68048"/>
                </a:lnTo>
                <a:lnTo>
                  <a:pt x="15814" y="65209"/>
                </a:lnTo>
                <a:lnTo>
                  <a:pt x="21250" y="59409"/>
                </a:lnTo>
                <a:lnTo>
                  <a:pt x="25080" y="56473"/>
                </a:lnTo>
                <a:lnTo>
                  <a:pt x="29619" y="53524"/>
                </a:lnTo>
                <a:lnTo>
                  <a:pt x="34629" y="50566"/>
                </a:lnTo>
                <a:lnTo>
                  <a:pt x="38961" y="46609"/>
                </a:lnTo>
                <a:lnTo>
                  <a:pt x="42841" y="41987"/>
                </a:lnTo>
                <a:lnTo>
                  <a:pt x="46420" y="36921"/>
                </a:lnTo>
                <a:lnTo>
                  <a:pt x="50790" y="32552"/>
                </a:lnTo>
                <a:lnTo>
                  <a:pt x="55688" y="28646"/>
                </a:lnTo>
                <a:lnTo>
                  <a:pt x="60938" y="25051"/>
                </a:lnTo>
                <a:lnTo>
                  <a:pt x="67415" y="22654"/>
                </a:lnTo>
                <a:lnTo>
                  <a:pt x="74709" y="21056"/>
                </a:lnTo>
                <a:lnTo>
                  <a:pt x="82548" y="19990"/>
                </a:lnTo>
                <a:lnTo>
                  <a:pt x="89759" y="18288"/>
                </a:lnTo>
                <a:lnTo>
                  <a:pt x="96550" y="16161"/>
                </a:lnTo>
                <a:lnTo>
                  <a:pt x="103062" y="13751"/>
                </a:lnTo>
                <a:lnTo>
                  <a:pt x="108395" y="11151"/>
                </a:lnTo>
                <a:lnTo>
                  <a:pt x="112943" y="8427"/>
                </a:lnTo>
                <a:lnTo>
                  <a:pt x="12501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InkAnnotation244"/>
          <p:cNvSpPr/>
          <p:nvPr/>
        </p:nvSpPr>
        <p:spPr>
          <a:xfrm>
            <a:off x="5376231" y="1919882"/>
            <a:ext cx="266753" cy="169251"/>
          </a:xfrm>
          <a:custGeom>
            <a:avLst/>
            <a:gdLst/>
            <a:ahLst/>
            <a:cxnLst/>
            <a:rect l="0" t="0" r="0" b="0"/>
            <a:pathLst>
              <a:path w="266753" h="169251">
                <a:moveTo>
                  <a:pt x="169104" y="0"/>
                </a:moveTo>
                <a:lnTo>
                  <a:pt x="155802" y="0"/>
                </a:lnTo>
                <a:lnTo>
                  <a:pt x="147979" y="2646"/>
                </a:lnTo>
                <a:lnTo>
                  <a:pt x="143115" y="4741"/>
                </a:lnTo>
                <a:lnTo>
                  <a:pt x="132418" y="9714"/>
                </a:lnTo>
                <a:lnTo>
                  <a:pt x="126787" y="12429"/>
                </a:lnTo>
                <a:lnTo>
                  <a:pt x="122042" y="15232"/>
                </a:lnTo>
                <a:lnTo>
                  <a:pt x="117885" y="18092"/>
                </a:lnTo>
                <a:lnTo>
                  <a:pt x="114123" y="20991"/>
                </a:lnTo>
                <a:lnTo>
                  <a:pt x="108638" y="23916"/>
                </a:lnTo>
                <a:lnTo>
                  <a:pt x="102003" y="26858"/>
                </a:lnTo>
                <a:lnTo>
                  <a:pt x="94605" y="29812"/>
                </a:lnTo>
                <a:lnTo>
                  <a:pt x="87688" y="32773"/>
                </a:lnTo>
                <a:lnTo>
                  <a:pt x="74711" y="38709"/>
                </a:lnTo>
                <a:lnTo>
                  <a:pt x="68472" y="42673"/>
                </a:lnTo>
                <a:lnTo>
                  <a:pt x="62329" y="47301"/>
                </a:lnTo>
                <a:lnTo>
                  <a:pt x="56249" y="52370"/>
                </a:lnTo>
                <a:lnTo>
                  <a:pt x="51204" y="57734"/>
                </a:lnTo>
                <a:lnTo>
                  <a:pt x="46847" y="63294"/>
                </a:lnTo>
                <a:lnTo>
                  <a:pt x="42951" y="68985"/>
                </a:lnTo>
                <a:lnTo>
                  <a:pt x="38369" y="74764"/>
                </a:lnTo>
                <a:lnTo>
                  <a:pt x="33331" y="80600"/>
                </a:lnTo>
                <a:lnTo>
                  <a:pt x="23432" y="91385"/>
                </a:lnTo>
                <a:lnTo>
                  <a:pt x="15726" y="99486"/>
                </a:lnTo>
                <a:lnTo>
                  <a:pt x="12282" y="104027"/>
                </a:lnTo>
                <a:lnTo>
                  <a:pt x="8994" y="109039"/>
                </a:lnTo>
                <a:lnTo>
                  <a:pt x="5809" y="114364"/>
                </a:lnTo>
                <a:lnTo>
                  <a:pt x="3686" y="118907"/>
                </a:lnTo>
                <a:lnTo>
                  <a:pt x="2271" y="122928"/>
                </a:lnTo>
                <a:lnTo>
                  <a:pt x="1328" y="126600"/>
                </a:lnTo>
                <a:lnTo>
                  <a:pt x="698" y="130041"/>
                </a:lnTo>
                <a:lnTo>
                  <a:pt x="279" y="133327"/>
                </a:lnTo>
                <a:lnTo>
                  <a:pt x="0" y="136510"/>
                </a:lnTo>
                <a:lnTo>
                  <a:pt x="805" y="139624"/>
                </a:lnTo>
                <a:lnTo>
                  <a:pt x="2334" y="142692"/>
                </a:lnTo>
                <a:lnTo>
                  <a:pt x="4346" y="145730"/>
                </a:lnTo>
                <a:lnTo>
                  <a:pt x="6680" y="148747"/>
                </a:lnTo>
                <a:lnTo>
                  <a:pt x="9227" y="151751"/>
                </a:lnTo>
                <a:lnTo>
                  <a:pt x="11918" y="154745"/>
                </a:lnTo>
                <a:lnTo>
                  <a:pt x="15696" y="156742"/>
                </a:lnTo>
                <a:lnTo>
                  <a:pt x="20200" y="158073"/>
                </a:lnTo>
                <a:lnTo>
                  <a:pt x="25186" y="158960"/>
                </a:lnTo>
                <a:lnTo>
                  <a:pt x="30495" y="160544"/>
                </a:lnTo>
                <a:lnTo>
                  <a:pt x="36019" y="162592"/>
                </a:lnTo>
                <a:lnTo>
                  <a:pt x="41685" y="164949"/>
                </a:lnTo>
                <a:lnTo>
                  <a:pt x="48440" y="166521"/>
                </a:lnTo>
                <a:lnTo>
                  <a:pt x="55919" y="167569"/>
                </a:lnTo>
                <a:lnTo>
                  <a:pt x="63882" y="168267"/>
                </a:lnTo>
                <a:lnTo>
                  <a:pt x="72167" y="168733"/>
                </a:lnTo>
                <a:lnTo>
                  <a:pt x="89310" y="169250"/>
                </a:lnTo>
                <a:lnTo>
                  <a:pt x="98049" y="168396"/>
                </a:lnTo>
                <a:lnTo>
                  <a:pt x="106852" y="166835"/>
                </a:lnTo>
                <a:lnTo>
                  <a:pt x="115696" y="164801"/>
                </a:lnTo>
                <a:lnTo>
                  <a:pt x="124569" y="162454"/>
                </a:lnTo>
                <a:lnTo>
                  <a:pt x="142366" y="157199"/>
                </a:lnTo>
                <a:lnTo>
                  <a:pt x="169119" y="148663"/>
                </a:lnTo>
                <a:lnTo>
                  <a:pt x="177052" y="145741"/>
                </a:lnTo>
                <a:lnTo>
                  <a:pt x="184324" y="142802"/>
                </a:lnTo>
                <a:lnTo>
                  <a:pt x="191157" y="139850"/>
                </a:lnTo>
                <a:lnTo>
                  <a:pt x="198689" y="136889"/>
                </a:lnTo>
                <a:lnTo>
                  <a:pt x="214995" y="130954"/>
                </a:lnTo>
                <a:lnTo>
                  <a:pt x="222518" y="127983"/>
                </a:lnTo>
                <a:lnTo>
                  <a:pt x="229519" y="125009"/>
                </a:lnTo>
                <a:lnTo>
                  <a:pt x="236170" y="122035"/>
                </a:lnTo>
                <a:lnTo>
                  <a:pt x="241596" y="118068"/>
                </a:lnTo>
                <a:lnTo>
                  <a:pt x="246205" y="113438"/>
                </a:lnTo>
                <a:lnTo>
                  <a:pt x="250271" y="108368"/>
                </a:lnTo>
                <a:lnTo>
                  <a:pt x="253973" y="103995"/>
                </a:lnTo>
                <a:lnTo>
                  <a:pt x="257434" y="100088"/>
                </a:lnTo>
                <a:lnTo>
                  <a:pt x="260733" y="96491"/>
                </a:lnTo>
                <a:lnTo>
                  <a:pt x="262932" y="93101"/>
                </a:lnTo>
                <a:lnTo>
                  <a:pt x="264399" y="89849"/>
                </a:lnTo>
                <a:lnTo>
                  <a:pt x="265376" y="86688"/>
                </a:lnTo>
                <a:lnTo>
                  <a:pt x="266028" y="82597"/>
                </a:lnTo>
                <a:lnTo>
                  <a:pt x="266462" y="77885"/>
                </a:lnTo>
                <a:lnTo>
                  <a:pt x="266752" y="72759"/>
                </a:lnTo>
                <a:lnTo>
                  <a:pt x="265952" y="68350"/>
                </a:lnTo>
                <a:lnTo>
                  <a:pt x="264427" y="64418"/>
                </a:lnTo>
                <a:lnTo>
                  <a:pt x="262419" y="60805"/>
                </a:lnTo>
                <a:lnTo>
                  <a:pt x="260088" y="57404"/>
                </a:lnTo>
                <a:lnTo>
                  <a:pt x="257541" y="54144"/>
                </a:lnTo>
                <a:lnTo>
                  <a:pt x="254851" y="50979"/>
                </a:lnTo>
                <a:lnTo>
                  <a:pt x="252066" y="47877"/>
                </a:lnTo>
                <a:lnTo>
                  <a:pt x="246325" y="41784"/>
                </a:lnTo>
                <a:lnTo>
                  <a:pt x="242413" y="38770"/>
                </a:lnTo>
                <a:lnTo>
                  <a:pt x="237821" y="35769"/>
                </a:lnTo>
                <a:lnTo>
                  <a:pt x="232775" y="32776"/>
                </a:lnTo>
                <a:lnTo>
                  <a:pt x="228418" y="29788"/>
                </a:lnTo>
                <a:lnTo>
                  <a:pt x="224522" y="26804"/>
                </a:lnTo>
                <a:lnTo>
                  <a:pt x="220932" y="23823"/>
                </a:lnTo>
                <a:lnTo>
                  <a:pt x="217546" y="20843"/>
                </a:lnTo>
                <a:lnTo>
                  <a:pt x="204823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InkAnnotation245"/>
          <p:cNvSpPr/>
          <p:nvPr/>
        </p:nvSpPr>
        <p:spPr>
          <a:xfrm>
            <a:off x="5769099" y="1928812"/>
            <a:ext cx="195873" cy="142753"/>
          </a:xfrm>
          <a:custGeom>
            <a:avLst/>
            <a:gdLst/>
            <a:ahLst/>
            <a:cxnLst/>
            <a:rect l="0" t="0" r="0" b="0"/>
            <a:pathLst>
              <a:path w="195873" h="142753">
                <a:moveTo>
                  <a:pt x="61986" y="0"/>
                </a:moveTo>
                <a:lnTo>
                  <a:pt x="61986" y="4740"/>
                </a:lnTo>
                <a:lnTo>
                  <a:pt x="60994" y="7129"/>
                </a:lnTo>
                <a:lnTo>
                  <a:pt x="59341" y="9714"/>
                </a:lnTo>
                <a:lnTo>
                  <a:pt x="57246" y="12429"/>
                </a:lnTo>
                <a:lnTo>
                  <a:pt x="54857" y="15231"/>
                </a:lnTo>
                <a:lnTo>
                  <a:pt x="52273" y="18092"/>
                </a:lnTo>
                <a:lnTo>
                  <a:pt x="49557" y="20991"/>
                </a:lnTo>
                <a:lnTo>
                  <a:pt x="47747" y="23916"/>
                </a:lnTo>
                <a:lnTo>
                  <a:pt x="46540" y="26858"/>
                </a:lnTo>
                <a:lnTo>
                  <a:pt x="45736" y="29812"/>
                </a:lnTo>
                <a:lnTo>
                  <a:pt x="44208" y="33765"/>
                </a:lnTo>
                <a:lnTo>
                  <a:pt x="42197" y="38385"/>
                </a:lnTo>
                <a:lnTo>
                  <a:pt x="39863" y="43449"/>
                </a:lnTo>
                <a:lnTo>
                  <a:pt x="37316" y="47818"/>
                </a:lnTo>
                <a:lnTo>
                  <a:pt x="34625" y="51722"/>
                </a:lnTo>
                <a:lnTo>
                  <a:pt x="31839" y="55317"/>
                </a:lnTo>
                <a:lnTo>
                  <a:pt x="28990" y="59698"/>
                </a:lnTo>
                <a:lnTo>
                  <a:pt x="26098" y="64604"/>
                </a:lnTo>
                <a:lnTo>
                  <a:pt x="23178" y="69858"/>
                </a:lnTo>
                <a:lnTo>
                  <a:pt x="20239" y="74353"/>
                </a:lnTo>
                <a:lnTo>
                  <a:pt x="17288" y="78342"/>
                </a:lnTo>
                <a:lnTo>
                  <a:pt x="14328" y="81994"/>
                </a:lnTo>
                <a:lnTo>
                  <a:pt x="11362" y="86412"/>
                </a:lnTo>
                <a:lnTo>
                  <a:pt x="8393" y="91343"/>
                </a:lnTo>
                <a:lnTo>
                  <a:pt x="5421" y="96614"/>
                </a:lnTo>
                <a:lnTo>
                  <a:pt x="3441" y="101120"/>
                </a:lnTo>
                <a:lnTo>
                  <a:pt x="2120" y="105117"/>
                </a:lnTo>
                <a:lnTo>
                  <a:pt x="1239" y="108773"/>
                </a:lnTo>
                <a:lnTo>
                  <a:pt x="653" y="112203"/>
                </a:lnTo>
                <a:lnTo>
                  <a:pt x="261" y="115481"/>
                </a:lnTo>
                <a:lnTo>
                  <a:pt x="0" y="118659"/>
                </a:lnTo>
                <a:lnTo>
                  <a:pt x="818" y="121770"/>
                </a:lnTo>
                <a:lnTo>
                  <a:pt x="2356" y="124837"/>
                </a:lnTo>
                <a:lnTo>
                  <a:pt x="7213" y="132146"/>
                </a:lnTo>
                <a:lnTo>
                  <a:pt x="13168" y="135791"/>
                </a:lnTo>
                <a:lnTo>
                  <a:pt x="17535" y="138152"/>
                </a:lnTo>
                <a:lnTo>
                  <a:pt x="22430" y="139727"/>
                </a:lnTo>
                <a:lnTo>
                  <a:pt x="27678" y="140776"/>
                </a:lnTo>
                <a:lnTo>
                  <a:pt x="33161" y="141475"/>
                </a:lnTo>
                <a:lnTo>
                  <a:pt x="38800" y="141942"/>
                </a:lnTo>
                <a:lnTo>
                  <a:pt x="44545" y="142253"/>
                </a:lnTo>
                <a:lnTo>
                  <a:pt x="50359" y="142460"/>
                </a:lnTo>
                <a:lnTo>
                  <a:pt x="72763" y="142752"/>
                </a:lnTo>
                <a:lnTo>
                  <a:pt x="81077" y="141801"/>
                </a:lnTo>
                <a:lnTo>
                  <a:pt x="89596" y="140174"/>
                </a:lnTo>
                <a:lnTo>
                  <a:pt x="98252" y="138098"/>
                </a:lnTo>
                <a:lnTo>
                  <a:pt x="106007" y="136714"/>
                </a:lnTo>
                <a:lnTo>
                  <a:pt x="113162" y="135791"/>
                </a:lnTo>
                <a:lnTo>
                  <a:pt x="119916" y="135176"/>
                </a:lnTo>
                <a:lnTo>
                  <a:pt x="126403" y="133773"/>
                </a:lnTo>
                <a:lnTo>
                  <a:pt x="132712" y="131846"/>
                </a:lnTo>
                <a:lnTo>
                  <a:pt x="138903" y="129569"/>
                </a:lnTo>
                <a:lnTo>
                  <a:pt x="145014" y="127059"/>
                </a:lnTo>
                <a:lnTo>
                  <a:pt x="151072" y="124394"/>
                </a:lnTo>
                <a:lnTo>
                  <a:pt x="163095" y="118786"/>
                </a:lnTo>
                <a:lnTo>
                  <a:pt x="175054" y="112986"/>
                </a:lnTo>
                <a:lnTo>
                  <a:pt x="180029" y="109058"/>
                </a:lnTo>
                <a:lnTo>
                  <a:pt x="184337" y="104456"/>
                </a:lnTo>
                <a:lnTo>
                  <a:pt x="188202" y="99403"/>
                </a:lnTo>
                <a:lnTo>
                  <a:pt x="190779" y="95042"/>
                </a:lnTo>
                <a:lnTo>
                  <a:pt x="192496" y="91142"/>
                </a:lnTo>
                <a:lnTo>
                  <a:pt x="193642" y="87551"/>
                </a:lnTo>
                <a:lnTo>
                  <a:pt x="194405" y="84164"/>
                </a:lnTo>
                <a:lnTo>
                  <a:pt x="194914" y="80914"/>
                </a:lnTo>
                <a:lnTo>
                  <a:pt x="195253" y="77755"/>
                </a:lnTo>
                <a:lnTo>
                  <a:pt x="195479" y="74657"/>
                </a:lnTo>
                <a:lnTo>
                  <a:pt x="195630" y="71599"/>
                </a:lnTo>
                <a:lnTo>
                  <a:pt x="195797" y="65556"/>
                </a:lnTo>
                <a:lnTo>
                  <a:pt x="195872" y="59563"/>
                </a:lnTo>
                <a:lnTo>
                  <a:pt x="194899" y="56576"/>
                </a:lnTo>
                <a:lnTo>
                  <a:pt x="193259" y="53592"/>
                </a:lnTo>
                <a:lnTo>
                  <a:pt x="191174" y="50611"/>
                </a:lnTo>
                <a:lnTo>
                  <a:pt x="188790" y="47631"/>
                </a:lnTo>
                <a:lnTo>
                  <a:pt x="186210" y="44653"/>
                </a:lnTo>
                <a:lnTo>
                  <a:pt x="183498" y="41675"/>
                </a:lnTo>
                <a:lnTo>
                  <a:pt x="177838" y="35720"/>
                </a:lnTo>
                <a:lnTo>
                  <a:pt x="160213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InkAnnotation246"/>
          <p:cNvSpPr/>
          <p:nvPr/>
        </p:nvSpPr>
        <p:spPr>
          <a:xfrm>
            <a:off x="6036468" y="1866304"/>
            <a:ext cx="196454" cy="294681"/>
          </a:xfrm>
          <a:custGeom>
            <a:avLst/>
            <a:gdLst/>
            <a:ahLst/>
            <a:cxnLst/>
            <a:rect l="0" t="0" r="0" b="0"/>
            <a:pathLst>
              <a:path w="196454" h="294681">
                <a:moveTo>
                  <a:pt x="196453" y="0"/>
                </a:moveTo>
                <a:lnTo>
                  <a:pt x="191714" y="4741"/>
                </a:lnTo>
                <a:lnTo>
                  <a:pt x="186740" y="12360"/>
                </a:lnTo>
                <a:lnTo>
                  <a:pt x="181222" y="21368"/>
                </a:lnTo>
                <a:lnTo>
                  <a:pt x="175462" y="28679"/>
                </a:lnTo>
                <a:lnTo>
                  <a:pt x="169596" y="37882"/>
                </a:lnTo>
                <a:lnTo>
                  <a:pt x="166642" y="43114"/>
                </a:lnTo>
                <a:lnTo>
                  <a:pt x="160714" y="54219"/>
                </a:lnTo>
                <a:lnTo>
                  <a:pt x="157744" y="59959"/>
                </a:lnTo>
                <a:lnTo>
                  <a:pt x="153780" y="65769"/>
                </a:lnTo>
                <a:lnTo>
                  <a:pt x="149153" y="71627"/>
                </a:lnTo>
                <a:lnTo>
                  <a:pt x="144083" y="77517"/>
                </a:lnTo>
                <a:lnTo>
                  <a:pt x="138720" y="84421"/>
                </a:lnTo>
                <a:lnTo>
                  <a:pt x="133160" y="91999"/>
                </a:lnTo>
                <a:lnTo>
                  <a:pt x="127468" y="100028"/>
                </a:lnTo>
                <a:lnTo>
                  <a:pt x="121690" y="107365"/>
                </a:lnTo>
                <a:lnTo>
                  <a:pt x="115852" y="114241"/>
                </a:lnTo>
                <a:lnTo>
                  <a:pt x="109977" y="120809"/>
                </a:lnTo>
                <a:lnTo>
                  <a:pt x="98157" y="133399"/>
                </a:lnTo>
                <a:lnTo>
                  <a:pt x="92228" y="139534"/>
                </a:lnTo>
                <a:lnTo>
                  <a:pt x="86289" y="146601"/>
                </a:lnTo>
                <a:lnTo>
                  <a:pt x="80347" y="154289"/>
                </a:lnTo>
                <a:lnTo>
                  <a:pt x="74401" y="162390"/>
                </a:lnTo>
                <a:lnTo>
                  <a:pt x="69444" y="169776"/>
                </a:lnTo>
                <a:lnTo>
                  <a:pt x="65148" y="176684"/>
                </a:lnTo>
                <a:lnTo>
                  <a:pt x="61291" y="183274"/>
                </a:lnTo>
                <a:lnTo>
                  <a:pt x="56736" y="189651"/>
                </a:lnTo>
                <a:lnTo>
                  <a:pt x="51715" y="195887"/>
                </a:lnTo>
                <a:lnTo>
                  <a:pt x="46383" y="202029"/>
                </a:lnTo>
                <a:lnTo>
                  <a:pt x="41836" y="208108"/>
                </a:lnTo>
                <a:lnTo>
                  <a:pt x="37813" y="214145"/>
                </a:lnTo>
                <a:lnTo>
                  <a:pt x="34138" y="220154"/>
                </a:lnTo>
                <a:lnTo>
                  <a:pt x="30696" y="226145"/>
                </a:lnTo>
                <a:lnTo>
                  <a:pt x="24226" y="238092"/>
                </a:lnTo>
                <a:lnTo>
                  <a:pt x="15006" y="255974"/>
                </a:lnTo>
                <a:lnTo>
                  <a:pt x="12980" y="260939"/>
                </a:lnTo>
                <a:lnTo>
                  <a:pt x="10730" y="269100"/>
                </a:lnTo>
                <a:lnTo>
                  <a:pt x="7084" y="276035"/>
                </a:lnTo>
                <a:lnTo>
                  <a:pt x="4723" y="279274"/>
                </a:lnTo>
                <a:lnTo>
                  <a:pt x="2099" y="285517"/>
                </a:lnTo>
                <a:lnTo>
                  <a:pt x="0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InkAnnotation247"/>
          <p:cNvSpPr/>
          <p:nvPr/>
        </p:nvSpPr>
        <p:spPr>
          <a:xfrm>
            <a:off x="6260233" y="2035968"/>
            <a:ext cx="186465" cy="142463"/>
          </a:xfrm>
          <a:custGeom>
            <a:avLst/>
            <a:gdLst/>
            <a:ahLst/>
            <a:cxnLst/>
            <a:rect l="0" t="0" r="0" b="0"/>
            <a:pathLst>
              <a:path w="186465" h="142463">
                <a:moveTo>
                  <a:pt x="79845" y="0"/>
                </a:moveTo>
                <a:lnTo>
                  <a:pt x="72156" y="0"/>
                </a:lnTo>
                <a:lnTo>
                  <a:pt x="68820" y="2646"/>
                </a:lnTo>
                <a:lnTo>
                  <a:pt x="66542" y="4741"/>
                </a:lnTo>
                <a:lnTo>
                  <a:pt x="61364" y="9714"/>
                </a:lnTo>
                <a:lnTo>
                  <a:pt x="41113" y="29812"/>
                </a:lnTo>
                <a:lnTo>
                  <a:pt x="38148" y="33765"/>
                </a:lnTo>
                <a:lnTo>
                  <a:pt x="35180" y="38385"/>
                </a:lnTo>
                <a:lnTo>
                  <a:pt x="32208" y="43450"/>
                </a:lnTo>
                <a:lnTo>
                  <a:pt x="29235" y="47818"/>
                </a:lnTo>
                <a:lnTo>
                  <a:pt x="26261" y="51722"/>
                </a:lnTo>
                <a:lnTo>
                  <a:pt x="23286" y="55318"/>
                </a:lnTo>
                <a:lnTo>
                  <a:pt x="20311" y="59699"/>
                </a:lnTo>
                <a:lnTo>
                  <a:pt x="17335" y="64604"/>
                </a:lnTo>
                <a:lnTo>
                  <a:pt x="14359" y="69859"/>
                </a:lnTo>
                <a:lnTo>
                  <a:pt x="11383" y="74354"/>
                </a:lnTo>
                <a:lnTo>
                  <a:pt x="8406" y="78343"/>
                </a:lnTo>
                <a:lnTo>
                  <a:pt x="5429" y="81994"/>
                </a:lnTo>
                <a:lnTo>
                  <a:pt x="3446" y="85421"/>
                </a:lnTo>
                <a:lnTo>
                  <a:pt x="2122" y="88697"/>
                </a:lnTo>
                <a:lnTo>
                  <a:pt x="1241" y="91874"/>
                </a:lnTo>
                <a:lnTo>
                  <a:pt x="653" y="94984"/>
                </a:lnTo>
                <a:lnTo>
                  <a:pt x="261" y="98049"/>
                </a:lnTo>
                <a:lnTo>
                  <a:pt x="0" y="101085"/>
                </a:lnTo>
                <a:lnTo>
                  <a:pt x="818" y="104101"/>
                </a:lnTo>
                <a:lnTo>
                  <a:pt x="2356" y="107104"/>
                </a:lnTo>
                <a:lnTo>
                  <a:pt x="4372" y="110098"/>
                </a:lnTo>
                <a:lnTo>
                  <a:pt x="6710" y="113086"/>
                </a:lnTo>
                <a:lnTo>
                  <a:pt x="9259" y="116070"/>
                </a:lnTo>
                <a:lnTo>
                  <a:pt x="11952" y="119052"/>
                </a:lnTo>
                <a:lnTo>
                  <a:pt x="17589" y="125011"/>
                </a:lnTo>
                <a:lnTo>
                  <a:pt x="20482" y="127989"/>
                </a:lnTo>
                <a:lnTo>
                  <a:pt x="23402" y="129975"/>
                </a:lnTo>
                <a:lnTo>
                  <a:pt x="26341" y="131298"/>
                </a:lnTo>
                <a:lnTo>
                  <a:pt x="29293" y="132181"/>
                </a:lnTo>
                <a:lnTo>
                  <a:pt x="33245" y="133761"/>
                </a:lnTo>
                <a:lnTo>
                  <a:pt x="37864" y="135807"/>
                </a:lnTo>
                <a:lnTo>
                  <a:pt x="42927" y="138163"/>
                </a:lnTo>
                <a:lnTo>
                  <a:pt x="48288" y="139734"/>
                </a:lnTo>
                <a:lnTo>
                  <a:pt x="53846" y="140781"/>
                </a:lnTo>
                <a:lnTo>
                  <a:pt x="59535" y="141479"/>
                </a:lnTo>
                <a:lnTo>
                  <a:pt x="65313" y="141944"/>
                </a:lnTo>
                <a:lnTo>
                  <a:pt x="71149" y="142255"/>
                </a:lnTo>
                <a:lnTo>
                  <a:pt x="77024" y="142462"/>
                </a:lnTo>
                <a:lnTo>
                  <a:pt x="82926" y="141607"/>
                </a:lnTo>
                <a:lnTo>
                  <a:pt x="88844" y="140045"/>
                </a:lnTo>
                <a:lnTo>
                  <a:pt x="94773" y="138012"/>
                </a:lnTo>
                <a:lnTo>
                  <a:pt x="100712" y="136657"/>
                </a:lnTo>
                <a:lnTo>
                  <a:pt x="106654" y="135753"/>
                </a:lnTo>
                <a:lnTo>
                  <a:pt x="112600" y="135150"/>
                </a:lnTo>
                <a:lnTo>
                  <a:pt x="118549" y="133756"/>
                </a:lnTo>
                <a:lnTo>
                  <a:pt x="124499" y="131835"/>
                </a:lnTo>
                <a:lnTo>
                  <a:pt x="130450" y="129562"/>
                </a:lnTo>
                <a:lnTo>
                  <a:pt x="136402" y="127054"/>
                </a:lnTo>
                <a:lnTo>
                  <a:pt x="142355" y="124391"/>
                </a:lnTo>
                <a:lnTo>
                  <a:pt x="148307" y="121622"/>
                </a:lnTo>
                <a:lnTo>
                  <a:pt x="153268" y="118785"/>
                </a:lnTo>
                <a:lnTo>
                  <a:pt x="157567" y="115901"/>
                </a:lnTo>
                <a:lnTo>
                  <a:pt x="161425" y="112986"/>
                </a:lnTo>
                <a:lnTo>
                  <a:pt x="164989" y="110051"/>
                </a:lnTo>
                <a:lnTo>
                  <a:pt x="168357" y="107101"/>
                </a:lnTo>
                <a:lnTo>
                  <a:pt x="171596" y="104143"/>
                </a:lnTo>
                <a:lnTo>
                  <a:pt x="177839" y="98211"/>
                </a:lnTo>
                <a:lnTo>
                  <a:pt x="180893" y="95239"/>
                </a:lnTo>
                <a:lnTo>
                  <a:pt x="182929" y="92267"/>
                </a:lnTo>
                <a:lnTo>
                  <a:pt x="184286" y="89292"/>
                </a:lnTo>
                <a:lnTo>
                  <a:pt x="185191" y="86317"/>
                </a:lnTo>
                <a:lnTo>
                  <a:pt x="185794" y="83342"/>
                </a:lnTo>
                <a:lnTo>
                  <a:pt x="186197" y="80366"/>
                </a:lnTo>
                <a:lnTo>
                  <a:pt x="186464" y="77390"/>
                </a:lnTo>
                <a:lnTo>
                  <a:pt x="185651" y="74414"/>
                </a:lnTo>
                <a:lnTo>
                  <a:pt x="184116" y="71437"/>
                </a:lnTo>
                <a:lnTo>
                  <a:pt x="182102" y="68461"/>
                </a:lnTo>
                <a:lnTo>
                  <a:pt x="179766" y="66477"/>
                </a:lnTo>
                <a:lnTo>
                  <a:pt x="177217" y="65154"/>
                </a:lnTo>
                <a:lnTo>
                  <a:pt x="174525" y="64272"/>
                </a:lnTo>
                <a:lnTo>
                  <a:pt x="168888" y="60646"/>
                </a:lnTo>
                <a:lnTo>
                  <a:pt x="165996" y="58290"/>
                </a:lnTo>
                <a:lnTo>
                  <a:pt x="163076" y="56719"/>
                </a:lnTo>
                <a:lnTo>
                  <a:pt x="160136" y="55672"/>
                </a:lnTo>
                <a:lnTo>
                  <a:pt x="157185" y="54974"/>
                </a:lnTo>
                <a:lnTo>
                  <a:pt x="152241" y="53517"/>
                </a:lnTo>
                <a:lnTo>
                  <a:pt x="138810" y="49252"/>
                </a:lnTo>
                <a:lnTo>
                  <a:pt x="132053" y="47717"/>
                </a:lnTo>
                <a:lnTo>
                  <a:pt x="125564" y="46694"/>
                </a:lnTo>
                <a:lnTo>
                  <a:pt x="119254" y="46012"/>
                </a:lnTo>
                <a:lnTo>
                  <a:pt x="114055" y="45558"/>
                </a:lnTo>
                <a:lnTo>
                  <a:pt x="109597" y="45255"/>
                </a:lnTo>
                <a:lnTo>
                  <a:pt x="97704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InkAnnotation248"/>
          <p:cNvSpPr/>
          <p:nvPr/>
        </p:nvSpPr>
        <p:spPr>
          <a:xfrm>
            <a:off x="4875609" y="2607468"/>
            <a:ext cx="2116337" cy="1571626"/>
          </a:xfrm>
          <a:custGeom>
            <a:avLst/>
            <a:gdLst/>
            <a:ahLst/>
            <a:cxnLst/>
            <a:rect l="0" t="0" r="0" b="0"/>
            <a:pathLst>
              <a:path w="2116337" h="1571626">
                <a:moveTo>
                  <a:pt x="2116336" y="0"/>
                </a:moveTo>
                <a:lnTo>
                  <a:pt x="2116336" y="21250"/>
                </a:lnTo>
                <a:lnTo>
                  <a:pt x="2115344" y="24088"/>
                </a:lnTo>
                <a:lnTo>
                  <a:pt x="2111595" y="29888"/>
                </a:lnTo>
                <a:lnTo>
                  <a:pt x="2102097" y="41696"/>
                </a:lnTo>
                <a:lnTo>
                  <a:pt x="2098558" y="50609"/>
                </a:lnTo>
                <a:lnTo>
                  <a:pt x="2088974" y="62509"/>
                </a:lnTo>
                <a:lnTo>
                  <a:pt x="2083340" y="69454"/>
                </a:lnTo>
                <a:lnTo>
                  <a:pt x="2051178" y="116706"/>
                </a:lnTo>
                <a:lnTo>
                  <a:pt x="2037829" y="134129"/>
                </a:lnTo>
                <a:lnTo>
                  <a:pt x="2024944" y="151859"/>
                </a:lnTo>
                <a:lnTo>
                  <a:pt x="1979333" y="200424"/>
                </a:lnTo>
                <a:lnTo>
                  <a:pt x="1937737" y="249480"/>
                </a:lnTo>
                <a:lnTo>
                  <a:pt x="1888381" y="299359"/>
                </a:lnTo>
                <a:lnTo>
                  <a:pt x="1839102" y="348669"/>
                </a:lnTo>
                <a:lnTo>
                  <a:pt x="1785901" y="394184"/>
                </a:lnTo>
                <a:lnTo>
                  <a:pt x="1741284" y="437723"/>
                </a:lnTo>
                <a:lnTo>
                  <a:pt x="1685064" y="484080"/>
                </a:lnTo>
                <a:lnTo>
                  <a:pt x="1633968" y="527099"/>
                </a:lnTo>
                <a:lnTo>
                  <a:pt x="1581904" y="571533"/>
                </a:lnTo>
                <a:lnTo>
                  <a:pt x="1526370" y="616153"/>
                </a:lnTo>
                <a:lnTo>
                  <a:pt x="1461228" y="660798"/>
                </a:lnTo>
                <a:lnTo>
                  <a:pt x="1408781" y="696516"/>
                </a:lnTo>
                <a:lnTo>
                  <a:pt x="1355683" y="732235"/>
                </a:lnTo>
                <a:lnTo>
                  <a:pt x="1300840" y="767953"/>
                </a:lnTo>
                <a:lnTo>
                  <a:pt x="1245468" y="803672"/>
                </a:lnTo>
                <a:lnTo>
                  <a:pt x="1187274" y="839391"/>
                </a:lnTo>
                <a:lnTo>
                  <a:pt x="1131424" y="875110"/>
                </a:lnTo>
                <a:lnTo>
                  <a:pt x="1078500" y="910828"/>
                </a:lnTo>
                <a:lnTo>
                  <a:pt x="1012945" y="955477"/>
                </a:lnTo>
                <a:lnTo>
                  <a:pt x="916816" y="1026914"/>
                </a:lnTo>
                <a:lnTo>
                  <a:pt x="857255" y="1078630"/>
                </a:lnTo>
                <a:lnTo>
                  <a:pt x="797719" y="1124896"/>
                </a:lnTo>
                <a:lnTo>
                  <a:pt x="742928" y="1169757"/>
                </a:lnTo>
                <a:lnTo>
                  <a:pt x="687034" y="1214433"/>
                </a:lnTo>
                <a:lnTo>
                  <a:pt x="628974" y="1259086"/>
                </a:lnTo>
                <a:lnTo>
                  <a:pt x="587483" y="1292159"/>
                </a:lnTo>
                <a:lnTo>
                  <a:pt x="530573" y="1325214"/>
                </a:lnTo>
                <a:lnTo>
                  <a:pt x="472608" y="1368361"/>
                </a:lnTo>
                <a:lnTo>
                  <a:pt x="410629" y="1403870"/>
                </a:lnTo>
                <a:lnTo>
                  <a:pt x="358541" y="1427005"/>
                </a:lnTo>
                <a:lnTo>
                  <a:pt x="295751" y="1461381"/>
                </a:lnTo>
                <a:lnTo>
                  <a:pt x="266044" y="1480249"/>
                </a:lnTo>
                <a:lnTo>
                  <a:pt x="205274" y="1503043"/>
                </a:lnTo>
                <a:lnTo>
                  <a:pt x="140000" y="1532928"/>
                </a:lnTo>
                <a:lnTo>
                  <a:pt x="118752" y="1544836"/>
                </a:lnTo>
                <a:lnTo>
                  <a:pt x="114887" y="1547812"/>
                </a:lnTo>
                <a:lnTo>
                  <a:pt x="110325" y="1549797"/>
                </a:lnTo>
                <a:lnTo>
                  <a:pt x="95417" y="1553582"/>
                </a:lnTo>
                <a:lnTo>
                  <a:pt x="84275" y="1559554"/>
                </a:lnTo>
                <a:lnTo>
                  <a:pt x="77804" y="1561300"/>
                </a:lnTo>
                <a:lnTo>
                  <a:pt x="64574" y="1563412"/>
                </a:lnTo>
                <a:lnTo>
                  <a:pt x="46526" y="1569709"/>
                </a:lnTo>
                <a:lnTo>
                  <a:pt x="30013" y="1571373"/>
                </a:lnTo>
                <a:lnTo>
                  <a:pt x="35" y="1571625"/>
                </a:lnTo>
                <a:lnTo>
                  <a:pt x="0" y="1550376"/>
                </a:lnTo>
                <a:lnTo>
                  <a:pt x="11024" y="1515937"/>
                </a:lnTo>
                <a:lnTo>
                  <a:pt x="14821" y="1506195"/>
                </a:lnTo>
                <a:lnTo>
                  <a:pt x="19905" y="1489211"/>
                </a:lnTo>
                <a:lnTo>
                  <a:pt x="32019" y="1461223"/>
                </a:lnTo>
                <a:lnTo>
                  <a:pt x="37633" y="1437626"/>
                </a:lnTo>
                <a:lnTo>
                  <a:pt x="42522" y="1426742"/>
                </a:lnTo>
                <a:lnTo>
                  <a:pt x="50853" y="1415036"/>
                </a:lnTo>
                <a:lnTo>
                  <a:pt x="56667" y="1408434"/>
                </a:lnTo>
                <a:lnTo>
                  <a:pt x="58613" y="1404292"/>
                </a:lnTo>
                <a:lnTo>
                  <a:pt x="60777" y="1394398"/>
                </a:lnTo>
                <a:lnTo>
                  <a:pt x="62346" y="1390966"/>
                </a:lnTo>
                <a:lnTo>
                  <a:pt x="64384" y="1388678"/>
                </a:lnTo>
                <a:lnTo>
                  <a:pt x="71993" y="1382812"/>
                </a:lnTo>
                <a:lnTo>
                  <a:pt x="74784" y="1380265"/>
                </a:lnTo>
                <a:lnTo>
                  <a:pt x="76646" y="1377575"/>
                </a:lnTo>
                <a:lnTo>
                  <a:pt x="80367" y="1366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InkAnnotation249"/>
          <p:cNvSpPr/>
          <p:nvPr/>
        </p:nvSpPr>
        <p:spPr>
          <a:xfrm>
            <a:off x="4902398" y="4089796"/>
            <a:ext cx="285751" cy="125017"/>
          </a:xfrm>
          <a:custGeom>
            <a:avLst/>
            <a:gdLst/>
            <a:ahLst/>
            <a:cxnLst/>
            <a:rect l="0" t="0" r="0" b="0"/>
            <a:pathLst>
              <a:path w="285751" h="125017">
                <a:moveTo>
                  <a:pt x="0" y="125016"/>
                </a:moveTo>
                <a:lnTo>
                  <a:pt x="7689" y="125016"/>
                </a:lnTo>
                <a:lnTo>
                  <a:pt x="11024" y="122370"/>
                </a:lnTo>
                <a:lnTo>
                  <a:pt x="13302" y="120275"/>
                </a:lnTo>
                <a:lnTo>
                  <a:pt x="16806" y="118879"/>
                </a:lnTo>
                <a:lnTo>
                  <a:pt x="21125" y="117948"/>
                </a:lnTo>
                <a:lnTo>
                  <a:pt x="25990" y="117328"/>
                </a:lnTo>
                <a:lnTo>
                  <a:pt x="30224" y="115922"/>
                </a:lnTo>
                <a:lnTo>
                  <a:pt x="34040" y="113992"/>
                </a:lnTo>
                <a:lnTo>
                  <a:pt x="37576" y="111714"/>
                </a:lnTo>
                <a:lnTo>
                  <a:pt x="41918" y="109202"/>
                </a:lnTo>
                <a:lnTo>
                  <a:pt x="52034" y="103766"/>
                </a:lnTo>
                <a:lnTo>
                  <a:pt x="68885" y="95128"/>
                </a:lnTo>
                <a:lnTo>
                  <a:pt x="75689" y="92192"/>
                </a:lnTo>
                <a:lnTo>
                  <a:pt x="83201" y="89242"/>
                </a:lnTo>
                <a:lnTo>
                  <a:pt x="99487" y="83319"/>
                </a:lnTo>
                <a:lnTo>
                  <a:pt x="116646" y="77380"/>
                </a:lnTo>
                <a:lnTo>
                  <a:pt x="125389" y="73415"/>
                </a:lnTo>
                <a:lnTo>
                  <a:pt x="134194" y="68787"/>
                </a:lnTo>
                <a:lnTo>
                  <a:pt x="143041" y="63718"/>
                </a:lnTo>
                <a:lnTo>
                  <a:pt x="151915" y="59346"/>
                </a:lnTo>
                <a:lnTo>
                  <a:pt x="160808" y="55439"/>
                </a:lnTo>
                <a:lnTo>
                  <a:pt x="169713" y="51842"/>
                </a:lnTo>
                <a:lnTo>
                  <a:pt x="179618" y="47460"/>
                </a:lnTo>
                <a:lnTo>
                  <a:pt x="201208" y="37299"/>
                </a:lnTo>
                <a:lnTo>
                  <a:pt x="211529" y="32804"/>
                </a:lnTo>
                <a:lnTo>
                  <a:pt x="221387" y="28815"/>
                </a:lnTo>
                <a:lnTo>
                  <a:pt x="240277" y="21736"/>
                </a:lnTo>
                <a:lnTo>
                  <a:pt x="258594" y="15284"/>
                </a:lnTo>
                <a:lnTo>
                  <a:pt x="265662" y="12173"/>
                </a:lnTo>
                <a:lnTo>
                  <a:pt x="271366" y="9108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InkAnnotation250"/>
          <p:cNvSpPr/>
          <p:nvPr/>
        </p:nvSpPr>
        <p:spPr>
          <a:xfrm>
            <a:off x="5278863" y="3357562"/>
            <a:ext cx="230586" cy="187402"/>
          </a:xfrm>
          <a:custGeom>
            <a:avLst/>
            <a:gdLst/>
            <a:ahLst/>
            <a:cxnLst/>
            <a:rect l="0" t="0" r="0" b="0"/>
            <a:pathLst>
              <a:path w="230586" h="187402">
                <a:moveTo>
                  <a:pt x="78949" y="0"/>
                </a:moveTo>
                <a:lnTo>
                  <a:pt x="74209" y="0"/>
                </a:lnTo>
                <a:lnTo>
                  <a:pt x="72812" y="992"/>
                </a:lnTo>
                <a:lnTo>
                  <a:pt x="71881" y="2646"/>
                </a:lnTo>
                <a:lnTo>
                  <a:pt x="71260" y="4740"/>
                </a:lnTo>
                <a:lnTo>
                  <a:pt x="69854" y="6137"/>
                </a:lnTo>
                <a:lnTo>
                  <a:pt x="67924" y="7068"/>
                </a:lnTo>
                <a:lnTo>
                  <a:pt x="65647" y="7688"/>
                </a:lnTo>
                <a:lnTo>
                  <a:pt x="60469" y="11024"/>
                </a:lnTo>
                <a:lnTo>
                  <a:pt x="57700" y="13302"/>
                </a:lnTo>
                <a:lnTo>
                  <a:pt x="54860" y="16806"/>
                </a:lnTo>
                <a:lnTo>
                  <a:pt x="51975" y="21125"/>
                </a:lnTo>
                <a:lnTo>
                  <a:pt x="49060" y="25990"/>
                </a:lnTo>
                <a:lnTo>
                  <a:pt x="46125" y="30225"/>
                </a:lnTo>
                <a:lnTo>
                  <a:pt x="43176" y="34041"/>
                </a:lnTo>
                <a:lnTo>
                  <a:pt x="40217" y="37577"/>
                </a:lnTo>
                <a:lnTo>
                  <a:pt x="38245" y="40926"/>
                </a:lnTo>
                <a:lnTo>
                  <a:pt x="36930" y="44152"/>
                </a:lnTo>
                <a:lnTo>
                  <a:pt x="36054" y="47294"/>
                </a:lnTo>
                <a:lnTo>
                  <a:pt x="33485" y="51373"/>
                </a:lnTo>
                <a:lnTo>
                  <a:pt x="29788" y="56077"/>
                </a:lnTo>
                <a:lnTo>
                  <a:pt x="25339" y="61197"/>
                </a:lnTo>
                <a:lnTo>
                  <a:pt x="21381" y="66595"/>
                </a:lnTo>
                <a:lnTo>
                  <a:pt x="17750" y="72178"/>
                </a:lnTo>
                <a:lnTo>
                  <a:pt x="14337" y="77884"/>
                </a:lnTo>
                <a:lnTo>
                  <a:pt x="12062" y="83673"/>
                </a:lnTo>
                <a:lnTo>
                  <a:pt x="10545" y="89516"/>
                </a:lnTo>
                <a:lnTo>
                  <a:pt x="9534" y="95396"/>
                </a:lnTo>
                <a:lnTo>
                  <a:pt x="7867" y="101301"/>
                </a:lnTo>
                <a:lnTo>
                  <a:pt x="5764" y="107221"/>
                </a:lnTo>
                <a:lnTo>
                  <a:pt x="3370" y="113153"/>
                </a:lnTo>
                <a:lnTo>
                  <a:pt x="1774" y="118099"/>
                </a:lnTo>
                <a:lnTo>
                  <a:pt x="710" y="122389"/>
                </a:lnTo>
                <a:lnTo>
                  <a:pt x="0" y="126241"/>
                </a:lnTo>
                <a:lnTo>
                  <a:pt x="519" y="130794"/>
                </a:lnTo>
                <a:lnTo>
                  <a:pt x="1858" y="135813"/>
                </a:lnTo>
                <a:lnTo>
                  <a:pt x="3742" y="141144"/>
                </a:lnTo>
                <a:lnTo>
                  <a:pt x="4998" y="145690"/>
                </a:lnTo>
                <a:lnTo>
                  <a:pt x="5836" y="149713"/>
                </a:lnTo>
                <a:lnTo>
                  <a:pt x="6395" y="153386"/>
                </a:lnTo>
                <a:lnTo>
                  <a:pt x="7759" y="156828"/>
                </a:lnTo>
                <a:lnTo>
                  <a:pt x="9661" y="160115"/>
                </a:lnTo>
                <a:lnTo>
                  <a:pt x="11921" y="163298"/>
                </a:lnTo>
                <a:lnTo>
                  <a:pt x="14420" y="166412"/>
                </a:lnTo>
                <a:lnTo>
                  <a:pt x="17078" y="169480"/>
                </a:lnTo>
                <a:lnTo>
                  <a:pt x="19843" y="172519"/>
                </a:lnTo>
                <a:lnTo>
                  <a:pt x="23669" y="174544"/>
                </a:lnTo>
                <a:lnTo>
                  <a:pt x="28205" y="175894"/>
                </a:lnTo>
                <a:lnTo>
                  <a:pt x="33213" y="176794"/>
                </a:lnTo>
                <a:lnTo>
                  <a:pt x="37544" y="178386"/>
                </a:lnTo>
                <a:lnTo>
                  <a:pt x="41424" y="180440"/>
                </a:lnTo>
                <a:lnTo>
                  <a:pt x="45003" y="182801"/>
                </a:lnTo>
                <a:lnTo>
                  <a:pt x="49372" y="184375"/>
                </a:lnTo>
                <a:lnTo>
                  <a:pt x="54271" y="185425"/>
                </a:lnTo>
                <a:lnTo>
                  <a:pt x="59520" y="186124"/>
                </a:lnTo>
                <a:lnTo>
                  <a:pt x="65004" y="186591"/>
                </a:lnTo>
                <a:lnTo>
                  <a:pt x="70645" y="186902"/>
                </a:lnTo>
                <a:lnTo>
                  <a:pt x="76389" y="187109"/>
                </a:lnTo>
                <a:lnTo>
                  <a:pt x="98696" y="187401"/>
                </a:lnTo>
                <a:lnTo>
                  <a:pt x="106004" y="186449"/>
                </a:lnTo>
                <a:lnTo>
                  <a:pt x="112860" y="184823"/>
                </a:lnTo>
                <a:lnTo>
                  <a:pt x="119416" y="182747"/>
                </a:lnTo>
                <a:lnTo>
                  <a:pt x="126763" y="181362"/>
                </a:lnTo>
                <a:lnTo>
                  <a:pt x="134637" y="180440"/>
                </a:lnTo>
                <a:lnTo>
                  <a:pt x="142863" y="179824"/>
                </a:lnTo>
                <a:lnTo>
                  <a:pt x="150332" y="178422"/>
                </a:lnTo>
                <a:lnTo>
                  <a:pt x="157295" y="176495"/>
                </a:lnTo>
                <a:lnTo>
                  <a:pt x="163922" y="174218"/>
                </a:lnTo>
                <a:lnTo>
                  <a:pt x="170325" y="170716"/>
                </a:lnTo>
                <a:lnTo>
                  <a:pt x="176576" y="166396"/>
                </a:lnTo>
                <a:lnTo>
                  <a:pt x="182729" y="161532"/>
                </a:lnTo>
                <a:lnTo>
                  <a:pt x="188816" y="157298"/>
                </a:lnTo>
                <a:lnTo>
                  <a:pt x="194858" y="153482"/>
                </a:lnTo>
                <a:lnTo>
                  <a:pt x="200870" y="149947"/>
                </a:lnTo>
                <a:lnTo>
                  <a:pt x="205870" y="146597"/>
                </a:lnTo>
                <a:lnTo>
                  <a:pt x="210196" y="143372"/>
                </a:lnTo>
                <a:lnTo>
                  <a:pt x="214072" y="140230"/>
                </a:lnTo>
                <a:lnTo>
                  <a:pt x="217648" y="136151"/>
                </a:lnTo>
                <a:lnTo>
                  <a:pt x="221024" y="131447"/>
                </a:lnTo>
                <a:lnTo>
                  <a:pt x="224268" y="126327"/>
                </a:lnTo>
                <a:lnTo>
                  <a:pt x="226430" y="121920"/>
                </a:lnTo>
                <a:lnTo>
                  <a:pt x="227871" y="117992"/>
                </a:lnTo>
                <a:lnTo>
                  <a:pt x="228832" y="114380"/>
                </a:lnTo>
                <a:lnTo>
                  <a:pt x="229472" y="109987"/>
                </a:lnTo>
                <a:lnTo>
                  <a:pt x="229899" y="105075"/>
                </a:lnTo>
                <a:lnTo>
                  <a:pt x="230374" y="95317"/>
                </a:lnTo>
                <a:lnTo>
                  <a:pt x="230585" y="87673"/>
                </a:lnTo>
                <a:lnTo>
                  <a:pt x="229649" y="84246"/>
                </a:lnTo>
                <a:lnTo>
                  <a:pt x="228033" y="80968"/>
                </a:lnTo>
                <a:lnTo>
                  <a:pt x="225964" y="77791"/>
                </a:lnTo>
                <a:lnTo>
                  <a:pt x="224584" y="73689"/>
                </a:lnTo>
                <a:lnTo>
                  <a:pt x="223663" y="68970"/>
                </a:lnTo>
                <a:lnTo>
                  <a:pt x="223050" y="63839"/>
                </a:lnTo>
                <a:lnTo>
                  <a:pt x="221650" y="59427"/>
                </a:lnTo>
                <a:lnTo>
                  <a:pt x="219723" y="55493"/>
                </a:lnTo>
                <a:lnTo>
                  <a:pt x="217447" y="51878"/>
                </a:lnTo>
                <a:lnTo>
                  <a:pt x="214937" y="48476"/>
                </a:lnTo>
                <a:lnTo>
                  <a:pt x="212272" y="45216"/>
                </a:lnTo>
                <a:lnTo>
                  <a:pt x="209502" y="42050"/>
                </a:lnTo>
                <a:lnTo>
                  <a:pt x="205672" y="38948"/>
                </a:lnTo>
                <a:lnTo>
                  <a:pt x="201134" y="35887"/>
                </a:lnTo>
                <a:lnTo>
                  <a:pt x="196124" y="32854"/>
                </a:lnTo>
                <a:lnTo>
                  <a:pt x="191793" y="29840"/>
                </a:lnTo>
                <a:lnTo>
                  <a:pt x="187913" y="26839"/>
                </a:lnTo>
                <a:lnTo>
                  <a:pt x="184333" y="23846"/>
                </a:lnTo>
                <a:lnTo>
                  <a:pt x="180955" y="20858"/>
                </a:lnTo>
                <a:lnTo>
                  <a:pt x="174556" y="14893"/>
                </a:lnTo>
                <a:lnTo>
                  <a:pt x="15931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InkAnnotation251"/>
          <p:cNvSpPr/>
          <p:nvPr/>
        </p:nvSpPr>
        <p:spPr>
          <a:xfrm>
            <a:off x="5670351" y="3214687"/>
            <a:ext cx="62509" cy="276821"/>
          </a:xfrm>
          <a:custGeom>
            <a:avLst/>
            <a:gdLst/>
            <a:ahLst/>
            <a:cxnLst/>
            <a:rect l="0" t="0" r="0" b="0"/>
            <a:pathLst>
              <a:path w="62509" h="276821">
                <a:moveTo>
                  <a:pt x="0" y="0"/>
                </a:moveTo>
                <a:lnTo>
                  <a:pt x="4740" y="0"/>
                </a:lnTo>
                <a:lnTo>
                  <a:pt x="6137" y="992"/>
                </a:lnTo>
                <a:lnTo>
                  <a:pt x="7068" y="2646"/>
                </a:lnTo>
                <a:lnTo>
                  <a:pt x="8102" y="7129"/>
                </a:lnTo>
                <a:lnTo>
                  <a:pt x="8562" y="12429"/>
                </a:lnTo>
                <a:lnTo>
                  <a:pt x="9676" y="15231"/>
                </a:lnTo>
                <a:lnTo>
                  <a:pt x="11413" y="18091"/>
                </a:lnTo>
                <a:lnTo>
                  <a:pt x="13561" y="20991"/>
                </a:lnTo>
                <a:lnTo>
                  <a:pt x="14994" y="25900"/>
                </a:lnTo>
                <a:lnTo>
                  <a:pt x="15949" y="32149"/>
                </a:lnTo>
                <a:lnTo>
                  <a:pt x="16585" y="39292"/>
                </a:lnTo>
                <a:lnTo>
                  <a:pt x="18003" y="46039"/>
                </a:lnTo>
                <a:lnTo>
                  <a:pt x="19939" y="52520"/>
                </a:lnTo>
                <a:lnTo>
                  <a:pt x="22222" y="58826"/>
                </a:lnTo>
                <a:lnTo>
                  <a:pt x="23744" y="65014"/>
                </a:lnTo>
                <a:lnTo>
                  <a:pt x="24759" y="71124"/>
                </a:lnTo>
                <a:lnTo>
                  <a:pt x="25436" y="77182"/>
                </a:lnTo>
                <a:lnTo>
                  <a:pt x="26879" y="83204"/>
                </a:lnTo>
                <a:lnTo>
                  <a:pt x="28833" y="89204"/>
                </a:lnTo>
                <a:lnTo>
                  <a:pt x="31129" y="95188"/>
                </a:lnTo>
                <a:lnTo>
                  <a:pt x="32659" y="102154"/>
                </a:lnTo>
                <a:lnTo>
                  <a:pt x="33679" y="109775"/>
                </a:lnTo>
                <a:lnTo>
                  <a:pt x="34359" y="117831"/>
                </a:lnTo>
                <a:lnTo>
                  <a:pt x="35804" y="126179"/>
                </a:lnTo>
                <a:lnTo>
                  <a:pt x="37761" y="134721"/>
                </a:lnTo>
                <a:lnTo>
                  <a:pt x="40057" y="143392"/>
                </a:lnTo>
                <a:lnTo>
                  <a:pt x="41587" y="151157"/>
                </a:lnTo>
                <a:lnTo>
                  <a:pt x="42607" y="158318"/>
                </a:lnTo>
                <a:lnTo>
                  <a:pt x="43287" y="165077"/>
                </a:lnTo>
                <a:lnTo>
                  <a:pt x="43742" y="172559"/>
                </a:lnTo>
                <a:lnTo>
                  <a:pt x="44245" y="188810"/>
                </a:lnTo>
                <a:lnTo>
                  <a:pt x="43388" y="196319"/>
                </a:lnTo>
                <a:lnTo>
                  <a:pt x="41823" y="203309"/>
                </a:lnTo>
                <a:lnTo>
                  <a:pt x="39788" y="209953"/>
                </a:lnTo>
                <a:lnTo>
                  <a:pt x="39424" y="216367"/>
                </a:lnTo>
                <a:lnTo>
                  <a:pt x="40173" y="222628"/>
                </a:lnTo>
                <a:lnTo>
                  <a:pt x="41665" y="228786"/>
                </a:lnTo>
                <a:lnTo>
                  <a:pt x="43651" y="234875"/>
                </a:lnTo>
                <a:lnTo>
                  <a:pt x="45968" y="240919"/>
                </a:lnTo>
                <a:lnTo>
                  <a:pt x="48505" y="246933"/>
                </a:lnTo>
                <a:lnTo>
                  <a:pt x="50195" y="251935"/>
                </a:lnTo>
                <a:lnTo>
                  <a:pt x="52075" y="260138"/>
                </a:lnTo>
                <a:lnTo>
                  <a:pt x="53568" y="263714"/>
                </a:lnTo>
                <a:lnTo>
                  <a:pt x="55556" y="267091"/>
                </a:lnTo>
                <a:lnTo>
                  <a:pt x="62508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InkAnnotation252"/>
          <p:cNvSpPr/>
          <p:nvPr/>
        </p:nvSpPr>
        <p:spPr>
          <a:xfrm>
            <a:off x="5929716" y="3053953"/>
            <a:ext cx="71035" cy="357188"/>
          </a:xfrm>
          <a:custGeom>
            <a:avLst/>
            <a:gdLst/>
            <a:ahLst/>
            <a:cxnLst/>
            <a:rect l="0" t="0" r="0" b="0"/>
            <a:pathLst>
              <a:path w="71035" h="357188">
                <a:moveTo>
                  <a:pt x="71034" y="0"/>
                </a:moveTo>
                <a:lnTo>
                  <a:pt x="71034" y="9481"/>
                </a:lnTo>
                <a:lnTo>
                  <a:pt x="70041" y="13265"/>
                </a:lnTo>
                <a:lnTo>
                  <a:pt x="68388" y="16781"/>
                </a:lnTo>
                <a:lnTo>
                  <a:pt x="66294" y="20117"/>
                </a:lnTo>
                <a:lnTo>
                  <a:pt x="64897" y="24325"/>
                </a:lnTo>
                <a:lnTo>
                  <a:pt x="63345" y="34293"/>
                </a:lnTo>
                <a:lnTo>
                  <a:pt x="61939" y="39729"/>
                </a:lnTo>
                <a:lnTo>
                  <a:pt x="60009" y="45337"/>
                </a:lnTo>
                <a:lnTo>
                  <a:pt x="57731" y="51061"/>
                </a:lnTo>
                <a:lnTo>
                  <a:pt x="56212" y="57853"/>
                </a:lnTo>
                <a:lnTo>
                  <a:pt x="55199" y="65357"/>
                </a:lnTo>
                <a:lnTo>
                  <a:pt x="54524" y="73337"/>
                </a:lnTo>
                <a:lnTo>
                  <a:pt x="53082" y="81633"/>
                </a:lnTo>
                <a:lnTo>
                  <a:pt x="51129" y="90141"/>
                </a:lnTo>
                <a:lnTo>
                  <a:pt x="48833" y="98789"/>
                </a:lnTo>
                <a:lnTo>
                  <a:pt x="47304" y="107531"/>
                </a:lnTo>
                <a:lnTo>
                  <a:pt x="46284" y="116336"/>
                </a:lnTo>
                <a:lnTo>
                  <a:pt x="45604" y="125182"/>
                </a:lnTo>
                <a:lnTo>
                  <a:pt x="44159" y="134056"/>
                </a:lnTo>
                <a:lnTo>
                  <a:pt x="42203" y="142949"/>
                </a:lnTo>
                <a:lnTo>
                  <a:pt x="39906" y="151854"/>
                </a:lnTo>
                <a:lnTo>
                  <a:pt x="37385" y="160767"/>
                </a:lnTo>
                <a:lnTo>
                  <a:pt x="31935" y="178608"/>
                </a:lnTo>
                <a:lnTo>
                  <a:pt x="23289" y="205387"/>
                </a:lnTo>
                <a:lnTo>
                  <a:pt x="21345" y="214315"/>
                </a:lnTo>
                <a:lnTo>
                  <a:pt x="20048" y="223244"/>
                </a:lnTo>
                <a:lnTo>
                  <a:pt x="19184" y="232173"/>
                </a:lnTo>
                <a:lnTo>
                  <a:pt x="17616" y="241102"/>
                </a:lnTo>
                <a:lnTo>
                  <a:pt x="15578" y="250031"/>
                </a:lnTo>
                <a:lnTo>
                  <a:pt x="13227" y="258961"/>
                </a:lnTo>
                <a:lnTo>
                  <a:pt x="11660" y="266898"/>
                </a:lnTo>
                <a:lnTo>
                  <a:pt x="10615" y="274174"/>
                </a:lnTo>
                <a:lnTo>
                  <a:pt x="9919" y="281009"/>
                </a:lnTo>
                <a:lnTo>
                  <a:pt x="8462" y="287550"/>
                </a:lnTo>
                <a:lnTo>
                  <a:pt x="6499" y="293895"/>
                </a:lnTo>
                <a:lnTo>
                  <a:pt x="4198" y="300110"/>
                </a:lnTo>
                <a:lnTo>
                  <a:pt x="2664" y="306237"/>
                </a:lnTo>
                <a:lnTo>
                  <a:pt x="1641" y="312307"/>
                </a:lnTo>
                <a:lnTo>
                  <a:pt x="960" y="318337"/>
                </a:lnTo>
                <a:lnTo>
                  <a:pt x="505" y="324342"/>
                </a:lnTo>
                <a:lnTo>
                  <a:pt x="202" y="330329"/>
                </a:lnTo>
                <a:lnTo>
                  <a:pt x="0" y="336305"/>
                </a:lnTo>
                <a:lnTo>
                  <a:pt x="858" y="341282"/>
                </a:lnTo>
                <a:lnTo>
                  <a:pt x="2422" y="345591"/>
                </a:lnTo>
                <a:lnTo>
                  <a:pt x="8526" y="3571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InkAnnotation253"/>
          <p:cNvSpPr/>
          <p:nvPr/>
        </p:nvSpPr>
        <p:spPr>
          <a:xfrm>
            <a:off x="6161485" y="3089671"/>
            <a:ext cx="196037" cy="147992"/>
          </a:xfrm>
          <a:custGeom>
            <a:avLst/>
            <a:gdLst/>
            <a:ahLst/>
            <a:cxnLst/>
            <a:rect l="0" t="0" r="0" b="0"/>
            <a:pathLst>
              <a:path w="196037" h="147992">
                <a:moveTo>
                  <a:pt x="35718" y="8930"/>
                </a:moveTo>
                <a:lnTo>
                  <a:pt x="35718" y="16618"/>
                </a:lnTo>
                <a:lnTo>
                  <a:pt x="34725" y="17032"/>
                </a:lnTo>
                <a:lnTo>
                  <a:pt x="30977" y="17492"/>
                </a:lnTo>
                <a:lnTo>
                  <a:pt x="29580" y="18607"/>
                </a:lnTo>
                <a:lnTo>
                  <a:pt x="28650" y="20342"/>
                </a:lnTo>
                <a:lnTo>
                  <a:pt x="27156" y="25516"/>
                </a:lnTo>
                <a:lnTo>
                  <a:pt x="26951" y="28869"/>
                </a:lnTo>
                <a:lnTo>
                  <a:pt x="26897" y="31153"/>
                </a:lnTo>
                <a:lnTo>
                  <a:pt x="25868" y="32675"/>
                </a:lnTo>
                <a:lnTo>
                  <a:pt x="24191" y="33689"/>
                </a:lnTo>
                <a:lnTo>
                  <a:pt x="19109" y="35318"/>
                </a:lnTo>
                <a:lnTo>
                  <a:pt x="18692" y="36444"/>
                </a:lnTo>
                <a:lnTo>
                  <a:pt x="18228" y="40341"/>
                </a:lnTo>
                <a:lnTo>
                  <a:pt x="17967" y="43372"/>
                </a:lnTo>
                <a:lnTo>
                  <a:pt x="15261" y="46728"/>
                </a:lnTo>
                <a:lnTo>
                  <a:pt x="10179" y="52225"/>
                </a:lnTo>
                <a:lnTo>
                  <a:pt x="9484" y="55623"/>
                </a:lnTo>
                <a:lnTo>
                  <a:pt x="9299" y="57918"/>
                </a:lnTo>
                <a:lnTo>
                  <a:pt x="8183" y="60440"/>
                </a:lnTo>
                <a:lnTo>
                  <a:pt x="6447" y="63114"/>
                </a:lnTo>
                <a:lnTo>
                  <a:pt x="1272" y="69794"/>
                </a:lnTo>
                <a:lnTo>
                  <a:pt x="564" y="73353"/>
                </a:lnTo>
                <a:lnTo>
                  <a:pt x="376" y="75691"/>
                </a:lnTo>
                <a:lnTo>
                  <a:pt x="250" y="78242"/>
                </a:lnTo>
                <a:lnTo>
                  <a:pt x="110" y="83722"/>
                </a:lnTo>
                <a:lnTo>
                  <a:pt x="0" y="110504"/>
                </a:lnTo>
                <a:lnTo>
                  <a:pt x="991" y="113357"/>
                </a:lnTo>
                <a:lnTo>
                  <a:pt x="2645" y="116251"/>
                </a:lnTo>
                <a:lnTo>
                  <a:pt x="7687" y="123285"/>
                </a:lnTo>
                <a:lnTo>
                  <a:pt x="11023" y="126892"/>
                </a:lnTo>
                <a:lnTo>
                  <a:pt x="21248" y="137293"/>
                </a:lnTo>
                <a:lnTo>
                  <a:pt x="24087" y="139154"/>
                </a:lnTo>
                <a:lnTo>
                  <a:pt x="29887" y="141221"/>
                </a:lnTo>
                <a:lnTo>
                  <a:pt x="33815" y="141773"/>
                </a:lnTo>
                <a:lnTo>
                  <a:pt x="38418" y="142140"/>
                </a:lnTo>
                <a:lnTo>
                  <a:pt x="43471" y="142385"/>
                </a:lnTo>
                <a:lnTo>
                  <a:pt x="54377" y="142658"/>
                </a:lnTo>
                <a:lnTo>
                  <a:pt x="60063" y="142730"/>
                </a:lnTo>
                <a:lnTo>
                  <a:pt x="64847" y="143771"/>
                </a:lnTo>
                <a:lnTo>
                  <a:pt x="69027" y="145457"/>
                </a:lnTo>
                <a:lnTo>
                  <a:pt x="72807" y="147573"/>
                </a:lnTo>
                <a:lnTo>
                  <a:pt x="77311" y="147991"/>
                </a:lnTo>
                <a:lnTo>
                  <a:pt x="82298" y="147278"/>
                </a:lnTo>
                <a:lnTo>
                  <a:pt x="87607" y="145811"/>
                </a:lnTo>
                <a:lnTo>
                  <a:pt x="93131" y="144832"/>
                </a:lnTo>
                <a:lnTo>
                  <a:pt x="98798" y="144180"/>
                </a:lnTo>
                <a:lnTo>
                  <a:pt x="104560" y="143745"/>
                </a:lnTo>
                <a:lnTo>
                  <a:pt x="109394" y="143455"/>
                </a:lnTo>
                <a:lnTo>
                  <a:pt x="117411" y="143133"/>
                </a:lnTo>
                <a:lnTo>
                  <a:pt x="121929" y="142055"/>
                </a:lnTo>
                <a:lnTo>
                  <a:pt x="126926" y="140344"/>
                </a:lnTo>
                <a:lnTo>
                  <a:pt x="132243" y="138211"/>
                </a:lnTo>
                <a:lnTo>
                  <a:pt x="136779" y="135797"/>
                </a:lnTo>
                <a:lnTo>
                  <a:pt x="140795" y="133196"/>
                </a:lnTo>
                <a:lnTo>
                  <a:pt x="144464" y="130469"/>
                </a:lnTo>
                <a:lnTo>
                  <a:pt x="148895" y="128651"/>
                </a:lnTo>
                <a:lnTo>
                  <a:pt x="153833" y="127439"/>
                </a:lnTo>
                <a:lnTo>
                  <a:pt x="159110" y="126632"/>
                </a:lnTo>
                <a:lnTo>
                  <a:pt x="163620" y="125101"/>
                </a:lnTo>
                <a:lnTo>
                  <a:pt x="167619" y="123088"/>
                </a:lnTo>
                <a:lnTo>
                  <a:pt x="171277" y="120754"/>
                </a:lnTo>
                <a:lnTo>
                  <a:pt x="174708" y="118206"/>
                </a:lnTo>
                <a:lnTo>
                  <a:pt x="177987" y="115515"/>
                </a:lnTo>
                <a:lnTo>
                  <a:pt x="181166" y="112729"/>
                </a:lnTo>
                <a:lnTo>
                  <a:pt x="183284" y="109879"/>
                </a:lnTo>
                <a:lnTo>
                  <a:pt x="184697" y="106987"/>
                </a:lnTo>
                <a:lnTo>
                  <a:pt x="185639" y="104067"/>
                </a:lnTo>
                <a:lnTo>
                  <a:pt x="187258" y="101128"/>
                </a:lnTo>
                <a:lnTo>
                  <a:pt x="189331" y="98177"/>
                </a:lnTo>
                <a:lnTo>
                  <a:pt x="191705" y="95217"/>
                </a:lnTo>
                <a:lnTo>
                  <a:pt x="193287" y="92252"/>
                </a:lnTo>
                <a:lnTo>
                  <a:pt x="194342" y="89283"/>
                </a:lnTo>
                <a:lnTo>
                  <a:pt x="195045" y="86311"/>
                </a:lnTo>
                <a:lnTo>
                  <a:pt x="195515" y="83338"/>
                </a:lnTo>
                <a:lnTo>
                  <a:pt x="195827" y="80363"/>
                </a:lnTo>
                <a:lnTo>
                  <a:pt x="196036" y="77388"/>
                </a:lnTo>
                <a:lnTo>
                  <a:pt x="195183" y="73420"/>
                </a:lnTo>
                <a:lnTo>
                  <a:pt x="193621" y="68791"/>
                </a:lnTo>
                <a:lnTo>
                  <a:pt x="191589" y="63720"/>
                </a:lnTo>
                <a:lnTo>
                  <a:pt x="189241" y="59347"/>
                </a:lnTo>
                <a:lnTo>
                  <a:pt x="186683" y="55440"/>
                </a:lnTo>
                <a:lnTo>
                  <a:pt x="183986" y="51843"/>
                </a:lnTo>
                <a:lnTo>
                  <a:pt x="181196" y="48453"/>
                </a:lnTo>
                <a:lnTo>
                  <a:pt x="178344" y="45200"/>
                </a:lnTo>
                <a:lnTo>
                  <a:pt x="175451" y="42040"/>
                </a:lnTo>
                <a:lnTo>
                  <a:pt x="171537" y="38941"/>
                </a:lnTo>
                <a:lnTo>
                  <a:pt x="166944" y="35883"/>
                </a:lnTo>
                <a:lnTo>
                  <a:pt x="161897" y="32851"/>
                </a:lnTo>
                <a:lnTo>
                  <a:pt x="157541" y="29838"/>
                </a:lnTo>
                <a:lnTo>
                  <a:pt x="153643" y="26838"/>
                </a:lnTo>
                <a:lnTo>
                  <a:pt x="150054" y="23845"/>
                </a:lnTo>
                <a:lnTo>
                  <a:pt x="145676" y="20858"/>
                </a:lnTo>
                <a:lnTo>
                  <a:pt x="140773" y="17874"/>
                </a:lnTo>
                <a:lnTo>
                  <a:pt x="135520" y="14893"/>
                </a:lnTo>
                <a:lnTo>
                  <a:pt x="129042" y="12905"/>
                </a:lnTo>
                <a:lnTo>
                  <a:pt x="121747" y="11580"/>
                </a:lnTo>
                <a:lnTo>
                  <a:pt x="113905" y="10697"/>
                </a:lnTo>
                <a:lnTo>
                  <a:pt x="106694" y="9116"/>
                </a:lnTo>
                <a:lnTo>
                  <a:pt x="99903" y="7069"/>
                </a:lnTo>
                <a:lnTo>
                  <a:pt x="93390" y="4713"/>
                </a:lnTo>
                <a:lnTo>
                  <a:pt x="87065" y="3142"/>
                </a:lnTo>
                <a:lnTo>
                  <a:pt x="80863" y="2095"/>
                </a:lnTo>
                <a:lnTo>
                  <a:pt x="74744" y="1397"/>
                </a:lnTo>
                <a:lnTo>
                  <a:pt x="68680" y="931"/>
                </a:lnTo>
                <a:lnTo>
                  <a:pt x="62654" y="621"/>
                </a:lnTo>
                <a:lnTo>
                  <a:pt x="4464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799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286000"/>
            <a:ext cx="5786438" cy="302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" name="Group 40"/>
          <p:cNvGrpSpPr/>
          <p:nvPr/>
        </p:nvGrpSpPr>
        <p:grpSpPr>
          <a:xfrm>
            <a:off x="982679" y="2018109"/>
            <a:ext cx="6873510" cy="2911075"/>
            <a:chOff x="982679" y="2018109"/>
            <a:chExt cx="6873510" cy="2911075"/>
          </a:xfrm>
        </p:grpSpPr>
        <p:sp>
          <p:nvSpPr>
            <p:cNvPr id="4" name="SMARTInkAnnotation125"/>
            <p:cNvSpPr/>
            <p:nvPr/>
          </p:nvSpPr>
          <p:spPr>
            <a:xfrm>
              <a:off x="982679" y="3090039"/>
              <a:ext cx="365132" cy="293777"/>
            </a:xfrm>
            <a:custGeom>
              <a:avLst/>
              <a:gdLst/>
              <a:ahLst/>
              <a:cxnLst/>
              <a:rect l="0" t="0" r="0" b="0"/>
              <a:pathLst>
                <a:path w="365132" h="293777">
                  <a:moveTo>
                    <a:pt x="151391" y="8562"/>
                  </a:moveTo>
                  <a:lnTo>
                    <a:pt x="151391" y="3821"/>
                  </a:lnTo>
                  <a:lnTo>
                    <a:pt x="150398" y="2425"/>
                  </a:lnTo>
                  <a:lnTo>
                    <a:pt x="148745" y="1494"/>
                  </a:lnTo>
                  <a:lnTo>
                    <a:pt x="144262" y="460"/>
                  </a:lnTo>
                  <a:lnTo>
                    <a:pt x="138962" y="0"/>
                  </a:lnTo>
                  <a:lnTo>
                    <a:pt x="136159" y="870"/>
                  </a:lnTo>
                  <a:lnTo>
                    <a:pt x="127475" y="5842"/>
                  </a:lnTo>
                  <a:lnTo>
                    <a:pt x="118618" y="8748"/>
                  </a:lnTo>
                  <a:lnTo>
                    <a:pt x="108717" y="15452"/>
                  </a:lnTo>
                  <a:lnTo>
                    <a:pt x="99021" y="20885"/>
                  </a:lnTo>
                  <a:lnTo>
                    <a:pt x="88097" y="29252"/>
                  </a:lnTo>
                  <a:lnTo>
                    <a:pt x="77620" y="38594"/>
                  </a:lnTo>
                  <a:lnTo>
                    <a:pt x="69656" y="46053"/>
                  </a:lnTo>
                  <a:lnTo>
                    <a:pt x="66143" y="50423"/>
                  </a:lnTo>
                  <a:lnTo>
                    <a:pt x="62809" y="55321"/>
                  </a:lnTo>
                  <a:lnTo>
                    <a:pt x="59594" y="60571"/>
                  </a:lnTo>
                  <a:lnTo>
                    <a:pt x="55466" y="66054"/>
                  </a:lnTo>
                  <a:lnTo>
                    <a:pt x="50730" y="71695"/>
                  </a:lnTo>
                  <a:lnTo>
                    <a:pt x="45588" y="77440"/>
                  </a:lnTo>
                  <a:lnTo>
                    <a:pt x="41168" y="84246"/>
                  </a:lnTo>
                  <a:lnTo>
                    <a:pt x="37229" y="91760"/>
                  </a:lnTo>
                  <a:lnTo>
                    <a:pt x="30207" y="107055"/>
                  </a:lnTo>
                  <a:lnTo>
                    <a:pt x="17614" y="133043"/>
                  </a:lnTo>
                  <a:lnTo>
                    <a:pt x="14581" y="139174"/>
                  </a:lnTo>
                  <a:lnTo>
                    <a:pt x="12559" y="146238"/>
                  </a:lnTo>
                  <a:lnTo>
                    <a:pt x="11211" y="153924"/>
                  </a:lnTo>
                  <a:lnTo>
                    <a:pt x="10313" y="162025"/>
                  </a:lnTo>
                  <a:lnTo>
                    <a:pt x="8722" y="169410"/>
                  </a:lnTo>
                  <a:lnTo>
                    <a:pt x="6669" y="176317"/>
                  </a:lnTo>
                  <a:lnTo>
                    <a:pt x="4308" y="182907"/>
                  </a:lnTo>
                  <a:lnTo>
                    <a:pt x="2734" y="189284"/>
                  </a:lnTo>
                  <a:lnTo>
                    <a:pt x="1685" y="195520"/>
                  </a:lnTo>
                  <a:lnTo>
                    <a:pt x="985" y="201662"/>
                  </a:lnTo>
                  <a:lnTo>
                    <a:pt x="519" y="207741"/>
                  </a:lnTo>
                  <a:lnTo>
                    <a:pt x="208" y="213777"/>
                  </a:lnTo>
                  <a:lnTo>
                    <a:pt x="0" y="219786"/>
                  </a:lnTo>
                  <a:lnTo>
                    <a:pt x="855" y="225777"/>
                  </a:lnTo>
                  <a:lnTo>
                    <a:pt x="2416" y="231755"/>
                  </a:lnTo>
                  <a:lnTo>
                    <a:pt x="4449" y="237724"/>
                  </a:lnTo>
                  <a:lnTo>
                    <a:pt x="7789" y="243688"/>
                  </a:lnTo>
                  <a:lnTo>
                    <a:pt x="12000" y="249649"/>
                  </a:lnTo>
                  <a:lnTo>
                    <a:pt x="16792" y="255607"/>
                  </a:lnTo>
                  <a:lnTo>
                    <a:pt x="20978" y="260571"/>
                  </a:lnTo>
                  <a:lnTo>
                    <a:pt x="28276" y="268733"/>
                  </a:lnTo>
                  <a:lnTo>
                    <a:pt x="33595" y="272298"/>
                  </a:lnTo>
                  <a:lnTo>
                    <a:pt x="40118" y="275667"/>
                  </a:lnTo>
                  <a:lnTo>
                    <a:pt x="47443" y="278906"/>
                  </a:lnTo>
                  <a:lnTo>
                    <a:pt x="55303" y="282057"/>
                  </a:lnTo>
                  <a:lnTo>
                    <a:pt x="71974" y="288204"/>
                  </a:lnTo>
                  <a:lnTo>
                    <a:pt x="80587" y="290240"/>
                  </a:lnTo>
                  <a:lnTo>
                    <a:pt x="89305" y="291597"/>
                  </a:lnTo>
                  <a:lnTo>
                    <a:pt x="98094" y="292502"/>
                  </a:lnTo>
                  <a:lnTo>
                    <a:pt x="106930" y="293106"/>
                  </a:lnTo>
                  <a:lnTo>
                    <a:pt x="115797" y="293508"/>
                  </a:lnTo>
                  <a:lnTo>
                    <a:pt x="124685" y="293776"/>
                  </a:lnTo>
                  <a:lnTo>
                    <a:pt x="133587" y="292963"/>
                  </a:lnTo>
                  <a:lnTo>
                    <a:pt x="142498" y="291428"/>
                  </a:lnTo>
                  <a:lnTo>
                    <a:pt x="151416" y="289412"/>
                  </a:lnTo>
                  <a:lnTo>
                    <a:pt x="161329" y="288070"/>
                  </a:lnTo>
                  <a:lnTo>
                    <a:pt x="171907" y="287174"/>
                  </a:lnTo>
                  <a:lnTo>
                    <a:pt x="182928" y="286577"/>
                  </a:lnTo>
                  <a:lnTo>
                    <a:pt x="193251" y="285187"/>
                  </a:lnTo>
                  <a:lnTo>
                    <a:pt x="203110" y="283267"/>
                  </a:lnTo>
                  <a:lnTo>
                    <a:pt x="212659" y="280996"/>
                  </a:lnTo>
                  <a:lnTo>
                    <a:pt x="222002" y="277497"/>
                  </a:lnTo>
                  <a:lnTo>
                    <a:pt x="231207" y="273180"/>
                  </a:lnTo>
                  <a:lnTo>
                    <a:pt x="240320" y="268318"/>
                  </a:lnTo>
                  <a:lnTo>
                    <a:pt x="249373" y="264084"/>
                  </a:lnTo>
                  <a:lnTo>
                    <a:pt x="258384" y="260270"/>
                  </a:lnTo>
                  <a:lnTo>
                    <a:pt x="267368" y="256734"/>
                  </a:lnTo>
                  <a:lnTo>
                    <a:pt x="276334" y="252393"/>
                  </a:lnTo>
                  <a:lnTo>
                    <a:pt x="285288" y="247515"/>
                  </a:lnTo>
                  <a:lnTo>
                    <a:pt x="294234" y="242278"/>
                  </a:lnTo>
                  <a:lnTo>
                    <a:pt x="302182" y="236802"/>
                  </a:lnTo>
                  <a:lnTo>
                    <a:pt x="309465" y="231167"/>
                  </a:lnTo>
                  <a:lnTo>
                    <a:pt x="316305" y="225427"/>
                  </a:lnTo>
                  <a:lnTo>
                    <a:pt x="322849" y="219615"/>
                  </a:lnTo>
                  <a:lnTo>
                    <a:pt x="335412" y="207866"/>
                  </a:lnTo>
                  <a:lnTo>
                    <a:pt x="340548" y="201955"/>
                  </a:lnTo>
                  <a:lnTo>
                    <a:pt x="344965" y="196030"/>
                  </a:lnTo>
                  <a:lnTo>
                    <a:pt x="348901" y="190095"/>
                  </a:lnTo>
                  <a:lnTo>
                    <a:pt x="352517" y="184154"/>
                  </a:lnTo>
                  <a:lnTo>
                    <a:pt x="355921" y="178210"/>
                  </a:lnTo>
                  <a:lnTo>
                    <a:pt x="359182" y="172262"/>
                  </a:lnTo>
                  <a:lnTo>
                    <a:pt x="361355" y="165320"/>
                  </a:lnTo>
                  <a:lnTo>
                    <a:pt x="362805" y="157716"/>
                  </a:lnTo>
                  <a:lnTo>
                    <a:pt x="363771" y="149670"/>
                  </a:lnTo>
                  <a:lnTo>
                    <a:pt x="364415" y="142322"/>
                  </a:lnTo>
                  <a:lnTo>
                    <a:pt x="364845" y="135438"/>
                  </a:lnTo>
                  <a:lnTo>
                    <a:pt x="365131" y="128865"/>
                  </a:lnTo>
                  <a:lnTo>
                    <a:pt x="364330" y="122498"/>
                  </a:lnTo>
                  <a:lnTo>
                    <a:pt x="362803" y="116270"/>
                  </a:lnTo>
                  <a:lnTo>
                    <a:pt x="360793" y="110133"/>
                  </a:lnTo>
                  <a:lnTo>
                    <a:pt x="357469" y="104057"/>
                  </a:lnTo>
                  <a:lnTo>
                    <a:pt x="353269" y="98022"/>
                  </a:lnTo>
                  <a:lnTo>
                    <a:pt x="348484" y="92015"/>
                  </a:lnTo>
                  <a:lnTo>
                    <a:pt x="343310" y="86025"/>
                  </a:lnTo>
                  <a:lnTo>
                    <a:pt x="337876" y="80048"/>
                  </a:lnTo>
                  <a:lnTo>
                    <a:pt x="326546" y="68115"/>
                  </a:lnTo>
                  <a:lnTo>
                    <a:pt x="314897" y="56197"/>
                  </a:lnTo>
                  <a:lnTo>
                    <a:pt x="308020" y="51233"/>
                  </a:lnTo>
                  <a:lnTo>
                    <a:pt x="300458" y="46931"/>
                  </a:lnTo>
                  <a:lnTo>
                    <a:pt x="252956" y="23600"/>
                  </a:lnTo>
                  <a:lnTo>
                    <a:pt x="245890" y="21564"/>
                  </a:lnTo>
                  <a:lnTo>
                    <a:pt x="238203" y="20207"/>
                  </a:lnTo>
                  <a:lnTo>
                    <a:pt x="230101" y="19302"/>
                  </a:lnTo>
                  <a:lnTo>
                    <a:pt x="222716" y="17706"/>
                  </a:lnTo>
                  <a:lnTo>
                    <a:pt x="215808" y="15650"/>
                  </a:lnTo>
                  <a:lnTo>
                    <a:pt x="209219" y="13287"/>
                  </a:lnTo>
                  <a:lnTo>
                    <a:pt x="199251" y="10662"/>
                  </a:lnTo>
                  <a:lnTo>
                    <a:pt x="195204" y="9962"/>
                  </a:lnTo>
                  <a:lnTo>
                    <a:pt x="191513" y="10488"/>
                  </a:lnTo>
                  <a:lnTo>
                    <a:pt x="188061" y="11830"/>
                  </a:lnTo>
                  <a:lnTo>
                    <a:pt x="178180" y="1749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26"/>
            <p:cNvSpPr/>
            <p:nvPr/>
          </p:nvSpPr>
          <p:spPr>
            <a:xfrm>
              <a:off x="1169789" y="3321843"/>
              <a:ext cx="133946" cy="187525"/>
            </a:xfrm>
            <a:custGeom>
              <a:avLst/>
              <a:gdLst/>
              <a:ahLst/>
              <a:cxnLst/>
              <a:rect l="0" t="0" r="0" b="0"/>
              <a:pathLst>
                <a:path w="133946" h="187525">
                  <a:moveTo>
                    <a:pt x="0" y="0"/>
                  </a:moveTo>
                  <a:lnTo>
                    <a:pt x="4740" y="9481"/>
                  </a:lnTo>
                  <a:lnTo>
                    <a:pt x="6136" y="13266"/>
                  </a:lnTo>
                  <a:lnTo>
                    <a:pt x="7067" y="16781"/>
                  </a:lnTo>
                  <a:lnTo>
                    <a:pt x="7688" y="20118"/>
                  </a:lnTo>
                  <a:lnTo>
                    <a:pt x="9094" y="24326"/>
                  </a:lnTo>
                  <a:lnTo>
                    <a:pt x="11023" y="29116"/>
                  </a:lnTo>
                  <a:lnTo>
                    <a:pt x="13302" y="34293"/>
                  </a:lnTo>
                  <a:lnTo>
                    <a:pt x="16805" y="39730"/>
                  </a:lnTo>
                  <a:lnTo>
                    <a:pt x="21125" y="45338"/>
                  </a:lnTo>
                  <a:lnTo>
                    <a:pt x="25989" y="51061"/>
                  </a:lnTo>
                  <a:lnTo>
                    <a:pt x="30225" y="56862"/>
                  </a:lnTo>
                  <a:lnTo>
                    <a:pt x="34040" y="62712"/>
                  </a:lnTo>
                  <a:lnTo>
                    <a:pt x="37576" y="68597"/>
                  </a:lnTo>
                  <a:lnTo>
                    <a:pt x="42910" y="75498"/>
                  </a:lnTo>
                  <a:lnTo>
                    <a:pt x="49442" y="83074"/>
                  </a:lnTo>
                  <a:lnTo>
                    <a:pt x="56774" y="91101"/>
                  </a:lnTo>
                  <a:lnTo>
                    <a:pt x="63646" y="99429"/>
                  </a:lnTo>
                  <a:lnTo>
                    <a:pt x="70212" y="107958"/>
                  </a:lnTo>
                  <a:lnTo>
                    <a:pt x="76573" y="116621"/>
                  </a:lnTo>
                  <a:lnTo>
                    <a:pt x="82799" y="124380"/>
                  </a:lnTo>
                  <a:lnTo>
                    <a:pt x="88933" y="131537"/>
                  </a:lnTo>
                  <a:lnTo>
                    <a:pt x="95008" y="138293"/>
                  </a:lnTo>
                  <a:lnTo>
                    <a:pt x="107048" y="151091"/>
                  </a:lnTo>
                  <a:lnTo>
                    <a:pt x="113037" y="157283"/>
                  </a:lnTo>
                  <a:lnTo>
                    <a:pt x="118022" y="163394"/>
                  </a:lnTo>
                  <a:lnTo>
                    <a:pt x="122338" y="169453"/>
                  </a:lnTo>
                  <a:lnTo>
                    <a:pt x="133945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27"/>
            <p:cNvSpPr/>
            <p:nvPr/>
          </p:nvSpPr>
          <p:spPr>
            <a:xfrm>
              <a:off x="1509117" y="3223630"/>
              <a:ext cx="223243" cy="35706"/>
            </a:xfrm>
            <a:custGeom>
              <a:avLst/>
              <a:gdLst/>
              <a:ahLst/>
              <a:cxnLst/>
              <a:rect l="0" t="0" r="0" b="0"/>
              <a:pathLst>
                <a:path w="223243" h="35706">
                  <a:moveTo>
                    <a:pt x="0" y="35705"/>
                  </a:moveTo>
                  <a:lnTo>
                    <a:pt x="0" y="30965"/>
                  </a:lnTo>
                  <a:lnTo>
                    <a:pt x="992" y="28576"/>
                  </a:lnTo>
                  <a:lnTo>
                    <a:pt x="2646" y="25992"/>
                  </a:lnTo>
                  <a:lnTo>
                    <a:pt x="4740" y="23277"/>
                  </a:lnTo>
                  <a:lnTo>
                    <a:pt x="8121" y="20474"/>
                  </a:lnTo>
                  <a:lnTo>
                    <a:pt x="12359" y="17614"/>
                  </a:lnTo>
                  <a:lnTo>
                    <a:pt x="17169" y="14714"/>
                  </a:lnTo>
                  <a:lnTo>
                    <a:pt x="21368" y="11790"/>
                  </a:lnTo>
                  <a:lnTo>
                    <a:pt x="25159" y="8848"/>
                  </a:lnTo>
                  <a:lnTo>
                    <a:pt x="28679" y="5894"/>
                  </a:lnTo>
                  <a:lnTo>
                    <a:pt x="33010" y="3925"/>
                  </a:lnTo>
                  <a:lnTo>
                    <a:pt x="37881" y="2612"/>
                  </a:lnTo>
                  <a:lnTo>
                    <a:pt x="43114" y="1737"/>
                  </a:lnTo>
                  <a:lnTo>
                    <a:pt x="49578" y="1153"/>
                  </a:lnTo>
                  <a:lnTo>
                    <a:pt x="56864" y="765"/>
                  </a:lnTo>
                  <a:lnTo>
                    <a:pt x="64699" y="505"/>
                  </a:lnTo>
                  <a:lnTo>
                    <a:pt x="94686" y="140"/>
                  </a:lnTo>
                  <a:lnTo>
                    <a:pt x="163922" y="0"/>
                  </a:lnTo>
                  <a:lnTo>
                    <a:pt x="173774" y="988"/>
                  </a:lnTo>
                  <a:lnTo>
                    <a:pt x="182326" y="2639"/>
                  </a:lnTo>
                  <a:lnTo>
                    <a:pt x="190011" y="4731"/>
                  </a:lnTo>
                  <a:lnTo>
                    <a:pt x="197119" y="6126"/>
                  </a:lnTo>
                  <a:lnTo>
                    <a:pt x="203843" y="7056"/>
                  </a:lnTo>
                  <a:lnTo>
                    <a:pt x="223242" y="89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28"/>
            <p:cNvSpPr/>
            <p:nvPr/>
          </p:nvSpPr>
          <p:spPr>
            <a:xfrm>
              <a:off x="1589484" y="3303984"/>
              <a:ext cx="196454" cy="17860"/>
            </a:xfrm>
            <a:custGeom>
              <a:avLst/>
              <a:gdLst/>
              <a:ahLst/>
              <a:cxnLst/>
              <a:rect l="0" t="0" r="0" b="0"/>
              <a:pathLst>
                <a:path w="196454" h="17860">
                  <a:moveTo>
                    <a:pt x="0" y="17859"/>
                  </a:moveTo>
                  <a:lnTo>
                    <a:pt x="12429" y="17859"/>
                  </a:lnTo>
                  <a:lnTo>
                    <a:pt x="15231" y="16867"/>
                  </a:lnTo>
                  <a:lnTo>
                    <a:pt x="18092" y="15213"/>
                  </a:lnTo>
                  <a:lnTo>
                    <a:pt x="20991" y="13119"/>
                  </a:lnTo>
                  <a:lnTo>
                    <a:pt x="24908" y="11722"/>
                  </a:lnTo>
                  <a:lnTo>
                    <a:pt x="29504" y="10791"/>
                  </a:lnTo>
                  <a:lnTo>
                    <a:pt x="34552" y="10171"/>
                  </a:lnTo>
                  <a:lnTo>
                    <a:pt x="39902" y="9757"/>
                  </a:lnTo>
                  <a:lnTo>
                    <a:pt x="45453" y="9481"/>
                  </a:lnTo>
                  <a:lnTo>
                    <a:pt x="51137" y="9297"/>
                  </a:lnTo>
                  <a:lnTo>
                    <a:pt x="57904" y="8182"/>
                  </a:lnTo>
                  <a:lnTo>
                    <a:pt x="65392" y="6447"/>
                  </a:lnTo>
                  <a:lnTo>
                    <a:pt x="73360" y="4298"/>
                  </a:lnTo>
                  <a:lnTo>
                    <a:pt x="82641" y="2865"/>
                  </a:lnTo>
                  <a:lnTo>
                    <a:pt x="92797" y="1910"/>
                  </a:lnTo>
                  <a:lnTo>
                    <a:pt x="103537" y="1273"/>
                  </a:lnTo>
                  <a:lnTo>
                    <a:pt x="126053" y="566"/>
                  </a:lnTo>
                  <a:lnTo>
                    <a:pt x="19645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29"/>
            <p:cNvSpPr/>
            <p:nvPr/>
          </p:nvSpPr>
          <p:spPr>
            <a:xfrm>
              <a:off x="1501586" y="3161109"/>
              <a:ext cx="123618" cy="321470"/>
            </a:xfrm>
            <a:custGeom>
              <a:avLst/>
              <a:gdLst/>
              <a:ahLst/>
              <a:cxnLst/>
              <a:rect l="0" t="0" r="0" b="0"/>
              <a:pathLst>
                <a:path w="123618" h="321470">
                  <a:moveTo>
                    <a:pt x="123617" y="0"/>
                  </a:moveTo>
                  <a:lnTo>
                    <a:pt x="110314" y="13302"/>
                  </a:lnTo>
                  <a:lnTo>
                    <a:pt x="107803" y="16806"/>
                  </a:lnTo>
                  <a:lnTo>
                    <a:pt x="105137" y="21126"/>
                  </a:lnTo>
                  <a:lnTo>
                    <a:pt x="102367" y="25990"/>
                  </a:lnTo>
                  <a:lnTo>
                    <a:pt x="96644" y="36686"/>
                  </a:lnTo>
                  <a:lnTo>
                    <a:pt x="93728" y="42317"/>
                  </a:lnTo>
                  <a:lnTo>
                    <a:pt x="89800" y="48055"/>
                  </a:lnTo>
                  <a:lnTo>
                    <a:pt x="85198" y="53865"/>
                  </a:lnTo>
                  <a:lnTo>
                    <a:pt x="80144" y="59722"/>
                  </a:lnTo>
                  <a:lnTo>
                    <a:pt x="75784" y="65611"/>
                  </a:lnTo>
                  <a:lnTo>
                    <a:pt x="71884" y="71522"/>
                  </a:lnTo>
                  <a:lnTo>
                    <a:pt x="68292" y="77447"/>
                  </a:lnTo>
                  <a:lnTo>
                    <a:pt x="64906" y="83381"/>
                  </a:lnTo>
                  <a:lnTo>
                    <a:pt x="58497" y="95267"/>
                  </a:lnTo>
                  <a:lnTo>
                    <a:pt x="54406" y="101214"/>
                  </a:lnTo>
                  <a:lnTo>
                    <a:pt x="49695" y="107163"/>
                  </a:lnTo>
                  <a:lnTo>
                    <a:pt x="44570" y="113114"/>
                  </a:lnTo>
                  <a:lnTo>
                    <a:pt x="40161" y="120058"/>
                  </a:lnTo>
                  <a:lnTo>
                    <a:pt x="36230" y="127663"/>
                  </a:lnTo>
                  <a:lnTo>
                    <a:pt x="29215" y="143060"/>
                  </a:lnTo>
                  <a:lnTo>
                    <a:pt x="22791" y="156517"/>
                  </a:lnTo>
                  <a:lnTo>
                    <a:pt x="19688" y="163876"/>
                  </a:lnTo>
                  <a:lnTo>
                    <a:pt x="16628" y="171758"/>
                  </a:lnTo>
                  <a:lnTo>
                    <a:pt x="13596" y="179990"/>
                  </a:lnTo>
                  <a:lnTo>
                    <a:pt x="11574" y="187462"/>
                  </a:lnTo>
                  <a:lnTo>
                    <a:pt x="10226" y="194428"/>
                  </a:lnTo>
                  <a:lnTo>
                    <a:pt x="9328" y="201056"/>
                  </a:lnTo>
                  <a:lnTo>
                    <a:pt x="7736" y="208451"/>
                  </a:lnTo>
                  <a:lnTo>
                    <a:pt x="5684" y="216358"/>
                  </a:lnTo>
                  <a:lnTo>
                    <a:pt x="3323" y="224606"/>
                  </a:lnTo>
                  <a:lnTo>
                    <a:pt x="1749" y="232088"/>
                  </a:lnTo>
                  <a:lnTo>
                    <a:pt x="700" y="239062"/>
                  </a:lnTo>
                  <a:lnTo>
                    <a:pt x="0" y="245695"/>
                  </a:lnTo>
                  <a:lnTo>
                    <a:pt x="3502" y="252101"/>
                  </a:lnTo>
                  <a:lnTo>
                    <a:pt x="9806" y="258356"/>
                  </a:lnTo>
                  <a:lnTo>
                    <a:pt x="17977" y="264511"/>
                  </a:lnTo>
                  <a:lnTo>
                    <a:pt x="24417" y="269606"/>
                  </a:lnTo>
                  <a:lnTo>
                    <a:pt x="29702" y="273995"/>
                  </a:lnTo>
                  <a:lnTo>
                    <a:pt x="34218" y="277914"/>
                  </a:lnTo>
                  <a:lnTo>
                    <a:pt x="38221" y="281518"/>
                  </a:lnTo>
                  <a:lnTo>
                    <a:pt x="45314" y="288168"/>
                  </a:lnTo>
                  <a:lnTo>
                    <a:pt x="54885" y="297491"/>
                  </a:lnTo>
                  <a:lnTo>
                    <a:pt x="58944" y="300522"/>
                  </a:lnTo>
                  <a:lnTo>
                    <a:pt x="63635" y="303536"/>
                  </a:lnTo>
                  <a:lnTo>
                    <a:pt x="68746" y="306537"/>
                  </a:lnTo>
                  <a:lnTo>
                    <a:pt x="74138" y="309530"/>
                  </a:lnTo>
                  <a:lnTo>
                    <a:pt x="85420" y="315501"/>
                  </a:lnTo>
                  <a:lnTo>
                    <a:pt x="91207" y="317490"/>
                  </a:lnTo>
                  <a:lnTo>
                    <a:pt x="97049" y="318816"/>
                  </a:lnTo>
                  <a:lnTo>
                    <a:pt x="102929" y="319701"/>
                  </a:lnTo>
                  <a:lnTo>
                    <a:pt x="107840" y="320290"/>
                  </a:lnTo>
                  <a:lnTo>
                    <a:pt x="112107" y="320683"/>
                  </a:lnTo>
                  <a:lnTo>
                    <a:pt x="123617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30"/>
            <p:cNvSpPr/>
            <p:nvPr/>
          </p:nvSpPr>
          <p:spPr>
            <a:xfrm>
              <a:off x="1759268" y="3187898"/>
              <a:ext cx="107037" cy="303610"/>
            </a:xfrm>
            <a:custGeom>
              <a:avLst/>
              <a:gdLst/>
              <a:ahLst/>
              <a:cxnLst/>
              <a:rect l="0" t="0" r="0" b="0"/>
              <a:pathLst>
                <a:path w="107037" h="303610">
                  <a:moveTo>
                    <a:pt x="44528" y="0"/>
                  </a:moveTo>
                  <a:lnTo>
                    <a:pt x="44528" y="4741"/>
                  </a:lnTo>
                  <a:lnTo>
                    <a:pt x="43536" y="7129"/>
                  </a:lnTo>
                  <a:lnTo>
                    <a:pt x="41883" y="9713"/>
                  </a:lnTo>
                  <a:lnTo>
                    <a:pt x="39788" y="12429"/>
                  </a:lnTo>
                  <a:lnTo>
                    <a:pt x="37399" y="16223"/>
                  </a:lnTo>
                  <a:lnTo>
                    <a:pt x="34815" y="20737"/>
                  </a:lnTo>
                  <a:lnTo>
                    <a:pt x="29297" y="31045"/>
                  </a:lnTo>
                  <a:lnTo>
                    <a:pt x="23537" y="42240"/>
                  </a:lnTo>
                  <a:lnTo>
                    <a:pt x="21605" y="48996"/>
                  </a:lnTo>
                  <a:lnTo>
                    <a:pt x="20316" y="56476"/>
                  </a:lnTo>
                  <a:lnTo>
                    <a:pt x="19457" y="64440"/>
                  </a:lnTo>
                  <a:lnTo>
                    <a:pt x="17893" y="71733"/>
                  </a:lnTo>
                  <a:lnTo>
                    <a:pt x="15857" y="78580"/>
                  </a:lnTo>
                  <a:lnTo>
                    <a:pt x="13508" y="85129"/>
                  </a:lnTo>
                  <a:lnTo>
                    <a:pt x="11942" y="92471"/>
                  </a:lnTo>
                  <a:lnTo>
                    <a:pt x="10898" y="100343"/>
                  </a:lnTo>
                  <a:lnTo>
                    <a:pt x="10202" y="108567"/>
                  </a:lnTo>
                  <a:lnTo>
                    <a:pt x="8745" y="117027"/>
                  </a:lnTo>
                  <a:lnTo>
                    <a:pt x="6782" y="125643"/>
                  </a:lnTo>
                  <a:lnTo>
                    <a:pt x="4482" y="134363"/>
                  </a:lnTo>
                  <a:lnTo>
                    <a:pt x="2948" y="143154"/>
                  </a:lnTo>
                  <a:lnTo>
                    <a:pt x="1925" y="151991"/>
                  </a:lnTo>
                  <a:lnTo>
                    <a:pt x="1243" y="160858"/>
                  </a:lnTo>
                  <a:lnTo>
                    <a:pt x="789" y="168754"/>
                  </a:lnTo>
                  <a:lnTo>
                    <a:pt x="284" y="182819"/>
                  </a:lnTo>
                  <a:lnTo>
                    <a:pt x="0" y="206635"/>
                  </a:lnTo>
                  <a:lnTo>
                    <a:pt x="4921" y="214155"/>
                  </a:lnTo>
                  <a:lnTo>
                    <a:pt x="13162" y="221153"/>
                  </a:lnTo>
                  <a:lnTo>
                    <a:pt x="23618" y="227802"/>
                  </a:lnTo>
                  <a:lnTo>
                    <a:pt x="30588" y="234220"/>
                  </a:lnTo>
                  <a:lnTo>
                    <a:pt x="35235" y="240483"/>
                  </a:lnTo>
                  <a:lnTo>
                    <a:pt x="38333" y="246642"/>
                  </a:lnTo>
                  <a:lnTo>
                    <a:pt x="42382" y="251740"/>
                  </a:lnTo>
                  <a:lnTo>
                    <a:pt x="47066" y="256131"/>
                  </a:lnTo>
                  <a:lnTo>
                    <a:pt x="52173" y="260051"/>
                  </a:lnTo>
                  <a:lnTo>
                    <a:pt x="56570" y="264649"/>
                  </a:lnTo>
                  <a:lnTo>
                    <a:pt x="60494" y="269698"/>
                  </a:lnTo>
                  <a:lnTo>
                    <a:pt x="64102" y="275049"/>
                  </a:lnTo>
                  <a:lnTo>
                    <a:pt x="68491" y="279608"/>
                  </a:lnTo>
                  <a:lnTo>
                    <a:pt x="73402" y="283640"/>
                  </a:lnTo>
                  <a:lnTo>
                    <a:pt x="78660" y="287319"/>
                  </a:lnTo>
                  <a:lnTo>
                    <a:pt x="83158" y="290765"/>
                  </a:lnTo>
                  <a:lnTo>
                    <a:pt x="87149" y="294054"/>
                  </a:lnTo>
                  <a:lnTo>
                    <a:pt x="90801" y="297239"/>
                  </a:lnTo>
                  <a:lnTo>
                    <a:pt x="94228" y="299363"/>
                  </a:lnTo>
                  <a:lnTo>
                    <a:pt x="97506" y="300778"/>
                  </a:lnTo>
                  <a:lnTo>
                    <a:pt x="107036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31"/>
            <p:cNvSpPr/>
            <p:nvPr/>
          </p:nvSpPr>
          <p:spPr>
            <a:xfrm>
              <a:off x="1741289" y="3357562"/>
              <a:ext cx="89297" cy="8931"/>
            </a:xfrm>
            <a:custGeom>
              <a:avLst/>
              <a:gdLst/>
              <a:ahLst/>
              <a:cxnLst/>
              <a:rect l="0" t="0" r="0" b="0"/>
              <a:pathLst>
                <a:path w="89297" h="8931">
                  <a:moveTo>
                    <a:pt x="0" y="8930"/>
                  </a:moveTo>
                  <a:lnTo>
                    <a:pt x="7688" y="8930"/>
                  </a:lnTo>
                  <a:lnTo>
                    <a:pt x="9094" y="7937"/>
                  </a:lnTo>
                  <a:lnTo>
                    <a:pt x="11023" y="6284"/>
                  </a:lnTo>
                  <a:lnTo>
                    <a:pt x="13302" y="4189"/>
                  </a:lnTo>
                  <a:lnTo>
                    <a:pt x="15813" y="2792"/>
                  </a:lnTo>
                  <a:lnTo>
                    <a:pt x="18479" y="1862"/>
                  </a:lnTo>
                  <a:lnTo>
                    <a:pt x="21249" y="1241"/>
                  </a:lnTo>
                  <a:lnTo>
                    <a:pt x="25080" y="827"/>
                  </a:lnTo>
                  <a:lnTo>
                    <a:pt x="29618" y="552"/>
                  </a:lnTo>
                  <a:lnTo>
                    <a:pt x="39953" y="245"/>
                  </a:lnTo>
                  <a:lnTo>
                    <a:pt x="8929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32"/>
            <p:cNvSpPr/>
            <p:nvPr/>
          </p:nvSpPr>
          <p:spPr>
            <a:xfrm>
              <a:off x="1964531" y="3312914"/>
              <a:ext cx="53579" cy="133946"/>
            </a:xfrm>
            <a:custGeom>
              <a:avLst/>
              <a:gdLst/>
              <a:ahLst/>
              <a:cxnLst/>
              <a:rect l="0" t="0" r="0" b="0"/>
              <a:pathLst>
                <a:path w="53579" h="133946">
                  <a:moveTo>
                    <a:pt x="0" y="0"/>
                  </a:moveTo>
                  <a:lnTo>
                    <a:pt x="0" y="12428"/>
                  </a:lnTo>
                  <a:lnTo>
                    <a:pt x="992" y="15231"/>
                  </a:lnTo>
                  <a:lnTo>
                    <a:pt x="2646" y="18091"/>
                  </a:lnTo>
                  <a:lnTo>
                    <a:pt x="4740" y="20990"/>
                  </a:lnTo>
                  <a:lnTo>
                    <a:pt x="6137" y="24907"/>
                  </a:lnTo>
                  <a:lnTo>
                    <a:pt x="7067" y="29504"/>
                  </a:lnTo>
                  <a:lnTo>
                    <a:pt x="7688" y="34552"/>
                  </a:lnTo>
                  <a:lnTo>
                    <a:pt x="8102" y="39901"/>
                  </a:lnTo>
                  <a:lnTo>
                    <a:pt x="8378" y="45453"/>
                  </a:lnTo>
                  <a:lnTo>
                    <a:pt x="8684" y="56912"/>
                  </a:lnTo>
                  <a:lnTo>
                    <a:pt x="8897" y="86367"/>
                  </a:lnTo>
                  <a:lnTo>
                    <a:pt x="13869" y="92304"/>
                  </a:lnTo>
                  <a:lnTo>
                    <a:pt x="22144" y="98247"/>
                  </a:lnTo>
                  <a:lnTo>
                    <a:pt x="32622" y="104193"/>
                  </a:lnTo>
                  <a:lnTo>
                    <a:pt x="39607" y="109149"/>
                  </a:lnTo>
                  <a:lnTo>
                    <a:pt x="44264" y="113446"/>
                  </a:lnTo>
                  <a:lnTo>
                    <a:pt x="47369" y="117302"/>
                  </a:lnTo>
                  <a:lnTo>
                    <a:pt x="49439" y="120865"/>
                  </a:lnTo>
                  <a:lnTo>
                    <a:pt x="50818" y="124233"/>
                  </a:lnTo>
                  <a:lnTo>
                    <a:pt x="53578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33"/>
            <p:cNvSpPr/>
            <p:nvPr/>
          </p:nvSpPr>
          <p:spPr>
            <a:xfrm>
              <a:off x="1954903" y="3402210"/>
              <a:ext cx="54277" cy="26791"/>
            </a:xfrm>
            <a:custGeom>
              <a:avLst/>
              <a:gdLst/>
              <a:ahLst/>
              <a:cxnLst/>
              <a:rect l="0" t="0" r="0" b="0"/>
              <a:pathLst>
                <a:path w="54277" h="26791">
                  <a:moveTo>
                    <a:pt x="18557" y="26790"/>
                  </a:moveTo>
                  <a:lnTo>
                    <a:pt x="4336" y="22049"/>
                  </a:lnTo>
                  <a:lnTo>
                    <a:pt x="1139" y="20652"/>
                  </a:lnTo>
                  <a:lnTo>
                    <a:pt x="0" y="19721"/>
                  </a:lnTo>
                  <a:lnTo>
                    <a:pt x="233" y="19101"/>
                  </a:lnTo>
                  <a:lnTo>
                    <a:pt x="1380" y="17695"/>
                  </a:lnTo>
                  <a:lnTo>
                    <a:pt x="3137" y="15766"/>
                  </a:lnTo>
                  <a:lnTo>
                    <a:pt x="5300" y="13487"/>
                  </a:lnTo>
                  <a:lnTo>
                    <a:pt x="7735" y="11968"/>
                  </a:lnTo>
                  <a:lnTo>
                    <a:pt x="10350" y="10955"/>
                  </a:lnTo>
                  <a:lnTo>
                    <a:pt x="13086" y="10280"/>
                  </a:lnTo>
                  <a:lnTo>
                    <a:pt x="16894" y="8838"/>
                  </a:lnTo>
                  <a:lnTo>
                    <a:pt x="21417" y="6885"/>
                  </a:lnTo>
                  <a:lnTo>
                    <a:pt x="26417" y="4590"/>
                  </a:lnTo>
                  <a:lnTo>
                    <a:pt x="30743" y="3060"/>
                  </a:lnTo>
                  <a:lnTo>
                    <a:pt x="34618" y="2040"/>
                  </a:lnTo>
                  <a:lnTo>
                    <a:pt x="38194" y="1360"/>
                  </a:lnTo>
                  <a:lnTo>
                    <a:pt x="41571" y="907"/>
                  </a:lnTo>
                  <a:lnTo>
                    <a:pt x="44814" y="605"/>
                  </a:lnTo>
                  <a:lnTo>
                    <a:pt x="5427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34"/>
            <p:cNvSpPr/>
            <p:nvPr/>
          </p:nvSpPr>
          <p:spPr>
            <a:xfrm>
              <a:off x="2098476" y="3170039"/>
              <a:ext cx="89298" cy="267891"/>
            </a:xfrm>
            <a:custGeom>
              <a:avLst/>
              <a:gdLst/>
              <a:ahLst/>
              <a:cxnLst/>
              <a:rect l="0" t="0" r="0" b="0"/>
              <a:pathLst>
                <a:path w="89298" h="267891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5"/>
                  </a:lnTo>
                  <a:lnTo>
                    <a:pt x="7689" y="4740"/>
                  </a:lnTo>
                  <a:lnTo>
                    <a:pt x="9094" y="7129"/>
                  </a:lnTo>
                  <a:lnTo>
                    <a:pt x="11024" y="9713"/>
                  </a:lnTo>
                  <a:lnTo>
                    <a:pt x="13302" y="12428"/>
                  </a:lnTo>
                  <a:lnTo>
                    <a:pt x="14821" y="15231"/>
                  </a:lnTo>
                  <a:lnTo>
                    <a:pt x="16509" y="20990"/>
                  </a:lnTo>
                  <a:lnTo>
                    <a:pt x="17951" y="23915"/>
                  </a:lnTo>
                  <a:lnTo>
                    <a:pt x="19905" y="26857"/>
                  </a:lnTo>
                  <a:lnTo>
                    <a:pt x="22200" y="29811"/>
                  </a:lnTo>
                  <a:lnTo>
                    <a:pt x="23729" y="33764"/>
                  </a:lnTo>
                  <a:lnTo>
                    <a:pt x="24750" y="38384"/>
                  </a:lnTo>
                  <a:lnTo>
                    <a:pt x="25429" y="43449"/>
                  </a:lnTo>
                  <a:lnTo>
                    <a:pt x="25883" y="48809"/>
                  </a:lnTo>
                  <a:lnTo>
                    <a:pt x="26185" y="54368"/>
                  </a:lnTo>
                  <a:lnTo>
                    <a:pt x="26610" y="69025"/>
                  </a:lnTo>
                  <a:lnTo>
                    <a:pt x="26765" y="93131"/>
                  </a:lnTo>
                  <a:lnTo>
                    <a:pt x="26789" y="149205"/>
                  </a:lnTo>
                  <a:lnTo>
                    <a:pt x="27781" y="154041"/>
                  </a:lnTo>
                  <a:lnTo>
                    <a:pt x="29435" y="158256"/>
                  </a:lnTo>
                  <a:lnTo>
                    <a:pt x="31529" y="162058"/>
                  </a:lnTo>
                  <a:lnTo>
                    <a:pt x="32926" y="166578"/>
                  </a:lnTo>
                  <a:lnTo>
                    <a:pt x="33857" y="171575"/>
                  </a:lnTo>
                  <a:lnTo>
                    <a:pt x="34477" y="176891"/>
                  </a:lnTo>
                  <a:lnTo>
                    <a:pt x="34891" y="182419"/>
                  </a:lnTo>
                  <a:lnTo>
                    <a:pt x="35167" y="188089"/>
                  </a:lnTo>
                  <a:lnTo>
                    <a:pt x="35351" y="193854"/>
                  </a:lnTo>
                  <a:lnTo>
                    <a:pt x="36466" y="198689"/>
                  </a:lnTo>
                  <a:lnTo>
                    <a:pt x="38201" y="202904"/>
                  </a:lnTo>
                  <a:lnTo>
                    <a:pt x="40350" y="206707"/>
                  </a:lnTo>
                  <a:lnTo>
                    <a:pt x="42738" y="213578"/>
                  </a:lnTo>
                  <a:lnTo>
                    <a:pt x="43800" y="219939"/>
                  </a:lnTo>
                  <a:lnTo>
                    <a:pt x="44271" y="226073"/>
                  </a:lnTo>
                  <a:lnTo>
                    <a:pt x="44481" y="232107"/>
                  </a:lnTo>
                  <a:lnTo>
                    <a:pt x="44615" y="244065"/>
                  </a:lnTo>
                  <a:lnTo>
                    <a:pt x="49587" y="247046"/>
                  </a:lnTo>
                  <a:lnTo>
                    <a:pt x="57863" y="250025"/>
                  </a:lnTo>
                  <a:lnTo>
                    <a:pt x="87457" y="258437"/>
                  </a:lnTo>
                  <a:lnTo>
                    <a:pt x="88070" y="259604"/>
                  </a:lnTo>
                  <a:lnTo>
                    <a:pt x="89297" y="2678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35"/>
            <p:cNvSpPr/>
            <p:nvPr/>
          </p:nvSpPr>
          <p:spPr>
            <a:xfrm>
              <a:off x="2286000" y="3143250"/>
              <a:ext cx="88921" cy="419696"/>
            </a:xfrm>
            <a:custGeom>
              <a:avLst/>
              <a:gdLst/>
              <a:ahLst/>
              <a:cxnLst/>
              <a:rect l="0" t="0" r="0" b="0"/>
              <a:pathLst>
                <a:path w="88921" h="419696">
                  <a:moveTo>
                    <a:pt x="17859" y="0"/>
                  </a:moveTo>
                  <a:lnTo>
                    <a:pt x="22599" y="4740"/>
                  </a:lnTo>
                  <a:lnTo>
                    <a:pt x="23996" y="7129"/>
                  </a:lnTo>
                  <a:lnTo>
                    <a:pt x="25547" y="12428"/>
                  </a:lnTo>
                  <a:lnTo>
                    <a:pt x="26953" y="15231"/>
                  </a:lnTo>
                  <a:lnTo>
                    <a:pt x="28883" y="18091"/>
                  </a:lnTo>
                  <a:lnTo>
                    <a:pt x="31161" y="20990"/>
                  </a:lnTo>
                  <a:lnTo>
                    <a:pt x="33672" y="24907"/>
                  </a:lnTo>
                  <a:lnTo>
                    <a:pt x="36338" y="29503"/>
                  </a:lnTo>
                  <a:lnTo>
                    <a:pt x="39108" y="34552"/>
                  </a:lnTo>
                  <a:lnTo>
                    <a:pt x="40955" y="38909"/>
                  </a:lnTo>
                  <a:lnTo>
                    <a:pt x="43007" y="46397"/>
                  </a:lnTo>
                  <a:lnTo>
                    <a:pt x="44546" y="50775"/>
                  </a:lnTo>
                  <a:lnTo>
                    <a:pt x="46564" y="55678"/>
                  </a:lnTo>
                  <a:lnTo>
                    <a:pt x="48902" y="60931"/>
                  </a:lnTo>
                  <a:lnTo>
                    <a:pt x="54145" y="72059"/>
                  </a:lnTo>
                  <a:lnTo>
                    <a:pt x="56932" y="77805"/>
                  </a:lnTo>
                  <a:lnTo>
                    <a:pt x="59783" y="84612"/>
                  </a:lnTo>
                  <a:lnTo>
                    <a:pt x="62676" y="92127"/>
                  </a:lnTo>
                  <a:lnTo>
                    <a:pt x="65596" y="100113"/>
                  </a:lnTo>
                  <a:lnTo>
                    <a:pt x="68535" y="107421"/>
                  </a:lnTo>
                  <a:lnTo>
                    <a:pt x="71487" y="114278"/>
                  </a:lnTo>
                  <a:lnTo>
                    <a:pt x="74447" y="120834"/>
                  </a:lnTo>
                  <a:lnTo>
                    <a:pt x="76420" y="127188"/>
                  </a:lnTo>
                  <a:lnTo>
                    <a:pt x="78612" y="139541"/>
                  </a:lnTo>
                  <a:lnTo>
                    <a:pt x="79197" y="146605"/>
                  </a:lnTo>
                  <a:lnTo>
                    <a:pt x="79587" y="154292"/>
                  </a:lnTo>
                  <a:lnTo>
                    <a:pt x="80020" y="169777"/>
                  </a:lnTo>
                  <a:lnTo>
                    <a:pt x="80321" y="202029"/>
                  </a:lnTo>
                  <a:lnTo>
                    <a:pt x="77700" y="214145"/>
                  </a:lnTo>
                  <a:lnTo>
                    <a:pt x="75613" y="220154"/>
                  </a:lnTo>
                  <a:lnTo>
                    <a:pt x="73293" y="232122"/>
                  </a:lnTo>
                  <a:lnTo>
                    <a:pt x="71270" y="244056"/>
                  </a:lnTo>
                  <a:lnTo>
                    <a:pt x="69341" y="250016"/>
                  </a:lnTo>
                  <a:lnTo>
                    <a:pt x="67063" y="255974"/>
                  </a:lnTo>
                  <a:lnTo>
                    <a:pt x="69513" y="261930"/>
                  </a:lnTo>
                  <a:lnTo>
                    <a:pt x="75115" y="267886"/>
                  </a:lnTo>
                  <a:lnTo>
                    <a:pt x="82819" y="273840"/>
                  </a:lnTo>
                  <a:lnTo>
                    <a:pt x="86962" y="280787"/>
                  </a:lnTo>
                  <a:lnTo>
                    <a:pt x="88733" y="288394"/>
                  </a:lnTo>
                  <a:lnTo>
                    <a:pt x="88920" y="296442"/>
                  </a:lnTo>
                  <a:lnTo>
                    <a:pt x="88054" y="302800"/>
                  </a:lnTo>
                  <a:lnTo>
                    <a:pt x="86483" y="308031"/>
                  </a:lnTo>
                  <a:lnTo>
                    <a:pt x="84445" y="312510"/>
                  </a:lnTo>
                  <a:lnTo>
                    <a:pt x="76834" y="328295"/>
                  </a:lnTo>
                  <a:lnTo>
                    <a:pt x="68296" y="345539"/>
                  </a:lnTo>
                  <a:lnTo>
                    <a:pt x="65374" y="350414"/>
                  </a:lnTo>
                  <a:lnTo>
                    <a:pt x="62434" y="354656"/>
                  </a:lnTo>
                  <a:lnTo>
                    <a:pt x="59482" y="358476"/>
                  </a:lnTo>
                  <a:lnTo>
                    <a:pt x="56522" y="363008"/>
                  </a:lnTo>
                  <a:lnTo>
                    <a:pt x="53556" y="368012"/>
                  </a:lnTo>
                  <a:lnTo>
                    <a:pt x="50587" y="373334"/>
                  </a:lnTo>
                  <a:lnTo>
                    <a:pt x="47615" y="377873"/>
                  </a:lnTo>
                  <a:lnTo>
                    <a:pt x="44642" y="381892"/>
                  </a:lnTo>
                  <a:lnTo>
                    <a:pt x="41667" y="385563"/>
                  </a:lnTo>
                  <a:lnTo>
                    <a:pt x="38692" y="389003"/>
                  </a:lnTo>
                  <a:lnTo>
                    <a:pt x="35716" y="392288"/>
                  </a:lnTo>
                  <a:lnTo>
                    <a:pt x="32740" y="395470"/>
                  </a:lnTo>
                  <a:lnTo>
                    <a:pt x="29764" y="397592"/>
                  </a:lnTo>
                  <a:lnTo>
                    <a:pt x="26788" y="399007"/>
                  </a:lnTo>
                  <a:lnTo>
                    <a:pt x="23812" y="399950"/>
                  </a:lnTo>
                  <a:lnTo>
                    <a:pt x="20835" y="401570"/>
                  </a:lnTo>
                  <a:lnTo>
                    <a:pt x="17858" y="403643"/>
                  </a:lnTo>
                  <a:lnTo>
                    <a:pt x="14882" y="406017"/>
                  </a:lnTo>
                  <a:lnTo>
                    <a:pt x="12898" y="408592"/>
                  </a:lnTo>
                  <a:lnTo>
                    <a:pt x="11575" y="411300"/>
                  </a:lnTo>
                  <a:lnTo>
                    <a:pt x="10693" y="414099"/>
                  </a:lnTo>
                  <a:lnTo>
                    <a:pt x="9113" y="415964"/>
                  </a:lnTo>
                  <a:lnTo>
                    <a:pt x="7067" y="417207"/>
                  </a:lnTo>
                  <a:lnTo>
                    <a:pt x="24" y="419686"/>
                  </a:lnTo>
                  <a:lnTo>
                    <a:pt x="0" y="4196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36"/>
            <p:cNvSpPr/>
            <p:nvPr/>
          </p:nvSpPr>
          <p:spPr>
            <a:xfrm>
              <a:off x="5581054" y="2169914"/>
              <a:ext cx="205384" cy="294680"/>
            </a:xfrm>
            <a:custGeom>
              <a:avLst/>
              <a:gdLst/>
              <a:ahLst/>
              <a:cxnLst/>
              <a:rect l="0" t="0" r="0" b="0"/>
              <a:pathLst>
                <a:path w="205384" h="294680">
                  <a:moveTo>
                    <a:pt x="205383" y="0"/>
                  </a:moveTo>
                  <a:lnTo>
                    <a:pt x="205383" y="4740"/>
                  </a:lnTo>
                  <a:lnTo>
                    <a:pt x="204391" y="6136"/>
                  </a:lnTo>
                  <a:lnTo>
                    <a:pt x="202737" y="7067"/>
                  </a:lnTo>
                  <a:lnTo>
                    <a:pt x="200643" y="7688"/>
                  </a:lnTo>
                  <a:lnTo>
                    <a:pt x="199246" y="9094"/>
                  </a:lnTo>
                  <a:lnTo>
                    <a:pt x="198315" y="11023"/>
                  </a:lnTo>
                  <a:lnTo>
                    <a:pt x="196289" y="16805"/>
                  </a:lnTo>
                  <a:lnTo>
                    <a:pt x="192080" y="25989"/>
                  </a:lnTo>
                  <a:lnTo>
                    <a:pt x="186903" y="34040"/>
                  </a:lnTo>
                  <a:lnTo>
                    <a:pt x="181294" y="41918"/>
                  </a:lnTo>
                  <a:lnTo>
                    <a:pt x="178409" y="46797"/>
                  </a:lnTo>
                  <a:lnTo>
                    <a:pt x="175494" y="52034"/>
                  </a:lnTo>
                  <a:lnTo>
                    <a:pt x="171567" y="58501"/>
                  </a:lnTo>
                  <a:lnTo>
                    <a:pt x="161911" y="73625"/>
                  </a:lnTo>
                  <a:lnTo>
                    <a:pt x="156558" y="80833"/>
                  </a:lnTo>
                  <a:lnTo>
                    <a:pt x="151005" y="87623"/>
                  </a:lnTo>
                  <a:lnTo>
                    <a:pt x="145318" y="94134"/>
                  </a:lnTo>
                  <a:lnTo>
                    <a:pt x="138551" y="101451"/>
                  </a:lnTo>
                  <a:lnTo>
                    <a:pt x="123093" y="117519"/>
                  </a:lnTo>
                  <a:lnTo>
                    <a:pt x="115797" y="125971"/>
                  </a:lnTo>
                  <a:lnTo>
                    <a:pt x="108948" y="134582"/>
                  </a:lnTo>
                  <a:lnTo>
                    <a:pt x="102398" y="143299"/>
                  </a:lnTo>
                  <a:lnTo>
                    <a:pt x="89828" y="160922"/>
                  </a:lnTo>
                  <a:lnTo>
                    <a:pt x="83698" y="169790"/>
                  </a:lnTo>
                  <a:lnTo>
                    <a:pt x="77627" y="177685"/>
                  </a:lnTo>
                  <a:lnTo>
                    <a:pt x="71595" y="184933"/>
                  </a:lnTo>
                  <a:lnTo>
                    <a:pt x="65589" y="191749"/>
                  </a:lnTo>
                  <a:lnTo>
                    <a:pt x="60594" y="199270"/>
                  </a:lnTo>
                  <a:lnTo>
                    <a:pt x="56271" y="207261"/>
                  </a:lnTo>
                  <a:lnTo>
                    <a:pt x="52397" y="215564"/>
                  </a:lnTo>
                  <a:lnTo>
                    <a:pt x="47830" y="223084"/>
                  </a:lnTo>
                  <a:lnTo>
                    <a:pt x="42800" y="230082"/>
                  </a:lnTo>
                  <a:lnTo>
                    <a:pt x="37463" y="236732"/>
                  </a:lnTo>
                  <a:lnTo>
                    <a:pt x="32913" y="243149"/>
                  </a:lnTo>
                  <a:lnTo>
                    <a:pt x="28888" y="249411"/>
                  </a:lnTo>
                  <a:lnTo>
                    <a:pt x="25211" y="255571"/>
                  </a:lnTo>
                  <a:lnTo>
                    <a:pt x="21768" y="261662"/>
                  </a:lnTo>
                  <a:lnTo>
                    <a:pt x="15297" y="273721"/>
                  </a:lnTo>
                  <a:lnTo>
                    <a:pt x="12182" y="278723"/>
                  </a:lnTo>
                  <a:lnTo>
                    <a:pt x="6076" y="286926"/>
                  </a:lnTo>
                  <a:lnTo>
                    <a:pt x="0" y="2946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37"/>
            <p:cNvSpPr/>
            <p:nvPr/>
          </p:nvSpPr>
          <p:spPr>
            <a:xfrm>
              <a:off x="5616773" y="2223859"/>
              <a:ext cx="214313" cy="258595"/>
            </a:xfrm>
            <a:custGeom>
              <a:avLst/>
              <a:gdLst/>
              <a:ahLst/>
              <a:cxnLst/>
              <a:rect l="0" t="0" r="0" b="0"/>
              <a:pathLst>
                <a:path w="214313" h="258595">
                  <a:moveTo>
                    <a:pt x="0" y="8562"/>
                  </a:moveTo>
                  <a:lnTo>
                    <a:pt x="0" y="874"/>
                  </a:lnTo>
                  <a:lnTo>
                    <a:pt x="992" y="460"/>
                  </a:lnTo>
                  <a:lnTo>
                    <a:pt x="4740" y="0"/>
                  </a:lnTo>
                  <a:lnTo>
                    <a:pt x="6137" y="870"/>
                  </a:lnTo>
                  <a:lnTo>
                    <a:pt x="7068" y="2442"/>
                  </a:lnTo>
                  <a:lnTo>
                    <a:pt x="7689" y="4482"/>
                  </a:lnTo>
                  <a:lnTo>
                    <a:pt x="11024" y="9395"/>
                  </a:lnTo>
                  <a:lnTo>
                    <a:pt x="15814" y="14885"/>
                  </a:lnTo>
                  <a:lnTo>
                    <a:pt x="21249" y="20633"/>
                  </a:lnTo>
                  <a:lnTo>
                    <a:pt x="24088" y="24547"/>
                  </a:lnTo>
                  <a:lnTo>
                    <a:pt x="26973" y="29141"/>
                  </a:lnTo>
                  <a:lnTo>
                    <a:pt x="29888" y="34187"/>
                  </a:lnTo>
                  <a:lnTo>
                    <a:pt x="33816" y="39536"/>
                  </a:lnTo>
                  <a:lnTo>
                    <a:pt x="38419" y="45087"/>
                  </a:lnTo>
                  <a:lnTo>
                    <a:pt x="43472" y="50771"/>
                  </a:lnTo>
                  <a:lnTo>
                    <a:pt x="47833" y="57537"/>
                  </a:lnTo>
                  <a:lnTo>
                    <a:pt x="51732" y="65025"/>
                  </a:lnTo>
                  <a:lnTo>
                    <a:pt x="55324" y="72993"/>
                  </a:lnTo>
                  <a:lnTo>
                    <a:pt x="59703" y="80290"/>
                  </a:lnTo>
                  <a:lnTo>
                    <a:pt x="64606" y="87139"/>
                  </a:lnTo>
                  <a:lnTo>
                    <a:pt x="69860" y="93689"/>
                  </a:lnTo>
                  <a:lnTo>
                    <a:pt x="75347" y="101032"/>
                  </a:lnTo>
                  <a:lnTo>
                    <a:pt x="86735" y="117129"/>
                  </a:lnTo>
                  <a:lnTo>
                    <a:pt x="104302" y="142925"/>
                  </a:lnTo>
                  <a:lnTo>
                    <a:pt x="111207" y="150724"/>
                  </a:lnTo>
                  <a:lnTo>
                    <a:pt x="118786" y="157907"/>
                  </a:lnTo>
                  <a:lnTo>
                    <a:pt x="126816" y="164680"/>
                  </a:lnTo>
                  <a:lnTo>
                    <a:pt x="134153" y="172172"/>
                  </a:lnTo>
                  <a:lnTo>
                    <a:pt x="141029" y="180143"/>
                  </a:lnTo>
                  <a:lnTo>
                    <a:pt x="147598" y="188434"/>
                  </a:lnTo>
                  <a:lnTo>
                    <a:pt x="153961" y="195945"/>
                  </a:lnTo>
                  <a:lnTo>
                    <a:pt x="160187" y="202938"/>
                  </a:lnTo>
                  <a:lnTo>
                    <a:pt x="172397" y="215998"/>
                  </a:lnTo>
                  <a:lnTo>
                    <a:pt x="197633" y="241825"/>
                  </a:lnTo>
                  <a:lnTo>
                    <a:pt x="214312" y="25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38"/>
            <p:cNvSpPr/>
            <p:nvPr/>
          </p:nvSpPr>
          <p:spPr>
            <a:xfrm>
              <a:off x="6107906" y="2187773"/>
              <a:ext cx="8930" cy="232173"/>
            </a:xfrm>
            <a:custGeom>
              <a:avLst/>
              <a:gdLst/>
              <a:ahLst/>
              <a:cxnLst/>
              <a:rect l="0" t="0" r="0" b="0"/>
              <a:pathLst>
                <a:path w="8930" h="232173">
                  <a:moveTo>
                    <a:pt x="8929" y="0"/>
                  </a:moveTo>
                  <a:lnTo>
                    <a:pt x="8929" y="116537"/>
                  </a:lnTo>
                  <a:lnTo>
                    <a:pt x="7937" y="124324"/>
                  </a:lnTo>
                  <a:lnTo>
                    <a:pt x="6283" y="131500"/>
                  </a:lnTo>
                  <a:lnTo>
                    <a:pt x="4190" y="138268"/>
                  </a:lnTo>
                  <a:lnTo>
                    <a:pt x="2793" y="145757"/>
                  </a:lnTo>
                  <a:lnTo>
                    <a:pt x="1862" y="153726"/>
                  </a:lnTo>
                  <a:lnTo>
                    <a:pt x="1241" y="162015"/>
                  </a:lnTo>
                  <a:lnTo>
                    <a:pt x="826" y="169526"/>
                  </a:lnTo>
                  <a:lnTo>
                    <a:pt x="368" y="183162"/>
                  </a:lnTo>
                  <a:lnTo>
                    <a:pt x="48" y="211484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39"/>
            <p:cNvSpPr/>
            <p:nvPr/>
          </p:nvSpPr>
          <p:spPr>
            <a:xfrm>
              <a:off x="5982890" y="2272019"/>
              <a:ext cx="151806" cy="22911"/>
            </a:xfrm>
            <a:custGeom>
              <a:avLst/>
              <a:gdLst/>
              <a:ahLst/>
              <a:cxnLst/>
              <a:rect l="0" t="0" r="0" b="0"/>
              <a:pathLst>
                <a:path w="151806" h="22911">
                  <a:moveTo>
                    <a:pt x="0" y="22910"/>
                  </a:moveTo>
                  <a:lnTo>
                    <a:pt x="12429" y="10481"/>
                  </a:lnTo>
                  <a:lnTo>
                    <a:pt x="16223" y="8671"/>
                  </a:lnTo>
                  <a:lnTo>
                    <a:pt x="20738" y="7464"/>
                  </a:lnTo>
                  <a:lnTo>
                    <a:pt x="25731" y="6660"/>
                  </a:lnTo>
                  <a:lnTo>
                    <a:pt x="32037" y="6124"/>
                  </a:lnTo>
                  <a:lnTo>
                    <a:pt x="39218" y="5766"/>
                  </a:lnTo>
                  <a:lnTo>
                    <a:pt x="46981" y="5528"/>
                  </a:lnTo>
                  <a:lnTo>
                    <a:pt x="57118" y="4376"/>
                  </a:lnTo>
                  <a:lnTo>
                    <a:pt x="68836" y="2617"/>
                  </a:lnTo>
                  <a:lnTo>
                    <a:pt x="81610" y="452"/>
                  </a:lnTo>
                  <a:lnTo>
                    <a:pt x="93101" y="0"/>
                  </a:lnTo>
                  <a:lnTo>
                    <a:pt x="103740" y="692"/>
                  </a:lnTo>
                  <a:lnTo>
                    <a:pt x="113808" y="2145"/>
                  </a:lnTo>
                  <a:lnTo>
                    <a:pt x="122505" y="3114"/>
                  </a:lnTo>
                  <a:lnTo>
                    <a:pt x="130287" y="3759"/>
                  </a:lnTo>
                  <a:lnTo>
                    <a:pt x="151805" y="505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40"/>
            <p:cNvSpPr/>
            <p:nvPr/>
          </p:nvSpPr>
          <p:spPr>
            <a:xfrm>
              <a:off x="5966004" y="2082575"/>
              <a:ext cx="374075" cy="417738"/>
            </a:xfrm>
            <a:custGeom>
              <a:avLst/>
              <a:gdLst/>
              <a:ahLst/>
              <a:cxnLst/>
              <a:rect l="0" t="0" r="0" b="0"/>
              <a:pathLst>
                <a:path w="374075" h="417738">
                  <a:moveTo>
                    <a:pt x="374074" y="364159"/>
                  </a:moveTo>
                  <a:lnTo>
                    <a:pt x="369333" y="368899"/>
                  </a:lnTo>
                  <a:lnTo>
                    <a:pt x="361715" y="373872"/>
                  </a:lnTo>
                  <a:lnTo>
                    <a:pt x="356904" y="376588"/>
                  </a:lnTo>
                  <a:lnTo>
                    <a:pt x="346269" y="379605"/>
                  </a:lnTo>
                  <a:lnTo>
                    <a:pt x="340654" y="380409"/>
                  </a:lnTo>
                  <a:lnTo>
                    <a:pt x="333935" y="381937"/>
                  </a:lnTo>
                  <a:lnTo>
                    <a:pt x="326478" y="383949"/>
                  </a:lnTo>
                  <a:lnTo>
                    <a:pt x="318530" y="386282"/>
                  </a:lnTo>
                  <a:lnTo>
                    <a:pt x="310256" y="387837"/>
                  </a:lnTo>
                  <a:lnTo>
                    <a:pt x="301763" y="388874"/>
                  </a:lnTo>
                  <a:lnTo>
                    <a:pt x="293125" y="389565"/>
                  </a:lnTo>
                  <a:lnTo>
                    <a:pt x="285381" y="390026"/>
                  </a:lnTo>
                  <a:lnTo>
                    <a:pt x="271485" y="390538"/>
                  </a:lnTo>
                  <a:lnTo>
                    <a:pt x="223556" y="390894"/>
                  </a:lnTo>
                  <a:lnTo>
                    <a:pt x="214197" y="390912"/>
                  </a:lnTo>
                  <a:lnTo>
                    <a:pt x="203989" y="389932"/>
                  </a:lnTo>
                  <a:lnTo>
                    <a:pt x="193215" y="388286"/>
                  </a:lnTo>
                  <a:lnTo>
                    <a:pt x="182064" y="386197"/>
                  </a:lnTo>
                  <a:lnTo>
                    <a:pt x="171653" y="383812"/>
                  </a:lnTo>
                  <a:lnTo>
                    <a:pt x="161735" y="381230"/>
                  </a:lnTo>
                  <a:lnTo>
                    <a:pt x="141787" y="375715"/>
                  </a:lnTo>
                  <a:lnTo>
                    <a:pt x="119691" y="369956"/>
                  </a:lnTo>
                  <a:lnTo>
                    <a:pt x="109236" y="366039"/>
                  </a:lnTo>
                  <a:lnTo>
                    <a:pt x="99288" y="361444"/>
                  </a:lnTo>
                  <a:lnTo>
                    <a:pt x="89680" y="356395"/>
                  </a:lnTo>
                  <a:lnTo>
                    <a:pt x="81290" y="351046"/>
                  </a:lnTo>
                  <a:lnTo>
                    <a:pt x="73713" y="345495"/>
                  </a:lnTo>
                  <a:lnTo>
                    <a:pt x="66676" y="339810"/>
                  </a:lnTo>
                  <a:lnTo>
                    <a:pt x="59010" y="334036"/>
                  </a:lnTo>
                  <a:lnTo>
                    <a:pt x="42553" y="322328"/>
                  </a:lnTo>
                  <a:lnTo>
                    <a:pt x="35981" y="315436"/>
                  </a:lnTo>
                  <a:lnTo>
                    <a:pt x="30609" y="307864"/>
                  </a:lnTo>
                  <a:lnTo>
                    <a:pt x="26034" y="299840"/>
                  </a:lnTo>
                  <a:lnTo>
                    <a:pt x="21000" y="291514"/>
                  </a:lnTo>
                  <a:lnTo>
                    <a:pt x="10116" y="274325"/>
                  </a:lnTo>
                  <a:lnTo>
                    <a:pt x="6419" y="265575"/>
                  </a:lnTo>
                  <a:lnTo>
                    <a:pt x="3955" y="256764"/>
                  </a:lnTo>
                  <a:lnTo>
                    <a:pt x="2312" y="247914"/>
                  </a:lnTo>
                  <a:lnTo>
                    <a:pt x="1217" y="238045"/>
                  </a:lnTo>
                  <a:lnTo>
                    <a:pt x="487" y="227497"/>
                  </a:lnTo>
                  <a:lnTo>
                    <a:pt x="0" y="216496"/>
                  </a:lnTo>
                  <a:lnTo>
                    <a:pt x="668" y="206186"/>
                  </a:lnTo>
                  <a:lnTo>
                    <a:pt x="2104" y="196336"/>
                  </a:lnTo>
                  <a:lnTo>
                    <a:pt x="4056" y="186793"/>
                  </a:lnTo>
                  <a:lnTo>
                    <a:pt x="6348" y="177454"/>
                  </a:lnTo>
                  <a:lnTo>
                    <a:pt x="8869" y="168251"/>
                  </a:lnTo>
                  <a:lnTo>
                    <a:pt x="11541" y="159140"/>
                  </a:lnTo>
                  <a:lnTo>
                    <a:pt x="16299" y="150089"/>
                  </a:lnTo>
                  <a:lnTo>
                    <a:pt x="22447" y="141078"/>
                  </a:lnTo>
                  <a:lnTo>
                    <a:pt x="29524" y="132095"/>
                  </a:lnTo>
                  <a:lnTo>
                    <a:pt x="36225" y="122137"/>
                  </a:lnTo>
                  <a:lnTo>
                    <a:pt x="42677" y="111530"/>
                  </a:lnTo>
                  <a:lnTo>
                    <a:pt x="48963" y="100490"/>
                  </a:lnTo>
                  <a:lnTo>
                    <a:pt x="57122" y="91145"/>
                  </a:lnTo>
                  <a:lnTo>
                    <a:pt x="66530" y="82931"/>
                  </a:lnTo>
                  <a:lnTo>
                    <a:pt x="110146" y="50749"/>
                  </a:lnTo>
                  <a:lnTo>
                    <a:pt x="121724" y="43102"/>
                  </a:lnTo>
                  <a:lnTo>
                    <a:pt x="133410" y="36019"/>
                  </a:lnTo>
                  <a:lnTo>
                    <a:pt x="145171" y="29313"/>
                  </a:lnTo>
                  <a:lnTo>
                    <a:pt x="156979" y="23850"/>
                  </a:lnTo>
                  <a:lnTo>
                    <a:pt x="168820" y="19216"/>
                  </a:lnTo>
                  <a:lnTo>
                    <a:pt x="180683" y="15135"/>
                  </a:lnTo>
                  <a:lnTo>
                    <a:pt x="192561" y="11421"/>
                  </a:lnTo>
                  <a:lnTo>
                    <a:pt x="216341" y="4650"/>
                  </a:lnTo>
                  <a:lnTo>
                    <a:pt x="228239" y="2447"/>
                  </a:lnTo>
                  <a:lnTo>
                    <a:pt x="240139" y="979"/>
                  </a:lnTo>
                  <a:lnTo>
                    <a:pt x="252042" y="0"/>
                  </a:lnTo>
                  <a:lnTo>
                    <a:pt x="263946" y="339"/>
                  </a:lnTo>
                  <a:lnTo>
                    <a:pt x="275850" y="1558"/>
                  </a:lnTo>
                  <a:lnTo>
                    <a:pt x="287755" y="3362"/>
                  </a:lnTo>
                  <a:lnTo>
                    <a:pt x="298669" y="5558"/>
                  </a:lnTo>
                  <a:lnTo>
                    <a:pt x="308921" y="8013"/>
                  </a:lnTo>
                  <a:lnTo>
                    <a:pt x="318732" y="10642"/>
                  </a:lnTo>
                  <a:lnTo>
                    <a:pt x="327258" y="14380"/>
                  </a:lnTo>
                  <a:lnTo>
                    <a:pt x="334926" y="18856"/>
                  </a:lnTo>
                  <a:lnTo>
                    <a:pt x="342021" y="23824"/>
                  </a:lnTo>
                  <a:lnTo>
                    <a:pt x="352552" y="34636"/>
                  </a:lnTo>
                  <a:lnTo>
                    <a:pt x="360540" y="47048"/>
                  </a:lnTo>
                  <a:lnTo>
                    <a:pt x="364059" y="54525"/>
                  </a:lnTo>
                  <a:lnTo>
                    <a:pt x="367397" y="62486"/>
                  </a:lnTo>
                  <a:lnTo>
                    <a:pt x="369622" y="70770"/>
                  </a:lnTo>
                  <a:lnTo>
                    <a:pt x="371106" y="79269"/>
                  </a:lnTo>
                  <a:lnTo>
                    <a:pt x="372095" y="87913"/>
                  </a:lnTo>
                  <a:lnTo>
                    <a:pt x="371763" y="96651"/>
                  </a:lnTo>
                  <a:lnTo>
                    <a:pt x="370548" y="105453"/>
                  </a:lnTo>
                  <a:lnTo>
                    <a:pt x="368747" y="114298"/>
                  </a:lnTo>
                  <a:lnTo>
                    <a:pt x="364099" y="134709"/>
                  </a:lnTo>
                  <a:lnTo>
                    <a:pt x="361471" y="145708"/>
                  </a:lnTo>
                  <a:lnTo>
                    <a:pt x="357735" y="157009"/>
                  </a:lnTo>
                  <a:lnTo>
                    <a:pt x="353259" y="168512"/>
                  </a:lnTo>
                  <a:lnTo>
                    <a:pt x="348291" y="180150"/>
                  </a:lnTo>
                  <a:lnTo>
                    <a:pt x="342002" y="191877"/>
                  </a:lnTo>
                  <a:lnTo>
                    <a:pt x="334834" y="203663"/>
                  </a:lnTo>
                  <a:lnTo>
                    <a:pt x="327077" y="215490"/>
                  </a:lnTo>
                  <a:lnTo>
                    <a:pt x="318930" y="226351"/>
                  </a:lnTo>
                  <a:lnTo>
                    <a:pt x="310522" y="236568"/>
                  </a:lnTo>
                  <a:lnTo>
                    <a:pt x="301941" y="246356"/>
                  </a:lnTo>
                  <a:lnTo>
                    <a:pt x="293242" y="256850"/>
                  </a:lnTo>
                  <a:lnTo>
                    <a:pt x="275640" y="279094"/>
                  </a:lnTo>
                  <a:lnTo>
                    <a:pt x="265788" y="290582"/>
                  </a:lnTo>
                  <a:lnTo>
                    <a:pt x="255250" y="302209"/>
                  </a:lnTo>
                  <a:lnTo>
                    <a:pt x="244256" y="313929"/>
                  </a:lnTo>
                  <a:lnTo>
                    <a:pt x="232958" y="324719"/>
                  </a:lnTo>
                  <a:lnTo>
                    <a:pt x="221458" y="334889"/>
                  </a:lnTo>
                  <a:lnTo>
                    <a:pt x="209822" y="344646"/>
                  </a:lnTo>
                  <a:lnTo>
                    <a:pt x="186310" y="363424"/>
                  </a:lnTo>
                  <a:lnTo>
                    <a:pt x="174484" y="372598"/>
                  </a:lnTo>
                  <a:lnTo>
                    <a:pt x="163623" y="380699"/>
                  </a:lnTo>
                  <a:lnTo>
                    <a:pt x="136101" y="400589"/>
                  </a:lnTo>
                  <a:lnTo>
                    <a:pt x="130096" y="405313"/>
                  </a:lnTo>
                  <a:lnTo>
                    <a:pt x="115113" y="4177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41"/>
            <p:cNvSpPr/>
            <p:nvPr/>
          </p:nvSpPr>
          <p:spPr>
            <a:xfrm>
              <a:off x="6429375" y="2143125"/>
              <a:ext cx="303451" cy="330399"/>
            </a:xfrm>
            <a:custGeom>
              <a:avLst/>
              <a:gdLst/>
              <a:ahLst/>
              <a:cxnLst/>
              <a:rect l="0" t="0" r="0" b="0"/>
              <a:pathLst>
                <a:path w="303451" h="330399">
                  <a:moveTo>
                    <a:pt x="133945" y="0"/>
                  </a:moveTo>
                  <a:lnTo>
                    <a:pt x="133945" y="4740"/>
                  </a:lnTo>
                  <a:lnTo>
                    <a:pt x="132953" y="7129"/>
                  </a:lnTo>
                  <a:lnTo>
                    <a:pt x="126816" y="15231"/>
                  </a:lnTo>
                  <a:lnTo>
                    <a:pt x="121516" y="20990"/>
                  </a:lnTo>
                  <a:lnTo>
                    <a:pt x="119706" y="23915"/>
                  </a:lnTo>
                  <a:lnTo>
                    <a:pt x="116165" y="33764"/>
                  </a:lnTo>
                  <a:lnTo>
                    <a:pt x="111821" y="43449"/>
                  </a:lnTo>
                  <a:lnTo>
                    <a:pt x="106583" y="51722"/>
                  </a:lnTo>
                  <a:lnTo>
                    <a:pt x="103798" y="55317"/>
                  </a:lnTo>
                  <a:lnTo>
                    <a:pt x="101941" y="59698"/>
                  </a:lnTo>
                  <a:lnTo>
                    <a:pt x="99876" y="69858"/>
                  </a:lnTo>
                  <a:lnTo>
                    <a:pt x="98552" y="79283"/>
                  </a:lnTo>
                  <a:lnTo>
                    <a:pt x="98322" y="86881"/>
                  </a:lnTo>
                  <a:lnTo>
                    <a:pt x="98269" y="92522"/>
                  </a:lnTo>
                  <a:lnTo>
                    <a:pt x="99247" y="94424"/>
                  </a:lnTo>
                  <a:lnTo>
                    <a:pt x="100891" y="95691"/>
                  </a:lnTo>
                  <a:lnTo>
                    <a:pt x="102979" y="96536"/>
                  </a:lnTo>
                  <a:lnTo>
                    <a:pt x="110658" y="97725"/>
                  </a:lnTo>
                  <a:lnTo>
                    <a:pt x="113460" y="96900"/>
                  </a:lnTo>
                  <a:lnTo>
                    <a:pt x="119219" y="93337"/>
                  </a:lnTo>
                  <a:lnTo>
                    <a:pt x="127730" y="88447"/>
                  </a:lnTo>
                  <a:lnTo>
                    <a:pt x="132778" y="85753"/>
                  </a:lnTo>
                  <a:lnTo>
                    <a:pt x="139120" y="82966"/>
                  </a:lnTo>
                  <a:lnTo>
                    <a:pt x="146325" y="80115"/>
                  </a:lnTo>
                  <a:lnTo>
                    <a:pt x="154104" y="77222"/>
                  </a:lnTo>
                  <a:lnTo>
                    <a:pt x="161275" y="74302"/>
                  </a:lnTo>
                  <a:lnTo>
                    <a:pt x="168040" y="71362"/>
                  </a:lnTo>
                  <a:lnTo>
                    <a:pt x="174534" y="68411"/>
                  </a:lnTo>
                  <a:lnTo>
                    <a:pt x="181840" y="65451"/>
                  </a:lnTo>
                  <a:lnTo>
                    <a:pt x="189688" y="62485"/>
                  </a:lnTo>
                  <a:lnTo>
                    <a:pt x="206344" y="56544"/>
                  </a:lnTo>
                  <a:lnTo>
                    <a:pt x="223670" y="50597"/>
                  </a:lnTo>
                  <a:lnTo>
                    <a:pt x="231464" y="46629"/>
                  </a:lnTo>
                  <a:lnTo>
                    <a:pt x="238645" y="42000"/>
                  </a:lnTo>
                  <a:lnTo>
                    <a:pt x="245417" y="36930"/>
                  </a:lnTo>
                  <a:lnTo>
                    <a:pt x="251917" y="33549"/>
                  </a:lnTo>
                  <a:lnTo>
                    <a:pt x="258233" y="31296"/>
                  </a:lnTo>
                  <a:lnTo>
                    <a:pt x="264429" y="29793"/>
                  </a:lnTo>
                  <a:lnTo>
                    <a:pt x="269551" y="27799"/>
                  </a:lnTo>
                  <a:lnTo>
                    <a:pt x="277889" y="22938"/>
                  </a:lnTo>
                  <a:lnTo>
                    <a:pt x="284901" y="20116"/>
                  </a:lnTo>
                  <a:lnTo>
                    <a:pt x="291325" y="18862"/>
                  </a:lnTo>
                  <a:lnTo>
                    <a:pt x="297488" y="18305"/>
                  </a:lnTo>
                  <a:lnTo>
                    <a:pt x="299529" y="19148"/>
                  </a:lnTo>
                  <a:lnTo>
                    <a:pt x="300888" y="20703"/>
                  </a:lnTo>
                  <a:lnTo>
                    <a:pt x="301796" y="22731"/>
                  </a:lnTo>
                  <a:lnTo>
                    <a:pt x="302803" y="27631"/>
                  </a:lnTo>
                  <a:lnTo>
                    <a:pt x="303251" y="34108"/>
                  </a:lnTo>
                  <a:lnTo>
                    <a:pt x="303450" y="43602"/>
                  </a:lnTo>
                  <a:lnTo>
                    <a:pt x="302510" y="47919"/>
                  </a:lnTo>
                  <a:lnTo>
                    <a:pt x="298822" y="55362"/>
                  </a:lnTo>
                  <a:lnTo>
                    <a:pt x="296448" y="60720"/>
                  </a:lnTo>
                  <a:lnTo>
                    <a:pt x="293875" y="67269"/>
                  </a:lnTo>
                  <a:lnTo>
                    <a:pt x="291166" y="74611"/>
                  </a:lnTo>
                  <a:lnTo>
                    <a:pt x="287377" y="81491"/>
                  </a:lnTo>
                  <a:lnTo>
                    <a:pt x="282865" y="88062"/>
                  </a:lnTo>
                  <a:lnTo>
                    <a:pt x="277874" y="94426"/>
                  </a:lnTo>
                  <a:lnTo>
                    <a:pt x="272561" y="101646"/>
                  </a:lnTo>
                  <a:lnTo>
                    <a:pt x="261367" y="117605"/>
                  </a:lnTo>
                  <a:lnTo>
                    <a:pt x="243909" y="143325"/>
                  </a:lnTo>
                  <a:lnTo>
                    <a:pt x="237020" y="152105"/>
                  </a:lnTo>
                  <a:lnTo>
                    <a:pt x="229451" y="160934"/>
                  </a:lnTo>
                  <a:lnTo>
                    <a:pt x="221428" y="169797"/>
                  </a:lnTo>
                  <a:lnTo>
                    <a:pt x="213103" y="177690"/>
                  </a:lnTo>
                  <a:lnTo>
                    <a:pt x="204576" y="184936"/>
                  </a:lnTo>
                  <a:lnTo>
                    <a:pt x="195915" y="191752"/>
                  </a:lnTo>
                  <a:lnTo>
                    <a:pt x="187165" y="199272"/>
                  </a:lnTo>
                  <a:lnTo>
                    <a:pt x="178355" y="207262"/>
                  </a:lnTo>
                  <a:lnTo>
                    <a:pt x="169505" y="215565"/>
                  </a:lnTo>
                  <a:lnTo>
                    <a:pt x="160627" y="223085"/>
                  </a:lnTo>
                  <a:lnTo>
                    <a:pt x="151733" y="230082"/>
                  </a:lnTo>
                  <a:lnTo>
                    <a:pt x="142827" y="236732"/>
                  </a:lnTo>
                  <a:lnTo>
                    <a:pt x="133913" y="244141"/>
                  </a:lnTo>
                  <a:lnTo>
                    <a:pt x="124995" y="252057"/>
                  </a:lnTo>
                  <a:lnTo>
                    <a:pt x="116071" y="260312"/>
                  </a:lnTo>
                  <a:lnTo>
                    <a:pt x="107146" y="267799"/>
                  </a:lnTo>
                  <a:lnTo>
                    <a:pt x="98219" y="274774"/>
                  </a:lnTo>
                  <a:lnTo>
                    <a:pt x="89292" y="281409"/>
                  </a:lnTo>
                  <a:lnTo>
                    <a:pt x="71434" y="294073"/>
                  </a:lnTo>
                  <a:lnTo>
                    <a:pt x="62506" y="300228"/>
                  </a:lnTo>
                  <a:lnTo>
                    <a:pt x="54569" y="305324"/>
                  </a:lnTo>
                  <a:lnTo>
                    <a:pt x="47293" y="309713"/>
                  </a:lnTo>
                  <a:lnTo>
                    <a:pt x="40459" y="313632"/>
                  </a:lnTo>
                  <a:lnTo>
                    <a:pt x="33917" y="316244"/>
                  </a:lnTo>
                  <a:lnTo>
                    <a:pt x="27572" y="317985"/>
                  </a:lnTo>
                  <a:lnTo>
                    <a:pt x="21358" y="319146"/>
                  </a:lnTo>
                  <a:lnTo>
                    <a:pt x="16223" y="320912"/>
                  </a:lnTo>
                  <a:lnTo>
                    <a:pt x="11808" y="323082"/>
                  </a:lnTo>
                  <a:lnTo>
                    <a:pt x="0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42"/>
            <p:cNvSpPr/>
            <p:nvPr/>
          </p:nvSpPr>
          <p:spPr>
            <a:xfrm>
              <a:off x="6929437" y="2107406"/>
              <a:ext cx="35310" cy="285751"/>
            </a:xfrm>
            <a:custGeom>
              <a:avLst/>
              <a:gdLst/>
              <a:ahLst/>
              <a:cxnLst/>
              <a:rect l="0" t="0" r="0" b="0"/>
              <a:pathLst>
                <a:path w="35310" h="285751">
                  <a:moveTo>
                    <a:pt x="8930" y="0"/>
                  </a:moveTo>
                  <a:lnTo>
                    <a:pt x="8930" y="4740"/>
                  </a:lnTo>
                  <a:lnTo>
                    <a:pt x="9921" y="7129"/>
                  </a:lnTo>
                  <a:lnTo>
                    <a:pt x="11575" y="9713"/>
                  </a:lnTo>
                  <a:lnTo>
                    <a:pt x="13670" y="12428"/>
                  </a:lnTo>
                  <a:lnTo>
                    <a:pt x="16058" y="16223"/>
                  </a:lnTo>
                  <a:lnTo>
                    <a:pt x="18643" y="20737"/>
                  </a:lnTo>
                  <a:lnTo>
                    <a:pt x="21358" y="25731"/>
                  </a:lnTo>
                  <a:lnTo>
                    <a:pt x="23168" y="31045"/>
                  </a:lnTo>
                  <a:lnTo>
                    <a:pt x="24375" y="36571"/>
                  </a:lnTo>
                  <a:lnTo>
                    <a:pt x="25180" y="42240"/>
                  </a:lnTo>
                  <a:lnTo>
                    <a:pt x="26708" y="48996"/>
                  </a:lnTo>
                  <a:lnTo>
                    <a:pt x="28719" y="56476"/>
                  </a:lnTo>
                  <a:lnTo>
                    <a:pt x="31052" y="64440"/>
                  </a:lnTo>
                  <a:lnTo>
                    <a:pt x="32608" y="72726"/>
                  </a:lnTo>
                  <a:lnTo>
                    <a:pt x="33645" y="81226"/>
                  </a:lnTo>
                  <a:lnTo>
                    <a:pt x="34336" y="89869"/>
                  </a:lnTo>
                  <a:lnTo>
                    <a:pt x="34797" y="97616"/>
                  </a:lnTo>
                  <a:lnTo>
                    <a:pt x="35309" y="111515"/>
                  </a:lnTo>
                  <a:lnTo>
                    <a:pt x="34454" y="118992"/>
                  </a:lnTo>
                  <a:lnTo>
                    <a:pt x="32891" y="126953"/>
                  </a:lnTo>
                  <a:lnTo>
                    <a:pt x="30857" y="135237"/>
                  </a:lnTo>
                  <a:lnTo>
                    <a:pt x="29501" y="143736"/>
                  </a:lnTo>
                  <a:lnTo>
                    <a:pt x="28597" y="152378"/>
                  </a:lnTo>
                  <a:lnTo>
                    <a:pt x="27994" y="161117"/>
                  </a:lnTo>
                  <a:lnTo>
                    <a:pt x="26601" y="169919"/>
                  </a:lnTo>
                  <a:lnTo>
                    <a:pt x="24678" y="178763"/>
                  </a:lnTo>
                  <a:lnTo>
                    <a:pt x="22406" y="187636"/>
                  </a:lnTo>
                  <a:lnTo>
                    <a:pt x="20890" y="195536"/>
                  </a:lnTo>
                  <a:lnTo>
                    <a:pt x="19880" y="202787"/>
                  </a:lnTo>
                  <a:lnTo>
                    <a:pt x="19207" y="209605"/>
                  </a:lnTo>
                  <a:lnTo>
                    <a:pt x="17766" y="217127"/>
                  </a:lnTo>
                  <a:lnTo>
                    <a:pt x="15812" y="225119"/>
                  </a:lnTo>
                  <a:lnTo>
                    <a:pt x="13518" y="233423"/>
                  </a:lnTo>
                  <a:lnTo>
                    <a:pt x="11989" y="240943"/>
                  </a:lnTo>
                  <a:lnTo>
                    <a:pt x="10968" y="247941"/>
                  </a:lnTo>
                  <a:lnTo>
                    <a:pt x="10289" y="254591"/>
                  </a:lnTo>
                  <a:lnTo>
                    <a:pt x="8844" y="260016"/>
                  </a:lnTo>
                  <a:lnTo>
                    <a:pt x="6888" y="264625"/>
                  </a:lnTo>
                  <a:lnTo>
                    <a:pt x="4591" y="268690"/>
                  </a:lnTo>
                  <a:lnTo>
                    <a:pt x="3061" y="272392"/>
                  </a:lnTo>
                  <a:lnTo>
                    <a:pt x="2041" y="275853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43"/>
            <p:cNvSpPr/>
            <p:nvPr/>
          </p:nvSpPr>
          <p:spPr>
            <a:xfrm>
              <a:off x="6804421" y="2205632"/>
              <a:ext cx="250033" cy="53579"/>
            </a:xfrm>
            <a:custGeom>
              <a:avLst/>
              <a:gdLst/>
              <a:ahLst/>
              <a:cxnLst/>
              <a:rect l="0" t="0" r="0" b="0"/>
              <a:pathLst>
                <a:path w="250033" h="53579">
                  <a:moveTo>
                    <a:pt x="0" y="53578"/>
                  </a:moveTo>
                  <a:lnTo>
                    <a:pt x="4740" y="53578"/>
                  </a:lnTo>
                  <a:lnTo>
                    <a:pt x="6137" y="52586"/>
                  </a:lnTo>
                  <a:lnTo>
                    <a:pt x="7068" y="50932"/>
                  </a:lnTo>
                  <a:lnTo>
                    <a:pt x="7688" y="48838"/>
                  </a:lnTo>
                  <a:lnTo>
                    <a:pt x="9095" y="47442"/>
                  </a:lnTo>
                  <a:lnTo>
                    <a:pt x="11025" y="46510"/>
                  </a:lnTo>
                  <a:lnTo>
                    <a:pt x="13303" y="45890"/>
                  </a:lnTo>
                  <a:lnTo>
                    <a:pt x="16806" y="43492"/>
                  </a:lnTo>
                  <a:lnTo>
                    <a:pt x="21126" y="39909"/>
                  </a:lnTo>
                  <a:lnTo>
                    <a:pt x="25990" y="35536"/>
                  </a:lnTo>
                  <a:lnTo>
                    <a:pt x="31218" y="31628"/>
                  </a:lnTo>
                  <a:lnTo>
                    <a:pt x="36687" y="28031"/>
                  </a:lnTo>
                  <a:lnTo>
                    <a:pt x="42317" y="24640"/>
                  </a:lnTo>
                  <a:lnTo>
                    <a:pt x="49048" y="22380"/>
                  </a:lnTo>
                  <a:lnTo>
                    <a:pt x="56511" y="20873"/>
                  </a:lnTo>
                  <a:lnTo>
                    <a:pt x="64463" y="19869"/>
                  </a:lnTo>
                  <a:lnTo>
                    <a:pt x="72741" y="18207"/>
                  </a:lnTo>
                  <a:lnTo>
                    <a:pt x="81236" y="16107"/>
                  </a:lnTo>
                  <a:lnTo>
                    <a:pt x="89876" y="13715"/>
                  </a:lnTo>
                  <a:lnTo>
                    <a:pt x="100597" y="12120"/>
                  </a:lnTo>
                  <a:lnTo>
                    <a:pt x="112705" y="11056"/>
                  </a:lnTo>
                  <a:lnTo>
                    <a:pt x="125739" y="10348"/>
                  </a:lnTo>
                  <a:lnTo>
                    <a:pt x="138396" y="8883"/>
                  </a:lnTo>
                  <a:lnTo>
                    <a:pt x="150803" y="6914"/>
                  </a:lnTo>
                  <a:lnTo>
                    <a:pt x="163043" y="4610"/>
                  </a:lnTo>
                  <a:lnTo>
                    <a:pt x="175173" y="3073"/>
                  </a:lnTo>
                  <a:lnTo>
                    <a:pt x="187227" y="2049"/>
                  </a:lnTo>
                  <a:lnTo>
                    <a:pt x="199232" y="1366"/>
                  </a:lnTo>
                  <a:lnTo>
                    <a:pt x="220509" y="607"/>
                  </a:lnTo>
                  <a:lnTo>
                    <a:pt x="25003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44"/>
            <p:cNvSpPr/>
            <p:nvPr/>
          </p:nvSpPr>
          <p:spPr>
            <a:xfrm>
              <a:off x="6769272" y="2036617"/>
              <a:ext cx="507318" cy="418924"/>
            </a:xfrm>
            <a:custGeom>
              <a:avLst/>
              <a:gdLst/>
              <a:ahLst/>
              <a:cxnLst/>
              <a:rect l="0" t="0" r="0" b="0"/>
              <a:pathLst>
                <a:path w="507318" h="418924">
                  <a:moveTo>
                    <a:pt x="329829" y="401187"/>
                  </a:moveTo>
                  <a:lnTo>
                    <a:pt x="325089" y="405928"/>
                  </a:lnTo>
                  <a:lnTo>
                    <a:pt x="321708" y="407324"/>
                  </a:lnTo>
                  <a:lnTo>
                    <a:pt x="306477" y="410281"/>
                  </a:lnTo>
                  <a:lnTo>
                    <a:pt x="291669" y="414489"/>
                  </a:lnTo>
                  <a:lnTo>
                    <a:pt x="283554" y="416009"/>
                  </a:lnTo>
                  <a:lnTo>
                    <a:pt x="275166" y="417021"/>
                  </a:lnTo>
                  <a:lnTo>
                    <a:pt x="266598" y="417696"/>
                  </a:lnTo>
                  <a:lnTo>
                    <a:pt x="251787" y="418446"/>
                  </a:lnTo>
                  <a:lnTo>
                    <a:pt x="237597" y="417788"/>
                  </a:lnTo>
                  <a:lnTo>
                    <a:pt x="229645" y="416223"/>
                  </a:lnTo>
                  <a:lnTo>
                    <a:pt x="221368" y="414187"/>
                  </a:lnTo>
                  <a:lnTo>
                    <a:pt x="211882" y="412830"/>
                  </a:lnTo>
                  <a:lnTo>
                    <a:pt x="201588" y="411926"/>
                  </a:lnTo>
                  <a:lnTo>
                    <a:pt x="190757" y="411323"/>
                  </a:lnTo>
                  <a:lnTo>
                    <a:pt x="181552" y="409929"/>
                  </a:lnTo>
                  <a:lnTo>
                    <a:pt x="166033" y="405734"/>
                  </a:lnTo>
                  <a:lnTo>
                    <a:pt x="158123" y="402234"/>
                  </a:lnTo>
                  <a:lnTo>
                    <a:pt x="149875" y="397916"/>
                  </a:lnTo>
                  <a:lnTo>
                    <a:pt x="141398" y="393053"/>
                  </a:lnTo>
                  <a:lnTo>
                    <a:pt x="132771" y="388819"/>
                  </a:lnTo>
                  <a:lnTo>
                    <a:pt x="124042" y="385005"/>
                  </a:lnTo>
                  <a:lnTo>
                    <a:pt x="115248" y="381469"/>
                  </a:lnTo>
                  <a:lnTo>
                    <a:pt x="106408" y="377127"/>
                  </a:lnTo>
                  <a:lnTo>
                    <a:pt x="97538" y="372249"/>
                  </a:lnTo>
                  <a:lnTo>
                    <a:pt x="88648" y="367012"/>
                  </a:lnTo>
                  <a:lnTo>
                    <a:pt x="73478" y="355902"/>
                  </a:lnTo>
                  <a:lnTo>
                    <a:pt x="60122" y="344349"/>
                  </a:lnTo>
                  <a:lnTo>
                    <a:pt x="47571" y="332600"/>
                  </a:lnTo>
                  <a:lnTo>
                    <a:pt x="41447" y="325697"/>
                  </a:lnTo>
                  <a:lnTo>
                    <a:pt x="35378" y="318118"/>
                  </a:lnTo>
                  <a:lnTo>
                    <a:pt x="29349" y="310089"/>
                  </a:lnTo>
                  <a:lnTo>
                    <a:pt x="24337" y="301760"/>
                  </a:lnTo>
                  <a:lnTo>
                    <a:pt x="20005" y="293230"/>
                  </a:lnTo>
                  <a:lnTo>
                    <a:pt x="16123" y="284567"/>
                  </a:lnTo>
                  <a:lnTo>
                    <a:pt x="12544" y="275816"/>
                  </a:lnTo>
                  <a:lnTo>
                    <a:pt x="9165" y="267005"/>
                  </a:lnTo>
                  <a:lnTo>
                    <a:pt x="5919" y="258154"/>
                  </a:lnTo>
                  <a:lnTo>
                    <a:pt x="3757" y="249277"/>
                  </a:lnTo>
                  <a:lnTo>
                    <a:pt x="2315" y="240382"/>
                  </a:lnTo>
                  <a:lnTo>
                    <a:pt x="1354" y="231476"/>
                  </a:lnTo>
                  <a:lnTo>
                    <a:pt x="713" y="222562"/>
                  </a:lnTo>
                  <a:lnTo>
                    <a:pt x="286" y="213643"/>
                  </a:lnTo>
                  <a:lnTo>
                    <a:pt x="0" y="204720"/>
                  </a:lnTo>
                  <a:lnTo>
                    <a:pt x="803" y="195795"/>
                  </a:lnTo>
                  <a:lnTo>
                    <a:pt x="2330" y="186868"/>
                  </a:lnTo>
                  <a:lnTo>
                    <a:pt x="4340" y="177941"/>
                  </a:lnTo>
                  <a:lnTo>
                    <a:pt x="7664" y="169013"/>
                  </a:lnTo>
                  <a:lnTo>
                    <a:pt x="11866" y="160084"/>
                  </a:lnTo>
                  <a:lnTo>
                    <a:pt x="16650" y="151155"/>
                  </a:lnTo>
                  <a:lnTo>
                    <a:pt x="21824" y="142225"/>
                  </a:lnTo>
                  <a:lnTo>
                    <a:pt x="32865" y="124366"/>
                  </a:lnTo>
                  <a:lnTo>
                    <a:pt x="39579" y="115437"/>
                  </a:lnTo>
                  <a:lnTo>
                    <a:pt x="47032" y="106507"/>
                  </a:lnTo>
                  <a:lnTo>
                    <a:pt x="54977" y="97578"/>
                  </a:lnTo>
                  <a:lnTo>
                    <a:pt x="71743" y="79718"/>
                  </a:lnTo>
                  <a:lnTo>
                    <a:pt x="80381" y="70789"/>
                  </a:lnTo>
                  <a:lnTo>
                    <a:pt x="90109" y="62851"/>
                  </a:lnTo>
                  <a:lnTo>
                    <a:pt x="100562" y="55575"/>
                  </a:lnTo>
                  <a:lnTo>
                    <a:pt x="111501" y="48740"/>
                  </a:lnTo>
                  <a:lnTo>
                    <a:pt x="122761" y="43191"/>
                  </a:lnTo>
                  <a:lnTo>
                    <a:pt x="134237" y="38500"/>
                  </a:lnTo>
                  <a:lnTo>
                    <a:pt x="145857" y="34380"/>
                  </a:lnTo>
                  <a:lnTo>
                    <a:pt x="171996" y="24511"/>
                  </a:lnTo>
                  <a:lnTo>
                    <a:pt x="185911" y="19101"/>
                  </a:lnTo>
                  <a:lnTo>
                    <a:pt x="199158" y="14502"/>
                  </a:lnTo>
                  <a:lnTo>
                    <a:pt x="211957" y="10444"/>
                  </a:lnTo>
                  <a:lnTo>
                    <a:pt x="224459" y="6746"/>
                  </a:lnTo>
                  <a:lnTo>
                    <a:pt x="237754" y="4281"/>
                  </a:lnTo>
                  <a:lnTo>
                    <a:pt x="251579" y="2638"/>
                  </a:lnTo>
                  <a:lnTo>
                    <a:pt x="265756" y="1542"/>
                  </a:lnTo>
                  <a:lnTo>
                    <a:pt x="280168" y="812"/>
                  </a:lnTo>
                  <a:lnTo>
                    <a:pt x="309412" y="0"/>
                  </a:lnTo>
                  <a:lnTo>
                    <a:pt x="323162" y="776"/>
                  </a:lnTo>
                  <a:lnTo>
                    <a:pt x="336298" y="2286"/>
                  </a:lnTo>
                  <a:lnTo>
                    <a:pt x="349026" y="4284"/>
                  </a:lnTo>
                  <a:lnTo>
                    <a:pt x="361478" y="7601"/>
                  </a:lnTo>
                  <a:lnTo>
                    <a:pt x="373748" y="11796"/>
                  </a:lnTo>
                  <a:lnTo>
                    <a:pt x="385898" y="16577"/>
                  </a:lnTo>
                  <a:lnTo>
                    <a:pt x="397966" y="20757"/>
                  </a:lnTo>
                  <a:lnTo>
                    <a:pt x="409981" y="24536"/>
                  </a:lnTo>
                  <a:lnTo>
                    <a:pt x="421958" y="28047"/>
                  </a:lnTo>
                  <a:lnTo>
                    <a:pt x="432920" y="33364"/>
                  </a:lnTo>
                  <a:lnTo>
                    <a:pt x="443206" y="39886"/>
                  </a:lnTo>
                  <a:lnTo>
                    <a:pt x="453039" y="47210"/>
                  </a:lnTo>
                  <a:lnTo>
                    <a:pt x="461578" y="54078"/>
                  </a:lnTo>
                  <a:lnTo>
                    <a:pt x="476358" y="66999"/>
                  </a:lnTo>
                  <a:lnTo>
                    <a:pt x="483078" y="74216"/>
                  </a:lnTo>
                  <a:lnTo>
                    <a:pt x="489542" y="82003"/>
                  </a:lnTo>
                  <a:lnTo>
                    <a:pt x="495836" y="90171"/>
                  </a:lnTo>
                  <a:lnTo>
                    <a:pt x="500031" y="98593"/>
                  </a:lnTo>
                  <a:lnTo>
                    <a:pt x="502828" y="107184"/>
                  </a:lnTo>
                  <a:lnTo>
                    <a:pt x="504694" y="115889"/>
                  </a:lnTo>
                  <a:lnTo>
                    <a:pt x="505937" y="123675"/>
                  </a:lnTo>
                  <a:lnTo>
                    <a:pt x="506765" y="130851"/>
                  </a:lnTo>
                  <a:lnTo>
                    <a:pt x="507317" y="137619"/>
                  </a:lnTo>
                  <a:lnTo>
                    <a:pt x="506694" y="145108"/>
                  </a:lnTo>
                  <a:lnTo>
                    <a:pt x="505286" y="153077"/>
                  </a:lnTo>
                  <a:lnTo>
                    <a:pt x="503355" y="161367"/>
                  </a:lnTo>
                  <a:lnTo>
                    <a:pt x="501075" y="169869"/>
                  </a:lnTo>
                  <a:lnTo>
                    <a:pt x="495896" y="187254"/>
                  </a:lnTo>
                  <a:lnTo>
                    <a:pt x="492135" y="196057"/>
                  </a:lnTo>
                  <a:lnTo>
                    <a:pt x="487642" y="204902"/>
                  </a:lnTo>
                  <a:lnTo>
                    <a:pt x="482662" y="213776"/>
                  </a:lnTo>
                  <a:lnTo>
                    <a:pt x="477358" y="222668"/>
                  </a:lnTo>
                  <a:lnTo>
                    <a:pt x="466173" y="240486"/>
                  </a:lnTo>
                  <a:lnTo>
                    <a:pt x="459421" y="248412"/>
                  </a:lnTo>
                  <a:lnTo>
                    <a:pt x="451943" y="255681"/>
                  </a:lnTo>
                  <a:lnTo>
                    <a:pt x="443980" y="262511"/>
                  </a:lnTo>
                  <a:lnTo>
                    <a:pt x="436688" y="270041"/>
                  </a:lnTo>
                  <a:lnTo>
                    <a:pt x="429842" y="278038"/>
                  </a:lnTo>
                  <a:lnTo>
                    <a:pt x="423293" y="286345"/>
                  </a:lnTo>
                  <a:lnTo>
                    <a:pt x="415950" y="294860"/>
                  </a:lnTo>
                  <a:lnTo>
                    <a:pt x="408079" y="303513"/>
                  </a:lnTo>
                  <a:lnTo>
                    <a:pt x="392388" y="320074"/>
                  </a:lnTo>
                  <a:lnTo>
                    <a:pt x="378800" y="334048"/>
                  </a:lnTo>
                  <a:lnTo>
                    <a:pt x="363501" y="346873"/>
                  </a:lnTo>
                  <a:lnTo>
                    <a:pt x="347771" y="358196"/>
                  </a:lnTo>
                  <a:lnTo>
                    <a:pt x="334165" y="366536"/>
                  </a:lnTo>
                  <a:lnTo>
                    <a:pt x="324150" y="376195"/>
                  </a:lnTo>
                  <a:lnTo>
                    <a:pt x="320089" y="381549"/>
                  </a:lnTo>
                  <a:lnTo>
                    <a:pt x="310287" y="390144"/>
                  </a:lnTo>
                  <a:lnTo>
                    <a:pt x="296258" y="400561"/>
                  </a:lnTo>
                  <a:lnTo>
                    <a:pt x="292565" y="403746"/>
                  </a:lnTo>
                  <a:lnTo>
                    <a:pt x="285816" y="407285"/>
                  </a:lnTo>
                  <a:lnTo>
                    <a:pt x="282628" y="408229"/>
                  </a:lnTo>
                  <a:lnTo>
                    <a:pt x="280503" y="409850"/>
                  </a:lnTo>
                  <a:lnTo>
                    <a:pt x="279086" y="411924"/>
                  </a:lnTo>
                  <a:lnTo>
                    <a:pt x="278141" y="414298"/>
                  </a:lnTo>
                  <a:lnTo>
                    <a:pt x="276519" y="415881"/>
                  </a:lnTo>
                  <a:lnTo>
                    <a:pt x="274445" y="416936"/>
                  </a:lnTo>
                  <a:lnTo>
                    <a:pt x="267738" y="418923"/>
                  </a:lnTo>
                  <a:lnTo>
                    <a:pt x="267323" y="410149"/>
                  </a:lnTo>
                  <a:lnTo>
                    <a:pt x="275010" y="402431"/>
                  </a:lnTo>
                  <a:lnTo>
                    <a:pt x="274431" y="402017"/>
                  </a:lnTo>
                  <a:lnTo>
                    <a:pt x="267325" y="401187"/>
                  </a:lnTo>
                  <a:lnTo>
                    <a:pt x="267324" y="401187"/>
                  </a:lnTo>
                  <a:lnTo>
                    <a:pt x="267321" y="401187"/>
                  </a:lnTo>
                  <a:lnTo>
                    <a:pt x="276251" y="4011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45"/>
            <p:cNvSpPr/>
            <p:nvPr/>
          </p:nvSpPr>
          <p:spPr>
            <a:xfrm>
              <a:off x="7431429" y="2018109"/>
              <a:ext cx="424760" cy="223087"/>
            </a:xfrm>
            <a:custGeom>
              <a:avLst/>
              <a:gdLst/>
              <a:ahLst/>
              <a:cxnLst/>
              <a:rect l="0" t="0" r="0" b="0"/>
              <a:pathLst>
                <a:path w="424760" h="223087">
                  <a:moveTo>
                    <a:pt x="212383" y="8930"/>
                  </a:moveTo>
                  <a:lnTo>
                    <a:pt x="199954" y="8930"/>
                  </a:lnTo>
                  <a:lnTo>
                    <a:pt x="197151" y="9922"/>
                  </a:lnTo>
                  <a:lnTo>
                    <a:pt x="186482" y="16058"/>
                  </a:lnTo>
                  <a:lnTo>
                    <a:pt x="180234" y="18643"/>
                  </a:lnTo>
                  <a:lnTo>
                    <a:pt x="173091" y="21358"/>
                  </a:lnTo>
                  <a:lnTo>
                    <a:pt x="166344" y="25153"/>
                  </a:lnTo>
                  <a:lnTo>
                    <a:pt x="159863" y="29667"/>
                  </a:lnTo>
                  <a:lnTo>
                    <a:pt x="153557" y="34661"/>
                  </a:lnTo>
                  <a:lnTo>
                    <a:pt x="147368" y="38982"/>
                  </a:lnTo>
                  <a:lnTo>
                    <a:pt x="141259" y="42855"/>
                  </a:lnTo>
                  <a:lnTo>
                    <a:pt x="135202" y="46430"/>
                  </a:lnTo>
                  <a:lnTo>
                    <a:pt x="120533" y="55692"/>
                  </a:lnTo>
                  <a:lnTo>
                    <a:pt x="112454" y="60941"/>
                  </a:lnTo>
                  <a:lnTo>
                    <a:pt x="105083" y="66424"/>
                  </a:lnTo>
                  <a:lnTo>
                    <a:pt x="98187" y="72064"/>
                  </a:lnTo>
                  <a:lnTo>
                    <a:pt x="91604" y="77808"/>
                  </a:lnTo>
                  <a:lnTo>
                    <a:pt x="84238" y="83622"/>
                  </a:lnTo>
                  <a:lnTo>
                    <a:pt x="76352" y="89482"/>
                  </a:lnTo>
                  <a:lnTo>
                    <a:pt x="68117" y="95374"/>
                  </a:lnTo>
                  <a:lnTo>
                    <a:pt x="60643" y="101285"/>
                  </a:lnTo>
                  <a:lnTo>
                    <a:pt x="53676" y="107211"/>
                  </a:lnTo>
                  <a:lnTo>
                    <a:pt x="47047" y="113146"/>
                  </a:lnTo>
                  <a:lnTo>
                    <a:pt x="34390" y="125032"/>
                  </a:lnTo>
                  <a:lnTo>
                    <a:pt x="28237" y="130979"/>
                  </a:lnTo>
                  <a:lnTo>
                    <a:pt x="23142" y="136929"/>
                  </a:lnTo>
                  <a:lnTo>
                    <a:pt x="18754" y="142880"/>
                  </a:lnTo>
                  <a:lnTo>
                    <a:pt x="14836" y="148831"/>
                  </a:lnTo>
                  <a:lnTo>
                    <a:pt x="11232" y="153791"/>
                  </a:lnTo>
                  <a:lnTo>
                    <a:pt x="7837" y="158089"/>
                  </a:lnTo>
                  <a:lnTo>
                    <a:pt x="4582" y="161948"/>
                  </a:lnTo>
                  <a:lnTo>
                    <a:pt x="2411" y="166504"/>
                  </a:lnTo>
                  <a:lnTo>
                    <a:pt x="964" y="171526"/>
                  </a:lnTo>
                  <a:lnTo>
                    <a:pt x="0" y="176858"/>
                  </a:lnTo>
                  <a:lnTo>
                    <a:pt x="349" y="181405"/>
                  </a:lnTo>
                  <a:lnTo>
                    <a:pt x="1573" y="185429"/>
                  </a:lnTo>
                  <a:lnTo>
                    <a:pt x="3383" y="189103"/>
                  </a:lnTo>
                  <a:lnTo>
                    <a:pt x="8038" y="195832"/>
                  </a:lnTo>
                  <a:lnTo>
                    <a:pt x="10669" y="199016"/>
                  </a:lnTo>
                  <a:lnTo>
                    <a:pt x="18883" y="205199"/>
                  </a:lnTo>
                  <a:lnTo>
                    <a:pt x="29149" y="211254"/>
                  </a:lnTo>
                  <a:lnTo>
                    <a:pt x="40326" y="217253"/>
                  </a:lnTo>
                  <a:lnTo>
                    <a:pt x="47076" y="219249"/>
                  </a:lnTo>
                  <a:lnTo>
                    <a:pt x="54554" y="220580"/>
                  </a:lnTo>
                  <a:lnTo>
                    <a:pt x="62515" y="221467"/>
                  </a:lnTo>
                  <a:lnTo>
                    <a:pt x="71791" y="222059"/>
                  </a:lnTo>
                  <a:lnTo>
                    <a:pt x="81944" y="222453"/>
                  </a:lnTo>
                  <a:lnTo>
                    <a:pt x="104801" y="222891"/>
                  </a:lnTo>
                  <a:lnTo>
                    <a:pt x="131496" y="223086"/>
                  </a:lnTo>
                  <a:lnTo>
                    <a:pt x="144568" y="222146"/>
                  </a:lnTo>
                  <a:lnTo>
                    <a:pt x="157251" y="220527"/>
                  </a:lnTo>
                  <a:lnTo>
                    <a:pt x="169675" y="218455"/>
                  </a:lnTo>
                  <a:lnTo>
                    <a:pt x="182919" y="217074"/>
                  </a:lnTo>
                  <a:lnTo>
                    <a:pt x="196710" y="216153"/>
                  </a:lnTo>
                  <a:lnTo>
                    <a:pt x="210863" y="215540"/>
                  </a:lnTo>
                  <a:lnTo>
                    <a:pt x="224268" y="214138"/>
                  </a:lnTo>
                  <a:lnTo>
                    <a:pt x="237174" y="212212"/>
                  </a:lnTo>
                  <a:lnTo>
                    <a:pt x="249747" y="209936"/>
                  </a:lnTo>
                  <a:lnTo>
                    <a:pt x="262096" y="207426"/>
                  </a:lnTo>
                  <a:lnTo>
                    <a:pt x="286402" y="201991"/>
                  </a:lnTo>
                  <a:lnTo>
                    <a:pt x="298441" y="198161"/>
                  </a:lnTo>
                  <a:lnTo>
                    <a:pt x="310434" y="193623"/>
                  </a:lnTo>
                  <a:lnTo>
                    <a:pt x="322399" y="188613"/>
                  </a:lnTo>
                  <a:lnTo>
                    <a:pt x="333352" y="183289"/>
                  </a:lnTo>
                  <a:lnTo>
                    <a:pt x="343631" y="177755"/>
                  </a:lnTo>
                  <a:lnTo>
                    <a:pt x="361996" y="167307"/>
                  </a:lnTo>
                  <a:lnTo>
                    <a:pt x="376774" y="159356"/>
                  </a:lnTo>
                  <a:lnTo>
                    <a:pt x="383492" y="154854"/>
                  </a:lnTo>
                  <a:lnTo>
                    <a:pt x="389956" y="149869"/>
                  </a:lnTo>
                  <a:lnTo>
                    <a:pt x="396249" y="144561"/>
                  </a:lnTo>
                  <a:lnTo>
                    <a:pt x="401437" y="139038"/>
                  </a:lnTo>
                  <a:lnTo>
                    <a:pt x="405887" y="133372"/>
                  </a:lnTo>
                  <a:lnTo>
                    <a:pt x="409848" y="127610"/>
                  </a:lnTo>
                  <a:lnTo>
                    <a:pt x="413478" y="121784"/>
                  </a:lnTo>
                  <a:lnTo>
                    <a:pt x="416892" y="115916"/>
                  </a:lnTo>
                  <a:lnTo>
                    <a:pt x="420159" y="110019"/>
                  </a:lnTo>
                  <a:lnTo>
                    <a:pt x="422338" y="104104"/>
                  </a:lnTo>
                  <a:lnTo>
                    <a:pt x="423791" y="98176"/>
                  </a:lnTo>
                  <a:lnTo>
                    <a:pt x="424759" y="92240"/>
                  </a:lnTo>
                  <a:lnTo>
                    <a:pt x="424412" y="86298"/>
                  </a:lnTo>
                  <a:lnTo>
                    <a:pt x="423189" y="80352"/>
                  </a:lnTo>
                  <a:lnTo>
                    <a:pt x="421380" y="74404"/>
                  </a:lnTo>
                  <a:lnTo>
                    <a:pt x="419184" y="68454"/>
                  </a:lnTo>
                  <a:lnTo>
                    <a:pt x="416726" y="62503"/>
                  </a:lnTo>
                  <a:lnTo>
                    <a:pt x="414096" y="56551"/>
                  </a:lnTo>
                  <a:lnTo>
                    <a:pt x="409366" y="51592"/>
                  </a:lnTo>
                  <a:lnTo>
                    <a:pt x="403236" y="47293"/>
                  </a:lnTo>
                  <a:lnTo>
                    <a:pt x="396174" y="43435"/>
                  </a:lnTo>
                  <a:lnTo>
                    <a:pt x="389480" y="38878"/>
                  </a:lnTo>
                  <a:lnTo>
                    <a:pt x="383034" y="33856"/>
                  </a:lnTo>
                  <a:lnTo>
                    <a:pt x="376752" y="28524"/>
                  </a:lnTo>
                  <a:lnTo>
                    <a:pt x="368595" y="23977"/>
                  </a:lnTo>
                  <a:lnTo>
                    <a:pt x="359188" y="19953"/>
                  </a:lnTo>
                  <a:lnTo>
                    <a:pt x="348949" y="16279"/>
                  </a:lnTo>
                  <a:lnTo>
                    <a:pt x="340138" y="12837"/>
                  </a:lnTo>
                  <a:lnTo>
                    <a:pt x="332279" y="9550"/>
                  </a:lnTo>
                  <a:lnTo>
                    <a:pt x="319249" y="4244"/>
                  </a:lnTo>
                  <a:lnTo>
                    <a:pt x="314385" y="2830"/>
                  </a:lnTo>
                  <a:lnTo>
                    <a:pt x="30168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46"/>
            <p:cNvSpPr/>
            <p:nvPr/>
          </p:nvSpPr>
          <p:spPr>
            <a:xfrm>
              <a:off x="7643812" y="2169914"/>
              <a:ext cx="107157" cy="223243"/>
            </a:xfrm>
            <a:custGeom>
              <a:avLst/>
              <a:gdLst/>
              <a:ahLst/>
              <a:cxnLst/>
              <a:rect l="0" t="0" r="0" b="0"/>
              <a:pathLst>
                <a:path w="107157" h="223243">
                  <a:moveTo>
                    <a:pt x="0" y="0"/>
                  </a:moveTo>
                  <a:lnTo>
                    <a:pt x="4739" y="9480"/>
                  </a:lnTo>
                  <a:lnTo>
                    <a:pt x="6137" y="14258"/>
                  </a:lnTo>
                  <a:lnTo>
                    <a:pt x="7068" y="19427"/>
                  </a:lnTo>
                  <a:lnTo>
                    <a:pt x="7688" y="24857"/>
                  </a:lnTo>
                  <a:lnTo>
                    <a:pt x="10086" y="31454"/>
                  </a:lnTo>
                  <a:lnTo>
                    <a:pt x="13669" y="38829"/>
                  </a:lnTo>
                  <a:lnTo>
                    <a:pt x="18043" y="46722"/>
                  </a:lnTo>
                  <a:lnTo>
                    <a:pt x="28194" y="66075"/>
                  </a:lnTo>
                  <a:lnTo>
                    <a:pt x="68544" y="146060"/>
                  </a:lnTo>
                  <a:lnTo>
                    <a:pt x="74469" y="156904"/>
                  </a:lnTo>
                  <a:lnTo>
                    <a:pt x="80404" y="167110"/>
                  </a:lnTo>
                  <a:lnTo>
                    <a:pt x="86344" y="176891"/>
                  </a:lnTo>
                  <a:lnTo>
                    <a:pt x="91298" y="186388"/>
                  </a:lnTo>
                  <a:lnTo>
                    <a:pt x="95592" y="195696"/>
                  </a:lnTo>
                  <a:lnTo>
                    <a:pt x="107156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47"/>
            <p:cNvSpPr/>
            <p:nvPr/>
          </p:nvSpPr>
          <p:spPr>
            <a:xfrm>
              <a:off x="1169789" y="3768328"/>
              <a:ext cx="232172" cy="294680"/>
            </a:xfrm>
            <a:custGeom>
              <a:avLst/>
              <a:gdLst/>
              <a:ahLst/>
              <a:cxnLst/>
              <a:rect l="0" t="0" r="0" b="0"/>
              <a:pathLst>
                <a:path w="232172" h="294680">
                  <a:moveTo>
                    <a:pt x="232171" y="0"/>
                  </a:moveTo>
                  <a:lnTo>
                    <a:pt x="219743" y="12428"/>
                  </a:lnTo>
                  <a:lnTo>
                    <a:pt x="217932" y="16223"/>
                  </a:lnTo>
                  <a:lnTo>
                    <a:pt x="216726" y="20737"/>
                  </a:lnTo>
                  <a:lnTo>
                    <a:pt x="215921" y="25731"/>
                  </a:lnTo>
                  <a:lnTo>
                    <a:pt x="214393" y="31044"/>
                  </a:lnTo>
                  <a:lnTo>
                    <a:pt x="212381" y="36571"/>
                  </a:lnTo>
                  <a:lnTo>
                    <a:pt x="210048" y="42240"/>
                  </a:lnTo>
                  <a:lnTo>
                    <a:pt x="206509" y="48996"/>
                  </a:lnTo>
                  <a:lnTo>
                    <a:pt x="202164" y="56476"/>
                  </a:lnTo>
                  <a:lnTo>
                    <a:pt x="197284" y="64439"/>
                  </a:lnTo>
                  <a:lnTo>
                    <a:pt x="193038" y="71733"/>
                  </a:lnTo>
                  <a:lnTo>
                    <a:pt x="185675" y="85129"/>
                  </a:lnTo>
                  <a:lnTo>
                    <a:pt x="181330" y="92471"/>
                  </a:lnTo>
                  <a:lnTo>
                    <a:pt x="171210" y="108567"/>
                  </a:lnTo>
                  <a:lnTo>
                    <a:pt x="164742" y="117026"/>
                  </a:lnTo>
                  <a:lnTo>
                    <a:pt x="157453" y="125642"/>
                  </a:lnTo>
                  <a:lnTo>
                    <a:pt x="142408" y="142161"/>
                  </a:lnTo>
                  <a:lnTo>
                    <a:pt x="129107" y="156117"/>
                  </a:lnTo>
                  <a:lnTo>
                    <a:pt x="105722" y="179871"/>
                  </a:lnTo>
                  <a:lnTo>
                    <a:pt x="98263" y="188375"/>
                  </a:lnTo>
                  <a:lnTo>
                    <a:pt x="91305" y="197021"/>
                  </a:lnTo>
                  <a:lnTo>
                    <a:pt x="84683" y="205761"/>
                  </a:lnTo>
                  <a:lnTo>
                    <a:pt x="78283" y="213573"/>
                  </a:lnTo>
                  <a:lnTo>
                    <a:pt x="72032" y="220764"/>
                  </a:lnTo>
                  <a:lnTo>
                    <a:pt x="65881" y="227543"/>
                  </a:lnTo>
                  <a:lnTo>
                    <a:pt x="53754" y="240367"/>
                  </a:lnTo>
                  <a:lnTo>
                    <a:pt x="9718" y="284947"/>
                  </a:lnTo>
                  <a:lnTo>
                    <a:pt x="0" y="2946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48"/>
            <p:cNvSpPr/>
            <p:nvPr/>
          </p:nvSpPr>
          <p:spPr>
            <a:xfrm>
              <a:off x="1223367" y="3830835"/>
              <a:ext cx="169665" cy="348259"/>
            </a:xfrm>
            <a:custGeom>
              <a:avLst/>
              <a:gdLst/>
              <a:ahLst/>
              <a:cxnLst/>
              <a:rect l="0" t="0" r="0" b="0"/>
              <a:pathLst>
                <a:path w="169665" h="348259">
                  <a:moveTo>
                    <a:pt x="0" y="0"/>
                  </a:moveTo>
                  <a:lnTo>
                    <a:pt x="0" y="17170"/>
                  </a:lnTo>
                  <a:lnTo>
                    <a:pt x="992" y="21368"/>
                  </a:lnTo>
                  <a:lnTo>
                    <a:pt x="7129" y="34003"/>
                  </a:lnTo>
                  <a:lnTo>
                    <a:pt x="9713" y="40528"/>
                  </a:lnTo>
                  <a:lnTo>
                    <a:pt x="12428" y="47854"/>
                  </a:lnTo>
                  <a:lnTo>
                    <a:pt x="16223" y="55716"/>
                  </a:lnTo>
                  <a:lnTo>
                    <a:pt x="20737" y="63933"/>
                  </a:lnTo>
                  <a:lnTo>
                    <a:pt x="25731" y="72388"/>
                  </a:lnTo>
                  <a:lnTo>
                    <a:pt x="30052" y="81993"/>
                  </a:lnTo>
                  <a:lnTo>
                    <a:pt x="33926" y="92365"/>
                  </a:lnTo>
                  <a:lnTo>
                    <a:pt x="37500" y="103249"/>
                  </a:lnTo>
                  <a:lnTo>
                    <a:pt x="41867" y="114473"/>
                  </a:lnTo>
                  <a:lnTo>
                    <a:pt x="46763" y="125925"/>
                  </a:lnTo>
                  <a:lnTo>
                    <a:pt x="52011" y="137528"/>
                  </a:lnTo>
                  <a:lnTo>
                    <a:pt x="57494" y="148240"/>
                  </a:lnTo>
                  <a:lnTo>
                    <a:pt x="63134" y="158358"/>
                  </a:lnTo>
                  <a:lnTo>
                    <a:pt x="68878" y="168080"/>
                  </a:lnTo>
                  <a:lnTo>
                    <a:pt x="74692" y="178530"/>
                  </a:lnTo>
                  <a:lnTo>
                    <a:pt x="86444" y="200725"/>
                  </a:lnTo>
                  <a:lnTo>
                    <a:pt x="104216" y="235532"/>
                  </a:lnTo>
                  <a:lnTo>
                    <a:pt x="109165" y="246318"/>
                  </a:lnTo>
                  <a:lnTo>
                    <a:pt x="113456" y="256486"/>
                  </a:lnTo>
                  <a:lnTo>
                    <a:pt x="117309" y="266241"/>
                  </a:lnTo>
                  <a:lnTo>
                    <a:pt x="121862" y="275720"/>
                  </a:lnTo>
                  <a:lnTo>
                    <a:pt x="126882" y="285017"/>
                  </a:lnTo>
                  <a:lnTo>
                    <a:pt x="132213" y="294191"/>
                  </a:lnTo>
                  <a:lnTo>
                    <a:pt x="136759" y="301299"/>
                  </a:lnTo>
                  <a:lnTo>
                    <a:pt x="140782" y="307031"/>
                  </a:lnTo>
                  <a:lnTo>
                    <a:pt x="144456" y="311843"/>
                  </a:lnTo>
                  <a:lnTo>
                    <a:pt x="147898" y="317037"/>
                  </a:lnTo>
                  <a:lnTo>
                    <a:pt x="151184" y="322483"/>
                  </a:lnTo>
                  <a:lnTo>
                    <a:pt x="154367" y="328098"/>
                  </a:lnTo>
                  <a:lnTo>
                    <a:pt x="157482" y="332834"/>
                  </a:lnTo>
                  <a:lnTo>
                    <a:pt x="160550" y="336983"/>
                  </a:lnTo>
                  <a:lnTo>
                    <a:pt x="169664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49"/>
            <p:cNvSpPr/>
            <p:nvPr/>
          </p:nvSpPr>
          <p:spPr>
            <a:xfrm>
              <a:off x="1660921" y="3911203"/>
              <a:ext cx="17861" cy="250032"/>
            </a:xfrm>
            <a:custGeom>
              <a:avLst/>
              <a:gdLst/>
              <a:ahLst/>
              <a:cxnLst/>
              <a:rect l="0" t="0" r="0" b="0"/>
              <a:pathLst>
                <a:path w="17861" h="250032">
                  <a:moveTo>
                    <a:pt x="17860" y="0"/>
                  </a:moveTo>
                  <a:lnTo>
                    <a:pt x="17860" y="4740"/>
                  </a:lnTo>
                  <a:lnTo>
                    <a:pt x="16868" y="8121"/>
                  </a:lnTo>
                  <a:lnTo>
                    <a:pt x="15214" y="12359"/>
                  </a:lnTo>
                  <a:lnTo>
                    <a:pt x="13119" y="17169"/>
                  </a:lnTo>
                  <a:lnTo>
                    <a:pt x="11723" y="22360"/>
                  </a:lnTo>
                  <a:lnTo>
                    <a:pt x="10792" y="27805"/>
                  </a:lnTo>
                  <a:lnTo>
                    <a:pt x="10171" y="33419"/>
                  </a:lnTo>
                  <a:lnTo>
                    <a:pt x="9758" y="40139"/>
                  </a:lnTo>
                  <a:lnTo>
                    <a:pt x="9298" y="55542"/>
                  </a:lnTo>
                  <a:lnTo>
                    <a:pt x="8183" y="63817"/>
                  </a:lnTo>
                  <a:lnTo>
                    <a:pt x="6447" y="72310"/>
                  </a:lnTo>
                  <a:lnTo>
                    <a:pt x="4299" y="80949"/>
                  </a:lnTo>
                  <a:lnTo>
                    <a:pt x="2866" y="89684"/>
                  </a:lnTo>
                  <a:lnTo>
                    <a:pt x="1911" y="98485"/>
                  </a:lnTo>
                  <a:lnTo>
                    <a:pt x="1274" y="107328"/>
                  </a:lnTo>
                  <a:lnTo>
                    <a:pt x="849" y="117193"/>
                  </a:lnTo>
                  <a:lnTo>
                    <a:pt x="378" y="138737"/>
                  </a:lnTo>
                  <a:lnTo>
                    <a:pt x="0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50"/>
            <p:cNvSpPr/>
            <p:nvPr/>
          </p:nvSpPr>
          <p:spPr>
            <a:xfrm>
              <a:off x="1544835" y="4036253"/>
              <a:ext cx="250033" cy="17826"/>
            </a:xfrm>
            <a:custGeom>
              <a:avLst/>
              <a:gdLst/>
              <a:ahLst/>
              <a:cxnLst/>
              <a:rect l="0" t="0" r="0" b="0"/>
              <a:pathLst>
                <a:path w="250033" h="17826">
                  <a:moveTo>
                    <a:pt x="0" y="17825"/>
                  </a:moveTo>
                  <a:lnTo>
                    <a:pt x="4741" y="13084"/>
                  </a:lnTo>
                  <a:lnTo>
                    <a:pt x="8122" y="11687"/>
                  </a:lnTo>
                  <a:lnTo>
                    <a:pt x="12360" y="10756"/>
                  </a:lnTo>
                  <a:lnTo>
                    <a:pt x="17170" y="10136"/>
                  </a:lnTo>
                  <a:lnTo>
                    <a:pt x="23353" y="8730"/>
                  </a:lnTo>
                  <a:lnTo>
                    <a:pt x="30451" y="6801"/>
                  </a:lnTo>
                  <a:lnTo>
                    <a:pt x="38161" y="4522"/>
                  </a:lnTo>
                  <a:lnTo>
                    <a:pt x="46276" y="3003"/>
                  </a:lnTo>
                  <a:lnTo>
                    <a:pt x="54664" y="1990"/>
                  </a:lnTo>
                  <a:lnTo>
                    <a:pt x="63232" y="1316"/>
                  </a:lnTo>
                  <a:lnTo>
                    <a:pt x="72912" y="865"/>
                  </a:lnTo>
                  <a:lnTo>
                    <a:pt x="94252" y="365"/>
                  </a:lnTo>
                  <a:lnTo>
                    <a:pt x="168625" y="0"/>
                  </a:lnTo>
                  <a:lnTo>
                    <a:pt x="180878" y="981"/>
                  </a:lnTo>
                  <a:lnTo>
                    <a:pt x="192023" y="2626"/>
                  </a:lnTo>
                  <a:lnTo>
                    <a:pt x="202430" y="4716"/>
                  </a:lnTo>
                  <a:lnTo>
                    <a:pt x="212344" y="6109"/>
                  </a:lnTo>
                  <a:lnTo>
                    <a:pt x="221930" y="7037"/>
                  </a:lnTo>
                  <a:lnTo>
                    <a:pt x="250032" y="88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51"/>
            <p:cNvSpPr/>
            <p:nvPr/>
          </p:nvSpPr>
          <p:spPr>
            <a:xfrm>
              <a:off x="1589643" y="3884983"/>
              <a:ext cx="303137" cy="419127"/>
            </a:xfrm>
            <a:custGeom>
              <a:avLst/>
              <a:gdLst/>
              <a:ahLst/>
              <a:cxnLst/>
              <a:rect l="0" t="0" r="0" b="0"/>
              <a:pathLst>
                <a:path w="303137" h="419127">
                  <a:moveTo>
                    <a:pt x="196294" y="419126"/>
                  </a:moveTo>
                  <a:lnTo>
                    <a:pt x="183865" y="419126"/>
                  </a:lnTo>
                  <a:lnTo>
                    <a:pt x="175556" y="416480"/>
                  </a:lnTo>
                  <a:lnTo>
                    <a:pt x="170563" y="414385"/>
                  </a:lnTo>
                  <a:lnTo>
                    <a:pt x="165249" y="412989"/>
                  </a:lnTo>
                  <a:lnTo>
                    <a:pt x="159722" y="412058"/>
                  </a:lnTo>
                  <a:lnTo>
                    <a:pt x="154054" y="411438"/>
                  </a:lnTo>
                  <a:lnTo>
                    <a:pt x="147298" y="410031"/>
                  </a:lnTo>
                  <a:lnTo>
                    <a:pt x="139817" y="408102"/>
                  </a:lnTo>
                  <a:lnTo>
                    <a:pt x="131854" y="405824"/>
                  </a:lnTo>
                  <a:lnTo>
                    <a:pt x="124560" y="403312"/>
                  </a:lnTo>
                  <a:lnTo>
                    <a:pt x="117714" y="400646"/>
                  </a:lnTo>
                  <a:lnTo>
                    <a:pt x="111165" y="397876"/>
                  </a:lnTo>
                  <a:lnTo>
                    <a:pt x="104815" y="394045"/>
                  </a:lnTo>
                  <a:lnTo>
                    <a:pt x="98597" y="389507"/>
                  </a:lnTo>
                  <a:lnTo>
                    <a:pt x="92467" y="384497"/>
                  </a:lnTo>
                  <a:lnTo>
                    <a:pt x="86396" y="379172"/>
                  </a:lnTo>
                  <a:lnTo>
                    <a:pt x="80365" y="373639"/>
                  </a:lnTo>
                  <a:lnTo>
                    <a:pt x="68372" y="362199"/>
                  </a:lnTo>
                  <a:lnTo>
                    <a:pt x="38545" y="332756"/>
                  </a:lnTo>
                  <a:lnTo>
                    <a:pt x="33581" y="325827"/>
                  </a:lnTo>
                  <a:lnTo>
                    <a:pt x="29280" y="318232"/>
                  </a:lnTo>
                  <a:lnTo>
                    <a:pt x="25420" y="310191"/>
                  </a:lnTo>
                  <a:lnTo>
                    <a:pt x="21855" y="301854"/>
                  </a:lnTo>
                  <a:lnTo>
                    <a:pt x="18486" y="293320"/>
                  </a:lnTo>
                  <a:lnTo>
                    <a:pt x="12096" y="275899"/>
                  </a:lnTo>
                  <a:lnTo>
                    <a:pt x="5949" y="258235"/>
                  </a:lnTo>
                  <a:lnTo>
                    <a:pt x="3913" y="249358"/>
                  </a:lnTo>
                  <a:lnTo>
                    <a:pt x="2556" y="240463"/>
                  </a:lnTo>
                  <a:lnTo>
                    <a:pt x="1651" y="231556"/>
                  </a:lnTo>
                  <a:lnTo>
                    <a:pt x="1047" y="221650"/>
                  </a:lnTo>
                  <a:lnTo>
                    <a:pt x="377" y="200059"/>
                  </a:lnTo>
                  <a:lnTo>
                    <a:pt x="0" y="170332"/>
                  </a:lnTo>
                  <a:lnTo>
                    <a:pt x="939" y="160990"/>
                  </a:lnTo>
                  <a:lnTo>
                    <a:pt x="2557" y="151785"/>
                  </a:lnTo>
                  <a:lnTo>
                    <a:pt x="4628" y="142672"/>
                  </a:lnTo>
                  <a:lnTo>
                    <a:pt x="7001" y="133620"/>
                  </a:lnTo>
                  <a:lnTo>
                    <a:pt x="9576" y="124609"/>
                  </a:lnTo>
                  <a:lnTo>
                    <a:pt x="15082" y="106659"/>
                  </a:lnTo>
                  <a:lnTo>
                    <a:pt x="20836" y="88760"/>
                  </a:lnTo>
                  <a:lnTo>
                    <a:pt x="24752" y="80812"/>
                  </a:lnTo>
                  <a:lnTo>
                    <a:pt x="29346" y="73528"/>
                  </a:lnTo>
                  <a:lnTo>
                    <a:pt x="34394" y="66688"/>
                  </a:lnTo>
                  <a:lnTo>
                    <a:pt x="39743" y="60144"/>
                  </a:lnTo>
                  <a:lnTo>
                    <a:pt x="45294" y="53797"/>
                  </a:lnTo>
                  <a:lnTo>
                    <a:pt x="50979" y="47581"/>
                  </a:lnTo>
                  <a:lnTo>
                    <a:pt x="57745" y="41453"/>
                  </a:lnTo>
                  <a:lnTo>
                    <a:pt x="65233" y="35383"/>
                  </a:lnTo>
                  <a:lnTo>
                    <a:pt x="73201" y="29352"/>
                  </a:lnTo>
                  <a:lnTo>
                    <a:pt x="81490" y="24339"/>
                  </a:lnTo>
                  <a:lnTo>
                    <a:pt x="89992" y="20005"/>
                  </a:lnTo>
                  <a:lnTo>
                    <a:pt x="98637" y="16123"/>
                  </a:lnTo>
                  <a:lnTo>
                    <a:pt x="107377" y="12543"/>
                  </a:lnTo>
                  <a:lnTo>
                    <a:pt x="116180" y="9165"/>
                  </a:lnTo>
                  <a:lnTo>
                    <a:pt x="125025" y="5920"/>
                  </a:lnTo>
                  <a:lnTo>
                    <a:pt x="133899" y="3757"/>
                  </a:lnTo>
                  <a:lnTo>
                    <a:pt x="142791" y="2315"/>
                  </a:lnTo>
                  <a:lnTo>
                    <a:pt x="151695" y="1353"/>
                  </a:lnTo>
                  <a:lnTo>
                    <a:pt x="160609" y="712"/>
                  </a:lnTo>
                  <a:lnTo>
                    <a:pt x="169527" y="286"/>
                  </a:lnTo>
                  <a:lnTo>
                    <a:pt x="178449" y="0"/>
                  </a:lnTo>
                  <a:lnTo>
                    <a:pt x="187374" y="803"/>
                  </a:lnTo>
                  <a:lnTo>
                    <a:pt x="196301" y="2330"/>
                  </a:lnTo>
                  <a:lnTo>
                    <a:pt x="205228" y="4340"/>
                  </a:lnTo>
                  <a:lnTo>
                    <a:pt x="214156" y="7664"/>
                  </a:lnTo>
                  <a:lnTo>
                    <a:pt x="223085" y="11865"/>
                  </a:lnTo>
                  <a:lnTo>
                    <a:pt x="247227" y="24612"/>
                  </a:lnTo>
                  <a:lnTo>
                    <a:pt x="254062" y="28125"/>
                  </a:lnTo>
                  <a:lnTo>
                    <a:pt x="260602" y="32451"/>
                  </a:lnTo>
                  <a:lnTo>
                    <a:pt x="266948" y="37319"/>
                  </a:lnTo>
                  <a:lnTo>
                    <a:pt x="273162" y="42549"/>
                  </a:lnTo>
                  <a:lnTo>
                    <a:pt x="279289" y="49012"/>
                  </a:lnTo>
                  <a:lnTo>
                    <a:pt x="285359" y="56297"/>
                  </a:lnTo>
                  <a:lnTo>
                    <a:pt x="291389" y="64131"/>
                  </a:lnTo>
                  <a:lnTo>
                    <a:pt x="295409" y="71337"/>
                  </a:lnTo>
                  <a:lnTo>
                    <a:pt x="298090" y="78126"/>
                  </a:lnTo>
                  <a:lnTo>
                    <a:pt x="299876" y="84637"/>
                  </a:lnTo>
                  <a:lnTo>
                    <a:pt x="301068" y="91953"/>
                  </a:lnTo>
                  <a:lnTo>
                    <a:pt x="301862" y="99808"/>
                  </a:lnTo>
                  <a:lnTo>
                    <a:pt x="302391" y="108020"/>
                  </a:lnTo>
                  <a:lnTo>
                    <a:pt x="302744" y="116472"/>
                  </a:lnTo>
                  <a:lnTo>
                    <a:pt x="303136" y="133801"/>
                  </a:lnTo>
                  <a:lnTo>
                    <a:pt x="302249" y="142589"/>
                  </a:lnTo>
                  <a:lnTo>
                    <a:pt x="300665" y="151424"/>
                  </a:lnTo>
                  <a:lnTo>
                    <a:pt x="298617" y="160291"/>
                  </a:lnTo>
                  <a:lnTo>
                    <a:pt x="295267" y="169179"/>
                  </a:lnTo>
                  <a:lnTo>
                    <a:pt x="291049" y="178080"/>
                  </a:lnTo>
                  <a:lnTo>
                    <a:pt x="286253" y="186991"/>
                  </a:lnTo>
                  <a:lnTo>
                    <a:pt x="281071" y="195908"/>
                  </a:lnTo>
                  <a:lnTo>
                    <a:pt x="270022" y="213754"/>
                  </a:lnTo>
                  <a:lnTo>
                    <a:pt x="263306" y="222680"/>
                  </a:lnTo>
                  <a:lnTo>
                    <a:pt x="255851" y="231607"/>
                  </a:lnTo>
                  <a:lnTo>
                    <a:pt x="247905" y="240535"/>
                  </a:lnTo>
                  <a:lnTo>
                    <a:pt x="233784" y="255747"/>
                  </a:lnTo>
                  <a:lnTo>
                    <a:pt x="212033" y="278113"/>
                  </a:lnTo>
                  <a:lnTo>
                    <a:pt x="203810" y="286422"/>
                  </a:lnTo>
                  <a:lnTo>
                    <a:pt x="195351" y="293946"/>
                  </a:lnTo>
                  <a:lnTo>
                    <a:pt x="186736" y="300946"/>
                  </a:lnTo>
                  <a:lnTo>
                    <a:pt x="178016" y="307597"/>
                  </a:lnTo>
                  <a:lnTo>
                    <a:pt x="160389" y="320278"/>
                  </a:lnTo>
                  <a:lnTo>
                    <a:pt x="151521" y="326439"/>
                  </a:lnTo>
                  <a:lnTo>
                    <a:pt x="143625" y="332530"/>
                  </a:lnTo>
                  <a:lnTo>
                    <a:pt x="136377" y="338574"/>
                  </a:lnTo>
                  <a:lnTo>
                    <a:pt x="129560" y="344589"/>
                  </a:lnTo>
                  <a:lnTo>
                    <a:pt x="124024" y="348598"/>
                  </a:lnTo>
                  <a:lnTo>
                    <a:pt x="119340" y="351272"/>
                  </a:lnTo>
                  <a:lnTo>
                    <a:pt x="106997" y="3566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52"/>
            <p:cNvSpPr/>
            <p:nvPr/>
          </p:nvSpPr>
          <p:spPr>
            <a:xfrm>
              <a:off x="1919882" y="3991570"/>
              <a:ext cx="285716" cy="357129"/>
            </a:xfrm>
            <a:custGeom>
              <a:avLst/>
              <a:gdLst/>
              <a:ahLst/>
              <a:cxnLst/>
              <a:rect l="0" t="0" r="0" b="0"/>
              <a:pathLst>
                <a:path w="285716" h="357129">
                  <a:moveTo>
                    <a:pt x="142875" y="0"/>
                  </a:moveTo>
                  <a:lnTo>
                    <a:pt x="142875" y="4740"/>
                  </a:lnTo>
                  <a:lnTo>
                    <a:pt x="141883" y="7129"/>
                  </a:lnTo>
                  <a:lnTo>
                    <a:pt x="135746" y="15231"/>
                  </a:lnTo>
                  <a:lnTo>
                    <a:pt x="127644" y="24908"/>
                  </a:lnTo>
                  <a:lnTo>
                    <a:pt x="121885" y="34552"/>
                  </a:lnTo>
                  <a:lnTo>
                    <a:pt x="116017" y="45453"/>
                  </a:lnTo>
                  <a:lnTo>
                    <a:pt x="111095" y="55920"/>
                  </a:lnTo>
                  <a:lnTo>
                    <a:pt x="108907" y="63879"/>
                  </a:lnTo>
                  <a:lnTo>
                    <a:pt x="105289" y="70724"/>
                  </a:lnTo>
                  <a:lnTo>
                    <a:pt x="102935" y="73938"/>
                  </a:lnTo>
                  <a:lnTo>
                    <a:pt x="100319" y="82801"/>
                  </a:lnTo>
                  <a:lnTo>
                    <a:pt x="98640" y="95180"/>
                  </a:lnTo>
                  <a:lnTo>
                    <a:pt x="99495" y="97187"/>
                  </a:lnTo>
                  <a:lnTo>
                    <a:pt x="105438" y="104753"/>
                  </a:lnTo>
                  <a:lnTo>
                    <a:pt x="110692" y="110388"/>
                  </a:lnTo>
                  <a:lnTo>
                    <a:pt x="113482" y="112287"/>
                  </a:lnTo>
                  <a:lnTo>
                    <a:pt x="119228" y="114397"/>
                  </a:lnTo>
                  <a:lnTo>
                    <a:pt x="127735" y="115335"/>
                  </a:lnTo>
                  <a:lnTo>
                    <a:pt x="132782" y="115585"/>
                  </a:lnTo>
                  <a:lnTo>
                    <a:pt x="138131" y="114760"/>
                  </a:lnTo>
                  <a:lnTo>
                    <a:pt x="143681" y="113218"/>
                  </a:lnTo>
                  <a:lnTo>
                    <a:pt x="149366" y="111197"/>
                  </a:lnTo>
                  <a:lnTo>
                    <a:pt x="155140" y="109850"/>
                  </a:lnTo>
                  <a:lnTo>
                    <a:pt x="160973" y="108952"/>
                  </a:lnTo>
                  <a:lnTo>
                    <a:pt x="166847" y="108353"/>
                  </a:lnTo>
                  <a:lnTo>
                    <a:pt x="172747" y="106962"/>
                  </a:lnTo>
                  <a:lnTo>
                    <a:pt x="178665" y="105042"/>
                  </a:lnTo>
                  <a:lnTo>
                    <a:pt x="184594" y="102770"/>
                  </a:lnTo>
                  <a:lnTo>
                    <a:pt x="190532" y="100263"/>
                  </a:lnTo>
                  <a:lnTo>
                    <a:pt x="196475" y="97600"/>
                  </a:lnTo>
                  <a:lnTo>
                    <a:pt x="202421" y="94832"/>
                  </a:lnTo>
                  <a:lnTo>
                    <a:pt x="208369" y="91003"/>
                  </a:lnTo>
                  <a:lnTo>
                    <a:pt x="214319" y="86465"/>
                  </a:lnTo>
                  <a:lnTo>
                    <a:pt x="220270" y="81456"/>
                  </a:lnTo>
                  <a:lnTo>
                    <a:pt x="226222" y="77125"/>
                  </a:lnTo>
                  <a:lnTo>
                    <a:pt x="232174" y="73244"/>
                  </a:lnTo>
                  <a:lnTo>
                    <a:pt x="238126" y="69665"/>
                  </a:lnTo>
                  <a:lnTo>
                    <a:pt x="243087" y="66288"/>
                  </a:lnTo>
                  <a:lnTo>
                    <a:pt x="251244" y="59888"/>
                  </a:lnTo>
                  <a:lnTo>
                    <a:pt x="258177" y="51090"/>
                  </a:lnTo>
                  <a:lnTo>
                    <a:pt x="263574" y="41558"/>
                  </a:lnTo>
                  <a:lnTo>
                    <a:pt x="267604" y="30614"/>
                  </a:lnTo>
                  <a:lnTo>
                    <a:pt x="275411" y="19735"/>
                  </a:lnTo>
                  <a:lnTo>
                    <a:pt x="283703" y="11038"/>
                  </a:lnTo>
                  <a:lnTo>
                    <a:pt x="285346" y="9346"/>
                  </a:lnTo>
                  <a:lnTo>
                    <a:pt x="285697" y="18698"/>
                  </a:lnTo>
                  <a:lnTo>
                    <a:pt x="285715" y="21395"/>
                  </a:lnTo>
                  <a:lnTo>
                    <a:pt x="284734" y="24185"/>
                  </a:lnTo>
                  <a:lnTo>
                    <a:pt x="280999" y="29931"/>
                  </a:lnTo>
                  <a:lnTo>
                    <a:pt x="278678" y="38438"/>
                  </a:lnTo>
                  <a:lnTo>
                    <a:pt x="278059" y="43485"/>
                  </a:lnTo>
                  <a:lnTo>
                    <a:pt x="277646" y="49825"/>
                  </a:lnTo>
                  <a:lnTo>
                    <a:pt x="277371" y="57030"/>
                  </a:lnTo>
                  <a:lnTo>
                    <a:pt x="277188" y="64809"/>
                  </a:lnTo>
                  <a:lnTo>
                    <a:pt x="276073" y="72971"/>
                  </a:lnTo>
                  <a:lnTo>
                    <a:pt x="274338" y="81390"/>
                  </a:lnTo>
                  <a:lnTo>
                    <a:pt x="272189" y="89978"/>
                  </a:lnTo>
                  <a:lnTo>
                    <a:pt x="270756" y="98681"/>
                  </a:lnTo>
                  <a:lnTo>
                    <a:pt x="269801" y="107459"/>
                  </a:lnTo>
                  <a:lnTo>
                    <a:pt x="269164" y="116288"/>
                  </a:lnTo>
                  <a:lnTo>
                    <a:pt x="267748" y="125150"/>
                  </a:lnTo>
                  <a:lnTo>
                    <a:pt x="265811" y="134035"/>
                  </a:lnTo>
                  <a:lnTo>
                    <a:pt x="263528" y="142934"/>
                  </a:lnTo>
                  <a:lnTo>
                    <a:pt x="260021" y="151844"/>
                  </a:lnTo>
                  <a:lnTo>
                    <a:pt x="255699" y="160761"/>
                  </a:lnTo>
                  <a:lnTo>
                    <a:pt x="250833" y="169682"/>
                  </a:lnTo>
                  <a:lnTo>
                    <a:pt x="246597" y="178605"/>
                  </a:lnTo>
                  <a:lnTo>
                    <a:pt x="242781" y="187531"/>
                  </a:lnTo>
                  <a:lnTo>
                    <a:pt x="239245" y="196458"/>
                  </a:lnTo>
                  <a:lnTo>
                    <a:pt x="234903" y="205386"/>
                  </a:lnTo>
                  <a:lnTo>
                    <a:pt x="230024" y="214315"/>
                  </a:lnTo>
                  <a:lnTo>
                    <a:pt x="224787" y="223244"/>
                  </a:lnTo>
                  <a:lnTo>
                    <a:pt x="213676" y="241102"/>
                  </a:lnTo>
                  <a:lnTo>
                    <a:pt x="190375" y="276820"/>
                  </a:lnTo>
                  <a:lnTo>
                    <a:pt x="183471" y="284757"/>
                  </a:lnTo>
                  <a:lnTo>
                    <a:pt x="175892" y="292034"/>
                  </a:lnTo>
                  <a:lnTo>
                    <a:pt x="167863" y="298868"/>
                  </a:lnTo>
                  <a:lnTo>
                    <a:pt x="160526" y="305410"/>
                  </a:lnTo>
                  <a:lnTo>
                    <a:pt x="147082" y="317969"/>
                  </a:lnTo>
                  <a:lnTo>
                    <a:pt x="139727" y="324097"/>
                  </a:lnTo>
                  <a:lnTo>
                    <a:pt x="131847" y="330166"/>
                  </a:lnTo>
                  <a:lnTo>
                    <a:pt x="123617" y="336196"/>
                  </a:lnTo>
                  <a:lnTo>
                    <a:pt x="115154" y="341209"/>
                  </a:lnTo>
                  <a:lnTo>
                    <a:pt x="106535" y="345543"/>
                  </a:lnTo>
                  <a:lnTo>
                    <a:pt x="97812" y="349425"/>
                  </a:lnTo>
                  <a:lnTo>
                    <a:pt x="90013" y="352012"/>
                  </a:lnTo>
                  <a:lnTo>
                    <a:pt x="82829" y="353737"/>
                  </a:lnTo>
                  <a:lnTo>
                    <a:pt x="76056" y="354887"/>
                  </a:lnTo>
                  <a:lnTo>
                    <a:pt x="68563" y="355654"/>
                  </a:lnTo>
                  <a:lnTo>
                    <a:pt x="60592" y="356165"/>
                  </a:lnTo>
                  <a:lnTo>
                    <a:pt x="44789" y="356733"/>
                  </a:lnTo>
                  <a:lnTo>
                    <a:pt x="21121" y="357097"/>
                  </a:lnTo>
                  <a:lnTo>
                    <a:pt x="17058" y="357128"/>
                  </a:lnTo>
                  <a:lnTo>
                    <a:pt x="13356" y="356155"/>
                  </a:lnTo>
                  <a:lnTo>
                    <a:pt x="9896" y="354515"/>
                  </a:lnTo>
                  <a:lnTo>
                    <a:pt x="0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153"/>
            <p:cNvSpPr/>
            <p:nvPr/>
          </p:nvSpPr>
          <p:spPr>
            <a:xfrm>
              <a:off x="2268140" y="3902273"/>
              <a:ext cx="257166" cy="464345"/>
            </a:xfrm>
            <a:custGeom>
              <a:avLst/>
              <a:gdLst/>
              <a:ahLst/>
              <a:cxnLst/>
              <a:rect l="0" t="0" r="0" b="0"/>
              <a:pathLst>
                <a:path w="257166" h="464345">
                  <a:moveTo>
                    <a:pt x="187524" y="0"/>
                  </a:moveTo>
                  <a:lnTo>
                    <a:pt x="208514" y="20991"/>
                  </a:lnTo>
                  <a:lnTo>
                    <a:pt x="212431" y="25900"/>
                  </a:lnTo>
                  <a:lnTo>
                    <a:pt x="217027" y="32149"/>
                  </a:lnTo>
                  <a:lnTo>
                    <a:pt x="222075" y="39292"/>
                  </a:lnTo>
                  <a:lnTo>
                    <a:pt x="226433" y="46039"/>
                  </a:lnTo>
                  <a:lnTo>
                    <a:pt x="233921" y="58826"/>
                  </a:lnTo>
                  <a:lnTo>
                    <a:pt x="237307" y="66006"/>
                  </a:lnTo>
                  <a:lnTo>
                    <a:pt x="240556" y="73770"/>
                  </a:lnTo>
                  <a:lnTo>
                    <a:pt x="243714" y="81922"/>
                  </a:lnTo>
                  <a:lnTo>
                    <a:pt x="246812" y="91326"/>
                  </a:lnTo>
                  <a:lnTo>
                    <a:pt x="249869" y="101563"/>
                  </a:lnTo>
                  <a:lnTo>
                    <a:pt x="252900" y="112357"/>
                  </a:lnTo>
                  <a:lnTo>
                    <a:pt x="254920" y="122530"/>
                  </a:lnTo>
                  <a:lnTo>
                    <a:pt x="256267" y="132288"/>
                  </a:lnTo>
                  <a:lnTo>
                    <a:pt x="257165" y="141770"/>
                  </a:lnTo>
                  <a:lnTo>
                    <a:pt x="256771" y="152060"/>
                  </a:lnTo>
                  <a:lnTo>
                    <a:pt x="255517" y="162889"/>
                  </a:lnTo>
                  <a:lnTo>
                    <a:pt x="253688" y="174077"/>
                  </a:lnTo>
                  <a:lnTo>
                    <a:pt x="251477" y="185505"/>
                  </a:lnTo>
                  <a:lnTo>
                    <a:pt x="246374" y="208785"/>
                  </a:lnTo>
                  <a:lnTo>
                    <a:pt x="237923" y="244204"/>
                  </a:lnTo>
                  <a:lnTo>
                    <a:pt x="233029" y="256068"/>
                  </a:lnTo>
                  <a:lnTo>
                    <a:pt x="226791" y="267947"/>
                  </a:lnTo>
                  <a:lnTo>
                    <a:pt x="219655" y="279834"/>
                  </a:lnTo>
                  <a:lnTo>
                    <a:pt x="211921" y="291728"/>
                  </a:lnTo>
                  <a:lnTo>
                    <a:pt x="203788" y="303626"/>
                  </a:lnTo>
                  <a:lnTo>
                    <a:pt x="195390" y="315526"/>
                  </a:lnTo>
                  <a:lnTo>
                    <a:pt x="185823" y="326437"/>
                  </a:lnTo>
                  <a:lnTo>
                    <a:pt x="175475" y="336687"/>
                  </a:lnTo>
                  <a:lnTo>
                    <a:pt x="164609" y="346497"/>
                  </a:lnTo>
                  <a:lnTo>
                    <a:pt x="141951" y="367980"/>
                  </a:lnTo>
                  <a:lnTo>
                    <a:pt x="130353" y="379266"/>
                  </a:lnTo>
                  <a:lnTo>
                    <a:pt x="117660" y="389765"/>
                  </a:lnTo>
                  <a:lnTo>
                    <a:pt x="104236" y="399741"/>
                  </a:lnTo>
                  <a:lnTo>
                    <a:pt x="90327" y="409370"/>
                  </a:lnTo>
                  <a:lnTo>
                    <a:pt x="77085" y="417772"/>
                  </a:lnTo>
                  <a:lnTo>
                    <a:pt x="64288" y="425358"/>
                  </a:lnTo>
                  <a:lnTo>
                    <a:pt x="51788" y="432401"/>
                  </a:lnTo>
                  <a:lnTo>
                    <a:pt x="40479" y="439080"/>
                  </a:lnTo>
                  <a:lnTo>
                    <a:pt x="0" y="4643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154"/>
            <p:cNvSpPr/>
            <p:nvPr/>
          </p:nvSpPr>
          <p:spPr>
            <a:xfrm>
              <a:off x="1109044" y="3830835"/>
              <a:ext cx="114324" cy="544712"/>
            </a:xfrm>
            <a:custGeom>
              <a:avLst/>
              <a:gdLst/>
              <a:ahLst/>
              <a:cxnLst/>
              <a:rect l="0" t="0" r="0" b="0"/>
              <a:pathLst>
                <a:path w="114324" h="544712">
                  <a:moveTo>
                    <a:pt x="87534" y="0"/>
                  </a:moveTo>
                  <a:lnTo>
                    <a:pt x="82793" y="4741"/>
                  </a:lnTo>
                  <a:lnTo>
                    <a:pt x="80404" y="8122"/>
                  </a:lnTo>
                  <a:lnTo>
                    <a:pt x="77820" y="12360"/>
                  </a:lnTo>
                  <a:lnTo>
                    <a:pt x="75105" y="17170"/>
                  </a:lnTo>
                  <a:lnTo>
                    <a:pt x="72302" y="21368"/>
                  </a:lnTo>
                  <a:lnTo>
                    <a:pt x="69442" y="25160"/>
                  </a:lnTo>
                  <a:lnTo>
                    <a:pt x="66543" y="28679"/>
                  </a:lnTo>
                  <a:lnTo>
                    <a:pt x="63618" y="34003"/>
                  </a:lnTo>
                  <a:lnTo>
                    <a:pt x="60676" y="40528"/>
                  </a:lnTo>
                  <a:lnTo>
                    <a:pt x="57722" y="47854"/>
                  </a:lnTo>
                  <a:lnTo>
                    <a:pt x="54761" y="54723"/>
                  </a:lnTo>
                  <a:lnTo>
                    <a:pt x="48825" y="67647"/>
                  </a:lnTo>
                  <a:lnTo>
                    <a:pt x="45853" y="75856"/>
                  </a:lnTo>
                  <a:lnTo>
                    <a:pt x="42879" y="85298"/>
                  </a:lnTo>
                  <a:lnTo>
                    <a:pt x="36929" y="106371"/>
                  </a:lnTo>
                  <a:lnTo>
                    <a:pt x="16096" y="187652"/>
                  </a:lnTo>
                  <a:lnTo>
                    <a:pt x="13119" y="199515"/>
                  </a:lnTo>
                  <a:lnTo>
                    <a:pt x="7166" y="225926"/>
                  </a:lnTo>
                  <a:lnTo>
                    <a:pt x="4190" y="239914"/>
                  </a:lnTo>
                  <a:lnTo>
                    <a:pt x="2205" y="254201"/>
                  </a:lnTo>
                  <a:lnTo>
                    <a:pt x="882" y="268686"/>
                  </a:lnTo>
                  <a:lnTo>
                    <a:pt x="0" y="283304"/>
                  </a:lnTo>
                  <a:lnTo>
                    <a:pt x="405" y="298010"/>
                  </a:lnTo>
                  <a:lnTo>
                    <a:pt x="1666" y="312775"/>
                  </a:lnTo>
                  <a:lnTo>
                    <a:pt x="3500" y="327579"/>
                  </a:lnTo>
                  <a:lnTo>
                    <a:pt x="5714" y="342410"/>
                  </a:lnTo>
                  <a:lnTo>
                    <a:pt x="10820" y="372117"/>
                  </a:lnTo>
                  <a:lnTo>
                    <a:pt x="15556" y="386984"/>
                  </a:lnTo>
                  <a:lnTo>
                    <a:pt x="21689" y="401857"/>
                  </a:lnTo>
                  <a:lnTo>
                    <a:pt x="28754" y="416733"/>
                  </a:lnTo>
                  <a:lnTo>
                    <a:pt x="36441" y="431611"/>
                  </a:lnTo>
                  <a:lnTo>
                    <a:pt x="44542" y="446491"/>
                  </a:lnTo>
                  <a:lnTo>
                    <a:pt x="52920" y="461372"/>
                  </a:lnTo>
                  <a:lnTo>
                    <a:pt x="61481" y="474269"/>
                  </a:lnTo>
                  <a:lnTo>
                    <a:pt x="70165" y="485843"/>
                  </a:lnTo>
                  <a:lnTo>
                    <a:pt x="78931" y="496536"/>
                  </a:lnTo>
                  <a:lnTo>
                    <a:pt x="86760" y="506642"/>
                  </a:lnTo>
                  <a:lnTo>
                    <a:pt x="93963" y="516355"/>
                  </a:lnTo>
                  <a:lnTo>
                    <a:pt x="114323" y="54471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155"/>
            <p:cNvSpPr/>
            <p:nvPr/>
          </p:nvSpPr>
          <p:spPr>
            <a:xfrm>
              <a:off x="2679061" y="3911203"/>
              <a:ext cx="303296" cy="319666"/>
            </a:xfrm>
            <a:custGeom>
              <a:avLst/>
              <a:gdLst/>
              <a:ahLst/>
              <a:cxnLst/>
              <a:rect l="0" t="0" r="0" b="0"/>
              <a:pathLst>
                <a:path w="303296" h="319666">
                  <a:moveTo>
                    <a:pt x="124860" y="0"/>
                  </a:moveTo>
                  <a:lnTo>
                    <a:pt x="120120" y="0"/>
                  </a:lnTo>
                  <a:lnTo>
                    <a:pt x="117731" y="992"/>
                  </a:lnTo>
                  <a:lnTo>
                    <a:pt x="109629" y="7129"/>
                  </a:lnTo>
                  <a:lnTo>
                    <a:pt x="100945" y="15231"/>
                  </a:lnTo>
                  <a:lnTo>
                    <a:pt x="60616" y="55317"/>
                  </a:lnTo>
                  <a:lnTo>
                    <a:pt x="56234" y="60690"/>
                  </a:lnTo>
                  <a:lnTo>
                    <a:pt x="51328" y="67249"/>
                  </a:lnTo>
                  <a:lnTo>
                    <a:pt x="46074" y="74599"/>
                  </a:lnTo>
                  <a:lnTo>
                    <a:pt x="41578" y="81482"/>
                  </a:lnTo>
                  <a:lnTo>
                    <a:pt x="37589" y="88055"/>
                  </a:lnTo>
                  <a:lnTo>
                    <a:pt x="33937" y="94422"/>
                  </a:lnTo>
                  <a:lnTo>
                    <a:pt x="27234" y="106788"/>
                  </a:lnTo>
                  <a:lnTo>
                    <a:pt x="24057" y="112864"/>
                  </a:lnTo>
                  <a:lnTo>
                    <a:pt x="20947" y="119891"/>
                  </a:lnTo>
                  <a:lnTo>
                    <a:pt x="17882" y="127552"/>
                  </a:lnTo>
                  <a:lnTo>
                    <a:pt x="14846" y="135636"/>
                  </a:lnTo>
                  <a:lnTo>
                    <a:pt x="11830" y="143010"/>
                  </a:lnTo>
                  <a:lnTo>
                    <a:pt x="8827" y="149910"/>
                  </a:lnTo>
                  <a:lnTo>
                    <a:pt x="5833" y="156494"/>
                  </a:lnTo>
                  <a:lnTo>
                    <a:pt x="3837" y="162869"/>
                  </a:lnTo>
                  <a:lnTo>
                    <a:pt x="2506" y="169102"/>
                  </a:lnTo>
                  <a:lnTo>
                    <a:pt x="1619" y="175242"/>
                  </a:lnTo>
                  <a:lnTo>
                    <a:pt x="1028" y="181320"/>
                  </a:lnTo>
                  <a:lnTo>
                    <a:pt x="633" y="187357"/>
                  </a:lnTo>
                  <a:lnTo>
                    <a:pt x="370" y="193365"/>
                  </a:lnTo>
                  <a:lnTo>
                    <a:pt x="78" y="205333"/>
                  </a:lnTo>
                  <a:lnTo>
                    <a:pt x="0" y="211303"/>
                  </a:lnTo>
                  <a:lnTo>
                    <a:pt x="941" y="217267"/>
                  </a:lnTo>
                  <a:lnTo>
                    <a:pt x="2560" y="223227"/>
                  </a:lnTo>
                  <a:lnTo>
                    <a:pt x="4631" y="229185"/>
                  </a:lnTo>
                  <a:lnTo>
                    <a:pt x="7996" y="236134"/>
                  </a:lnTo>
                  <a:lnTo>
                    <a:pt x="12224" y="243742"/>
                  </a:lnTo>
                  <a:lnTo>
                    <a:pt x="17028" y="251792"/>
                  </a:lnTo>
                  <a:lnTo>
                    <a:pt x="22214" y="258150"/>
                  </a:lnTo>
                  <a:lnTo>
                    <a:pt x="27656" y="263381"/>
                  </a:lnTo>
                  <a:lnTo>
                    <a:pt x="33268" y="267860"/>
                  </a:lnTo>
                  <a:lnTo>
                    <a:pt x="38994" y="272831"/>
                  </a:lnTo>
                  <a:lnTo>
                    <a:pt x="44796" y="278130"/>
                  </a:lnTo>
                  <a:lnTo>
                    <a:pt x="50648" y="283646"/>
                  </a:lnTo>
                  <a:lnTo>
                    <a:pt x="57526" y="288316"/>
                  </a:lnTo>
                  <a:lnTo>
                    <a:pt x="65088" y="292422"/>
                  </a:lnTo>
                  <a:lnTo>
                    <a:pt x="73106" y="296151"/>
                  </a:lnTo>
                  <a:lnTo>
                    <a:pt x="81427" y="299629"/>
                  </a:lnTo>
                  <a:lnTo>
                    <a:pt x="89952" y="302940"/>
                  </a:lnTo>
                  <a:lnTo>
                    <a:pt x="107361" y="309264"/>
                  </a:lnTo>
                  <a:lnTo>
                    <a:pt x="125020" y="315383"/>
                  </a:lnTo>
                  <a:lnTo>
                    <a:pt x="133897" y="317411"/>
                  </a:lnTo>
                  <a:lnTo>
                    <a:pt x="142791" y="318764"/>
                  </a:lnTo>
                  <a:lnTo>
                    <a:pt x="151697" y="319665"/>
                  </a:lnTo>
                  <a:lnTo>
                    <a:pt x="160611" y="319274"/>
                  </a:lnTo>
                  <a:lnTo>
                    <a:pt x="169530" y="318021"/>
                  </a:lnTo>
                  <a:lnTo>
                    <a:pt x="178453" y="316194"/>
                  </a:lnTo>
                  <a:lnTo>
                    <a:pt x="187377" y="314975"/>
                  </a:lnTo>
                  <a:lnTo>
                    <a:pt x="196304" y="314163"/>
                  </a:lnTo>
                  <a:lnTo>
                    <a:pt x="205232" y="313622"/>
                  </a:lnTo>
                  <a:lnTo>
                    <a:pt x="213168" y="311276"/>
                  </a:lnTo>
                  <a:lnTo>
                    <a:pt x="220443" y="307728"/>
                  </a:lnTo>
                  <a:lnTo>
                    <a:pt x="227277" y="303378"/>
                  </a:lnTo>
                  <a:lnTo>
                    <a:pt x="233818" y="299486"/>
                  </a:lnTo>
                  <a:lnTo>
                    <a:pt x="240163" y="295899"/>
                  </a:lnTo>
                  <a:lnTo>
                    <a:pt x="246377" y="292516"/>
                  </a:lnTo>
                  <a:lnTo>
                    <a:pt x="252505" y="288276"/>
                  </a:lnTo>
                  <a:lnTo>
                    <a:pt x="258574" y="283465"/>
                  </a:lnTo>
                  <a:lnTo>
                    <a:pt x="264604" y="278273"/>
                  </a:lnTo>
                  <a:lnTo>
                    <a:pt x="269617" y="272828"/>
                  </a:lnTo>
                  <a:lnTo>
                    <a:pt x="273950" y="267213"/>
                  </a:lnTo>
                  <a:lnTo>
                    <a:pt x="277832" y="261486"/>
                  </a:lnTo>
                  <a:lnTo>
                    <a:pt x="281412" y="255683"/>
                  </a:lnTo>
                  <a:lnTo>
                    <a:pt x="284791" y="249830"/>
                  </a:lnTo>
                  <a:lnTo>
                    <a:pt x="288035" y="243944"/>
                  </a:lnTo>
                  <a:lnTo>
                    <a:pt x="291191" y="237043"/>
                  </a:lnTo>
                  <a:lnTo>
                    <a:pt x="294286" y="229466"/>
                  </a:lnTo>
                  <a:lnTo>
                    <a:pt x="297342" y="221438"/>
                  </a:lnTo>
                  <a:lnTo>
                    <a:pt x="299379" y="213109"/>
                  </a:lnTo>
                  <a:lnTo>
                    <a:pt x="300738" y="204581"/>
                  </a:lnTo>
                  <a:lnTo>
                    <a:pt x="301644" y="195918"/>
                  </a:lnTo>
                  <a:lnTo>
                    <a:pt x="302247" y="188159"/>
                  </a:lnTo>
                  <a:lnTo>
                    <a:pt x="302649" y="181002"/>
                  </a:lnTo>
                  <a:lnTo>
                    <a:pt x="302918" y="174246"/>
                  </a:lnTo>
                  <a:lnTo>
                    <a:pt x="303216" y="158802"/>
                  </a:lnTo>
                  <a:lnTo>
                    <a:pt x="303295" y="150516"/>
                  </a:lnTo>
                  <a:lnTo>
                    <a:pt x="302356" y="142016"/>
                  </a:lnTo>
                  <a:lnTo>
                    <a:pt x="300737" y="133372"/>
                  </a:lnTo>
                  <a:lnTo>
                    <a:pt x="298667" y="124634"/>
                  </a:lnTo>
                  <a:lnTo>
                    <a:pt x="295302" y="116823"/>
                  </a:lnTo>
                  <a:lnTo>
                    <a:pt x="291074" y="109632"/>
                  </a:lnTo>
                  <a:lnTo>
                    <a:pt x="286271" y="102854"/>
                  </a:lnTo>
                  <a:lnTo>
                    <a:pt x="282077" y="96350"/>
                  </a:lnTo>
                  <a:lnTo>
                    <a:pt x="278289" y="90030"/>
                  </a:lnTo>
                  <a:lnTo>
                    <a:pt x="274771" y="83832"/>
                  </a:lnTo>
                  <a:lnTo>
                    <a:pt x="270441" y="77716"/>
                  </a:lnTo>
                  <a:lnTo>
                    <a:pt x="265571" y="71655"/>
                  </a:lnTo>
                  <a:lnTo>
                    <a:pt x="260339" y="65629"/>
                  </a:lnTo>
                  <a:lnTo>
                    <a:pt x="254867" y="59628"/>
                  </a:lnTo>
                  <a:lnTo>
                    <a:pt x="243495" y="47667"/>
                  </a:lnTo>
                  <a:lnTo>
                    <a:pt x="237685" y="42692"/>
                  </a:lnTo>
                  <a:lnTo>
                    <a:pt x="231826" y="38383"/>
                  </a:lnTo>
                  <a:lnTo>
                    <a:pt x="225937" y="34518"/>
                  </a:lnTo>
                  <a:lnTo>
                    <a:pt x="220026" y="30949"/>
                  </a:lnTo>
                  <a:lnTo>
                    <a:pt x="214101" y="27579"/>
                  </a:lnTo>
                  <a:lnTo>
                    <a:pt x="208167" y="24338"/>
                  </a:lnTo>
                  <a:lnTo>
                    <a:pt x="198927" y="18093"/>
                  </a:lnTo>
                  <a:lnTo>
                    <a:pt x="190521" y="12010"/>
                  </a:lnTo>
                  <a:lnTo>
                    <a:pt x="185501" y="8999"/>
                  </a:lnTo>
                  <a:lnTo>
                    <a:pt x="180171" y="5999"/>
                  </a:lnTo>
                  <a:lnTo>
                    <a:pt x="171602" y="2666"/>
                  </a:lnTo>
                  <a:lnTo>
                    <a:pt x="162756" y="526"/>
                  </a:lnTo>
                  <a:lnTo>
                    <a:pt x="153798" y="69"/>
                  </a:lnTo>
                  <a:lnTo>
                    <a:pt x="144770" y="5"/>
                  </a:lnTo>
                  <a:lnTo>
                    <a:pt x="142721" y="0"/>
                  </a:lnTo>
                  <a:lnTo>
                    <a:pt x="15164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156"/>
            <p:cNvSpPr/>
            <p:nvPr/>
          </p:nvSpPr>
          <p:spPr>
            <a:xfrm>
              <a:off x="2866429" y="4125515"/>
              <a:ext cx="125017" cy="250032"/>
            </a:xfrm>
            <a:custGeom>
              <a:avLst/>
              <a:gdLst/>
              <a:ahLst/>
              <a:cxnLst/>
              <a:rect l="0" t="0" r="0" b="0"/>
              <a:pathLst>
                <a:path w="125017" h="250032">
                  <a:moveTo>
                    <a:pt x="0" y="0"/>
                  </a:moveTo>
                  <a:lnTo>
                    <a:pt x="4741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7688" y="4741"/>
                  </a:lnTo>
                  <a:lnTo>
                    <a:pt x="8378" y="12359"/>
                  </a:lnTo>
                  <a:lnTo>
                    <a:pt x="8562" y="17169"/>
                  </a:lnTo>
                  <a:lnTo>
                    <a:pt x="9677" y="21368"/>
                  </a:lnTo>
                  <a:lnTo>
                    <a:pt x="13561" y="28679"/>
                  </a:lnTo>
                  <a:lnTo>
                    <a:pt x="15986" y="32018"/>
                  </a:lnTo>
                  <a:lnTo>
                    <a:pt x="18595" y="35236"/>
                  </a:lnTo>
                  <a:lnTo>
                    <a:pt x="21327" y="38373"/>
                  </a:lnTo>
                  <a:lnTo>
                    <a:pt x="24139" y="42449"/>
                  </a:lnTo>
                  <a:lnTo>
                    <a:pt x="27007" y="47151"/>
                  </a:lnTo>
                  <a:lnTo>
                    <a:pt x="29911" y="52270"/>
                  </a:lnTo>
                  <a:lnTo>
                    <a:pt x="35783" y="63249"/>
                  </a:lnTo>
                  <a:lnTo>
                    <a:pt x="38739" y="68956"/>
                  </a:lnTo>
                  <a:lnTo>
                    <a:pt x="42693" y="74744"/>
                  </a:lnTo>
                  <a:lnTo>
                    <a:pt x="47314" y="80587"/>
                  </a:lnTo>
                  <a:lnTo>
                    <a:pt x="52378" y="86467"/>
                  </a:lnTo>
                  <a:lnTo>
                    <a:pt x="56747" y="92371"/>
                  </a:lnTo>
                  <a:lnTo>
                    <a:pt x="60651" y="98292"/>
                  </a:lnTo>
                  <a:lnTo>
                    <a:pt x="64247" y="104223"/>
                  </a:lnTo>
                  <a:lnTo>
                    <a:pt x="67636" y="110162"/>
                  </a:lnTo>
                  <a:lnTo>
                    <a:pt x="74048" y="122052"/>
                  </a:lnTo>
                  <a:lnTo>
                    <a:pt x="89249" y="151806"/>
                  </a:lnTo>
                  <a:lnTo>
                    <a:pt x="101194" y="175618"/>
                  </a:lnTo>
                  <a:lnTo>
                    <a:pt x="103181" y="180578"/>
                  </a:lnTo>
                  <a:lnTo>
                    <a:pt x="104507" y="184878"/>
                  </a:lnTo>
                  <a:lnTo>
                    <a:pt x="105978" y="192301"/>
                  </a:lnTo>
                  <a:lnTo>
                    <a:pt x="106633" y="198907"/>
                  </a:lnTo>
                  <a:lnTo>
                    <a:pt x="107799" y="202058"/>
                  </a:lnTo>
                  <a:lnTo>
                    <a:pt x="109569" y="205151"/>
                  </a:lnTo>
                  <a:lnTo>
                    <a:pt x="111742" y="208204"/>
                  </a:lnTo>
                  <a:lnTo>
                    <a:pt x="114155" y="214244"/>
                  </a:lnTo>
                  <a:lnTo>
                    <a:pt x="115228" y="220235"/>
                  </a:lnTo>
                  <a:lnTo>
                    <a:pt x="115705" y="226205"/>
                  </a:lnTo>
                  <a:lnTo>
                    <a:pt x="115917" y="232166"/>
                  </a:lnTo>
                  <a:lnTo>
                    <a:pt x="116076" y="240578"/>
                  </a:lnTo>
                  <a:lnTo>
                    <a:pt x="116086" y="250031"/>
                  </a:lnTo>
                  <a:lnTo>
                    <a:pt x="125016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157"/>
            <p:cNvSpPr/>
            <p:nvPr/>
          </p:nvSpPr>
          <p:spPr>
            <a:xfrm>
              <a:off x="1651992" y="4527351"/>
              <a:ext cx="44649" cy="312540"/>
            </a:xfrm>
            <a:custGeom>
              <a:avLst/>
              <a:gdLst/>
              <a:ahLst/>
              <a:cxnLst/>
              <a:rect l="0" t="0" r="0" b="0"/>
              <a:pathLst>
                <a:path w="44649" h="312540">
                  <a:moveTo>
                    <a:pt x="44648" y="0"/>
                  </a:moveTo>
                  <a:lnTo>
                    <a:pt x="44648" y="12429"/>
                  </a:lnTo>
                  <a:lnTo>
                    <a:pt x="43656" y="15231"/>
                  </a:lnTo>
                  <a:lnTo>
                    <a:pt x="42002" y="18092"/>
                  </a:lnTo>
                  <a:lnTo>
                    <a:pt x="39908" y="20991"/>
                  </a:lnTo>
                  <a:lnTo>
                    <a:pt x="38511" y="24908"/>
                  </a:lnTo>
                  <a:lnTo>
                    <a:pt x="37581" y="29503"/>
                  </a:lnTo>
                  <a:lnTo>
                    <a:pt x="36960" y="34552"/>
                  </a:lnTo>
                  <a:lnTo>
                    <a:pt x="35554" y="39902"/>
                  </a:lnTo>
                  <a:lnTo>
                    <a:pt x="33624" y="45453"/>
                  </a:lnTo>
                  <a:lnTo>
                    <a:pt x="31346" y="51138"/>
                  </a:lnTo>
                  <a:lnTo>
                    <a:pt x="29827" y="56912"/>
                  </a:lnTo>
                  <a:lnTo>
                    <a:pt x="28814" y="62746"/>
                  </a:lnTo>
                  <a:lnTo>
                    <a:pt x="28139" y="68620"/>
                  </a:lnTo>
                  <a:lnTo>
                    <a:pt x="26697" y="75512"/>
                  </a:lnTo>
                  <a:lnTo>
                    <a:pt x="24743" y="83084"/>
                  </a:lnTo>
                  <a:lnTo>
                    <a:pt x="22448" y="91108"/>
                  </a:lnTo>
                  <a:lnTo>
                    <a:pt x="20918" y="99434"/>
                  </a:lnTo>
                  <a:lnTo>
                    <a:pt x="19899" y="107961"/>
                  </a:lnTo>
                  <a:lnTo>
                    <a:pt x="19219" y="116622"/>
                  </a:lnTo>
                  <a:lnTo>
                    <a:pt x="18766" y="126366"/>
                  </a:lnTo>
                  <a:lnTo>
                    <a:pt x="18262" y="147774"/>
                  </a:lnTo>
                  <a:lnTo>
                    <a:pt x="17136" y="158047"/>
                  </a:lnTo>
                  <a:lnTo>
                    <a:pt x="15392" y="167873"/>
                  </a:lnTo>
                  <a:lnTo>
                    <a:pt x="13238" y="177400"/>
                  </a:lnTo>
                  <a:lnTo>
                    <a:pt x="11802" y="186727"/>
                  </a:lnTo>
                  <a:lnTo>
                    <a:pt x="10844" y="195923"/>
                  </a:lnTo>
                  <a:lnTo>
                    <a:pt x="10206" y="205029"/>
                  </a:lnTo>
                  <a:lnTo>
                    <a:pt x="8788" y="213085"/>
                  </a:lnTo>
                  <a:lnTo>
                    <a:pt x="6851" y="220439"/>
                  </a:lnTo>
                  <a:lnTo>
                    <a:pt x="4567" y="227326"/>
                  </a:lnTo>
                  <a:lnTo>
                    <a:pt x="3044" y="234895"/>
                  </a:lnTo>
                  <a:lnTo>
                    <a:pt x="2030" y="242917"/>
                  </a:lnTo>
                  <a:lnTo>
                    <a:pt x="902" y="257783"/>
                  </a:lnTo>
                  <a:lnTo>
                    <a:pt x="401" y="267698"/>
                  </a:lnTo>
                  <a:lnTo>
                    <a:pt x="178" y="278058"/>
                  </a:lnTo>
                  <a:lnTo>
                    <a:pt x="0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158"/>
            <p:cNvSpPr/>
            <p:nvPr/>
          </p:nvSpPr>
          <p:spPr>
            <a:xfrm>
              <a:off x="1518046" y="4679156"/>
              <a:ext cx="366119" cy="26790"/>
            </a:xfrm>
            <a:custGeom>
              <a:avLst/>
              <a:gdLst/>
              <a:ahLst/>
              <a:cxnLst/>
              <a:rect l="0" t="0" r="0" b="0"/>
              <a:pathLst>
                <a:path w="366119" h="26790">
                  <a:moveTo>
                    <a:pt x="366118" y="26789"/>
                  </a:moveTo>
                  <a:lnTo>
                    <a:pt x="361377" y="26789"/>
                  </a:lnTo>
                  <a:lnTo>
                    <a:pt x="358989" y="25797"/>
                  </a:lnTo>
                  <a:lnTo>
                    <a:pt x="356404" y="24143"/>
                  </a:lnTo>
                  <a:lnTo>
                    <a:pt x="353689" y="22049"/>
                  </a:lnTo>
                  <a:lnTo>
                    <a:pt x="349894" y="19660"/>
                  </a:lnTo>
                  <a:lnTo>
                    <a:pt x="345380" y="17075"/>
                  </a:lnTo>
                  <a:lnTo>
                    <a:pt x="340386" y="14360"/>
                  </a:lnTo>
                  <a:lnTo>
                    <a:pt x="335073" y="12550"/>
                  </a:lnTo>
                  <a:lnTo>
                    <a:pt x="329546" y="11343"/>
                  </a:lnTo>
                  <a:lnTo>
                    <a:pt x="323877" y="10538"/>
                  </a:lnTo>
                  <a:lnTo>
                    <a:pt x="317121" y="9010"/>
                  </a:lnTo>
                  <a:lnTo>
                    <a:pt x="309641" y="6999"/>
                  </a:lnTo>
                  <a:lnTo>
                    <a:pt x="301677" y="4666"/>
                  </a:lnTo>
                  <a:lnTo>
                    <a:pt x="292400" y="3110"/>
                  </a:lnTo>
                  <a:lnTo>
                    <a:pt x="282246" y="2074"/>
                  </a:lnTo>
                  <a:lnTo>
                    <a:pt x="271508" y="1382"/>
                  </a:lnTo>
                  <a:lnTo>
                    <a:pt x="260380" y="921"/>
                  </a:lnTo>
                  <a:lnTo>
                    <a:pt x="237433" y="409"/>
                  </a:lnTo>
                  <a:lnTo>
                    <a:pt x="69011" y="1"/>
                  </a:lnTo>
                  <a:lnTo>
                    <a:pt x="60890" y="993"/>
                  </a:lnTo>
                  <a:lnTo>
                    <a:pt x="52500" y="2646"/>
                  </a:lnTo>
                  <a:lnTo>
                    <a:pt x="43930" y="4740"/>
                  </a:lnTo>
                  <a:lnTo>
                    <a:pt x="36232" y="5145"/>
                  </a:lnTo>
                  <a:lnTo>
                    <a:pt x="29116" y="4422"/>
                  </a:lnTo>
                  <a:lnTo>
                    <a:pt x="22387" y="2948"/>
                  </a:lnTo>
                  <a:lnTo>
                    <a:pt x="16909" y="1965"/>
                  </a:lnTo>
                  <a:lnTo>
                    <a:pt x="12265" y="1310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159"/>
            <p:cNvSpPr/>
            <p:nvPr/>
          </p:nvSpPr>
          <p:spPr>
            <a:xfrm>
              <a:off x="2035968" y="4580929"/>
              <a:ext cx="330400" cy="241103"/>
            </a:xfrm>
            <a:custGeom>
              <a:avLst/>
              <a:gdLst/>
              <a:ahLst/>
              <a:cxnLst/>
              <a:rect l="0" t="0" r="0" b="0"/>
              <a:pathLst>
                <a:path w="330400" h="241103">
                  <a:moveTo>
                    <a:pt x="330399" y="0"/>
                  </a:moveTo>
                  <a:lnTo>
                    <a:pt x="330399" y="13302"/>
                  </a:lnTo>
                  <a:lnTo>
                    <a:pt x="329406" y="15814"/>
                  </a:lnTo>
                  <a:lnTo>
                    <a:pt x="325658" y="21250"/>
                  </a:lnTo>
                  <a:lnTo>
                    <a:pt x="320685" y="26973"/>
                  </a:lnTo>
                  <a:lnTo>
                    <a:pt x="313183" y="33816"/>
                  </a:lnTo>
                  <a:lnTo>
                    <a:pt x="307015" y="38419"/>
                  </a:lnTo>
                  <a:lnTo>
                    <a:pt x="299927" y="43472"/>
                  </a:lnTo>
                  <a:lnTo>
                    <a:pt x="293217" y="48825"/>
                  </a:lnTo>
                  <a:lnTo>
                    <a:pt x="286759" y="54378"/>
                  </a:lnTo>
                  <a:lnTo>
                    <a:pt x="280470" y="60065"/>
                  </a:lnTo>
                  <a:lnTo>
                    <a:pt x="272308" y="65840"/>
                  </a:lnTo>
                  <a:lnTo>
                    <a:pt x="262898" y="71675"/>
                  </a:lnTo>
                  <a:lnTo>
                    <a:pt x="252656" y="77549"/>
                  </a:lnTo>
                  <a:lnTo>
                    <a:pt x="242852" y="83449"/>
                  </a:lnTo>
                  <a:lnTo>
                    <a:pt x="224020" y="95297"/>
                  </a:lnTo>
                  <a:lnTo>
                    <a:pt x="213839" y="102227"/>
                  </a:lnTo>
                  <a:lnTo>
                    <a:pt x="191943" y="117864"/>
                  </a:lnTo>
                  <a:lnTo>
                    <a:pt x="180548" y="125208"/>
                  </a:lnTo>
                  <a:lnTo>
                    <a:pt x="168983" y="132090"/>
                  </a:lnTo>
                  <a:lnTo>
                    <a:pt x="157304" y="138661"/>
                  </a:lnTo>
                  <a:lnTo>
                    <a:pt x="133743" y="151255"/>
                  </a:lnTo>
                  <a:lnTo>
                    <a:pt x="121905" y="157391"/>
                  </a:lnTo>
                  <a:lnTo>
                    <a:pt x="111035" y="163467"/>
                  </a:lnTo>
                  <a:lnTo>
                    <a:pt x="100813" y="169501"/>
                  </a:lnTo>
                  <a:lnTo>
                    <a:pt x="81517" y="181498"/>
                  </a:lnTo>
                  <a:lnTo>
                    <a:pt x="35870" y="211326"/>
                  </a:lnTo>
                  <a:lnTo>
                    <a:pt x="28874" y="216290"/>
                  </a:lnTo>
                  <a:lnTo>
                    <a:pt x="23218" y="220593"/>
                  </a:lnTo>
                  <a:lnTo>
                    <a:pt x="14288" y="228018"/>
                  </a:lnTo>
                  <a:lnTo>
                    <a:pt x="10518" y="231386"/>
                  </a:lnTo>
                  <a:lnTo>
                    <a:pt x="0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160"/>
            <p:cNvSpPr/>
            <p:nvPr/>
          </p:nvSpPr>
          <p:spPr>
            <a:xfrm>
              <a:off x="2232421" y="4554140"/>
              <a:ext cx="169665" cy="330400"/>
            </a:xfrm>
            <a:custGeom>
              <a:avLst/>
              <a:gdLst/>
              <a:ahLst/>
              <a:cxnLst/>
              <a:rect l="0" t="0" r="0" b="0"/>
              <a:pathLst>
                <a:path w="169665" h="330400">
                  <a:moveTo>
                    <a:pt x="0" y="0"/>
                  </a:moveTo>
                  <a:lnTo>
                    <a:pt x="4741" y="9481"/>
                  </a:lnTo>
                  <a:lnTo>
                    <a:pt x="7068" y="16781"/>
                  </a:lnTo>
                  <a:lnTo>
                    <a:pt x="7689" y="20118"/>
                  </a:lnTo>
                  <a:lnTo>
                    <a:pt x="10087" y="25318"/>
                  </a:lnTo>
                  <a:lnTo>
                    <a:pt x="13670" y="31761"/>
                  </a:lnTo>
                  <a:lnTo>
                    <a:pt x="18043" y="39033"/>
                  </a:lnTo>
                  <a:lnTo>
                    <a:pt x="21951" y="46859"/>
                  </a:lnTo>
                  <a:lnTo>
                    <a:pt x="25548" y="55051"/>
                  </a:lnTo>
                  <a:lnTo>
                    <a:pt x="28938" y="63490"/>
                  </a:lnTo>
                  <a:lnTo>
                    <a:pt x="35351" y="80804"/>
                  </a:lnTo>
                  <a:lnTo>
                    <a:pt x="38450" y="89588"/>
                  </a:lnTo>
                  <a:lnTo>
                    <a:pt x="42501" y="99413"/>
                  </a:lnTo>
                  <a:lnTo>
                    <a:pt x="47186" y="109931"/>
                  </a:lnTo>
                  <a:lnTo>
                    <a:pt x="52293" y="120913"/>
                  </a:lnTo>
                  <a:lnTo>
                    <a:pt x="56690" y="132203"/>
                  </a:lnTo>
                  <a:lnTo>
                    <a:pt x="60614" y="143697"/>
                  </a:lnTo>
                  <a:lnTo>
                    <a:pt x="64222" y="155329"/>
                  </a:lnTo>
                  <a:lnTo>
                    <a:pt x="68612" y="167053"/>
                  </a:lnTo>
                  <a:lnTo>
                    <a:pt x="73523" y="178837"/>
                  </a:lnTo>
                  <a:lnTo>
                    <a:pt x="78781" y="190663"/>
                  </a:lnTo>
                  <a:lnTo>
                    <a:pt x="84271" y="201523"/>
                  </a:lnTo>
                  <a:lnTo>
                    <a:pt x="89915" y="211739"/>
                  </a:lnTo>
                  <a:lnTo>
                    <a:pt x="95662" y="221527"/>
                  </a:lnTo>
                  <a:lnTo>
                    <a:pt x="107340" y="240339"/>
                  </a:lnTo>
                  <a:lnTo>
                    <a:pt x="113232" y="249522"/>
                  </a:lnTo>
                  <a:lnTo>
                    <a:pt x="120136" y="258622"/>
                  </a:lnTo>
                  <a:lnTo>
                    <a:pt x="127716" y="267665"/>
                  </a:lnTo>
                  <a:lnTo>
                    <a:pt x="135746" y="276670"/>
                  </a:lnTo>
                  <a:lnTo>
                    <a:pt x="142091" y="285650"/>
                  </a:lnTo>
                  <a:lnTo>
                    <a:pt x="147313" y="294612"/>
                  </a:lnTo>
                  <a:lnTo>
                    <a:pt x="151787" y="303565"/>
                  </a:lnTo>
                  <a:lnTo>
                    <a:pt x="155762" y="310525"/>
                  </a:lnTo>
                  <a:lnTo>
                    <a:pt x="159404" y="316157"/>
                  </a:lnTo>
                  <a:lnTo>
                    <a:pt x="169664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161"/>
            <p:cNvSpPr/>
            <p:nvPr/>
          </p:nvSpPr>
          <p:spPr>
            <a:xfrm>
              <a:off x="2607637" y="4634507"/>
              <a:ext cx="294468" cy="294677"/>
            </a:xfrm>
            <a:custGeom>
              <a:avLst/>
              <a:gdLst/>
              <a:ahLst/>
              <a:cxnLst/>
              <a:rect l="0" t="0" r="0" b="0"/>
              <a:pathLst>
                <a:path w="294468" h="294677">
                  <a:moveTo>
                    <a:pt x="35550" y="0"/>
                  </a:moveTo>
                  <a:lnTo>
                    <a:pt x="30809" y="4740"/>
                  </a:lnTo>
                  <a:lnTo>
                    <a:pt x="29413" y="7129"/>
                  </a:lnTo>
                  <a:lnTo>
                    <a:pt x="27862" y="12429"/>
                  </a:lnTo>
                  <a:lnTo>
                    <a:pt x="26988" y="20991"/>
                  </a:lnTo>
                  <a:lnTo>
                    <a:pt x="24138" y="29504"/>
                  </a:lnTo>
                  <a:lnTo>
                    <a:pt x="21989" y="34552"/>
                  </a:lnTo>
                  <a:lnTo>
                    <a:pt x="19601" y="42807"/>
                  </a:lnTo>
                  <a:lnTo>
                    <a:pt x="18540" y="50775"/>
                  </a:lnTo>
                  <a:lnTo>
                    <a:pt x="18257" y="55678"/>
                  </a:lnTo>
                  <a:lnTo>
                    <a:pt x="17942" y="65425"/>
                  </a:lnTo>
                  <a:lnTo>
                    <a:pt x="17765" y="77484"/>
                  </a:lnTo>
                  <a:lnTo>
                    <a:pt x="17700" y="99844"/>
                  </a:lnTo>
                  <a:lnTo>
                    <a:pt x="18689" y="104266"/>
                  </a:lnTo>
                  <a:lnTo>
                    <a:pt x="20341" y="109198"/>
                  </a:lnTo>
                  <a:lnTo>
                    <a:pt x="22434" y="114470"/>
                  </a:lnTo>
                  <a:lnTo>
                    <a:pt x="27406" y="122975"/>
                  </a:lnTo>
                  <a:lnTo>
                    <a:pt x="30120" y="126632"/>
                  </a:lnTo>
                  <a:lnTo>
                    <a:pt x="38429" y="133341"/>
                  </a:lnTo>
                  <a:lnTo>
                    <a:pt x="43422" y="136519"/>
                  </a:lnTo>
                  <a:lnTo>
                    <a:pt x="48736" y="139630"/>
                  </a:lnTo>
                  <a:lnTo>
                    <a:pt x="54262" y="142696"/>
                  </a:lnTo>
                  <a:lnTo>
                    <a:pt x="59931" y="145732"/>
                  </a:lnTo>
                  <a:lnTo>
                    <a:pt x="68876" y="149106"/>
                  </a:lnTo>
                  <a:lnTo>
                    <a:pt x="77150" y="150605"/>
                  </a:lnTo>
                  <a:lnTo>
                    <a:pt x="82135" y="151005"/>
                  </a:lnTo>
                  <a:lnTo>
                    <a:pt x="87443" y="151272"/>
                  </a:lnTo>
                  <a:lnTo>
                    <a:pt x="92965" y="150457"/>
                  </a:lnTo>
                  <a:lnTo>
                    <a:pt x="98631" y="148922"/>
                  </a:lnTo>
                  <a:lnTo>
                    <a:pt x="104393" y="146906"/>
                  </a:lnTo>
                  <a:lnTo>
                    <a:pt x="110219" y="144570"/>
                  </a:lnTo>
                  <a:lnTo>
                    <a:pt x="116087" y="142021"/>
                  </a:lnTo>
                  <a:lnTo>
                    <a:pt x="127899" y="136543"/>
                  </a:lnTo>
                  <a:lnTo>
                    <a:pt x="163549" y="119029"/>
                  </a:lnTo>
                  <a:lnTo>
                    <a:pt x="193309" y="104175"/>
                  </a:lnTo>
                  <a:lnTo>
                    <a:pt x="199261" y="100208"/>
                  </a:lnTo>
                  <a:lnTo>
                    <a:pt x="205214" y="95579"/>
                  </a:lnTo>
                  <a:lnTo>
                    <a:pt x="211167" y="90509"/>
                  </a:lnTo>
                  <a:lnTo>
                    <a:pt x="217120" y="86136"/>
                  </a:lnTo>
                  <a:lnTo>
                    <a:pt x="223073" y="82229"/>
                  </a:lnTo>
                  <a:lnTo>
                    <a:pt x="229027" y="78631"/>
                  </a:lnTo>
                  <a:lnTo>
                    <a:pt x="233987" y="75241"/>
                  </a:lnTo>
                  <a:lnTo>
                    <a:pt x="242145" y="68829"/>
                  </a:lnTo>
                  <a:lnTo>
                    <a:pt x="249079" y="62672"/>
                  </a:lnTo>
                  <a:lnTo>
                    <a:pt x="256460" y="56627"/>
                  </a:lnTo>
                  <a:lnTo>
                    <a:pt x="261205" y="53627"/>
                  </a:lnTo>
                  <a:lnTo>
                    <a:pt x="266355" y="50634"/>
                  </a:lnTo>
                  <a:lnTo>
                    <a:pt x="269786" y="47647"/>
                  </a:lnTo>
                  <a:lnTo>
                    <a:pt x="272075" y="44663"/>
                  </a:lnTo>
                  <a:lnTo>
                    <a:pt x="275610" y="38702"/>
                  </a:lnTo>
                  <a:lnTo>
                    <a:pt x="280488" y="32745"/>
                  </a:lnTo>
                  <a:lnTo>
                    <a:pt x="283178" y="30760"/>
                  </a:lnTo>
                  <a:lnTo>
                    <a:pt x="291978" y="27573"/>
                  </a:lnTo>
                  <a:lnTo>
                    <a:pt x="292822" y="27312"/>
                  </a:lnTo>
                  <a:lnTo>
                    <a:pt x="293385" y="28130"/>
                  </a:lnTo>
                  <a:lnTo>
                    <a:pt x="294010" y="31684"/>
                  </a:lnTo>
                  <a:lnTo>
                    <a:pt x="294362" y="39264"/>
                  </a:lnTo>
                  <a:lnTo>
                    <a:pt x="294467" y="47794"/>
                  </a:lnTo>
                  <a:lnTo>
                    <a:pt x="291845" y="56299"/>
                  </a:lnTo>
                  <a:lnTo>
                    <a:pt x="289757" y="61345"/>
                  </a:lnTo>
                  <a:lnTo>
                    <a:pt x="288365" y="66694"/>
                  </a:lnTo>
                  <a:lnTo>
                    <a:pt x="287437" y="72244"/>
                  </a:lnTo>
                  <a:lnTo>
                    <a:pt x="286819" y="77929"/>
                  </a:lnTo>
                  <a:lnTo>
                    <a:pt x="285414" y="83703"/>
                  </a:lnTo>
                  <a:lnTo>
                    <a:pt x="283485" y="89536"/>
                  </a:lnTo>
                  <a:lnTo>
                    <a:pt x="281207" y="95410"/>
                  </a:lnTo>
                  <a:lnTo>
                    <a:pt x="276030" y="109873"/>
                  </a:lnTo>
                  <a:lnTo>
                    <a:pt x="273260" y="117897"/>
                  </a:lnTo>
                  <a:lnTo>
                    <a:pt x="270422" y="125231"/>
                  </a:lnTo>
                  <a:lnTo>
                    <a:pt x="267537" y="132105"/>
                  </a:lnTo>
                  <a:lnTo>
                    <a:pt x="264623" y="138672"/>
                  </a:lnTo>
                  <a:lnTo>
                    <a:pt x="260695" y="146026"/>
                  </a:lnTo>
                  <a:lnTo>
                    <a:pt x="256092" y="153905"/>
                  </a:lnTo>
                  <a:lnTo>
                    <a:pt x="251039" y="162135"/>
                  </a:lnTo>
                  <a:lnTo>
                    <a:pt x="245685" y="169605"/>
                  </a:lnTo>
                  <a:lnTo>
                    <a:pt x="240133" y="176571"/>
                  </a:lnTo>
                  <a:lnTo>
                    <a:pt x="234446" y="183198"/>
                  </a:lnTo>
                  <a:lnTo>
                    <a:pt x="228671" y="189601"/>
                  </a:lnTo>
                  <a:lnTo>
                    <a:pt x="216962" y="202007"/>
                  </a:lnTo>
                  <a:lnTo>
                    <a:pt x="199214" y="220147"/>
                  </a:lnTo>
                  <a:lnTo>
                    <a:pt x="192284" y="226140"/>
                  </a:lnTo>
                  <a:lnTo>
                    <a:pt x="184688" y="232119"/>
                  </a:lnTo>
                  <a:lnTo>
                    <a:pt x="176647" y="238090"/>
                  </a:lnTo>
                  <a:lnTo>
                    <a:pt x="169302" y="244055"/>
                  </a:lnTo>
                  <a:lnTo>
                    <a:pt x="162421" y="250016"/>
                  </a:lnTo>
                  <a:lnTo>
                    <a:pt x="155850" y="255975"/>
                  </a:lnTo>
                  <a:lnTo>
                    <a:pt x="148492" y="260939"/>
                  </a:lnTo>
                  <a:lnTo>
                    <a:pt x="140610" y="265241"/>
                  </a:lnTo>
                  <a:lnTo>
                    <a:pt x="117942" y="276035"/>
                  </a:lnTo>
                  <a:lnTo>
                    <a:pt x="111314" y="279274"/>
                  </a:lnTo>
                  <a:lnTo>
                    <a:pt x="103919" y="282425"/>
                  </a:lnTo>
                  <a:lnTo>
                    <a:pt x="96012" y="285518"/>
                  </a:lnTo>
                  <a:lnTo>
                    <a:pt x="87764" y="288572"/>
                  </a:lnTo>
                  <a:lnTo>
                    <a:pt x="80281" y="290608"/>
                  </a:lnTo>
                  <a:lnTo>
                    <a:pt x="73308" y="291965"/>
                  </a:lnTo>
                  <a:lnTo>
                    <a:pt x="66675" y="292870"/>
                  </a:lnTo>
                  <a:lnTo>
                    <a:pt x="60269" y="293473"/>
                  </a:lnTo>
                  <a:lnTo>
                    <a:pt x="54014" y="293876"/>
                  </a:lnTo>
                  <a:lnTo>
                    <a:pt x="47859" y="294144"/>
                  </a:lnTo>
                  <a:lnTo>
                    <a:pt x="35729" y="294442"/>
                  </a:lnTo>
                  <a:lnTo>
                    <a:pt x="1753" y="294676"/>
                  </a:lnTo>
                  <a:lnTo>
                    <a:pt x="1113" y="293685"/>
                  </a:lnTo>
                  <a:lnTo>
                    <a:pt x="400" y="289938"/>
                  </a:lnTo>
                  <a:lnTo>
                    <a:pt x="0" y="282251"/>
                  </a:lnTo>
                  <a:lnTo>
                    <a:pt x="936" y="279449"/>
                  </a:lnTo>
                  <a:lnTo>
                    <a:pt x="4622" y="273689"/>
                  </a:lnTo>
                  <a:lnTo>
                    <a:pt x="9567" y="265176"/>
                  </a:lnTo>
                  <a:lnTo>
                    <a:pt x="12275" y="260128"/>
                  </a:lnTo>
                  <a:lnTo>
                    <a:pt x="17929" y="251873"/>
                  </a:lnTo>
                  <a:lnTo>
                    <a:pt x="20826" y="248283"/>
                  </a:lnTo>
                  <a:lnTo>
                    <a:pt x="29337" y="241648"/>
                  </a:lnTo>
                  <a:lnTo>
                    <a:pt x="34384" y="238489"/>
                  </a:lnTo>
                  <a:lnTo>
                    <a:pt x="39734" y="235391"/>
                  </a:lnTo>
                  <a:lnTo>
                    <a:pt x="50970" y="229304"/>
                  </a:lnTo>
                  <a:lnTo>
                    <a:pt x="57736" y="227283"/>
                  </a:lnTo>
                  <a:lnTo>
                    <a:pt x="65223" y="225936"/>
                  </a:lnTo>
                  <a:lnTo>
                    <a:pt x="73192" y="225039"/>
                  </a:lnTo>
                  <a:lnTo>
                    <a:pt x="81480" y="224440"/>
                  </a:lnTo>
                  <a:lnTo>
                    <a:pt x="89983" y="224040"/>
                  </a:lnTo>
                  <a:lnTo>
                    <a:pt x="106375" y="223597"/>
                  </a:lnTo>
                  <a:lnTo>
                    <a:pt x="151636" y="22324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28600" y="1905000"/>
          <a:ext cx="2765960" cy="32004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10639"/>
                <a:gridCol w="510639"/>
                <a:gridCol w="510639"/>
                <a:gridCol w="737588"/>
                <a:gridCol w="496455"/>
              </a:tblGrid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Q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X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Y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Q(t+1)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73" name="Group 72"/>
          <p:cNvGrpSpPr/>
          <p:nvPr/>
        </p:nvGrpSpPr>
        <p:grpSpPr>
          <a:xfrm>
            <a:off x="1268181" y="982265"/>
            <a:ext cx="7419823" cy="5286376"/>
            <a:chOff x="1268181" y="982265"/>
            <a:chExt cx="7419823" cy="5286376"/>
          </a:xfrm>
        </p:grpSpPr>
        <p:sp>
          <p:nvSpPr>
            <p:cNvPr id="3" name="SMARTInkAnnotation55"/>
            <p:cNvSpPr/>
            <p:nvPr/>
          </p:nvSpPr>
          <p:spPr>
            <a:xfrm>
              <a:off x="2134227" y="4822031"/>
              <a:ext cx="49762" cy="258962"/>
            </a:xfrm>
            <a:custGeom>
              <a:avLst/>
              <a:gdLst/>
              <a:ahLst/>
              <a:cxnLst/>
              <a:rect l="0" t="0" r="0" b="0"/>
              <a:pathLst>
                <a:path w="49762" h="258962">
                  <a:moveTo>
                    <a:pt x="44616" y="0"/>
                  </a:moveTo>
                  <a:lnTo>
                    <a:pt x="44616" y="4740"/>
                  </a:lnTo>
                  <a:lnTo>
                    <a:pt x="45608" y="6137"/>
                  </a:lnTo>
                  <a:lnTo>
                    <a:pt x="47262" y="7068"/>
                  </a:lnTo>
                  <a:lnTo>
                    <a:pt x="49357" y="7688"/>
                  </a:lnTo>
                  <a:lnTo>
                    <a:pt x="49761" y="9094"/>
                  </a:lnTo>
                  <a:lnTo>
                    <a:pt x="49038" y="11024"/>
                  </a:lnTo>
                  <a:lnTo>
                    <a:pt x="45490" y="16509"/>
                  </a:lnTo>
                  <a:lnTo>
                    <a:pt x="44875" y="22200"/>
                  </a:lnTo>
                  <a:lnTo>
                    <a:pt x="44693" y="30170"/>
                  </a:lnTo>
                  <a:lnTo>
                    <a:pt x="44639" y="38814"/>
                  </a:lnTo>
                  <a:lnTo>
                    <a:pt x="43639" y="41751"/>
                  </a:lnTo>
                  <a:lnTo>
                    <a:pt x="41980" y="44701"/>
                  </a:lnTo>
                  <a:lnTo>
                    <a:pt x="39882" y="47660"/>
                  </a:lnTo>
                  <a:lnTo>
                    <a:pt x="38484" y="51617"/>
                  </a:lnTo>
                  <a:lnTo>
                    <a:pt x="37552" y="56240"/>
                  </a:lnTo>
                  <a:lnTo>
                    <a:pt x="36930" y="61305"/>
                  </a:lnTo>
                  <a:lnTo>
                    <a:pt x="36515" y="66667"/>
                  </a:lnTo>
                  <a:lnTo>
                    <a:pt x="36239" y="72226"/>
                  </a:lnTo>
                  <a:lnTo>
                    <a:pt x="36055" y="77916"/>
                  </a:lnTo>
                  <a:lnTo>
                    <a:pt x="34940" y="83693"/>
                  </a:lnTo>
                  <a:lnTo>
                    <a:pt x="33204" y="89530"/>
                  </a:lnTo>
                  <a:lnTo>
                    <a:pt x="31055" y="95405"/>
                  </a:lnTo>
                  <a:lnTo>
                    <a:pt x="29622" y="101307"/>
                  </a:lnTo>
                  <a:lnTo>
                    <a:pt x="28667" y="107225"/>
                  </a:lnTo>
                  <a:lnTo>
                    <a:pt x="28030" y="113155"/>
                  </a:lnTo>
                  <a:lnTo>
                    <a:pt x="27606" y="119093"/>
                  </a:lnTo>
                  <a:lnTo>
                    <a:pt x="27323" y="125036"/>
                  </a:lnTo>
                  <a:lnTo>
                    <a:pt x="27008" y="136931"/>
                  </a:lnTo>
                  <a:lnTo>
                    <a:pt x="26868" y="148832"/>
                  </a:lnTo>
                  <a:lnTo>
                    <a:pt x="25839" y="154783"/>
                  </a:lnTo>
                  <a:lnTo>
                    <a:pt x="24161" y="160736"/>
                  </a:lnTo>
                  <a:lnTo>
                    <a:pt x="22049" y="166688"/>
                  </a:lnTo>
                  <a:lnTo>
                    <a:pt x="20642" y="172641"/>
                  </a:lnTo>
                  <a:lnTo>
                    <a:pt x="19704" y="178594"/>
                  </a:lnTo>
                  <a:lnTo>
                    <a:pt x="19078" y="184547"/>
                  </a:lnTo>
                  <a:lnTo>
                    <a:pt x="18661" y="190500"/>
                  </a:lnTo>
                  <a:lnTo>
                    <a:pt x="18383" y="196453"/>
                  </a:lnTo>
                  <a:lnTo>
                    <a:pt x="17992" y="211667"/>
                  </a:lnTo>
                  <a:lnTo>
                    <a:pt x="17860" y="230436"/>
                  </a:lnTo>
                  <a:lnTo>
                    <a:pt x="16857" y="233991"/>
                  </a:lnTo>
                  <a:lnTo>
                    <a:pt x="15196" y="236361"/>
                  </a:lnTo>
                  <a:lnTo>
                    <a:pt x="13096" y="237941"/>
                  </a:lnTo>
                  <a:lnTo>
                    <a:pt x="11697" y="239987"/>
                  </a:lnTo>
                  <a:lnTo>
                    <a:pt x="10763" y="242342"/>
                  </a:lnTo>
                  <a:lnTo>
                    <a:pt x="9451" y="250399"/>
                  </a:lnTo>
                  <a:lnTo>
                    <a:pt x="9007" y="257269"/>
                  </a:lnTo>
                  <a:lnTo>
                    <a:pt x="7978" y="257833"/>
                  </a:lnTo>
                  <a:lnTo>
                    <a:pt x="6300" y="258209"/>
                  </a:lnTo>
                  <a:lnTo>
                    <a:pt x="16" y="258954"/>
                  </a:lnTo>
                  <a:lnTo>
                    <a:pt x="0" y="258957"/>
                  </a:lnTo>
                  <a:lnTo>
                    <a:pt x="8865" y="258961"/>
                  </a:lnTo>
                  <a:lnTo>
                    <a:pt x="8898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56"/>
            <p:cNvSpPr/>
            <p:nvPr/>
          </p:nvSpPr>
          <p:spPr>
            <a:xfrm>
              <a:off x="2009179" y="3402210"/>
              <a:ext cx="98228" cy="169666"/>
            </a:xfrm>
            <a:custGeom>
              <a:avLst/>
              <a:gdLst/>
              <a:ahLst/>
              <a:cxnLst/>
              <a:rect l="0" t="0" r="0" b="0"/>
              <a:pathLst>
                <a:path w="98228" h="169666">
                  <a:moveTo>
                    <a:pt x="0" y="0"/>
                  </a:moveTo>
                  <a:lnTo>
                    <a:pt x="7688" y="7689"/>
                  </a:lnTo>
                  <a:lnTo>
                    <a:pt x="8378" y="11024"/>
                  </a:lnTo>
                  <a:lnTo>
                    <a:pt x="8562" y="13303"/>
                  </a:lnTo>
                  <a:lnTo>
                    <a:pt x="9677" y="14822"/>
                  </a:lnTo>
                  <a:lnTo>
                    <a:pt x="11412" y="15834"/>
                  </a:lnTo>
                  <a:lnTo>
                    <a:pt x="13561" y="16509"/>
                  </a:lnTo>
                  <a:lnTo>
                    <a:pt x="35548" y="22200"/>
                  </a:lnTo>
                  <a:lnTo>
                    <a:pt x="42550" y="24722"/>
                  </a:lnTo>
                  <a:lnTo>
                    <a:pt x="48210" y="27395"/>
                  </a:lnTo>
                  <a:lnTo>
                    <a:pt x="52976" y="30170"/>
                  </a:lnTo>
                  <a:lnTo>
                    <a:pt x="56154" y="34004"/>
                  </a:lnTo>
                  <a:lnTo>
                    <a:pt x="58272" y="38544"/>
                  </a:lnTo>
                  <a:lnTo>
                    <a:pt x="59684" y="43556"/>
                  </a:lnTo>
                  <a:lnTo>
                    <a:pt x="61617" y="47889"/>
                  </a:lnTo>
                  <a:lnTo>
                    <a:pt x="63899" y="51770"/>
                  </a:lnTo>
                  <a:lnTo>
                    <a:pt x="66411" y="55349"/>
                  </a:lnTo>
                  <a:lnTo>
                    <a:pt x="68087" y="58727"/>
                  </a:lnTo>
                  <a:lnTo>
                    <a:pt x="69204" y="61973"/>
                  </a:lnTo>
                  <a:lnTo>
                    <a:pt x="69948" y="65127"/>
                  </a:lnTo>
                  <a:lnTo>
                    <a:pt x="70445" y="68223"/>
                  </a:lnTo>
                  <a:lnTo>
                    <a:pt x="70776" y="71279"/>
                  </a:lnTo>
                  <a:lnTo>
                    <a:pt x="70996" y="74309"/>
                  </a:lnTo>
                  <a:lnTo>
                    <a:pt x="72136" y="77321"/>
                  </a:lnTo>
                  <a:lnTo>
                    <a:pt x="73887" y="80321"/>
                  </a:lnTo>
                  <a:lnTo>
                    <a:pt x="76047" y="83313"/>
                  </a:lnTo>
                  <a:lnTo>
                    <a:pt x="77487" y="87292"/>
                  </a:lnTo>
                  <a:lnTo>
                    <a:pt x="78447" y="91929"/>
                  </a:lnTo>
                  <a:lnTo>
                    <a:pt x="79087" y="97005"/>
                  </a:lnTo>
                  <a:lnTo>
                    <a:pt x="79514" y="101381"/>
                  </a:lnTo>
                  <a:lnTo>
                    <a:pt x="79799" y="105291"/>
                  </a:lnTo>
                  <a:lnTo>
                    <a:pt x="79988" y="108889"/>
                  </a:lnTo>
                  <a:lnTo>
                    <a:pt x="80199" y="115534"/>
                  </a:lnTo>
                  <a:lnTo>
                    <a:pt x="80255" y="118694"/>
                  </a:lnTo>
                  <a:lnTo>
                    <a:pt x="81285" y="121794"/>
                  </a:lnTo>
                  <a:lnTo>
                    <a:pt x="82963" y="124853"/>
                  </a:lnTo>
                  <a:lnTo>
                    <a:pt x="85074" y="127883"/>
                  </a:lnTo>
                  <a:lnTo>
                    <a:pt x="86482" y="130896"/>
                  </a:lnTo>
                  <a:lnTo>
                    <a:pt x="87420" y="133897"/>
                  </a:lnTo>
                  <a:lnTo>
                    <a:pt x="88046" y="136890"/>
                  </a:lnTo>
                  <a:lnTo>
                    <a:pt x="88463" y="139877"/>
                  </a:lnTo>
                  <a:lnTo>
                    <a:pt x="88741" y="142861"/>
                  </a:lnTo>
                  <a:lnTo>
                    <a:pt x="89187" y="150039"/>
                  </a:lnTo>
                  <a:lnTo>
                    <a:pt x="89248" y="153666"/>
                  </a:lnTo>
                  <a:lnTo>
                    <a:pt x="89294" y="160321"/>
                  </a:lnTo>
                  <a:lnTo>
                    <a:pt x="91941" y="163197"/>
                  </a:lnTo>
                  <a:lnTo>
                    <a:pt x="98227" y="1696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57"/>
            <p:cNvSpPr/>
            <p:nvPr/>
          </p:nvSpPr>
          <p:spPr>
            <a:xfrm>
              <a:off x="2089546" y="4125515"/>
              <a:ext cx="44650" cy="205384"/>
            </a:xfrm>
            <a:custGeom>
              <a:avLst/>
              <a:gdLst/>
              <a:ahLst/>
              <a:cxnLst/>
              <a:rect l="0" t="0" r="0" b="0"/>
              <a:pathLst>
                <a:path w="44650" h="205384">
                  <a:moveTo>
                    <a:pt x="44649" y="0"/>
                  </a:moveTo>
                  <a:lnTo>
                    <a:pt x="44649" y="34552"/>
                  </a:lnTo>
                  <a:lnTo>
                    <a:pt x="43657" y="39902"/>
                  </a:lnTo>
                  <a:lnTo>
                    <a:pt x="42003" y="45453"/>
                  </a:lnTo>
                  <a:lnTo>
                    <a:pt x="39908" y="51138"/>
                  </a:lnTo>
                  <a:lnTo>
                    <a:pt x="38512" y="56912"/>
                  </a:lnTo>
                  <a:lnTo>
                    <a:pt x="37581" y="62746"/>
                  </a:lnTo>
                  <a:lnTo>
                    <a:pt x="36960" y="68620"/>
                  </a:lnTo>
                  <a:lnTo>
                    <a:pt x="36547" y="74520"/>
                  </a:lnTo>
                  <a:lnTo>
                    <a:pt x="36271" y="80438"/>
                  </a:lnTo>
                  <a:lnTo>
                    <a:pt x="36087" y="86367"/>
                  </a:lnTo>
                  <a:lnTo>
                    <a:pt x="34972" y="91313"/>
                  </a:lnTo>
                  <a:lnTo>
                    <a:pt x="33237" y="95602"/>
                  </a:lnTo>
                  <a:lnTo>
                    <a:pt x="31088" y="99453"/>
                  </a:lnTo>
                  <a:lnTo>
                    <a:pt x="29655" y="104005"/>
                  </a:lnTo>
                  <a:lnTo>
                    <a:pt x="28700" y="109024"/>
                  </a:lnTo>
                  <a:lnTo>
                    <a:pt x="28063" y="114354"/>
                  </a:lnTo>
                  <a:lnTo>
                    <a:pt x="26646" y="119892"/>
                  </a:lnTo>
                  <a:lnTo>
                    <a:pt x="24710" y="125570"/>
                  </a:lnTo>
                  <a:lnTo>
                    <a:pt x="22426" y="131338"/>
                  </a:lnTo>
                  <a:lnTo>
                    <a:pt x="20904" y="136176"/>
                  </a:lnTo>
                  <a:lnTo>
                    <a:pt x="19889" y="140393"/>
                  </a:lnTo>
                  <a:lnTo>
                    <a:pt x="19213" y="144197"/>
                  </a:lnTo>
                  <a:lnTo>
                    <a:pt x="17770" y="148717"/>
                  </a:lnTo>
                  <a:lnTo>
                    <a:pt x="15815" y="153715"/>
                  </a:lnTo>
                  <a:lnTo>
                    <a:pt x="13520" y="159032"/>
                  </a:lnTo>
                  <a:lnTo>
                    <a:pt x="11990" y="164560"/>
                  </a:lnTo>
                  <a:lnTo>
                    <a:pt x="10970" y="170230"/>
                  </a:lnTo>
                  <a:lnTo>
                    <a:pt x="10290" y="175994"/>
                  </a:lnTo>
                  <a:lnTo>
                    <a:pt x="8845" y="180829"/>
                  </a:lnTo>
                  <a:lnTo>
                    <a:pt x="6889" y="185045"/>
                  </a:lnTo>
                  <a:lnTo>
                    <a:pt x="4593" y="188848"/>
                  </a:lnTo>
                  <a:lnTo>
                    <a:pt x="3062" y="192375"/>
                  </a:lnTo>
                  <a:lnTo>
                    <a:pt x="2041" y="195719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58"/>
            <p:cNvSpPr/>
            <p:nvPr/>
          </p:nvSpPr>
          <p:spPr>
            <a:xfrm>
              <a:off x="2098476" y="4482703"/>
              <a:ext cx="17860" cy="196454"/>
            </a:xfrm>
            <a:custGeom>
              <a:avLst/>
              <a:gdLst/>
              <a:ahLst/>
              <a:cxnLst/>
              <a:rect l="0" t="0" r="0" b="0"/>
              <a:pathLst>
                <a:path w="17860" h="196454">
                  <a:moveTo>
                    <a:pt x="17859" y="0"/>
                  </a:moveTo>
                  <a:lnTo>
                    <a:pt x="17859" y="108925"/>
                  </a:lnTo>
                  <a:lnTo>
                    <a:pt x="16867" y="116273"/>
                  </a:lnTo>
                  <a:lnTo>
                    <a:pt x="15213" y="123156"/>
                  </a:lnTo>
                  <a:lnTo>
                    <a:pt x="13119" y="129729"/>
                  </a:lnTo>
                  <a:lnTo>
                    <a:pt x="11723" y="137087"/>
                  </a:lnTo>
                  <a:lnTo>
                    <a:pt x="10791" y="144969"/>
                  </a:lnTo>
                  <a:lnTo>
                    <a:pt x="10171" y="153201"/>
                  </a:lnTo>
                  <a:lnTo>
                    <a:pt x="8765" y="160673"/>
                  </a:lnTo>
                  <a:lnTo>
                    <a:pt x="6835" y="167638"/>
                  </a:lnTo>
                  <a:lnTo>
                    <a:pt x="4557" y="174267"/>
                  </a:lnTo>
                  <a:lnTo>
                    <a:pt x="3038" y="179678"/>
                  </a:lnTo>
                  <a:lnTo>
                    <a:pt x="2025" y="184277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9"/>
            <p:cNvSpPr/>
            <p:nvPr/>
          </p:nvSpPr>
          <p:spPr>
            <a:xfrm>
              <a:off x="1964909" y="3839765"/>
              <a:ext cx="195943" cy="116041"/>
            </a:xfrm>
            <a:custGeom>
              <a:avLst/>
              <a:gdLst/>
              <a:ahLst/>
              <a:cxnLst/>
              <a:rect l="0" t="0" r="0" b="0"/>
              <a:pathLst>
                <a:path w="195943" h="116041">
                  <a:moveTo>
                    <a:pt x="26411" y="0"/>
                  </a:moveTo>
                  <a:lnTo>
                    <a:pt x="13108" y="13302"/>
                  </a:lnTo>
                  <a:lnTo>
                    <a:pt x="11589" y="15814"/>
                  </a:lnTo>
                  <a:lnTo>
                    <a:pt x="10577" y="18480"/>
                  </a:lnTo>
                  <a:lnTo>
                    <a:pt x="9901" y="21250"/>
                  </a:lnTo>
                  <a:lnTo>
                    <a:pt x="9452" y="24088"/>
                  </a:lnTo>
                  <a:lnTo>
                    <a:pt x="9151" y="26973"/>
                  </a:lnTo>
                  <a:lnTo>
                    <a:pt x="8951" y="29888"/>
                  </a:lnTo>
                  <a:lnTo>
                    <a:pt x="7826" y="32824"/>
                  </a:lnTo>
                  <a:lnTo>
                    <a:pt x="6083" y="35774"/>
                  </a:lnTo>
                  <a:lnTo>
                    <a:pt x="3929" y="38732"/>
                  </a:lnTo>
                  <a:lnTo>
                    <a:pt x="2494" y="41696"/>
                  </a:lnTo>
                  <a:lnTo>
                    <a:pt x="1536" y="44665"/>
                  </a:lnTo>
                  <a:lnTo>
                    <a:pt x="898" y="47636"/>
                  </a:lnTo>
                  <a:lnTo>
                    <a:pt x="473" y="50609"/>
                  </a:lnTo>
                  <a:lnTo>
                    <a:pt x="189" y="53583"/>
                  </a:lnTo>
                  <a:lnTo>
                    <a:pt x="0" y="56558"/>
                  </a:lnTo>
                  <a:lnTo>
                    <a:pt x="866" y="59533"/>
                  </a:lnTo>
                  <a:lnTo>
                    <a:pt x="2436" y="62509"/>
                  </a:lnTo>
                  <a:lnTo>
                    <a:pt x="4474" y="65485"/>
                  </a:lnTo>
                  <a:lnTo>
                    <a:pt x="5833" y="68462"/>
                  </a:lnTo>
                  <a:lnTo>
                    <a:pt x="6739" y="71438"/>
                  </a:lnTo>
                  <a:lnTo>
                    <a:pt x="7343" y="74415"/>
                  </a:lnTo>
                  <a:lnTo>
                    <a:pt x="8738" y="77391"/>
                  </a:lnTo>
                  <a:lnTo>
                    <a:pt x="10660" y="80368"/>
                  </a:lnTo>
                  <a:lnTo>
                    <a:pt x="12934" y="83344"/>
                  </a:lnTo>
                  <a:lnTo>
                    <a:pt x="15442" y="86321"/>
                  </a:lnTo>
                  <a:lnTo>
                    <a:pt x="18106" y="89297"/>
                  </a:lnTo>
                  <a:lnTo>
                    <a:pt x="23712" y="95250"/>
                  </a:lnTo>
                  <a:lnTo>
                    <a:pt x="29511" y="101203"/>
                  </a:lnTo>
                  <a:lnTo>
                    <a:pt x="33438" y="104180"/>
                  </a:lnTo>
                  <a:lnTo>
                    <a:pt x="38041" y="107156"/>
                  </a:lnTo>
                  <a:lnTo>
                    <a:pt x="43094" y="110133"/>
                  </a:lnTo>
                  <a:lnTo>
                    <a:pt x="48447" y="112117"/>
                  </a:lnTo>
                  <a:lnTo>
                    <a:pt x="54000" y="113440"/>
                  </a:lnTo>
                  <a:lnTo>
                    <a:pt x="59686" y="114322"/>
                  </a:lnTo>
                  <a:lnTo>
                    <a:pt x="64470" y="114910"/>
                  </a:lnTo>
                  <a:lnTo>
                    <a:pt x="68650" y="115302"/>
                  </a:lnTo>
                  <a:lnTo>
                    <a:pt x="72430" y="115563"/>
                  </a:lnTo>
                  <a:lnTo>
                    <a:pt x="76934" y="115738"/>
                  </a:lnTo>
                  <a:lnTo>
                    <a:pt x="92754" y="115983"/>
                  </a:lnTo>
                  <a:lnTo>
                    <a:pt x="104183" y="116040"/>
                  </a:lnTo>
                  <a:lnTo>
                    <a:pt x="110009" y="115063"/>
                  </a:lnTo>
                  <a:lnTo>
                    <a:pt x="115877" y="113420"/>
                  </a:lnTo>
                  <a:lnTo>
                    <a:pt x="121774" y="111332"/>
                  </a:lnTo>
                  <a:lnTo>
                    <a:pt x="126697" y="108948"/>
                  </a:lnTo>
                  <a:lnTo>
                    <a:pt x="130972" y="106367"/>
                  </a:lnTo>
                  <a:lnTo>
                    <a:pt x="134813" y="103653"/>
                  </a:lnTo>
                  <a:lnTo>
                    <a:pt x="139359" y="101844"/>
                  </a:lnTo>
                  <a:lnTo>
                    <a:pt x="144374" y="100638"/>
                  </a:lnTo>
                  <a:lnTo>
                    <a:pt x="149701" y="99835"/>
                  </a:lnTo>
                  <a:lnTo>
                    <a:pt x="154245" y="98306"/>
                  </a:lnTo>
                  <a:lnTo>
                    <a:pt x="158266" y="96295"/>
                  </a:lnTo>
                  <a:lnTo>
                    <a:pt x="161940" y="93963"/>
                  </a:lnTo>
                  <a:lnTo>
                    <a:pt x="166373" y="91415"/>
                  </a:lnTo>
                  <a:lnTo>
                    <a:pt x="176590" y="85939"/>
                  </a:lnTo>
                  <a:lnTo>
                    <a:pt x="180109" y="83090"/>
                  </a:lnTo>
                  <a:lnTo>
                    <a:pt x="182454" y="80198"/>
                  </a:lnTo>
                  <a:lnTo>
                    <a:pt x="184018" y="77278"/>
                  </a:lnTo>
                  <a:lnTo>
                    <a:pt x="186053" y="74339"/>
                  </a:lnTo>
                  <a:lnTo>
                    <a:pt x="188401" y="71388"/>
                  </a:lnTo>
                  <a:lnTo>
                    <a:pt x="190959" y="68428"/>
                  </a:lnTo>
                  <a:lnTo>
                    <a:pt x="192664" y="65462"/>
                  </a:lnTo>
                  <a:lnTo>
                    <a:pt x="193801" y="62493"/>
                  </a:lnTo>
                  <a:lnTo>
                    <a:pt x="194559" y="59522"/>
                  </a:lnTo>
                  <a:lnTo>
                    <a:pt x="195064" y="56548"/>
                  </a:lnTo>
                  <a:lnTo>
                    <a:pt x="195401" y="53574"/>
                  </a:lnTo>
                  <a:lnTo>
                    <a:pt x="195626" y="50599"/>
                  </a:lnTo>
                  <a:lnTo>
                    <a:pt x="195776" y="47623"/>
                  </a:lnTo>
                  <a:lnTo>
                    <a:pt x="195942" y="41671"/>
                  </a:lnTo>
                  <a:lnTo>
                    <a:pt x="194994" y="38695"/>
                  </a:lnTo>
                  <a:lnTo>
                    <a:pt x="193370" y="35718"/>
                  </a:lnTo>
                  <a:lnTo>
                    <a:pt x="191295" y="32742"/>
                  </a:lnTo>
                  <a:lnTo>
                    <a:pt x="188920" y="29766"/>
                  </a:lnTo>
                  <a:lnTo>
                    <a:pt x="186344" y="26789"/>
                  </a:lnTo>
                  <a:lnTo>
                    <a:pt x="183634" y="23813"/>
                  </a:lnTo>
                  <a:lnTo>
                    <a:pt x="180836" y="21828"/>
                  </a:lnTo>
                  <a:lnTo>
                    <a:pt x="175081" y="19623"/>
                  </a:lnTo>
                  <a:lnTo>
                    <a:pt x="171165" y="18043"/>
                  </a:lnTo>
                  <a:lnTo>
                    <a:pt x="166570" y="15998"/>
                  </a:lnTo>
                  <a:lnTo>
                    <a:pt x="161522" y="13642"/>
                  </a:lnTo>
                  <a:lnTo>
                    <a:pt x="156172" y="12071"/>
                  </a:lnTo>
                  <a:lnTo>
                    <a:pt x="150622" y="11024"/>
                  </a:lnTo>
                  <a:lnTo>
                    <a:pt x="144937" y="10326"/>
                  </a:lnTo>
                  <a:lnTo>
                    <a:pt x="138170" y="9860"/>
                  </a:lnTo>
                  <a:lnTo>
                    <a:pt x="130683" y="9550"/>
                  </a:lnTo>
                  <a:lnTo>
                    <a:pt x="114426" y="9205"/>
                  </a:lnTo>
                  <a:lnTo>
                    <a:pt x="97279" y="9052"/>
                  </a:lnTo>
                  <a:lnTo>
                    <a:pt x="88539" y="10004"/>
                  </a:lnTo>
                  <a:lnTo>
                    <a:pt x="79736" y="11630"/>
                  </a:lnTo>
                  <a:lnTo>
                    <a:pt x="70890" y="13707"/>
                  </a:lnTo>
                  <a:lnTo>
                    <a:pt x="63009" y="16083"/>
                  </a:lnTo>
                  <a:lnTo>
                    <a:pt x="55771" y="18659"/>
                  </a:lnTo>
                  <a:lnTo>
                    <a:pt x="48961" y="21370"/>
                  </a:lnTo>
                  <a:lnTo>
                    <a:pt x="42436" y="23176"/>
                  </a:lnTo>
                  <a:lnTo>
                    <a:pt x="36102" y="24380"/>
                  </a:lnTo>
                  <a:lnTo>
                    <a:pt x="17481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60"/>
            <p:cNvSpPr/>
            <p:nvPr/>
          </p:nvSpPr>
          <p:spPr>
            <a:xfrm>
              <a:off x="1384101" y="5500687"/>
              <a:ext cx="357189" cy="303610"/>
            </a:xfrm>
            <a:custGeom>
              <a:avLst/>
              <a:gdLst/>
              <a:ahLst/>
              <a:cxnLst/>
              <a:rect l="0" t="0" r="0" b="0"/>
              <a:pathLst>
                <a:path w="357189" h="303610">
                  <a:moveTo>
                    <a:pt x="357188" y="0"/>
                  </a:moveTo>
                  <a:lnTo>
                    <a:pt x="349499" y="0"/>
                  </a:lnTo>
                  <a:lnTo>
                    <a:pt x="349085" y="992"/>
                  </a:lnTo>
                  <a:lnTo>
                    <a:pt x="348367" y="7689"/>
                  </a:lnTo>
                  <a:lnTo>
                    <a:pt x="341150" y="15814"/>
                  </a:lnTo>
                  <a:lnTo>
                    <a:pt x="335838" y="21249"/>
                  </a:lnTo>
                  <a:lnTo>
                    <a:pt x="327525" y="26973"/>
                  </a:lnTo>
                  <a:lnTo>
                    <a:pt x="322529" y="29888"/>
                  </a:lnTo>
                  <a:lnTo>
                    <a:pt x="314333" y="38419"/>
                  </a:lnTo>
                  <a:lnTo>
                    <a:pt x="310759" y="43472"/>
                  </a:lnTo>
                  <a:lnTo>
                    <a:pt x="301495" y="51732"/>
                  </a:lnTo>
                  <a:lnTo>
                    <a:pt x="290764" y="59703"/>
                  </a:lnTo>
                  <a:lnTo>
                    <a:pt x="285124" y="64607"/>
                  </a:lnTo>
                  <a:lnTo>
                    <a:pt x="279379" y="69860"/>
                  </a:lnTo>
                  <a:lnTo>
                    <a:pt x="272573" y="75347"/>
                  </a:lnTo>
                  <a:lnTo>
                    <a:pt x="265059" y="80989"/>
                  </a:lnTo>
                  <a:lnTo>
                    <a:pt x="248773" y="92550"/>
                  </a:lnTo>
                  <a:lnTo>
                    <a:pt x="187450" y="133961"/>
                  </a:lnTo>
                  <a:lnTo>
                    <a:pt x="178545" y="139909"/>
                  </a:lnTo>
                  <a:lnTo>
                    <a:pt x="169631" y="146851"/>
                  </a:lnTo>
                  <a:lnTo>
                    <a:pt x="160713" y="154455"/>
                  </a:lnTo>
                  <a:lnTo>
                    <a:pt x="143858" y="169850"/>
                  </a:lnTo>
                  <a:lnTo>
                    <a:pt x="129752" y="183307"/>
                  </a:lnTo>
                  <a:lnTo>
                    <a:pt x="122220" y="189673"/>
                  </a:lnTo>
                  <a:lnTo>
                    <a:pt x="114222" y="195901"/>
                  </a:lnTo>
                  <a:lnTo>
                    <a:pt x="105914" y="202038"/>
                  </a:lnTo>
                  <a:lnTo>
                    <a:pt x="88745" y="214149"/>
                  </a:lnTo>
                  <a:lnTo>
                    <a:pt x="79999" y="220157"/>
                  </a:lnTo>
                  <a:lnTo>
                    <a:pt x="72184" y="227138"/>
                  </a:lnTo>
                  <a:lnTo>
                    <a:pt x="64990" y="234769"/>
                  </a:lnTo>
                  <a:lnTo>
                    <a:pt x="58210" y="242833"/>
                  </a:lnTo>
                  <a:lnTo>
                    <a:pt x="51705" y="249201"/>
                  </a:lnTo>
                  <a:lnTo>
                    <a:pt x="45384" y="254439"/>
                  </a:lnTo>
                  <a:lnTo>
                    <a:pt x="39186" y="258923"/>
                  </a:lnTo>
                  <a:lnTo>
                    <a:pt x="34061" y="263897"/>
                  </a:lnTo>
                  <a:lnTo>
                    <a:pt x="29653" y="269196"/>
                  </a:lnTo>
                  <a:lnTo>
                    <a:pt x="25722" y="274714"/>
                  </a:lnTo>
                  <a:lnTo>
                    <a:pt x="22109" y="280377"/>
                  </a:lnTo>
                  <a:lnTo>
                    <a:pt x="18708" y="286137"/>
                  </a:lnTo>
                  <a:lnTo>
                    <a:pt x="15449" y="291961"/>
                  </a:lnTo>
                  <a:lnTo>
                    <a:pt x="12283" y="295844"/>
                  </a:lnTo>
                  <a:lnTo>
                    <a:pt x="9181" y="298432"/>
                  </a:lnTo>
                  <a:lnTo>
                    <a:pt x="0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61"/>
            <p:cNvSpPr/>
            <p:nvPr/>
          </p:nvSpPr>
          <p:spPr>
            <a:xfrm>
              <a:off x="1482328" y="5572125"/>
              <a:ext cx="250032" cy="312540"/>
            </a:xfrm>
            <a:custGeom>
              <a:avLst/>
              <a:gdLst/>
              <a:ahLst/>
              <a:cxnLst/>
              <a:rect l="0" t="0" r="0" b="0"/>
              <a:pathLst>
                <a:path w="250032" h="312540">
                  <a:moveTo>
                    <a:pt x="0" y="0"/>
                  </a:moveTo>
                  <a:lnTo>
                    <a:pt x="7688" y="0"/>
                  </a:lnTo>
                  <a:lnTo>
                    <a:pt x="13302" y="4740"/>
                  </a:lnTo>
                  <a:lnTo>
                    <a:pt x="18479" y="9713"/>
                  </a:lnTo>
                  <a:lnTo>
                    <a:pt x="60064" y="51137"/>
                  </a:lnTo>
                  <a:lnTo>
                    <a:pt x="64847" y="57904"/>
                  </a:lnTo>
                  <a:lnTo>
                    <a:pt x="69028" y="65392"/>
                  </a:lnTo>
                  <a:lnTo>
                    <a:pt x="72808" y="73360"/>
                  </a:lnTo>
                  <a:lnTo>
                    <a:pt x="77312" y="81648"/>
                  </a:lnTo>
                  <a:lnTo>
                    <a:pt x="82299" y="90151"/>
                  </a:lnTo>
                  <a:lnTo>
                    <a:pt x="87608" y="98795"/>
                  </a:lnTo>
                  <a:lnTo>
                    <a:pt x="94124" y="108528"/>
                  </a:lnTo>
                  <a:lnTo>
                    <a:pt x="137161" y="169861"/>
                  </a:lnTo>
                  <a:lnTo>
                    <a:pt x="160695" y="202354"/>
                  </a:lnTo>
                  <a:lnTo>
                    <a:pt x="180677" y="231274"/>
                  </a:lnTo>
                  <a:lnTo>
                    <a:pt x="193079" y="249632"/>
                  </a:lnTo>
                  <a:lnTo>
                    <a:pt x="199164" y="257702"/>
                  </a:lnTo>
                  <a:lnTo>
                    <a:pt x="205206" y="265067"/>
                  </a:lnTo>
                  <a:lnTo>
                    <a:pt x="216218" y="277550"/>
                  </a:lnTo>
                  <a:lnTo>
                    <a:pt x="224419" y="286404"/>
                  </a:lnTo>
                  <a:lnTo>
                    <a:pt x="228988" y="290155"/>
                  </a:lnTo>
                  <a:lnTo>
                    <a:pt x="234018" y="293647"/>
                  </a:lnTo>
                  <a:lnTo>
                    <a:pt x="239356" y="296968"/>
                  </a:lnTo>
                  <a:lnTo>
                    <a:pt x="242914" y="300173"/>
                  </a:lnTo>
                  <a:lnTo>
                    <a:pt x="245286" y="303303"/>
                  </a:lnTo>
                  <a:lnTo>
                    <a:pt x="250031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2"/>
            <p:cNvSpPr/>
            <p:nvPr/>
          </p:nvSpPr>
          <p:spPr>
            <a:xfrm>
              <a:off x="1991320" y="5652492"/>
              <a:ext cx="44504" cy="276821"/>
            </a:xfrm>
            <a:custGeom>
              <a:avLst/>
              <a:gdLst/>
              <a:ahLst/>
              <a:cxnLst/>
              <a:rect l="0" t="0" r="0" b="0"/>
              <a:pathLst>
                <a:path w="44504" h="276821">
                  <a:moveTo>
                    <a:pt x="8930" y="0"/>
                  </a:moveTo>
                  <a:lnTo>
                    <a:pt x="13670" y="0"/>
                  </a:lnTo>
                  <a:lnTo>
                    <a:pt x="16058" y="991"/>
                  </a:lnTo>
                  <a:lnTo>
                    <a:pt x="18643" y="2645"/>
                  </a:lnTo>
                  <a:lnTo>
                    <a:pt x="21358" y="4740"/>
                  </a:lnTo>
                  <a:lnTo>
                    <a:pt x="23168" y="7129"/>
                  </a:lnTo>
                  <a:lnTo>
                    <a:pt x="24375" y="9713"/>
                  </a:lnTo>
                  <a:lnTo>
                    <a:pt x="25180" y="12428"/>
                  </a:lnTo>
                  <a:lnTo>
                    <a:pt x="26708" y="16223"/>
                  </a:lnTo>
                  <a:lnTo>
                    <a:pt x="28719" y="20738"/>
                  </a:lnTo>
                  <a:lnTo>
                    <a:pt x="33600" y="31044"/>
                  </a:lnTo>
                  <a:lnTo>
                    <a:pt x="39076" y="42240"/>
                  </a:lnTo>
                  <a:lnTo>
                    <a:pt x="40934" y="48996"/>
                  </a:lnTo>
                  <a:lnTo>
                    <a:pt x="42172" y="56476"/>
                  </a:lnTo>
                  <a:lnTo>
                    <a:pt x="42997" y="64440"/>
                  </a:lnTo>
                  <a:lnTo>
                    <a:pt x="43547" y="72725"/>
                  </a:lnTo>
                  <a:lnTo>
                    <a:pt x="43914" y="81226"/>
                  </a:lnTo>
                  <a:lnTo>
                    <a:pt x="44322" y="98608"/>
                  </a:lnTo>
                  <a:lnTo>
                    <a:pt x="44503" y="116255"/>
                  </a:lnTo>
                  <a:lnTo>
                    <a:pt x="43559" y="126120"/>
                  </a:lnTo>
                  <a:lnTo>
                    <a:pt x="41938" y="136666"/>
                  </a:lnTo>
                  <a:lnTo>
                    <a:pt x="39865" y="147665"/>
                  </a:lnTo>
                  <a:lnTo>
                    <a:pt x="37490" y="157974"/>
                  </a:lnTo>
                  <a:lnTo>
                    <a:pt x="34915" y="167824"/>
                  </a:lnTo>
                  <a:lnTo>
                    <a:pt x="32207" y="177367"/>
                  </a:lnTo>
                  <a:lnTo>
                    <a:pt x="26551" y="195907"/>
                  </a:lnTo>
                  <a:lnTo>
                    <a:pt x="23654" y="205019"/>
                  </a:lnTo>
                  <a:lnTo>
                    <a:pt x="20730" y="213077"/>
                  </a:lnTo>
                  <a:lnTo>
                    <a:pt x="17788" y="220434"/>
                  </a:lnTo>
                  <a:lnTo>
                    <a:pt x="14836" y="227323"/>
                  </a:lnTo>
                  <a:lnTo>
                    <a:pt x="12867" y="234892"/>
                  </a:lnTo>
                  <a:lnTo>
                    <a:pt x="11555" y="242915"/>
                  </a:lnTo>
                  <a:lnTo>
                    <a:pt x="10679" y="251240"/>
                  </a:lnTo>
                  <a:lnTo>
                    <a:pt x="9104" y="257782"/>
                  </a:lnTo>
                  <a:lnTo>
                    <a:pt x="7061" y="263136"/>
                  </a:lnTo>
                  <a:lnTo>
                    <a:pt x="0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63"/>
            <p:cNvSpPr/>
            <p:nvPr/>
          </p:nvSpPr>
          <p:spPr>
            <a:xfrm>
              <a:off x="1893093" y="5804299"/>
              <a:ext cx="267892" cy="8928"/>
            </a:xfrm>
            <a:custGeom>
              <a:avLst/>
              <a:gdLst/>
              <a:ahLst/>
              <a:cxnLst/>
              <a:rect l="0" t="0" r="0" b="0"/>
              <a:pathLst>
                <a:path w="267892" h="8928">
                  <a:moveTo>
                    <a:pt x="267891" y="8927"/>
                  </a:moveTo>
                  <a:lnTo>
                    <a:pt x="255462" y="8927"/>
                  </a:lnTo>
                  <a:lnTo>
                    <a:pt x="252660" y="7935"/>
                  </a:lnTo>
                  <a:lnTo>
                    <a:pt x="249799" y="6281"/>
                  </a:lnTo>
                  <a:lnTo>
                    <a:pt x="246900" y="4187"/>
                  </a:lnTo>
                  <a:lnTo>
                    <a:pt x="242983" y="2790"/>
                  </a:lnTo>
                  <a:lnTo>
                    <a:pt x="238387" y="1859"/>
                  </a:lnTo>
                  <a:lnTo>
                    <a:pt x="233339" y="1238"/>
                  </a:lnTo>
                  <a:lnTo>
                    <a:pt x="227989" y="824"/>
                  </a:lnTo>
                  <a:lnTo>
                    <a:pt x="222438" y="549"/>
                  </a:lnTo>
                  <a:lnTo>
                    <a:pt x="216753" y="365"/>
                  </a:lnTo>
                  <a:lnTo>
                    <a:pt x="186242" y="69"/>
                  </a:lnTo>
                  <a:lnTo>
                    <a:pt x="116036" y="0"/>
                  </a:lnTo>
                  <a:lnTo>
                    <a:pt x="107123" y="991"/>
                  </a:lnTo>
                  <a:lnTo>
                    <a:pt x="98205" y="2645"/>
                  </a:lnTo>
                  <a:lnTo>
                    <a:pt x="89282" y="4738"/>
                  </a:lnTo>
                  <a:lnTo>
                    <a:pt x="80358" y="6135"/>
                  </a:lnTo>
                  <a:lnTo>
                    <a:pt x="71431" y="7066"/>
                  </a:lnTo>
                  <a:lnTo>
                    <a:pt x="62504" y="7686"/>
                  </a:lnTo>
                  <a:lnTo>
                    <a:pt x="54567" y="8100"/>
                  </a:lnTo>
                  <a:lnTo>
                    <a:pt x="40458" y="8560"/>
                  </a:lnTo>
                  <a:lnTo>
                    <a:pt x="11808" y="8878"/>
                  </a:lnTo>
                  <a:lnTo>
                    <a:pt x="0" y="89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64"/>
            <p:cNvSpPr/>
            <p:nvPr/>
          </p:nvSpPr>
          <p:spPr>
            <a:xfrm>
              <a:off x="2295074" y="5768578"/>
              <a:ext cx="231611" cy="383977"/>
            </a:xfrm>
            <a:custGeom>
              <a:avLst/>
              <a:gdLst/>
              <a:ahLst/>
              <a:cxnLst/>
              <a:rect l="0" t="0" r="0" b="0"/>
              <a:pathLst>
                <a:path w="231611" h="383977">
                  <a:moveTo>
                    <a:pt x="44504" y="0"/>
                  </a:moveTo>
                  <a:lnTo>
                    <a:pt x="39763" y="0"/>
                  </a:lnTo>
                  <a:lnTo>
                    <a:pt x="38367" y="991"/>
                  </a:lnTo>
                  <a:lnTo>
                    <a:pt x="37435" y="2645"/>
                  </a:lnTo>
                  <a:lnTo>
                    <a:pt x="36815" y="4740"/>
                  </a:lnTo>
                  <a:lnTo>
                    <a:pt x="33480" y="9713"/>
                  </a:lnTo>
                  <a:lnTo>
                    <a:pt x="28690" y="16223"/>
                  </a:lnTo>
                  <a:lnTo>
                    <a:pt x="23254" y="25731"/>
                  </a:lnTo>
                  <a:lnTo>
                    <a:pt x="20176" y="36571"/>
                  </a:lnTo>
                  <a:lnTo>
                    <a:pt x="19356" y="42240"/>
                  </a:lnTo>
                  <a:lnTo>
                    <a:pt x="15798" y="51184"/>
                  </a:lnTo>
                  <a:lnTo>
                    <a:pt x="10909" y="59460"/>
                  </a:lnTo>
                  <a:lnTo>
                    <a:pt x="5430" y="69752"/>
                  </a:lnTo>
                  <a:lnTo>
                    <a:pt x="2333" y="78294"/>
                  </a:lnTo>
                  <a:lnTo>
                    <a:pt x="589" y="88683"/>
                  </a:lnTo>
                  <a:lnTo>
                    <a:pt x="72" y="98045"/>
                  </a:lnTo>
                  <a:lnTo>
                    <a:pt x="0" y="101081"/>
                  </a:lnTo>
                  <a:lnTo>
                    <a:pt x="944" y="104099"/>
                  </a:lnTo>
                  <a:lnTo>
                    <a:pt x="4639" y="110097"/>
                  </a:lnTo>
                  <a:lnTo>
                    <a:pt x="9588" y="116070"/>
                  </a:lnTo>
                  <a:lnTo>
                    <a:pt x="12297" y="119051"/>
                  </a:lnTo>
                  <a:lnTo>
                    <a:pt x="15095" y="121039"/>
                  </a:lnTo>
                  <a:lnTo>
                    <a:pt x="20850" y="123248"/>
                  </a:lnTo>
                  <a:lnTo>
                    <a:pt x="26715" y="124230"/>
                  </a:lnTo>
                  <a:lnTo>
                    <a:pt x="33621" y="124666"/>
                  </a:lnTo>
                  <a:lnTo>
                    <a:pt x="43305" y="124860"/>
                  </a:lnTo>
                  <a:lnTo>
                    <a:pt x="77402" y="125002"/>
                  </a:lnTo>
                  <a:lnTo>
                    <a:pt x="83303" y="124014"/>
                  </a:lnTo>
                  <a:lnTo>
                    <a:pt x="89221" y="122363"/>
                  </a:lnTo>
                  <a:lnTo>
                    <a:pt x="95151" y="120271"/>
                  </a:lnTo>
                  <a:lnTo>
                    <a:pt x="101089" y="117884"/>
                  </a:lnTo>
                  <a:lnTo>
                    <a:pt x="107032" y="115300"/>
                  </a:lnTo>
                  <a:lnTo>
                    <a:pt x="118927" y="109784"/>
                  </a:lnTo>
                  <a:lnTo>
                    <a:pt x="160590" y="89276"/>
                  </a:lnTo>
                  <a:lnTo>
                    <a:pt x="166543" y="86306"/>
                  </a:lnTo>
                  <a:lnTo>
                    <a:pt x="171504" y="83334"/>
                  </a:lnTo>
                  <a:lnTo>
                    <a:pt x="175803" y="80361"/>
                  </a:lnTo>
                  <a:lnTo>
                    <a:pt x="179661" y="77386"/>
                  </a:lnTo>
                  <a:lnTo>
                    <a:pt x="184218" y="74411"/>
                  </a:lnTo>
                  <a:lnTo>
                    <a:pt x="189241" y="71435"/>
                  </a:lnTo>
                  <a:lnTo>
                    <a:pt x="194573" y="68459"/>
                  </a:lnTo>
                  <a:lnTo>
                    <a:pt x="199120" y="66475"/>
                  </a:lnTo>
                  <a:lnTo>
                    <a:pt x="203144" y="65152"/>
                  </a:lnTo>
                  <a:lnTo>
                    <a:pt x="210260" y="63683"/>
                  </a:lnTo>
                  <a:lnTo>
                    <a:pt x="216730" y="63030"/>
                  </a:lnTo>
                  <a:lnTo>
                    <a:pt x="222832" y="62611"/>
                  </a:lnTo>
                  <a:lnTo>
                    <a:pt x="230620" y="62521"/>
                  </a:lnTo>
                  <a:lnTo>
                    <a:pt x="231089" y="63509"/>
                  </a:lnTo>
                  <a:lnTo>
                    <a:pt x="231610" y="67252"/>
                  </a:lnTo>
                  <a:lnTo>
                    <a:pt x="229196" y="74868"/>
                  </a:lnTo>
                  <a:lnTo>
                    <a:pt x="225807" y="84869"/>
                  </a:lnTo>
                  <a:lnTo>
                    <a:pt x="224302" y="95927"/>
                  </a:lnTo>
                  <a:lnTo>
                    <a:pt x="221916" y="102647"/>
                  </a:lnTo>
                  <a:lnTo>
                    <a:pt x="218341" y="110103"/>
                  </a:lnTo>
                  <a:lnTo>
                    <a:pt x="213973" y="118050"/>
                  </a:lnTo>
                  <a:lnTo>
                    <a:pt x="210069" y="126325"/>
                  </a:lnTo>
                  <a:lnTo>
                    <a:pt x="206474" y="134818"/>
                  </a:lnTo>
                  <a:lnTo>
                    <a:pt x="203086" y="143457"/>
                  </a:lnTo>
                  <a:lnTo>
                    <a:pt x="196674" y="160993"/>
                  </a:lnTo>
                  <a:lnTo>
                    <a:pt x="193576" y="169836"/>
                  </a:lnTo>
                  <a:lnTo>
                    <a:pt x="189526" y="178708"/>
                  </a:lnTo>
                  <a:lnTo>
                    <a:pt x="184841" y="187599"/>
                  </a:lnTo>
                  <a:lnTo>
                    <a:pt x="179734" y="196504"/>
                  </a:lnTo>
                  <a:lnTo>
                    <a:pt x="168767" y="216980"/>
                  </a:lnTo>
                  <a:lnTo>
                    <a:pt x="163065" y="227997"/>
                  </a:lnTo>
                  <a:lnTo>
                    <a:pt x="157279" y="238318"/>
                  </a:lnTo>
                  <a:lnTo>
                    <a:pt x="151437" y="248176"/>
                  </a:lnTo>
                  <a:lnTo>
                    <a:pt x="139655" y="267065"/>
                  </a:lnTo>
                  <a:lnTo>
                    <a:pt x="109975" y="312430"/>
                  </a:lnTo>
                  <a:lnTo>
                    <a:pt x="104026" y="320404"/>
                  </a:lnTo>
                  <a:lnTo>
                    <a:pt x="98076" y="327704"/>
                  </a:lnTo>
                  <a:lnTo>
                    <a:pt x="92124" y="334555"/>
                  </a:lnTo>
                  <a:lnTo>
                    <a:pt x="86173" y="341107"/>
                  </a:lnTo>
                  <a:lnTo>
                    <a:pt x="74268" y="353678"/>
                  </a:lnTo>
                  <a:lnTo>
                    <a:pt x="68315" y="358816"/>
                  </a:lnTo>
                  <a:lnTo>
                    <a:pt x="62363" y="363234"/>
                  </a:lnTo>
                  <a:lnTo>
                    <a:pt x="56409" y="367171"/>
                  </a:lnTo>
                  <a:lnTo>
                    <a:pt x="51449" y="370789"/>
                  </a:lnTo>
                  <a:lnTo>
                    <a:pt x="47149" y="374192"/>
                  </a:lnTo>
                  <a:lnTo>
                    <a:pt x="35574" y="3839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65"/>
            <p:cNvSpPr/>
            <p:nvPr/>
          </p:nvSpPr>
          <p:spPr>
            <a:xfrm>
              <a:off x="1902275" y="5616773"/>
              <a:ext cx="410515" cy="437018"/>
            </a:xfrm>
            <a:custGeom>
              <a:avLst/>
              <a:gdLst/>
              <a:ahLst/>
              <a:cxnLst/>
              <a:rect l="0" t="0" r="0" b="0"/>
              <a:pathLst>
                <a:path w="410515" h="437018">
                  <a:moveTo>
                    <a:pt x="276568" y="0"/>
                  </a:moveTo>
                  <a:lnTo>
                    <a:pt x="281309" y="4740"/>
                  </a:lnTo>
                  <a:lnTo>
                    <a:pt x="283697" y="6137"/>
                  </a:lnTo>
                  <a:lnTo>
                    <a:pt x="288997" y="7689"/>
                  </a:lnTo>
                  <a:lnTo>
                    <a:pt x="297306" y="13670"/>
                  </a:lnTo>
                  <a:lnTo>
                    <a:pt x="306621" y="22943"/>
                  </a:lnTo>
                  <a:lnTo>
                    <a:pt x="314068" y="33679"/>
                  </a:lnTo>
                  <a:lnTo>
                    <a:pt x="323331" y="45065"/>
                  </a:lnTo>
                  <a:lnTo>
                    <a:pt x="333070" y="56740"/>
                  </a:lnTo>
                  <a:lnTo>
                    <a:pt x="340706" y="68543"/>
                  </a:lnTo>
                  <a:lnTo>
                    <a:pt x="344132" y="75461"/>
                  </a:lnTo>
                  <a:lnTo>
                    <a:pt x="347407" y="83050"/>
                  </a:lnTo>
                  <a:lnTo>
                    <a:pt x="350583" y="91085"/>
                  </a:lnTo>
                  <a:lnTo>
                    <a:pt x="356758" y="107951"/>
                  </a:lnTo>
                  <a:lnTo>
                    <a:pt x="377761" y="169710"/>
                  </a:lnTo>
                  <a:lnTo>
                    <a:pt x="380741" y="179616"/>
                  </a:lnTo>
                  <a:lnTo>
                    <a:pt x="386698" y="201207"/>
                  </a:lnTo>
                  <a:lnTo>
                    <a:pt x="388683" y="211529"/>
                  </a:lnTo>
                  <a:lnTo>
                    <a:pt x="390007" y="221386"/>
                  </a:lnTo>
                  <a:lnTo>
                    <a:pt x="390889" y="230935"/>
                  </a:lnTo>
                  <a:lnTo>
                    <a:pt x="391478" y="240277"/>
                  </a:lnTo>
                  <a:lnTo>
                    <a:pt x="392131" y="258594"/>
                  </a:lnTo>
                  <a:lnTo>
                    <a:pt x="392499" y="285641"/>
                  </a:lnTo>
                  <a:lnTo>
                    <a:pt x="391559" y="294607"/>
                  </a:lnTo>
                  <a:lnTo>
                    <a:pt x="389939" y="303560"/>
                  </a:lnTo>
                  <a:lnTo>
                    <a:pt x="387867" y="312507"/>
                  </a:lnTo>
                  <a:lnTo>
                    <a:pt x="386487" y="320455"/>
                  </a:lnTo>
                  <a:lnTo>
                    <a:pt x="385566" y="327738"/>
                  </a:lnTo>
                  <a:lnTo>
                    <a:pt x="384952" y="334578"/>
                  </a:lnTo>
                  <a:lnTo>
                    <a:pt x="382558" y="342114"/>
                  </a:lnTo>
                  <a:lnTo>
                    <a:pt x="378978" y="350115"/>
                  </a:lnTo>
                  <a:lnTo>
                    <a:pt x="363715" y="379603"/>
                  </a:lnTo>
                  <a:lnTo>
                    <a:pt x="354204" y="398446"/>
                  </a:lnTo>
                  <a:lnTo>
                    <a:pt x="345469" y="407936"/>
                  </a:lnTo>
                  <a:lnTo>
                    <a:pt x="333980" y="415461"/>
                  </a:lnTo>
                  <a:lnTo>
                    <a:pt x="326749" y="418856"/>
                  </a:lnTo>
                  <a:lnTo>
                    <a:pt x="318952" y="422113"/>
                  </a:lnTo>
                  <a:lnTo>
                    <a:pt x="311769" y="425275"/>
                  </a:lnTo>
                  <a:lnTo>
                    <a:pt x="298497" y="431435"/>
                  </a:lnTo>
                  <a:lnTo>
                    <a:pt x="285984" y="434835"/>
                  </a:lnTo>
                  <a:lnTo>
                    <a:pt x="279869" y="435742"/>
                  </a:lnTo>
                  <a:lnTo>
                    <a:pt x="272815" y="436346"/>
                  </a:lnTo>
                  <a:lnTo>
                    <a:pt x="265136" y="436748"/>
                  </a:lnTo>
                  <a:lnTo>
                    <a:pt x="257041" y="437017"/>
                  </a:lnTo>
                  <a:lnTo>
                    <a:pt x="249659" y="436204"/>
                  </a:lnTo>
                  <a:lnTo>
                    <a:pt x="242754" y="434670"/>
                  </a:lnTo>
                  <a:lnTo>
                    <a:pt x="228797" y="430319"/>
                  </a:lnTo>
                  <a:lnTo>
                    <a:pt x="186860" y="416550"/>
                  </a:lnTo>
                  <a:lnTo>
                    <a:pt x="178067" y="412637"/>
                  </a:lnTo>
                  <a:lnTo>
                    <a:pt x="169229" y="408045"/>
                  </a:lnTo>
                  <a:lnTo>
                    <a:pt x="160360" y="402998"/>
                  </a:lnTo>
                  <a:lnTo>
                    <a:pt x="151471" y="397650"/>
                  </a:lnTo>
                  <a:lnTo>
                    <a:pt x="133657" y="386415"/>
                  </a:lnTo>
                  <a:lnTo>
                    <a:pt x="124739" y="379649"/>
                  </a:lnTo>
                  <a:lnTo>
                    <a:pt x="115818" y="372162"/>
                  </a:lnTo>
                  <a:lnTo>
                    <a:pt x="106894" y="364194"/>
                  </a:lnTo>
                  <a:lnTo>
                    <a:pt x="91686" y="350049"/>
                  </a:lnTo>
                  <a:lnTo>
                    <a:pt x="84852" y="343498"/>
                  </a:lnTo>
                  <a:lnTo>
                    <a:pt x="78312" y="336155"/>
                  </a:lnTo>
                  <a:lnTo>
                    <a:pt x="71968" y="328283"/>
                  </a:lnTo>
                  <a:lnTo>
                    <a:pt x="65754" y="320058"/>
                  </a:lnTo>
                  <a:lnTo>
                    <a:pt x="59627" y="312591"/>
                  </a:lnTo>
                  <a:lnTo>
                    <a:pt x="47527" y="299002"/>
                  </a:lnTo>
                  <a:lnTo>
                    <a:pt x="41523" y="291608"/>
                  </a:lnTo>
                  <a:lnTo>
                    <a:pt x="35535" y="283702"/>
                  </a:lnTo>
                  <a:lnTo>
                    <a:pt x="29559" y="275455"/>
                  </a:lnTo>
                  <a:lnTo>
                    <a:pt x="24583" y="266980"/>
                  </a:lnTo>
                  <a:lnTo>
                    <a:pt x="20273" y="258354"/>
                  </a:lnTo>
                  <a:lnTo>
                    <a:pt x="12839" y="241824"/>
                  </a:lnTo>
                  <a:lnTo>
                    <a:pt x="6228" y="227862"/>
                  </a:lnTo>
                  <a:lnTo>
                    <a:pt x="4068" y="220369"/>
                  </a:lnTo>
                  <a:lnTo>
                    <a:pt x="2628" y="212397"/>
                  </a:lnTo>
                  <a:lnTo>
                    <a:pt x="1668" y="204106"/>
                  </a:lnTo>
                  <a:lnTo>
                    <a:pt x="1028" y="196594"/>
                  </a:lnTo>
                  <a:lnTo>
                    <a:pt x="317" y="182956"/>
                  </a:lnTo>
                  <a:lnTo>
                    <a:pt x="0" y="170280"/>
                  </a:lnTo>
                  <a:lnTo>
                    <a:pt x="852" y="157039"/>
                  </a:lnTo>
                  <a:lnTo>
                    <a:pt x="2469" y="149341"/>
                  </a:lnTo>
                  <a:lnTo>
                    <a:pt x="4538" y="141233"/>
                  </a:lnTo>
                  <a:lnTo>
                    <a:pt x="9484" y="129577"/>
                  </a:lnTo>
                  <a:lnTo>
                    <a:pt x="15981" y="120098"/>
                  </a:lnTo>
                  <a:lnTo>
                    <a:pt x="25483" y="109270"/>
                  </a:lnTo>
                  <a:lnTo>
                    <a:pt x="36321" y="97843"/>
                  </a:lnTo>
                  <a:lnTo>
                    <a:pt x="47753" y="87142"/>
                  </a:lnTo>
                  <a:lnTo>
                    <a:pt x="59448" y="79079"/>
                  </a:lnTo>
                  <a:lnTo>
                    <a:pt x="71260" y="72188"/>
                  </a:lnTo>
                  <a:lnTo>
                    <a:pt x="77189" y="68961"/>
                  </a:lnTo>
                  <a:lnTo>
                    <a:pt x="84117" y="65817"/>
                  </a:lnTo>
                  <a:lnTo>
                    <a:pt x="91713" y="62730"/>
                  </a:lnTo>
                  <a:lnTo>
                    <a:pt x="99753" y="59680"/>
                  </a:lnTo>
                  <a:lnTo>
                    <a:pt x="108090" y="57645"/>
                  </a:lnTo>
                  <a:lnTo>
                    <a:pt x="116624" y="56290"/>
                  </a:lnTo>
                  <a:lnTo>
                    <a:pt x="125290" y="55386"/>
                  </a:lnTo>
                  <a:lnTo>
                    <a:pt x="134045" y="54783"/>
                  </a:lnTo>
                  <a:lnTo>
                    <a:pt x="142857" y="54381"/>
                  </a:lnTo>
                  <a:lnTo>
                    <a:pt x="161579" y="53935"/>
                  </a:lnTo>
                  <a:lnTo>
                    <a:pt x="183128" y="53737"/>
                  </a:lnTo>
                  <a:lnTo>
                    <a:pt x="194431" y="54676"/>
                  </a:lnTo>
                  <a:lnTo>
                    <a:pt x="205935" y="56295"/>
                  </a:lnTo>
                  <a:lnTo>
                    <a:pt x="217573" y="58365"/>
                  </a:lnTo>
                  <a:lnTo>
                    <a:pt x="228309" y="60738"/>
                  </a:lnTo>
                  <a:lnTo>
                    <a:pt x="238442" y="63312"/>
                  </a:lnTo>
                  <a:lnTo>
                    <a:pt x="258631" y="68819"/>
                  </a:lnTo>
                  <a:lnTo>
                    <a:pt x="315645" y="83391"/>
                  </a:lnTo>
                  <a:lnTo>
                    <a:pt x="327424" y="87344"/>
                  </a:lnTo>
                  <a:lnTo>
                    <a:pt x="339246" y="91963"/>
                  </a:lnTo>
                  <a:lnTo>
                    <a:pt x="360980" y="101396"/>
                  </a:lnTo>
                  <a:lnTo>
                    <a:pt x="377254" y="108896"/>
                  </a:lnTo>
                  <a:lnTo>
                    <a:pt x="410514" y="1250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66"/>
            <p:cNvSpPr/>
            <p:nvPr/>
          </p:nvSpPr>
          <p:spPr>
            <a:xfrm>
              <a:off x="2544960" y="5697140"/>
              <a:ext cx="267356" cy="544712"/>
            </a:xfrm>
            <a:custGeom>
              <a:avLst/>
              <a:gdLst/>
              <a:ahLst/>
              <a:cxnLst/>
              <a:rect l="0" t="0" r="0" b="0"/>
              <a:pathLst>
                <a:path w="267356" h="544712">
                  <a:moveTo>
                    <a:pt x="169665" y="0"/>
                  </a:moveTo>
                  <a:lnTo>
                    <a:pt x="194522" y="24858"/>
                  </a:lnTo>
                  <a:lnTo>
                    <a:pt x="200127" y="31454"/>
                  </a:lnTo>
                  <a:lnTo>
                    <a:pt x="205848" y="38829"/>
                  </a:lnTo>
                  <a:lnTo>
                    <a:pt x="211646" y="46722"/>
                  </a:lnTo>
                  <a:lnTo>
                    <a:pt x="223380" y="63430"/>
                  </a:lnTo>
                  <a:lnTo>
                    <a:pt x="229287" y="72052"/>
                  </a:lnTo>
                  <a:lnTo>
                    <a:pt x="234218" y="81769"/>
                  </a:lnTo>
                  <a:lnTo>
                    <a:pt x="238497" y="92216"/>
                  </a:lnTo>
                  <a:lnTo>
                    <a:pt x="242342" y="103149"/>
                  </a:lnTo>
                  <a:lnTo>
                    <a:pt x="245897" y="114407"/>
                  </a:lnTo>
                  <a:lnTo>
                    <a:pt x="252494" y="137498"/>
                  </a:lnTo>
                  <a:lnTo>
                    <a:pt x="261785" y="172811"/>
                  </a:lnTo>
                  <a:lnTo>
                    <a:pt x="263821" y="185653"/>
                  </a:lnTo>
                  <a:lnTo>
                    <a:pt x="265177" y="199175"/>
                  </a:lnTo>
                  <a:lnTo>
                    <a:pt x="266082" y="213151"/>
                  </a:lnTo>
                  <a:lnTo>
                    <a:pt x="267087" y="239262"/>
                  </a:lnTo>
                  <a:lnTo>
                    <a:pt x="267355" y="251781"/>
                  </a:lnTo>
                  <a:lnTo>
                    <a:pt x="265549" y="264097"/>
                  </a:lnTo>
                  <a:lnTo>
                    <a:pt x="262361" y="276275"/>
                  </a:lnTo>
                  <a:lnTo>
                    <a:pt x="258251" y="288364"/>
                  </a:lnTo>
                  <a:lnTo>
                    <a:pt x="253527" y="300391"/>
                  </a:lnTo>
                  <a:lnTo>
                    <a:pt x="248393" y="312378"/>
                  </a:lnTo>
                  <a:lnTo>
                    <a:pt x="237397" y="336280"/>
                  </a:lnTo>
                  <a:lnTo>
                    <a:pt x="225895" y="360132"/>
                  </a:lnTo>
                  <a:lnTo>
                    <a:pt x="219058" y="371057"/>
                  </a:lnTo>
                  <a:lnTo>
                    <a:pt x="211523" y="381316"/>
                  </a:lnTo>
                  <a:lnTo>
                    <a:pt x="203524" y="391132"/>
                  </a:lnTo>
                  <a:lnTo>
                    <a:pt x="195213" y="400654"/>
                  </a:lnTo>
                  <a:lnTo>
                    <a:pt x="186697" y="409977"/>
                  </a:lnTo>
                  <a:lnTo>
                    <a:pt x="178043" y="419170"/>
                  </a:lnTo>
                  <a:lnTo>
                    <a:pt x="168305" y="428274"/>
                  </a:lnTo>
                  <a:lnTo>
                    <a:pt x="157844" y="437321"/>
                  </a:lnTo>
                  <a:lnTo>
                    <a:pt x="146901" y="446328"/>
                  </a:lnTo>
                  <a:lnTo>
                    <a:pt x="124159" y="464274"/>
                  </a:lnTo>
                  <a:lnTo>
                    <a:pt x="112539" y="473227"/>
                  </a:lnTo>
                  <a:lnTo>
                    <a:pt x="99831" y="482173"/>
                  </a:lnTo>
                  <a:lnTo>
                    <a:pt x="86398" y="491112"/>
                  </a:lnTo>
                  <a:lnTo>
                    <a:pt x="38674" y="522107"/>
                  </a:lnTo>
                  <a:lnTo>
                    <a:pt x="29752" y="527657"/>
                  </a:lnTo>
                  <a:lnTo>
                    <a:pt x="21819" y="532350"/>
                  </a:lnTo>
                  <a:lnTo>
                    <a:pt x="0" y="54471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67"/>
            <p:cNvSpPr/>
            <p:nvPr/>
          </p:nvSpPr>
          <p:spPr>
            <a:xfrm>
              <a:off x="1268181" y="5411390"/>
              <a:ext cx="160570" cy="669728"/>
            </a:xfrm>
            <a:custGeom>
              <a:avLst/>
              <a:gdLst/>
              <a:ahLst/>
              <a:cxnLst/>
              <a:rect l="0" t="0" r="0" b="0"/>
              <a:pathLst>
                <a:path w="160570" h="669728">
                  <a:moveTo>
                    <a:pt x="160569" y="0"/>
                  </a:moveTo>
                  <a:lnTo>
                    <a:pt x="152880" y="0"/>
                  </a:lnTo>
                  <a:lnTo>
                    <a:pt x="149545" y="2646"/>
                  </a:lnTo>
                  <a:lnTo>
                    <a:pt x="147266" y="4740"/>
                  </a:lnTo>
                  <a:lnTo>
                    <a:pt x="144755" y="6137"/>
                  </a:lnTo>
                  <a:lnTo>
                    <a:pt x="142089" y="7068"/>
                  </a:lnTo>
                  <a:lnTo>
                    <a:pt x="139319" y="7689"/>
                  </a:lnTo>
                  <a:lnTo>
                    <a:pt x="135488" y="10087"/>
                  </a:lnTo>
                  <a:lnTo>
                    <a:pt x="130950" y="13670"/>
                  </a:lnTo>
                  <a:lnTo>
                    <a:pt x="125940" y="18043"/>
                  </a:lnTo>
                  <a:lnTo>
                    <a:pt x="121608" y="22943"/>
                  </a:lnTo>
                  <a:lnTo>
                    <a:pt x="117728" y="28194"/>
                  </a:lnTo>
                  <a:lnTo>
                    <a:pt x="114148" y="33679"/>
                  </a:lnTo>
                  <a:lnTo>
                    <a:pt x="109778" y="39320"/>
                  </a:lnTo>
                  <a:lnTo>
                    <a:pt x="104880" y="45065"/>
                  </a:lnTo>
                  <a:lnTo>
                    <a:pt x="99630" y="50879"/>
                  </a:lnTo>
                  <a:lnTo>
                    <a:pt x="95138" y="57732"/>
                  </a:lnTo>
                  <a:lnTo>
                    <a:pt x="91152" y="65277"/>
                  </a:lnTo>
                  <a:lnTo>
                    <a:pt x="87501" y="73284"/>
                  </a:lnTo>
                  <a:lnTo>
                    <a:pt x="83084" y="81598"/>
                  </a:lnTo>
                  <a:lnTo>
                    <a:pt x="78154" y="90117"/>
                  </a:lnTo>
                  <a:lnTo>
                    <a:pt x="72884" y="98774"/>
                  </a:lnTo>
                  <a:lnTo>
                    <a:pt x="67385" y="108514"/>
                  </a:lnTo>
                  <a:lnTo>
                    <a:pt x="55985" y="129918"/>
                  </a:lnTo>
                  <a:lnTo>
                    <a:pt x="51158" y="142175"/>
                  </a:lnTo>
                  <a:lnTo>
                    <a:pt x="46949" y="155307"/>
                  </a:lnTo>
                  <a:lnTo>
                    <a:pt x="43150" y="169022"/>
                  </a:lnTo>
                  <a:lnTo>
                    <a:pt x="38633" y="183127"/>
                  </a:lnTo>
                  <a:lnTo>
                    <a:pt x="33638" y="197491"/>
                  </a:lnTo>
                  <a:lnTo>
                    <a:pt x="28323" y="212027"/>
                  </a:lnTo>
                  <a:lnTo>
                    <a:pt x="23788" y="227672"/>
                  </a:lnTo>
                  <a:lnTo>
                    <a:pt x="19772" y="244055"/>
                  </a:lnTo>
                  <a:lnTo>
                    <a:pt x="16103" y="260930"/>
                  </a:lnTo>
                  <a:lnTo>
                    <a:pt x="9380" y="295555"/>
                  </a:lnTo>
                  <a:lnTo>
                    <a:pt x="6198" y="313122"/>
                  </a:lnTo>
                  <a:lnTo>
                    <a:pt x="4077" y="330787"/>
                  </a:lnTo>
                  <a:lnTo>
                    <a:pt x="2662" y="348517"/>
                  </a:lnTo>
                  <a:lnTo>
                    <a:pt x="1720" y="366290"/>
                  </a:lnTo>
                  <a:lnTo>
                    <a:pt x="672" y="404559"/>
                  </a:lnTo>
                  <a:lnTo>
                    <a:pt x="0" y="485717"/>
                  </a:lnTo>
                  <a:lnTo>
                    <a:pt x="937" y="506374"/>
                  </a:lnTo>
                  <a:lnTo>
                    <a:pt x="2554" y="527090"/>
                  </a:lnTo>
                  <a:lnTo>
                    <a:pt x="4624" y="547847"/>
                  </a:lnTo>
                  <a:lnTo>
                    <a:pt x="6996" y="566645"/>
                  </a:lnTo>
                  <a:lnTo>
                    <a:pt x="9570" y="584138"/>
                  </a:lnTo>
                  <a:lnTo>
                    <a:pt x="12278" y="600761"/>
                  </a:lnTo>
                  <a:lnTo>
                    <a:pt x="15075" y="615812"/>
                  </a:lnTo>
                  <a:lnTo>
                    <a:pt x="26623" y="6697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68"/>
            <p:cNvSpPr/>
            <p:nvPr/>
          </p:nvSpPr>
          <p:spPr>
            <a:xfrm>
              <a:off x="2995585" y="5750718"/>
              <a:ext cx="379678" cy="373234"/>
            </a:xfrm>
            <a:custGeom>
              <a:avLst/>
              <a:gdLst/>
              <a:ahLst/>
              <a:cxnLst/>
              <a:rect l="0" t="0" r="0" b="0"/>
              <a:pathLst>
                <a:path w="379678" h="373234">
                  <a:moveTo>
                    <a:pt x="94086" y="0"/>
                  </a:moveTo>
                  <a:lnTo>
                    <a:pt x="94086" y="7689"/>
                  </a:lnTo>
                  <a:lnTo>
                    <a:pt x="86957" y="16806"/>
                  </a:lnTo>
                  <a:lnTo>
                    <a:pt x="81657" y="25990"/>
                  </a:lnTo>
                  <a:lnTo>
                    <a:pt x="73349" y="34041"/>
                  </a:lnTo>
                  <a:lnTo>
                    <a:pt x="68355" y="37577"/>
                  </a:lnTo>
                  <a:lnTo>
                    <a:pt x="60161" y="46797"/>
                  </a:lnTo>
                  <a:lnTo>
                    <a:pt x="52219" y="57510"/>
                  </a:lnTo>
                  <a:lnTo>
                    <a:pt x="42075" y="68885"/>
                  </a:lnTo>
                  <a:lnTo>
                    <a:pt x="37584" y="75689"/>
                  </a:lnTo>
                  <a:lnTo>
                    <a:pt x="33598" y="83202"/>
                  </a:lnTo>
                  <a:lnTo>
                    <a:pt x="26522" y="98494"/>
                  </a:lnTo>
                  <a:lnTo>
                    <a:pt x="20071" y="111905"/>
                  </a:lnTo>
                  <a:lnTo>
                    <a:pt x="16961" y="119252"/>
                  </a:lnTo>
                  <a:lnTo>
                    <a:pt x="13896" y="127127"/>
                  </a:lnTo>
                  <a:lnTo>
                    <a:pt x="10860" y="135352"/>
                  </a:lnTo>
                  <a:lnTo>
                    <a:pt x="8837" y="143813"/>
                  </a:lnTo>
                  <a:lnTo>
                    <a:pt x="7488" y="152430"/>
                  </a:lnTo>
                  <a:lnTo>
                    <a:pt x="6588" y="161151"/>
                  </a:lnTo>
                  <a:lnTo>
                    <a:pt x="4996" y="169942"/>
                  </a:lnTo>
                  <a:lnTo>
                    <a:pt x="2943" y="178779"/>
                  </a:lnTo>
                  <a:lnTo>
                    <a:pt x="582" y="187647"/>
                  </a:lnTo>
                  <a:lnTo>
                    <a:pt x="0" y="196536"/>
                  </a:lnTo>
                  <a:lnTo>
                    <a:pt x="604" y="205437"/>
                  </a:lnTo>
                  <a:lnTo>
                    <a:pt x="1999" y="214349"/>
                  </a:lnTo>
                  <a:lnTo>
                    <a:pt x="3921" y="223267"/>
                  </a:lnTo>
                  <a:lnTo>
                    <a:pt x="6195" y="232188"/>
                  </a:lnTo>
                  <a:lnTo>
                    <a:pt x="8703" y="241113"/>
                  </a:lnTo>
                  <a:lnTo>
                    <a:pt x="14136" y="258966"/>
                  </a:lnTo>
                  <a:lnTo>
                    <a:pt x="16973" y="267894"/>
                  </a:lnTo>
                  <a:lnTo>
                    <a:pt x="20849" y="276823"/>
                  </a:lnTo>
                  <a:lnTo>
                    <a:pt x="25418" y="285752"/>
                  </a:lnTo>
                  <a:lnTo>
                    <a:pt x="30448" y="294681"/>
                  </a:lnTo>
                  <a:lnTo>
                    <a:pt x="35786" y="302618"/>
                  </a:lnTo>
                  <a:lnTo>
                    <a:pt x="41328" y="309894"/>
                  </a:lnTo>
                  <a:lnTo>
                    <a:pt x="47008" y="316729"/>
                  </a:lnTo>
                  <a:lnTo>
                    <a:pt x="52779" y="323270"/>
                  </a:lnTo>
                  <a:lnTo>
                    <a:pt x="64483" y="335829"/>
                  </a:lnTo>
                  <a:lnTo>
                    <a:pt x="71374" y="340964"/>
                  </a:lnTo>
                  <a:lnTo>
                    <a:pt x="78945" y="345380"/>
                  </a:lnTo>
                  <a:lnTo>
                    <a:pt x="107742" y="359595"/>
                  </a:lnTo>
                  <a:lnTo>
                    <a:pt x="115097" y="362761"/>
                  </a:lnTo>
                  <a:lnTo>
                    <a:pt x="122976" y="365865"/>
                  </a:lnTo>
                  <a:lnTo>
                    <a:pt x="131205" y="368926"/>
                  </a:lnTo>
                  <a:lnTo>
                    <a:pt x="139668" y="370966"/>
                  </a:lnTo>
                  <a:lnTo>
                    <a:pt x="148287" y="372326"/>
                  </a:lnTo>
                  <a:lnTo>
                    <a:pt x="157009" y="373233"/>
                  </a:lnTo>
                  <a:lnTo>
                    <a:pt x="165800" y="372846"/>
                  </a:lnTo>
                  <a:lnTo>
                    <a:pt x="174638" y="371595"/>
                  </a:lnTo>
                  <a:lnTo>
                    <a:pt x="183506" y="369769"/>
                  </a:lnTo>
                  <a:lnTo>
                    <a:pt x="191403" y="367560"/>
                  </a:lnTo>
                  <a:lnTo>
                    <a:pt x="198652" y="365095"/>
                  </a:lnTo>
                  <a:lnTo>
                    <a:pt x="205468" y="362459"/>
                  </a:lnTo>
                  <a:lnTo>
                    <a:pt x="220980" y="356884"/>
                  </a:lnTo>
                  <a:lnTo>
                    <a:pt x="229284" y="354009"/>
                  </a:lnTo>
                  <a:lnTo>
                    <a:pt x="237796" y="350108"/>
                  </a:lnTo>
                  <a:lnTo>
                    <a:pt x="246447" y="345522"/>
                  </a:lnTo>
                  <a:lnTo>
                    <a:pt x="255191" y="340481"/>
                  </a:lnTo>
                  <a:lnTo>
                    <a:pt x="263006" y="335136"/>
                  </a:lnTo>
                  <a:lnTo>
                    <a:pt x="270199" y="329588"/>
                  </a:lnTo>
                  <a:lnTo>
                    <a:pt x="276979" y="323905"/>
                  </a:lnTo>
                  <a:lnTo>
                    <a:pt x="284476" y="318132"/>
                  </a:lnTo>
                  <a:lnTo>
                    <a:pt x="292451" y="312299"/>
                  </a:lnTo>
                  <a:lnTo>
                    <a:pt x="300743" y="306426"/>
                  </a:lnTo>
                  <a:lnTo>
                    <a:pt x="308256" y="299534"/>
                  </a:lnTo>
                  <a:lnTo>
                    <a:pt x="315249" y="291963"/>
                  </a:lnTo>
                  <a:lnTo>
                    <a:pt x="321895" y="283939"/>
                  </a:lnTo>
                  <a:lnTo>
                    <a:pt x="328310" y="276605"/>
                  </a:lnTo>
                  <a:lnTo>
                    <a:pt x="334572" y="269731"/>
                  </a:lnTo>
                  <a:lnTo>
                    <a:pt x="340731" y="263165"/>
                  </a:lnTo>
                  <a:lnTo>
                    <a:pt x="345828" y="255810"/>
                  </a:lnTo>
                  <a:lnTo>
                    <a:pt x="350219" y="247931"/>
                  </a:lnTo>
                  <a:lnTo>
                    <a:pt x="354138" y="239702"/>
                  </a:lnTo>
                  <a:lnTo>
                    <a:pt x="357744" y="231238"/>
                  </a:lnTo>
                  <a:lnTo>
                    <a:pt x="361139" y="222620"/>
                  </a:lnTo>
                  <a:lnTo>
                    <a:pt x="367558" y="205106"/>
                  </a:lnTo>
                  <a:lnTo>
                    <a:pt x="373718" y="187401"/>
                  </a:lnTo>
                  <a:lnTo>
                    <a:pt x="375758" y="178512"/>
                  </a:lnTo>
                  <a:lnTo>
                    <a:pt x="377117" y="169610"/>
                  </a:lnTo>
                  <a:lnTo>
                    <a:pt x="378024" y="160698"/>
                  </a:lnTo>
                  <a:lnTo>
                    <a:pt x="378628" y="151780"/>
                  </a:lnTo>
                  <a:lnTo>
                    <a:pt x="379031" y="142859"/>
                  </a:lnTo>
                  <a:lnTo>
                    <a:pt x="379479" y="125009"/>
                  </a:lnTo>
                  <a:lnTo>
                    <a:pt x="379677" y="107153"/>
                  </a:lnTo>
                  <a:lnTo>
                    <a:pt x="378738" y="99216"/>
                  </a:lnTo>
                  <a:lnTo>
                    <a:pt x="377120" y="91942"/>
                  </a:lnTo>
                  <a:lnTo>
                    <a:pt x="375049" y="85107"/>
                  </a:lnTo>
                  <a:lnTo>
                    <a:pt x="372676" y="78566"/>
                  </a:lnTo>
                  <a:lnTo>
                    <a:pt x="370102" y="72221"/>
                  </a:lnTo>
                  <a:lnTo>
                    <a:pt x="367393" y="66007"/>
                  </a:lnTo>
                  <a:lnTo>
                    <a:pt x="363604" y="59879"/>
                  </a:lnTo>
                  <a:lnTo>
                    <a:pt x="359093" y="53811"/>
                  </a:lnTo>
                  <a:lnTo>
                    <a:pt x="348789" y="42767"/>
                  </a:lnTo>
                  <a:lnTo>
                    <a:pt x="337595" y="34552"/>
                  </a:lnTo>
                  <a:lnTo>
                    <a:pt x="326005" y="27594"/>
                  </a:lnTo>
                  <a:lnTo>
                    <a:pt x="320137" y="24349"/>
                  </a:lnTo>
                  <a:lnTo>
                    <a:pt x="308324" y="20744"/>
                  </a:lnTo>
                  <a:lnTo>
                    <a:pt x="296459" y="19141"/>
                  </a:lnTo>
                  <a:lnTo>
                    <a:pt x="290517" y="18714"/>
                  </a:lnTo>
                  <a:lnTo>
                    <a:pt x="284572" y="18429"/>
                  </a:lnTo>
                  <a:lnTo>
                    <a:pt x="270028" y="18113"/>
                  </a:lnTo>
                  <a:lnTo>
                    <a:pt x="241178" y="17910"/>
                  </a:lnTo>
                  <a:lnTo>
                    <a:pt x="234811" y="18885"/>
                  </a:lnTo>
                  <a:lnTo>
                    <a:pt x="228583" y="20527"/>
                  </a:lnTo>
                  <a:lnTo>
                    <a:pt x="217363" y="24006"/>
                  </a:lnTo>
                  <a:lnTo>
                    <a:pt x="212981" y="24934"/>
                  </a:lnTo>
                  <a:lnTo>
                    <a:pt x="201243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69"/>
            <p:cNvSpPr/>
            <p:nvPr/>
          </p:nvSpPr>
          <p:spPr>
            <a:xfrm>
              <a:off x="3187898" y="6027539"/>
              <a:ext cx="151806" cy="241102"/>
            </a:xfrm>
            <a:custGeom>
              <a:avLst/>
              <a:gdLst/>
              <a:ahLst/>
              <a:cxnLst/>
              <a:rect l="0" t="0" r="0" b="0"/>
              <a:pathLst>
                <a:path w="151806" h="241102">
                  <a:moveTo>
                    <a:pt x="0" y="0"/>
                  </a:moveTo>
                  <a:lnTo>
                    <a:pt x="25732" y="25731"/>
                  </a:lnTo>
                  <a:lnTo>
                    <a:pt x="31045" y="32036"/>
                  </a:lnTo>
                  <a:lnTo>
                    <a:pt x="36572" y="39217"/>
                  </a:lnTo>
                  <a:lnTo>
                    <a:pt x="89870" y="110859"/>
                  </a:lnTo>
                  <a:lnTo>
                    <a:pt x="97616" y="123516"/>
                  </a:lnTo>
                  <a:lnTo>
                    <a:pt x="104765" y="136914"/>
                  </a:lnTo>
                  <a:lnTo>
                    <a:pt x="130497" y="189322"/>
                  </a:lnTo>
                  <a:lnTo>
                    <a:pt x="135615" y="200629"/>
                  </a:lnTo>
                  <a:lnTo>
                    <a:pt x="140020" y="211143"/>
                  </a:lnTo>
                  <a:lnTo>
                    <a:pt x="151805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70"/>
            <p:cNvSpPr/>
            <p:nvPr/>
          </p:nvSpPr>
          <p:spPr>
            <a:xfrm>
              <a:off x="1982512" y="2428875"/>
              <a:ext cx="94128" cy="142701"/>
            </a:xfrm>
            <a:custGeom>
              <a:avLst/>
              <a:gdLst/>
              <a:ahLst/>
              <a:cxnLst/>
              <a:rect l="0" t="0" r="0" b="0"/>
              <a:pathLst>
                <a:path w="94128" h="142701">
                  <a:moveTo>
                    <a:pt x="53456" y="0"/>
                  </a:moveTo>
                  <a:lnTo>
                    <a:pt x="32130" y="21326"/>
                  </a:lnTo>
                  <a:lnTo>
                    <a:pt x="30309" y="24139"/>
                  </a:lnTo>
                  <a:lnTo>
                    <a:pt x="29095" y="27006"/>
                  </a:lnTo>
                  <a:lnTo>
                    <a:pt x="28286" y="29910"/>
                  </a:lnTo>
                  <a:lnTo>
                    <a:pt x="26754" y="33831"/>
                  </a:lnTo>
                  <a:lnTo>
                    <a:pt x="24740" y="38429"/>
                  </a:lnTo>
                  <a:lnTo>
                    <a:pt x="22406" y="43478"/>
                  </a:lnTo>
                  <a:lnTo>
                    <a:pt x="19858" y="47837"/>
                  </a:lnTo>
                  <a:lnTo>
                    <a:pt x="17167" y="51735"/>
                  </a:lnTo>
                  <a:lnTo>
                    <a:pt x="14380" y="55326"/>
                  </a:lnTo>
                  <a:lnTo>
                    <a:pt x="12523" y="59704"/>
                  </a:lnTo>
                  <a:lnTo>
                    <a:pt x="11284" y="64607"/>
                  </a:lnTo>
                  <a:lnTo>
                    <a:pt x="10459" y="69861"/>
                  </a:lnTo>
                  <a:lnTo>
                    <a:pt x="8916" y="74355"/>
                  </a:lnTo>
                  <a:lnTo>
                    <a:pt x="6896" y="78343"/>
                  </a:lnTo>
                  <a:lnTo>
                    <a:pt x="4557" y="81994"/>
                  </a:lnTo>
                  <a:lnTo>
                    <a:pt x="2997" y="85420"/>
                  </a:lnTo>
                  <a:lnTo>
                    <a:pt x="1957" y="88697"/>
                  </a:lnTo>
                  <a:lnTo>
                    <a:pt x="1264" y="91873"/>
                  </a:lnTo>
                  <a:lnTo>
                    <a:pt x="802" y="94983"/>
                  </a:lnTo>
                  <a:lnTo>
                    <a:pt x="494" y="98048"/>
                  </a:lnTo>
                  <a:lnTo>
                    <a:pt x="289" y="101084"/>
                  </a:lnTo>
                  <a:lnTo>
                    <a:pt x="152" y="104100"/>
                  </a:lnTo>
                  <a:lnTo>
                    <a:pt x="0" y="110097"/>
                  </a:lnTo>
                  <a:lnTo>
                    <a:pt x="951" y="114077"/>
                  </a:lnTo>
                  <a:lnTo>
                    <a:pt x="2578" y="118716"/>
                  </a:lnTo>
                  <a:lnTo>
                    <a:pt x="4654" y="123792"/>
                  </a:lnTo>
                  <a:lnTo>
                    <a:pt x="7031" y="127176"/>
                  </a:lnTo>
                  <a:lnTo>
                    <a:pt x="9608" y="129432"/>
                  </a:lnTo>
                  <a:lnTo>
                    <a:pt x="15116" y="132932"/>
                  </a:lnTo>
                  <a:lnTo>
                    <a:pt x="17975" y="135254"/>
                  </a:lnTo>
                  <a:lnTo>
                    <a:pt x="20872" y="137794"/>
                  </a:lnTo>
                  <a:lnTo>
                    <a:pt x="24788" y="139487"/>
                  </a:lnTo>
                  <a:lnTo>
                    <a:pt x="29383" y="140616"/>
                  </a:lnTo>
                  <a:lnTo>
                    <a:pt x="34431" y="141369"/>
                  </a:lnTo>
                  <a:lnTo>
                    <a:pt x="40773" y="141871"/>
                  </a:lnTo>
                  <a:lnTo>
                    <a:pt x="47977" y="142206"/>
                  </a:lnTo>
                  <a:lnTo>
                    <a:pt x="63919" y="142577"/>
                  </a:lnTo>
                  <a:lnTo>
                    <a:pt x="94127" y="1427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71"/>
            <p:cNvSpPr/>
            <p:nvPr/>
          </p:nvSpPr>
          <p:spPr>
            <a:xfrm>
              <a:off x="1938267" y="2786062"/>
              <a:ext cx="213050" cy="89261"/>
            </a:xfrm>
            <a:custGeom>
              <a:avLst/>
              <a:gdLst/>
              <a:ahLst/>
              <a:cxnLst/>
              <a:rect l="0" t="0" r="0" b="0"/>
              <a:pathLst>
                <a:path w="213050" h="89261">
                  <a:moveTo>
                    <a:pt x="70912" y="0"/>
                  </a:moveTo>
                  <a:lnTo>
                    <a:pt x="58483" y="12429"/>
                  </a:lnTo>
                  <a:lnTo>
                    <a:pt x="54689" y="15231"/>
                  </a:lnTo>
                  <a:lnTo>
                    <a:pt x="50175" y="18092"/>
                  </a:lnTo>
                  <a:lnTo>
                    <a:pt x="45181" y="20991"/>
                  </a:lnTo>
                  <a:lnTo>
                    <a:pt x="40860" y="24908"/>
                  </a:lnTo>
                  <a:lnTo>
                    <a:pt x="36986" y="29504"/>
                  </a:lnTo>
                  <a:lnTo>
                    <a:pt x="33412" y="34552"/>
                  </a:lnTo>
                  <a:lnTo>
                    <a:pt x="30037" y="38909"/>
                  </a:lnTo>
                  <a:lnTo>
                    <a:pt x="26795" y="42807"/>
                  </a:lnTo>
                  <a:lnTo>
                    <a:pt x="23641" y="46397"/>
                  </a:lnTo>
                  <a:lnTo>
                    <a:pt x="17492" y="53032"/>
                  </a:lnTo>
                  <a:lnTo>
                    <a:pt x="8451" y="62346"/>
                  </a:lnTo>
                  <a:lnTo>
                    <a:pt x="5459" y="65376"/>
                  </a:lnTo>
                  <a:lnTo>
                    <a:pt x="3464" y="68389"/>
                  </a:lnTo>
                  <a:lnTo>
                    <a:pt x="2134" y="71389"/>
                  </a:lnTo>
                  <a:lnTo>
                    <a:pt x="0" y="78594"/>
                  </a:lnTo>
                  <a:lnTo>
                    <a:pt x="817" y="80177"/>
                  </a:lnTo>
                  <a:lnTo>
                    <a:pt x="4371" y="84582"/>
                  </a:lnTo>
                  <a:lnTo>
                    <a:pt x="7209" y="87900"/>
                  </a:lnTo>
                  <a:lnTo>
                    <a:pt x="13165" y="88676"/>
                  </a:lnTo>
                  <a:lnTo>
                    <a:pt x="21434" y="89021"/>
                  </a:lnTo>
                  <a:lnTo>
                    <a:pt x="28417" y="89174"/>
                  </a:lnTo>
                  <a:lnTo>
                    <a:pt x="47407" y="89260"/>
                  </a:lnTo>
                  <a:lnTo>
                    <a:pt x="54250" y="88280"/>
                  </a:lnTo>
                  <a:lnTo>
                    <a:pt x="60796" y="86635"/>
                  </a:lnTo>
                  <a:lnTo>
                    <a:pt x="116014" y="68305"/>
                  </a:lnTo>
                  <a:lnTo>
                    <a:pt x="123800" y="65380"/>
                  </a:lnTo>
                  <a:lnTo>
                    <a:pt x="130976" y="62438"/>
                  </a:lnTo>
                  <a:lnTo>
                    <a:pt x="137743" y="59485"/>
                  </a:lnTo>
                  <a:lnTo>
                    <a:pt x="150555" y="53557"/>
                  </a:lnTo>
                  <a:lnTo>
                    <a:pt x="156749" y="50588"/>
                  </a:lnTo>
                  <a:lnTo>
                    <a:pt x="162864" y="46624"/>
                  </a:lnTo>
                  <a:lnTo>
                    <a:pt x="168924" y="41996"/>
                  </a:lnTo>
                  <a:lnTo>
                    <a:pt x="174949" y="36927"/>
                  </a:lnTo>
                  <a:lnTo>
                    <a:pt x="180949" y="32555"/>
                  </a:lnTo>
                  <a:lnTo>
                    <a:pt x="186934" y="28649"/>
                  </a:lnTo>
                  <a:lnTo>
                    <a:pt x="192908" y="25053"/>
                  </a:lnTo>
                  <a:lnTo>
                    <a:pt x="197884" y="20670"/>
                  </a:lnTo>
                  <a:lnTo>
                    <a:pt x="202193" y="15765"/>
                  </a:lnTo>
                  <a:lnTo>
                    <a:pt x="206057" y="10510"/>
                  </a:lnTo>
                  <a:lnTo>
                    <a:pt x="209626" y="6014"/>
                  </a:lnTo>
                  <a:lnTo>
                    <a:pt x="212997" y="2025"/>
                  </a:lnTo>
                  <a:lnTo>
                    <a:pt x="213049" y="196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72"/>
            <p:cNvSpPr/>
            <p:nvPr/>
          </p:nvSpPr>
          <p:spPr>
            <a:xfrm>
              <a:off x="1991320" y="2723700"/>
              <a:ext cx="150763" cy="17715"/>
            </a:xfrm>
            <a:custGeom>
              <a:avLst/>
              <a:gdLst/>
              <a:ahLst/>
              <a:cxnLst/>
              <a:rect l="0" t="0" r="0" b="0"/>
              <a:pathLst>
                <a:path w="150763" h="17715">
                  <a:moveTo>
                    <a:pt x="150762" y="16737"/>
                  </a:moveTo>
                  <a:lnTo>
                    <a:pt x="143918" y="13531"/>
                  </a:lnTo>
                  <a:lnTo>
                    <a:pt x="127419" y="5450"/>
                  </a:lnTo>
                  <a:lnTo>
                    <a:pt x="121657" y="3585"/>
                  </a:lnTo>
                  <a:lnTo>
                    <a:pt x="115831" y="2341"/>
                  </a:lnTo>
                  <a:lnTo>
                    <a:pt x="109963" y="1512"/>
                  </a:lnTo>
                  <a:lnTo>
                    <a:pt x="103074" y="959"/>
                  </a:lnTo>
                  <a:lnTo>
                    <a:pt x="95505" y="591"/>
                  </a:lnTo>
                  <a:lnTo>
                    <a:pt x="79158" y="182"/>
                  </a:lnTo>
                  <a:lnTo>
                    <a:pt x="61970" y="0"/>
                  </a:lnTo>
                  <a:lnTo>
                    <a:pt x="54211" y="943"/>
                  </a:lnTo>
                  <a:lnTo>
                    <a:pt x="47055" y="2565"/>
                  </a:lnTo>
                  <a:lnTo>
                    <a:pt x="40300" y="4638"/>
                  </a:lnTo>
                  <a:lnTo>
                    <a:pt x="33812" y="7012"/>
                  </a:lnTo>
                  <a:lnTo>
                    <a:pt x="27502" y="9587"/>
                  </a:lnTo>
                  <a:lnTo>
                    <a:pt x="21311" y="12296"/>
                  </a:lnTo>
                  <a:lnTo>
                    <a:pt x="16192" y="14101"/>
                  </a:lnTo>
                  <a:lnTo>
                    <a:pt x="11786" y="15305"/>
                  </a:lnTo>
                  <a:lnTo>
                    <a:pt x="0" y="1771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73"/>
            <p:cNvSpPr/>
            <p:nvPr/>
          </p:nvSpPr>
          <p:spPr>
            <a:xfrm>
              <a:off x="1929338" y="3098601"/>
              <a:ext cx="204433" cy="142833"/>
            </a:xfrm>
            <a:custGeom>
              <a:avLst/>
              <a:gdLst/>
              <a:ahLst/>
              <a:cxnLst/>
              <a:rect l="0" t="0" r="0" b="0"/>
              <a:pathLst>
                <a:path w="204433" h="142833">
                  <a:moveTo>
                    <a:pt x="97701" y="44649"/>
                  </a:moveTo>
                  <a:lnTo>
                    <a:pt x="92960" y="44649"/>
                  </a:lnTo>
                  <a:lnTo>
                    <a:pt x="90572" y="45640"/>
                  </a:lnTo>
                  <a:lnTo>
                    <a:pt x="81477" y="51778"/>
                  </a:lnTo>
                  <a:lnTo>
                    <a:pt x="76963" y="54362"/>
                  </a:lnTo>
                  <a:lnTo>
                    <a:pt x="71970" y="57077"/>
                  </a:lnTo>
                  <a:lnTo>
                    <a:pt x="67648" y="59880"/>
                  </a:lnTo>
                  <a:lnTo>
                    <a:pt x="63775" y="62740"/>
                  </a:lnTo>
                  <a:lnTo>
                    <a:pt x="60201" y="65639"/>
                  </a:lnTo>
                  <a:lnTo>
                    <a:pt x="55834" y="67572"/>
                  </a:lnTo>
                  <a:lnTo>
                    <a:pt x="50938" y="68860"/>
                  </a:lnTo>
                  <a:lnTo>
                    <a:pt x="45689" y="69719"/>
                  </a:lnTo>
                  <a:lnTo>
                    <a:pt x="41198" y="72276"/>
                  </a:lnTo>
                  <a:lnTo>
                    <a:pt x="37212" y="75966"/>
                  </a:lnTo>
                  <a:lnTo>
                    <a:pt x="33562" y="80409"/>
                  </a:lnTo>
                  <a:lnTo>
                    <a:pt x="30137" y="83372"/>
                  </a:lnTo>
                  <a:lnTo>
                    <a:pt x="26861" y="85347"/>
                  </a:lnTo>
                  <a:lnTo>
                    <a:pt x="23685" y="86664"/>
                  </a:lnTo>
                  <a:lnTo>
                    <a:pt x="17511" y="90772"/>
                  </a:lnTo>
                  <a:lnTo>
                    <a:pt x="14475" y="93257"/>
                  </a:lnTo>
                  <a:lnTo>
                    <a:pt x="11459" y="95906"/>
                  </a:lnTo>
                  <a:lnTo>
                    <a:pt x="8456" y="98664"/>
                  </a:lnTo>
                  <a:lnTo>
                    <a:pt x="5462" y="101494"/>
                  </a:lnTo>
                  <a:lnTo>
                    <a:pt x="3466" y="104374"/>
                  </a:lnTo>
                  <a:lnTo>
                    <a:pt x="2135" y="107286"/>
                  </a:lnTo>
                  <a:lnTo>
                    <a:pt x="1248" y="110219"/>
                  </a:lnTo>
                  <a:lnTo>
                    <a:pt x="657" y="113167"/>
                  </a:lnTo>
                  <a:lnTo>
                    <a:pt x="263" y="116124"/>
                  </a:lnTo>
                  <a:lnTo>
                    <a:pt x="0" y="119088"/>
                  </a:lnTo>
                  <a:lnTo>
                    <a:pt x="817" y="121064"/>
                  </a:lnTo>
                  <a:lnTo>
                    <a:pt x="2353" y="122381"/>
                  </a:lnTo>
                  <a:lnTo>
                    <a:pt x="4370" y="123259"/>
                  </a:lnTo>
                  <a:lnTo>
                    <a:pt x="5715" y="124837"/>
                  </a:lnTo>
                  <a:lnTo>
                    <a:pt x="6611" y="126881"/>
                  </a:lnTo>
                  <a:lnTo>
                    <a:pt x="7209" y="129236"/>
                  </a:lnTo>
                  <a:lnTo>
                    <a:pt x="9591" y="131798"/>
                  </a:lnTo>
                  <a:lnTo>
                    <a:pt x="13164" y="134498"/>
                  </a:lnTo>
                  <a:lnTo>
                    <a:pt x="17531" y="137290"/>
                  </a:lnTo>
                  <a:lnTo>
                    <a:pt x="21434" y="139152"/>
                  </a:lnTo>
                  <a:lnTo>
                    <a:pt x="25028" y="140393"/>
                  </a:lnTo>
                  <a:lnTo>
                    <a:pt x="28416" y="141220"/>
                  </a:lnTo>
                  <a:lnTo>
                    <a:pt x="32659" y="141772"/>
                  </a:lnTo>
                  <a:lnTo>
                    <a:pt x="37473" y="142139"/>
                  </a:lnTo>
                  <a:lnTo>
                    <a:pt x="42666" y="142385"/>
                  </a:lnTo>
                  <a:lnTo>
                    <a:pt x="56373" y="142657"/>
                  </a:lnTo>
                  <a:lnTo>
                    <a:pt x="84686" y="142832"/>
                  </a:lnTo>
                  <a:lnTo>
                    <a:pt x="92001" y="141854"/>
                  </a:lnTo>
                  <a:lnTo>
                    <a:pt x="99854" y="140210"/>
                  </a:lnTo>
                  <a:lnTo>
                    <a:pt x="108066" y="138122"/>
                  </a:lnTo>
                  <a:lnTo>
                    <a:pt x="115525" y="135737"/>
                  </a:lnTo>
                  <a:lnTo>
                    <a:pt x="122482" y="133156"/>
                  </a:lnTo>
                  <a:lnTo>
                    <a:pt x="129104" y="130442"/>
                  </a:lnTo>
                  <a:lnTo>
                    <a:pt x="135503" y="127641"/>
                  </a:lnTo>
                  <a:lnTo>
                    <a:pt x="147905" y="121883"/>
                  </a:lnTo>
                  <a:lnTo>
                    <a:pt x="152999" y="119951"/>
                  </a:lnTo>
                  <a:lnTo>
                    <a:pt x="157386" y="118662"/>
                  </a:lnTo>
                  <a:lnTo>
                    <a:pt x="161304" y="117804"/>
                  </a:lnTo>
                  <a:lnTo>
                    <a:pt x="165900" y="115247"/>
                  </a:lnTo>
                  <a:lnTo>
                    <a:pt x="170948" y="111557"/>
                  </a:lnTo>
                  <a:lnTo>
                    <a:pt x="176298" y="107114"/>
                  </a:lnTo>
                  <a:lnTo>
                    <a:pt x="180857" y="103159"/>
                  </a:lnTo>
                  <a:lnTo>
                    <a:pt x="184888" y="99531"/>
                  </a:lnTo>
                  <a:lnTo>
                    <a:pt x="188568" y="96120"/>
                  </a:lnTo>
                  <a:lnTo>
                    <a:pt x="191021" y="92853"/>
                  </a:lnTo>
                  <a:lnTo>
                    <a:pt x="192656" y="89683"/>
                  </a:lnTo>
                  <a:lnTo>
                    <a:pt x="193746" y="86578"/>
                  </a:lnTo>
                  <a:lnTo>
                    <a:pt x="195466" y="83515"/>
                  </a:lnTo>
                  <a:lnTo>
                    <a:pt x="197604" y="80482"/>
                  </a:lnTo>
                  <a:lnTo>
                    <a:pt x="200021" y="77467"/>
                  </a:lnTo>
                  <a:lnTo>
                    <a:pt x="201633" y="74465"/>
                  </a:lnTo>
                  <a:lnTo>
                    <a:pt x="202708" y="71471"/>
                  </a:lnTo>
                  <a:lnTo>
                    <a:pt x="203424" y="68483"/>
                  </a:lnTo>
                  <a:lnTo>
                    <a:pt x="203902" y="65499"/>
                  </a:lnTo>
                  <a:lnTo>
                    <a:pt x="204220" y="62518"/>
                  </a:lnTo>
                  <a:lnTo>
                    <a:pt x="204432" y="59538"/>
                  </a:lnTo>
                  <a:lnTo>
                    <a:pt x="203582" y="56559"/>
                  </a:lnTo>
                  <a:lnTo>
                    <a:pt x="202022" y="53581"/>
                  </a:lnTo>
                  <a:lnTo>
                    <a:pt x="199991" y="50603"/>
                  </a:lnTo>
                  <a:lnTo>
                    <a:pt x="197644" y="47626"/>
                  </a:lnTo>
                  <a:lnTo>
                    <a:pt x="195087" y="44649"/>
                  </a:lnTo>
                  <a:lnTo>
                    <a:pt x="192391" y="41673"/>
                  </a:lnTo>
                  <a:lnTo>
                    <a:pt x="189601" y="37703"/>
                  </a:lnTo>
                  <a:lnTo>
                    <a:pt x="186749" y="33073"/>
                  </a:lnTo>
                  <a:lnTo>
                    <a:pt x="183855" y="28002"/>
                  </a:lnTo>
                  <a:lnTo>
                    <a:pt x="179942" y="23629"/>
                  </a:lnTo>
                  <a:lnTo>
                    <a:pt x="175348" y="19721"/>
                  </a:lnTo>
                  <a:lnTo>
                    <a:pt x="170302" y="16124"/>
                  </a:lnTo>
                  <a:lnTo>
                    <a:pt x="164953" y="13726"/>
                  </a:lnTo>
                  <a:lnTo>
                    <a:pt x="159402" y="12127"/>
                  </a:lnTo>
                  <a:lnTo>
                    <a:pt x="153718" y="11061"/>
                  </a:lnTo>
                  <a:lnTo>
                    <a:pt x="147944" y="9359"/>
                  </a:lnTo>
                  <a:lnTo>
                    <a:pt x="142110" y="7231"/>
                  </a:lnTo>
                  <a:lnTo>
                    <a:pt x="136237" y="4821"/>
                  </a:lnTo>
                  <a:lnTo>
                    <a:pt x="131329" y="3214"/>
                  </a:lnTo>
                  <a:lnTo>
                    <a:pt x="127065" y="2143"/>
                  </a:lnTo>
                  <a:lnTo>
                    <a:pt x="11556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74"/>
            <p:cNvSpPr/>
            <p:nvPr/>
          </p:nvSpPr>
          <p:spPr>
            <a:xfrm>
              <a:off x="2554304" y="2437804"/>
              <a:ext cx="240531" cy="151763"/>
            </a:xfrm>
            <a:custGeom>
              <a:avLst/>
              <a:gdLst/>
              <a:ahLst/>
              <a:cxnLst/>
              <a:rect l="0" t="0" r="0" b="0"/>
              <a:pathLst>
                <a:path w="240531" h="151763">
                  <a:moveTo>
                    <a:pt x="160321" y="0"/>
                  </a:moveTo>
                  <a:lnTo>
                    <a:pt x="155580" y="0"/>
                  </a:lnTo>
                  <a:lnTo>
                    <a:pt x="154183" y="992"/>
                  </a:lnTo>
                  <a:lnTo>
                    <a:pt x="153253" y="2646"/>
                  </a:lnTo>
                  <a:lnTo>
                    <a:pt x="152632" y="4741"/>
                  </a:lnTo>
                  <a:lnTo>
                    <a:pt x="151226" y="6137"/>
                  </a:lnTo>
                  <a:lnTo>
                    <a:pt x="149297" y="7068"/>
                  </a:lnTo>
                  <a:lnTo>
                    <a:pt x="144507" y="8102"/>
                  </a:lnTo>
                  <a:lnTo>
                    <a:pt x="139071" y="8562"/>
                  </a:lnTo>
                  <a:lnTo>
                    <a:pt x="130702" y="8766"/>
                  </a:lnTo>
                  <a:lnTo>
                    <a:pt x="125692" y="8821"/>
                  </a:lnTo>
                  <a:lnTo>
                    <a:pt x="121360" y="9849"/>
                  </a:lnTo>
                  <a:lnTo>
                    <a:pt x="110522" y="15045"/>
                  </a:lnTo>
                  <a:lnTo>
                    <a:pt x="104123" y="16609"/>
                  </a:lnTo>
                  <a:lnTo>
                    <a:pt x="100035" y="18018"/>
                  </a:lnTo>
                  <a:lnTo>
                    <a:pt x="95326" y="19949"/>
                  </a:lnTo>
                  <a:lnTo>
                    <a:pt x="90201" y="22229"/>
                  </a:lnTo>
                  <a:lnTo>
                    <a:pt x="85793" y="24742"/>
                  </a:lnTo>
                  <a:lnTo>
                    <a:pt x="81862" y="27408"/>
                  </a:lnTo>
                  <a:lnTo>
                    <a:pt x="78249" y="30178"/>
                  </a:lnTo>
                  <a:lnTo>
                    <a:pt x="74849" y="33017"/>
                  </a:lnTo>
                  <a:lnTo>
                    <a:pt x="71589" y="35902"/>
                  </a:lnTo>
                  <a:lnTo>
                    <a:pt x="68424" y="38818"/>
                  </a:lnTo>
                  <a:lnTo>
                    <a:pt x="64330" y="41753"/>
                  </a:lnTo>
                  <a:lnTo>
                    <a:pt x="59616" y="44703"/>
                  </a:lnTo>
                  <a:lnTo>
                    <a:pt x="54488" y="47661"/>
                  </a:lnTo>
                  <a:lnTo>
                    <a:pt x="50078" y="50626"/>
                  </a:lnTo>
                  <a:lnTo>
                    <a:pt x="46146" y="53594"/>
                  </a:lnTo>
                  <a:lnTo>
                    <a:pt x="42532" y="56566"/>
                  </a:lnTo>
                  <a:lnTo>
                    <a:pt x="39131" y="59538"/>
                  </a:lnTo>
                  <a:lnTo>
                    <a:pt x="35871" y="62513"/>
                  </a:lnTo>
                  <a:lnTo>
                    <a:pt x="29603" y="68463"/>
                  </a:lnTo>
                  <a:lnTo>
                    <a:pt x="14502" y="83344"/>
                  </a:lnTo>
                  <a:lnTo>
                    <a:pt x="12507" y="86321"/>
                  </a:lnTo>
                  <a:lnTo>
                    <a:pt x="11177" y="89297"/>
                  </a:lnTo>
                  <a:lnTo>
                    <a:pt x="10289" y="92274"/>
                  </a:lnTo>
                  <a:lnTo>
                    <a:pt x="8706" y="95250"/>
                  </a:lnTo>
                  <a:lnTo>
                    <a:pt x="6658" y="98227"/>
                  </a:lnTo>
                  <a:lnTo>
                    <a:pt x="983" y="105392"/>
                  </a:lnTo>
                  <a:lnTo>
                    <a:pt x="207" y="109018"/>
                  </a:lnTo>
                  <a:lnTo>
                    <a:pt x="0" y="111374"/>
                  </a:lnTo>
                  <a:lnTo>
                    <a:pt x="854" y="113937"/>
                  </a:lnTo>
                  <a:lnTo>
                    <a:pt x="2416" y="116638"/>
                  </a:lnTo>
                  <a:lnTo>
                    <a:pt x="4449" y="119430"/>
                  </a:lnTo>
                  <a:lnTo>
                    <a:pt x="6797" y="122284"/>
                  </a:lnTo>
                  <a:lnTo>
                    <a:pt x="9354" y="125179"/>
                  </a:lnTo>
                  <a:lnTo>
                    <a:pt x="12051" y="128101"/>
                  </a:lnTo>
                  <a:lnTo>
                    <a:pt x="15834" y="130049"/>
                  </a:lnTo>
                  <a:lnTo>
                    <a:pt x="20340" y="131348"/>
                  </a:lnTo>
                  <a:lnTo>
                    <a:pt x="25328" y="132214"/>
                  </a:lnTo>
                  <a:lnTo>
                    <a:pt x="30638" y="133783"/>
                  </a:lnTo>
                  <a:lnTo>
                    <a:pt x="36162" y="135821"/>
                  </a:lnTo>
                  <a:lnTo>
                    <a:pt x="41830" y="138173"/>
                  </a:lnTo>
                  <a:lnTo>
                    <a:pt x="48584" y="140732"/>
                  </a:lnTo>
                  <a:lnTo>
                    <a:pt x="64027" y="146222"/>
                  </a:lnTo>
                  <a:lnTo>
                    <a:pt x="71320" y="148083"/>
                  </a:lnTo>
                  <a:lnTo>
                    <a:pt x="78167" y="149324"/>
                  </a:lnTo>
                  <a:lnTo>
                    <a:pt x="84715" y="150151"/>
                  </a:lnTo>
                  <a:lnTo>
                    <a:pt x="92058" y="150702"/>
                  </a:lnTo>
                  <a:lnTo>
                    <a:pt x="99929" y="151070"/>
                  </a:lnTo>
                  <a:lnTo>
                    <a:pt x="122583" y="151587"/>
                  </a:lnTo>
                  <a:lnTo>
                    <a:pt x="148015" y="151762"/>
                  </a:lnTo>
                  <a:lnTo>
                    <a:pt x="155094" y="150784"/>
                  </a:lnTo>
                  <a:lnTo>
                    <a:pt x="162789" y="149140"/>
                  </a:lnTo>
                  <a:lnTo>
                    <a:pt x="170896" y="147052"/>
                  </a:lnTo>
                  <a:lnTo>
                    <a:pt x="177293" y="145659"/>
                  </a:lnTo>
                  <a:lnTo>
                    <a:pt x="182550" y="144731"/>
                  </a:lnTo>
                  <a:lnTo>
                    <a:pt x="187046" y="144113"/>
                  </a:lnTo>
                  <a:lnTo>
                    <a:pt x="192028" y="142708"/>
                  </a:lnTo>
                  <a:lnTo>
                    <a:pt x="197334" y="140779"/>
                  </a:lnTo>
                  <a:lnTo>
                    <a:pt x="202856" y="138501"/>
                  </a:lnTo>
                  <a:lnTo>
                    <a:pt x="207528" y="135991"/>
                  </a:lnTo>
                  <a:lnTo>
                    <a:pt x="211637" y="133324"/>
                  </a:lnTo>
                  <a:lnTo>
                    <a:pt x="215367" y="130555"/>
                  </a:lnTo>
                  <a:lnTo>
                    <a:pt x="218847" y="127716"/>
                  </a:lnTo>
                  <a:lnTo>
                    <a:pt x="222158" y="124831"/>
                  </a:lnTo>
                  <a:lnTo>
                    <a:pt x="225358" y="121916"/>
                  </a:lnTo>
                  <a:lnTo>
                    <a:pt x="231560" y="116031"/>
                  </a:lnTo>
                  <a:lnTo>
                    <a:pt x="238885" y="108909"/>
                  </a:lnTo>
                  <a:lnTo>
                    <a:pt x="239486" y="107333"/>
                  </a:lnTo>
                  <a:lnTo>
                    <a:pt x="240154" y="102936"/>
                  </a:lnTo>
                  <a:lnTo>
                    <a:pt x="240332" y="100374"/>
                  </a:lnTo>
                  <a:lnTo>
                    <a:pt x="240450" y="97674"/>
                  </a:lnTo>
                  <a:lnTo>
                    <a:pt x="240530" y="94881"/>
                  </a:lnTo>
                  <a:lnTo>
                    <a:pt x="239590" y="92028"/>
                  </a:lnTo>
                  <a:lnTo>
                    <a:pt x="237972" y="89133"/>
                  </a:lnTo>
                  <a:lnTo>
                    <a:pt x="232985" y="82099"/>
                  </a:lnTo>
                  <a:lnTo>
                    <a:pt x="229657" y="78491"/>
                  </a:lnTo>
                  <a:lnTo>
                    <a:pt x="219437" y="68090"/>
                  </a:lnTo>
                  <a:lnTo>
                    <a:pt x="216599" y="66230"/>
                  </a:lnTo>
                  <a:lnTo>
                    <a:pt x="210799" y="64162"/>
                  </a:lnTo>
                  <a:lnTo>
                    <a:pt x="204915" y="60597"/>
                  </a:lnTo>
                  <a:lnTo>
                    <a:pt x="201956" y="58257"/>
                  </a:lnTo>
                  <a:lnTo>
                    <a:pt x="198992" y="56698"/>
                  </a:lnTo>
                  <a:lnTo>
                    <a:pt x="193052" y="54964"/>
                  </a:lnTo>
                  <a:lnTo>
                    <a:pt x="187105" y="51549"/>
                  </a:lnTo>
                  <a:lnTo>
                    <a:pt x="184130" y="49249"/>
                  </a:lnTo>
                  <a:lnTo>
                    <a:pt x="178179" y="46693"/>
                  </a:lnTo>
                  <a:lnTo>
                    <a:pt x="171234" y="45557"/>
                  </a:lnTo>
                  <a:lnTo>
                    <a:pt x="166604" y="45254"/>
                  </a:lnTo>
                  <a:lnTo>
                    <a:pt x="154396" y="44768"/>
                  </a:lnTo>
                  <a:lnTo>
                    <a:pt x="147541" y="44684"/>
                  </a:lnTo>
                  <a:lnTo>
                    <a:pt x="124602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75"/>
            <p:cNvSpPr/>
            <p:nvPr/>
          </p:nvSpPr>
          <p:spPr>
            <a:xfrm>
              <a:off x="2687835" y="2741414"/>
              <a:ext cx="26791" cy="187524"/>
            </a:xfrm>
            <a:custGeom>
              <a:avLst/>
              <a:gdLst/>
              <a:ahLst/>
              <a:cxnLst/>
              <a:rect l="0" t="0" r="0" b="0"/>
              <a:pathLst>
                <a:path w="26791" h="187524">
                  <a:moveTo>
                    <a:pt x="26790" y="0"/>
                  </a:moveTo>
                  <a:lnTo>
                    <a:pt x="26790" y="47635"/>
                  </a:lnTo>
                  <a:lnTo>
                    <a:pt x="25797" y="50608"/>
                  </a:lnTo>
                  <a:lnTo>
                    <a:pt x="24144" y="53583"/>
                  </a:lnTo>
                  <a:lnTo>
                    <a:pt x="22049" y="56558"/>
                  </a:lnTo>
                  <a:lnTo>
                    <a:pt x="20652" y="59533"/>
                  </a:lnTo>
                  <a:lnTo>
                    <a:pt x="19721" y="62509"/>
                  </a:lnTo>
                  <a:lnTo>
                    <a:pt x="19101" y="65485"/>
                  </a:lnTo>
                  <a:lnTo>
                    <a:pt x="17695" y="69453"/>
                  </a:lnTo>
                  <a:lnTo>
                    <a:pt x="15766" y="74083"/>
                  </a:lnTo>
                  <a:lnTo>
                    <a:pt x="13487" y="79154"/>
                  </a:lnTo>
                  <a:lnTo>
                    <a:pt x="11968" y="83527"/>
                  </a:lnTo>
                  <a:lnTo>
                    <a:pt x="10955" y="87435"/>
                  </a:lnTo>
                  <a:lnTo>
                    <a:pt x="10280" y="91032"/>
                  </a:lnTo>
                  <a:lnTo>
                    <a:pt x="9830" y="95414"/>
                  </a:lnTo>
                  <a:lnTo>
                    <a:pt x="9530" y="100320"/>
                  </a:lnTo>
                  <a:lnTo>
                    <a:pt x="9197" y="110071"/>
                  </a:lnTo>
                  <a:lnTo>
                    <a:pt x="9049" y="117712"/>
                  </a:lnTo>
                  <a:lnTo>
                    <a:pt x="8017" y="121138"/>
                  </a:lnTo>
                  <a:lnTo>
                    <a:pt x="6337" y="124415"/>
                  </a:lnTo>
                  <a:lnTo>
                    <a:pt x="4225" y="127592"/>
                  </a:lnTo>
                  <a:lnTo>
                    <a:pt x="2817" y="130702"/>
                  </a:lnTo>
                  <a:lnTo>
                    <a:pt x="1878" y="133767"/>
                  </a:lnTo>
                  <a:lnTo>
                    <a:pt x="1252" y="136803"/>
                  </a:lnTo>
                  <a:lnTo>
                    <a:pt x="835" y="139819"/>
                  </a:lnTo>
                  <a:lnTo>
                    <a:pt x="557" y="142822"/>
                  </a:lnTo>
                  <a:lnTo>
                    <a:pt x="371" y="145816"/>
                  </a:lnTo>
                  <a:lnTo>
                    <a:pt x="165" y="151789"/>
                  </a:lnTo>
                  <a:lnTo>
                    <a:pt x="33" y="163707"/>
                  </a:lnTo>
                  <a:lnTo>
                    <a:pt x="0" y="187410"/>
                  </a:lnTo>
                  <a:lnTo>
                    <a:pt x="993" y="187447"/>
                  </a:lnTo>
                  <a:lnTo>
                    <a:pt x="8930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76"/>
            <p:cNvSpPr/>
            <p:nvPr/>
          </p:nvSpPr>
          <p:spPr>
            <a:xfrm>
              <a:off x="2678906" y="3080742"/>
              <a:ext cx="26790" cy="151805"/>
            </a:xfrm>
            <a:custGeom>
              <a:avLst/>
              <a:gdLst/>
              <a:ahLst/>
              <a:cxnLst/>
              <a:rect l="0" t="0" r="0" b="0"/>
              <a:pathLst>
                <a:path w="26790" h="151805">
                  <a:moveTo>
                    <a:pt x="26789" y="0"/>
                  </a:moveTo>
                  <a:lnTo>
                    <a:pt x="26789" y="38708"/>
                  </a:lnTo>
                  <a:lnTo>
                    <a:pt x="25796" y="41681"/>
                  </a:lnTo>
                  <a:lnTo>
                    <a:pt x="24143" y="44654"/>
                  </a:lnTo>
                  <a:lnTo>
                    <a:pt x="22048" y="47628"/>
                  </a:lnTo>
                  <a:lnTo>
                    <a:pt x="20652" y="50604"/>
                  </a:lnTo>
                  <a:lnTo>
                    <a:pt x="19721" y="53579"/>
                  </a:lnTo>
                  <a:lnTo>
                    <a:pt x="19101" y="56556"/>
                  </a:lnTo>
                  <a:lnTo>
                    <a:pt x="18687" y="59532"/>
                  </a:lnTo>
                  <a:lnTo>
                    <a:pt x="18411" y="62508"/>
                  </a:lnTo>
                  <a:lnTo>
                    <a:pt x="18227" y="65484"/>
                  </a:lnTo>
                  <a:lnTo>
                    <a:pt x="17112" y="68461"/>
                  </a:lnTo>
                  <a:lnTo>
                    <a:pt x="15377" y="71437"/>
                  </a:lnTo>
                  <a:lnTo>
                    <a:pt x="13228" y="74414"/>
                  </a:lnTo>
                  <a:lnTo>
                    <a:pt x="11795" y="77391"/>
                  </a:lnTo>
                  <a:lnTo>
                    <a:pt x="10840" y="80367"/>
                  </a:lnTo>
                  <a:lnTo>
                    <a:pt x="10203" y="83343"/>
                  </a:lnTo>
                  <a:lnTo>
                    <a:pt x="9778" y="86320"/>
                  </a:lnTo>
                  <a:lnTo>
                    <a:pt x="9495" y="89297"/>
                  </a:lnTo>
                  <a:lnTo>
                    <a:pt x="9307" y="92273"/>
                  </a:lnTo>
                  <a:lnTo>
                    <a:pt x="8189" y="95250"/>
                  </a:lnTo>
                  <a:lnTo>
                    <a:pt x="6451" y="98226"/>
                  </a:lnTo>
                  <a:lnTo>
                    <a:pt x="4301" y="101203"/>
                  </a:lnTo>
                  <a:lnTo>
                    <a:pt x="2867" y="104179"/>
                  </a:lnTo>
                  <a:lnTo>
                    <a:pt x="1911" y="107156"/>
                  </a:lnTo>
                  <a:lnTo>
                    <a:pt x="1274" y="110133"/>
                  </a:lnTo>
                  <a:lnTo>
                    <a:pt x="850" y="113109"/>
                  </a:lnTo>
                  <a:lnTo>
                    <a:pt x="566" y="116086"/>
                  </a:lnTo>
                  <a:lnTo>
                    <a:pt x="377" y="119062"/>
                  </a:lnTo>
                  <a:lnTo>
                    <a:pt x="168" y="125015"/>
                  </a:lnTo>
                  <a:lnTo>
                    <a:pt x="22" y="133761"/>
                  </a:lnTo>
                  <a:lnTo>
                    <a:pt x="0" y="1518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77"/>
            <p:cNvSpPr/>
            <p:nvPr/>
          </p:nvSpPr>
          <p:spPr>
            <a:xfrm>
              <a:off x="2696921" y="3473658"/>
              <a:ext cx="231603" cy="160602"/>
            </a:xfrm>
            <a:custGeom>
              <a:avLst/>
              <a:gdLst/>
              <a:ahLst/>
              <a:cxnLst/>
              <a:rect l="0" t="0" r="0" b="0"/>
              <a:pathLst>
                <a:path w="231603" h="160602">
                  <a:moveTo>
                    <a:pt x="214157" y="26779"/>
                  </a:moveTo>
                  <a:lnTo>
                    <a:pt x="214157" y="18217"/>
                  </a:lnTo>
                  <a:lnTo>
                    <a:pt x="209416" y="13217"/>
                  </a:lnTo>
                  <a:lnTo>
                    <a:pt x="207027" y="11785"/>
                  </a:lnTo>
                  <a:lnTo>
                    <a:pt x="201728" y="10193"/>
                  </a:lnTo>
                  <a:lnTo>
                    <a:pt x="196065" y="6840"/>
                  </a:lnTo>
                  <a:lnTo>
                    <a:pt x="193166" y="4556"/>
                  </a:lnTo>
                  <a:lnTo>
                    <a:pt x="190241" y="3034"/>
                  </a:lnTo>
                  <a:lnTo>
                    <a:pt x="184345" y="1343"/>
                  </a:lnTo>
                  <a:lnTo>
                    <a:pt x="180392" y="892"/>
                  </a:lnTo>
                  <a:lnTo>
                    <a:pt x="175772" y="591"/>
                  </a:lnTo>
                  <a:lnTo>
                    <a:pt x="170707" y="391"/>
                  </a:lnTo>
                  <a:lnTo>
                    <a:pt x="159788" y="168"/>
                  </a:lnTo>
                  <a:lnTo>
                    <a:pt x="118860" y="0"/>
                  </a:lnTo>
                  <a:lnTo>
                    <a:pt x="112922" y="989"/>
                  </a:lnTo>
                  <a:lnTo>
                    <a:pt x="106980" y="2641"/>
                  </a:lnTo>
                  <a:lnTo>
                    <a:pt x="101033" y="4733"/>
                  </a:lnTo>
                  <a:lnTo>
                    <a:pt x="95085" y="6129"/>
                  </a:lnTo>
                  <a:lnTo>
                    <a:pt x="89135" y="7059"/>
                  </a:lnTo>
                  <a:lnTo>
                    <a:pt x="83184" y="7679"/>
                  </a:lnTo>
                  <a:lnTo>
                    <a:pt x="77232" y="9084"/>
                  </a:lnTo>
                  <a:lnTo>
                    <a:pt x="71280" y="11014"/>
                  </a:lnTo>
                  <a:lnTo>
                    <a:pt x="65327" y="13293"/>
                  </a:lnTo>
                  <a:lnTo>
                    <a:pt x="59374" y="15803"/>
                  </a:lnTo>
                  <a:lnTo>
                    <a:pt x="53421" y="18469"/>
                  </a:lnTo>
                  <a:lnTo>
                    <a:pt x="47468" y="21239"/>
                  </a:lnTo>
                  <a:lnTo>
                    <a:pt x="42507" y="24078"/>
                  </a:lnTo>
                  <a:lnTo>
                    <a:pt x="38208" y="26963"/>
                  </a:lnTo>
                  <a:lnTo>
                    <a:pt x="34350" y="29878"/>
                  </a:lnTo>
                  <a:lnTo>
                    <a:pt x="30785" y="32814"/>
                  </a:lnTo>
                  <a:lnTo>
                    <a:pt x="27417" y="35763"/>
                  </a:lnTo>
                  <a:lnTo>
                    <a:pt x="24179" y="38722"/>
                  </a:lnTo>
                  <a:lnTo>
                    <a:pt x="17936" y="44655"/>
                  </a:lnTo>
                  <a:lnTo>
                    <a:pt x="5843" y="56548"/>
                  </a:lnTo>
                  <a:lnTo>
                    <a:pt x="3843" y="59523"/>
                  </a:lnTo>
                  <a:lnTo>
                    <a:pt x="2510" y="62499"/>
                  </a:lnTo>
                  <a:lnTo>
                    <a:pt x="1622" y="65475"/>
                  </a:lnTo>
                  <a:lnTo>
                    <a:pt x="1029" y="68452"/>
                  </a:lnTo>
                  <a:lnTo>
                    <a:pt x="634" y="71428"/>
                  </a:lnTo>
                  <a:lnTo>
                    <a:pt x="370" y="74404"/>
                  </a:lnTo>
                  <a:lnTo>
                    <a:pt x="194" y="77381"/>
                  </a:lnTo>
                  <a:lnTo>
                    <a:pt x="0" y="83334"/>
                  </a:lnTo>
                  <a:lnTo>
                    <a:pt x="940" y="87302"/>
                  </a:lnTo>
                  <a:lnTo>
                    <a:pt x="2559" y="91933"/>
                  </a:lnTo>
                  <a:lnTo>
                    <a:pt x="4631" y="97004"/>
                  </a:lnTo>
                  <a:lnTo>
                    <a:pt x="7004" y="101377"/>
                  </a:lnTo>
                  <a:lnTo>
                    <a:pt x="9578" y="105285"/>
                  </a:lnTo>
                  <a:lnTo>
                    <a:pt x="12286" y="108881"/>
                  </a:lnTo>
                  <a:lnTo>
                    <a:pt x="15084" y="112272"/>
                  </a:lnTo>
                  <a:lnTo>
                    <a:pt x="17941" y="115524"/>
                  </a:lnTo>
                  <a:lnTo>
                    <a:pt x="20839" y="118685"/>
                  </a:lnTo>
                  <a:lnTo>
                    <a:pt x="24755" y="121784"/>
                  </a:lnTo>
                  <a:lnTo>
                    <a:pt x="29349" y="124842"/>
                  </a:lnTo>
                  <a:lnTo>
                    <a:pt x="34397" y="127873"/>
                  </a:lnTo>
                  <a:lnTo>
                    <a:pt x="39747" y="130886"/>
                  </a:lnTo>
                  <a:lnTo>
                    <a:pt x="50982" y="136880"/>
                  </a:lnTo>
                  <a:lnTo>
                    <a:pt x="68464" y="145832"/>
                  </a:lnTo>
                  <a:lnTo>
                    <a:pt x="74364" y="147819"/>
                  </a:lnTo>
                  <a:lnTo>
                    <a:pt x="80282" y="149145"/>
                  </a:lnTo>
                  <a:lnTo>
                    <a:pt x="86211" y="150028"/>
                  </a:lnTo>
                  <a:lnTo>
                    <a:pt x="92149" y="151609"/>
                  </a:lnTo>
                  <a:lnTo>
                    <a:pt x="98091" y="153655"/>
                  </a:lnTo>
                  <a:lnTo>
                    <a:pt x="104038" y="156012"/>
                  </a:lnTo>
                  <a:lnTo>
                    <a:pt x="109986" y="157582"/>
                  </a:lnTo>
                  <a:lnTo>
                    <a:pt x="115936" y="158629"/>
                  </a:lnTo>
                  <a:lnTo>
                    <a:pt x="121887" y="159328"/>
                  </a:lnTo>
                  <a:lnTo>
                    <a:pt x="127839" y="159793"/>
                  </a:lnTo>
                  <a:lnTo>
                    <a:pt x="133791" y="160103"/>
                  </a:lnTo>
                  <a:lnTo>
                    <a:pt x="145696" y="160449"/>
                  </a:lnTo>
                  <a:lnTo>
                    <a:pt x="157602" y="160601"/>
                  </a:lnTo>
                  <a:lnTo>
                    <a:pt x="163555" y="159650"/>
                  </a:lnTo>
                  <a:lnTo>
                    <a:pt x="169508" y="158024"/>
                  </a:lnTo>
                  <a:lnTo>
                    <a:pt x="175461" y="155947"/>
                  </a:lnTo>
                  <a:lnTo>
                    <a:pt x="180422" y="154563"/>
                  </a:lnTo>
                  <a:lnTo>
                    <a:pt x="184722" y="153640"/>
                  </a:lnTo>
                  <a:lnTo>
                    <a:pt x="188580" y="153025"/>
                  </a:lnTo>
                  <a:lnTo>
                    <a:pt x="195513" y="149696"/>
                  </a:lnTo>
                  <a:lnTo>
                    <a:pt x="198751" y="147419"/>
                  </a:lnTo>
                  <a:lnTo>
                    <a:pt x="204995" y="144889"/>
                  </a:lnTo>
                  <a:lnTo>
                    <a:pt x="208048" y="144214"/>
                  </a:lnTo>
                  <a:lnTo>
                    <a:pt x="214088" y="140819"/>
                  </a:lnTo>
                  <a:lnTo>
                    <a:pt x="217087" y="138525"/>
                  </a:lnTo>
                  <a:lnTo>
                    <a:pt x="219087" y="136002"/>
                  </a:lnTo>
                  <a:lnTo>
                    <a:pt x="220420" y="133329"/>
                  </a:lnTo>
                  <a:lnTo>
                    <a:pt x="221309" y="130554"/>
                  </a:lnTo>
                  <a:lnTo>
                    <a:pt x="222893" y="127713"/>
                  </a:lnTo>
                  <a:lnTo>
                    <a:pt x="224942" y="124826"/>
                  </a:lnTo>
                  <a:lnTo>
                    <a:pt x="230619" y="117804"/>
                  </a:lnTo>
                  <a:lnTo>
                    <a:pt x="231395" y="114198"/>
                  </a:lnTo>
                  <a:lnTo>
                    <a:pt x="231602" y="111847"/>
                  </a:lnTo>
                  <a:lnTo>
                    <a:pt x="230747" y="109288"/>
                  </a:lnTo>
                  <a:lnTo>
                    <a:pt x="229186" y="106590"/>
                  </a:lnTo>
                  <a:lnTo>
                    <a:pt x="227153" y="103799"/>
                  </a:lnTo>
                  <a:lnTo>
                    <a:pt x="224805" y="100946"/>
                  </a:lnTo>
                  <a:lnTo>
                    <a:pt x="222248" y="98051"/>
                  </a:lnTo>
                  <a:lnTo>
                    <a:pt x="216760" y="92190"/>
                  </a:lnTo>
                  <a:lnTo>
                    <a:pt x="202201" y="77371"/>
                  </a:lnTo>
                  <a:lnTo>
                    <a:pt x="187368" y="624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78"/>
            <p:cNvSpPr/>
            <p:nvPr/>
          </p:nvSpPr>
          <p:spPr>
            <a:xfrm>
              <a:off x="2794992" y="3795117"/>
              <a:ext cx="17858" cy="125016"/>
            </a:xfrm>
            <a:custGeom>
              <a:avLst/>
              <a:gdLst/>
              <a:ahLst/>
              <a:cxnLst/>
              <a:rect l="0" t="0" r="0" b="0"/>
              <a:pathLst>
                <a:path w="17858" h="125016">
                  <a:moveTo>
                    <a:pt x="8929" y="0"/>
                  </a:moveTo>
                  <a:lnTo>
                    <a:pt x="17827" y="0"/>
                  </a:lnTo>
                  <a:lnTo>
                    <a:pt x="17857" y="12428"/>
                  </a:lnTo>
                  <a:lnTo>
                    <a:pt x="16865" y="15231"/>
                  </a:lnTo>
                  <a:lnTo>
                    <a:pt x="15212" y="18091"/>
                  </a:lnTo>
                  <a:lnTo>
                    <a:pt x="13118" y="20990"/>
                  </a:lnTo>
                  <a:lnTo>
                    <a:pt x="11721" y="23915"/>
                  </a:lnTo>
                  <a:lnTo>
                    <a:pt x="10791" y="26857"/>
                  </a:lnTo>
                  <a:lnTo>
                    <a:pt x="10170" y="29811"/>
                  </a:lnTo>
                  <a:lnTo>
                    <a:pt x="9757" y="33765"/>
                  </a:lnTo>
                  <a:lnTo>
                    <a:pt x="9481" y="38385"/>
                  </a:lnTo>
                  <a:lnTo>
                    <a:pt x="9175" y="47817"/>
                  </a:lnTo>
                  <a:lnTo>
                    <a:pt x="9002" y="59698"/>
                  </a:lnTo>
                  <a:lnTo>
                    <a:pt x="8932" y="96614"/>
                  </a:lnTo>
                  <a:lnTo>
                    <a:pt x="7939" y="101120"/>
                  </a:lnTo>
                  <a:lnTo>
                    <a:pt x="6285" y="105116"/>
                  </a:lnTo>
                  <a:lnTo>
                    <a:pt x="4190" y="108773"/>
                  </a:lnTo>
                  <a:lnTo>
                    <a:pt x="2793" y="112203"/>
                  </a:lnTo>
                  <a:lnTo>
                    <a:pt x="1862" y="115481"/>
                  </a:lnTo>
                  <a:lnTo>
                    <a:pt x="0" y="1250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79"/>
            <p:cNvSpPr/>
            <p:nvPr/>
          </p:nvSpPr>
          <p:spPr>
            <a:xfrm>
              <a:off x="2687969" y="4107656"/>
              <a:ext cx="249484" cy="133945"/>
            </a:xfrm>
            <a:custGeom>
              <a:avLst/>
              <a:gdLst/>
              <a:ahLst/>
              <a:cxnLst/>
              <a:rect l="0" t="0" r="0" b="0"/>
              <a:pathLst>
                <a:path w="249484" h="133945">
                  <a:moveTo>
                    <a:pt x="214179" y="71437"/>
                  </a:moveTo>
                  <a:lnTo>
                    <a:pt x="214179" y="63749"/>
                  </a:lnTo>
                  <a:lnTo>
                    <a:pt x="213187" y="63335"/>
                  </a:lnTo>
                  <a:lnTo>
                    <a:pt x="207050" y="62753"/>
                  </a:lnTo>
                  <a:lnTo>
                    <a:pt x="201750" y="62616"/>
                  </a:lnTo>
                  <a:lnTo>
                    <a:pt x="198948" y="61588"/>
                  </a:lnTo>
                  <a:lnTo>
                    <a:pt x="193188" y="57799"/>
                  </a:lnTo>
                  <a:lnTo>
                    <a:pt x="189271" y="56392"/>
                  </a:lnTo>
                  <a:lnTo>
                    <a:pt x="184675" y="55454"/>
                  </a:lnTo>
                  <a:lnTo>
                    <a:pt x="179627" y="54829"/>
                  </a:lnTo>
                  <a:lnTo>
                    <a:pt x="174277" y="54412"/>
                  </a:lnTo>
                  <a:lnTo>
                    <a:pt x="168726" y="54134"/>
                  </a:lnTo>
                  <a:lnTo>
                    <a:pt x="157267" y="53825"/>
                  </a:lnTo>
                  <a:lnTo>
                    <a:pt x="127812" y="53610"/>
                  </a:lnTo>
                  <a:lnTo>
                    <a:pt x="121874" y="54592"/>
                  </a:lnTo>
                  <a:lnTo>
                    <a:pt x="115931" y="56238"/>
                  </a:lnTo>
                  <a:lnTo>
                    <a:pt x="109985" y="58328"/>
                  </a:lnTo>
                  <a:lnTo>
                    <a:pt x="103044" y="59721"/>
                  </a:lnTo>
                  <a:lnTo>
                    <a:pt x="95441" y="60650"/>
                  </a:lnTo>
                  <a:lnTo>
                    <a:pt x="87395" y="61269"/>
                  </a:lnTo>
                  <a:lnTo>
                    <a:pt x="80047" y="61682"/>
                  </a:lnTo>
                  <a:lnTo>
                    <a:pt x="66591" y="62141"/>
                  </a:lnTo>
                  <a:lnTo>
                    <a:pt x="60224" y="63255"/>
                  </a:lnTo>
                  <a:lnTo>
                    <a:pt x="53995" y="64990"/>
                  </a:lnTo>
                  <a:lnTo>
                    <a:pt x="47859" y="67139"/>
                  </a:lnTo>
                  <a:lnTo>
                    <a:pt x="42775" y="68572"/>
                  </a:lnTo>
                  <a:lnTo>
                    <a:pt x="38394" y="69527"/>
                  </a:lnTo>
                  <a:lnTo>
                    <a:pt x="34481" y="70164"/>
                  </a:lnTo>
                  <a:lnTo>
                    <a:pt x="29888" y="71580"/>
                  </a:lnTo>
                  <a:lnTo>
                    <a:pt x="24842" y="73517"/>
                  </a:lnTo>
                  <a:lnTo>
                    <a:pt x="19493" y="75800"/>
                  </a:lnTo>
                  <a:lnTo>
                    <a:pt x="15927" y="78314"/>
                  </a:lnTo>
                  <a:lnTo>
                    <a:pt x="13550" y="80983"/>
                  </a:lnTo>
                  <a:lnTo>
                    <a:pt x="11966" y="83754"/>
                  </a:lnTo>
                  <a:lnTo>
                    <a:pt x="9917" y="85602"/>
                  </a:lnTo>
                  <a:lnTo>
                    <a:pt x="7559" y="86833"/>
                  </a:lnTo>
                  <a:lnTo>
                    <a:pt x="4995" y="87654"/>
                  </a:lnTo>
                  <a:lnTo>
                    <a:pt x="3285" y="89194"/>
                  </a:lnTo>
                  <a:lnTo>
                    <a:pt x="2146" y="91212"/>
                  </a:lnTo>
                  <a:lnTo>
                    <a:pt x="0" y="97815"/>
                  </a:lnTo>
                  <a:lnTo>
                    <a:pt x="2571" y="100689"/>
                  </a:lnTo>
                  <a:lnTo>
                    <a:pt x="9597" y="107886"/>
                  </a:lnTo>
                  <a:lnTo>
                    <a:pt x="12307" y="110619"/>
                  </a:lnTo>
                  <a:lnTo>
                    <a:pt x="16098" y="113433"/>
                  </a:lnTo>
                  <a:lnTo>
                    <a:pt x="20609" y="116302"/>
                  </a:lnTo>
                  <a:lnTo>
                    <a:pt x="25601" y="119206"/>
                  </a:lnTo>
                  <a:lnTo>
                    <a:pt x="30914" y="121143"/>
                  </a:lnTo>
                  <a:lnTo>
                    <a:pt x="36439" y="122433"/>
                  </a:lnTo>
                  <a:lnTo>
                    <a:pt x="42108" y="123294"/>
                  </a:lnTo>
                  <a:lnTo>
                    <a:pt x="47871" y="124860"/>
                  </a:lnTo>
                  <a:lnTo>
                    <a:pt x="53698" y="126896"/>
                  </a:lnTo>
                  <a:lnTo>
                    <a:pt x="59566" y="129245"/>
                  </a:lnTo>
                  <a:lnTo>
                    <a:pt x="65463" y="130812"/>
                  </a:lnTo>
                  <a:lnTo>
                    <a:pt x="71379" y="131856"/>
                  </a:lnTo>
                  <a:lnTo>
                    <a:pt x="77307" y="132553"/>
                  </a:lnTo>
                  <a:lnTo>
                    <a:pt x="83244" y="133016"/>
                  </a:lnTo>
                  <a:lnTo>
                    <a:pt x="89186" y="133326"/>
                  </a:lnTo>
                  <a:lnTo>
                    <a:pt x="101079" y="133670"/>
                  </a:lnTo>
                  <a:lnTo>
                    <a:pt x="142742" y="133929"/>
                  </a:lnTo>
                  <a:lnTo>
                    <a:pt x="184413" y="133944"/>
                  </a:lnTo>
                  <a:lnTo>
                    <a:pt x="190366" y="132952"/>
                  </a:lnTo>
                  <a:lnTo>
                    <a:pt x="196320" y="131299"/>
                  </a:lnTo>
                  <a:lnTo>
                    <a:pt x="202273" y="129204"/>
                  </a:lnTo>
                  <a:lnTo>
                    <a:pt x="207233" y="127808"/>
                  </a:lnTo>
                  <a:lnTo>
                    <a:pt x="211533" y="126877"/>
                  </a:lnTo>
                  <a:lnTo>
                    <a:pt x="215391" y="126256"/>
                  </a:lnTo>
                  <a:lnTo>
                    <a:pt x="222325" y="122921"/>
                  </a:lnTo>
                  <a:lnTo>
                    <a:pt x="225563" y="120642"/>
                  </a:lnTo>
                  <a:lnTo>
                    <a:pt x="228713" y="118131"/>
                  </a:lnTo>
                  <a:lnTo>
                    <a:pt x="231806" y="115465"/>
                  </a:lnTo>
                  <a:lnTo>
                    <a:pt x="234860" y="112695"/>
                  </a:lnTo>
                  <a:lnTo>
                    <a:pt x="236896" y="109857"/>
                  </a:lnTo>
                  <a:lnTo>
                    <a:pt x="238253" y="106972"/>
                  </a:lnTo>
                  <a:lnTo>
                    <a:pt x="239158" y="104056"/>
                  </a:lnTo>
                  <a:lnTo>
                    <a:pt x="240753" y="101121"/>
                  </a:lnTo>
                  <a:lnTo>
                    <a:pt x="242809" y="98171"/>
                  </a:lnTo>
                  <a:lnTo>
                    <a:pt x="245172" y="95213"/>
                  </a:lnTo>
                  <a:lnTo>
                    <a:pt x="246747" y="92248"/>
                  </a:lnTo>
                  <a:lnTo>
                    <a:pt x="247798" y="89280"/>
                  </a:lnTo>
                  <a:lnTo>
                    <a:pt x="248497" y="86309"/>
                  </a:lnTo>
                  <a:lnTo>
                    <a:pt x="248964" y="83336"/>
                  </a:lnTo>
                  <a:lnTo>
                    <a:pt x="249275" y="80362"/>
                  </a:lnTo>
                  <a:lnTo>
                    <a:pt x="249483" y="77387"/>
                  </a:lnTo>
                  <a:lnTo>
                    <a:pt x="248629" y="74411"/>
                  </a:lnTo>
                  <a:lnTo>
                    <a:pt x="247067" y="71436"/>
                  </a:lnTo>
                  <a:lnTo>
                    <a:pt x="245034" y="68460"/>
                  </a:lnTo>
                  <a:lnTo>
                    <a:pt x="242687" y="64491"/>
                  </a:lnTo>
                  <a:lnTo>
                    <a:pt x="240129" y="59861"/>
                  </a:lnTo>
                  <a:lnTo>
                    <a:pt x="234642" y="49425"/>
                  </a:lnTo>
                  <a:lnTo>
                    <a:pt x="228896" y="38172"/>
                  </a:lnTo>
                  <a:lnTo>
                    <a:pt x="225974" y="33386"/>
                  </a:lnTo>
                  <a:lnTo>
                    <a:pt x="223035" y="29203"/>
                  </a:lnTo>
                  <a:lnTo>
                    <a:pt x="220083" y="25421"/>
                  </a:lnTo>
                  <a:lnTo>
                    <a:pt x="216131" y="21908"/>
                  </a:lnTo>
                  <a:lnTo>
                    <a:pt x="211511" y="18574"/>
                  </a:lnTo>
                  <a:lnTo>
                    <a:pt x="206447" y="15359"/>
                  </a:lnTo>
                  <a:lnTo>
                    <a:pt x="202079" y="12224"/>
                  </a:lnTo>
                  <a:lnTo>
                    <a:pt x="198175" y="9141"/>
                  </a:lnTo>
                  <a:lnTo>
                    <a:pt x="18739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80"/>
            <p:cNvSpPr/>
            <p:nvPr/>
          </p:nvSpPr>
          <p:spPr>
            <a:xfrm>
              <a:off x="2754404" y="4491632"/>
              <a:ext cx="147621" cy="169628"/>
            </a:xfrm>
            <a:custGeom>
              <a:avLst/>
              <a:gdLst/>
              <a:ahLst/>
              <a:cxnLst/>
              <a:rect l="0" t="0" r="0" b="0"/>
              <a:pathLst>
                <a:path w="147621" h="169628">
                  <a:moveTo>
                    <a:pt x="67377" y="44649"/>
                  </a:moveTo>
                  <a:lnTo>
                    <a:pt x="54074" y="44649"/>
                  </a:lnTo>
                  <a:lnTo>
                    <a:pt x="51563" y="45641"/>
                  </a:lnTo>
                  <a:lnTo>
                    <a:pt x="48897" y="47294"/>
                  </a:lnTo>
                  <a:lnTo>
                    <a:pt x="46127" y="49389"/>
                  </a:lnTo>
                  <a:lnTo>
                    <a:pt x="43288" y="50785"/>
                  </a:lnTo>
                  <a:lnTo>
                    <a:pt x="40404" y="51716"/>
                  </a:lnTo>
                  <a:lnTo>
                    <a:pt x="37488" y="52337"/>
                  </a:lnTo>
                  <a:lnTo>
                    <a:pt x="34553" y="53743"/>
                  </a:lnTo>
                  <a:lnTo>
                    <a:pt x="31603" y="55672"/>
                  </a:lnTo>
                  <a:lnTo>
                    <a:pt x="28645" y="57951"/>
                  </a:lnTo>
                  <a:lnTo>
                    <a:pt x="25681" y="59470"/>
                  </a:lnTo>
                  <a:lnTo>
                    <a:pt x="22712" y="60483"/>
                  </a:lnTo>
                  <a:lnTo>
                    <a:pt x="19741" y="61158"/>
                  </a:lnTo>
                  <a:lnTo>
                    <a:pt x="17760" y="62600"/>
                  </a:lnTo>
                  <a:lnTo>
                    <a:pt x="16440" y="64554"/>
                  </a:lnTo>
                  <a:lnTo>
                    <a:pt x="15559" y="66849"/>
                  </a:lnTo>
                  <a:lnTo>
                    <a:pt x="11935" y="72044"/>
                  </a:lnTo>
                  <a:lnTo>
                    <a:pt x="9580" y="74818"/>
                  </a:lnTo>
                  <a:lnTo>
                    <a:pt x="8009" y="77660"/>
                  </a:lnTo>
                  <a:lnTo>
                    <a:pt x="6963" y="80547"/>
                  </a:lnTo>
                  <a:lnTo>
                    <a:pt x="6265" y="83463"/>
                  </a:lnTo>
                  <a:lnTo>
                    <a:pt x="4807" y="85408"/>
                  </a:lnTo>
                  <a:lnTo>
                    <a:pt x="2844" y="86705"/>
                  </a:lnTo>
                  <a:lnTo>
                    <a:pt x="542" y="87569"/>
                  </a:lnTo>
                  <a:lnTo>
                    <a:pt x="0" y="90129"/>
                  </a:lnTo>
                  <a:lnTo>
                    <a:pt x="631" y="93821"/>
                  </a:lnTo>
                  <a:lnTo>
                    <a:pt x="2043" y="98266"/>
                  </a:lnTo>
                  <a:lnTo>
                    <a:pt x="2985" y="102222"/>
                  </a:lnTo>
                  <a:lnTo>
                    <a:pt x="3613" y="105850"/>
                  </a:lnTo>
                  <a:lnTo>
                    <a:pt x="4032" y="109263"/>
                  </a:lnTo>
                  <a:lnTo>
                    <a:pt x="4311" y="112529"/>
                  </a:lnTo>
                  <a:lnTo>
                    <a:pt x="4497" y="115699"/>
                  </a:lnTo>
                  <a:lnTo>
                    <a:pt x="4621" y="118805"/>
                  </a:lnTo>
                  <a:lnTo>
                    <a:pt x="6688" y="121867"/>
                  </a:lnTo>
                  <a:lnTo>
                    <a:pt x="10050" y="124901"/>
                  </a:lnTo>
                  <a:lnTo>
                    <a:pt x="14276" y="127916"/>
                  </a:lnTo>
                  <a:lnTo>
                    <a:pt x="18086" y="131910"/>
                  </a:lnTo>
                  <a:lnTo>
                    <a:pt x="21618" y="136557"/>
                  </a:lnTo>
                  <a:lnTo>
                    <a:pt x="24964" y="141639"/>
                  </a:lnTo>
                  <a:lnTo>
                    <a:pt x="29180" y="146020"/>
                  </a:lnTo>
                  <a:lnTo>
                    <a:pt x="33975" y="149933"/>
                  </a:lnTo>
                  <a:lnTo>
                    <a:pt x="39156" y="153534"/>
                  </a:lnTo>
                  <a:lnTo>
                    <a:pt x="43601" y="155934"/>
                  </a:lnTo>
                  <a:lnTo>
                    <a:pt x="47558" y="157534"/>
                  </a:lnTo>
                  <a:lnTo>
                    <a:pt x="51187" y="158601"/>
                  </a:lnTo>
                  <a:lnTo>
                    <a:pt x="55592" y="160304"/>
                  </a:lnTo>
                  <a:lnTo>
                    <a:pt x="60512" y="162432"/>
                  </a:lnTo>
                  <a:lnTo>
                    <a:pt x="65777" y="164843"/>
                  </a:lnTo>
                  <a:lnTo>
                    <a:pt x="71271" y="166450"/>
                  </a:lnTo>
                  <a:lnTo>
                    <a:pt x="76918" y="167521"/>
                  </a:lnTo>
                  <a:lnTo>
                    <a:pt x="82667" y="168236"/>
                  </a:lnTo>
                  <a:lnTo>
                    <a:pt x="87493" y="168712"/>
                  </a:lnTo>
                  <a:lnTo>
                    <a:pt x="91701" y="169029"/>
                  </a:lnTo>
                  <a:lnTo>
                    <a:pt x="95499" y="169241"/>
                  </a:lnTo>
                  <a:lnTo>
                    <a:pt x="105011" y="169476"/>
                  </a:lnTo>
                  <a:lnTo>
                    <a:pt x="122546" y="169627"/>
                  </a:lnTo>
                  <a:lnTo>
                    <a:pt x="125984" y="168647"/>
                  </a:lnTo>
                  <a:lnTo>
                    <a:pt x="129269" y="167002"/>
                  </a:lnTo>
                  <a:lnTo>
                    <a:pt x="132450" y="164913"/>
                  </a:lnTo>
                  <a:lnTo>
                    <a:pt x="134572" y="162528"/>
                  </a:lnTo>
                  <a:lnTo>
                    <a:pt x="135986" y="159946"/>
                  </a:lnTo>
                  <a:lnTo>
                    <a:pt x="136929" y="157232"/>
                  </a:lnTo>
                  <a:lnTo>
                    <a:pt x="138549" y="154430"/>
                  </a:lnTo>
                  <a:lnTo>
                    <a:pt x="140622" y="151572"/>
                  </a:lnTo>
                  <a:lnTo>
                    <a:pt x="142996" y="148672"/>
                  </a:lnTo>
                  <a:lnTo>
                    <a:pt x="144579" y="145748"/>
                  </a:lnTo>
                  <a:lnTo>
                    <a:pt x="145634" y="142806"/>
                  </a:lnTo>
                  <a:lnTo>
                    <a:pt x="146337" y="139853"/>
                  </a:lnTo>
                  <a:lnTo>
                    <a:pt x="146806" y="135899"/>
                  </a:lnTo>
                  <a:lnTo>
                    <a:pt x="147119" y="131279"/>
                  </a:lnTo>
                  <a:lnTo>
                    <a:pt x="147466" y="121846"/>
                  </a:lnTo>
                  <a:lnTo>
                    <a:pt x="147620" y="114347"/>
                  </a:lnTo>
                  <a:lnTo>
                    <a:pt x="146670" y="109966"/>
                  </a:lnTo>
                  <a:lnTo>
                    <a:pt x="145043" y="105061"/>
                  </a:lnTo>
                  <a:lnTo>
                    <a:pt x="142967" y="99806"/>
                  </a:lnTo>
                  <a:lnTo>
                    <a:pt x="140590" y="94319"/>
                  </a:lnTo>
                  <a:lnTo>
                    <a:pt x="135304" y="82930"/>
                  </a:lnTo>
                  <a:lnTo>
                    <a:pt x="131513" y="77115"/>
                  </a:lnTo>
                  <a:lnTo>
                    <a:pt x="127001" y="71253"/>
                  </a:lnTo>
                  <a:lnTo>
                    <a:pt x="122009" y="65361"/>
                  </a:lnTo>
                  <a:lnTo>
                    <a:pt x="116697" y="59449"/>
                  </a:lnTo>
                  <a:lnTo>
                    <a:pt x="105503" y="47589"/>
                  </a:lnTo>
                  <a:lnTo>
                    <a:pt x="88044" y="29755"/>
                  </a:lnTo>
                  <a:lnTo>
                    <a:pt x="82147" y="24798"/>
                  </a:lnTo>
                  <a:lnTo>
                    <a:pt x="76231" y="20501"/>
                  </a:lnTo>
                  <a:lnTo>
                    <a:pt x="70303" y="16644"/>
                  </a:lnTo>
                  <a:lnTo>
                    <a:pt x="64367" y="13080"/>
                  </a:lnTo>
                  <a:lnTo>
                    <a:pt x="58425" y="9712"/>
                  </a:lnTo>
                  <a:lnTo>
                    <a:pt x="52479" y="6475"/>
                  </a:lnTo>
                  <a:lnTo>
                    <a:pt x="47523" y="4317"/>
                  </a:lnTo>
                  <a:lnTo>
                    <a:pt x="43227" y="2878"/>
                  </a:lnTo>
                  <a:lnTo>
                    <a:pt x="3165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81"/>
            <p:cNvSpPr/>
            <p:nvPr/>
          </p:nvSpPr>
          <p:spPr>
            <a:xfrm>
              <a:off x="2794992" y="4839890"/>
              <a:ext cx="8821" cy="169665"/>
            </a:xfrm>
            <a:custGeom>
              <a:avLst/>
              <a:gdLst/>
              <a:ahLst/>
              <a:cxnLst/>
              <a:rect l="0" t="0" r="0" b="0"/>
              <a:pathLst>
                <a:path w="8821" h="169665">
                  <a:moveTo>
                    <a:pt x="0" y="0"/>
                  </a:moveTo>
                  <a:lnTo>
                    <a:pt x="0" y="7689"/>
                  </a:lnTo>
                  <a:lnTo>
                    <a:pt x="992" y="9094"/>
                  </a:lnTo>
                  <a:lnTo>
                    <a:pt x="2646" y="11024"/>
                  </a:lnTo>
                  <a:lnTo>
                    <a:pt x="4740" y="13302"/>
                  </a:lnTo>
                  <a:lnTo>
                    <a:pt x="6137" y="16806"/>
                  </a:lnTo>
                  <a:lnTo>
                    <a:pt x="7068" y="21126"/>
                  </a:lnTo>
                  <a:lnTo>
                    <a:pt x="7688" y="25990"/>
                  </a:lnTo>
                  <a:lnTo>
                    <a:pt x="8102" y="30225"/>
                  </a:lnTo>
                  <a:lnTo>
                    <a:pt x="8377" y="34041"/>
                  </a:lnTo>
                  <a:lnTo>
                    <a:pt x="8562" y="37577"/>
                  </a:lnTo>
                  <a:lnTo>
                    <a:pt x="8766" y="49443"/>
                  </a:lnTo>
                  <a:lnTo>
                    <a:pt x="8820" y="56774"/>
                  </a:lnTo>
                  <a:lnTo>
                    <a:pt x="7864" y="64639"/>
                  </a:lnTo>
                  <a:lnTo>
                    <a:pt x="6235" y="72858"/>
                  </a:lnTo>
                  <a:lnTo>
                    <a:pt x="4157" y="81314"/>
                  </a:lnTo>
                  <a:lnTo>
                    <a:pt x="2771" y="89928"/>
                  </a:lnTo>
                  <a:lnTo>
                    <a:pt x="1847" y="98647"/>
                  </a:lnTo>
                  <a:lnTo>
                    <a:pt x="1231" y="107437"/>
                  </a:lnTo>
                  <a:lnTo>
                    <a:pt x="821" y="116273"/>
                  </a:lnTo>
                  <a:lnTo>
                    <a:pt x="365" y="134028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82"/>
            <p:cNvSpPr/>
            <p:nvPr/>
          </p:nvSpPr>
          <p:spPr>
            <a:xfrm>
              <a:off x="4135554" y="2469930"/>
              <a:ext cx="1228278" cy="932108"/>
            </a:xfrm>
            <a:custGeom>
              <a:avLst/>
              <a:gdLst/>
              <a:ahLst/>
              <a:cxnLst/>
              <a:rect l="0" t="0" r="0" b="0"/>
              <a:pathLst>
                <a:path w="1228278" h="932108">
                  <a:moveTo>
                    <a:pt x="927578" y="146468"/>
                  </a:moveTo>
                  <a:lnTo>
                    <a:pt x="927578" y="141727"/>
                  </a:lnTo>
                  <a:lnTo>
                    <a:pt x="922838" y="129298"/>
                  </a:lnTo>
                  <a:lnTo>
                    <a:pt x="905218" y="106329"/>
                  </a:lnTo>
                  <a:lnTo>
                    <a:pt x="886447" y="82651"/>
                  </a:lnTo>
                  <a:lnTo>
                    <a:pt x="867295" y="65518"/>
                  </a:lnTo>
                  <a:lnTo>
                    <a:pt x="829459" y="43880"/>
                  </a:lnTo>
                  <a:lnTo>
                    <a:pt x="801288" y="31089"/>
                  </a:lnTo>
                  <a:lnTo>
                    <a:pt x="771237" y="19782"/>
                  </a:lnTo>
                  <a:lnTo>
                    <a:pt x="738039" y="11450"/>
                  </a:lnTo>
                  <a:lnTo>
                    <a:pt x="703440" y="4439"/>
                  </a:lnTo>
                  <a:lnTo>
                    <a:pt x="667227" y="0"/>
                  </a:lnTo>
                  <a:lnTo>
                    <a:pt x="647847" y="206"/>
                  </a:lnTo>
                  <a:lnTo>
                    <a:pt x="627981" y="1335"/>
                  </a:lnTo>
                  <a:lnTo>
                    <a:pt x="607792" y="4072"/>
                  </a:lnTo>
                  <a:lnTo>
                    <a:pt x="587388" y="7881"/>
                  </a:lnTo>
                  <a:lnTo>
                    <a:pt x="566839" y="12405"/>
                  </a:lnTo>
                  <a:lnTo>
                    <a:pt x="525487" y="22723"/>
                  </a:lnTo>
                  <a:lnTo>
                    <a:pt x="504736" y="28252"/>
                  </a:lnTo>
                  <a:lnTo>
                    <a:pt x="483957" y="35908"/>
                  </a:lnTo>
                  <a:lnTo>
                    <a:pt x="463159" y="44980"/>
                  </a:lnTo>
                  <a:lnTo>
                    <a:pt x="384616" y="83316"/>
                  </a:lnTo>
                  <a:lnTo>
                    <a:pt x="365182" y="94444"/>
                  </a:lnTo>
                  <a:lnTo>
                    <a:pt x="345280" y="106825"/>
                  </a:lnTo>
                  <a:lnTo>
                    <a:pt x="268177" y="157599"/>
                  </a:lnTo>
                  <a:lnTo>
                    <a:pt x="250844" y="171748"/>
                  </a:lnTo>
                  <a:lnTo>
                    <a:pt x="234328" y="187134"/>
                  </a:lnTo>
                  <a:lnTo>
                    <a:pt x="172176" y="249861"/>
                  </a:lnTo>
                  <a:lnTo>
                    <a:pt x="157078" y="266990"/>
                  </a:lnTo>
                  <a:lnTo>
                    <a:pt x="142052" y="285355"/>
                  </a:lnTo>
                  <a:lnTo>
                    <a:pt x="127074" y="304544"/>
                  </a:lnTo>
                  <a:lnTo>
                    <a:pt x="113119" y="323289"/>
                  </a:lnTo>
                  <a:lnTo>
                    <a:pt x="87032" y="359993"/>
                  </a:lnTo>
                  <a:lnTo>
                    <a:pt x="75511" y="378114"/>
                  </a:lnTo>
                  <a:lnTo>
                    <a:pt x="64854" y="396149"/>
                  </a:lnTo>
                  <a:lnTo>
                    <a:pt x="54773" y="414125"/>
                  </a:lnTo>
                  <a:lnTo>
                    <a:pt x="46067" y="433054"/>
                  </a:lnTo>
                  <a:lnTo>
                    <a:pt x="38279" y="452619"/>
                  </a:lnTo>
                  <a:lnTo>
                    <a:pt x="17837" y="510692"/>
                  </a:lnTo>
                  <a:lnTo>
                    <a:pt x="11522" y="529183"/>
                  </a:lnTo>
                  <a:lnTo>
                    <a:pt x="7311" y="547462"/>
                  </a:lnTo>
                  <a:lnTo>
                    <a:pt x="4505" y="565602"/>
                  </a:lnTo>
                  <a:lnTo>
                    <a:pt x="2633" y="583648"/>
                  </a:lnTo>
                  <a:lnTo>
                    <a:pt x="1386" y="601632"/>
                  </a:lnTo>
                  <a:lnTo>
                    <a:pt x="554" y="619575"/>
                  </a:lnTo>
                  <a:lnTo>
                    <a:pt x="0" y="637490"/>
                  </a:lnTo>
                  <a:lnTo>
                    <a:pt x="622" y="655386"/>
                  </a:lnTo>
                  <a:lnTo>
                    <a:pt x="2030" y="673270"/>
                  </a:lnTo>
                  <a:lnTo>
                    <a:pt x="3960" y="691146"/>
                  </a:lnTo>
                  <a:lnTo>
                    <a:pt x="7231" y="708024"/>
                  </a:lnTo>
                  <a:lnTo>
                    <a:pt x="11397" y="724237"/>
                  </a:lnTo>
                  <a:lnTo>
                    <a:pt x="16158" y="740007"/>
                  </a:lnTo>
                  <a:lnTo>
                    <a:pt x="29385" y="768112"/>
                  </a:lnTo>
                  <a:lnTo>
                    <a:pt x="46178" y="793832"/>
                  </a:lnTo>
                  <a:lnTo>
                    <a:pt x="66871" y="818492"/>
                  </a:lnTo>
                  <a:lnTo>
                    <a:pt x="89297" y="840036"/>
                  </a:lnTo>
                  <a:lnTo>
                    <a:pt x="114478" y="859533"/>
                  </a:lnTo>
                  <a:lnTo>
                    <a:pt x="145512" y="878120"/>
                  </a:lnTo>
                  <a:lnTo>
                    <a:pt x="179150" y="893656"/>
                  </a:lnTo>
                  <a:lnTo>
                    <a:pt x="214936" y="906185"/>
                  </a:lnTo>
                  <a:lnTo>
                    <a:pt x="234202" y="910914"/>
                  </a:lnTo>
                  <a:lnTo>
                    <a:pt x="253992" y="915059"/>
                  </a:lnTo>
                  <a:lnTo>
                    <a:pt x="275122" y="918815"/>
                  </a:lnTo>
                  <a:lnTo>
                    <a:pt x="319767" y="925634"/>
                  </a:lnTo>
                  <a:lnTo>
                    <a:pt x="343777" y="927849"/>
                  </a:lnTo>
                  <a:lnTo>
                    <a:pt x="368713" y="929327"/>
                  </a:lnTo>
                  <a:lnTo>
                    <a:pt x="420233" y="930967"/>
                  </a:lnTo>
                  <a:lnTo>
                    <a:pt x="557489" y="932107"/>
                  </a:lnTo>
                  <a:lnTo>
                    <a:pt x="585602" y="931173"/>
                  </a:lnTo>
                  <a:lnTo>
                    <a:pt x="613274" y="929557"/>
                  </a:lnTo>
                  <a:lnTo>
                    <a:pt x="640652" y="927488"/>
                  </a:lnTo>
                  <a:lnTo>
                    <a:pt x="668825" y="924124"/>
                  </a:lnTo>
                  <a:lnTo>
                    <a:pt x="697529" y="919898"/>
                  </a:lnTo>
                  <a:lnTo>
                    <a:pt x="726587" y="915095"/>
                  </a:lnTo>
                  <a:lnTo>
                    <a:pt x="755881" y="910902"/>
                  </a:lnTo>
                  <a:lnTo>
                    <a:pt x="814888" y="903596"/>
                  </a:lnTo>
                  <a:lnTo>
                    <a:pt x="842530" y="899267"/>
                  </a:lnTo>
                  <a:lnTo>
                    <a:pt x="868895" y="894396"/>
                  </a:lnTo>
                  <a:lnTo>
                    <a:pt x="894409" y="889165"/>
                  </a:lnTo>
                  <a:lnTo>
                    <a:pt x="919356" y="882701"/>
                  </a:lnTo>
                  <a:lnTo>
                    <a:pt x="943925" y="875415"/>
                  </a:lnTo>
                  <a:lnTo>
                    <a:pt x="968242" y="867581"/>
                  </a:lnTo>
                  <a:lnTo>
                    <a:pt x="991398" y="859382"/>
                  </a:lnTo>
                  <a:lnTo>
                    <a:pt x="1013782" y="850939"/>
                  </a:lnTo>
                  <a:lnTo>
                    <a:pt x="1035648" y="842334"/>
                  </a:lnTo>
                  <a:lnTo>
                    <a:pt x="1073174" y="822189"/>
                  </a:lnTo>
                  <a:lnTo>
                    <a:pt x="1106389" y="799015"/>
                  </a:lnTo>
                  <a:lnTo>
                    <a:pt x="1137688" y="772179"/>
                  </a:lnTo>
                  <a:lnTo>
                    <a:pt x="1162843" y="746361"/>
                  </a:lnTo>
                  <a:lnTo>
                    <a:pt x="1183945" y="719673"/>
                  </a:lnTo>
                  <a:lnTo>
                    <a:pt x="1193740" y="704221"/>
                  </a:lnTo>
                  <a:lnTo>
                    <a:pt x="1203245" y="687968"/>
                  </a:lnTo>
                  <a:lnTo>
                    <a:pt x="1210575" y="672171"/>
                  </a:lnTo>
                  <a:lnTo>
                    <a:pt x="1216454" y="656679"/>
                  </a:lnTo>
                  <a:lnTo>
                    <a:pt x="1221365" y="641389"/>
                  </a:lnTo>
                  <a:lnTo>
                    <a:pt x="1224639" y="625244"/>
                  </a:lnTo>
                  <a:lnTo>
                    <a:pt x="1226822" y="608527"/>
                  </a:lnTo>
                  <a:lnTo>
                    <a:pt x="1228277" y="591429"/>
                  </a:lnTo>
                  <a:lnTo>
                    <a:pt x="1228255" y="574077"/>
                  </a:lnTo>
                  <a:lnTo>
                    <a:pt x="1227248" y="556556"/>
                  </a:lnTo>
                  <a:lnTo>
                    <a:pt x="1225585" y="538922"/>
                  </a:lnTo>
                  <a:lnTo>
                    <a:pt x="1222491" y="521214"/>
                  </a:lnTo>
                  <a:lnTo>
                    <a:pt x="1218445" y="503454"/>
                  </a:lnTo>
                  <a:lnTo>
                    <a:pt x="1213762" y="485662"/>
                  </a:lnTo>
                  <a:lnTo>
                    <a:pt x="1207665" y="467847"/>
                  </a:lnTo>
                  <a:lnTo>
                    <a:pt x="1200623" y="450018"/>
                  </a:lnTo>
                  <a:lnTo>
                    <a:pt x="1192952" y="432178"/>
                  </a:lnTo>
                  <a:lnTo>
                    <a:pt x="1183869" y="415324"/>
                  </a:lnTo>
                  <a:lnTo>
                    <a:pt x="1173845" y="399127"/>
                  </a:lnTo>
                  <a:lnTo>
                    <a:pt x="1163193" y="383368"/>
                  </a:lnTo>
                  <a:lnTo>
                    <a:pt x="1152124" y="367902"/>
                  </a:lnTo>
                  <a:lnTo>
                    <a:pt x="1129241" y="337487"/>
                  </a:lnTo>
                  <a:lnTo>
                    <a:pt x="1116590" y="322431"/>
                  </a:lnTo>
                  <a:lnTo>
                    <a:pt x="1103196" y="307433"/>
                  </a:lnTo>
                  <a:lnTo>
                    <a:pt x="1075084" y="278532"/>
                  </a:lnTo>
                  <a:lnTo>
                    <a:pt x="1021905" y="230285"/>
                  </a:lnTo>
                  <a:lnTo>
                    <a:pt x="1001251" y="212493"/>
                  </a:lnTo>
                  <a:lnTo>
                    <a:pt x="963297" y="1911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83"/>
            <p:cNvSpPr/>
            <p:nvPr/>
          </p:nvSpPr>
          <p:spPr>
            <a:xfrm>
              <a:off x="4484221" y="2911078"/>
              <a:ext cx="381731" cy="327291"/>
            </a:xfrm>
            <a:custGeom>
              <a:avLst/>
              <a:gdLst/>
              <a:ahLst/>
              <a:cxnLst/>
              <a:rect l="0" t="0" r="0" b="0"/>
              <a:pathLst>
                <a:path w="381731" h="327291">
                  <a:moveTo>
                    <a:pt x="132427" y="0"/>
                  </a:moveTo>
                  <a:lnTo>
                    <a:pt x="132427" y="4740"/>
                  </a:lnTo>
                  <a:lnTo>
                    <a:pt x="131435" y="7129"/>
                  </a:lnTo>
                  <a:lnTo>
                    <a:pt x="127687" y="12428"/>
                  </a:lnTo>
                  <a:lnTo>
                    <a:pt x="120068" y="18091"/>
                  </a:lnTo>
                  <a:lnTo>
                    <a:pt x="115257" y="20990"/>
                  </a:lnTo>
                  <a:lnTo>
                    <a:pt x="110067" y="25900"/>
                  </a:lnTo>
                  <a:lnTo>
                    <a:pt x="104622" y="32149"/>
                  </a:lnTo>
                  <a:lnTo>
                    <a:pt x="99008" y="39292"/>
                  </a:lnTo>
                  <a:lnTo>
                    <a:pt x="93280" y="47030"/>
                  </a:lnTo>
                  <a:lnTo>
                    <a:pt x="81625" y="63566"/>
                  </a:lnTo>
                  <a:lnTo>
                    <a:pt x="75739" y="71151"/>
                  </a:lnTo>
                  <a:lnTo>
                    <a:pt x="69830" y="78192"/>
                  </a:lnTo>
                  <a:lnTo>
                    <a:pt x="63907" y="84870"/>
                  </a:lnTo>
                  <a:lnTo>
                    <a:pt x="57973" y="92298"/>
                  </a:lnTo>
                  <a:lnTo>
                    <a:pt x="52033" y="100227"/>
                  </a:lnTo>
                  <a:lnTo>
                    <a:pt x="46089" y="108490"/>
                  </a:lnTo>
                  <a:lnTo>
                    <a:pt x="41134" y="116975"/>
                  </a:lnTo>
                  <a:lnTo>
                    <a:pt x="36838" y="125608"/>
                  </a:lnTo>
                  <a:lnTo>
                    <a:pt x="32983" y="134340"/>
                  </a:lnTo>
                  <a:lnTo>
                    <a:pt x="23406" y="154626"/>
                  </a:lnTo>
                  <a:lnTo>
                    <a:pt x="18075" y="165591"/>
                  </a:lnTo>
                  <a:lnTo>
                    <a:pt x="14520" y="175878"/>
                  </a:lnTo>
                  <a:lnTo>
                    <a:pt x="12151" y="185713"/>
                  </a:lnTo>
                  <a:lnTo>
                    <a:pt x="10571" y="195246"/>
                  </a:lnTo>
                  <a:lnTo>
                    <a:pt x="8526" y="204578"/>
                  </a:lnTo>
                  <a:lnTo>
                    <a:pt x="6170" y="213776"/>
                  </a:lnTo>
                  <a:lnTo>
                    <a:pt x="3607" y="222884"/>
                  </a:lnTo>
                  <a:lnTo>
                    <a:pt x="1898" y="231933"/>
                  </a:lnTo>
                  <a:lnTo>
                    <a:pt x="760" y="240942"/>
                  </a:lnTo>
                  <a:lnTo>
                    <a:pt x="0" y="249925"/>
                  </a:lnTo>
                  <a:lnTo>
                    <a:pt x="486" y="257898"/>
                  </a:lnTo>
                  <a:lnTo>
                    <a:pt x="1803" y="265197"/>
                  </a:lnTo>
                  <a:lnTo>
                    <a:pt x="3672" y="272048"/>
                  </a:lnTo>
                  <a:lnTo>
                    <a:pt x="5911" y="278600"/>
                  </a:lnTo>
                  <a:lnTo>
                    <a:pt x="8395" y="284951"/>
                  </a:lnTo>
                  <a:lnTo>
                    <a:pt x="11044" y="291171"/>
                  </a:lnTo>
                  <a:lnTo>
                    <a:pt x="14794" y="296309"/>
                  </a:lnTo>
                  <a:lnTo>
                    <a:pt x="24252" y="304664"/>
                  </a:lnTo>
                  <a:lnTo>
                    <a:pt x="30545" y="309273"/>
                  </a:lnTo>
                  <a:lnTo>
                    <a:pt x="45474" y="319686"/>
                  </a:lnTo>
                  <a:lnTo>
                    <a:pt x="53622" y="323257"/>
                  </a:lnTo>
                  <a:lnTo>
                    <a:pt x="62032" y="325637"/>
                  </a:lnTo>
                  <a:lnTo>
                    <a:pt x="70614" y="327224"/>
                  </a:lnTo>
                  <a:lnTo>
                    <a:pt x="79312" y="327290"/>
                  </a:lnTo>
                  <a:lnTo>
                    <a:pt x="88087" y="326342"/>
                  </a:lnTo>
                  <a:lnTo>
                    <a:pt x="96914" y="324717"/>
                  </a:lnTo>
                  <a:lnTo>
                    <a:pt x="106767" y="323634"/>
                  </a:lnTo>
                  <a:lnTo>
                    <a:pt x="117305" y="322912"/>
                  </a:lnTo>
                  <a:lnTo>
                    <a:pt x="128298" y="322431"/>
                  </a:lnTo>
                  <a:lnTo>
                    <a:pt x="139597" y="320125"/>
                  </a:lnTo>
                  <a:lnTo>
                    <a:pt x="151097" y="316605"/>
                  </a:lnTo>
                  <a:lnTo>
                    <a:pt x="162733" y="312273"/>
                  </a:lnTo>
                  <a:lnTo>
                    <a:pt x="175451" y="308393"/>
                  </a:lnTo>
                  <a:lnTo>
                    <a:pt x="188891" y="304813"/>
                  </a:lnTo>
                  <a:lnTo>
                    <a:pt x="202812" y="301435"/>
                  </a:lnTo>
                  <a:lnTo>
                    <a:pt x="216061" y="297199"/>
                  </a:lnTo>
                  <a:lnTo>
                    <a:pt x="228863" y="292390"/>
                  </a:lnTo>
                  <a:lnTo>
                    <a:pt x="241366" y="287200"/>
                  </a:lnTo>
                  <a:lnTo>
                    <a:pt x="253670" y="280764"/>
                  </a:lnTo>
                  <a:lnTo>
                    <a:pt x="265842" y="273496"/>
                  </a:lnTo>
                  <a:lnTo>
                    <a:pt x="309152" y="245185"/>
                  </a:lnTo>
                  <a:lnTo>
                    <a:pt x="318704" y="237870"/>
                  </a:lnTo>
                  <a:lnTo>
                    <a:pt x="328049" y="230018"/>
                  </a:lnTo>
                  <a:lnTo>
                    <a:pt x="337256" y="221806"/>
                  </a:lnTo>
                  <a:lnTo>
                    <a:pt x="345378" y="213355"/>
                  </a:lnTo>
                  <a:lnTo>
                    <a:pt x="352777" y="204744"/>
                  </a:lnTo>
                  <a:lnTo>
                    <a:pt x="359694" y="196027"/>
                  </a:lnTo>
                  <a:lnTo>
                    <a:pt x="365298" y="188231"/>
                  </a:lnTo>
                  <a:lnTo>
                    <a:pt x="370026" y="181050"/>
                  </a:lnTo>
                  <a:lnTo>
                    <a:pt x="374170" y="174278"/>
                  </a:lnTo>
                  <a:lnTo>
                    <a:pt x="376933" y="166787"/>
                  </a:lnTo>
                  <a:lnTo>
                    <a:pt x="378774" y="158816"/>
                  </a:lnTo>
                  <a:lnTo>
                    <a:pt x="380002" y="150526"/>
                  </a:lnTo>
                  <a:lnTo>
                    <a:pt x="380821" y="143014"/>
                  </a:lnTo>
                  <a:lnTo>
                    <a:pt x="381366" y="136023"/>
                  </a:lnTo>
                  <a:lnTo>
                    <a:pt x="381730" y="129377"/>
                  </a:lnTo>
                  <a:lnTo>
                    <a:pt x="379989" y="122962"/>
                  </a:lnTo>
                  <a:lnTo>
                    <a:pt x="376843" y="116701"/>
                  </a:lnTo>
                  <a:lnTo>
                    <a:pt x="372761" y="110542"/>
                  </a:lnTo>
                  <a:lnTo>
                    <a:pt x="368056" y="104453"/>
                  </a:lnTo>
                  <a:lnTo>
                    <a:pt x="362935" y="98408"/>
                  </a:lnTo>
                  <a:lnTo>
                    <a:pt x="357536" y="92395"/>
                  </a:lnTo>
                  <a:lnTo>
                    <a:pt x="349969" y="86401"/>
                  </a:lnTo>
                  <a:lnTo>
                    <a:pt x="340955" y="80421"/>
                  </a:lnTo>
                  <a:lnTo>
                    <a:pt x="330977" y="74450"/>
                  </a:lnTo>
                  <a:lnTo>
                    <a:pt x="320356" y="69477"/>
                  </a:lnTo>
                  <a:lnTo>
                    <a:pt x="309306" y="65169"/>
                  </a:lnTo>
                  <a:lnTo>
                    <a:pt x="297971" y="61305"/>
                  </a:lnTo>
                  <a:lnTo>
                    <a:pt x="286447" y="57737"/>
                  </a:lnTo>
                  <a:lnTo>
                    <a:pt x="263057" y="51127"/>
                  </a:lnTo>
                  <a:lnTo>
                    <a:pt x="250272" y="48967"/>
                  </a:lnTo>
                  <a:lnTo>
                    <a:pt x="236786" y="47527"/>
                  </a:lnTo>
                  <a:lnTo>
                    <a:pt x="222836" y="46568"/>
                  </a:lnTo>
                  <a:lnTo>
                    <a:pt x="208574" y="46920"/>
                  </a:lnTo>
                  <a:lnTo>
                    <a:pt x="194107" y="48147"/>
                  </a:lnTo>
                  <a:lnTo>
                    <a:pt x="179500" y="49957"/>
                  </a:lnTo>
                  <a:lnTo>
                    <a:pt x="165793" y="52156"/>
                  </a:lnTo>
                  <a:lnTo>
                    <a:pt x="152687" y="54614"/>
                  </a:lnTo>
                  <a:lnTo>
                    <a:pt x="139980" y="57245"/>
                  </a:lnTo>
                  <a:lnTo>
                    <a:pt x="128533" y="59992"/>
                  </a:lnTo>
                  <a:lnTo>
                    <a:pt x="117924" y="62815"/>
                  </a:lnTo>
                  <a:lnTo>
                    <a:pt x="87779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84"/>
            <p:cNvSpPr/>
            <p:nvPr/>
          </p:nvSpPr>
          <p:spPr>
            <a:xfrm>
              <a:off x="6887126" y="2572027"/>
              <a:ext cx="1218871" cy="789644"/>
            </a:xfrm>
            <a:custGeom>
              <a:avLst/>
              <a:gdLst/>
              <a:ahLst/>
              <a:cxnLst/>
              <a:rect l="0" t="0" r="0" b="0"/>
              <a:pathLst>
                <a:path w="1218871" h="789644">
                  <a:moveTo>
                    <a:pt x="926350" y="97949"/>
                  </a:moveTo>
                  <a:lnTo>
                    <a:pt x="913921" y="85520"/>
                  </a:lnTo>
                  <a:lnTo>
                    <a:pt x="900449" y="66904"/>
                  </a:lnTo>
                  <a:lnTo>
                    <a:pt x="871183" y="44118"/>
                  </a:lnTo>
                  <a:lnTo>
                    <a:pt x="854206" y="33344"/>
                  </a:lnTo>
                  <a:lnTo>
                    <a:pt x="825930" y="20709"/>
                  </a:lnTo>
                  <a:lnTo>
                    <a:pt x="788007" y="6822"/>
                  </a:lnTo>
                  <a:lnTo>
                    <a:pt x="750201" y="1826"/>
                  </a:lnTo>
                  <a:lnTo>
                    <a:pt x="722384" y="658"/>
                  </a:lnTo>
                  <a:lnTo>
                    <a:pt x="674093" y="0"/>
                  </a:lnTo>
                  <a:lnTo>
                    <a:pt x="639610" y="2491"/>
                  </a:lnTo>
                  <a:lnTo>
                    <a:pt x="604442" y="7898"/>
                  </a:lnTo>
                  <a:lnTo>
                    <a:pt x="568967" y="16916"/>
                  </a:lnTo>
                  <a:lnTo>
                    <a:pt x="533356" y="27538"/>
                  </a:lnTo>
                  <a:lnTo>
                    <a:pt x="497686" y="39867"/>
                  </a:lnTo>
                  <a:lnTo>
                    <a:pt x="444135" y="62549"/>
                  </a:lnTo>
                  <a:lnTo>
                    <a:pt x="408423" y="75932"/>
                  </a:lnTo>
                  <a:lnTo>
                    <a:pt x="372707" y="93786"/>
                  </a:lnTo>
                  <a:lnTo>
                    <a:pt x="336989" y="114950"/>
                  </a:lnTo>
                  <a:lnTo>
                    <a:pt x="301271" y="137586"/>
                  </a:lnTo>
                  <a:lnTo>
                    <a:pt x="268198" y="160875"/>
                  </a:lnTo>
                  <a:lnTo>
                    <a:pt x="236963" y="184455"/>
                  </a:lnTo>
                  <a:lnTo>
                    <a:pt x="206544" y="208164"/>
                  </a:lnTo>
                  <a:lnTo>
                    <a:pt x="191487" y="221035"/>
                  </a:lnTo>
                  <a:lnTo>
                    <a:pt x="176488" y="234577"/>
                  </a:lnTo>
                  <a:lnTo>
                    <a:pt x="161528" y="248566"/>
                  </a:lnTo>
                  <a:lnTo>
                    <a:pt x="147586" y="262852"/>
                  </a:lnTo>
                  <a:lnTo>
                    <a:pt x="134322" y="277337"/>
                  </a:lnTo>
                  <a:lnTo>
                    <a:pt x="121511" y="291956"/>
                  </a:lnTo>
                  <a:lnTo>
                    <a:pt x="109993" y="306662"/>
                  </a:lnTo>
                  <a:lnTo>
                    <a:pt x="99339" y="321427"/>
                  </a:lnTo>
                  <a:lnTo>
                    <a:pt x="89259" y="336231"/>
                  </a:lnTo>
                  <a:lnTo>
                    <a:pt x="70122" y="365909"/>
                  </a:lnTo>
                  <a:lnTo>
                    <a:pt x="60851" y="380769"/>
                  </a:lnTo>
                  <a:lnTo>
                    <a:pt x="52686" y="395636"/>
                  </a:lnTo>
                  <a:lnTo>
                    <a:pt x="45260" y="410509"/>
                  </a:lnTo>
                  <a:lnTo>
                    <a:pt x="38323" y="425385"/>
                  </a:lnTo>
                  <a:lnTo>
                    <a:pt x="25325" y="455142"/>
                  </a:lnTo>
                  <a:lnTo>
                    <a:pt x="19080" y="470023"/>
                  </a:lnTo>
                  <a:lnTo>
                    <a:pt x="13925" y="483913"/>
                  </a:lnTo>
                  <a:lnTo>
                    <a:pt x="9497" y="497141"/>
                  </a:lnTo>
                  <a:lnTo>
                    <a:pt x="5552" y="509929"/>
                  </a:lnTo>
                  <a:lnTo>
                    <a:pt x="2922" y="523415"/>
                  </a:lnTo>
                  <a:lnTo>
                    <a:pt x="1169" y="537366"/>
                  </a:lnTo>
                  <a:lnTo>
                    <a:pt x="0" y="551628"/>
                  </a:lnTo>
                  <a:lnTo>
                    <a:pt x="213" y="565105"/>
                  </a:lnTo>
                  <a:lnTo>
                    <a:pt x="1347" y="578058"/>
                  </a:lnTo>
                  <a:lnTo>
                    <a:pt x="3096" y="590662"/>
                  </a:lnTo>
                  <a:lnTo>
                    <a:pt x="10330" y="615251"/>
                  </a:lnTo>
                  <a:lnTo>
                    <a:pt x="21152" y="638415"/>
                  </a:lnTo>
                  <a:lnTo>
                    <a:pt x="35883" y="658633"/>
                  </a:lnTo>
                  <a:lnTo>
                    <a:pt x="60911" y="682009"/>
                  </a:lnTo>
                  <a:lnTo>
                    <a:pt x="91919" y="706243"/>
                  </a:lnTo>
                  <a:lnTo>
                    <a:pt x="117275" y="720859"/>
                  </a:lnTo>
                  <a:lnTo>
                    <a:pt x="145081" y="733970"/>
                  </a:lnTo>
                  <a:lnTo>
                    <a:pt x="173977" y="746411"/>
                  </a:lnTo>
                  <a:lnTo>
                    <a:pt x="208647" y="758556"/>
                  </a:lnTo>
                  <a:lnTo>
                    <a:pt x="227615" y="764572"/>
                  </a:lnTo>
                  <a:lnTo>
                    <a:pt x="247206" y="768583"/>
                  </a:lnTo>
                  <a:lnTo>
                    <a:pt x="267212" y="771257"/>
                  </a:lnTo>
                  <a:lnTo>
                    <a:pt x="287496" y="773040"/>
                  </a:lnTo>
                  <a:lnTo>
                    <a:pt x="328552" y="777666"/>
                  </a:lnTo>
                  <a:lnTo>
                    <a:pt x="416242" y="788721"/>
                  </a:lnTo>
                  <a:lnTo>
                    <a:pt x="439434" y="789643"/>
                  </a:lnTo>
                  <a:lnTo>
                    <a:pt x="462833" y="789266"/>
                  </a:lnTo>
                  <a:lnTo>
                    <a:pt x="486370" y="788022"/>
                  </a:lnTo>
                  <a:lnTo>
                    <a:pt x="531043" y="786641"/>
                  </a:lnTo>
                  <a:lnTo>
                    <a:pt x="552679" y="786272"/>
                  </a:lnTo>
                  <a:lnTo>
                    <a:pt x="575040" y="785034"/>
                  </a:lnTo>
                  <a:lnTo>
                    <a:pt x="597886" y="783217"/>
                  </a:lnTo>
                  <a:lnTo>
                    <a:pt x="644436" y="778551"/>
                  </a:lnTo>
                  <a:lnTo>
                    <a:pt x="691584" y="773171"/>
                  </a:lnTo>
                  <a:lnTo>
                    <a:pt x="714277" y="769355"/>
                  </a:lnTo>
                  <a:lnTo>
                    <a:pt x="736351" y="764826"/>
                  </a:lnTo>
                  <a:lnTo>
                    <a:pt x="758012" y="759823"/>
                  </a:lnTo>
                  <a:lnTo>
                    <a:pt x="800600" y="748972"/>
                  </a:lnTo>
                  <a:lnTo>
                    <a:pt x="947143" y="708095"/>
                  </a:lnTo>
                  <a:lnTo>
                    <a:pt x="967001" y="701166"/>
                  </a:lnTo>
                  <a:lnTo>
                    <a:pt x="1004941" y="685530"/>
                  </a:lnTo>
                  <a:lnTo>
                    <a:pt x="1041646" y="666013"/>
                  </a:lnTo>
                  <a:lnTo>
                    <a:pt x="1075819" y="645102"/>
                  </a:lnTo>
                  <a:lnTo>
                    <a:pt x="1104237" y="625886"/>
                  </a:lnTo>
                  <a:lnTo>
                    <a:pt x="1132741" y="604777"/>
                  </a:lnTo>
                  <a:lnTo>
                    <a:pt x="1159963" y="582167"/>
                  </a:lnTo>
                  <a:lnTo>
                    <a:pt x="1181983" y="558889"/>
                  </a:lnTo>
                  <a:lnTo>
                    <a:pt x="1190038" y="546133"/>
                  </a:lnTo>
                  <a:lnTo>
                    <a:pt x="1196399" y="532668"/>
                  </a:lnTo>
                  <a:lnTo>
                    <a:pt x="1201633" y="518730"/>
                  </a:lnTo>
                  <a:lnTo>
                    <a:pt x="1206114" y="504478"/>
                  </a:lnTo>
                  <a:lnTo>
                    <a:pt x="1210094" y="490015"/>
                  </a:lnTo>
                  <a:lnTo>
                    <a:pt x="1213739" y="475412"/>
                  </a:lnTo>
                  <a:lnTo>
                    <a:pt x="1216169" y="460716"/>
                  </a:lnTo>
                  <a:lnTo>
                    <a:pt x="1217789" y="445958"/>
                  </a:lnTo>
                  <a:lnTo>
                    <a:pt x="1218870" y="431158"/>
                  </a:lnTo>
                  <a:lnTo>
                    <a:pt x="1217606" y="416330"/>
                  </a:lnTo>
                  <a:lnTo>
                    <a:pt x="1214779" y="401485"/>
                  </a:lnTo>
                  <a:lnTo>
                    <a:pt x="1210909" y="386626"/>
                  </a:lnTo>
                  <a:lnTo>
                    <a:pt x="1206345" y="371760"/>
                  </a:lnTo>
                  <a:lnTo>
                    <a:pt x="1201319" y="356888"/>
                  </a:lnTo>
                  <a:lnTo>
                    <a:pt x="1195982" y="342012"/>
                  </a:lnTo>
                  <a:lnTo>
                    <a:pt x="1189450" y="327134"/>
                  </a:lnTo>
                  <a:lnTo>
                    <a:pt x="1182117" y="312255"/>
                  </a:lnTo>
                  <a:lnTo>
                    <a:pt x="1174251" y="297374"/>
                  </a:lnTo>
                  <a:lnTo>
                    <a:pt x="1157575" y="272903"/>
                  </a:lnTo>
                  <a:lnTo>
                    <a:pt x="1141234" y="253097"/>
                  </a:lnTo>
                  <a:lnTo>
                    <a:pt x="1134099" y="245037"/>
                  </a:lnTo>
                  <a:lnTo>
                    <a:pt x="1113874" y="2229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85"/>
            <p:cNvSpPr/>
            <p:nvPr/>
          </p:nvSpPr>
          <p:spPr>
            <a:xfrm>
              <a:off x="7509867" y="2821781"/>
              <a:ext cx="53579" cy="366118"/>
            </a:xfrm>
            <a:custGeom>
              <a:avLst/>
              <a:gdLst/>
              <a:ahLst/>
              <a:cxnLst/>
              <a:rect l="0" t="0" r="0" b="0"/>
              <a:pathLst>
                <a:path w="53579" h="366118">
                  <a:moveTo>
                    <a:pt x="53578" y="0"/>
                  </a:moveTo>
                  <a:lnTo>
                    <a:pt x="53578" y="4740"/>
                  </a:lnTo>
                  <a:lnTo>
                    <a:pt x="52586" y="8121"/>
                  </a:lnTo>
                  <a:lnTo>
                    <a:pt x="50931" y="12359"/>
                  </a:lnTo>
                  <a:lnTo>
                    <a:pt x="48838" y="17169"/>
                  </a:lnTo>
                  <a:lnTo>
                    <a:pt x="46449" y="23352"/>
                  </a:lnTo>
                  <a:lnTo>
                    <a:pt x="41149" y="38160"/>
                  </a:lnTo>
                  <a:lnTo>
                    <a:pt x="39339" y="47268"/>
                  </a:lnTo>
                  <a:lnTo>
                    <a:pt x="38131" y="57309"/>
                  </a:lnTo>
                  <a:lnTo>
                    <a:pt x="37328" y="67971"/>
                  </a:lnTo>
                  <a:lnTo>
                    <a:pt x="35798" y="79049"/>
                  </a:lnTo>
                  <a:lnTo>
                    <a:pt x="33788" y="90402"/>
                  </a:lnTo>
                  <a:lnTo>
                    <a:pt x="31454" y="101940"/>
                  </a:lnTo>
                  <a:lnTo>
                    <a:pt x="23431" y="146621"/>
                  </a:lnTo>
                  <a:lnTo>
                    <a:pt x="21573" y="163232"/>
                  </a:lnTo>
                  <a:lnTo>
                    <a:pt x="20335" y="180258"/>
                  </a:lnTo>
                  <a:lnTo>
                    <a:pt x="19509" y="197563"/>
                  </a:lnTo>
                  <a:lnTo>
                    <a:pt x="17967" y="215052"/>
                  </a:lnTo>
                  <a:lnTo>
                    <a:pt x="15947" y="232665"/>
                  </a:lnTo>
                  <a:lnTo>
                    <a:pt x="13608" y="250360"/>
                  </a:lnTo>
                  <a:lnTo>
                    <a:pt x="11056" y="267117"/>
                  </a:lnTo>
                  <a:lnTo>
                    <a:pt x="5575" y="298966"/>
                  </a:lnTo>
                  <a:lnTo>
                    <a:pt x="3717" y="313412"/>
                  </a:lnTo>
                  <a:lnTo>
                    <a:pt x="2478" y="327012"/>
                  </a:lnTo>
                  <a:lnTo>
                    <a:pt x="0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86"/>
            <p:cNvSpPr/>
            <p:nvPr/>
          </p:nvSpPr>
          <p:spPr>
            <a:xfrm>
              <a:off x="3527385" y="1724636"/>
              <a:ext cx="910670" cy="1070346"/>
            </a:xfrm>
            <a:custGeom>
              <a:avLst/>
              <a:gdLst/>
              <a:ahLst/>
              <a:cxnLst/>
              <a:rect l="0" t="0" r="0" b="0"/>
              <a:pathLst>
                <a:path w="910670" h="1070346">
                  <a:moveTo>
                    <a:pt x="723146" y="1052496"/>
                  </a:moveTo>
                  <a:lnTo>
                    <a:pt x="730834" y="1052496"/>
                  </a:lnTo>
                  <a:lnTo>
                    <a:pt x="726967" y="1052496"/>
                  </a:lnTo>
                  <a:lnTo>
                    <a:pt x="725693" y="1053489"/>
                  </a:lnTo>
                  <a:lnTo>
                    <a:pt x="724844" y="1055142"/>
                  </a:lnTo>
                  <a:lnTo>
                    <a:pt x="724278" y="1057237"/>
                  </a:lnTo>
                  <a:lnTo>
                    <a:pt x="722908" y="1058633"/>
                  </a:lnTo>
                  <a:lnTo>
                    <a:pt x="721003" y="1059564"/>
                  </a:lnTo>
                  <a:lnTo>
                    <a:pt x="718741" y="1060185"/>
                  </a:lnTo>
                  <a:lnTo>
                    <a:pt x="713580" y="1063520"/>
                  </a:lnTo>
                  <a:lnTo>
                    <a:pt x="710816" y="1065799"/>
                  </a:lnTo>
                  <a:lnTo>
                    <a:pt x="706988" y="1067318"/>
                  </a:lnTo>
                  <a:lnTo>
                    <a:pt x="689233" y="1069756"/>
                  </a:lnTo>
                  <a:lnTo>
                    <a:pt x="666397" y="1070237"/>
                  </a:lnTo>
                  <a:lnTo>
                    <a:pt x="628140" y="1070345"/>
                  </a:lnTo>
                  <a:lnTo>
                    <a:pt x="605368" y="1065612"/>
                  </a:lnTo>
                  <a:lnTo>
                    <a:pt x="571007" y="1061261"/>
                  </a:lnTo>
                  <a:lnTo>
                    <a:pt x="553333" y="1057053"/>
                  </a:lnTo>
                  <a:lnTo>
                    <a:pt x="538202" y="1049230"/>
                  </a:lnTo>
                  <a:lnTo>
                    <a:pt x="523870" y="1040130"/>
                  </a:lnTo>
                  <a:lnTo>
                    <a:pt x="499067" y="1028437"/>
                  </a:lnTo>
                  <a:lnTo>
                    <a:pt x="472867" y="1012846"/>
                  </a:lnTo>
                  <a:lnTo>
                    <a:pt x="446252" y="995659"/>
                  </a:lnTo>
                  <a:lnTo>
                    <a:pt x="419514" y="977006"/>
                  </a:lnTo>
                  <a:lnTo>
                    <a:pt x="392740" y="953069"/>
                  </a:lnTo>
                  <a:lnTo>
                    <a:pt x="364964" y="927125"/>
                  </a:lnTo>
                  <a:lnTo>
                    <a:pt x="343357" y="909463"/>
                  </a:lnTo>
                  <a:lnTo>
                    <a:pt x="323171" y="889046"/>
                  </a:lnTo>
                  <a:lnTo>
                    <a:pt x="295072" y="857884"/>
                  </a:lnTo>
                  <a:lnTo>
                    <a:pt x="267895" y="827153"/>
                  </a:lnTo>
                  <a:lnTo>
                    <a:pt x="249945" y="804508"/>
                  </a:lnTo>
                  <a:lnTo>
                    <a:pt x="98068" y="603034"/>
                  </a:lnTo>
                  <a:lnTo>
                    <a:pt x="82854" y="576577"/>
                  </a:lnTo>
                  <a:lnTo>
                    <a:pt x="38691" y="487317"/>
                  </a:lnTo>
                  <a:lnTo>
                    <a:pt x="29344" y="460654"/>
                  </a:lnTo>
                  <a:lnTo>
                    <a:pt x="18505" y="420399"/>
                  </a:lnTo>
                  <a:lnTo>
                    <a:pt x="5953" y="371241"/>
                  </a:lnTo>
                  <a:lnTo>
                    <a:pt x="2557" y="347219"/>
                  </a:lnTo>
                  <a:lnTo>
                    <a:pt x="1048" y="323313"/>
                  </a:lnTo>
                  <a:lnTo>
                    <a:pt x="377" y="299459"/>
                  </a:lnTo>
                  <a:lnTo>
                    <a:pt x="0" y="263717"/>
                  </a:lnTo>
                  <a:lnTo>
                    <a:pt x="4628" y="232732"/>
                  </a:lnTo>
                  <a:lnTo>
                    <a:pt x="12284" y="199959"/>
                  </a:lnTo>
                  <a:lnTo>
                    <a:pt x="20836" y="169853"/>
                  </a:lnTo>
                  <a:lnTo>
                    <a:pt x="29654" y="142082"/>
                  </a:lnTo>
                  <a:lnTo>
                    <a:pt x="43290" y="115002"/>
                  </a:lnTo>
                  <a:lnTo>
                    <a:pt x="65676" y="86314"/>
                  </a:lnTo>
                  <a:lnTo>
                    <a:pt x="89207" y="61538"/>
                  </a:lnTo>
                  <a:lnTo>
                    <a:pt x="109663" y="43512"/>
                  </a:lnTo>
                  <a:lnTo>
                    <a:pt x="131930" y="28249"/>
                  </a:lnTo>
                  <a:lnTo>
                    <a:pt x="153741" y="17443"/>
                  </a:lnTo>
                  <a:lnTo>
                    <a:pt x="179055" y="7957"/>
                  </a:lnTo>
                  <a:lnTo>
                    <a:pt x="195578" y="2866"/>
                  </a:lnTo>
                  <a:lnTo>
                    <a:pt x="217028" y="0"/>
                  </a:lnTo>
                  <a:lnTo>
                    <a:pt x="242786" y="143"/>
                  </a:lnTo>
                  <a:lnTo>
                    <a:pt x="263921" y="3693"/>
                  </a:lnTo>
                  <a:lnTo>
                    <a:pt x="283897" y="8577"/>
                  </a:lnTo>
                  <a:lnTo>
                    <a:pt x="303690" y="14056"/>
                  </a:lnTo>
                  <a:lnTo>
                    <a:pt x="325715" y="19798"/>
                  </a:lnTo>
                  <a:lnTo>
                    <a:pt x="346088" y="28303"/>
                  </a:lnTo>
                  <a:lnTo>
                    <a:pt x="376938" y="44248"/>
                  </a:lnTo>
                  <a:lnTo>
                    <a:pt x="399612" y="56698"/>
                  </a:lnTo>
                  <a:lnTo>
                    <a:pt x="422918" y="72154"/>
                  </a:lnTo>
                  <a:lnTo>
                    <a:pt x="446505" y="86299"/>
                  </a:lnTo>
                  <a:lnTo>
                    <a:pt x="471210" y="101185"/>
                  </a:lnTo>
                  <a:lnTo>
                    <a:pt x="498727" y="121030"/>
                  </a:lnTo>
                  <a:lnTo>
                    <a:pt x="537368" y="149774"/>
                  </a:lnTo>
                  <a:lnTo>
                    <a:pt x="617617" y="211792"/>
                  </a:lnTo>
                  <a:lnTo>
                    <a:pt x="642179" y="235673"/>
                  </a:lnTo>
                  <a:lnTo>
                    <a:pt x="667317" y="261831"/>
                  </a:lnTo>
                  <a:lnTo>
                    <a:pt x="695026" y="286686"/>
                  </a:lnTo>
                  <a:lnTo>
                    <a:pt x="721231" y="313607"/>
                  </a:lnTo>
                  <a:lnTo>
                    <a:pt x="746107" y="341117"/>
                  </a:lnTo>
                  <a:lnTo>
                    <a:pt x="770392" y="366572"/>
                  </a:lnTo>
                  <a:lnTo>
                    <a:pt x="791769" y="393761"/>
                  </a:lnTo>
                  <a:lnTo>
                    <a:pt x="811192" y="421389"/>
                  </a:lnTo>
                  <a:lnTo>
                    <a:pt x="829746" y="446897"/>
                  </a:lnTo>
                  <a:lnTo>
                    <a:pt x="845269" y="474109"/>
                  </a:lnTo>
                  <a:lnTo>
                    <a:pt x="889663" y="563937"/>
                  </a:lnTo>
                  <a:lnTo>
                    <a:pt x="896372" y="587973"/>
                  </a:lnTo>
                  <a:lnTo>
                    <a:pt x="902795" y="621172"/>
                  </a:lnTo>
                  <a:lnTo>
                    <a:pt x="908336" y="649861"/>
                  </a:lnTo>
                  <a:lnTo>
                    <a:pt x="909977" y="677213"/>
                  </a:lnTo>
                  <a:lnTo>
                    <a:pt x="910464" y="704168"/>
                  </a:lnTo>
                  <a:lnTo>
                    <a:pt x="910669" y="825864"/>
                  </a:lnTo>
                  <a:lnTo>
                    <a:pt x="908023" y="838000"/>
                  </a:lnTo>
                  <a:lnTo>
                    <a:pt x="903601" y="853343"/>
                  </a:lnTo>
                  <a:lnTo>
                    <a:pt x="902981" y="857219"/>
                  </a:lnTo>
                  <a:lnTo>
                    <a:pt x="899645" y="864173"/>
                  </a:lnTo>
                  <a:lnTo>
                    <a:pt x="897367" y="867416"/>
                  </a:lnTo>
                  <a:lnTo>
                    <a:pt x="894834" y="873665"/>
                  </a:lnTo>
                  <a:lnTo>
                    <a:pt x="894160" y="876721"/>
                  </a:lnTo>
                  <a:lnTo>
                    <a:pt x="890763" y="882762"/>
                  </a:lnTo>
                  <a:lnTo>
                    <a:pt x="874985" y="900655"/>
                  </a:lnTo>
                  <a:lnTo>
                    <a:pt x="870220" y="900681"/>
                  </a:lnTo>
                  <a:lnTo>
                    <a:pt x="868821" y="899692"/>
                  </a:lnTo>
                  <a:lnTo>
                    <a:pt x="867887" y="898041"/>
                  </a:lnTo>
                  <a:lnTo>
                    <a:pt x="866850" y="893560"/>
                  </a:lnTo>
                  <a:lnTo>
                    <a:pt x="866389" y="888262"/>
                  </a:lnTo>
                  <a:lnTo>
                    <a:pt x="865274" y="886452"/>
                  </a:lnTo>
                  <a:lnTo>
                    <a:pt x="863538" y="885245"/>
                  </a:lnTo>
                  <a:lnTo>
                    <a:pt x="861389" y="884441"/>
                  </a:lnTo>
                  <a:lnTo>
                    <a:pt x="850810" y="877013"/>
                  </a:lnTo>
                  <a:lnTo>
                    <a:pt x="842111" y="873832"/>
                  </a:lnTo>
                  <a:lnTo>
                    <a:pt x="830283" y="864371"/>
                  </a:lnTo>
                  <a:lnTo>
                    <a:pt x="805276" y="839937"/>
                  </a:lnTo>
                  <a:lnTo>
                    <a:pt x="803696" y="839353"/>
                  </a:lnTo>
                  <a:lnTo>
                    <a:pt x="794583" y="8381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87"/>
            <p:cNvSpPr/>
            <p:nvPr/>
          </p:nvSpPr>
          <p:spPr>
            <a:xfrm>
              <a:off x="4438054" y="2411015"/>
              <a:ext cx="80368" cy="232173"/>
            </a:xfrm>
            <a:custGeom>
              <a:avLst/>
              <a:gdLst/>
              <a:ahLst/>
              <a:cxnLst/>
              <a:rect l="0" t="0" r="0" b="0"/>
              <a:pathLst>
                <a:path w="80368" h="232173">
                  <a:moveTo>
                    <a:pt x="0" y="232172"/>
                  </a:moveTo>
                  <a:lnTo>
                    <a:pt x="4741" y="227431"/>
                  </a:lnTo>
                  <a:lnTo>
                    <a:pt x="6137" y="225043"/>
                  </a:lnTo>
                  <a:lnTo>
                    <a:pt x="7688" y="219743"/>
                  </a:lnTo>
                  <a:lnTo>
                    <a:pt x="8102" y="215948"/>
                  </a:lnTo>
                  <a:lnTo>
                    <a:pt x="8378" y="211435"/>
                  </a:lnTo>
                  <a:lnTo>
                    <a:pt x="8562" y="206441"/>
                  </a:lnTo>
                  <a:lnTo>
                    <a:pt x="9677" y="201127"/>
                  </a:lnTo>
                  <a:lnTo>
                    <a:pt x="11412" y="195600"/>
                  </a:lnTo>
                  <a:lnTo>
                    <a:pt x="13561" y="189932"/>
                  </a:lnTo>
                  <a:lnTo>
                    <a:pt x="18595" y="175695"/>
                  </a:lnTo>
                  <a:lnTo>
                    <a:pt x="47638" y="89247"/>
                  </a:lnTo>
                  <a:lnTo>
                    <a:pt x="50610" y="79342"/>
                  </a:lnTo>
                  <a:lnTo>
                    <a:pt x="59534" y="47431"/>
                  </a:lnTo>
                  <a:lnTo>
                    <a:pt x="65486" y="28026"/>
                  </a:lnTo>
                  <a:lnTo>
                    <a:pt x="68462" y="20669"/>
                  </a:lnTo>
                  <a:lnTo>
                    <a:pt x="71438" y="14771"/>
                  </a:lnTo>
                  <a:lnTo>
                    <a:pt x="8036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88"/>
            <p:cNvSpPr/>
            <p:nvPr/>
          </p:nvSpPr>
          <p:spPr>
            <a:xfrm>
              <a:off x="4107821" y="1651992"/>
              <a:ext cx="262579" cy="151650"/>
            </a:xfrm>
            <a:custGeom>
              <a:avLst/>
              <a:gdLst/>
              <a:ahLst/>
              <a:cxnLst/>
              <a:rect l="0" t="0" r="0" b="0"/>
              <a:pathLst>
                <a:path w="262579" h="151650">
                  <a:moveTo>
                    <a:pt x="106991" y="17859"/>
                  </a:moveTo>
                  <a:lnTo>
                    <a:pt x="102251" y="17859"/>
                  </a:lnTo>
                  <a:lnTo>
                    <a:pt x="94632" y="20505"/>
                  </a:lnTo>
                  <a:lnTo>
                    <a:pt x="89822" y="22599"/>
                  </a:lnTo>
                  <a:lnTo>
                    <a:pt x="79186" y="27573"/>
                  </a:lnTo>
                  <a:lnTo>
                    <a:pt x="56189" y="38850"/>
                  </a:lnTo>
                  <a:lnTo>
                    <a:pt x="51295" y="41775"/>
                  </a:lnTo>
                  <a:lnTo>
                    <a:pt x="47039" y="44717"/>
                  </a:lnTo>
                  <a:lnTo>
                    <a:pt x="43211" y="47671"/>
                  </a:lnTo>
                  <a:lnTo>
                    <a:pt x="38674" y="50632"/>
                  </a:lnTo>
                  <a:lnTo>
                    <a:pt x="33665" y="53598"/>
                  </a:lnTo>
                  <a:lnTo>
                    <a:pt x="28342" y="56568"/>
                  </a:lnTo>
                  <a:lnTo>
                    <a:pt x="23800" y="60532"/>
                  </a:lnTo>
                  <a:lnTo>
                    <a:pt x="19780" y="65159"/>
                  </a:lnTo>
                  <a:lnTo>
                    <a:pt x="16109" y="70228"/>
                  </a:lnTo>
                  <a:lnTo>
                    <a:pt x="12668" y="74600"/>
                  </a:lnTo>
                  <a:lnTo>
                    <a:pt x="9383" y="78507"/>
                  </a:lnTo>
                  <a:lnTo>
                    <a:pt x="6200" y="82103"/>
                  </a:lnTo>
                  <a:lnTo>
                    <a:pt x="4078" y="86485"/>
                  </a:lnTo>
                  <a:lnTo>
                    <a:pt x="2663" y="91391"/>
                  </a:lnTo>
                  <a:lnTo>
                    <a:pt x="1720" y="96646"/>
                  </a:lnTo>
                  <a:lnTo>
                    <a:pt x="1092" y="101141"/>
                  </a:lnTo>
                  <a:lnTo>
                    <a:pt x="673" y="105131"/>
                  </a:lnTo>
                  <a:lnTo>
                    <a:pt x="393" y="108782"/>
                  </a:lnTo>
                  <a:lnTo>
                    <a:pt x="207" y="112209"/>
                  </a:lnTo>
                  <a:lnTo>
                    <a:pt x="0" y="118662"/>
                  </a:lnTo>
                  <a:lnTo>
                    <a:pt x="1930" y="121772"/>
                  </a:lnTo>
                  <a:lnTo>
                    <a:pt x="5200" y="124837"/>
                  </a:lnTo>
                  <a:lnTo>
                    <a:pt x="9365" y="127873"/>
                  </a:lnTo>
                  <a:lnTo>
                    <a:pt x="13133" y="130889"/>
                  </a:lnTo>
                  <a:lnTo>
                    <a:pt x="16638" y="133892"/>
                  </a:lnTo>
                  <a:lnTo>
                    <a:pt x="19966" y="136886"/>
                  </a:lnTo>
                  <a:lnTo>
                    <a:pt x="25163" y="139875"/>
                  </a:lnTo>
                  <a:lnTo>
                    <a:pt x="31603" y="142859"/>
                  </a:lnTo>
                  <a:lnTo>
                    <a:pt x="38873" y="145841"/>
                  </a:lnTo>
                  <a:lnTo>
                    <a:pt x="46696" y="147828"/>
                  </a:lnTo>
                  <a:lnTo>
                    <a:pt x="54888" y="149154"/>
                  </a:lnTo>
                  <a:lnTo>
                    <a:pt x="63326" y="150037"/>
                  </a:lnTo>
                  <a:lnTo>
                    <a:pt x="71928" y="150626"/>
                  </a:lnTo>
                  <a:lnTo>
                    <a:pt x="80639" y="151019"/>
                  </a:lnTo>
                  <a:lnTo>
                    <a:pt x="98256" y="151455"/>
                  </a:lnTo>
                  <a:lnTo>
                    <a:pt x="116007" y="151649"/>
                  </a:lnTo>
                  <a:lnTo>
                    <a:pt x="125900" y="150709"/>
                  </a:lnTo>
                  <a:lnTo>
                    <a:pt x="136464" y="149089"/>
                  </a:lnTo>
                  <a:lnTo>
                    <a:pt x="147475" y="147018"/>
                  </a:lnTo>
                  <a:lnTo>
                    <a:pt x="157793" y="145637"/>
                  </a:lnTo>
                  <a:lnTo>
                    <a:pt x="167648" y="144716"/>
                  </a:lnTo>
                  <a:lnTo>
                    <a:pt x="177194" y="144102"/>
                  </a:lnTo>
                  <a:lnTo>
                    <a:pt x="185544" y="141708"/>
                  </a:lnTo>
                  <a:lnTo>
                    <a:pt x="193094" y="138128"/>
                  </a:lnTo>
                  <a:lnTo>
                    <a:pt x="200112" y="133757"/>
                  </a:lnTo>
                  <a:lnTo>
                    <a:pt x="207767" y="129851"/>
                  </a:lnTo>
                  <a:lnTo>
                    <a:pt x="215846" y="126255"/>
                  </a:lnTo>
                  <a:lnTo>
                    <a:pt x="224210" y="122865"/>
                  </a:lnTo>
                  <a:lnTo>
                    <a:pt x="230777" y="119613"/>
                  </a:lnTo>
                  <a:lnTo>
                    <a:pt x="236148" y="116453"/>
                  </a:lnTo>
                  <a:lnTo>
                    <a:pt x="240720" y="113354"/>
                  </a:lnTo>
                  <a:lnTo>
                    <a:pt x="244762" y="110296"/>
                  </a:lnTo>
                  <a:lnTo>
                    <a:pt x="248447" y="107265"/>
                  </a:lnTo>
                  <a:lnTo>
                    <a:pt x="251896" y="104252"/>
                  </a:lnTo>
                  <a:lnTo>
                    <a:pt x="255189" y="100259"/>
                  </a:lnTo>
                  <a:lnTo>
                    <a:pt x="258375" y="95613"/>
                  </a:lnTo>
                  <a:lnTo>
                    <a:pt x="261492" y="90531"/>
                  </a:lnTo>
                  <a:lnTo>
                    <a:pt x="262578" y="86150"/>
                  </a:lnTo>
                  <a:lnTo>
                    <a:pt x="262309" y="82238"/>
                  </a:lnTo>
                  <a:lnTo>
                    <a:pt x="261138" y="78638"/>
                  </a:lnTo>
                  <a:lnTo>
                    <a:pt x="260357" y="74253"/>
                  </a:lnTo>
                  <a:lnTo>
                    <a:pt x="259837" y="69346"/>
                  </a:lnTo>
                  <a:lnTo>
                    <a:pt x="259490" y="64090"/>
                  </a:lnTo>
                  <a:lnTo>
                    <a:pt x="257274" y="59594"/>
                  </a:lnTo>
                  <a:lnTo>
                    <a:pt x="253812" y="55604"/>
                  </a:lnTo>
                  <a:lnTo>
                    <a:pt x="249520" y="51952"/>
                  </a:lnTo>
                  <a:lnTo>
                    <a:pt x="245667" y="48525"/>
                  </a:lnTo>
                  <a:lnTo>
                    <a:pt x="238739" y="42072"/>
                  </a:lnTo>
                  <a:lnTo>
                    <a:pt x="233519" y="38962"/>
                  </a:lnTo>
                  <a:lnTo>
                    <a:pt x="227061" y="35896"/>
                  </a:lnTo>
                  <a:lnTo>
                    <a:pt x="219780" y="32860"/>
                  </a:lnTo>
                  <a:lnTo>
                    <a:pt x="212942" y="29844"/>
                  </a:lnTo>
                  <a:lnTo>
                    <a:pt x="200052" y="23847"/>
                  </a:lnTo>
                  <a:lnTo>
                    <a:pt x="192844" y="20859"/>
                  </a:lnTo>
                  <a:lnTo>
                    <a:pt x="185062" y="17875"/>
                  </a:lnTo>
                  <a:lnTo>
                    <a:pt x="176898" y="14893"/>
                  </a:lnTo>
                  <a:lnTo>
                    <a:pt x="169471" y="12905"/>
                  </a:lnTo>
                  <a:lnTo>
                    <a:pt x="162535" y="11580"/>
                  </a:lnTo>
                  <a:lnTo>
                    <a:pt x="155926" y="10696"/>
                  </a:lnTo>
                  <a:lnTo>
                    <a:pt x="149536" y="10107"/>
                  </a:lnTo>
                  <a:lnTo>
                    <a:pt x="143292" y="9715"/>
                  </a:lnTo>
                  <a:lnTo>
                    <a:pt x="137145" y="9453"/>
                  </a:lnTo>
                  <a:lnTo>
                    <a:pt x="132055" y="8286"/>
                  </a:lnTo>
                  <a:lnTo>
                    <a:pt x="127668" y="6516"/>
                  </a:lnTo>
                  <a:lnTo>
                    <a:pt x="11592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89"/>
            <p:cNvSpPr/>
            <p:nvPr/>
          </p:nvSpPr>
          <p:spPr>
            <a:xfrm>
              <a:off x="4402738" y="1714500"/>
              <a:ext cx="204444" cy="169248"/>
            </a:xfrm>
            <a:custGeom>
              <a:avLst/>
              <a:gdLst/>
              <a:ahLst/>
              <a:cxnLst/>
              <a:rect l="0" t="0" r="0" b="0"/>
              <a:pathLst>
                <a:path w="204444" h="169248">
                  <a:moveTo>
                    <a:pt x="35316" y="17859"/>
                  </a:moveTo>
                  <a:lnTo>
                    <a:pt x="35316" y="30288"/>
                  </a:lnTo>
                  <a:lnTo>
                    <a:pt x="34324" y="34082"/>
                  </a:lnTo>
                  <a:lnTo>
                    <a:pt x="32671" y="38596"/>
                  </a:lnTo>
                  <a:lnTo>
                    <a:pt x="30575" y="43590"/>
                  </a:lnTo>
                  <a:lnTo>
                    <a:pt x="29179" y="47911"/>
                  </a:lnTo>
                  <a:lnTo>
                    <a:pt x="28248" y="51785"/>
                  </a:lnTo>
                  <a:lnTo>
                    <a:pt x="27628" y="55359"/>
                  </a:lnTo>
                  <a:lnTo>
                    <a:pt x="26221" y="59726"/>
                  </a:lnTo>
                  <a:lnTo>
                    <a:pt x="24292" y="64622"/>
                  </a:lnTo>
                  <a:lnTo>
                    <a:pt x="22014" y="69870"/>
                  </a:lnTo>
                  <a:lnTo>
                    <a:pt x="20495" y="75353"/>
                  </a:lnTo>
                  <a:lnTo>
                    <a:pt x="19481" y="80993"/>
                  </a:lnTo>
                  <a:lnTo>
                    <a:pt x="18807" y="86737"/>
                  </a:lnTo>
                  <a:lnTo>
                    <a:pt x="17365" y="92551"/>
                  </a:lnTo>
                  <a:lnTo>
                    <a:pt x="15411" y="98412"/>
                  </a:lnTo>
                  <a:lnTo>
                    <a:pt x="13116" y="104303"/>
                  </a:lnTo>
                  <a:lnTo>
                    <a:pt x="11587" y="109223"/>
                  </a:lnTo>
                  <a:lnTo>
                    <a:pt x="10566" y="113495"/>
                  </a:lnTo>
                  <a:lnTo>
                    <a:pt x="9887" y="117335"/>
                  </a:lnTo>
                  <a:lnTo>
                    <a:pt x="8441" y="121879"/>
                  </a:lnTo>
                  <a:lnTo>
                    <a:pt x="6485" y="126893"/>
                  </a:lnTo>
                  <a:lnTo>
                    <a:pt x="4189" y="132220"/>
                  </a:lnTo>
                  <a:lnTo>
                    <a:pt x="2658" y="136764"/>
                  </a:lnTo>
                  <a:lnTo>
                    <a:pt x="1638" y="140785"/>
                  </a:lnTo>
                  <a:lnTo>
                    <a:pt x="958" y="144458"/>
                  </a:lnTo>
                  <a:lnTo>
                    <a:pt x="504" y="147899"/>
                  </a:lnTo>
                  <a:lnTo>
                    <a:pt x="202" y="151185"/>
                  </a:lnTo>
                  <a:lnTo>
                    <a:pt x="0" y="154368"/>
                  </a:lnTo>
                  <a:lnTo>
                    <a:pt x="858" y="156490"/>
                  </a:lnTo>
                  <a:lnTo>
                    <a:pt x="2422" y="157905"/>
                  </a:lnTo>
                  <a:lnTo>
                    <a:pt x="4457" y="158848"/>
                  </a:lnTo>
                  <a:lnTo>
                    <a:pt x="9364" y="162541"/>
                  </a:lnTo>
                  <a:lnTo>
                    <a:pt x="12062" y="164915"/>
                  </a:lnTo>
                  <a:lnTo>
                    <a:pt x="14852" y="166498"/>
                  </a:lnTo>
                  <a:lnTo>
                    <a:pt x="20598" y="168257"/>
                  </a:lnTo>
                  <a:lnTo>
                    <a:pt x="24512" y="168725"/>
                  </a:lnTo>
                  <a:lnTo>
                    <a:pt x="29106" y="169038"/>
                  </a:lnTo>
                  <a:lnTo>
                    <a:pt x="34153" y="169247"/>
                  </a:lnTo>
                  <a:lnTo>
                    <a:pt x="40493" y="168393"/>
                  </a:lnTo>
                  <a:lnTo>
                    <a:pt x="47697" y="166832"/>
                  </a:lnTo>
                  <a:lnTo>
                    <a:pt x="55476" y="164800"/>
                  </a:lnTo>
                  <a:lnTo>
                    <a:pt x="62647" y="163444"/>
                  </a:lnTo>
                  <a:lnTo>
                    <a:pt x="69411" y="162541"/>
                  </a:lnTo>
                  <a:lnTo>
                    <a:pt x="75906" y="161938"/>
                  </a:lnTo>
                  <a:lnTo>
                    <a:pt x="83212" y="159553"/>
                  </a:lnTo>
                  <a:lnTo>
                    <a:pt x="91059" y="155977"/>
                  </a:lnTo>
                  <a:lnTo>
                    <a:pt x="99267" y="151610"/>
                  </a:lnTo>
                  <a:lnTo>
                    <a:pt x="107716" y="147706"/>
                  </a:lnTo>
                  <a:lnTo>
                    <a:pt x="116325" y="144111"/>
                  </a:lnTo>
                  <a:lnTo>
                    <a:pt x="125041" y="140722"/>
                  </a:lnTo>
                  <a:lnTo>
                    <a:pt x="132835" y="137471"/>
                  </a:lnTo>
                  <a:lnTo>
                    <a:pt x="140016" y="134311"/>
                  </a:lnTo>
                  <a:lnTo>
                    <a:pt x="146788" y="131212"/>
                  </a:lnTo>
                  <a:lnTo>
                    <a:pt x="153287" y="127162"/>
                  </a:lnTo>
                  <a:lnTo>
                    <a:pt x="159604" y="122478"/>
                  </a:lnTo>
                  <a:lnTo>
                    <a:pt x="165799" y="117370"/>
                  </a:lnTo>
                  <a:lnTo>
                    <a:pt x="170923" y="111981"/>
                  </a:lnTo>
                  <a:lnTo>
                    <a:pt x="175329" y="106404"/>
                  </a:lnTo>
                  <a:lnTo>
                    <a:pt x="179260" y="100701"/>
                  </a:lnTo>
                  <a:lnTo>
                    <a:pt x="182872" y="95907"/>
                  </a:lnTo>
                  <a:lnTo>
                    <a:pt x="186272" y="91719"/>
                  </a:lnTo>
                  <a:lnTo>
                    <a:pt x="189532" y="87935"/>
                  </a:lnTo>
                  <a:lnTo>
                    <a:pt x="192697" y="83428"/>
                  </a:lnTo>
                  <a:lnTo>
                    <a:pt x="195799" y="78439"/>
                  </a:lnTo>
                  <a:lnTo>
                    <a:pt x="198860" y="73128"/>
                  </a:lnTo>
                  <a:lnTo>
                    <a:pt x="200899" y="68596"/>
                  </a:lnTo>
                  <a:lnTo>
                    <a:pt x="202260" y="64582"/>
                  </a:lnTo>
                  <a:lnTo>
                    <a:pt x="203167" y="60914"/>
                  </a:lnTo>
                  <a:lnTo>
                    <a:pt x="203771" y="57476"/>
                  </a:lnTo>
                  <a:lnTo>
                    <a:pt x="204174" y="54192"/>
                  </a:lnTo>
                  <a:lnTo>
                    <a:pt x="204443" y="51011"/>
                  </a:lnTo>
                  <a:lnTo>
                    <a:pt x="203630" y="47898"/>
                  </a:lnTo>
                  <a:lnTo>
                    <a:pt x="202096" y="44830"/>
                  </a:lnTo>
                  <a:lnTo>
                    <a:pt x="200080" y="41793"/>
                  </a:lnTo>
                  <a:lnTo>
                    <a:pt x="198737" y="38776"/>
                  </a:lnTo>
                  <a:lnTo>
                    <a:pt x="197842" y="35772"/>
                  </a:lnTo>
                  <a:lnTo>
                    <a:pt x="197244" y="32778"/>
                  </a:lnTo>
                  <a:lnTo>
                    <a:pt x="195854" y="29789"/>
                  </a:lnTo>
                  <a:lnTo>
                    <a:pt x="193935" y="26804"/>
                  </a:lnTo>
                  <a:lnTo>
                    <a:pt x="191663" y="23822"/>
                  </a:lnTo>
                  <a:lnTo>
                    <a:pt x="188165" y="20842"/>
                  </a:lnTo>
                  <a:lnTo>
                    <a:pt x="183848" y="17864"/>
                  </a:lnTo>
                  <a:lnTo>
                    <a:pt x="178986" y="14885"/>
                  </a:lnTo>
                  <a:lnTo>
                    <a:pt x="174752" y="13892"/>
                  </a:lnTo>
                  <a:lnTo>
                    <a:pt x="170938" y="14222"/>
                  </a:lnTo>
                  <a:lnTo>
                    <a:pt x="167402" y="15434"/>
                  </a:lnTo>
                  <a:lnTo>
                    <a:pt x="163061" y="15250"/>
                  </a:lnTo>
                  <a:lnTo>
                    <a:pt x="158183" y="14136"/>
                  </a:lnTo>
                  <a:lnTo>
                    <a:pt x="152946" y="12400"/>
                  </a:lnTo>
                  <a:lnTo>
                    <a:pt x="148462" y="11243"/>
                  </a:lnTo>
                  <a:lnTo>
                    <a:pt x="144481" y="10472"/>
                  </a:lnTo>
                  <a:lnTo>
                    <a:pt x="140835" y="9958"/>
                  </a:lnTo>
                  <a:lnTo>
                    <a:pt x="136420" y="9615"/>
                  </a:lnTo>
                  <a:lnTo>
                    <a:pt x="131492" y="9386"/>
                  </a:lnTo>
                  <a:lnTo>
                    <a:pt x="117721" y="9065"/>
                  </a:lnTo>
                  <a:lnTo>
                    <a:pt x="88894" y="8929"/>
                  </a:lnTo>
                  <a:lnTo>
                    <a:pt x="93635" y="8929"/>
                  </a:lnTo>
                  <a:lnTo>
                    <a:pt x="95031" y="7937"/>
                  </a:lnTo>
                  <a:lnTo>
                    <a:pt x="95962" y="6283"/>
                  </a:lnTo>
                  <a:lnTo>
                    <a:pt x="9782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90"/>
            <p:cNvSpPr/>
            <p:nvPr/>
          </p:nvSpPr>
          <p:spPr>
            <a:xfrm>
              <a:off x="4545210" y="1705570"/>
              <a:ext cx="339330" cy="357188"/>
            </a:xfrm>
            <a:custGeom>
              <a:avLst/>
              <a:gdLst/>
              <a:ahLst/>
              <a:cxnLst/>
              <a:rect l="0" t="0" r="0" b="0"/>
              <a:pathLst>
                <a:path w="339330" h="357188">
                  <a:moveTo>
                    <a:pt x="339329" y="0"/>
                  </a:moveTo>
                  <a:lnTo>
                    <a:pt x="339329" y="7688"/>
                  </a:lnTo>
                  <a:lnTo>
                    <a:pt x="332200" y="15813"/>
                  </a:lnTo>
                  <a:lnTo>
                    <a:pt x="313597" y="34628"/>
                  </a:lnTo>
                  <a:lnTo>
                    <a:pt x="305403" y="45487"/>
                  </a:lnTo>
                  <a:lnTo>
                    <a:pt x="301829" y="51160"/>
                  </a:lnTo>
                  <a:lnTo>
                    <a:pt x="296469" y="56927"/>
                  </a:lnTo>
                  <a:lnTo>
                    <a:pt x="289920" y="62756"/>
                  </a:lnTo>
                  <a:lnTo>
                    <a:pt x="282577" y="68626"/>
                  </a:lnTo>
                  <a:lnTo>
                    <a:pt x="275697" y="74524"/>
                  </a:lnTo>
                  <a:lnTo>
                    <a:pt x="269126" y="80440"/>
                  </a:lnTo>
                  <a:lnTo>
                    <a:pt x="256534" y="92306"/>
                  </a:lnTo>
                  <a:lnTo>
                    <a:pt x="244322" y="104194"/>
                  </a:lnTo>
                  <a:lnTo>
                    <a:pt x="237296" y="110142"/>
                  </a:lnTo>
                  <a:lnTo>
                    <a:pt x="229635" y="116092"/>
                  </a:lnTo>
                  <a:lnTo>
                    <a:pt x="221551" y="122043"/>
                  </a:lnTo>
                  <a:lnTo>
                    <a:pt x="213185" y="128987"/>
                  </a:lnTo>
                  <a:lnTo>
                    <a:pt x="204631" y="136593"/>
                  </a:lnTo>
                  <a:lnTo>
                    <a:pt x="188182" y="151989"/>
                  </a:lnTo>
                  <a:lnTo>
                    <a:pt x="166772" y="172805"/>
                  </a:lnTo>
                  <a:lnTo>
                    <a:pt x="129375" y="209985"/>
                  </a:lnTo>
                  <a:lnTo>
                    <a:pt x="122961" y="217381"/>
                  </a:lnTo>
                  <a:lnTo>
                    <a:pt x="116701" y="225288"/>
                  </a:lnTo>
                  <a:lnTo>
                    <a:pt x="110543" y="233535"/>
                  </a:lnTo>
                  <a:lnTo>
                    <a:pt x="104453" y="241018"/>
                  </a:lnTo>
                  <a:lnTo>
                    <a:pt x="98409" y="247991"/>
                  </a:lnTo>
                  <a:lnTo>
                    <a:pt x="92395" y="254624"/>
                  </a:lnTo>
                  <a:lnTo>
                    <a:pt x="80421" y="267286"/>
                  </a:lnTo>
                  <a:lnTo>
                    <a:pt x="43440" y="304786"/>
                  </a:lnTo>
                  <a:lnTo>
                    <a:pt x="36505" y="314385"/>
                  </a:lnTo>
                  <a:lnTo>
                    <a:pt x="30115" y="325266"/>
                  </a:lnTo>
                  <a:lnTo>
                    <a:pt x="23968" y="336716"/>
                  </a:lnTo>
                  <a:lnTo>
                    <a:pt x="17928" y="345774"/>
                  </a:lnTo>
                  <a:lnTo>
                    <a:pt x="14929" y="349578"/>
                  </a:lnTo>
                  <a:lnTo>
                    <a:pt x="11937" y="352115"/>
                  </a:lnTo>
                  <a:lnTo>
                    <a:pt x="8950" y="353805"/>
                  </a:lnTo>
                  <a:lnTo>
                    <a:pt x="0" y="3571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91"/>
            <p:cNvSpPr/>
            <p:nvPr/>
          </p:nvSpPr>
          <p:spPr>
            <a:xfrm>
              <a:off x="4786476" y="1928812"/>
              <a:ext cx="254661" cy="222819"/>
            </a:xfrm>
            <a:custGeom>
              <a:avLst/>
              <a:gdLst/>
              <a:ahLst/>
              <a:cxnLst/>
              <a:rect l="0" t="0" r="0" b="0"/>
              <a:pathLst>
                <a:path w="254661" h="222819">
                  <a:moveTo>
                    <a:pt x="98063" y="0"/>
                  </a:moveTo>
                  <a:lnTo>
                    <a:pt x="51643" y="46420"/>
                  </a:lnTo>
                  <a:lnTo>
                    <a:pt x="48264" y="50791"/>
                  </a:lnTo>
                  <a:lnTo>
                    <a:pt x="45020" y="55688"/>
                  </a:lnTo>
                  <a:lnTo>
                    <a:pt x="41864" y="60938"/>
                  </a:lnTo>
                  <a:lnTo>
                    <a:pt x="37776" y="65430"/>
                  </a:lnTo>
                  <a:lnTo>
                    <a:pt x="33067" y="69417"/>
                  </a:lnTo>
                  <a:lnTo>
                    <a:pt x="27943" y="73067"/>
                  </a:lnTo>
                  <a:lnTo>
                    <a:pt x="23535" y="77485"/>
                  </a:lnTo>
                  <a:lnTo>
                    <a:pt x="19604" y="82414"/>
                  </a:lnTo>
                  <a:lnTo>
                    <a:pt x="15991" y="87685"/>
                  </a:lnTo>
                  <a:lnTo>
                    <a:pt x="12590" y="93183"/>
                  </a:lnTo>
                  <a:lnTo>
                    <a:pt x="9330" y="98833"/>
                  </a:lnTo>
                  <a:lnTo>
                    <a:pt x="6166" y="104584"/>
                  </a:lnTo>
                  <a:lnTo>
                    <a:pt x="4056" y="110403"/>
                  </a:lnTo>
                  <a:lnTo>
                    <a:pt x="2649" y="116266"/>
                  </a:lnTo>
                  <a:lnTo>
                    <a:pt x="1711" y="122159"/>
                  </a:lnTo>
                  <a:lnTo>
                    <a:pt x="1086" y="128072"/>
                  </a:lnTo>
                  <a:lnTo>
                    <a:pt x="670" y="133999"/>
                  </a:lnTo>
                  <a:lnTo>
                    <a:pt x="206" y="144883"/>
                  </a:lnTo>
                  <a:lnTo>
                    <a:pt x="0" y="153028"/>
                  </a:lnTo>
                  <a:lnTo>
                    <a:pt x="938" y="157581"/>
                  </a:lnTo>
                  <a:lnTo>
                    <a:pt x="2554" y="162601"/>
                  </a:lnTo>
                  <a:lnTo>
                    <a:pt x="4625" y="167932"/>
                  </a:lnTo>
                  <a:lnTo>
                    <a:pt x="6998" y="172478"/>
                  </a:lnTo>
                  <a:lnTo>
                    <a:pt x="9571" y="176501"/>
                  </a:lnTo>
                  <a:lnTo>
                    <a:pt x="12279" y="180175"/>
                  </a:lnTo>
                  <a:lnTo>
                    <a:pt x="16069" y="184609"/>
                  </a:lnTo>
                  <a:lnTo>
                    <a:pt x="20579" y="189549"/>
                  </a:lnTo>
                  <a:lnTo>
                    <a:pt x="33764" y="203337"/>
                  </a:lnTo>
                  <a:lnTo>
                    <a:pt x="37337" y="206996"/>
                  </a:lnTo>
                  <a:lnTo>
                    <a:pt x="42696" y="209435"/>
                  </a:lnTo>
                  <a:lnTo>
                    <a:pt x="49245" y="211060"/>
                  </a:lnTo>
                  <a:lnTo>
                    <a:pt x="56588" y="212144"/>
                  </a:lnTo>
                  <a:lnTo>
                    <a:pt x="63467" y="213859"/>
                  </a:lnTo>
                  <a:lnTo>
                    <a:pt x="70038" y="215995"/>
                  </a:lnTo>
                  <a:lnTo>
                    <a:pt x="76403" y="218411"/>
                  </a:lnTo>
                  <a:lnTo>
                    <a:pt x="82631" y="220021"/>
                  </a:lnTo>
                  <a:lnTo>
                    <a:pt x="88767" y="221095"/>
                  </a:lnTo>
                  <a:lnTo>
                    <a:pt x="94842" y="221810"/>
                  </a:lnTo>
                  <a:lnTo>
                    <a:pt x="101868" y="222288"/>
                  </a:lnTo>
                  <a:lnTo>
                    <a:pt x="109529" y="222606"/>
                  </a:lnTo>
                  <a:lnTo>
                    <a:pt x="117613" y="222818"/>
                  </a:lnTo>
                  <a:lnTo>
                    <a:pt x="124987" y="221967"/>
                  </a:lnTo>
                  <a:lnTo>
                    <a:pt x="131886" y="220408"/>
                  </a:lnTo>
                  <a:lnTo>
                    <a:pt x="138472" y="218376"/>
                  </a:lnTo>
                  <a:lnTo>
                    <a:pt x="144846" y="217022"/>
                  </a:lnTo>
                  <a:lnTo>
                    <a:pt x="151079" y="216119"/>
                  </a:lnTo>
                  <a:lnTo>
                    <a:pt x="157219" y="215517"/>
                  </a:lnTo>
                  <a:lnTo>
                    <a:pt x="164289" y="214123"/>
                  </a:lnTo>
                  <a:lnTo>
                    <a:pt x="171979" y="212202"/>
                  </a:lnTo>
                  <a:lnTo>
                    <a:pt x="180083" y="209929"/>
                  </a:lnTo>
                  <a:lnTo>
                    <a:pt x="187469" y="206429"/>
                  </a:lnTo>
                  <a:lnTo>
                    <a:pt x="194378" y="202112"/>
                  </a:lnTo>
                  <a:lnTo>
                    <a:pt x="200968" y="197249"/>
                  </a:lnTo>
                  <a:lnTo>
                    <a:pt x="206354" y="193015"/>
                  </a:lnTo>
                  <a:lnTo>
                    <a:pt x="210937" y="189200"/>
                  </a:lnTo>
                  <a:lnTo>
                    <a:pt x="218674" y="182315"/>
                  </a:lnTo>
                  <a:lnTo>
                    <a:pt x="225420" y="175948"/>
                  </a:lnTo>
                  <a:lnTo>
                    <a:pt x="228608" y="171869"/>
                  </a:lnTo>
                  <a:lnTo>
                    <a:pt x="231726" y="167165"/>
                  </a:lnTo>
                  <a:lnTo>
                    <a:pt x="234796" y="162045"/>
                  </a:lnTo>
                  <a:lnTo>
                    <a:pt x="237836" y="156647"/>
                  </a:lnTo>
                  <a:lnTo>
                    <a:pt x="243858" y="145358"/>
                  </a:lnTo>
                  <a:lnTo>
                    <a:pt x="245861" y="140562"/>
                  </a:lnTo>
                  <a:lnTo>
                    <a:pt x="247197" y="136372"/>
                  </a:lnTo>
                  <a:lnTo>
                    <a:pt x="248087" y="132586"/>
                  </a:lnTo>
                  <a:lnTo>
                    <a:pt x="249673" y="128078"/>
                  </a:lnTo>
                  <a:lnTo>
                    <a:pt x="251722" y="123089"/>
                  </a:lnTo>
                  <a:lnTo>
                    <a:pt x="254080" y="117778"/>
                  </a:lnTo>
                  <a:lnTo>
                    <a:pt x="254660" y="113245"/>
                  </a:lnTo>
                  <a:lnTo>
                    <a:pt x="254055" y="109231"/>
                  </a:lnTo>
                  <a:lnTo>
                    <a:pt x="252659" y="105563"/>
                  </a:lnTo>
                  <a:lnTo>
                    <a:pt x="251107" y="98841"/>
                  </a:lnTo>
                  <a:lnTo>
                    <a:pt x="250695" y="95660"/>
                  </a:lnTo>
                  <a:lnTo>
                    <a:pt x="249426" y="92547"/>
                  </a:lnTo>
                  <a:lnTo>
                    <a:pt x="242901" y="82433"/>
                  </a:lnTo>
                  <a:lnTo>
                    <a:pt x="240263" y="77775"/>
                  </a:lnTo>
                  <a:lnTo>
                    <a:pt x="237511" y="72686"/>
                  </a:lnTo>
                  <a:lnTo>
                    <a:pt x="234684" y="68301"/>
                  </a:lnTo>
                  <a:lnTo>
                    <a:pt x="231808" y="64386"/>
                  </a:lnTo>
                  <a:lnTo>
                    <a:pt x="228898" y="60783"/>
                  </a:lnTo>
                  <a:lnTo>
                    <a:pt x="223019" y="54134"/>
                  </a:lnTo>
                  <a:lnTo>
                    <a:pt x="220062" y="50972"/>
                  </a:lnTo>
                  <a:lnTo>
                    <a:pt x="216107" y="48864"/>
                  </a:lnTo>
                  <a:lnTo>
                    <a:pt x="211485" y="47459"/>
                  </a:lnTo>
                  <a:lnTo>
                    <a:pt x="206420" y="46522"/>
                  </a:lnTo>
                  <a:lnTo>
                    <a:pt x="200066" y="44905"/>
                  </a:lnTo>
                  <a:lnTo>
                    <a:pt x="192854" y="42835"/>
                  </a:lnTo>
                  <a:lnTo>
                    <a:pt x="185070" y="40463"/>
                  </a:lnTo>
                  <a:lnTo>
                    <a:pt x="177895" y="38882"/>
                  </a:lnTo>
                  <a:lnTo>
                    <a:pt x="171129" y="37828"/>
                  </a:lnTo>
                  <a:lnTo>
                    <a:pt x="164632" y="37124"/>
                  </a:lnTo>
                  <a:lnTo>
                    <a:pt x="157325" y="36656"/>
                  </a:lnTo>
                  <a:lnTo>
                    <a:pt x="149478" y="36344"/>
                  </a:lnTo>
                  <a:lnTo>
                    <a:pt x="132820" y="35996"/>
                  </a:lnTo>
                  <a:lnTo>
                    <a:pt x="115494" y="35842"/>
                  </a:lnTo>
                  <a:lnTo>
                    <a:pt x="107700" y="36793"/>
                  </a:lnTo>
                  <a:lnTo>
                    <a:pt x="100518" y="38419"/>
                  </a:lnTo>
                  <a:lnTo>
                    <a:pt x="93747" y="40496"/>
                  </a:lnTo>
                  <a:lnTo>
                    <a:pt x="87247" y="42872"/>
                  </a:lnTo>
                  <a:lnTo>
                    <a:pt x="80931" y="45449"/>
                  </a:lnTo>
                  <a:lnTo>
                    <a:pt x="74735" y="48158"/>
                  </a:lnTo>
                  <a:lnTo>
                    <a:pt x="68620" y="49965"/>
                  </a:lnTo>
                  <a:lnTo>
                    <a:pt x="62559" y="51169"/>
                  </a:lnTo>
                  <a:lnTo>
                    <a:pt x="44484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92"/>
            <p:cNvSpPr/>
            <p:nvPr/>
          </p:nvSpPr>
          <p:spPr>
            <a:xfrm>
              <a:off x="4259496" y="1393031"/>
              <a:ext cx="214119" cy="124973"/>
            </a:xfrm>
            <a:custGeom>
              <a:avLst/>
              <a:gdLst/>
              <a:ahLst/>
              <a:cxnLst/>
              <a:rect l="0" t="0" r="0" b="0"/>
              <a:pathLst>
                <a:path w="214119" h="124973">
                  <a:moveTo>
                    <a:pt x="53543" y="0"/>
                  </a:moveTo>
                  <a:lnTo>
                    <a:pt x="48802" y="0"/>
                  </a:lnTo>
                  <a:lnTo>
                    <a:pt x="46414" y="992"/>
                  </a:lnTo>
                  <a:lnTo>
                    <a:pt x="41113" y="4740"/>
                  </a:lnTo>
                  <a:lnTo>
                    <a:pt x="39304" y="7129"/>
                  </a:lnTo>
                  <a:lnTo>
                    <a:pt x="38097" y="9713"/>
                  </a:lnTo>
                  <a:lnTo>
                    <a:pt x="37292" y="12429"/>
                  </a:lnTo>
                  <a:lnTo>
                    <a:pt x="35764" y="14239"/>
                  </a:lnTo>
                  <a:lnTo>
                    <a:pt x="33753" y="15446"/>
                  </a:lnTo>
                  <a:lnTo>
                    <a:pt x="31419" y="16250"/>
                  </a:lnTo>
                  <a:lnTo>
                    <a:pt x="26181" y="19790"/>
                  </a:lnTo>
                  <a:lnTo>
                    <a:pt x="23396" y="22123"/>
                  </a:lnTo>
                  <a:lnTo>
                    <a:pt x="21538" y="24670"/>
                  </a:lnTo>
                  <a:lnTo>
                    <a:pt x="20300" y="27361"/>
                  </a:lnTo>
                  <a:lnTo>
                    <a:pt x="19474" y="30147"/>
                  </a:lnTo>
                  <a:lnTo>
                    <a:pt x="17932" y="32996"/>
                  </a:lnTo>
                  <a:lnTo>
                    <a:pt x="15912" y="35888"/>
                  </a:lnTo>
                  <a:lnTo>
                    <a:pt x="13573" y="38808"/>
                  </a:lnTo>
                  <a:lnTo>
                    <a:pt x="12013" y="41747"/>
                  </a:lnTo>
                  <a:lnTo>
                    <a:pt x="10973" y="44698"/>
                  </a:lnTo>
                  <a:lnTo>
                    <a:pt x="10280" y="47658"/>
                  </a:lnTo>
                  <a:lnTo>
                    <a:pt x="8826" y="50624"/>
                  </a:lnTo>
                  <a:lnTo>
                    <a:pt x="6864" y="53593"/>
                  </a:lnTo>
                  <a:lnTo>
                    <a:pt x="4564" y="56564"/>
                  </a:lnTo>
                  <a:lnTo>
                    <a:pt x="3031" y="59537"/>
                  </a:lnTo>
                  <a:lnTo>
                    <a:pt x="2008" y="62512"/>
                  </a:lnTo>
                  <a:lnTo>
                    <a:pt x="1328" y="65487"/>
                  </a:lnTo>
                  <a:lnTo>
                    <a:pt x="873" y="68463"/>
                  </a:lnTo>
                  <a:lnTo>
                    <a:pt x="570" y="71439"/>
                  </a:lnTo>
                  <a:lnTo>
                    <a:pt x="84" y="78603"/>
                  </a:lnTo>
                  <a:lnTo>
                    <a:pt x="18" y="82229"/>
                  </a:lnTo>
                  <a:lnTo>
                    <a:pt x="0" y="84585"/>
                  </a:lnTo>
                  <a:lnTo>
                    <a:pt x="980" y="87147"/>
                  </a:lnTo>
                  <a:lnTo>
                    <a:pt x="2626" y="89848"/>
                  </a:lnTo>
                  <a:lnTo>
                    <a:pt x="4715" y="92641"/>
                  </a:lnTo>
                  <a:lnTo>
                    <a:pt x="6108" y="95495"/>
                  </a:lnTo>
                  <a:lnTo>
                    <a:pt x="7037" y="98390"/>
                  </a:lnTo>
                  <a:lnTo>
                    <a:pt x="7656" y="101312"/>
                  </a:lnTo>
                  <a:lnTo>
                    <a:pt x="10053" y="103260"/>
                  </a:lnTo>
                  <a:lnTo>
                    <a:pt x="13635" y="104559"/>
                  </a:lnTo>
                  <a:lnTo>
                    <a:pt x="18008" y="105424"/>
                  </a:lnTo>
                  <a:lnTo>
                    <a:pt x="21916" y="106994"/>
                  </a:lnTo>
                  <a:lnTo>
                    <a:pt x="25513" y="109032"/>
                  </a:lnTo>
                  <a:lnTo>
                    <a:pt x="28903" y="111383"/>
                  </a:lnTo>
                  <a:lnTo>
                    <a:pt x="33148" y="113943"/>
                  </a:lnTo>
                  <a:lnTo>
                    <a:pt x="37962" y="116642"/>
                  </a:lnTo>
                  <a:lnTo>
                    <a:pt x="43155" y="119433"/>
                  </a:lnTo>
                  <a:lnTo>
                    <a:pt x="48602" y="121294"/>
                  </a:lnTo>
                  <a:lnTo>
                    <a:pt x="54217" y="122534"/>
                  </a:lnTo>
                  <a:lnTo>
                    <a:pt x="59945" y="123361"/>
                  </a:lnTo>
                  <a:lnTo>
                    <a:pt x="66741" y="123913"/>
                  </a:lnTo>
                  <a:lnTo>
                    <a:pt x="74248" y="124280"/>
                  </a:lnTo>
                  <a:lnTo>
                    <a:pt x="89534" y="124689"/>
                  </a:lnTo>
                  <a:lnTo>
                    <a:pt x="121647" y="124972"/>
                  </a:lnTo>
                  <a:lnTo>
                    <a:pt x="127719" y="123995"/>
                  </a:lnTo>
                  <a:lnTo>
                    <a:pt x="133751" y="122350"/>
                  </a:lnTo>
                  <a:lnTo>
                    <a:pt x="139757" y="120262"/>
                  </a:lnTo>
                  <a:lnTo>
                    <a:pt x="145745" y="118870"/>
                  </a:lnTo>
                  <a:lnTo>
                    <a:pt x="151722" y="117942"/>
                  </a:lnTo>
                  <a:lnTo>
                    <a:pt x="157691" y="117323"/>
                  </a:lnTo>
                  <a:lnTo>
                    <a:pt x="163654" y="115918"/>
                  </a:lnTo>
                  <a:lnTo>
                    <a:pt x="169614" y="113990"/>
                  </a:lnTo>
                  <a:lnTo>
                    <a:pt x="175572" y="111712"/>
                  </a:lnTo>
                  <a:lnTo>
                    <a:pt x="180536" y="110193"/>
                  </a:lnTo>
                  <a:lnTo>
                    <a:pt x="184838" y="109181"/>
                  </a:lnTo>
                  <a:lnTo>
                    <a:pt x="188698" y="108506"/>
                  </a:lnTo>
                  <a:lnTo>
                    <a:pt x="192263" y="107064"/>
                  </a:lnTo>
                  <a:lnTo>
                    <a:pt x="195632" y="105110"/>
                  </a:lnTo>
                  <a:lnTo>
                    <a:pt x="198870" y="102815"/>
                  </a:lnTo>
                  <a:lnTo>
                    <a:pt x="202022" y="100294"/>
                  </a:lnTo>
                  <a:lnTo>
                    <a:pt x="205115" y="97620"/>
                  </a:lnTo>
                  <a:lnTo>
                    <a:pt x="208168" y="94846"/>
                  </a:lnTo>
                  <a:lnTo>
                    <a:pt x="210205" y="92004"/>
                  </a:lnTo>
                  <a:lnTo>
                    <a:pt x="211562" y="89117"/>
                  </a:lnTo>
                  <a:lnTo>
                    <a:pt x="212467" y="86200"/>
                  </a:lnTo>
                  <a:lnTo>
                    <a:pt x="213070" y="82271"/>
                  </a:lnTo>
                  <a:lnTo>
                    <a:pt x="213473" y="77668"/>
                  </a:lnTo>
                  <a:lnTo>
                    <a:pt x="213919" y="68253"/>
                  </a:lnTo>
                  <a:lnTo>
                    <a:pt x="214118" y="60762"/>
                  </a:lnTo>
                  <a:lnTo>
                    <a:pt x="213179" y="58367"/>
                  </a:lnTo>
                  <a:lnTo>
                    <a:pt x="211560" y="56771"/>
                  </a:lnTo>
                  <a:lnTo>
                    <a:pt x="209489" y="55706"/>
                  </a:lnTo>
                  <a:lnTo>
                    <a:pt x="204542" y="51878"/>
                  </a:lnTo>
                  <a:lnTo>
                    <a:pt x="201834" y="49468"/>
                  </a:lnTo>
                  <a:lnTo>
                    <a:pt x="196179" y="44144"/>
                  </a:lnTo>
                  <a:lnTo>
                    <a:pt x="184464" y="32642"/>
                  </a:lnTo>
                  <a:lnTo>
                    <a:pt x="180511" y="30691"/>
                  </a:lnTo>
                  <a:lnTo>
                    <a:pt x="175891" y="29390"/>
                  </a:lnTo>
                  <a:lnTo>
                    <a:pt x="170826" y="28523"/>
                  </a:lnTo>
                  <a:lnTo>
                    <a:pt x="166459" y="26953"/>
                  </a:lnTo>
                  <a:lnTo>
                    <a:pt x="162554" y="24914"/>
                  </a:lnTo>
                  <a:lnTo>
                    <a:pt x="158959" y="22562"/>
                  </a:lnTo>
                  <a:lnTo>
                    <a:pt x="154578" y="20994"/>
                  </a:lnTo>
                  <a:lnTo>
                    <a:pt x="149673" y="19949"/>
                  </a:lnTo>
                  <a:lnTo>
                    <a:pt x="144418" y="19253"/>
                  </a:lnTo>
                  <a:lnTo>
                    <a:pt x="138931" y="17796"/>
                  </a:lnTo>
                  <a:lnTo>
                    <a:pt x="133288" y="15833"/>
                  </a:lnTo>
                  <a:lnTo>
                    <a:pt x="127542" y="13531"/>
                  </a:lnTo>
                  <a:lnTo>
                    <a:pt x="121727" y="11997"/>
                  </a:lnTo>
                  <a:lnTo>
                    <a:pt x="115866" y="10975"/>
                  </a:lnTo>
                  <a:lnTo>
                    <a:pt x="109974" y="10293"/>
                  </a:lnTo>
                  <a:lnTo>
                    <a:pt x="104062" y="9839"/>
                  </a:lnTo>
                  <a:lnTo>
                    <a:pt x="98136" y="9536"/>
                  </a:lnTo>
                  <a:lnTo>
                    <a:pt x="92201" y="9333"/>
                  </a:lnTo>
                  <a:lnTo>
                    <a:pt x="87253" y="8207"/>
                  </a:lnTo>
                  <a:lnTo>
                    <a:pt x="82961" y="6463"/>
                  </a:lnTo>
                  <a:lnTo>
                    <a:pt x="7140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93"/>
            <p:cNvSpPr/>
            <p:nvPr/>
          </p:nvSpPr>
          <p:spPr>
            <a:xfrm>
              <a:off x="4580929" y="1410890"/>
              <a:ext cx="98228" cy="142876"/>
            </a:xfrm>
            <a:custGeom>
              <a:avLst/>
              <a:gdLst/>
              <a:ahLst/>
              <a:cxnLst/>
              <a:rect l="0" t="0" r="0" b="0"/>
              <a:pathLst>
                <a:path w="98228" h="142876">
                  <a:moveTo>
                    <a:pt x="98227" y="0"/>
                  </a:moveTo>
                  <a:lnTo>
                    <a:pt x="93487" y="4741"/>
                  </a:lnTo>
                  <a:lnTo>
                    <a:pt x="92090" y="7129"/>
                  </a:lnTo>
                  <a:lnTo>
                    <a:pt x="91159" y="9714"/>
                  </a:lnTo>
                  <a:lnTo>
                    <a:pt x="90538" y="12429"/>
                  </a:lnTo>
                  <a:lnTo>
                    <a:pt x="89132" y="15231"/>
                  </a:lnTo>
                  <a:lnTo>
                    <a:pt x="87202" y="18092"/>
                  </a:lnTo>
                  <a:lnTo>
                    <a:pt x="84924" y="20991"/>
                  </a:lnTo>
                  <a:lnTo>
                    <a:pt x="82413" y="23916"/>
                  </a:lnTo>
                  <a:lnTo>
                    <a:pt x="79746" y="26858"/>
                  </a:lnTo>
                  <a:lnTo>
                    <a:pt x="76977" y="29812"/>
                  </a:lnTo>
                  <a:lnTo>
                    <a:pt x="74138" y="33765"/>
                  </a:lnTo>
                  <a:lnTo>
                    <a:pt x="71253" y="38385"/>
                  </a:lnTo>
                  <a:lnTo>
                    <a:pt x="68338" y="43449"/>
                  </a:lnTo>
                  <a:lnTo>
                    <a:pt x="65402" y="47818"/>
                  </a:lnTo>
                  <a:lnTo>
                    <a:pt x="62453" y="51722"/>
                  </a:lnTo>
                  <a:lnTo>
                    <a:pt x="59495" y="55318"/>
                  </a:lnTo>
                  <a:lnTo>
                    <a:pt x="56531" y="58706"/>
                  </a:lnTo>
                  <a:lnTo>
                    <a:pt x="53562" y="61958"/>
                  </a:lnTo>
                  <a:lnTo>
                    <a:pt x="50591" y="65118"/>
                  </a:lnTo>
                  <a:lnTo>
                    <a:pt x="47618" y="69209"/>
                  </a:lnTo>
                  <a:lnTo>
                    <a:pt x="44644" y="73920"/>
                  </a:lnTo>
                  <a:lnTo>
                    <a:pt x="41669" y="79046"/>
                  </a:lnTo>
                  <a:lnTo>
                    <a:pt x="38693" y="83455"/>
                  </a:lnTo>
                  <a:lnTo>
                    <a:pt x="35717" y="87387"/>
                  </a:lnTo>
                  <a:lnTo>
                    <a:pt x="32742" y="91000"/>
                  </a:lnTo>
                  <a:lnTo>
                    <a:pt x="30758" y="94401"/>
                  </a:lnTo>
                  <a:lnTo>
                    <a:pt x="29434" y="97661"/>
                  </a:lnTo>
                  <a:lnTo>
                    <a:pt x="28553" y="100826"/>
                  </a:lnTo>
                  <a:lnTo>
                    <a:pt x="26973" y="103928"/>
                  </a:lnTo>
                  <a:lnTo>
                    <a:pt x="24927" y="106989"/>
                  </a:lnTo>
                  <a:lnTo>
                    <a:pt x="22571" y="110021"/>
                  </a:lnTo>
                  <a:lnTo>
                    <a:pt x="20009" y="112043"/>
                  </a:lnTo>
                  <a:lnTo>
                    <a:pt x="17308" y="113390"/>
                  </a:lnTo>
                  <a:lnTo>
                    <a:pt x="14515" y="114289"/>
                  </a:lnTo>
                  <a:lnTo>
                    <a:pt x="12653" y="116872"/>
                  </a:lnTo>
                  <a:lnTo>
                    <a:pt x="11413" y="120579"/>
                  </a:lnTo>
                  <a:lnTo>
                    <a:pt x="10585" y="125034"/>
                  </a:lnTo>
                  <a:lnTo>
                    <a:pt x="9041" y="128005"/>
                  </a:lnTo>
                  <a:lnTo>
                    <a:pt x="7020" y="129985"/>
                  </a:lnTo>
                  <a:lnTo>
                    <a:pt x="4680" y="131305"/>
                  </a:lnTo>
                  <a:lnTo>
                    <a:pt x="3120" y="133177"/>
                  </a:lnTo>
                  <a:lnTo>
                    <a:pt x="2080" y="135418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94"/>
            <p:cNvSpPr/>
            <p:nvPr/>
          </p:nvSpPr>
          <p:spPr>
            <a:xfrm>
              <a:off x="4875609" y="1526976"/>
              <a:ext cx="276821" cy="133946"/>
            </a:xfrm>
            <a:custGeom>
              <a:avLst/>
              <a:gdLst/>
              <a:ahLst/>
              <a:cxnLst/>
              <a:rect l="0" t="0" r="0" b="0"/>
              <a:pathLst>
                <a:path w="276821" h="133946">
                  <a:moveTo>
                    <a:pt x="276820" y="0"/>
                  </a:moveTo>
                  <a:lnTo>
                    <a:pt x="272080" y="0"/>
                  </a:lnTo>
                  <a:lnTo>
                    <a:pt x="270683" y="992"/>
                  </a:lnTo>
                  <a:lnTo>
                    <a:pt x="269752" y="2646"/>
                  </a:lnTo>
                  <a:lnTo>
                    <a:pt x="269132" y="4741"/>
                  </a:lnTo>
                  <a:lnTo>
                    <a:pt x="267726" y="7129"/>
                  </a:lnTo>
                  <a:lnTo>
                    <a:pt x="265796" y="9714"/>
                  </a:lnTo>
                  <a:lnTo>
                    <a:pt x="263518" y="12429"/>
                  </a:lnTo>
                  <a:lnTo>
                    <a:pt x="260014" y="15231"/>
                  </a:lnTo>
                  <a:lnTo>
                    <a:pt x="255694" y="18092"/>
                  </a:lnTo>
                  <a:lnTo>
                    <a:pt x="250830" y="20991"/>
                  </a:lnTo>
                  <a:lnTo>
                    <a:pt x="242780" y="24212"/>
                  </a:lnTo>
                  <a:lnTo>
                    <a:pt x="239243" y="25071"/>
                  </a:lnTo>
                  <a:lnTo>
                    <a:pt x="232669" y="28671"/>
                  </a:lnTo>
                  <a:lnTo>
                    <a:pt x="229527" y="31021"/>
                  </a:lnTo>
                  <a:lnTo>
                    <a:pt x="225447" y="33579"/>
                  </a:lnTo>
                  <a:lnTo>
                    <a:pt x="220744" y="36276"/>
                  </a:lnTo>
                  <a:lnTo>
                    <a:pt x="210225" y="41920"/>
                  </a:lnTo>
                  <a:lnTo>
                    <a:pt x="198936" y="47735"/>
                  </a:lnTo>
                  <a:lnTo>
                    <a:pt x="193147" y="49683"/>
                  </a:lnTo>
                  <a:lnTo>
                    <a:pt x="187303" y="50981"/>
                  </a:lnTo>
                  <a:lnTo>
                    <a:pt x="181424" y="51847"/>
                  </a:lnTo>
                  <a:lnTo>
                    <a:pt x="175520" y="53416"/>
                  </a:lnTo>
                  <a:lnTo>
                    <a:pt x="169599" y="55455"/>
                  </a:lnTo>
                  <a:lnTo>
                    <a:pt x="163667" y="57806"/>
                  </a:lnTo>
                  <a:lnTo>
                    <a:pt x="157729" y="60365"/>
                  </a:lnTo>
                  <a:lnTo>
                    <a:pt x="145839" y="65855"/>
                  </a:lnTo>
                  <a:lnTo>
                    <a:pt x="138897" y="68708"/>
                  </a:lnTo>
                  <a:lnTo>
                    <a:pt x="131294" y="71602"/>
                  </a:lnTo>
                  <a:lnTo>
                    <a:pt x="123248" y="74524"/>
                  </a:lnTo>
                  <a:lnTo>
                    <a:pt x="115899" y="77464"/>
                  </a:lnTo>
                  <a:lnTo>
                    <a:pt x="109016" y="80416"/>
                  </a:lnTo>
                  <a:lnTo>
                    <a:pt x="96077" y="86342"/>
                  </a:lnTo>
                  <a:lnTo>
                    <a:pt x="71601" y="98231"/>
                  </a:lnTo>
                  <a:lnTo>
                    <a:pt x="29775" y="119063"/>
                  </a:lnTo>
                  <a:lnTo>
                    <a:pt x="24811" y="121047"/>
                  </a:lnTo>
                  <a:lnTo>
                    <a:pt x="16649" y="123252"/>
                  </a:lnTo>
                  <a:lnTo>
                    <a:pt x="9715" y="126878"/>
                  </a:lnTo>
                  <a:lnTo>
                    <a:pt x="0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95"/>
            <p:cNvSpPr/>
            <p:nvPr/>
          </p:nvSpPr>
          <p:spPr>
            <a:xfrm>
              <a:off x="5197494" y="1750218"/>
              <a:ext cx="160319" cy="88021"/>
            </a:xfrm>
            <a:custGeom>
              <a:avLst/>
              <a:gdLst/>
              <a:ahLst/>
              <a:cxnLst/>
              <a:rect l="0" t="0" r="0" b="0"/>
              <a:pathLst>
                <a:path w="160319" h="88021">
                  <a:moveTo>
                    <a:pt x="142459" y="0"/>
                  </a:moveTo>
                  <a:lnTo>
                    <a:pt x="113779" y="0"/>
                  </a:lnTo>
                  <a:lnTo>
                    <a:pt x="109449" y="992"/>
                  </a:lnTo>
                  <a:lnTo>
                    <a:pt x="104577" y="2646"/>
                  </a:lnTo>
                  <a:lnTo>
                    <a:pt x="99345" y="4741"/>
                  </a:lnTo>
                  <a:lnTo>
                    <a:pt x="93872" y="6137"/>
                  </a:lnTo>
                  <a:lnTo>
                    <a:pt x="88239" y="7068"/>
                  </a:lnTo>
                  <a:lnTo>
                    <a:pt x="82500" y="7689"/>
                  </a:lnTo>
                  <a:lnTo>
                    <a:pt x="76689" y="9095"/>
                  </a:lnTo>
                  <a:lnTo>
                    <a:pt x="70831" y="11024"/>
                  </a:lnTo>
                  <a:lnTo>
                    <a:pt x="64941" y="13303"/>
                  </a:lnTo>
                  <a:lnTo>
                    <a:pt x="60023" y="14821"/>
                  </a:lnTo>
                  <a:lnTo>
                    <a:pt x="55751" y="15834"/>
                  </a:lnTo>
                  <a:lnTo>
                    <a:pt x="51911" y="16509"/>
                  </a:lnTo>
                  <a:lnTo>
                    <a:pt x="47367" y="17952"/>
                  </a:lnTo>
                  <a:lnTo>
                    <a:pt x="42353" y="19905"/>
                  </a:lnTo>
                  <a:lnTo>
                    <a:pt x="37026" y="22200"/>
                  </a:lnTo>
                  <a:lnTo>
                    <a:pt x="32483" y="24722"/>
                  </a:lnTo>
                  <a:lnTo>
                    <a:pt x="28462" y="27395"/>
                  </a:lnTo>
                  <a:lnTo>
                    <a:pt x="24789" y="30170"/>
                  </a:lnTo>
                  <a:lnTo>
                    <a:pt x="21348" y="33012"/>
                  </a:lnTo>
                  <a:lnTo>
                    <a:pt x="18062" y="35898"/>
                  </a:lnTo>
                  <a:lnTo>
                    <a:pt x="10399" y="42920"/>
                  </a:lnTo>
                  <a:lnTo>
                    <a:pt x="4332" y="48877"/>
                  </a:lnTo>
                  <a:lnTo>
                    <a:pt x="2749" y="51436"/>
                  </a:lnTo>
                  <a:lnTo>
                    <a:pt x="1694" y="54135"/>
                  </a:lnTo>
                  <a:lnTo>
                    <a:pt x="0" y="60854"/>
                  </a:lnTo>
                  <a:lnTo>
                    <a:pt x="853" y="62397"/>
                  </a:lnTo>
                  <a:lnTo>
                    <a:pt x="2415" y="64419"/>
                  </a:lnTo>
                  <a:lnTo>
                    <a:pt x="4447" y="66758"/>
                  </a:lnTo>
                  <a:lnTo>
                    <a:pt x="6794" y="68318"/>
                  </a:lnTo>
                  <a:lnTo>
                    <a:pt x="9352" y="69358"/>
                  </a:lnTo>
                  <a:lnTo>
                    <a:pt x="12049" y="70051"/>
                  </a:lnTo>
                  <a:lnTo>
                    <a:pt x="14839" y="71505"/>
                  </a:lnTo>
                  <a:lnTo>
                    <a:pt x="17691" y="73467"/>
                  </a:lnTo>
                  <a:lnTo>
                    <a:pt x="20585" y="75767"/>
                  </a:lnTo>
                  <a:lnTo>
                    <a:pt x="24499" y="77301"/>
                  </a:lnTo>
                  <a:lnTo>
                    <a:pt x="29092" y="78323"/>
                  </a:lnTo>
                  <a:lnTo>
                    <a:pt x="34139" y="79004"/>
                  </a:lnTo>
                  <a:lnTo>
                    <a:pt x="39488" y="79459"/>
                  </a:lnTo>
                  <a:lnTo>
                    <a:pt x="45037" y="79761"/>
                  </a:lnTo>
                  <a:lnTo>
                    <a:pt x="50722" y="79963"/>
                  </a:lnTo>
                  <a:lnTo>
                    <a:pt x="55504" y="81090"/>
                  </a:lnTo>
                  <a:lnTo>
                    <a:pt x="59684" y="82834"/>
                  </a:lnTo>
                  <a:lnTo>
                    <a:pt x="63463" y="84988"/>
                  </a:lnTo>
                  <a:lnTo>
                    <a:pt x="67967" y="86424"/>
                  </a:lnTo>
                  <a:lnTo>
                    <a:pt x="72954" y="87382"/>
                  </a:lnTo>
                  <a:lnTo>
                    <a:pt x="78263" y="88020"/>
                  </a:lnTo>
                  <a:lnTo>
                    <a:pt x="83786" y="87454"/>
                  </a:lnTo>
                  <a:lnTo>
                    <a:pt x="89453" y="86084"/>
                  </a:lnTo>
                  <a:lnTo>
                    <a:pt x="95215" y="84178"/>
                  </a:lnTo>
                  <a:lnTo>
                    <a:pt x="100049" y="82908"/>
                  </a:lnTo>
                  <a:lnTo>
                    <a:pt x="104264" y="82061"/>
                  </a:lnTo>
                  <a:lnTo>
                    <a:pt x="108066" y="81496"/>
                  </a:lnTo>
                  <a:lnTo>
                    <a:pt x="112584" y="81120"/>
                  </a:lnTo>
                  <a:lnTo>
                    <a:pt x="117581" y="80869"/>
                  </a:lnTo>
                  <a:lnTo>
                    <a:pt x="131450" y="80516"/>
                  </a:lnTo>
                  <a:lnTo>
                    <a:pt x="145024" y="80397"/>
                  </a:lnTo>
                  <a:lnTo>
                    <a:pt x="148138" y="79395"/>
                  </a:lnTo>
                  <a:lnTo>
                    <a:pt x="151205" y="77735"/>
                  </a:lnTo>
                  <a:lnTo>
                    <a:pt x="160318" y="714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96"/>
            <p:cNvSpPr/>
            <p:nvPr/>
          </p:nvSpPr>
          <p:spPr>
            <a:xfrm>
              <a:off x="5197233" y="1678784"/>
              <a:ext cx="249877" cy="232133"/>
            </a:xfrm>
            <a:custGeom>
              <a:avLst/>
              <a:gdLst/>
              <a:ahLst/>
              <a:cxnLst/>
              <a:rect l="0" t="0" r="0" b="0"/>
              <a:pathLst>
                <a:path w="249877" h="232133">
                  <a:moveTo>
                    <a:pt x="249876" y="35716"/>
                  </a:moveTo>
                  <a:lnTo>
                    <a:pt x="245136" y="35716"/>
                  </a:lnTo>
                  <a:lnTo>
                    <a:pt x="243739" y="36708"/>
                  </a:lnTo>
                  <a:lnTo>
                    <a:pt x="242808" y="38361"/>
                  </a:lnTo>
                  <a:lnTo>
                    <a:pt x="242187" y="40456"/>
                  </a:lnTo>
                  <a:lnTo>
                    <a:pt x="240781" y="41852"/>
                  </a:lnTo>
                  <a:lnTo>
                    <a:pt x="238851" y="42783"/>
                  </a:lnTo>
                  <a:lnTo>
                    <a:pt x="233070" y="44810"/>
                  </a:lnTo>
                  <a:lnTo>
                    <a:pt x="228750" y="46739"/>
                  </a:lnTo>
                  <a:lnTo>
                    <a:pt x="223886" y="49018"/>
                  </a:lnTo>
                  <a:lnTo>
                    <a:pt x="219651" y="51529"/>
                  </a:lnTo>
                  <a:lnTo>
                    <a:pt x="212299" y="56965"/>
                  </a:lnTo>
                  <a:lnTo>
                    <a:pt x="207958" y="59804"/>
                  </a:lnTo>
                  <a:lnTo>
                    <a:pt x="203079" y="62688"/>
                  </a:lnTo>
                  <a:lnTo>
                    <a:pt x="197842" y="65604"/>
                  </a:lnTo>
                  <a:lnTo>
                    <a:pt x="193358" y="68539"/>
                  </a:lnTo>
                  <a:lnTo>
                    <a:pt x="185731" y="74447"/>
                  </a:lnTo>
                  <a:lnTo>
                    <a:pt x="181315" y="78404"/>
                  </a:lnTo>
                  <a:lnTo>
                    <a:pt x="171118" y="88092"/>
                  </a:lnTo>
                  <a:lnTo>
                    <a:pt x="165621" y="92461"/>
                  </a:lnTo>
                  <a:lnTo>
                    <a:pt x="159971" y="96366"/>
                  </a:lnTo>
                  <a:lnTo>
                    <a:pt x="154221" y="99962"/>
                  </a:lnTo>
                  <a:lnTo>
                    <a:pt x="149395" y="104343"/>
                  </a:lnTo>
                  <a:lnTo>
                    <a:pt x="145185" y="109249"/>
                  </a:lnTo>
                  <a:lnTo>
                    <a:pt x="141387" y="114503"/>
                  </a:lnTo>
                  <a:lnTo>
                    <a:pt x="136870" y="118998"/>
                  </a:lnTo>
                  <a:lnTo>
                    <a:pt x="131875" y="122987"/>
                  </a:lnTo>
                  <a:lnTo>
                    <a:pt x="126560" y="126639"/>
                  </a:lnTo>
                  <a:lnTo>
                    <a:pt x="121033" y="131058"/>
                  </a:lnTo>
                  <a:lnTo>
                    <a:pt x="115363" y="135988"/>
                  </a:lnTo>
                  <a:lnTo>
                    <a:pt x="109599" y="141259"/>
                  </a:lnTo>
                  <a:lnTo>
                    <a:pt x="103772" y="145765"/>
                  </a:lnTo>
                  <a:lnTo>
                    <a:pt x="97903" y="149762"/>
                  </a:lnTo>
                  <a:lnTo>
                    <a:pt x="92006" y="153418"/>
                  </a:lnTo>
                  <a:lnTo>
                    <a:pt x="86091" y="157840"/>
                  </a:lnTo>
                  <a:lnTo>
                    <a:pt x="80161" y="162773"/>
                  </a:lnTo>
                  <a:lnTo>
                    <a:pt x="74225" y="168045"/>
                  </a:lnTo>
                  <a:lnTo>
                    <a:pt x="68283" y="172552"/>
                  </a:lnTo>
                  <a:lnTo>
                    <a:pt x="62337" y="176550"/>
                  </a:lnTo>
                  <a:lnTo>
                    <a:pt x="56389" y="180206"/>
                  </a:lnTo>
                  <a:lnTo>
                    <a:pt x="51432" y="183637"/>
                  </a:lnTo>
                  <a:lnTo>
                    <a:pt x="47134" y="186916"/>
                  </a:lnTo>
                  <a:lnTo>
                    <a:pt x="39714" y="193205"/>
                  </a:lnTo>
                  <a:lnTo>
                    <a:pt x="33108" y="199307"/>
                  </a:lnTo>
                  <a:lnTo>
                    <a:pt x="23812" y="208321"/>
                  </a:lnTo>
                  <a:lnTo>
                    <a:pt x="14773" y="217275"/>
                  </a:lnTo>
                  <a:lnTo>
                    <a:pt x="11781" y="219263"/>
                  </a:lnTo>
                  <a:lnTo>
                    <a:pt x="5811" y="221472"/>
                  </a:lnTo>
                  <a:lnTo>
                    <a:pt x="3822" y="223053"/>
                  </a:lnTo>
                  <a:lnTo>
                    <a:pt x="2496" y="225099"/>
                  </a:lnTo>
                  <a:lnTo>
                    <a:pt x="0" y="231755"/>
                  </a:lnTo>
                  <a:lnTo>
                    <a:pt x="7547" y="232132"/>
                  </a:lnTo>
                  <a:lnTo>
                    <a:pt x="7955" y="231152"/>
                  </a:lnTo>
                  <a:lnTo>
                    <a:pt x="8411" y="227417"/>
                  </a:lnTo>
                  <a:lnTo>
                    <a:pt x="9524" y="226025"/>
                  </a:lnTo>
                  <a:lnTo>
                    <a:pt x="11258" y="225096"/>
                  </a:lnTo>
                  <a:lnTo>
                    <a:pt x="13407" y="224477"/>
                  </a:lnTo>
                  <a:lnTo>
                    <a:pt x="14839" y="223072"/>
                  </a:lnTo>
                  <a:lnTo>
                    <a:pt x="15794" y="221143"/>
                  </a:lnTo>
                  <a:lnTo>
                    <a:pt x="16430" y="218865"/>
                  </a:lnTo>
                  <a:lnTo>
                    <a:pt x="19784" y="213688"/>
                  </a:lnTo>
                  <a:lnTo>
                    <a:pt x="24581" y="208080"/>
                  </a:lnTo>
                  <a:lnTo>
                    <a:pt x="30021" y="202280"/>
                  </a:lnTo>
                  <a:lnTo>
                    <a:pt x="44547" y="187504"/>
                  </a:lnTo>
                  <a:lnTo>
                    <a:pt x="50470" y="180568"/>
                  </a:lnTo>
                  <a:lnTo>
                    <a:pt x="53438" y="175940"/>
                  </a:lnTo>
                  <a:lnTo>
                    <a:pt x="56410" y="170870"/>
                  </a:lnTo>
                  <a:lnTo>
                    <a:pt x="59383" y="166498"/>
                  </a:lnTo>
                  <a:lnTo>
                    <a:pt x="62357" y="162592"/>
                  </a:lnTo>
                  <a:lnTo>
                    <a:pt x="68308" y="155605"/>
                  </a:lnTo>
                  <a:lnTo>
                    <a:pt x="74259" y="149192"/>
                  </a:lnTo>
                  <a:lnTo>
                    <a:pt x="99806" y="123309"/>
                  </a:lnTo>
                  <a:lnTo>
                    <a:pt x="104189" y="119908"/>
                  </a:lnTo>
                  <a:lnTo>
                    <a:pt x="109095" y="116649"/>
                  </a:lnTo>
                  <a:lnTo>
                    <a:pt x="114350" y="113483"/>
                  </a:lnTo>
                  <a:lnTo>
                    <a:pt x="119838" y="109389"/>
                  </a:lnTo>
                  <a:lnTo>
                    <a:pt x="125481" y="104675"/>
                  </a:lnTo>
                  <a:lnTo>
                    <a:pt x="136050" y="95137"/>
                  </a:lnTo>
                  <a:lnTo>
                    <a:pt x="144055" y="87592"/>
                  </a:lnTo>
                  <a:lnTo>
                    <a:pt x="148570" y="84190"/>
                  </a:lnTo>
                  <a:lnTo>
                    <a:pt x="153565" y="80930"/>
                  </a:lnTo>
                  <a:lnTo>
                    <a:pt x="158880" y="77765"/>
                  </a:lnTo>
                  <a:lnTo>
                    <a:pt x="163415" y="74663"/>
                  </a:lnTo>
                  <a:lnTo>
                    <a:pt x="171100" y="68570"/>
                  </a:lnTo>
                  <a:lnTo>
                    <a:pt x="175531" y="64564"/>
                  </a:lnTo>
                  <a:lnTo>
                    <a:pt x="185745" y="54821"/>
                  </a:lnTo>
                  <a:lnTo>
                    <a:pt x="226028" y="14912"/>
                  </a:lnTo>
                  <a:lnTo>
                    <a:pt x="229016" y="12917"/>
                  </a:lnTo>
                  <a:lnTo>
                    <a:pt x="234982" y="10700"/>
                  </a:lnTo>
                  <a:lnTo>
                    <a:pt x="240941" y="7069"/>
                  </a:lnTo>
                  <a:lnTo>
                    <a:pt x="249867" y="4"/>
                  </a:lnTo>
                  <a:lnTo>
                    <a:pt x="249872" y="0"/>
                  </a:lnTo>
                  <a:lnTo>
                    <a:pt x="249874" y="4738"/>
                  </a:lnTo>
                  <a:lnTo>
                    <a:pt x="248883" y="6134"/>
                  </a:lnTo>
                  <a:lnTo>
                    <a:pt x="247229" y="7065"/>
                  </a:lnTo>
                  <a:lnTo>
                    <a:pt x="245134" y="7685"/>
                  </a:lnTo>
                  <a:lnTo>
                    <a:pt x="240162" y="11021"/>
                  </a:lnTo>
                  <a:lnTo>
                    <a:pt x="237446" y="13299"/>
                  </a:lnTo>
                  <a:lnTo>
                    <a:pt x="235636" y="15810"/>
                  </a:lnTo>
                  <a:lnTo>
                    <a:pt x="233625" y="21246"/>
                  </a:lnTo>
                  <a:lnTo>
                    <a:pt x="230086" y="26970"/>
                  </a:lnTo>
                  <a:lnTo>
                    <a:pt x="225205" y="32821"/>
                  </a:lnTo>
                  <a:lnTo>
                    <a:pt x="219729" y="38728"/>
                  </a:lnTo>
                  <a:lnTo>
                    <a:pt x="211067" y="47632"/>
                  </a:lnTo>
                  <a:lnTo>
                    <a:pt x="207137" y="50605"/>
                  </a:lnTo>
                  <a:lnTo>
                    <a:pt x="202531" y="53580"/>
                  </a:lnTo>
                  <a:lnTo>
                    <a:pt x="197477" y="56555"/>
                  </a:lnTo>
                  <a:lnTo>
                    <a:pt x="193115" y="59530"/>
                  </a:lnTo>
                  <a:lnTo>
                    <a:pt x="185622" y="65482"/>
                  </a:lnTo>
                  <a:lnTo>
                    <a:pt x="181244" y="69450"/>
                  </a:lnTo>
                  <a:lnTo>
                    <a:pt x="171086" y="79151"/>
                  </a:lnTo>
                  <a:lnTo>
                    <a:pt x="149072" y="100832"/>
                  </a:lnTo>
                  <a:lnTo>
                    <a:pt x="144971" y="103931"/>
                  </a:lnTo>
                  <a:lnTo>
                    <a:pt x="140251" y="106990"/>
                  </a:lnTo>
                  <a:lnTo>
                    <a:pt x="135121" y="110020"/>
                  </a:lnTo>
                  <a:lnTo>
                    <a:pt x="130708" y="114026"/>
                  </a:lnTo>
                  <a:lnTo>
                    <a:pt x="126774" y="118680"/>
                  </a:lnTo>
                  <a:lnTo>
                    <a:pt x="123160" y="123767"/>
                  </a:lnTo>
                  <a:lnTo>
                    <a:pt x="119758" y="128151"/>
                  </a:lnTo>
                  <a:lnTo>
                    <a:pt x="116498" y="132066"/>
                  </a:lnTo>
                  <a:lnTo>
                    <a:pt x="110229" y="139061"/>
                  </a:lnTo>
                  <a:lnTo>
                    <a:pt x="104136" y="145478"/>
                  </a:lnTo>
                  <a:lnTo>
                    <a:pt x="86175" y="163675"/>
                  </a:lnTo>
                  <a:lnTo>
                    <a:pt x="83195" y="167655"/>
                  </a:lnTo>
                  <a:lnTo>
                    <a:pt x="80216" y="172292"/>
                  </a:lnTo>
                  <a:lnTo>
                    <a:pt x="77238" y="177368"/>
                  </a:lnTo>
                  <a:lnTo>
                    <a:pt x="74260" y="180752"/>
                  </a:lnTo>
                  <a:lnTo>
                    <a:pt x="71284" y="183008"/>
                  </a:lnTo>
                  <a:lnTo>
                    <a:pt x="68306" y="184512"/>
                  </a:lnTo>
                  <a:lnTo>
                    <a:pt x="66322" y="186507"/>
                  </a:lnTo>
                  <a:lnTo>
                    <a:pt x="64998" y="188829"/>
                  </a:lnTo>
                  <a:lnTo>
                    <a:pt x="64116" y="191369"/>
                  </a:lnTo>
                  <a:lnTo>
                    <a:pt x="60490" y="196838"/>
                  </a:lnTo>
                  <a:lnTo>
                    <a:pt x="54819" y="203692"/>
                  </a:lnTo>
                  <a:lnTo>
                    <a:pt x="49096" y="209620"/>
                  </a:lnTo>
                  <a:lnTo>
                    <a:pt x="44897" y="213898"/>
                  </a:lnTo>
                  <a:lnTo>
                    <a:pt x="44573" y="220365"/>
                  </a:lnTo>
                  <a:lnTo>
                    <a:pt x="44493" y="2232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97"/>
            <p:cNvSpPr/>
            <p:nvPr/>
          </p:nvSpPr>
          <p:spPr>
            <a:xfrm>
              <a:off x="4446984" y="1035843"/>
              <a:ext cx="80368" cy="232173"/>
            </a:xfrm>
            <a:custGeom>
              <a:avLst/>
              <a:gdLst/>
              <a:ahLst/>
              <a:cxnLst/>
              <a:rect l="0" t="0" r="0" b="0"/>
              <a:pathLst>
                <a:path w="80368" h="232173">
                  <a:moveTo>
                    <a:pt x="80367" y="0"/>
                  </a:moveTo>
                  <a:lnTo>
                    <a:pt x="80367" y="12429"/>
                  </a:lnTo>
                  <a:lnTo>
                    <a:pt x="79374" y="15231"/>
                  </a:lnTo>
                  <a:lnTo>
                    <a:pt x="77721" y="18092"/>
                  </a:lnTo>
                  <a:lnTo>
                    <a:pt x="75626" y="20991"/>
                  </a:lnTo>
                  <a:lnTo>
                    <a:pt x="74230" y="24908"/>
                  </a:lnTo>
                  <a:lnTo>
                    <a:pt x="73299" y="29504"/>
                  </a:lnTo>
                  <a:lnTo>
                    <a:pt x="72679" y="34552"/>
                  </a:lnTo>
                  <a:lnTo>
                    <a:pt x="71273" y="38910"/>
                  </a:lnTo>
                  <a:lnTo>
                    <a:pt x="69343" y="42807"/>
                  </a:lnTo>
                  <a:lnTo>
                    <a:pt x="67065" y="46398"/>
                  </a:lnTo>
                  <a:lnTo>
                    <a:pt x="64553" y="50776"/>
                  </a:lnTo>
                  <a:lnTo>
                    <a:pt x="59117" y="60932"/>
                  </a:lnTo>
                  <a:lnTo>
                    <a:pt x="41635" y="95373"/>
                  </a:lnTo>
                  <a:lnTo>
                    <a:pt x="39663" y="102278"/>
                  </a:lnTo>
                  <a:lnTo>
                    <a:pt x="38348" y="109857"/>
                  </a:lnTo>
                  <a:lnTo>
                    <a:pt x="37472" y="117886"/>
                  </a:lnTo>
                  <a:lnTo>
                    <a:pt x="34903" y="124232"/>
                  </a:lnTo>
                  <a:lnTo>
                    <a:pt x="31206" y="129454"/>
                  </a:lnTo>
                  <a:lnTo>
                    <a:pt x="26757" y="133928"/>
                  </a:lnTo>
                  <a:lnTo>
                    <a:pt x="23791" y="138895"/>
                  </a:lnTo>
                  <a:lnTo>
                    <a:pt x="21814" y="144190"/>
                  </a:lnTo>
                  <a:lnTo>
                    <a:pt x="20496" y="149705"/>
                  </a:lnTo>
                  <a:lnTo>
                    <a:pt x="18624" y="155366"/>
                  </a:lnTo>
                  <a:lnTo>
                    <a:pt x="16385" y="161124"/>
                  </a:lnTo>
                  <a:lnTo>
                    <a:pt x="13900" y="166947"/>
                  </a:lnTo>
                  <a:lnTo>
                    <a:pt x="8492" y="178709"/>
                  </a:lnTo>
                  <a:lnTo>
                    <a:pt x="5662" y="184624"/>
                  </a:lnTo>
                  <a:lnTo>
                    <a:pt x="3774" y="189559"/>
                  </a:lnTo>
                  <a:lnTo>
                    <a:pt x="2516" y="193842"/>
                  </a:lnTo>
                  <a:lnTo>
                    <a:pt x="1677" y="197689"/>
                  </a:lnTo>
                  <a:lnTo>
                    <a:pt x="1118" y="202238"/>
                  </a:lnTo>
                  <a:lnTo>
                    <a:pt x="745" y="207255"/>
                  </a:lnTo>
                  <a:lnTo>
                    <a:pt x="331" y="217129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98"/>
            <p:cNvSpPr/>
            <p:nvPr/>
          </p:nvSpPr>
          <p:spPr>
            <a:xfrm>
              <a:off x="4625737" y="1144287"/>
              <a:ext cx="239533" cy="114678"/>
            </a:xfrm>
            <a:custGeom>
              <a:avLst/>
              <a:gdLst/>
              <a:ahLst/>
              <a:cxnLst/>
              <a:rect l="0" t="0" r="0" b="0"/>
              <a:pathLst>
                <a:path w="239533" h="114678">
                  <a:moveTo>
                    <a:pt x="106997" y="25502"/>
                  </a:moveTo>
                  <a:lnTo>
                    <a:pt x="102257" y="25502"/>
                  </a:lnTo>
                  <a:lnTo>
                    <a:pt x="98875" y="26494"/>
                  </a:lnTo>
                  <a:lnTo>
                    <a:pt x="94638" y="28147"/>
                  </a:lnTo>
                  <a:lnTo>
                    <a:pt x="89827" y="30242"/>
                  </a:lnTo>
                  <a:lnTo>
                    <a:pt x="84637" y="31638"/>
                  </a:lnTo>
                  <a:lnTo>
                    <a:pt x="79192" y="32569"/>
                  </a:lnTo>
                  <a:lnTo>
                    <a:pt x="73577" y="33190"/>
                  </a:lnTo>
                  <a:lnTo>
                    <a:pt x="67850" y="35588"/>
                  </a:lnTo>
                  <a:lnTo>
                    <a:pt x="62047" y="39171"/>
                  </a:lnTo>
                  <a:lnTo>
                    <a:pt x="56195" y="43544"/>
                  </a:lnTo>
                  <a:lnTo>
                    <a:pt x="50308" y="46460"/>
                  </a:lnTo>
                  <a:lnTo>
                    <a:pt x="44399" y="48403"/>
                  </a:lnTo>
                  <a:lnTo>
                    <a:pt x="38476" y="49699"/>
                  </a:lnTo>
                  <a:lnTo>
                    <a:pt x="33535" y="51555"/>
                  </a:lnTo>
                  <a:lnTo>
                    <a:pt x="29249" y="53785"/>
                  </a:lnTo>
                  <a:lnTo>
                    <a:pt x="25399" y="56263"/>
                  </a:lnTo>
                  <a:lnTo>
                    <a:pt x="21840" y="58908"/>
                  </a:lnTo>
                  <a:lnTo>
                    <a:pt x="18476" y="61663"/>
                  </a:lnTo>
                  <a:lnTo>
                    <a:pt x="15240" y="64492"/>
                  </a:lnTo>
                  <a:lnTo>
                    <a:pt x="12091" y="67370"/>
                  </a:lnTo>
                  <a:lnTo>
                    <a:pt x="5947" y="73214"/>
                  </a:lnTo>
                  <a:lnTo>
                    <a:pt x="3911" y="76161"/>
                  </a:lnTo>
                  <a:lnTo>
                    <a:pt x="2554" y="79119"/>
                  </a:lnTo>
                  <a:lnTo>
                    <a:pt x="377" y="86253"/>
                  </a:lnTo>
                  <a:lnTo>
                    <a:pt x="198" y="87831"/>
                  </a:lnTo>
                  <a:lnTo>
                    <a:pt x="79" y="89875"/>
                  </a:lnTo>
                  <a:lnTo>
                    <a:pt x="0" y="92229"/>
                  </a:lnTo>
                  <a:lnTo>
                    <a:pt x="939" y="94792"/>
                  </a:lnTo>
                  <a:lnTo>
                    <a:pt x="2557" y="97492"/>
                  </a:lnTo>
                  <a:lnTo>
                    <a:pt x="4628" y="100284"/>
                  </a:lnTo>
                  <a:lnTo>
                    <a:pt x="7001" y="102146"/>
                  </a:lnTo>
                  <a:lnTo>
                    <a:pt x="9575" y="103387"/>
                  </a:lnTo>
                  <a:lnTo>
                    <a:pt x="16073" y="105758"/>
                  </a:lnTo>
                  <a:lnTo>
                    <a:pt x="20584" y="107779"/>
                  </a:lnTo>
                  <a:lnTo>
                    <a:pt x="25575" y="110119"/>
                  </a:lnTo>
                  <a:lnTo>
                    <a:pt x="31880" y="111679"/>
                  </a:lnTo>
                  <a:lnTo>
                    <a:pt x="39059" y="112719"/>
                  </a:lnTo>
                  <a:lnTo>
                    <a:pt x="46822" y="113412"/>
                  </a:lnTo>
                  <a:lnTo>
                    <a:pt x="54974" y="113874"/>
                  </a:lnTo>
                  <a:lnTo>
                    <a:pt x="71969" y="114388"/>
                  </a:lnTo>
                  <a:lnTo>
                    <a:pt x="98272" y="114677"/>
                  </a:lnTo>
                  <a:lnTo>
                    <a:pt x="107133" y="113725"/>
                  </a:lnTo>
                  <a:lnTo>
                    <a:pt x="116017" y="112099"/>
                  </a:lnTo>
                  <a:lnTo>
                    <a:pt x="124917" y="110022"/>
                  </a:lnTo>
                  <a:lnTo>
                    <a:pt x="132834" y="108637"/>
                  </a:lnTo>
                  <a:lnTo>
                    <a:pt x="140097" y="107715"/>
                  </a:lnTo>
                  <a:lnTo>
                    <a:pt x="146922" y="107099"/>
                  </a:lnTo>
                  <a:lnTo>
                    <a:pt x="153458" y="105697"/>
                  </a:lnTo>
                  <a:lnTo>
                    <a:pt x="159799" y="103770"/>
                  </a:lnTo>
                  <a:lnTo>
                    <a:pt x="166010" y="101493"/>
                  </a:lnTo>
                  <a:lnTo>
                    <a:pt x="172136" y="98983"/>
                  </a:lnTo>
                  <a:lnTo>
                    <a:pt x="178204" y="96317"/>
                  </a:lnTo>
                  <a:lnTo>
                    <a:pt x="190238" y="90710"/>
                  </a:lnTo>
                  <a:lnTo>
                    <a:pt x="202201" y="84910"/>
                  </a:lnTo>
                  <a:lnTo>
                    <a:pt x="207177" y="81974"/>
                  </a:lnTo>
                  <a:lnTo>
                    <a:pt x="211487" y="79025"/>
                  </a:lnTo>
                  <a:lnTo>
                    <a:pt x="215352" y="76067"/>
                  </a:lnTo>
                  <a:lnTo>
                    <a:pt x="218921" y="73102"/>
                  </a:lnTo>
                  <a:lnTo>
                    <a:pt x="222293" y="70134"/>
                  </a:lnTo>
                  <a:lnTo>
                    <a:pt x="225532" y="67163"/>
                  </a:lnTo>
                  <a:lnTo>
                    <a:pt x="227693" y="64190"/>
                  </a:lnTo>
                  <a:lnTo>
                    <a:pt x="229132" y="61215"/>
                  </a:lnTo>
                  <a:lnTo>
                    <a:pt x="230092" y="58241"/>
                  </a:lnTo>
                  <a:lnTo>
                    <a:pt x="231725" y="55265"/>
                  </a:lnTo>
                  <a:lnTo>
                    <a:pt x="233805" y="52289"/>
                  </a:lnTo>
                  <a:lnTo>
                    <a:pt x="236184" y="49313"/>
                  </a:lnTo>
                  <a:lnTo>
                    <a:pt x="237770" y="46337"/>
                  </a:lnTo>
                  <a:lnTo>
                    <a:pt x="238827" y="43360"/>
                  </a:lnTo>
                  <a:lnTo>
                    <a:pt x="239532" y="40384"/>
                  </a:lnTo>
                  <a:lnTo>
                    <a:pt x="239010" y="37408"/>
                  </a:lnTo>
                  <a:lnTo>
                    <a:pt x="237670" y="34431"/>
                  </a:lnTo>
                  <a:lnTo>
                    <a:pt x="235784" y="31455"/>
                  </a:lnTo>
                  <a:lnTo>
                    <a:pt x="233535" y="28478"/>
                  </a:lnTo>
                  <a:lnTo>
                    <a:pt x="231043" y="25502"/>
                  </a:lnTo>
                  <a:lnTo>
                    <a:pt x="228389" y="22525"/>
                  </a:lnTo>
                  <a:lnTo>
                    <a:pt x="222795" y="16572"/>
                  </a:lnTo>
                  <a:lnTo>
                    <a:pt x="219914" y="13595"/>
                  </a:lnTo>
                  <a:lnTo>
                    <a:pt x="216010" y="11611"/>
                  </a:lnTo>
                  <a:lnTo>
                    <a:pt x="211422" y="10288"/>
                  </a:lnTo>
                  <a:lnTo>
                    <a:pt x="206379" y="9406"/>
                  </a:lnTo>
                  <a:lnTo>
                    <a:pt x="201033" y="8818"/>
                  </a:lnTo>
                  <a:lnTo>
                    <a:pt x="195485" y="8426"/>
                  </a:lnTo>
                  <a:lnTo>
                    <a:pt x="189801" y="8165"/>
                  </a:lnTo>
                  <a:lnTo>
                    <a:pt x="183035" y="6998"/>
                  </a:lnTo>
                  <a:lnTo>
                    <a:pt x="175549" y="5229"/>
                  </a:lnTo>
                  <a:lnTo>
                    <a:pt x="167581" y="3057"/>
                  </a:lnTo>
                  <a:lnTo>
                    <a:pt x="160284" y="1609"/>
                  </a:lnTo>
                  <a:lnTo>
                    <a:pt x="153436" y="643"/>
                  </a:lnTo>
                  <a:lnTo>
                    <a:pt x="146886" y="0"/>
                  </a:lnTo>
                  <a:lnTo>
                    <a:pt x="140535" y="563"/>
                  </a:lnTo>
                  <a:lnTo>
                    <a:pt x="134316" y="1930"/>
                  </a:lnTo>
                  <a:lnTo>
                    <a:pt x="115927" y="76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99"/>
            <p:cNvSpPr/>
            <p:nvPr/>
          </p:nvSpPr>
          <p:spPr>
            <a:xfrm>
              <a:off x="5313164" y="2875359"/>
              <a:ext cx="1580544" cy="205384"/>
            </a:xfrm>
            <a:custGeom>
              <a:avLst/>
              <a:gdLst/>
              <a:ahLst/>
              <a:cxnLst/>
              <a:rect l="0" t="0" r="0" b="0"/>
              <a:pathLst>
                <a:path w="1580544" h="205384">
                  <a:moveTo>
                    <a:pt x="0" y="205383"/>
                  </a:moveTo>
                  <a:lnTo>
                    <a:pt x="0" y="188797"/>
                  </a:lnTo>
                  <a:lnTo>
                    <a:pt x="4740" y="183160"/>
                  </a:lnTo>
                  <a:lnTo>
                    <a:pt x="7688" y="179946"/>
                  </a:lnTo>
                  <a:lnTo>
                    <a:pt x="9094" y="179496"/>
                  </a:lnTo>
                  <a:lnTo>
                    <a:pt x="13302" y="178994"/>
                  </a:lnTo>
                  <a:lnTo>
                    <a:pt x="25989" y="173972"/>
                  </a:lnTo>
                  <a:lnTo>
                    <a:pt x="66224" y="167585"/>
                  </a:lnTo>
                  <a:lnTo>
                    <a:pt x="99327" y="162764"/>
                  </a:lnTo>
                  <a:lnTo>
                    <a:pt x="146068" y="156395"/>
                  </a:lnTo>
                  <a:lnTo>
                    <a:pt x="199656" y="151719"/>
                  </a:lnTo>
                  <a:lnTo>
                    <a:pt x="239294" y="145936"/>
                  </a:lnTo>
                  <a:lnTo>
                    <a:pt x="286868" y="142790"/>
                  </a:lnTo>
                  <a:lnTo>
                    <a:pt x="332824" y="137007"/>
                  </a:lnTo>
                  <a:lnTo>
                    <a:pt x="378852" y="134852"/>
                  </a:lnTo>
                  <a:lnTo>
                    <a:pt x="412456" y="134348"/>
                  </a:lnTo>
                  <a:lnTo>
                    <a:pt x="447236" y="131478"/>
                  </a:lnTo>
                  <a:lnTo>
                    <a:pt x="483529" y="127888"/>
                  </a:lnTo>
                  <a:lnTo>
                    <a:pt x="522810" y="126292"/>
                  </a:lnTo>
                  <a:lnTo>
                    <a:pt x="579232" y="125394"/>
                  </a:lnTo>
                  <a:lnTo>
                    <a:pt x="615616" y="122538"/>
                  </a:lnTo>
                  <a:lnTo>
                    <a:pt x="651630" y="118953"/>
                  </a:lnTo>
                  <a:lnTo>
                    <a:pt x="687480" y="117360"/>
                  </a:lnTo>
                  <a:lnTo>
                    <a:pt x="725904" y="114006"/>
                  </a:lnTo>
                  <a:lnTo>
                    <a:pt x="765139" y="110201"/>
                  </a:lnTo>
                  <a:lnTo>
                    <a:pt x="802421" y="108509"/>
                  </a:lnTo>
                  <a:lnTo>
                    <a:pt x="838834" y="105111"/>
                  </a:lnTo>
                  <a:lnTo>
                    <a:pt x="875854" y="101287"/>
                  </a:lnTo>
                  <a:lnTo>
                    <a:pt x="915458" y="99587"/>
                  </a:lnTo>
                  <a:lnTo>
                    <a:pt x="972062" y="98630"/>
                  </a:lnTo>
                  <a:lnTo>
                    <a:pt x="1008488" y="95760"/>
                  </a:lnTo>
                  <a:lnTo>
                    <a:pt x="1043529" y="92169"/>
                  </a:lnTo>
                  <a:lnTo>
                    <a:pt x="1092139" y="89155"/>
                  </a:lnTo>
                  <a:lnTo>
                    <a:pt x="1126347" y="84935"/>
                  </a:lnTo>
                  <a:lnTo>
                    <a:pt x="1189687" y="80277"/>
                  </a:lnTo>
                  <a:lnTo>
                    <a:pt x="1234995" y="74497"/>
                  </a:lnTo>
                  <a:lnTo>
                    <a:pt x="1278846" y="72344"/>
                  </a:lnTo>
                  <a:lnTo>
                    <a:pt x="1317416" y="71706"/>
                  </a:lnTo>
                  <a:lnTo>
                    <a:pt x="1510279" y="71437"/>
                  </a:lnTo>
                  <a:lnTo>
                    <a:pt x="1513861" y="70445"/>
                  </a:lnTo>
                  <a:lnTo>
                    <a:pt x="1524092" y="64369"/>
                  </a:lnTo>
                  <a:lnTo>
                    <a:pt x="1525053" y="63749"/>
                  </a:lnTo>
                  <a:lnTo>
                    <a:pt x="1528767" y="63059"/>
                  </a:lnTo>
                  <a:lnTo>
                    <a:pt x="1535869" y="62510"/>
                  </a:lnTo>
                  <a:lnTo>
                    <a:pt x="1535902" y="70196"/>
                  </a:lnTo>
                  <a:lnTo>
                    <a:pt x="1536895" y="70610"/>
                  </a:lnTo>
                  <a:lnTo>
                    <a:pt x="1544726" y="71428"/>
                  </a:lnTo>
                  <a:lnTo>
                    <a:pt x="1570265" y="71437"/>
                  </a:lnTo>
                  <a:lnTo>
                    <a:pt x="1577493" y="65300"/>
                  </a:lnTo>
                  <a:lnTo>
                    <a:pt x="1580150" y="62875"/>
                  </a:lnTo>
                  <a:lnTo>
                    <a:pt x="1580435" y="57876"/>
                  </a:lnTo>
                  <a:lnTo>
                    <a:pt x="1580543" y="53955"/>
                  </a:lnTo>
                  <a:lnTo>
                    <a:pt x="1575810" y="48949"/>
                  </a:lnTo>
                  <a:lnTo>
                    <a:pt x="1567251" y="40286"/>
                  </a:lnTo>
                  <a:lnTo>
                    <a:pt x="1564740" y="38763"/>
                  </a:lnTo>
                  <a:lnTo>
                    <a:pt x="1556466" y="35628"/>
                  </a:lnTo>
                  <a:lnTo>
                    <a:pt x="1550665" y="31379"/>
                  </a:lnTo>
                  <a:lnTo>
                    <a:pt x="1544781" y="26183"/>
                  </a:lnTo>
                  <a:lnTo>
                    <a:pt x="1541823" y="23408"/>
                  </a:lnTo>
                  <a:lnTo>
                    <a:pt x="1537866" y="21559"/>
                  </a:lnTo>
                  <a:lnTo>
                    <a:pt x="1523808" y="17963"/>
                  </a:lnTo>
                  <a:lnTo>
                    <a:pt x="1512919" y="12047"/>
                  </a:lnTo>
                  <a:lnTo>
                    <a:pt x="1506507" y="10315"/>
                  </a:lnTo>
                  <a:lnTo>
                    <a:pt x="1497318" y="9340"/>
                  </a:lnTo>
                  <a:lnTo>
                    <a:pt x="1494306" y="8211"/>
                  </a:lnTo>
                  <a:lnTo>
                    <a:pt x="1484988" y="1916"/>
                  </a:lnTo>
                  <a:lnTo>
                    <a:pt x="148232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100"/>
            <p:cNvSpPr/>
            <p:nvPr/>
          </p:nvSpPr>
          <p:spPr>
            <a:xfrm>
              <a:off x="6741914" y="2946796"/>
              <a:ext cx="151805" cy="169665"/>
            </a:xfrm>
            <a:custGeom>
              <a:avLst/>
              <a:gdLst/>
              <a:ahLst/>
              <a:cxnLst/>
              <a:rect l="0" t="0" r="0" b="0"/>
              <a:pathLst>
                <a:path w="151805" h="169665">
                  <a:moveTo>
                    <a:pt x="151804" y="0"/>
                  </a:moveTo>
                  <a:lnTo>
                    <a:pt x="151804" y="4741"/>
                  </a:lnTo>
                  <a:lnTo>
                    <a:pt x="150812" y="7129"/>
                  </a:lnTo>
                  <a:lnTo>
                    <a:pt x="147064" y="12429"/>
                  </a:lnTo>
                  <a:lnTo>
                    <a:pt x="144675" y="15231"/>
                  </a:lnTo>
                  <a:lnTo>
                    <a:pt x="142091" y="18092"/>
                  </a:lnTo>
                  <a:lnTo>
                    <a:pt x="139376" y="20991"/>
                  </a:lnTo>
                  <a:lnTo>
                    <a:pt x="137566" y="23916"/>
                  </a:lnTo>
                  <a:lnTo>
                    <a:pt x="136358" y="26858"/>
                  </a:lnTo>
                  <a:lnTo>
                    <a:pt x="135554" y="29812"/>
                  </a:lnTo>
                  <a:lnTo>
                    <a:pt x="134025" y="32773"/>
                  </a:lnTo>
                  <a:lnTo>
                    <a:pt x="132014" y="35739"/>
                  </a:lnTo>
                  <a:lnTo>
                    <a:pt x="129681" y="38709"/>
                  </a:lnTo>
                  <a:lnTo>
                    <a:pt x="127134" y="41681"/>
                  </a:lnTo>
                  <a:lnTo>
                    <a:pt x="124442" y="44655"/>
                  </a:lnTo>
                  <a:lnTo>
                    <a:pt x="121657" y="47629"/>
                  </a:lnTo>
                  <a:lnTo>
                    <a:pt x="96457" y="73173"/>
                  </a:lnTo>
                  <a:lnTo>
                    <a:pt x="93078" y="77556"/>
                  </a:lnTo>
                  <a:lnTo>
                    <a:pt x="89834" y="82462"/>
                  </a:lnTo>
                  <a:lnTo>
                    <a:pt x="86677" y="87717"/>
                  </a:lnTo>
                  <a:lnTo>
                    <a:pt x="82590" y="92212"/>
                  </a:lnTo>
                  <a:lnTo>
                    <a:pt x="77879" y="96202"/>
                  </a:lnTo>
                  <a:lnTo>
                    <a:pt x="72756" y="99853"/>
                  </a:lnTo>
                  <a:lnTo>
                    <a:pt x="68347" y="103280"/>
                  </a:lnTo>
                  <a:lnTo>
                    <a:pt x="64416" y="106557"/>
                  </a:lnTo>
                  <a:lnTo>
                    <a:pt x="60804" y="109733"/>
                  </a:lnTo>
                  <a:lnTo>
                    <a:pt x="56410" y="112843"/>
                  </a:lnTo>
                  <a:lnTo>
                    <a:pt x="51497" y="115909"/>
                  </a:lnTo>
                  <a:lnTo>
                    <a:pt x="46238" y="118944"/>
                  </a:lnTo>
                  <a:lnTo>
                    <a:pt x="41739" y="121960"/>
                  </a:lnTo>
                  <a:lnTo>
                    <a:pt x="37748" y="124963"/>
                  </a:lnTo>
                  <a:lnTo>
                    <a:pt x="34094" y="127957"/>
                  </a:lnTo>
                  <a:lnTo>
                    <a:pt x="30667" y="130946"/>
                  </a:lnTo>
                  <a:lnTo>
                    <a:pt x="27389" y="133930"/>
                  </a:lnTo>
                  <a:lnTo>
                    <a:pt x="24213" y="136912"/>
                  </a:lnTo>
                  <a:lnTo>
                    <a:pt x="22094" y="139892"/>
                  </a:lnTo>
                  <a:lnTo>
                    <a:pt x="20682" y="142871"/>
                  </a:lnTo>
                  <a:lnTo>
                    <a:pt x="19741" y="145849"/>
                  </a:lnTo>
                  <a:lnTo>
                    <a:pt x="18122" y="148827"/>
                  </a:lnTo>
                  <a:lnTo>
                    <a:pt x="16050" y="151804"/>
                  </a:lnTo>
                  <a:lnTo>
                    <a:pt x="10336" y="158971"/>
                  </a:lnTo>
                  <a:lnTo>
                    <a:pt x="6908" y="162596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101"/>
            <p:cNvSpPr/>
            <p:nvPr/>
          </p:nvSpPr>
          <p:spPr>
            <a:xfrm>
              <a:off x="5804296" y="2518171"/>
              <a:ext cx="35720" cy="348259"/>
            </a:xfrm>
            <a:custGeom>
              <a:avLst/>
              <a:gdLst/>
              <a:ahLst/>
              <a:cxnLst/>
              <a:rect l="0" t="0" r="0" b="0"/>
              <a:pathLst>
                <a:path w="35720" h="348259">
                  <a:moveTo>
                    <a:pt x="35719" y="0"/>
                  </a:moveTo>
                  <a:lnTo>
                    <a:pt x="35719" y="28939"/>
                  </a:lnTo>
                  <a:lnTo>
                    <a:pt x="34727" y="33183"/>
                  </a:lnTo>
                  <a:lnTo>
                    <a:pt x="33073" y="37997"/>
                  </a:lnTo>
                  <a:lnTo>
                    <a:pt x="30979" y="43191"/>
                  </a:lnTo>
                  <a:lnTo>
                    <a:pt x="29582" y="49630"/>
                  </a:lnTo>
                  <a:lnTo>
                    <a:pt x="28651" y="56899"/>
                  </a:lnTo>
                  <a:lnTo>
                    <a:pt x="28030" y="64722"/>
                  </a:lnTo>
                  <a:lnTo>
                    <a:pt x="27617" y="72914"/>
                  </a:lnTo>
                  <a:lnTo>
                    <a:pt x="27157" y="89953"/>
                  </a:lnTo>
                  <a:lnTo>
                    <a:pt x="26822" y="147673"/>
                  </a:lnTo>
                  <a:lnTo>
                    <a:pt x="25819" y="157980"/>
                  </a:lnTo>
                  <a:lnTo>
                    <a:pt x="24158" y="167828"/>
                  </a:lnTo>
                  <a:lnTo>
                    <a:pt x="22058" y="177370"/>
                  </a:lnTo>
                  <a:lnTo>
                    <a:pt x="20659" y="186708"/>
                  </a:lnTo>
                  <a:lnTo>
                    <a:pt x="19726" y="195910"/>
                  </a:lnTo>
                  <a:lnTo>
                    <a:pt x="19104" y="205020"/>
                  </a:lnTo>
                  <a:lnTo>
                    <a:pt x="17697" y="214071"/>
                  </a:lnTo>
                  <a:lnTo>
                    <a:pt x="15767" y="223081"/>
                  </a:lnTo>
                  <a:lnTo>
                    <a:pt x="13488" y="232065"/>
                  </a:lnTo>
                  <a:lnTo>
                    <a:pt x="11969" y="241030"/>
                  </a:lnTo>
                  <a:lnTo>
                    <a:pt x="10955" y="249984"/>
                  </a:lnTo>
                  <a:lnTo>
                    <a:pt x="10280" y="258929"/>
                  </a:lnTo>
                  <a:lnTo>
                    <a:pt x="8838" y="267870"/>
                  </a:lnTo>
                  <a:lnTo>
                    <a:pt x="6884" y="276807"/>
                  </a:lnTo>
                  <a:lnTo>
                    <a:pt x="4589" y="285741"/>
                  </a:lnTo>
                  <a:lnTo>
                    <a:pt x="3059" y="293681"/>
                  </a:lnTo>
                  <a:lnTo>
                    <a:pt x="2040" y="300960"/>
                  </a:lnTo>
                  <a:lnTo>
                    <a:pt x="1360" y="307796"/>
                  </a:lnTo>
                  <a:lnTo>
                    <a:pt x="604" y="318038"/>
                  </a:lnTo>
                  <a:lnTo>
                    <a:pt x="269" y="325897"/>
                  </a:lnTo>
                  <a:lnTo>
                    <a:pt x="80" y="335900"/>
                  </a:lnTo>
                  <a:lnTo>
                    <a:pt x="0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102"/>
            <p:cNvSpPr/>
            <p:nvPr/>
          </p:nvSpPr>
          <p:spPr>
            <a:xfrm>
              <a:off x="6072187" y="2437804"/>
              <a:ext cx="26790" cy="401823"/>
            </a:xfrm>
            <a:custGeom>
              <a:avLst/>
              <a:gdLst/>
              <a:ahLst/>
              <a:cxnLst/>
              <a:rect l="0" t="0" r="0" b="0"/>
              <a:pathLst>
                <a:path w="26790" h="401823">
                  <a:moveTo>
                    <a:pt x="0" y="0"/>
                  </a:moveTo>
                  <a:lnTo>
                    <a:pt x="0" y="12429"/>
                  </a:lnTo>
                  <a:lnTo>
                    <a:pt x="992" y="15231"/>
                  </a:lnTo>
                  <a:lnTo>
                    <a:pt x="2646" y="18092"/>
                  </a:lnTo>
                  <a:lnTo>
                    <a:pt x="4740" y="20991"/>
                  </a:lnTo>
                  <a:lnTo>
                    <a:pt x="7128" y="25900"/>
                  </a:lnTo>
                  <a:lnTo>
                    <a:pt x="9713" y="32150"/>
                  </a:lnTo>
                  <a:lnTo>
                    <a:pt x="12429" y="39292"/>
                  </a:lnTo>
                  <a:lnTo>
                    <a:pt x="14238" y="46039"/>
                  </a:lnTo>
                  <a:lnTo>
                    <a:pt x="15446" y="52521"/>
                  </a:lnTo>
                  <a:lnTo>
                    <a:pt x="16250" y="58826"/>
                  </a:lnTo>
                  <a:lnTo>
                    <a:pt x="16787" y="66007"/>
                  </a:lnTo>
                  <a:lnTo>
                    <a:pt x="17144" y="73770"/>
                  </a:lnTo>
                  <a:lnTo>
                    <a:pt x="17382" y="81922"/>
                  </a:lnTo>
                  <a:lnTo>
                    <a:pt x="18533" y="90334"/>
                  </a:lnTo>
                  <a:lnTo>
                    <a:pt x="20293" y="98918"/>
                  </a:lnTo>
                  <a:lnTo>
                    <a:pt x="22459" y="107617"/>
                  </a:lnTo>
                  <a:lnTo>
                    <a:pt x="23902" y="116393"/>
                  </a:lnTo>
                  <a:lnTo>
                    <a:pt x="24864" y="125220"/>
                  </a:lnTo>
                  <a:lnTo>
                    <a:pt x="25506" y="134082"/>
                  </a:lnTo>
                  <a:lnTo>
                    <a:pt x="25933" y="142966"/>
                  </a:lnTo>
                  <a:lnTo>
                    <a:pt x="26409" y="160775"/>
                  </a:lnTo>
                  <a:lnTo>
                    <a:pt x="26676" y="192276"/>
                  </a:lnTo>
                  <a:lnTo>
                    <a:pt x="25722" y="202598"/>
                  </a:lnTo>
                  <a:lnTo>
                    <a:pt x="24093" y="212456"/>
                  </a:lnTo>
                  <a:lnTo>
                    <a:pt x="22015" y="222004"/>
                  </a:lnTo>
                  <a:lnTo>
                    <a:pt x="20629" y="231347"/>
                  </a:lnTo>
                  <a:lnTo>
                    <a:pt x="19706" y="240551"/>
                  </a:lnTo>
                  <a:lnTo>
                    <a:pt x="19090" y="249665"/>
                  </a:lnTo>
                  <a:lnTo>
                    <a:pt x="18680" y="258717"/>
                  </a:lnTo>
                  <a:lnTo>
                    <a:pt x="18224" y="276712"/>
                  </a:lnTo>
                  <a:lnTo>
                    <a:pt x="17880" y="330227"/>
                  </a:lnTo>
                  <a:lnTo>
                    <a:pt x="17859" y="401822"/>
                  </a:lnTo>
                  <a:lnTo>
                    <a:pt x="17859" y="397092"/>
                  </a:lnTo>
                  <a:lnTo>
                    <a:pt x="18851" y="395697"/>
                  </a:lnTo>
                  <a:lnTo>
                    <a:pt x="20505" y="394767"/>
                  </a:lnTo>
                  <a:lnTo>
                    <a:pt x="26789" y="39290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103"/>
            <p:cNvSpPr/>
            <p:nvPr/>
          </p:nvSpPr>
          <p:spPr>
            <a:xfrm>
              <a:off x="6340078" y="2384226"/>
              <a:ext cx="151805" cy="366118"/>
            </a:xfrm>
            <a:custGeom>
              <a:avLst/>
              <a:gdLst/>
              <a:ahLst/>
              <a:cxnLst/>
              <a:rect l="0" t="0" r="0" b="0"/>
              <a:pathLst>
                <a:path w="151805" h="366118">
                  <a:moveTo>
                    <a:pt x="151804" y="0"/>
                  </a:moveTo>
                  <a:lnTo>
                    <a:pt x="151804" y="4741"/>
                  </a:lnTo>
                  <a:lnTo>
                    <a:pt x="150812" y="7129"/>
                  </a:lnTo>
                  <a:lnTo>
                    <a:pt x="147065" y="12429"/>
                  </a:lnTo>
                  <a:lnTo>
                    <a:pt x="145667" y="16223"/>
                  </a:lnTo>
                  <a:lnTo>
                    <a:pt x="144116" y="25731"/>
                  </a:lnTo>
                  <a:lnTo>
                    <a:pt x="140780" y="36571"/>
                  </a:lnTo>
                  <a:lnTo>
                    <a:pt x="138502" y="42240"/>
                  </a:lnTo>
                  <a:lnTo>
                    <a:pt x="133324" y="56476"/>
                  </a:lnTo>
                  <a:lnTo>
                    <a:pt x="130555" y="64440"/>
                  </a:lnTo>
                  <a:lnTo>
                    <a:pt x="127716" y="71733"/>
                  </a:lnTo>
                  <a:lnTo>
                    <a:pt x="124831" y="78580"/>
                  </a:lnTo>
                  <a:lnTo>
                    <a:pt x="121916" y="85129"/>
                  </a:lnTo>
                  <a:lnTo>
                    <a:pt x="117988" y="91479"/>
                  </a:lnTo>
                  <a:lnTo>
                    <a:pt x="113385" y="97697"/>
                  </a:lnTo>
                  <a:lnTo>
                    <a:pt x="108332" y="103827"/>
                  </a:lnTo>
                  <a:lnTo>
                    <a:pt x="103971" y="110890"/>
                  </a:lnTo>
                  <a:lnTo>
                    <a:pt x="100072" y="118575"/>
                  </a:lnTo>
                  <a:lnTo>
                    <a:pt x="96480" y="126675"/>
                  </a:lnTo>
                  <a:lnTo>
                    <a:pt x="92101" y="135051"/>
                  </a:lnTo>
                  <a:lnTo>
                    <a:pt x="87197" y="143612"/>
                  </a:lnTo>
                  <a:lnTo>
                    <a:pt x="81944" y="152296"/>
                  </a:lnTo>
                  <a:lnTo>
                    <a:pt x="77449" y="161062"/>
                  </a:lnTo>
                  <a:lnTo>
                    <a:pt x="73461" y="169883"/>
                  </a:lnTo>
                  <a:lnTo>
                    <a:pt x="69810" y="178740"/>
                  </a:lnTo>
                  <a:lnTo>
                    <a:pt x="66384" y="186628"/>
                  </a:lnTo>
                  <a:lnTo>
                    <a:pt x="59931" y="200685"/>
                  </a:lnTo>
                  <a:lnTo>
                    <a:pt x="55829" y="208204"/>
                  </a:lnTo>
                  <a:lnTo>
                    <a:pt x="51109" y="216194"/>
                  </a:lnTo>
                  <a:lnTo>
                    <a:pt x="45979" y="224496"/>
                  </a:lnTo>
                  <a:lnTo>
                    <a:pt x="41566" y="232016"/>
                  </a:lnTo>
                  <a:lnTo>
                    <a:pt x="37633" y="239013"/>
                  </a:lnTo>
                  <a:lnTo>
                    <a:pt x="34018" y="245662"/>
                  </a:lnTo>
                  <a:lnTo>
                    <a:pt x="30617" y="253072"/>
                  </a:lnTo>
                  <a:lnTo>
                    <a:pt x="27356" y="260988"/>
                  </a:lnTo>
                  <a:lnTo>
                    <a:pt x="24191" y="269242"/>
                  </a:lnTo>
                  <a:lnTo>
                    <a:pt x="21087" y="275737"/>
                  </a:lnTo>
                  <a:lnTo>
                    <a:pt x="18027" y="281059"/>
                  </a:lnTo>
                  <a:lnTo>
                    <a:pt x="14994" y="285599"/>
                  </a:lnTo>
                  <a:lnTo>
                    <a:pt x="11625" y="295936"/>
                  </a:lnTo>
                  <a:lnTo>
                    <a:pt x="10726" y="301470"/>
                  </a:lnTo>
                  <a:lnTo>
                    <a:pt x="7083" y="310265"/>
                  </a:lnTo>
                  <a:lnTo>
                    <a:pt x="3147" y="317482"/>
                  </a:lnTo>
                  <a:lnTo>
                    <a:pt x="1399" y="323996"/>
                  </a:lnTo>
                  <a:lnTo>
                    <a:pt x="621" y="332845"/>
                  </a:lnTo>
                  <a:lnTo>
                    <a:pt x="122" y="345213"/>
                  </a:lnTo>
                  <a:lnTo>
                    <a:pt x="10" y="355679"/>
                  </a:lnTo>
                  <a:lnTo>
                    <a:pt x="0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104"/>
            <p:cNvSpPr/>
            <p:nvPr/>
          </p:nvSpPr>
          <p:spPr>
            <a:xfrm>
              <a:off x="6545877" y="2571750"/>
              <a:ext cx="236470" cy="160318"/>
            </a:xfrm>
            <a:custGeom>
              <a:avLst/>
              <a:gdLst/>
              <a:ahLst/>
              <a:cxnLst/>
              <a:rect l="0" t="0" r="0" b="0"/>
              <a:pathLst>
                <a:path w="236470" h="160318">
                  <a:moveTo>
                    <a:pt x="106740" y="0"/>
                  </a:moveTo>
                  <a:lnTo>
                    <a:pt x="85749" y="0"/>
                  </a:lnTo>
                  <a:lnTo>
                    <a:pt x="81831" y="991"/>
                  </a:lnTo>
                  <a:lnTo>
                    <a:pt x="77236" y="2645"/>
                  </a:lnTo>
                  <a:lnTo>
                    <a:pt x="72187" y="4740"/>
                  </a:lnTo>
                  <a:lnTo>
                    <a:pt x="67830" y="7129"/>
                  </a:lnTo>
                  <a:lnTo>
                    <a:pt x="63932" y="9713"/>
                  </a:lnTo>
                  <a:lnTo>
                    <a:pt x="60342" y="12428"/>
                  </a:lnTo>
                  <a:lnTo>
                    <a:pt x="56956" y="15231"/>
                  </a:lnTo>
                  <a:lnTo>
                    <a:pt x="53706" y="18091"/>
                  </a:lnTo>
                  <a:lnTo>
                    <a:pt x="50549" y="20990"/>
                  </a:lnTo>
                  <a:lnTo>
                    <a:pt x="36622" y="34552"/>
                  </a:lnTo>
                  <a:lnTo>
                    <a:pt x="24669" y="46397"/>
                  </a:lnTo>
                  <a:lnTo>
                    <a:pt x="21268" y="50775"/>
                  </a:lnTo>
                  <a:lnTo>
                    <a:pt x="18009" y="55678"/>
                  </a:lnTo>
                  <a:lnTo>
                    <a:pt x="14843" y="60931"/>
                  </a:lnTo>
                  <a:lnTo>
                    <a:pt x="12732" y="65425"/>
                  </a:lnTo>
                  <a:lnTo>
                    <a:pt x="11326" y="69413"/>
                  </a:lnTo>
                  <a:lnTo>
                    <a:pt x="10387" y="73064"/>
                  </a:lnTo>
                  <a:lnTo>
                    <a:pt x="8771" y="77483"/>
                  </a:lnTo>
                  <a:lnTo>
                    <a:pt x="6701" y="82413"/>
                  </a:lnTo>
                  <a:lnTo>
                    <a:pt x="4328" y="87684"/>
                  </a:lnTo>
                  <a:lnTo>
                    <a:pt x="2746" y="92190"/>
                  </a:lnTo>
                  <a:lnTo>
                    <a:pt x="1691" y="96187"/>
                  </a:lnTo>
                  <a:lnTo>
                    <a:pt x="989" y="99843"/>
                  </a:lnTo>
                  <a:lnTo>
                    <a:pt x="521" y="103273"/>
                  </a:lnTo>
                  <a:lnTo>
                    <a:pt x="208" y="106551"/>
                  </a:lnTo>
                  <a:lnTo>
                    <a:pt x="0" y="109729"/>
                  </a:lnTo>
                  <a:lnTo>
                    <a:pt x="852" y="113832"/>
                  </a:lnTo>
                  <a:lnTo>
                    <a:pt x="2414" y="118552"/>
                  </a:lnTo>
                  <a:lnTo>
                    <a:pt x="4447" y="123683"/>
                  </a:lnTo>
                  <a:lnTo>
                    <a:pt x="6794" y="128096"/>
                  </a:lnTo>
                  <a:lnTo>
                    <a:pt x="9352" y="132030"/>
                  </a:lnTo>
                  <a:lnTo>
                    <a:pt x="12049" y="135645"/>
                  </a:lnTo>
                  <a:lnTo>
                    <a:pt x="15831" y="139047"/>
                  </a:lnTo>
                  <a:lnTo>
                    <a:pt x="20337" y="142307"/>
                  </a:lnTo>
                  <a:lnTo>
                    <a:pt x="25325" y="145473"/>
                  </a:lnTo>
                  <a:lnTo>
                    <a:pt x="30635" y="147583"/>
                  </a:lnTo>
                  <a:lnTo>
                    <a:pt x="36159" y="148990"/>
                  </a:lnTo>
                  <a:lnTo>
                    <a:pt x="41827" y="149928"/>
                  </a:lnTo>
                  <a:lnTo>
                    <a:pt x="47590" y="151546"/>
                  </a:lnTo>
                  <a:lnTo>
                    <a:pt x="53415" y="153616"/>
                  </a:lnTo>
                  <a:lnTo>
                    <a:pt x="59284" y="155989"/>
                  </a:lnTo>
                  <a:lnTo>
                    <a:pt x="66172" y="157571"/>
                  </a:lnTo>
                  <a:lnTo>
                    <a:pt x="73742" y="158625"/>
                  </a:lnTo>
                  <a:lnTo>
                    <a:pt x="81764" y="159328"/>
                  </a:lnTo>
                  <a:lnTo>
                    <a:pt x="89097" y="159797"/>
                  </a:lnTo>
                  <a:lnTo>
                    <a:pt x="102537" y="160317"/>
                  </a:lnTo>
                  <a:lnTo>
                    <a:pt x="108898" y="159464"/>
                  </a:lnTo>
                  <a:lnTo>
                    <a:pt x="115124" y="157903"/>
                  </a:lnTo>
                  <a:lnTo>
                    <a:pt x="144114" y="148268"/>
                  </a:lnTo>
                  <a:lnTo>
                    <a:pt x="151500" y="145478"/>
                  </a:lnTo>
                  <a:lnTo>
                    <a:pt x="158407" y="142626"/>
                  </a:lnTo>
                  <a:lnTo>
                    <a:pt x="164997" y="139732"/>
                  </a:lnTo>
                  <a:lnTo>
                    <a:pt x="177611" y="133871"/>
                  </a:lnTo>
                  <a:lnTo>
                    <a:pt x="183753" y="130919"/>
                  </a:lnTo>
                  <a:lnTo>
                    <a:pt x="188839" y="127959"/>
                  </a:lnTo>
                  <a:lnTo>
                    <a:pt x="193222" y="124993"/>
                  </a:lnTo>
                  <a:lnTo>
                    <a:pt x="197136" y="122024"/>
                  </a:lnTo>
                  <a:lnTo>
                    <a:pt x="201731" y="118060"/>
                  </a:lnTo>
                  <a:lnTo>
                    <a:pt x="206779" y="113433"/>
                  </a:lnTo>
                  <a:lnTo>
                    <a:pt x="220716" y="100086"/>
                  </a:lnTo>
                  <a:lnTo>
                    <a:pt x="224396" y="96490"/>
                  </a:lnTo>
                  <a:lnTo>
                    <a:pt x="226849" y="92107"/>
                  </a:lnTo>
                  <a:lnTo>
                    <a:pt x="228484" y="87202"/>
                  </a:lnTo>
                  <a:lnTo>
                    <a:pt x="229574" y="81947"/>
                  </a:lnTo>
                  <a:lnTo>
                    <a:pt x="231293" y="77451"/>
                  </a:lnTo>
                  <a:lnTo>
                    <a:pt x="233431" y="73462"/>
                  </a:lnTo>
                  <a:lnTo>
                    <a:pt x="235849" y="69811"/>
                  </a:lnTo>
                  <a:lnTo>
                    <a:pt x="236469" y="66384"/>
                  </a:lnTo>
                  <a:lnTo>
                    <a:pt x="235890" y="63107"/>
                  </a:lnTo>
                  <a:lnTo>
                    <a:pt x="234512" y="59931"/>
                  </a:lnTo>
                  <a:lnTo>
                    <a:pt x="233592" y="55829"/>
                  </a:lnTo>
                  <a:lnTo>
                    <a:pt x="232979" y="51109"/>
                  </a:lnTo>
                  <a:lnTo>
                    <a:pt x="232572" y="45979"/>
                  </a:lnTo>
                  <a:lnTo>
                    <a:pt x="231307" y="41567"/>
                  </a:lnTo>
                  <a:lnTo>
                    <a:pt x="229472" y="37633"/>
                  </a:lnTo>
                  <a:lnTo>
                    <a:pt x="227256" y="34018"/>
                  </a:lnTo>
                  <a:lnTo>
                    <a:pt x="224788" y="30616"/>
                  </a:lnTo>
                  <a:lnTo>
                    <a:pt x="222149" y="27356"/>
                  </a:lnTo>
                  <a:lnTo>
                    <a:pt x="219397" y="24190"/>
                  </a:lnTo>
                  <a:lnTo>
                    <a:pt x="215579" y="21088"/>
                  </a:lnTo>
                  <a:lnTo>
                    <a:pt x="211050" y="18027"/>
                  </a:lnTo>
                  <a:lnTo>
                    <a:pt x="206045" y="14995"/>
                  </a:lnTo>
                  <a:lnTo>
                    <a:pt x="201716" y="12973"/>
                  </a:lnTo>
                  <a:lnTo>
                    <a:pt x="197840" y="11625"/>
                  </a:lnTo>
                  <a:lnTo>
                    <a:pt x="194261" y="10726"/>
                  </a:lnTo>
                  <a:lnTo>
                    <a:pt x="188900" y="10127"/>
                  </a:lnTo>
                  <a:lnTo>
                    <a:pt x="182348" y="9728"/>
                  </a:lnTo>
                  <a:lnTo>
                    <a:pt x="168124" y="9284"/>
                  </a:lnTo>
                  <a:lnTo>
                    <a:pt x="140179" y="8999"/>
                  </a:lnTo>
                  <a:lnTo>
                    <a:pt x="132009" y="8976"/>
                  </a:lnTo>
                  <a:lnTo>
                    <a:pt x="124578" y="9952"/>
                  </a:lnTo>
                  <a:lnTo>
                    <a:pt x="117640" y="11595"/>
                  </a:lnTo>
                  <a:lnTo>
                    <a:pt x="111029" y="13683"/>
                  </a:lnTo>
                  <a:lnTo>
                    <a:pt x="105631" y="15075"/>
                  </a:lnTo>
                  <a:lnTo>
                    <a:pt x="101038" y="16003"/>
                  </a:lnTo>
                  <a:lnTo>
                    <a:pt x="8888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105"/>
            <p:cNvSpPr/>
            <p:nvPr/>
          </p:nvSpPr>
          <p:spPr>
            <a:xfrm>
              <a:off x="5332303" y="3205880"/>
              <a:ext cx="1721782" cy="321347"/>
            </a:xfrm>
            <a:custGeom>
              <a:avLst/>
              <a:gdLst/>
              <a:ahLst/>
              <a:cxnLst/>
              <a:rect l="0" t="0" r="0" b="0"/>
              <a:pathLst>
                <a:path w="1721782" h="321347">
                  <a:moveTo>
                    <a:pt x="1713220" y="53455"/>
                  </a:moveTo>
                  <a:lnTo>
                    <a:pt x="1720908" y="61144"/>
                  </a:lnTo>
                  <a:lnTo>
                    <a:pt x="1721598" y="64479"/>
                  </a:lnTo>
                  <a:lnTo>
                    <a:pt x="1721781" y="66758"/>
                  </a:lnTo>
                  <a:lnTo>
                    <a:pt x="1720912" y="68277"/>
                  </a:lnTo>
                  <a:lnTo>
                    <a:pt x="1719340" y="69289"/>
                  </a:lnTo>
                  <a:lnTo>
                    <a:pt x="1717300" y="69965"/>
                  </a:lnTo>
                  <a:lnTo>
                    <a:pt x="1715940" y="71407"/>
                  </a:lnTo>
                  <a:lnTo>
                    <a:pt x="1715033" y="73360"/>
                  </a:lnTo>
                  <a:lnTo>
                    <a:pt x="1714429" y="75655"/>
                  </a:lnTo>
                  <a:lnTo>
                    <a:pt x="1711112" y="80851"/>
                  </a:lnTo>
                  <a:lnTo>
                    <a:pt x="1703665" y="89354"/>
                  </a:lnTo>
                  <a:lnTo>
                    <a:pt x="1698060" y="96199"/>
                  </a:lnTo>
                  <a:lnTo>
                    <a:pt x="1692261" y="105857"/>
                  </a:lnTo>
                  <a:lnTo>
                    <a:pt x="1686377" y="114117"/>
                  </a:lnTo>
                  <a:lnTo>
                    <a:pt x="1680453" y="121096"/>
                  </a:lnTo>
                  <a:lnTo>
                    <a:pt x="1674514" y="127505"/>
                  </a:lnTo>
                  <a:lnTo>
                    <a:pt x="1660851" y="136691"/>
                  </a:lnTo>
                  <a:lnTo>
                    <a:pt x="1649926" y="145350"/>
                  </a:lnTo>
                  <a:lnTo>
                    <a:pt x="1638456" y="154821"/>
                  </a:lnTo>
                  <a:lnTo>
                    <a:pt x="1626745" y="162338"/>
                  </a:lnTo>
                  <a:lnTo>
                    <a:pt x="1614924" y="171631"/>
                  </a:lnTo>
                  <a:lnTo>
                    <a:pt x="1608995" y="176887"/>
                  </a:lnTo>
                  <a:lnTo>
                    <a:pt x="1594467" y="185374"/>
                  </a:lnTo>
                  <a:lnTo>
                    <a:pt x="1578089" y="192453"/>
                  </a:lnTo>
                  <a:lnTo>
                    <a:pt x="1524989" y="212858"/>
                  </a:lnTo>
                  <a:lnTo>
                    <a:pt x="1482672" y="223077"/>
                  </a:lnTo>
                  <a:lnTo>
                    <a:pt x="1463910" y="231700"/>
                  </a:lnTo>
                  <a:lnTo>
                    <a:pt x="1443004" y="239500"/>
                  </a:lnTo>
                  <a:lnTo>
                    <a:pt x="1420484" y="245282"/>
                  </a:lnTo>
                  <a:lnTo>
                    <a:pt x="1373688" y="251641"/>
                  </a:lnTo>
                  <a:lnTo>
                    <a:pt x="1338112" y="259351"/>
                  </a:lnTo>
                  <a:lnTo>
                    <a:pt x="1290536" y="270846"/>
                  </a:lnTo>
                  <a:lnTo>
                    <a:pt x="1250085" y="274964"/>
                  </a:lnTo>
                  <a:lnTo>
                    <a:pt x="1206681" y="276184"/>
                  </a:lnTo>
                  <a:lnTo>
                    <a:pt x="1162401" y="281286"/>
                  </a:lnTo>
                  <a:lnTo>
                    <a:pt x="1117862" y="284341"/>
                  </a:lnTo>
                  <a:lnTo>
                    <a:pt x="1073245" y="285246"/>
                  </a:lnTo>
                  <a:lnTo>
                    <a:pt x="1028606" y="280774"/>
                  </a:lnTo>
                  <a:lnTo>
                    <a:pt x="983960" y="277906"/>
                  </a:lnTo>
                  <a:lnTo>
                    <a:pt x="939314" y="277055"/>
                  </a:lnTo>
                  <a:lnTo>
                    <a:pt x="894665" y="276804"/>
                  </a:lnTo>
                  <a:lnTo>
                    <a:pt x="850017" y="271988"/>
                  </a:lnTo>
                  <a:lnTo>
                    <a:pt x="805368" y="264278"/>
                  </a:lnTo>
                  <a:lnTo>
                    <a:pt x="671423" y="237989"/>
                  </a:lnTo>
                  <a:lnTo>
                    <a:pt x="631515" y="229069"/>
                  </a:lnTo>
                  <a:lnTo>
                    <a:pt x="587619" y="217166"/>
                  </a:lnTo>
                  <a:lnTo>
                    <a:pt x="548476" y="207244"/>
                  </a:lnTo>
                  <a:lnTo>
                    <a:pt x="523514" y="197543"/>
                  </a:lnTo>
                  <a:lnTo>
                    <a:pt x="511301" y="192178"/>
                  </a:lnTo>
                  <a:lnTo>
                    <a:pt x="487149" y="180925"/>
                  </a:lnTo>
                  <a:lnTo>
                    <a:pt x="460539" y="171955"/>
                  </a:lnTo>
                  <a:lnTo>
                    <a:pt x="433168" y="163668"/>
                  </a:lnTo>
                  <a:lnTo>
                    <a:pt x="420313" y="158681"/>
                  </a:lnTo>
                  <a:lnTo>
                    <a:pt x="395446" y="148840"/>
                  </a:lnTo>
                  <a:lnTo>
                    <a:pt x="371165" y="141158"/>
                  </a:lnTo>
                  <a:lnTo>
                    <a:pt x="347144" y="131791"/>
                  </a:lnTo>
                  <a:lnTo>
                    <a:pt x="324231" y="122006"/>
                  </a:lnTo>
                  <a:lnTo>
                    <a:pt x="304126" y="114349"/>
                  </a:lnTo>
                  <a:lnTo>
                    <a:pt x="282623" y="104993"/>
                  </a:lnTo>
                  <a:lnTo>
                    <a:pt x="259836" y="94220"/>
                  </a:lnTo>
                  <a:lnTo>
                    <a:pt x="236479" y="82818"/>
                  </a:lnTo>
                  <a:lnTo>
                    <a:pt x="215516" y="73782"/>
                  </a:lnTo>
                  <a:lnTo>
                    <a:pt x="196276" y="65466"/>
                  </a:lnTo>
                  <a:lnTo>
                    <a:pt x="186979" y="60470"/>
                  </a:lnTo>
                  <a:lnTo>
                    <a:pt x="168711" y="50620"/>
                  </a:lnTo>
                  <a:lnTo>
                    <a:pt x="150670" y="42935"/>
                  </a:lnTo>
                  <a:lnTo>
                    <a:pt x="115826" y="29917"/>
                  </a:lnTo>
                  <a:lnTo>
                    <a:pt x="94162" y="20794"/>
                  </a:lnTo>
                  <a:lnTo>
                    <a:pt x="70324" y="12800"/>
                  </a:lnTo>
                  <a:lnTo>
                    <a:pt x="51245" y="8998"/>
                  </a:lnTo>
                  <a:lnTo>
                    <a:pt x="37875" y="3021"/>
                  </a:lnTo>
                  <a:lnTo>
                    <a:pt x="17718" y="153"/>
                  </a:lnTo>
                  <a:lnTo>
                    <a:pt x="12786" y="0"/>
                  </a:lnTo>
                  <a:lnTo>
                    <a:pt x="11074" y="951"/>
                  </a:lnTo>
                  <a:lnTo>
                    <a:pt x="9932" y="2578"/>
                  </a:lnTo>
                  <a:lnTo>
                    <a:pt x="8100" y="7576"/>
                  </a:lnTo>
                  <a:lnTo>
                    <a:pt x="3042" y="13183"/>
                  </a:lnTo>
                  <a:lnTo>
                    <a:pt x="1602" y="15693"/>
                  </a:lnTo>
                  <a:lnTo>
                    <a:pt x="0" y="21128"/>
                  </a:lnTo>
                  <a:lnTo>
                    <a:pt x="566" y="23966"/>
                  </a:lnTo>
                  <a:lnTo>
                    <a:pt x="5110" y="33694"/>
                  </a:lnTo>
                  <a:lnTo>
                    <a:pt x="6521" y="43349"/>
                  </a:lnTo>
                  <a:lnTo>
                    <a:pt x="7889" y="47710"/>
                  </a:lnTo>
                  <a:lnTo>
                    <a:pt x="12055" y="55201"/>
                  </a:lnTo>
                  <a:lnTo>
                    <a:pt x="14555" y="60572"/>
                  </a:lnTo>
                  <a:lnTo>
                    <a:pt x="17214" y="67130"/>
                  </a:lnTo>
                  <a:lnTo>
                    <a:pt x="19979" y="74478"/>
                  </a:lnTo>
                  <a:lnTo>
                    <a:pt x="22815" y="81361"/>
                  </a:lnTo>
                  <a:lnTo>
                    <a:pt x="25697" y="87934"/>
                  </a:lnTo>
                  <a:lnTo>
                    <a:pt x="28611" y="94301"/>
                  </a:lnTo>
                  <a:lnTo>
                    <a:pt x="32537" y="100529"/>
                  </a:lnTo>
                  <a:lnTo>
                    <a:pt x="37139" y="106666"/>
                  </a:lnTo>
                  <a:lnTo>
                    <a:pt x="42192" y="112741"/>
                  </a:lnTo>
                  <a:lnTo>
                    <a:pt x="47545" y="118776"/>
                  </a:lnTo>
                  <a:lnTo>
                    <a:pt x="58784" y="130773"/>
                  </a:lnTo>
                  <a:lnTo>
                    <a:pt x="63568" y="137743"/>
                  </a:lnTo>
                  <a:lnTo>
                    <a:pt x="67748" y="145366"/>
                  </a:lnTo>
                  <a:lnTo>
                    <a:pt x="71528" y="153424"/>
                  </a:lnTo>
                  <a:lnTo>
                    <a:pt x="76032" y="160781"/>
                  </a:lnTo>
                  <a:lnTo>
                    <a:pt x="81019" y="167669"/>
                  </a:lnTo>
                  <a:lnTo>
                    <a:pt x="86328" y="174247"/>
                  </a:lnTo>
                  <a:lnTo>
                    <a:pt x="91852" y="180616"/>
                  </a:lnTo>
                  <a:lnTo>
                    <a:pt x="97519" y="186846"/>
                  </a:lnTo>
                  <a:lnTo>
                    <a:pt x="103281" y="192984"/>
                  </a:lnTo>
                  <a:lnTo>
                    <a:pt x="108115" y="200053"/>
                  </a:lnTo>
                  <a:lnTo>
                    <a:pt x="112330" y="207741"/>
                  </a:lnTo>
                  <a:lnTo>
                    <a:pt x="116132" y="215844"/>
                  </a:lnTo>
                  <a:lnTo>
                    <a:pt x="120650" y="223230"/>
                  </a:lnTo>
                  <a:lnTo>
                    <a:pt x="125647" y="230138"/>
                  </a:lnTo>
                  <a:lnTo>
                    <a:pt x="130963" y="236729"/>
                  </a:lnTo>
                  <a:lnTo>
                    <a:pt x="135499" y="243106"/>
                  </a:lnTo>
                  <a:lnTo>
                    <a:pt x="139516" y="249342"/>
                  </a:lnTo>
                  <a:lnTo>
                    <a:pt x="143185" y="255484"/>
                  </a:lnTo>
                  <a:lnTo>
                    <a:pt x="152554" y="264955"/>
                  </a:lnTo>
                  <a:lnTo>
                    <a:pt x="157831" y="268869"/>
                  </a:lnTo>
                  <a:lnTo>
                    <a:pt x="166339" y="278510"/>
                  </a:lnTo>
                  <a:lnTo>
                    <a:pt x="173428" y="288417"/>
                  </a:lnTo>
                  <a:lnTo>
                    <a:pt x="179886" y="296128"/>
                  </a:lnTo>
                  <a:lnTo>
                    <a:pt x="189100" y="306047"/>
                  </a:lnTo>
                  <a:lnTo>
                    <a:pt x="192117" y="308170"/>
                  </a:lnTo>
                  <a:lnTo>
                    <a:pt x="198114" y="310529"/>
                  </a:lnTo>
                  <a:lnTo>
                    <a:pt x="200110" y="312150"/>
                  </a:lnTo>
                  <a:lnTo>
                    <a:pt x="201441" y="314223"/>
                  </a:lnTo>
                  <a:lnTo>
                    <a:pt x="204103" y="32134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106"/>
            <p:cNvSpPr/>
            <p:nvPr/>
          </p:nvSpPr>
          <p:spPr>
            <a:xfrm>
              <a:off x="5438179" y="3152179"/>
              <a:ext cx="151806" cy="125017"/>
            </a:xfrm>
            <a:custGeom>
              <a:avLst/>
              <a:gdLst/>
              <a:ahLst/>
              <a:cxnLst/>
              <a:rect l="0" t="0" r="0" b="0"/>
              <a:pathLst>
                <a:path w="151806" h="125017">
                  <a:moveTo>
                    <a:pt x="0" y="125016"/>
                  </a:moveTo>
                  <a:lnTo>
                    <a:pt x="0" y="112587"/>
                  </a:lnTo>
                  <a:lnTo>
                    <a:pt x="992" y="108792"/>
                  </a:lnTo>
                  <a:lnTo>
                    <a:pt x="2646" y="104278"/>
                  </a:lnTo>
                  <a:lnTo>
                    <a:pt x="4740" y="99284"/>
                  </a:lnTo>
                  <a:lnTo>
                    <a:pt x="7129" y="93971"/>
                  </a:lnTo>
                  <a:lnTo>
                    <a:pt x="12429" y="82775"/>
                  </a:lnTo>
                  <a:lnTo>
                    <a:pt x="16223" y="77012"/>
                  </a:lnTo>
                  <a:lnTo>
                    <a:pt x="20738" y="71185"/>
                  </a:lnTo>
                  <a:lnTo>
                    <a:pt x="25731" y="65316"/>
                  </a:lnTo>
                  <a:lnTo>
                    <a:pt x="32037" y="59419"/>
                  </a:lnTo>
                  <a:lnTo>
                    <a:pt x="39218" y="53503"/>
                  </a:lnTo>
                  <a:lnTo>
                    <a:pt x="46981" y="47575"/>
                  </a:lnTo>
                  <a:lnTo>
                    <a:pt x="54141" y="41639"/>
                  </a:lnTo>
                  <a:lnTo>
                    <a:pt x="60899" y="35696"/>
                  </a:lnTo>
                  <a:lnTo>
                    <a:pt x="67389" y="29751"/>
                  </a:lnTo>
                  <a:lnTo>
                    <a:pt x="75684" y="24795"/>
                  </a:lnTo>
                  <a:lnTo>
                    <a:pt x="85183" y="20498"/>
                  </a:lnTo>
                  <a:lnTo>
                    <a:pt x="95484" y="16642"/>
                  </a:lnTo>
                  <a:lnTo>
                    <a:pt x="104335" y="14072"/>
                  </a:lnTo>
                  <a:lnTo>
                    <a:pt x="112221" y="12358"/>
                  </a:lnTo>
                  <a:lnTo>
                    <a:pt x="119463" y="11215"/>
                  </a:lnTo>
                  <a:lnTo>
                    <a:pt x="126275" y="9461"/>
                  </a:lnTo>
                  <a:lnTo>
                    <a:pt x="132801" y="7300"/>
                  </a:lnTo>
                  <a:lnTo>
                    <a:pt x="15180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107"/>
            <p:cNvSpPr/>
            <p:nvPr/>
          </p:nvSpPr>
          <p:spPr>
            <a:xfrm>
              <a:off x="5590516" y="3625453"/>
              <a:ext cx="320735" cy="178148"/>
            </a:xfrm>
            <a:custGeom>
              <a:avLst/>
              <a:gdLst/>
              <a:ahLst/>
              <a:cxnLst/>
              <a:rect l="0" t="0" r="0" b="0"/>
              <a:pathLst>
                <a:path w="320735" h="178148">
                  <a:moveTo>
                    <a:pt x="70905" y="0"/>
                  </a:moveTo>
                  <a:lnTo>
                    <a:pt x="66165" y="0"/>
                  </a:lnTo>
                  <a:lnTo>
                    <a:pt x="63776" y="992"/>
                  </a:lnTo>
                  <a:lnTo>
                    <a:pt x="58476" y="4740"/>
                  </a:lnTo>
                  <a:lnTo>
                    <a:pt x="52814" y="9713"/>
                  </a:lnTo>
                  <a:lnTo>
                    <a:pt x="49914" y="12428"/>
                  </a:lnTo>
                  <a:lnTo>
                    <a:pt x="36354" y="25731"/>
                  </a:lnTo>
                  <a:lnTo>
                    <a:pt x="31996" y="31044"/>
                  </a:lnTo>
                  <a:lnTo>
                    <a:pt x="28099" y="36571"/>
                  </a:lnTo>
                  <a:lnTo>
                    <a:pt x="24508" y="42240"/>
                  </a:lnTo>
                  <a:lnTo>
                    <a:pt x="21122" y="48003"/>
                  </a:lnTo>
                  <a:lnTo>
                    <a:pt x="17873" y="53830"/>
                  </a:lnTo>
                  <a:lnTo>
                    <a:pt x="11616" y="65596"/>
                  </a:lnTo>
                  <a:lnTo>
                    <a:pt x="5529" y="77440"/>
                  </a:lnTo>
                  <a:lnTo>
                    <a:pt x="3509" y="82385"/>
                  </a:lnTo>
                  <a:lnTo>
                    <a:pt x="2161" y="86673"/>
                  </a:lnTo>
                  <a:lnTo>
                    <a:pt x="1264" y="90524"/>
                  </a:lnTo>
                  <a:lnTo>
                    <a:pt x="665" y="95076"/>
                  </a:lnTo>
                  <a:lnTo>
                    <a:pt x="266" y="100095"/>
                  </a:lnTo>
                  <a:lnTo>
                    <a:pt x="0" y="105425"/>
                  </a:lnTo>
                  <a:lnTo>
                    <a:pt x="814" y="110963"/>
                  </a:lnTo>
                  <a:lnTo>
                    <a:pt x="2349" y="116639"/>
                  </a:lnTo>
                  <a:lnTo>
                    <a:pt x="4366" y="122407"/>
                  </a:lnTo>
                  <a:lnTo>
                    <a:pt x="7694" y="127245"/>
                  </a:lnTo>
                  <a:lnTo>
                    <a:pt x="11897" y="131463"/>
                  </a:lnTo>
                  <a:lnTo>
                    <a:pt x="16684" y="135267"/>
                  </a:lnTo>
                  <a:lnTo>
                    <a:pt x="21859" y="138795"/>
                  </a:lnTo>
                  <a:lnTo>
                    <a:pt x="27294" y="142139"/>
                  </a:lnTo>
                  <a:lnTo>
                    <a:pt x="32901" y="145361"/>
                  </a:lnTo>
                  <a:lnTo>
                    <a:pt x="39616" y="149493"/>
                  </a:lnTo>
                  <a:lnTo>
                    <a:pt x="55014" y="159376"/>
                  </a:lnTo>
                  <a:lnTo>
                    <a:pt x="64280" y="162805"/>
                  </a:lnTo>
                  <a:lnTo>
                    <a:pt x="74426" y="165091"/>
                  </a:lnTo>
                  <a:lnTo>
                    <a:pt x="85159" y="166615"/>
                  </a:lnTo>
                  <a:lnTo>
                    <a:pt x="95290" y="168623"/>
                  </a:lnTo>
                  <a:lnTo>
                    <a:pt x="105022" y="170955"/>
                  </a:lnTo>
                  <a:lnTo>
                    <a:pt x="114485" y="173501"/>
                  </a:lnTo>
                  <a:lnTo>
                    <a:pt x="124764" y="175198"/>
                  </a:lnTo>
                  <a:lnTo>
                    <a:pt x="135584" y="176330"/>
                  </a:lnTo>
                  <a:lnTo>
                    <a:pt x="146767" y="177084"/>
                  </a:lnTo>
                  <a:lnTo>
                    <a:pt x="157198" y="177588"/>
                  </a:lnTo>
                  <a:lnTo>
                    <a:pt x="176726" y="178147"/>
                  </a:lnTo>
                  <a:lnTo>
                    <a:pt x="187093" y="177303"/>
                  </a:lnTo>
                  <a:lnTo>
                    <a:pt x="197973" y="175749"/>
                  </a:lnTo>
                  <a:lnTo>
                    <a:pt x="209196" y="173720"/>
                  </a:lnTo>
                  <a:lnTo>
                    <a:pt x="219653" y="172368"/>
                  </a:lnTo>
                  <a:lnTo>
                    <a:pt x="229602" y="171466"/>
                  </a:lnTo>
                  <a:lnTo>
                    <a:pt x="239211" y="170866"/>
                  </a:lnTo>
                  <a:lnTo>
                    <a:pt x="247602" y="168480"/>
                  </a:lnTo>
                  <a:lnTo>
                    <a:pt x="255179" y="164906"/>
                  </a:lnTo>
                  <a:lnTo>
                    <a:pt x="262215" y="160539"/>
                  </a:lnTo>
                  <a:lnTo>
                    <a:pt x="268891" y="156635"/>
                  </a:lnTo>
                  <a:lnTo>
                    <a:pt x="275325" y="153041"/>
                  </a:lnTo>
                  <a:lnTo>
                    <a:pt x="287767" y="146401"/>
                  </a:lnTo>
                  <a:lnTo>
                    <a:pt x="299910" y="140142"/>
                  </a:lnTo>
                  <a:lnTo>
                    <a:pt x="304935" y="136092"/>
                  </a:lnTo>
                  <a:lnTo>
                    <a:pt x="309276" y="131407"/>
                  </a:lnTo>
                  <a:lnTo>
                    <a:pt x="313163" y="126300"/>
                  </a:lnTo>
                  <a:lnTo>
                    <a:pt x="315754" y="120911"/>
                  </a:lnTo>
                  <a:lnTo>
                    <a:pt x="317481" y="115334"/>
                  </a:lnTo>
                  <a:lnTo>
                    <a:pt x="318633" y="109631"/>
                  </a:lnTo>
                  <a:lnTo>
                    <a:pt x="319401" y="104837"/>
                  </a:lnTo>
                  <a:lnTo>
                    <a:pt x="319913" y="100649"/>
                  </a:lnTo>
                  <a:lnTo>
                    <a:pt x="320254" y="96865"/>
                  </a:lnTo>
                  <a:lnTo>
                    <a:pt x="320482" y="92358"/>
                  </a:lnTo>
                  <a:lnTo>
                    <a:pt x="320734" y="82058"/>
                  </a:lnTo>
                  <a:lnTo>
                    <a:pt x="319809" y="76533"/>
                  </a:lnTo>
                  <a:lnTo>
                    <a:pt x="318201" y="70866"/>
                  </a:lnTo>
                  <a:lnTo>
                    <a:pt x="316136" y="65103"/>
                  </a:lnTo>
                  <a:lnTo>
                    <a:pt x="313767" y="60269"/>
                  </a:lnTo>
                  <a:lnTo>
                    <a:pt x="311197" y="56054"/>
                  </a:lnTo>
                  <a:lnTo>
                    <a:pt x="308490" y="52252"/>
                  </a:lnTo>
                  <a:lnTo>
                    <a:pt x="304702" y="47733"/>
                  </a:lnTo>
                  <a:lnTo>
                    <a:pt x="300191" y="42736"/>
                  </a:lnTo>
                  <a:lnTo>
                    <a:pt x="295200" y="37420"/>
                  </a:lnTo>
                  <a:lnTo>
                    <a:pt x="289888" y="32884"/>
                  </a:lnTo>
                  <a:lnTo>
                    <a:pt x="284363" y="28868"/>
                  </a:lnTo>
                  <a:lnTo>
                    <a:pt x="278695" y="25198"/>
                  </a:lnTo>
                  <a:lnTo>
                    <a:pt x="271939" y="22752"/>
                  </a:lnTo>
                  <a:lnTo>
                    <a:pt x="264459" y="21121"/>
                  </a:lnTo>
                  <a:lnTo>
                    <a:pt x="256496" y="20033"/>
                  </a:lnTo>
                  <a:lnTo>
                    <a:pt x="249202" y="18316"/>
                  </a:lnTo>
                  <a:lnTo>
                    <a:pt x="242356" y="16180"/>
                  </a:lnTo>
                  <a:lnTo>
                    <a:pt x="235808" y="13763"/>
                  </a:lnTo>
                  <a:lnTo>
                    <a:pt x="229457" y="12152"/>
                  </a:lnTo>
                  <a:lnTo>
                    <a:pt x="223240" y="11078"/>
                  </a:lnTo>
                  <a:lnTo>
                    <a:pt x="217110" y="10361"/>
                  </a:lnTo>
                  <a:lnTo>
                    <a:pt x="211039" y="9884"/>
                  </a:lnTo>
                  <a:lnTo>
                    <a:pt x="205007" y="9566"/>
                  </a:lnTo>
                  <a:lnTo>
                    <a:pt x="193015" y="9212"/>
                  </a:lnTo>
                  <a:lnTo>
                    <a:pt x="151273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108"/>
            <p:cNvSpPr/>
            <p:nvPr/>
          </p:nvSpPr>
          <p:spPr>
            <a:xfrm>
              <a:off x="6027941" y="3652242"/>
              <a:ext cx="209992" cy="196307"/>
            </a:xfrm>
            <a:custGeom>
              <a:avLst/>
              <a:gdLst/>
              <a:ahLst/>
              <a:cxnLst/>
              <a:rect l="0" t="0" r="0" b="0"/>
              <a:pathLst>
                <a:path w="209992" h="196307">
                  <a:moveTo>
                    <a:pt x="26387" y="80367"/>
                  </a:moveTo>
                  <a:lnTo>
                    <a:pt x="26387" y="85107"/>
                  </a:lnTo>
                  <a:lnTo>
                    <a:pt x="25394" y="87496"/>
                  </a:lnTo>
                  <a:lnTo>
                    <a:pt x="21646" y="92796"/>
                  </a:lnTo>
                  <a:lnTo>
                    <a:pt x="20249" y="95598"/>
                  </a:lnTo>
                  <a:lnTo>
                    <a:pt x="18697" y="101357"/>
                  </a:lnTo>
                  <a:lnTo>
                    <a:pt x="15362" y="107225"/>
                  </a:lnTo>
                  <a:lnTo>
                    <a:pt x="13084" y="110178"/>
                  </a:lnTo>
                  <a:lnTo>
                    <a:pt x="11565" y="114131"/>
                  </a:lnTo>
                  <a:lnTo>
                    <a:pt x="10552" y="118752"/>
                  </a:lnTo>
                  <a:lnTo>
                    <a:pt x="9877" y="123816"/>
                  </a:lnTo>
                  <a:lnTo>
                    <a:pt x="8435" y="128184"/>
                  </a:lnTo>
                  <a:lnTo>
                    <a:pt x="6481" y="132089"/>
                  </a:lnTo>
                  <a:lnTo>
                    <a:pt x="4186" y="135684"/>
                  </a:lnTo>
                  <a:lnTo>
                    <a:pt x="2656" y="139073"/>
                  </a:lnTo>
                  <a:lnTo>
                    <a:pt x="1637" y="142325"/>
                  </a:lnTo>
                  <a:lnTo>
                    <a:pt x="957" y="145484"/>
                  </a:lnTo>
                  <a:lnTo>
                    <a:pt x="504" y="149575"/>
                  </a:lnTo>
                  <a:lnTo>
                    <a:pt x="201" y="154287"/>
                  </a:lnTo>
                  <a:lnTo>
                    <a:pt x="0" y="159412"/>
                  </a:lnTo>
                  <a:lnTo>
                    <a:pt x="858" y="163822"/>
                  </a:lnTo>
                  <a:lnTo>
                    <a:pt x="2422" y="167753"/>
                  </a:lnTo>
                  <a:lnTo>
                    <a:pt x="7320" y="176452"/>
                  </a:lnTo>
                  <a:lnTo>
                    <a:pt x="10637" y="180288"/>
                  </a:lnTo>
                  <a:lnTo>
                    <a:pt x="12910" y="182699"/>
                  </a:lnTo>
                  <a:lnTo>
                    <a:pt x="16410" y="185299"/>
                  </a:lnTo>
                  <a:lnTo>
                    <a:pt x="20728" y="188025"/>
                  </a:lnTo>
                  <a:lnTo>
                    <a:pt x="25591" y="190834"/>
                  </a:lnTo>
                  <a:lnTo>
                    <a:pt x="29824" y="192707"/>
                  </a:lnTo>
                  <a:lnTo>
                    <a:pt x="33639" y="193955"/>
                  </a:lnTo>
                  <a:lnTo>
                    <a:pt x="37175" y="194788"/>
                  </a:lnTo>
                  <a:lnTo>
                    <a:pt x="41516" y="195342"/>
                  </a:lnTo>
                  <a:lnTo>
                    <a:pt x="46395" y="195713"/>
                  </a:lnTo>
                  <a:lnTo>
                    <a:pt x="51632" y="195959"/>
                  </a:lnTo>
                  <a:lnTo>
                    <a:pt x="65388" y="196233"/>
                  </a:lnTo>
                  <a:lnTo>
                    <a:pt x="73223" y="196306"/>
                  </a:lnTo>
                  <a:lnTo>
                    <a:pt x="80431" y="195363"/>
                  </a:lnTo>
                  <a:lnTo>
                    <a:pt x="87221" y="193742"/>
                  </a:lnTo>
                  <a:lnTo>
                    <a:pt x="93732" y="191669"/>
                  </a:lnTo>
                  <a:lnTo>
                    <a:pt x="100057" y="189295"/>
                  </a:lnTo>
                  <a:lnTo>
                    <a:pt x="106258" y="186719"/>
                  </a:lnTo>
                  <a:lnTo>
                    <a:pt x="112376" y="184011"/>
                  </a:lnTo>
                  <a:lnTo>
                    <a:pt x="124467" y="178355"/>
                  </a:lnTo>
                  <a:lnTo>
                    <a:pt x="148396" y="166640"/>
                  </a:lnTo>
                  <a:lnTo>
                    <a:pt x="154359" y="162687"/>
                  </a:lnTo>
                  <a:lnTo>
                    <a:pt x="160319" y="158067"/>
                  </a:lnTo>
                  <a:lnTo>
                    <a:pt x="166277" y="153003"/>
                  </a:lnTo>
                  <a:lnTo>
                    <a:pt x="172232" y="148634"/>
                  </a:lnTo>
                  <a:lnTo>
                    <a:pt x="178188" y="144730"/>
                  </a:lnTo>
                  <a:lnTo>
                    <a:pt x="184142" y="141135"/>
                  </a:lnTo>
                  <a:lnTo>
                    <a:pt x="189104" y="136754"/>
                  </a:lnTo>
                  <a:lnTo>
                    <a:pt x="193404" y="131849"/>
                  </a:lnTo>
                  <a:lnTo>
                    <a:pt x="197262" y="126594"/>
                  </a:lnTo>
                  <a:lnTo>
                    <a:pt x="199835" y="121107"/>
                  </a:lnTo>
                  <a:lnTo>
                    <a:pt x="201550" y="115464"/>
                  </a:lnTo>
                  <a:lnTo>
                    <a:pt x="202694" y="109718"/>
                  </a:lnTo>
                  <a:lnTo>
                    <a:pt x="203456" y="104895"/>
                  </a:lnTo>
                  <a:lnTo>
                    <a:pt x="203964" y="100688"/>
                  </a:lnTo>
                  <a:lnTo>
                    <a:pt x="204303" y="96891"/>
                  </a:lnTo>
                  <a:lnTo>
                    <a:pt x="205521" y="92375"/>
                  </a:lnTo>
                  <a:lnTo>
                    <a:pt x="207325" y="87380"/>
                  </a:lnTo>
                  <a:lnTo>
                    <a:pt x="209520" y="82066"/>
                  </a:lnTo>
                  <a:lnTo>
                    <a:pt x="209991" y="77531"/>
                  </a:lnTo>
                  <a:lnTo>
                    <a:pt x="209313" y="73515"/>
                  </a:lnTo>
                  <a:lnTo>
                    <a:pt x="207869" y="69846"/>
                  </a:lnTo>
                  <a:lnTo>
                    <a:pt x="205914" y="65415"/>
                  </a:lnTo>
                  <a:lnTo>
                    <a:pt x="201095" y="55201"/>
                  </a:lnTo>
                  <a:lnTo>
                    <a:pt x="198421" y="50691"/>
                  </a:lnTo>
                  <a:lnTo>
                    <a:pt x="195647" y="46692"/>
                  </a:lnTo>
                  <a:lnTo>
                    <a:pt x="192805" y="43034"/>
                  </a:lnTo>
                  <a:lnTo>
                    <a:pt x="189918" y="39603"/>
                  </a:lnTo>
                  <a:lnTo>
                    <a:pt x="187001" y="36324"/>
                  </a:lnTo>
                  <a:lnTo>
                    <a:pt x="184065" y="33146"/>
                  </a:lnTo>
                  <a:lnTo>
                    <a:pt x="180123" y="30034"/>
                  </a:lnTo>
                  <a:lnTo>
                    <a:pt x="175510" y="26968"/>
                  </a:lnTo>
                  <a:lnTo>
                    <a:pt x="170450" y="23932"/>
                  </a:lnTo>
                  <a:lnTo>
                    <a:pt x="165093" y="20915"/>
                  </a:lnTo>
                  <a:lnTo>
                    <a:pt x="153849" y="14918"/>
                  </a:lnTo>
                  <a:lnTo>
                    <a:pt x="149065" y="12921"/>
                  </a:lnTo>
                  <a:lnTo>
                    <a:pt x="144882" y="11591"/>
                  </a:lnTo>
                  <a:lnTo>
                    <a:pt x="141102" y="10704"/>
                  </a:lnTo>
                  <a:lnTo>
                    <a:pt x="136598" y="9120"/>
                  </a:lnTo>
                  <a:lnTo>
                    <a:pt x="131611" y="7073"/>
                  </a:lnTo>
                  <a:lnTo>
                    <a:pt x="126302" y="4715"/>
                  </a:lnTo>
                  <a:lnTo>
                    <a:pt x="121770" y="3143"/>
                  </a:lnTo>
                  <a:lnTo>
                    <a:pt x="117757" y="2095"/>
                  </a:lnTo>
                  <a:lnTo>
                    <a:pt x="114089" y="1397"/>
                  </a:lnTo>
                  <a:lnTo>
                    <a:pt x="110652" y="931"/>
                  </a:lnTo>
                  <a:lnTo>
                    <a:pt x="104187" y="414"/>
                  </a:lnTo>
                  <a:lnTo>
                    <a:pt x="9782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109"/>
            <p:cNvSpPr/>
            <p:nvPr/>
          </p:nvSpPr>
          <p:spPr>
            <a:xfrm>
              <a:off x="6357937" y="3607593"/>
              <a:ext cx="169665" cy="428626"/>
            </a:xfrm>
            <a:custGeom>
              <a:avLst/>
              <a:gdLst/>
              <a:ahLst/>
              <a:cxnLst/>
              <a:rect l="0" t="0" r="0" b="0"/>
              <a:pathLst>
                <a:path w="169665" h="428626">
                  <a:moveTo>
                    <a:pt x="169664" y="0"/>
                  </a:moveTo>
                  <a:lnTo>
                    <a:pt x="169664" y="12429"/>
                  </a:lnTo>
                  <a:lnTo>
                    <a:pt x="168672" y="15231"/>
                  </a:lnTo>
                  <a:lnTo>
                    <a:pt x="164924" y="20991"/>
                  </a:lnTo>
                  <a:lnTo>
                    <a:pt x="162596" y="29504"/>
                  </a:lnTo>
                  <a:lnTo>
                    <a:pt x="161561" y="39902"/>
                  </a:lnTo>
                  <a:lnTo>
                    <a:pt x="161102" y="51138"/>
                  </a:lnTo>
                  <a:lnTo>
                    <a:pt x="159988" y="57905"/>
                  </a:lnTo>
                  <a:lnTo>
                    <a:pt x="158252" y="65392"/>
                  </a:lnTo>
                  <a:lnTo>
                    <a:pt x="156103" y="73361"/>
                  </a:lnTo>
                  <a:lnTo>
                    <a:pt x="151070" y="90152"/>
                  </a:lnTo>
                  <a:lnTo>
                    <a:pt x="148337" y="98797"/>
                  </a:lnTo>
                  <a:lnTo>
                    <a:pt x="144532" y="108529"/>
                  </a:lnTo>
                  <a:lnTo>
                    <a:pt x="140012" y="118985"/>
                  </a:lnTo>
                  <a:lnTo>
                    <a:pt x="135013" y="129925"/>
                  </a:lnTo>
                  <a:lnTo>
                    <a:pt x="130688" y="140195"/>
                  </a:lnTo>
                  <a:lnTo>
                    <a:pt x="126813" y="150018"/>
                  </a:lnTo>
                  <a:lnTo>
                    <a:pt x="123237" y="159543"/>
                  </a:lnTo>
                  <a:lnTo>
                    <a:pt x="117877" y="170855"/>
                  </a:lnTo>
                  <a:lnTo>
                    <a:pt x="111327" y="183357"/>
                  </a:lnTo>
                  <a:lnTo>
                    <a:pt x="97103" y="209484"/>
                  </a:lnTo>
                  <a:lnTo>
                    <a:pt x="84167" y="234325"/>
                  </a:lnTo>
                  <a:lnTo>
                    <a:pt x="77939" y="248490"/>
                  </a:lnTo>
                  <a:lnTo>
                    <a:pt x="71803" y="263887"/>
                  </a:lnTo>
                  <a:lnTo>
                    <a:pt x="65729" y="280104"/>
                  </a:lnTo>
                  <a:lnTo>
                    <a:pt x="58701" y="295877"/>
                  </a:lnTo>
                  <a:lnTo>
                    <a:pt x="51041" y="311353"/>
                  </a:lnTo>
                  <a:lnTo>
                    <a:pt x="42957" y="326631"/>
                  </a:lnTo>
                  <a:lnTo>
                    <a:pt x="36575" y="341777"/>
                  </a:lnTo>
                  <a:lnTo>
                    <a:pt x="31329" y="356836"/>
                  </a:lnTo>
                  <a:lnTo>
                    <a:pt x="26839" y="371836"/>
                  </a:lnTo>
                  <a:lnTo>
                    <a:pt x="21861" y="384813"/>
                  </a:lnTo>
                  <a:lnTo>
                    <a:pt x="16559" y="396440"/>
                  </a:lnTo>
                  <a:lnTo>
                    <a:pt x="0" y="428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110"/>
            <p:cNvSpPr/>
            <p:nvPr/>
          </p:nvSpPr>
          <p:spPr>
            <a:xfrm>
              <a:off x="6697265" y="3723679"/>
              <a:ext cx="35720" cy="330400"/>
            </a:xfrm>
            <a:custGeom>
              <a:avLst/>
              <a:gdLst/>
              <a:ahLst/>
              <a:cxnLst/>
              <a:rect l="0" t="0" r="0" b="0"/>
              <a:pathLst>
                <a:path w="35720" h="330400">
                  <a:moveTo>
                    <a:pt x="35719" y="0"/>
                  </a:moveTo>
                  <a:lnTo>
                    <a:pt x="35719" y="47931"/>
                  </a:lnTo>
                  <a:lnTo>
                    <a:pt x="34727" y="55767"/>
                  </a:lnTo>
                  <a:lnTo>
                    <a:pt x="33073" y="63967"/>
                  </a:lnTo>
                  <a:lnTo>
                    <a:pt x="30979" y="72410"/>
                  </a:lnTo>
                  <a:lnTo>
                    <a:pt x="29582" y="81015"/>
                  </a:lnTo>
                  <a:lnTo>
                    <a:pt x="28651" y="89730"/>
                  </a:lnTo>
                  <a:lnTo>
                    <a:pt x="28030" y="98515"/>
                  </a:lnTo>
                  <a:lnTo>
                    <a:pt x="26624" y="109333"/>
                  </a:lnTo>
                  <a:lnTo>
                    <a:pt x="24695" y="121506"/>
                  </a:lnTo>
                  <a:lnTo>
                    <a:pt x="19905" y="148261"/>
                  </a:lnTo>
                  <a:lnTo>
                    <a:pt x="14469" y="176688"/>
                  </a:lnTo>
                  <a:lnTo>
                    <a:pt x="12623" y="192206"/>
                  </a:lnTo>
                  <a:lnTo>
                    <a:pt x="11391" y="208505"/>
                  </a:lnTo>
                  <a:lnTo>
                    <a:pt x="10571" y="225323"/>
                  </a:lnTo>
                  <a:lnTo>
                    <a:pt x="9032" y="241497"/>
                  </a:lnTo>
                  <a:lnTo>
                    <a:pt x="7014" y="257240"/>
                  </a:lnTo>
                  <a:lnTo>
                    <a:pt x="4675" y="272697"/>
                  </a:lnTo>
                  <a:lnTo>
                    <a:pt x="3117" y="285978"/>
                  </a:lnTo>
                  <a:lnTo>
                    <a:pt x="2078" y="297808"/>
                  </a:lnTo>
                  <a:lnTo>
                    <a:pt x="0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111"/>
            <p:cNvSpPr/>
            <p:nvPr/>
          </p:nvSpPr>
          <p:spPr>
            <a:xfrm>
              <a:off x="7375921" y="1678949"/>
              <a:ext cx="660752" cy="892802"/>
            </a:xfrm>
            <a:custGeom>
              <a:avLst/>
              <a:gdLst/>
              <a:ahLst/>
              <a:cxnLst/>
              <a:rect l="0" t="0" r="0" b="0"/>
              <a:pathLst>
                <a:path w="660752" h="892802">
                  <a:moveTo>
                    <a:pt x="0" y="892801"/>
                  </a:moveTo>
                  <a:lnTo>
                    <a:pt x="0" y="522311"/>
                  </a:lnTo>
                  <a:lnTo>
                    <a:pt x="2646" y="499274"/>
                  </a:lnTo>
                  <a:lnTo>
                    <a:pt x="6137" y="476798"/>
                  </a:lnTo>
                  <a:lnTo>
                    <a:pt x="7688" y="456887"/>
                  </a:lnTo>
                  <a:lnTo>
                    <a:pt x="11025" y="435470"/>
                  </a:lnTo>
                  <a:lnTo>
                    <a:pt x="15814" y="412722"/>
                  </a:lnTo>
                  <a:lnTo>
                    <a:pt x="26974" y="365781"/>
                  </a:lnTo>
                  <a:lnTo>
                    <a:pt x="38732" y="318291"/>
                  </a:lnTo>
                  <a:lnTo>
                    <a:pt x="47311" y="294497"/>
                  </a:lnTo>
                  <a:lnTo>
                    <a:pt x="57738" y="271685"/>
                  </a:lnTo>
                  <a:lnTo>
                    <a:pt x="80601" y="230141"/>
                  </a:lnTo>
                  <a:lnTo>
                    <a:pt x="92378" y="208355"/>
                  </a:lnTo>
                  <a:lnTo>
                    <a:pt x="104226" y="188751"/>
                  </a:lnTo>
                  <a:lnTo>
                    <a:pt x="122053" y="160980"/>
                  </a:lnTo>
                  <a:lnTo>
                    <a:pt x="136597" y="142891"/>
                  </a:lnTo>
                  <a:lnTo>
                    <a:pt x="152984" y="124929"/>
                  </a:lnTo>
                  <a:lnTo>
                    <a:pt x="177951" y="99075"/>
                  </a:lnTo>
                  <a:lnTo>
                    <a:pt x="191869" y="84950"/>
                  </a:lnTo>
                  <a:lnTo>
                    <a:pt x="207313" y="72058"/>
                  </a:lnTo>
                  <a:lnTo>
                    <a:pt x="224100" y="59714"/>
                  </a:lnTo>
                  <a:lnTo>
                    <a:pt x="250286" y="41608"/>
                  </a:lnTo>
                  <a:lnTo>
                    <a:pt x="268003" y="29644"/>
                  </a:lnTo>
                  <a:lnTo>
                    <a:pt x="285800" y="20358"/>
                  </a:lnTo>
                  <a:lnTo>
                    <a:pt x="303631" y="12923"/>
                  </a:lnTo>
                  <a:lnTo>
                    <a:pt x="321479" y="6312"/>
                  </a:lnTo>
                  <a:lnTo>
                    <a:pt x="336687" y="2712"/>
                  </a:lnTo>
                  <a:lnTo>
                    <a:pt x="351053" y="1112"/>
                  </a:lnTo>
                  <a:lnTo>
                    <a:pt x="367359" y="401"/>
                  </a:lnTo>
                  <a:lnTo>
                    <a:pt x="388534" y="0"/>
                  </a:lnTo>
                  <a:lnTo>
                    <a:pt x="401215" y="2553"/>
                  </a:lnTo>
                  <a:lnTo>
                    <a:pt x="419511" y="9568"/>
                  </a:lnTo>
                  <a:lnTo>
                    <a:pt x="440146" y="20576"/>
                  </a:lnTo>
                  <a:lnTo>
                    <a:pt x="455574" y="29887"/>
                  </a:lnTo>
                  <a:lnTo>
                    <a:pt x="475416" y="41700"/>
                  </a:lnTo>
                  <a:lnTo>
                    <a:pt x="487785" y="51843"/>
                  </a:lnTo>
                  <a:lnTo>
                    <a:pt x="505906" y="73451"/>
                  </a:lnTo>
                  <a:lnTo>
                    <a:pt x="523842" y="98705"/>
                  </a:lnTo>
                  <a:lnTo>
                    <a:pt x="577453" y="178442"/>
                  </a:lnTo>
                  <a:lnTo>
                    <a:pt x="589359" y="198938"/>
                  </a:lnTo>
                  <a:lnTo>
                    <a:pt x="601266" y="220285"/>
                  </a:lnTo>
                  <a:lnTo>
                    <a:pt x="613172" y="239694"/>
                  </a:lnTo>
                  <a:lnTo>
                    <a:pt x="622432" y="260888"/>
                  </a:lnTo>
                  <a:lnTo>
                    <a:pt x="629855" y="283536"/>
                  </a:lnTo>
                  <a:lnTo>
                    <a:pt x="636462" y="306832"/>
                  </a:lnTo>
                  <a:lnTo>
                    <a:pt x="651799" y="366003"/>
                  </a:lnTo>
                  <a:lnTo>
                    <a:pt x="656797" y="389786"/>
                  </a:lnTo>
                  <a:lnTo>
                    <a:pt x="659020" y="413585"/>
                  </a:lnTo>
                  <a:lnTo>
                    <a:pt x="660007" y="437391"/>
                  </a:lnTo>
                  <a:lnTo>
                    <a:pt x="660563" y="473107"/>
                  </a:lnTo>
                  <a:lnTo>
                    <a:pt x="660751" y="520731"/>
                  </a:lnTo>
                  <a:lnTo>
                    <a:pt x="658131" y="541897"/>
                  </a:lnTo>
                  <a:lnTo>
                    <a:pt x="653658" y="562219"/>
                  </a:lnTo>
                  <a:lnTo>
                    <a:pt x="639805" y="619325"/>
                  </a:lnTo>
                  <a:lnTo>
                    <a:pt x="633938" y="640287"/>
                  </a:lnTo>
                  <a:lnTo>
                    <a:pt x="628025" y="660517"/>
                  </a:lnTo>
                  <a:lnTo>
                    <a:pt x="619116" y="693228"/>
                  </a:lnTo>
                  <a:lnTo>
                    <a:pt x="613168" y="712820"/>
                  </a:lnTo>
                  <a:lnTo>
                    <a:pt x="604571" y="728804"/>
                  </a:lnTo>
                  <a:lnTo>
                    <a:pt x="595128" y="743515"/>
                  </a:lnTo>
                  <a:lnTo>
                    <a:pt x="583242" y="767539"/>
                  </a:lnTo>
                  <a:lnTo>
                    <a:pt x="564596" y="793937"/>
                  </a:lnTo>
                  <a:lnTo>
                    <a:pt x="556525" y="806197"/>
                  </a:lnTo>
                  <a:lnTo>
                    <a:pt x="537821" y="827591"/>
                  </a:lnTo>
                  <a:lnTo>
                    <a:pt x="529742" y="835045"/>
                  </a:lnTo>
                  <a:lnTo>
                    <a:pt x="511034" y="847915"/>
                  </a:lnTo>
                  <a:lnTo>
                    <a:pt x="494378" y="862011"/>
                  </a:lnTo>
                  <a:lnTo>
                    <a:pt x="482736" y="865855"/>
                  </a:lnTo>
                  <a:lnTo>
                    <a:pt x="473307" y="866011"/>
                  </a:lnTo>
                  <a:lnTo>
                    <a:pt x="473275" y="852709"/>
                  </a:lnTo>
                  <a:lnTo>
                    <a:pt x="474267" y="851190"/>
                  </a:lnTo>
                  <a:lnTo>
                    <a:pt x="475919" y="850177"/>
                  </a:lnTo>
                  <a:lnTo>
                    <a:pt x="478014" y="849502"/>
                  </a:lnTo>
                  <a:lnTo>
                    <a:pt x="479411" y="848060"/>
                  </a:lnTo>
                  <a:lnTo>
                    <a:pt x="480342" y="846106"/>
                  </a:lnTo>
                  <a:lnTo>
                    <a:pt x="481376" y="841290"/>
                  </a:lnTo>
                  <a:lnTo>
                    <a:pt x="482181" y="814394"/>
                  </a:lnTo>
                  <a:lnTo>
                    <a:pt x="482193" y="804706"/>
                  </a:lnTo>
                  <a:lnTo>
                    <a:pt x="483189" y="800336"/>
                  </a:lnTo>
                  <a:lnTo>
                    <a:pt x="489269" y="786195"/>
                  </a:lnTo>
                  <a:lnTo>
                    <a:pt x="489891" y="783035"/>
                  </a:lnTo>
                  <a:lnTo>
                    <a:pt x="493227" y="776878"/>
                  </a:lnTo>
                  <a:lnTo>
                    <a:pt x="495506" y="773847"/>
                  </a:lnTo>
                  <a:lnTo>
                    <a:pt x="497024" y="769842"/>
                  </a:lnTo>
                  <a:lnTo>
                    <a:pt x="500155" y="755716"/>
                  </a:lnTo>
                  <a:lnTo>
                    <a:pt x="505933" y="744806"/>
                  </a:lnTo>
                  <a:lnTo>
                    <a:pt x="514861" y="720049"/>
                  </a:lnTo>
                  <a:lnTo>
                    <a:pt x="517015" y="709103"/>
                  </a:lnTo>
                  <a:lnTo>
                    <a:pt x="517518" y="702678"/>
                  </a:lnTo>
                  <a:lnTo>
                    <a:pt x="518645" y="699575"/>
                  </a:lnTo>
                  <a:lnTo>
                    <a:pt x="525575" y="689214"/>
                  </a:lnTo>
                  <a:lnTo>
                    <a:pt x="526285" y="685571"/>
                  </a:lnTo>
                  <a:lnTo>
                    <a:pt x="526740" y="679887"/>
                  </a:lnTo>
                  <a:lnTo>
                    <a:pt x="527769" y="679421"/>
                  </a:lnTo>
                  <a:lnTo>
                    <a:pt x="535782" y="6784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112"/>
            <p:cNvSpPr/>
            <p:nvPr/>
          </p:nvSpPr>
          <p:spPr>
            <a:xfrm>
              <a:off x="7867054" y="2455664"/>
              <a:ext cx="214314" cy="142876"/>
            </a:xfrm>
            <a:custGeom>
              <a:avLst/>
              <a:gdLst/>
              <a:ahLst/>
              <a:cxnLst/>
              <a:rect l="0" t="0" r="0" b="0"/>
              <a:pathLst>
                <a:path w="214314" h="142876">
                  <a:moveTo>
                    <a:pt x="0" y="142875"/>
                  </a:moveTo>
                  <a:lnTo>
                    <a:pt x="7688" y="142875"/>
                  </a:lnTo>
                  <a:lnTo>
                    <a:pt x="13669" y="140229"/>
                  </a:lnTo>
                  <a:lnTo>
                    <a:pt x="18043" y="138134"/>
                  </a:lnTo>
                  <a:lnTo>
                    <a:pt x="21951" y="136738"/>
                  </a:lnTo>
                  <a:lnTo>
                    <a:pt x="25547" y="135807"/>
                  </a:lnTo>
                  <a:lnTo>
                    <a:pt x="28938" y="135186"/>
                  </a:lnTo>
                  <a:lnTo>
                    <a:pt x="33183" y="133780"/>
                  </a:lnTo>
                  <a:lnTo>
                    <a:pt x="37997" y="131851"/>
                  </a:lnTo>
                  <a:lnTo>
                    <a:pt x="43191" y="129572"/>
                  </a:lnTo>
                  <a:lnTo>
                    <a:pt x="54253" y="124395"/>
                  </a:lnTo>
                  <a:lnTo>
                    <a:pt x="77523" y="112986"/>
                  </a:lnTo>
                  <a:lnTo>
                    <a:pt x="84425" y="109058"/>
                  </a:lnTo>
                  <a:lnTo>
                    <a:pt x="92002" y="104456"/>
                  </a:lnTo>
                  <a:lnTo>
                    <a:pt x="100031" y="99402"/>
                  </a:lnTo>
                  <a:lnTo>
                    <a:pt x="107367" y="94049"/>
                  </a:lnTo>
                  <a:lnTo>
                    <a:pt x="114242" y="88496"/>
                  </a:lnTo>
                  <a:lnTo>
                    <a:pt x="120810" y="82810"/>
                  </a:lnTo>
                  <a:lnTo>
                    <a:pt x="127172" y="78027"/>
                  </a:lnTo>
                  <a:lnTo>
                    <a:pt x="133399" y="73846"/>
                  </a:lnTo>
                  <a:lnTo>
                    <a:pt x="139534" y="70066"/>
                  </a:lnTo>
                  <a:lnTo>
                    <a:pt x="145609" y="65562"/>
                  </a:lnTo>
                  <a:lnTo>
                    <a:pt x="151643" y="60575"/>
                  </a:lnTo>
                  <a:lnTo>
                    <a:pt x="157650" y="55266"/>
                  </a:lnTo>
                  <a:lnTo>
                    <a:pt x="169616" y="44076"/>
                  </a:lnTo>
                  <a:lnTo>
                    <a:pt x="198431" y="15799"/>
                  </a:lnTo>
                  <a:lnTo>
                    <a:pt x="21431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113"/>
            <p:cNvSpPr/>
            <p:nvPr/>
          </p:nvSpPr>
          <p:spPr>
            <a:xfrm>
              <a:off x="7599164" y="1089421"/>
              <a:ext cx="17860" cy="250033"/>
            </a:xfrm>
            <a:custGeom>
              <a:avLst/>
              <a:gdLst/>
              <a:ahLst/>
              <a:cxnLst/>
              <a:rect l="0" t="0" r="0" b="0"/>
              <a:pathLst>
                <a:path w="17860" h="250033">
                  <a:moveTo>
                    <a:pt x="8929" y="0"/>
                  </a:moveTo>
                  <a:lnTo>
                    <a:pt x="8929" y="35342"/>
                  </a:lnTo>
                  <a:lnTo>
                    <a:pt x="9921" y="35467"/>
                  </a:lnTo>
                  <a:lnTo>
                    <a:pt x="11575" y="35551"/>
                  </a:lnTo>
                  <a:lnTo>
                    <a:pt x="17750" y="35716"/>
                  </a:lnTo>
                  <a:lnTo>
                    <a:pt x="17849" y="43407"/>
                  </a:lnTo>
                  <a:lnTo>
                    <a:pt x="17859" y="58210"/>
                  </a:lnTo>
                  <a:lnTo>
                    <a:pt x="16867" y="59643"/>
                  </a:lnTo>
                  <a:lnTo>
                    <a:pt x="15213" y="60598"/>
                  </a:lnTo>
                  <a:lnTo>
                    <a:pt x="13119" y="61235"/>
                  </a:lnTo>
                  <a:lnTo>
                    <a:pt x="11722" y="62651"/>
                  </a:lnTo>
                  <a:lnTo>
                    <a:pt x="10791" y="64588"/>
                  </a:lnTo>
                  <a:lnTo>
                    <a:pt x="10170" y="66871"/>
                  </a:lnTo>
                  <a:lnTo>
                    <a:pt x="9756" y="69386"/>
                  </a:lnTo>
                  <a:lnTo>
                    <a:pt x="9297" y="74825"/>
                  </a:lnTo>
                  <a:lnTo>
                    <a:pt x="9092" y="80550"/>
                  </a:lnTo>
                  <a:lnTo>
                    <a:pt x="8951" y="89137"/>
                  </a:lnTo>
                  <a:lnTo>
                    <a:pt x="8929" y="136823"/>
                  </a:lnTo>
                  <a:lnTo>
                    <a:pt x="7937" y="140825"/>
                  </a:lnTo>
                  <a:lnTo>
                    <a:pt x="6283" y="145477"/>
                  </a:lnTo>
                  <a:lnTo>
                    <a:pt x="4189" y="150563"/>
                  </a:lnTo>
                  <a:lnTo>
                    <a:pt x="2792" y="154946"/>
                  </a:lnTo>
                  <a:lnTo>
                    <a:pt x="1861" y="158860"/>
                  </a:lnTo>
                  <a:lnTo>
                    <a:pt x="1241" y="162461"/>
                  </a:lnTo>
                  <a:lnTo>
                    <a:pt x="827" y="166847"/>
                  </a:lnTo>
                  <a:lnTo>
                    <a:pt x="551" y="171755"/>
                  </a:lnTo>
                  <a:lnTo>
                    <a:pt x="245" y="181508"/>
                  </a:lnTo>
                  <a:lnTo>
                    <a:pt x="48" y="195853"/>
                  </a:lnTo>
                  <a:lnTo>
                    <a:pt x="0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114"/>
            <p:cNvSpPr/>
            <p:nvPr/>
          </p:nvSpPr>
          <p:spPr>
            <a:xfrm>
              <a:off x="7733267" y="1107281"/>
              <a:ext cx="248432" cy="123629"/>
            </a:xfrm>
            <a:custGeom>
              <a:avLst/>
              <a:gdLst/>
              <a:ahLst/>
              <a:cxnLst/>
              <a:rect l="0" t="0" r="0" b="0"/>
              <a:pathLst>
                <a:path w="248432" h="123629">
                  <a:moveTo>
                    <a:pt x="115928" y="0"/>
                  </a:moveTo>
                  <a:lnTo>
                    <a:pt x="111188" y="4740"/>
                  </a:lnTo>
                  <a:lnTo>
                    <a:pt x="108799" y="6137"/>
                  </a:lnTo>
                  <a:lnTo>
                    <a:pt x="103499" y="7688"/>
                  </a:lnTo>
                  <a:lnTo>
                    <a:pt x="97837" y="11024"/>
                  </a:lnTo>
                  <a:lnTo>
                    <a:pt x="94937" y="13302"/>
                  </a:lnTo>
                  <a:lnTo>
                    <a:pt x="91020" y="15813"/>
                  </a:lnTo>
                  <a:lnTo>
                    <a:pt x="86424" y="18480"/>
                  </a:lnTo>
                  <a:lnTo>
                    <a:pt x="81376" y="21249"/>
                  </a:lnTo>
                  <a:lnTo>
                    <a:pt x="76026" y="25080"/>
                  </a:lnTo>
                  <a:lnTo>
                    <a:pt x="70475" y="29618"/>
                  </a:lnTo>
                  <a:lnTo>
                    <a:pt x="60008" y="38960"/>
                  </a:lnTo>
                  <a:lnTo>
                    <a:pt x="52048" y="46420"/>
                  </a:lnTo>
                  <a:lnTo>
                    <a:pt x="47544" y="49798"/>
                  </a:lnTo>
                  <a:lnTo>
                    <a:pt x="42558" y="53042"/>
                  </a:lnTo>
                  <a:lnTo>
                    <a:pt x="37248" y="56197"/>
                  </a:lnTo>
                  <a:lnTo>
                    <a:pt x="32717" y="59293"/>
                  </a:lnTo>
                  <a:lnTo>
                    <a:pt x="28704" y="62349"/>
                  </a:lnTo>
                  <a:lnTo>
                    <a:pt x="25036" y="65378"/>
                  </a:lnTo>
                  <a:lnTo>
                    <a:pt x="21599" y="69382"/>
                  </a:lnTo>
                  <a:lnTo>
                    <a:pt x="18315" y="74036"/>
                  </a:lnTo>
                  <a:lnTo>
                    <a:pt x="15134" y="79123"/>
                  </a:lnTo>
                  <a:lnTo>
                    <a:pt x="12021" y="83506"/>
                  </a:lnTo>
                  <a:lnTo>
                    <a:pt x="8953" y="87421"/>
                  </a:lnTo>
                  <a:lnTo>
                    <a:pt x="1642" y="96092"/>
                  </a:lnTo>
                  <a:lnTo>
                    <a:pt x="1042" y="97796"/>
                  </a:lnTo>
                  <a:lnTo>
                    <a:pt x="642" y="99923"/>
                  </a:lnTo>
                  <a:lnTo>
                    <a:pt x="374" y="102334"/>
                  </a:lnTo>
                  <a:lnTo>
                    <a:pt x="197" y="104934"/>
                  </a:lnTo>
                  <a:lnTo>
                    <a:pt x="78" y="107659"/>
                  </a:lnTo>
                  <a:lnTo>
                    <a:pt x="0" y="110468"/>
                  </a:lnTo>
                  <a:lnTo>
                    <a:pt x="939" y="112340"/>
                  </a:lnTo>
                  <a:lnTo>
                    <a:pt x="2558" y="113589"/>
                  </a:lnTo>
                  <a:lnTo>
                    <a:pt x="7994" y="115968"/>
                  </a:lnTo>
                  <a:lnTo>
                    <a:pt x="17025" y="120333"/>
                  </a:lnTo>
                  <a:lnTo>
                    <a:pt x="22212" y="121894"/>
                  </a:lnTo>
                  <a:lnTo>
                    <a:pt x="27653" y="122934"/>
                  </a:lnTo>
                  <a:lnTo>
                    <a:pt x="33265" y="123628"/>
                  </a:lnTo>
                  <a:lnTo>
                    <a:pt x="38991" y="123098"/>
                  </a:lnTo>
                  <a:lnTo>
                    <a:pt x="44793" y="121753"/>
                  </a:lnTo>
                  <a:lnTo>
                    <a:pt x="50646" y="119864"/>
                  </a:lnTo>
                  <a:lnTo>
                    <a:pt x="57524" y="118604"/>
                  </a:lnTo>
                  <a:lnTo>
                    <a:pt x="65086" y="117765"/>
                  </a:lnTo>
                  <a:lnTo>
                    <a:pt x="73103" y="117205"/>
                  </a:lnTo>
                  <a:lnTo>
                    <a:pt x="80432" y="115840"/>
                  </a:lnTo>
                  <a:lnTo>
                    <a:pt x="87304" y="113937"/>
                  </a:lnTo>
                  <a:lnTo>
                    <a:pt x="143132" y="95124"/>
                  </a:lnTo>
                  <a:lnTo>
                    <a:pt x="150931" y="92189"/>
                  </a:lnTo>
                  <a:lnTo>
                    <a:pt x="158114" y="89241"/>
                  </a:lnTo>
                  <a:lnTo>
                    <a:pt x="164888" y="86283"/>
                  </a:lnTo>
                  <a:lnTo>
                    <a:pt x="177706" y="80350"/>
                  </a:lnTo>
                  <a:lnTo>
                    <a:pt x="208104" y="65482"/>
                  </a:lnTo>
                  <a:lnTo>
                    <a:pt x="220064" y="59530"/>
                  </a:lnTo>
                  <a:lnTo>
                    <a:pt x="225040" y="55562"/>
                  </a:lnTo>
                  <a:lnTo>
                    <a:pt x="229349" y="50932"/>
                  </a:lnTo>
                  <a:lnTo>
                    <a:pt x="233214" y="45861"/>
                  </a:lnTo>
                  <a:lnTo>
                    <a:pt x="235790" y="41488"/>
                  </a:lnTo>
                  <a:lnTo>
                    <a:pt x="237509" y="37580"/>
                  </a:lnTo>
                  <a:lnTo>
                    <a:pt x="238654" y="33983"/>
                  </a:lnTo>
                  <a:lnTo>
                    <a:pt x="240409" y="30593"/>
                  </a:lnTo>
                  <a:lnTo>
                    <a:pt x="242571" y="27341"/>
                  </a:lnTo>
                  <a:lnTo>
                    <a:pt x="245004" y="24180"/>
                  </a:lnTo>
                  <a:lnTo>
                    <a:pt x="246628" y="21081"/>
                  </a:lnTo>
                  <a:lnTo>
                    <a:pt x="247709" y="18023"/>
                  </a:lnTo>
                  <a:lnTo>
                    <a:pt x="248431" y="14991"/>
                  </a:lnTo>
                  <a:lnTo>
                    <a:pt x="247919" y="12971"/>
                  </a:lnTo>
                  <a:lnTo>
                    <a:pt x="246586" y="11624"/>
                  </a:lnTo>
                  <a:lnTo>
                    <a:pt x="244705" y="10725"/>
                  </a:lnTo>
                  <a:lnTo>
                    <a:pt x="243451" y="9135"/>
                  </a:lnTo>
                  <a:lnTo>
                    <a:pt x="242616" y="7082"/>
                  </a:lnTo>
                  <a:lnTo>
                    <a:pt x="242058" y="4721"/>
                  </a:lnTo>
                  <a:lnTo>
                    <a:pt x="240695" y="3147"/>
                  </a:lnTo>
                  <a:lnTo>
                    <a:pt x="238793" y="2098"/>
                  </a:lnTo>
                  <a:lnTo>
                    <a:pt x="234035" y="932"/>
                  </a:lnTo>
                  <a:lnTo>
                    <a:pt x="228612" y="414"/>
                  </a:lnTo>
                  <a:lnTo>
                    <a:pt x="224786" y="276"/>
                  </a:lnTo>
                  <a:lnTo>
                    <a:pt x="209917" y="82"/>
                  </a:lnTo>
                  <a:lnTo>
                    <a:pt x="185987" y="11"/>
                  </a:lnTo>
                  <a:lnTo>
                    <a:pt x="182477" y="999"/>
                  </a:lnTo>
                  <a:lnTo>
                    <a:pt x="179146" y="2650"/>
                  </a:lnTo>
                  <a:lnTo>
                    <a:pt x="169506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115"/>
            <p:cNvSpPr/>
            <p:nvPr/>
          </p:nvSpPr>
          <p:spPr>
            <a:xfrm>
              <a:off x="7554528" y="1419820"/>
              <a:ext cx="124967" cy="124612"/>
            </a:xfrm>
            <a:custGeom>
              <a:avLst/>
              <a:gdLst/>
              <a:ahLst/>
              <a:cxnLst/>
              <a:rect l="0" t="0" r="0" b="0"/>
              <a:pathLst>
                <a:path w="124967" h="124612">
                  <a:moveTo>
                    <a:pt x="53565" y="17859"/>
                  </a:moveTo>
                  <a:lnTo>
                    <a:pt x="48825" y="17859"/>
                  </a:lnTo>
                  <a:lnTo>
                    <a:pt x="47428" y="18851"/>
                  </a:lnTo>
                  <a:lnTo>
                    <a:pt x="46497" y="20505"/>
                  </a:lnTo>
                  <a:lnTo>
                    <a:pt x="45877" y="22600"/>
                  </a:lnTo>
                  <a:lnTo>
                    <a:pt x="44471" y="23996"/>
                  </a:lnTo>
                  <a:lnTo>
                    <a:pt x="42541" y="24927"/>
                  </a:lnTo>
                  <a:lnTo>
                    <a:pt x="37056" y="26421"/>
                  </a:lnTo>
                  <a:lnTo>
                    <a:pt x="33660" y="29271"/>
                  </a:lnTo>
                  <a:lnTo>
                    <a:pt x="31365" y="31420"/>
                  </a:lnTo>
                  <a:lnTo>
                    <a:pt x="29836" y="33845"/>
                  </a:lnTo>
                  <a:lnTo>
                    <a:pt x="28816" y="36454"/>
                  </a:lnTo>
                  <a:lnTo>
                    <a:pt x="28136" y="39185"/>
                  </a:lnTo>
                  <a:lnTo>
                    <a:pt x="26691" y="41999"/>
                  </a:lnTo>
                  <a:lnTo>
                    <a:pt x="24734" y="44866"/>
                  </a:lnTo>
                  <a:lnTo>
                    <a:pt x="19208" y="51857"/>
                  </a:lnTo>
                  <a:lnTo>
                    <a:pt x="15805" y="55459"/>
                  </a:lnTo>
                  <a:lnTo>
                    <a:pt x="5536" y="65856"/>
                  </a:lnTo>
                  <a:lnTo>
                    <a:pt x="3688" y="68709"/>
                  </a:lnTo>
                  <a:lnTo>
                    <a:pt x="2454" y="71602"/>
                  </a:lnTo>
                  <a:lnTo>
                    <a:pt x="1632" y="74524"/>
                  </a:lnTo>
                  <a:lnTo>
                    <a:pt x="1084" y="77464"/>
                  </a:lnTo>
                  <a:lnTo>
                    <a:pt x="717" y="80416"/>
                  </a:lnTo>
                  <a:lnTo>
                    <a:pt x="474" y="83376"/>
                  </a:lnTo>
                  <a:lnTo>
                    <a:pt x="312" y="86342"/>
                  </a:lnTo>
                  <a:lnTo>
                    <a:pt x="131" y="92283"/>
                  </a:lnTo>
                  <a:lnTo>
                    <a:pt x="0" y="105393"/>
                  </a:lnTo>
                  <a:lnTo>
                    <a:pt x="2639" y="109018"/>
                  </a:lnTo>
                  <a:lnTo>
                    <a:pt x="7676" y="114690"/>
                  </a:lnTo>
                  <a:lnTo>
                    <a:pt x="13290" y="120413"/>
                  </a:lnTo>
                  <a:lnTo>
                    <a:pt x="16793" y="121947"/>
                  </a:lnTo>
                  <a:lnTo>
                    <a:pt x="21113" y="122970"/>
                  </a:lnTo>
                  <a:lnTo>
                    <a:pt x="25978" y="123652"/>
                  </a:lnTo>
                  <a:lnTo>
                    <a:pt x="30212" y="124106"/>
                  </a:lnTo>
                  <a:lnTo>
                    <a:pt x="34028" y="124409"/>
                  </a:lnTo>
                  <a:lnTo>
                    <a:pt x="37564" y="124611"/>
                  </a:lnTo>
                  <a:lnTo>
                    <a:pt x="41905" y="123754"/>
                  </a:lnTo>
                  <a:lnTo>
                    <a:pt x="46784" y="122190"/>
                  </a:lnTo>
                  <a:lnTo>
                    <a:pt x="52021" y="120155"/>
                  </a:lnTo>
                  <a:lnTo>
                    <a:pt x="56505" y="118799"/>
                  </a:lnTo>
                  <a:lnTo>
                    <a:pt x="60486" y="117894"/>
                  </a:lnTo>
                  <a:lnTo>
                    <a:pt x="64132" y="117292"/>
                  </a:lnTo>
                  <a:lnTo>
                    <a:pt x="67555" y="115897"/>
                  </a:lnTo>
                  <a:lnTo>
                    <a:pt x="70829" y="113976"/>
                  </a:lnTo>
                  <a:lnTo>
                    <a:pt x="74004" y="111702"/>
                  </a:lnTo>
                  <a:lnTo>
                    <a:pt x="78106" y="110187"/>
                  </a:lnTo>
                  <a:lnTo>
                    <a:pt x="82824" y="109177"/>
                  </a:lnTo>
                  <a:lnTo>
                    <a:pt x="87954" y="108503"/>
                  </a:lnTo>
                  <a:lnTo>
                    <a:pt x="92366" y="107062"/>
                  </a:lnTo>
                  <a:lnTo>
                    <a:pt x="96300" y="105109"/>
                  </a:lnTo>
                  <a:lnTo>
                    <a:pt x="99914" y="102815"/>
                  </a:lnTo>
                  <a:lnTo>
                    <a:pt x="103316" y="100293"/>
                  </a:lnTo>
                  <a:lnTo>
                    <a:pt x="106576" y="97620"/>
                  </a:lnTo>
                  <a:lnTo>
                    <a:pt x="109742" y="94845"/>
                  </a:lnTo>
                  <a:lnTo>
                    <a:pt x="111852" y="92004"/>
                  </a:lnTo>
                  <a:lnTo>
                    <a:pt x="113259" y="89117"/>
                  </a:lnTo>
                  <a:lnTo>
                    <a:pt x="114197" y="86200"/>
                  </a:lnTo>
                  <a:lnTo>
                    <a:pt x="115815" y="83264"/>
                  </a:lnTo>
                  <a:lnTo>
                    <a:pt x="117885" y="80314"/>
                  </a:lnTo>
                  <a:lnTo>
                    <a:pt x="120258" y="77355"/>
                  </a:lnTo>
                  <a:lnTo>
                    <a:pt x="121839" y="74390"/>
                  </a:lnTo>
                  <a:lnTo>
                    <a:pt x="122894" y="71421"/>
                  </a:lnTo>
                  <a:lnTo>
                    <a:pt x="123597" y="68450"/>
                  </a:lnTo>
                  <a:lnTo>
                    <a:pt x="124066" y="65477"/>
                  </a:lnTo>
                  <a:lnTo>
                    <a:pt x="124378" y="62503"/>
                  </a:lnTo>
                  <a:lnTo>
                    <a:pt x="124586" y="59528"/>
                  </a:lnTo>
                  <a:lnTo>
                    <a:pt x="124724" y="56552"/>
                  </a:lnTo>
                  <a:lnTo>
                    <a:pt x="124880" y="50600"/>
                  </a:lnTo>
                  <a:lnTo>
                    <a:pt x="124966" y="41671"/>
                  </a:lnTo>
                  <a:lnTo>
                    <a:pt x="123987" y="38695"/>
                  </a:lnTo>
                  <a:lnTo>
                    <a:pt x="122341" y="35718"/>
                  </a:lnTo>
                  <a:lnTo>
                    <a:pt x="117311" y="28553"/>
                  </a:lnTo>
                  <a:lnTo>
                    <a:pt x="113978" y="24927"/>
                  </a:lnTo>
                  <a:lnTo>
                    <a:pt x="99855" y="10584"/>
                  </a:lnTo>
                  <a:lnTo>
                    <a:pt x="93959" y="4679"/>
                  </a:lnTo>
                  <a:lnTo>
                    <a:pt x="91409" y="3119"/>
                  </a:lnTo>
                  <a:lnTo>
                    <a:pt x="88717" y="2080"/>
                  </a:lnTo>
                  <a:lnTo>
                    <a:pt x="85928" y="1386"/>
                  </a:lnTo>
                  <a:lnTo>
                    <a:pt x="83079" y="924"/>
                  </a:lnTo>
                  <a:lnTo>
                    <a:pt x="80187" y="616"/>
                  </a:lnTo>
                  <a:lnTo>
                    <a:pt x="7142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116"/>
            <p:cNvSpPr/>
            <p:nvPr/>
          </p:nvSpPr>
          <p:spPr>
            <a:xfrm>
              <a:off x="7884914" y="1321593"/>
              <a:ext cx="8930" cy="142876"/>
            </a:xfrm>
            <a:custGeom>
              <a:avLst/>
              <a:gdLst/>
              <a:ahLst/>
              <a:cxnLst/>
              <a:rect l="0" t="0" r="0" b="0"/>
              <a:pathLst>
                <a:path w="8930" h="142876">
                  <a:moveTo>
                    <a:pt x="8929" y="0"/>
                  </a:moveTo>
                  <a:lnTo>
                    <a:pt x="8929" y="21250"/>
                  </a:lnTo>
                  <a:lnTo>
                    <a:pt x="7937" y="24089"/>
                  </a:lnTo>
                  <a:lnTo>
                    <a:pt x="6283" y="26973"/>
                  </a:lnTo>
                  <a:lnTo>
                    <a:pt x="4189" y="29888"/>
                  </a:lnTo>
                  <a:lnTo>
                    <a:pt x="2792" y="32824"/>
                  </a:lnTo>
                  <a:lnTo>
                    <a:pt x="1861" y="35774"/>
                  </a:lnTo>
                  <a:lnTo>
                    <a:pt x="1241" y="38732"/>
                  </a:lnTo>
                  <a:lnTo>
                    <a:pt x="827" y="41696"/>
                  </a:lnTo>
                  <a:lnTo>
                    <a:pt x="551" y="44665"/>
                  </a:lnTo>
                  <a:lnTo>
                    <a:pt x="367" y="47636"/>
                  </a:lnTo>
                  <a:lnTo>
                    <a:pt x="162" y="53583"/>
                  </a:lnTo>
                  <a:lnTo>
                    <a:pt x="31" y="65486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117"/>
            <p:cNvSpPr/>
            <p:nvPr/>
          </p:nvSpPr>
          <p:spPr>
            <a:xfrm>
              <a:off x="7582549" y="1553765"/>
              <a:ext cx="16616" cy="187525"/>
            </a:xfrm>
            <a:custGeom>
              <a:avLst/>
              <a:gdLst/>
              <a:ahLst/>
              <a:cxnLst/>
              <a:rect l="0" t="0" r="0" b="0"/>
              <a:pathLst>
                <a:path w="16616" h="187525">
                  <a:moveTo>
                    <a:pt x="16615" y="0"/>
                  </a:moveTo>
                  <a:lnTo>
                    <a:pt x="16615" y="69860"/>
                  </a:lnTo>
                  <a:lnTo>
                    <a:pt x="15622" y="75347"/>
                  </a:lnTo>
                  <a:lnTo>
                    <a:pt x="13969" y="80989"/>
                  </a:lnTo>
                  <a:lnTo>
                    <a:pt x="11875" y="86735"/>
                  </a:lnTo>
                  <a:lnTo>
                    <a:pt x="10478" y="92550"/>
                  </a:lnTo>
                  <a:lnTo>
                    <a:pt x="9547" y="98411"/>
                  </a:lnTo>
                  <a:lnTo>
                    <a:pt x="8926" y="104303"/>
                  </a:lnTo>
                  <a:lnTo>
                    <a:pt x="8513" y="109223"/>
                  </a:lnTo>
                  <a:lnTo>
                    <a:pt x="8237" y="113495"/>
                  </a:lnTo>
                  <a:lnTo>
                    <a:pt x="8052" y="117335"/>
                  </a:lnTo>
                  <a:lnTo>
                    <a:pt x="7848" y="126894"/>
                  </a:lnTo>
                  <a:lnTo>
                    <a:pt x="7717" y="144459"/>
                  </a:lnTo>
                  <a:lnTo>
                    <a:pt x="6714" y="147899"/>
                  </a:lnTo>
                  <a:lnTo>
                    <a:pt x="5054" y="151186"/>
                  </a:lnTo>
                  <a:lnTo>
                    <a:pt x="2954" y="154369"/>
                  </a:lnTo>
                  <a:lnTo>
                    <a:pt x="1555" y="157483"/>
                  </a:lnTo>
                  <a:lnTo>
                    <a:pt x="621" y="160551"/>
                  </a:lnTo>
                  <a:lnTo>
                    <a:pt x="0" y="163589"/>
                  </a:lnTo>
                  <a:lnTo>
                    <a:pt x="578" y="166606"/>
                  </a:lnTo>
                  <a:lnTo>
                    <a:pt x="1954" y="169610"/>
                  </a:lnTo>
                  <a:lnTo>
                    <a:pt x="3864" y="172604"/>
                  </a:lnTo>
                  <a:lnTo>
                    <a:pt x="5139" y="175593"/>
                  </a:lnTo>
                  <a:lnTo>
                    <a:pt x="5987" y="178578"/>
                  </a:lnTo>
                  <a:lnTo>
                    <a:pt x="7685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118"/>
            <p:cNvSpPr/>
            <p:nvPr/>
          </p:nvSpPr>
          <p:spPr>
            <a:xfrm>
              <a:off x="7822406" y="1491257"/>
              <a:ext cx="35720" cy="160736"/>
            </a:xfrm>
            <a:custGeom>
              <a:avLst/>
              <a:gdLst/>
              <a:ahLst/>
              <a:cxnLst/>
              <a:rect l="0" t="0" r="0" b="0"/>
              <a:pathLst>
                <a:path w="35720" h="160736">
                  <a:moveTo>
                    <a:pt x="35719" y="0"/>
                  </a:moveTo>
                  <a:lnTo>
                    <a:pt x="28030" y="0"/>
                  </a:lnTo>
                  <a:lnTo>
                    <a:pt x="27616" y="993"/>
                  </a:lnTo>
                  <a:lnTo>
                    <a:pt x="27156" y="4741"/>
                  </a:lnTo>
                  <a:lnTo>
                    <a:pt x="26898" y="7689"/>
                  </a:lnTo>
                  <a:lnTo>
                    <a:pt x="27853" y="10087"/>
                  </a:lnTo>
                  <a:lnTo>
                    <a:pt x="29482" y="13670"/>
                  </a:lnTo>
                  <a:lnTo>
                    <a:pt x="31561" y="18043"/>
                  </a:lnTo>
                  <a:lnTo>
                    <a:pt x="31955" y="21951"/>
                  </a:lnTo>
                  <a:lnTo>
                    <a:pt x="31225" y="25548"/>
                  </a:lnTo>
                  <a:lnTo>
                    <a:pt x="29746" y="28938"/>
                  </a:lnTo>
                  <a:lnTo>
                    <a:pt x="28761" y="33183"/>
                  </a:lnTo>
                  <a:lnTo>
                    <a:pt x="28103" y="37997"/>
                  </a:lnTo>
                  <a:lnTo>
                    <a:pt x="27665" y="43191"/>
                  </a:lnTo>
                  <a:lnTo>
                    <a:pt x="27373" y="48638"/>
                  </a:lnTo>
                  <a:lnTo>
                    <a:pt x="27048" y="59981"/>
                  </a:lnTo>
                  <a:lnTo>
                    <a:pt x="25969" y="65785"/>
                  </a:lnTo>
                  <a:lnTo>
                    <a:pt x="24258" y="71638"/>
                  </a:lnTo>
                  <a:lnTo>
                    <a:pt x="22125" y="77524"/>
                  </a:lnTo>
                  <a:lnTo>
                    <a:pt x="20703" y="83433"/>
                  </a:lnTo>
                  <a:lnTo>
                    <a:pt x="19755" y="89356"/>
                  </a:lnTo>
                  <a:lnTo>
                    <a:pt x="19123" y="95290"/>
                  </a:lnTo>
                  <a:lnTo>
                    <a:pt x="17710" y="102222"/>
                  </a:lnTo>
                  <a:lnTo>
                    <a:pt x="15775" y="109820"/>
                  </a:lnTo>
                  <a:lnTo>
                    <a:pt x="13493" y="117862"/>
                  </a:lnTo>
                  <a:lnTo>
                    <a:pt x="11972" y="125207"/>
                  </a:lnTo>
                  <a:lnTo>
                    <a:pt x="10958" y="132089"/>
                  </a:lnTo>
                  <a:lnTo>
                    <a:pt x="10281" y="138661"/>
                  </a:lnTo>
                  <a:lnTo>
                    <a:pt x="8839" y="144034"/>
                  </a:lnTo>
                  <a:lnTo>
                    <a:pt x="6885" y="148609"/>
                  </a:lnTo>
                  <a:lnTo>
                    <a:pt x="0" y="1607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119"/>
            <p:cNvSpPr/>
            <p:nvPr/>
          </p:nvSpPr>
          <p:spPr>
            <a:xfrm>
              <a:off x="8099226" y="982265"/>
              <a:ext cx="169665" cy="241103"/>
            </a:xfrm>
            <a:custGeom>
              <a:avLst/>
              <a:gdLst/>
              <a:ahLst/>
              <a:cxnLst/>
              <a:rect l="0" t="0" r="0" b="0"/>
              <a:pathLst>
                <a:path w="169665" h="241103">
                  <a:moveTo>
                    <a:pt x="169664" y="0"/>
                  </a:moveTo>
                  <a:lnTo>
                    <a:pt x="169664" y="13303"/>
                  </a:lnTo>
                  <a:lnTo>
                    <a:pt x="168672" y="15814"/>
                  </a:lnTo>
                  <a:lnTo>
                    <a:pt x="164923" y="21250"/>
                  </a:lnTo>
                  <a:lnTo>
                    <a:pt x="159950" y="26973"/>
                  </a:lnTo>
                  <a:lnTo>
                    <a:pt x="157235" y="29888"/>
                  </a:lnTo>
                  <a:lnTo>
                    <a:pt x="135739" y="51732"/>
                  </a:lnTo>
                  <a:lnTo>
                    <a:pt x="132164" y="55324"/>
                  </a:lnTo>
                  <a:lnTo>
                    <a:pt x="127797" y="60695"/>
                  </a:lnTo>
                  <a:lnTo>
                    <a:pt x="122901" y="67253"/>
                  </a:lnTo>
                  <a:lnTo>
                    <a:pt x="117653" y="74601"/>
                  </a:lnTo>
                  <a:lnTo>
                    <a:pt x="112170" y="81484"/>
                  </a:lnTo>
                  <a:lnTo>
                    <a:pt x="106529" y="88057"/>
                  </a:lnTo>
                  <a:lnTo>
                    <a:pt x="100785" y="94423"/>
                  </a:lnTo>
                  <a:lnTo>
                    <a:pt x="94971" y="101644"/>
                  </a:lnTo>
                  <a:lnTo>
                    <a:pt x="89111" y="109435"/>
                  </a:lnTo>
                  <a:lnTo>
                    <a:pt x="83219" y="117605"/>
                  </a:lnTo>
                  <a:lnTo>
                    <a:pt x="77308" y="125036"/>
                  </a:lnTo>
                  <a:lnTo>
                    <a:pt x="71383" y="131975"/>
                  </a:lnTo>
                  <a:lnTo>
                    <a:pt x="65448" y="138585"/>
                  </a:lnTo>
                  <a:lnTo>
                    <a:pt x="59507" y="145968"/>
                  </a:lnTo>
                  <a:lnTo>
                    <a:pt x="53562" y="153867"/>
                  </a:lnTo>
                  <a:lnTo>
                    <a:pt x="41664" y="170581"/>
                  </a:lnTo>
                  <a:lnTo>
                    <a:pt x="29762" y="187931"/>
                  </a:lnTo>
                  <a:lnTo>
                    <a:pt x="24802" y="195733"/>
                  </a:lnTo>
                  <a:lnTo>
                    <a:pt x="20503" y="202918"/>
                  </a:lnTo>
                  <a:lnTo>
                    <a:pt x="16646" y="209693"/>
                  </a:lnTo>
                  <a:lnTo>
                    <a:pt x="9713" y="222512"/>
                  </a:lnTo>
                  <a:lnTo>
                    <a:pt x="0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120"/>
            <p:cNvSpPr/>
            <p:nvPr/>
          </p:nvSpPr>
          <p:spPr>
            <a:xfrm>
              <a:off x="8036718" y="1276945"/>
              <a:ext cx="142876" cy="232173"/>
            </a:xfrm>
            <a:custGeom>
              <a:avLst/>
              <a:gdLst/>
              <a:ahLst/>
              <a:cxnLst/>
              <a:rect l="0" t="0" r="0" b="0"/>
              <a:pathLst>
                <a:path w="142876" h="232173">
                  <a:moveTo>
                    <a:pt x="142875" y="0"/>
                  </a:moveTo>
                  <a:lnTo>
                    <a:pt x="142875" y="13302"/>
                  </a:lnTo>
                  <a:lnTo>
                    <a:pt x="141883" y="15813"/>
                  </a:lnTo>
                  <a:lnTo>
                    <a:pt x="138134" y="21249"/>
                  </a:lnTo>
                  <a:lnTo>
                    <a:pt x="136738" y="25080"/>
                  </a:lnTo>
                  <a:lnTo>
                    <a:pt x="135807" y="29618"/>
                  </a:lnTo>
                  <a:lnTo>
                    <a:pt x="135187" y="34628"/>
                  </a:lnTo>
                  <a:lnTo>
                    <a:pt x="133780" y="39953"/>
                  </a:lnTo>
                  <a:lnTo>
                    <a:pt x="131852" y="45487"/>
                  </a:lnTo>
                  <a:lnTo>
                    <a:pt x="129573" y="51160"/>
                  </a:lnTo>
                  <a:lnTo>
                    <a:pt x="127062" y="56927"/>
                  </a:lnTo>
                  <a:lnTo>
                    <a:pt x="121625" y="68626"/>
                  </a:lnTo>
                  <a:lnTo>
                    <a:pt x="117795" y="74524"/>
                  </a:lnTo>
                  <a:lnTo>
                    <a:pt x="113257" y="80441"/>
                  </a:lnTo>
                  <a:lnTo>
                    <a:pt x="108247" y="86369"/>
                  </a:lnTo>
                  <a:lnTo>
                    <a:pt x="103914" y="92306"/>
                  </a:lnTo>
                  <a:lnTo>
                    <a:pt x="100034" y="98248"/>
                  </a:lnTo>
                  <a:lnTo>
                    <a:pt x="96455" y="104194"/>
                  </a:lnTo>
                  <a:lnTo>
                    <a:pt x="93077" y="110142"/>
                  </a:lnTo>
                  <a:lnTo>
                    <a:pt x="86677" y="122043"/>
                  </a:lnTo>
                  <a:lnTo>
                    <a:pt x="82590" y="127995"/>
                  </a:lnTo>
                  <a:lnTo>
                    <a:pt x="77879" y="133947"/>
                  </a:lnTo>
                  <a:lnTo>
                    <a:pt x="72756" y="139900"/>
                  </a:lnTo>
                  <a:lnTo>
                    <a:pt x="67355" y="145852"/>
                  </a:lnTo>
                  <a:lnTo>
                    <a:pt x="56063" y="157758"/>
                  </a:lnTo>
                  <a:lnTo>
                    <a:pt x="51266" y="163711"/>
                  </a:lnTo>
                  <a:lnTo>
                    <a:pt x="47076" y="169664"/>
                  </a:lnTo>
                  <a:lnTo>
                    <a:pt x="43291" y="175617"/>
                  </a:lnTo>
                  <a:lnTo>
                    <a:pt x="38782" y="181570"/>
                  </a:lnTo>
                  <a:lnTo>
                    <a:pt x="33793" y="187523"/>
                  </a:lnTo>
                  <a:lnTo>
                    <a:pt x="28481" y="193476"/>
                  </a:lnTo>
                  <a:lnTo>
                    <a:pt x="23948" y="199430"/>
                  </a:lnTo>
                  <a:lnTo>
                    <a:pt x="19935" y="205383"/>
                  </a:lnTo>
                  <a:lnTo>
                    <a:pt x="16267" y="211336"/>
                  </a:lnTo>
                  <a:lnTo>
                    <a:pt x="12828" y="216297"/>
                  </a:lnTo>
                  <a:lnTo>
                    <a:pt x="9545" y="220596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121"/>
            <p:cNvSpPr/>
            <p:nvPr/>
          </p:nvSpPr>
          <p:spPr>
            <a:xfrm>
              <a:off x="8054578" y="1553765"/>
              <a:ext cx="98227" cy="169665"/>
            </a:xfrm>
            <a:custGeom>
              <a:avLst/>
              <a:gdLst/>
              <a:ahLst/>
              <a:cxnLst/>
              <a:rect l="0" t="0" r="0" b="0"/>
              <a:pathLst>
                <a:path w="98227" h="169665">
                  <a:moveTo>
                    <a:pt x="98226" y="0"/>
                  </a:moveTo>
                  <a:lnTo>
                    <a:pt x="93485" y="0"/>
                  </a:lnTo>
                  <a:lnTo>
                    <a:pt x="92089" y="992"/>
                  </a:lnTo>
                  <a:lnTo>
                    <a:pt x="91158" y="2646"/>
                  </a:lnTo>
                  <a:lnTo>
                    <a:pt x="90124" y="7129"/>
                  </a:lnTo>
                  <a:lnTo>
                    <a:pt x="89663" y="12429"/>
                  </a:lnTo>
                  <a:lnTo>
                    <a:pt x="88548" y="16224"/>
                  </a:lnTo>
                  <a:lnTo>
                    <a:pt x="86814" y="20738"/>
                  </a:lnTo>
                  <a:lnTo>
                    <a:pt x="84665" y="25731"/>
                  </a:lnTo>
                  <a:lnTo>
                    <a:pt x="79632" y="36572"/>
                  </a:lnTo>
                  <a:lnTo>
                    <a:pt x="76900" y="42240"/>
                  </a:lnTo>
                  <a:lnTo>
                    <a:pt x="74087" y="47012"/>
                  </a:lnTo>
                  <a:lnTo>
                    <a:pt x="71219" y="51185"/>
                  </a:lnTo>
                  <a:lnTo>
                    <a:pt x="68315" y="54959"/>
                  </a:lnTo>
                  <a:lnTo>
                    <a:pt x="65387" y="60452"/>
                  </a:lnTo>
                  <a:lnTo>
                    <a:pt x="62443" y="67091"/>
                  </a:lnTo>
                  <a:lnTo>
                    <a:pt x="59487" y="74493"/>
                  </a:lnTo>
                  <a:lnTo>
                    <a:pt x="55533" y="81412"/>
                  </a:lnTo>
                  <a:lnTo>
                    <a:pt x="50912" y="88009"/>
                  </a:lnTo>
                  <a:lnTo>
                    <a:pt x="45848" y="94391"/>
                  </a:lnTo>
                  <a:lnTo>
                    <a:pt x="40486" y="101623"/>
                  </a:lnTo>
                  <a:lnTo>
                    <a:pt x="29238" y="117595"/>
                  </a:lnTo>
                  <a:lnTo>
                    <a:pt x="24453" y="125030"/>
                  </a:lnTo>
                  <a:lnTo>
                    <a:pt x="20270" y="131971"/>
                  </a:lnTo>
                  <a:lnTo>
                    <a:pt x="16491" y="138582"/>
                  </a:lnTo>
                  <a:lnTo>
                    <a:pt x="9644" y="151220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122"/>
            <p:cNvSpPr/>
            <p:nvPr/>
          </p:nvSpPr>
          <p:spPr>
            <a:xfrm>
              <a:off x="8447893" y="1045187"/>
              <a:ext cx="240111" cy="124480"/>
            </a:xfrm>
            <a:custGeom>
              <a:avLst/>
              <a:gdLst/>
              <a:ahLst/>
              <a:cxnLst/>
              <a:rect l="0" t="0" r="0" b="0"/>
              <a:pathLst>
                <a:path w="240111" h="124480">
                  <a:moveTo>
                    <a:pt x="26380" y="8516"/>
                  </a:moveTo>
                  <a:lnTo>
                    <a:pt x="26380" y="21818"/>
                  </a:lnTo>
                  <a:lnTo>
                    <a:pt x="25388" y="24329"/>
                  </a:lnTo>
                  <a:lnTo>
                    <a:pt x="23734" y="26995"/>
                  </a:lnTo>
                  <a:lnTo>
                    <a:pt x="21639" y="29765"/>
                  </a:lnTo>
                  <a:lnTo>
                    <a:pt x="19251" y="32604"/>
                  </a:lnTo>
                  <a:lnTo>
                    <a:pt x="16666" y="35489"/>
                  </a:lnTo>
                  <a:lnTo>
                    <a:pt x="13951" y="38404"/>
                  </a:lnTo>
                  <a:lnTo>
                    <a:pt x="12141" y="41339"/>
                  </a:lnTo>
                  <a:lnTo>
                    <a:pt x="10934" y="44289"/>
                  </a:lnTo>
                  <a:lnTo>
                    <a:pt x="10130" y="47247"/>
                  </a:lnTo>
                  <a:lnTo>
                    <a:pt x="8600" y="50212"/>
                  </a:lnTo>
                  <a:lnTo>
                    <a:pt x="6589" y="53180"/>
                  </a:lnTo>
                  <a:lnTo>
                    <a:pt x="4256" y="56151"/>
                  </a:lnTo>
                  <a:lnTo>
                    <a:pt x="2701" y="60116"/>
                  </a:lnTo>
                  <a:lnTo>
                    <a:pt x="1664" y="64744"/>
                  </a:lnTo>
                  <a:lnTo>
                    <a:pt x="972" y="69814"/>
                  </a:lnTo>
                  <a:lnTo>
                    <a:pt x="513" y="74186"/>
                  </a:lnTo>
                  <a:lnTo>
                    <a:pt x="205" y="78093"/>
                  </a:lnTo>
                  <a:lnTo>
                    <a:pt x="0" y="81689"/>
                  </a:lnTo>
                  <a:lnTo>
                    <a:pt x="856" y="85079"/>
                  </a:lnTo>
                  <a:lnTo>
                    <a:pt x="2419" y="88332"/>
                  </a:lnTo>
                  <a:lnTo>
                    <a:pt x="4453" y="91492"/>
                  </a:lnTo>
                  <a:lnTo>
                    <a:pt x="5808" y="94591"/>
                  </a:lnTo>
                  <a:lnTo>
                    <a:pt x="6712" y="97649"/>
                  </a:lnTo>
                  <a:lnTo>
                    <a:pt x="7314" y="100680"/>
                  </a:lnTo>
                  <a:lnTo>
                    <a:pt x="9702" y="103693"/>
                  </a:lnTo>
                  <a:lnTo>
                    <a:pt x="13276" y="106694"/>
                  </a:lnTo>
                  <a:lnTo>
                    <a:pt x="17644" y="109687"/>
                  </a:lnTo>
                  <a:lnTo>
                    <a:pt x="22540" y="111682"/>
                  </a:lnTo>
                  <a:lnTo>
                    <a:pt x="27788" y="113012"/>
                  </a:lnTo>
                  <a:lnTo>
                    <a:pt x="33273" y="113898"/>
                  </a:lnTo>
                  <a:lnTo>
                    <a:pt x="39905" y="115482"/>
                  </a:lnTo>
                  <a:lnTo>
                    <a:pt x="47302" y="117529"/>
                  </a:lnTo>
                  <a:lnTo>
                    <a:pt x="55210" y="119887"/>
                  </a:lnTo>
                  <a:lnTo>
                    <a:pt x="63460" y="121458"/>
                  </a:lnTo>
                  <a:lnTo>
                    <a:pt x="71936" y="122506"/>
                  </a:lnTo>
                  <a:lnTo>
                    <a:pt x="80563" y="123205"/>
                  </a:lnTo>
                  <a:lnTo>
                    <a:pt x="89291" y="123670"/>
                  </a:lnTo>
                  <a:lnTo>
                    <a:pt x="106926" y="124188"/>
                  </a:lnTo>
                  <a:lnTo>
                    <a:pt x="133589" y="124479"/>
                  </a:lnTo>
                  <a:lnTo>
                    <a:pt x="142502" y="123528"/>
                  </a:lnTo>
                  <a:lnTo>
                    <a:pt x="151419" y="121901"/>
                  </a:lnTo>
                  <a:lnTo>
                    <a:pt x="160340" y="119825"/>
                  </a:lnTo>
                  <a:lnTo>
                    <a:pt x="169265" y="117448"/>
                  </a:lnTo>
                  <a:lnTo>
                    <a:pt x="187118" y="112162"/>
                  </a:lnTo>
                  <a:lnTo>
                    <a:pt x="195054" y="109363"/>
                  </a:lnTo>
                  <a:lnTo>
                    <a:pt x="202329" y="106505"/>
                  </a:lnTo>
                  <a:lnTo>
                    <a:pt x="209163" y="103608"/>
                  </a:lnTo>
                  <a:lnTo>
                    <a:pt x="214713" y="100684"/>
                  </a:lnTo>
                  <a:lnTo>
                    <a:pt x="219404" y="97742"/>
                  </a:lnTo>
                  <a:lnTo>
                    <a:pt x="223524" y="94789"/>
                  </a:lnTo>
                  <a:lnTo>
                    <a:pt x="227262" y="90836"/>
                  </a:lnTo>
                  <a:lnTo>
                    <a:pt x="230746" y="86216"/>
                  </a:lnTo>
                  <a:lnTo>
                    <a:pt x="234062" y="81152"/>
                  </a:lnTo>
                  <a:lnTo>
                    <a:pt x="236273" y="76784"/>
                  </a:lnTo>
                  <a:lnTo>
                    <a:pt x="237746" y="72879"/>
                  </a:lnTo>
                  <a:lnTo>
                    <a:pt x="238728" y="69284"/>
                  </a:lnTo>
                  <a:lnTo>
                    <a:pt x="239383" y="65895"/>
                  </a:lnTo>
                  <a:lnTo>
                    <a:pt x="239820" y="62644"/>
                  </a:lnTo>
                  <a:lnTo>
                    <a:pt x="240110" y="59484"/>
                  </a:lnTo>
                  <a:lnTo>
                    <a:pt x="239312" y="55393"/>
                  </a:lnTo>
                  <a:lnTo>
                    <a:pt x="237787" y="50681"/>
                  </a:lnTo>
                  <a:lnTo>
                    <a:pt x="235780" y="45556"/>
                  </a:lnTo>
                  <a:lnTo>
                    <a:pt x="233449" y="41146"/>
                  </a:lnTo>
                  <a:lnTo>
                    <a:pt x="230902" y="37215"/>
                  </a:lnTo>
                  <a:lnTo>
                    <a:pt x="228213" y="33601"/>
                  </a:lnTo>
                  <a:lnTo>
                    <a:pt x="224435" y="30201"/>
                  </a:lnTo>
                  <a:lnTo>
                    <a:pt x="219932" y="26941"/>
                  </a:lnTo>
                  <a:lnTo>
                    <a:pt x="214946" y="23776"/>
                  </a:lnTo>
                  <a:lnTo>
                    <a:pt x="208646" y="20673"/>
                  </a:lnTo>
                  <a:lnTo>
                    <a:pt x="201468" y="17613"/>
                  </a:lnTo>
                  <a:lnTo>
                    <a:pt x="193708" y="14581"/>
                  </a:lnTo>
                  <a:lnTo>
                    <a:pt x="185556" y="12559"/>
                  </a:lnTo>
                  <a:lnTo>
                    <a:pt x="177146" y="11211"/>
                  </a:lnTo>
                  <a:lnTo>
                    <a:pt x="168562" y="10313"/>
                  </a:lnTo>
                  <a:lnTo>
                    <a:pt x="159863" y="8721"/>
                  </a:lnTo>
                  <a:lnTo>
                    <a:pt x="151088" y="6668"/>
                  </a:lnTo>
                  <a:lnTo>
                    <a:pt x="142260" y="4308"/>
                  </a:lnTo>
                  <a:lnTo>
                    <a:pt x="132407" y="2734"/>
                  </a:lnTo>
                  <a:lnTo>
                    <a:pt x="121869" y="1685"/>
                  </a:lnTo>
                  <a:lnTo>
                    <a:pt x="110876" y="985"/>
                  </a:lnTo>
                  <a:lnTo>
                    <a:pt x="90723" y="208"/>
                  </a:lnTo>
                  <a:lnTo>
                    <a:pt x="81181" y="0"/>
                  </a:lnTo>
                  <a:lnTo>
                    <a:pt x="71843" y="854"/>
                  </a:lnTo>
                  <a:lnTo>
                    <a:pt x="62642" y="2416"/>
                  </a:lnTo>
                  <a:lnTo>
                    <a:pt x="53532" y="4449"/>
                  </a:lnTo>
                  <a:lnTo>
                    <a:pt x="45473" y="5805"/>
                  </a:lnTo>
                  <a:lnTo>
                    <a:pt x="38116" y="6708"/>
                  </a:lnTo>
                  <a:lnTo>
                    <a:pt x="17450" y="85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123"/>
            <p:cNvSpPr/>
            <p:nvPr/>
          </p:nvSpPr>
          <p:spPr>
            <a:xfrm>
              <a:off x="8340359" y="1269411"/>
              <a:ext cx="196263" cy="114569"/>
            </a:xfrm>
            <a:custGeom>
              <a:avLst/>
              <a:gdLst/>
              <a:ahLst/>
              <a:cxnLst/>
              <a:rect l="0" t="0" r="0" b="0"/>
              <a:pathLst>
                <a:path w="196263" h="114569">
                  <a:moveTo>
                    <a:pt x="8898" y="70042"/>
                  </a:moveTo>
                  <a:lnTo>
                    <a:pt x="4158" y="70042"/>
                  </a:lnTo>
                  <a:lnTo>
                    <a:pt x="2761" y="71034"/>
                  </a:lnTo>
                  <a:lnTo>
                    <a:pt x="1830" y="72687"/>
                  </a:lnTo>
                  <a:lnTo>
                    <a:pt x="1210" y="74782"/>
                  </a:lnTo>
                  <a:lnTo>
                    <a:pt x="796" y="77171"/>
                  </a:lnTo>
                  <a:lnTo>
                    <a:pt x="520" y="79755"/>
                  </a:lnTo>
                  <a:lnTo>
                    <a:pt x="77" y="86292"/>
                  </a:lnTo>
                  <a:lnTo>
                    <a:pt x="17" y="89832"/>
                  </a:lnTo>
                  <a:lnTo>
                    <a:pt x="0" y="92165"/>
                  </a:lnTo>
                  <a:lnTo>
                    <a:pt x="983" y="94712"/>
                  </a:lnTo>
                  <a:lnTo>
                    <a:pt x="2628" y="97403"/>
                  </a:lnTo>
                  <a:lnTo>
                    <a:pt x="4718" y="100189"/>
                  </a:lnTo>
                  <a:lnTo>
                    <a:pt x="7104" y="102046"/>
                  </a:lnTo>
                  <a:lnTo>
                    <a:pt x="9685" y="103284"/>
                  </a:lnTo>
                  <a:lnTo>
                    <a:pt x="12400" y="104109"/>
                  </a:lnTo>
                  <a:lnTo>
                    <a:pt x="18061" y="107672"/>
                  </a:lnTo>
                  <a:lnTo>
                    <a:pt x="20960" y="110012"/>
                  </a:lnTo>
                  <a:lnTo>
                    <a:pt x="24877" y="111571"/>
                  </a:lnTo>
                  <a:lnTo>
                    <a:pt x="29472" y="112611"/>
                  </a:lnTo>
                  <a:lnTo>
                    <a:pt x="34521" y="113304"/>
                  </a:lnTo>
                  <a:lnTo>
                    <a:pt x="39870" y="113766"/>
                  </a:lnTo>
                  <a:lnTo>
                    <a:pt x="45421" y="114074"/>
                  </a:lnTo>
                  <a:lnTo>
                    <a:pt x="56881" y="114416"/>
                  </a:lnTo>
                  <a:lnTo>
                    <a:pt x="68588" y="114568"/>
                  </a:lnTo>
                  <a:lnTo>
                    <a:pt x="75480" y="113617"/>
                  </a:lnTo>
                  <a:lnTo>
                    <a:pt x="83053" y="111990"/>
                  </a:lnTo>
                  <a:lnTo>
                    <a:pt x="91076" y="109914"/>
                  </a:lnTo>
                  <a:lnTo>
                    <a:pt x="98410" y="107537"/>
                  </a:lnTo>
                  <a:lnTo>
                    <a:pt x="105284" y="104960"/>
                  </a:lnTo>
                  <a:lnTo>
                    <a:pt x="111851" y="102250"/>
                  </a:lnTo>
                  <a:lnTo>
                    <a:pt x="119205" y="100444"/>
                  </a:lnTo>
                  <a:lnTo>
                    <a:pt x="127085" y="99239"/>
                  </a:lnTo>
                  <a:lnTo>
                    <a:pt x="135314" y="98436"/>
                  </a:lnTo>
                  <a:lnTo>
                    <a:pt x="142785" y="96909"/>
                  </a:lnTo>
                  <a:lnTo>
                    <a:pt x="149749" y="94899"/>
                  </a:lnTo>
                  <a:lnTo>
                    <a:pt x="156378" y="92566"/>
                  </a:lnTo>
                  <a:lnTo>
                    <a:pt x="161787" y="90019"/>
                  </a:lnTo>
                  <a:lnTo>
                    <a:pt x="166387" y="87328"/>
                  </a:lnTo>
                  <a:lnTo>
                    <a:pt x="170446" y="84543"/>
                  </a:lnTo>
                  <a:lnTo>
                    <a:pt x="174144" y="80701"/>
                  </a:lnTo>
                  <a:lnTo>
                    <a:pt x="177600" y="76156"/>
                  </a:lnTo>
                  <a:lnTo>
                    <a:pt x="180898" y="71141"/>
                  </a:lnTo>
                  <a:lnTo>
                    <a:pt x="184088" y="66806"/>
                  </a:lnTo>
                  <a:lnTo>
                    <a:pt x="187207" y="62924"/>
                  </a:lnTo>
                  <a:lnTo>
                    <a:pt x="190278" y="59343"/>
                  </a:lnTo>
                  <a:lnTo>
                    <a:pt x="192326" y="55964"/>
                  </a:lnTo>
                  <a:lnTo>
                    <a:pt x="193691" y="52719"/>
                  </a:lnTo>
                  <a:lnTo>
                    <a:pt x="194601" y="49564"/>
                  </a:lnTo>
                  <a:lnTo>
                    <a:pt x="195207" y="46468"/>
                  </a:lnTo>
                  <a:lnTo>
                    <a:pt x="195612" y="43412"/>
                  </a:lnTo>
                  <a:lnTo>
                    <a:pt x="195882" y="40382"/>
                  </a:lnTo>
                  <a:lnTo>
                    <a:pt x="196061" y="37370"/>
                  </a:lnTo>
                  <a:lnTo>
                    <a:pt x="196262" y="31378"/>
                  </a:lnTo>
                  <a:lnTo>
                    <a:pt x="195323" y="28391"/>
                  </a:lnTo>
                  <a:lnTo>
                    <a:pt x="193705" y="25407"/>
                  </a:lnTo>
                  <a:lnTo>
                    <a:pt x="191634" y="22426"/>
                  </a:lnTo>
                  <a:lnTo>
                    <a:pt x="189261" y="19446"/>
                  </a:lnTo>
                  <a:lnTo>
                    <a:pt x="186687" y="16468"/>
                  </a:lnTo>
                  <a:lnTo>
                    <a:pt x="183978" y="13490"/>
                  </a:lnTo>
                  <a:lnTo>
                    <a:pt x="180189" y="11505"/>
                  </a:lnTo>
                  <a:lnTo>
                    <a:pt x="175678" y="10181"/>
                  </a:lnTo>
                  <a:lnTo>
                    <a:pt x="170686" y="9298"/>
                  </a:lnTo>
                  <a:lnTo>
                    <a:pt x="166366" y="7718"/>
                  </a:lnTo>
                  <a:lnTo>
                    <a:pt x="162494" y="5672"/>
                  </a:lnTo>
                  <a:lnTo>
                    <a:pt x="158920" y="3316"/>
                  </a:lnTo>
                  <a:lnTo>
                    <a:pt x="153562" y="1746"/>
                  </a:lnTo>
                  <a:lnTo>
                    <a:pt x="147013" y="698"/>
                  </a:lnTo>
                  <a:lnTo>
                    <a:pt x="139670" y="0"/>
                  </a:lnTo>
                  <a:lnTo>
                    <a:pt x="132791" y="527"/>
                  </a:lnTo>
                  <a:lnTo>
                    <a:pt x="126220" y="1870"/>
                  </a:lnTo>
                  <a:lnTo>
                    <a:pt x="119854" y="3758"/>
                  </a:lnTo>
                  <a:lnTo>
                    <a:pt x="113627" y="5017"/>
                  </a:lnTo>
                  <a:lnTo>
                    <a:pt x="107491" y="5856"/>
                  </a:lnTo>
                  <a:lnTo>
                    <a:pt x="101415" y="6415"/>
                  </a:lnTo>
                  <a:lnTo>
                    <a:pt x="95381" y="7780"/>
                  </a:lnTo>
                  <a:lnTo>
                    <a:pt x="89373" y="9683"/>
                  </a:lnTo>
                  <a:lnTo>
                    <a:pt x="83384" y="11943"/>
                  </a:lnTo>
                  <a:lnTo>
                    <a:pt x="78400" y="13450"/>
                  </a:lnTo>
                  <a:lnTo>
                    <a:pt x="74084" y="14454"/>
                  </a:lnTo>
                  <a:lnTo>
                    <a:pt x="70216" y="15124"/>
                  </a:lnTo>
                  <a:lnTo>
                    <a:pt x="66643" y="15571"/>
                  </a:lnTo>
                  <a:lnTo>
                    <a:pt x="63269" y="15868"/>
                  </a:lnTo>
                  <a:lnTo>
                    <a:pt x="53547" y="164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124"/>
            <p:cNvSpPr/>
            <p:nvPr/>
          </p:nvSpPr>
          <p:spPr>
            <a:xfrm>
              <a:off x="8393906" y="1473398"/>
              <a:ext cx="35720" cy="205384"/>
            </a:xfrm>
            <a:custGeom>
              <a:avLst/>
              <a:gdLst/>
              <a:ahLst/>
              <a:cxnLst/>
              <a:rect l="0" t="0" r="0" b="0"/>
              <a:pathLst>
                <a:path w="35720" h="205384">
                  <a:moveTo>
                    <a:pt x="35719" y="0"/>
                  </a:moveTo>
                  <a:lnTo>
                    <a:pt x="35719" y="34552"/>
                  </a:lnTo>
                  <a:lnTo>
                    <a:pt x="34726" y="40894"/>
                  </a:lnTo>
                  <a:lnTo>
                    <a:pt x="33072" y="48099"/>
                  </a:lnTo>
                  <a:lnTo>
                    <a:pt x="30978" y="55878"/>
                  </a:lnTo>
                  <a:lnTo>
                    <a:pt x="26004" y="72460"/>
                  </a:lnTo>
                  <a:lnTo>
                    <a:pt x="23290" y="81049"/>
                  </a:lnTo>
                  <a:lnTo>
                    <a:pt x="21480" y="89751"/>
                  </a:lnTo>
                  <a:lnTo>
                    <a:pt x="20272" y="98529"/>
                  </a:lnTo>
                  <a:lnTo>
                    <a:pt x="19468" y="107358"/>
                  </a:lnTo>
                  <a:lnTo>
                    <a:pt x="17939" y="117213"/>
                  </a:lnTo>
                  <a:lnTo>
                    <a:pt x="15927" y="127751"/>
                  </a:lnTo>
                  <a:lnTo>
                    <a:pt x="13595" y="138746"/>
                  </a:lnTo>
                  <a:lnTo>
                    <a:pt x="11047" y="149052"/>
                  </a:lnTo>
                  <a:lnTo>
                    <a:pt x="8357" y="158899"/>
                  </a:lnTo>
                  <a:lnTo>
                    <a:pt x="5571" y="168440"/>
                  </a:lnTo>
                  <a:lnTo>
                    <a:pt x="3713" y="176786"/>
                  </a:lnTo>
                  <a:lnTo>
                    <a:pt x="2476" y="184334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8991600" cy="63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828800"/>
            <a:ext cx="6905626" cy="4137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" name="Group 23"/>
          <p:cNvGrpSpPr/>
          <p:nvPr/>
        </p:nvGrpSpPr>
        <p:grpSpPr>
          <a:xfrm>
            <a:off x="785858" y="2053828"/>
            <a:ext cx="2069866" cy="2499779"/>
            <a:chOff x="785858" y="2053828"/>
            <a:chExt cx="2069866" cy="2499779"/>
          </a:xfrm>
        </p:grpSpPr>
        <p:sp>
          <p:nvSpPr>
            <p:cNvPr id="4" name="SMARTInkAnnotation35"/>
            <p:cNvSpPr/>
            <p:nvPr/>
          </p:nvSpPr>
          <p:spPr>
            <a:xfrm>
              <a:off x="803721" y="2053828"/>
              <a:ext cx="580381" cy="580430"/>
            </a:xfrm>
            <a:custGeom>
              <a:avLst/>
              <a:gdLst/>
              <a:ahLst/>
              <a:cxnLst/>
              <a:rect l="0" t="0" r="0" b="0"/>
              <a:pathLst>
                <a:path w="580381" h="580430">
                  <a:moveTo>
                    <a:pt x="214263" y="580429"/>
                  </a:moveTo>
                  <a:lnTo>
                    <a:pt x="214263" y="489351"/>
                  </a:lnTo>
                  <a:lnTo>
                    <a:pt x="216909" y="472481"/>
                  </a:lnTo>
                  <a:lnTo>
                    <a:pt x="220400" y="455062"/>
                  </a:lnTo>
                  <a:lnTo>
                    <a:pt x="221951" y="437398"/>
                  </a:lnTo>
                  <a:lnTo>
                    <a:pt x="222365" y="427528"/>
                  </a:lnTo>
                  <a:lnTo>
                    <a:pt x="222825" y="405978"/>
                  </a:lnTo>
                  <a:lnTo>
                    <a:pt x="223193" y="88207"/>
                  </a:lnTo>
                  <a:lnTo>
                    <a:pt x="222200" y="81625"/>
                  </a:lnTo>
                  <a:lnTo>
                    <a:pt x="217056" y="66629"/>
                  </a:lnTo>
                  <a:lnTo>
                    <a:pt x="214098" y="51051"/>
                  </a:lnTo>
                  <a:lnTo>
                    <a:pt x="209890" y="43194"/>
                  </a:lnTo>
                  <a:lnTo>
                    <a:pt x="196220" y="26989"/>
                  </a:lnTo>
                  <a:lnTo>
                    <a:pt x="193304" y="23946"/>
                  </a:lnTo>
                  <a:lnTo>
                    <a:pt x="189376" y="21917"/>
                  </a:lnTo>
                  <a:lnTo>
                    <a:pt x="179720" y="19662"/>
                  </a:lnTo>
                  <a:lnTo>
                    <a:pt x="163128" y="18393"/>
                  </a:lnTo>
                  <a:lnTo>
                    <a:pt x="145644" y="18017"/>
                  </a:lnTo>
                  <a:lnTo>
                    <a:pt x="133825" y="20575"/>
                  </a:lnTo>
                  <a:lnTo>
                    <a:pt x="105329" y="30302"/>
                  </a:lnTo>
                  <a:lnTo>
                    <a:pt x="91103" y="33311"/>
                  </a:lnTo>
                  <a:lnTo>
                    <a:pt x="78166" y="35641"/>
                  </a:lnTo>
                  <a:lnTo>
                    <a:pt x="65801" y="39983"/>
                  </a:lnTo>
                  <a:lnTo>
                    <a:pt x="47684" y="48006"/>
                  </a:lnTo>
                  <a:lnTo>
                    <a:pt x="29748" y="56667"/>
                  </a:lnTo>
                  <a:lnTo>
                    <a:pt x="20470" y="59912"/>
                  </a:lnTo>
                  <a:lnTo>
                    <a:pt x="6429" y="61995"/>
                  </a:lnTo>
                  <a:lnTo>
                    <a:pt x="4269" y="63158"/>
                  </a:lnTo>
                  <a:lnTo>
                    <a:pt x="2830" y="64926"/>
                  </a:lnTo>
                  <a:lnTo>
                    <a:pt x="119" y="71056"/>
                  </a:lnTo>
                  <a:lnTo>
                    <a:pt x="0" y="66584"/>
                  </a:lnTo>
                  <a:lnTo>
                    <a:pt x="976" y="65225"/>
                  </a:lnTo>
                  <a:lnTo>
                    <a:pt x="2618" y="64319"/>
                  </a:lnTo>
                  <a:lnTo>
                    <a:pt x="4706" y="63715"/>
                  </a:lnTo>
                  <a:lnTo>
                    <a:pt x="9671" y="60398"/>
                  </a:lnTo>
                  <a:lnTo>
                    <a:pt x="12384" y="58125"/>
                  </a:lnTo>
                  <a:lnTo>
                    <a:pt x="30423" y="50185"/>
                  </a:lnTo>
                  <a:lnTo>
                    <a:pt x="39117" y="47347"/>
                  </a:lnTo>
                  <a:lnTo>
                    <a:pt x="48882" y="44463"/>
                  </a:lnTo>
                  <a:lnTo>
                    <a:pt x="59361" y="41548"/>
                  </a:lnTo>
                  <a:lnTo>
                    <a:pt x="71307" y="38613"/>
                  </a:lnTo>
                  <a:lnTo>
                    <a:pt x="97810" y="32705"/>
                  </a:lnTo>
                  <a:lnTo>
                    <a:pt x="111823" y="30733"/>
                  </a:lnTo>
                  <a:lnTo>
                    <a:pt x="126126" y="29419"/>
                  </a:lnTo>
                  <a:lnTo>
                    <a:pt x="140622" y="28542"/>
                  </a:lnTo>
                  <a:lnTo>
                    <a:pt x="156239" y="26965"/>
                  </a:lnTo>
                  <a:lnTo>
                    <a:pt x="172604" y="24922"/>
                  </a:lnTo>
                  <a:lnTo>
                    <a:pt x="189467" y="22568"/>
                  </a:lnTo>
                  <a:lnTo>
                    <a:pt x="221432" y="17306"/>
                  </a:lnTo>
                  <a:lnTo>
                    <a:pt x="236902" y="14514"/>
                  </a:lnTo>
                  <a:lnTo>
                    <a:pt x="253168" y="12652"/>
                  </a:lnTo>
                  <a:lnTo>
                    <a:pt x="269965" y="11411"/>
                  </a:lnTo>
                  <a:lnTo>
                    <a:pt x="287117" y="10584"/>
                  </a:lnTo>
                  <a:lnTo>
                    <a:pt x="322048" y="9665"/>
                  </a:lnTo>
                  <a:lnTo>
                    <a:pt x="339698" y="9420"/>
                  </a:lnTo>
                  <a:lnTo>
                    <a:pt x="356425" y="8264"/>
                  </a:lnTo>
                  <a:lnTo>
                    <a:pt x="372538" y="6501"/>
                  </a:lnTo>
                  <a:lnTo>
                    <a:pt x="388240" y="4334"/>
                  </a:lnTo>
                  <a:lnTo>
                    <a:pt x="403670" y="2889"/>
                  </a:lnTo>
                  <a:lnTo>
                    <a:pt x="418917" y="1926"/>
                  </a:lnTo>
                  <a:lnTo>
                    <a:pt x="448095" y="856"/>
                  </a:lnTo>
                  <a:lnTo>
                    <a:pt x="496519" y="169"/>
                  </a:lnTo>
                  <a:lnTo>
                    <a:pt x="577921" y="0"/>
                  </a:lnTo>
                  <a:lnTo>
                    <a:pt x="578740" y="992"/>
                  </a:lnTo>
                  <a:lnTo>
                    <a:pt x="580380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6"/>
            <p:cNvSpPr/>
            <p:nvPr/>
          </p:nvSpPr>
          <p:spPr>
            <a:xfrm>
              <a:off x="1169789" y="2491541"/>
              <a:ext cx="187524" cy="428467"/>
            </a:xfrm>
            <a:custGeom>
              <a:avLst/>
              <a:gdLst/>
              <a:ahLst/>
              <a:cxnLst/>
              <a:rect l="0" t="0" r="0" b="0"/>
              <a:pathLst>
                <a:path w="187524" h="428467">
                  <a:moveTo>
                    <a:pt x="0" y="365959"/>
                  </a:moveTo>
                  <a:lnTo>
                    <a:pt x="0" y="379261"/>
                  </a:lnTo>
                  <a:lnTo>
                    <a:pt x="992" y="380780"/>
                  </a:lnTo>
                  <a:lnTo>
                    <a:pt x="2645" y="381793"/>
                  </a:lnTo>
                  <a:lnTo>
                    <a:pt x="8820" y="383783"/>
                  </a:lnTo>
                  <a:lnTo>
                    <a:pt x="8915" y="371454"/>
                  </a:lnTo>
                  <a:lnTo>
                    <a:pt x="8919" y="366645"/>
                  </a:lnTo>
                  <a:lnTo>
                    <a:pt x="9915" y="362448"/>
                  </a:lnTo>
                  <a:lnTo>
                    <a:pt x="13667" y="355138"/>
                  </a:lnTo>
                  <a:lnTo>
                    <a:pt x="15996" y="343290"/>
                  </a:lnTo>
                  <a:lnTo>
                    <a:pt x="16617" y="335963"/>
                  </a:lnTo>
                  <a:lnTo>
                    <a:pt x="18023" y="329094"/>
                  </a:lnTo>
                  <a:lnTo>
                    <a:pt x="22231" y="316171"/>
                  </a:lnTo>
                  <a:lnTo>
                    <a:pt x="24763" y="303812"/>
                  </a:lnTo>
                  <a:lnTo>
                    <a:pt x="25888" y="290713"/>
                  </a:lnTo>
                  <a:lnTo>
                    <a:pt x="26188" y="283053"/>
                  </a:lnTo>
                  <a:lnTo>
                    <a:pt x="26389" y="274969"/>
                  </a:lnTo>
                  <a:lnTo>
                    <a:pt x="27514" y="266604"/>
                  </a:lnTo>
                  <a:lnTo>
                    <a:pt x="29256" y="258050"/>
                  </a:lnTo>
                  <a:lnTo>
                    <a:pt x="31411" y="249371"/>
                  </a:lnTo>
                  <a:lnTo>
                    <a:pt x="32846" y="240608"/>
                  </a:lnTo>
                  <a:lnTo>
                    <a:pt x="33804" y="231790"/>
                  </a:lnTo>
                  <a:lnTo>
                    <a:pt x="34442" y="222935"/>
                  </a:lnTo>
                  <a:lnTo>
                    <a:pt x="35859" y="214055"/>
                  </a:lnTo>
                  <a:lnTo>
                    <a:pt x="37797" y="205158"/>
                  </a:lnTo>
                  <a:lnTo>
                    <a:pt x="40081" y="196250"/>
                  </a:lnTo>
                  <a:lnTo>
                    <a:pt x="41603" y="187335"/>
                  </a:lnTo>
                  <a:lnTo>
                    <a:pt x="42618" y="178415"/>
                  </a:lnTo>
                  <a:lnTo>
                    <a:pt x="43295" y="169492"/>
                  </a:lnTo>
                  <a:lnTo>
                    <a:pt x="44738" y="160567"/>
                  </a:lnTo>
                  <a:lnTo>
                    <a:pt x="46692" y="151640"/>
                  </a:lnTo>
                  <a:lnTo>
                    <a:pt x="48987" y="142712"/>
                  </a:lnTo>
                  <a:lnTo>
                    <a:pt x="50517" y="134776"/>
                  </a:lnTo>
                  <a:lnTo>
                    <a:pt x="51538" y="127501"/>
                  </a:lnTo>
                  <a:lnTo>
                    <a:pt x="52217" y="120666"/>
                  </a:lnTo>
                  <a:lnTo>
                    <a:pt x="53663" y="113134"/>
                  </a:lnTo>
                  <a:lnTo>
                    <a:pt x="55619" y="105135"/>
                  </a:lnTo>
                  <a:lnTo>
                    <a:pt x="57915" y="96826"/>
                  </a:lnTo>
                  <a:lnTo>
                    <a:pt x="60438" y="89303"/>
                  </a:lnTo>
                  <a:lnTo>
                    <a:pt x="63112" y="82303"/>
                  </a:lnTo>
                  <a:lnTo>
                    <a:pt x="68729" y="69233"/>
                  </a:lnTo>
                  <a:lnTo>
                    <a:pt x="74533" y="56810"/>
                  </a:lnTo>
                  <a:lnTo>
                    <a:pt x="77774" y="44674"/>
                  </a:lnTo>
                  <a:lnTo>
                    <a:pt x="78638" y="38659"/>
                  </a:lnTo>
                  <a:lnTo>
                    <a:pt x="82244" y="29331"/>
                  </a:lnTo>
                  <a:lnTo>
                    <a:pt x="87154" y="21878"/>
                  </a:lnTo>
                  <a:lnTo>
                    <a:pt x="92644" y="15258"/>
                  </a:lnTo>
                  <a:lnTo>
                    <a:pt x="94505" y="12103"/>
                  </a:lnTo>
                  <a:lnTo>
                    <a:pt x="96572" y="5953"/>
                  </a:lnTo>
                  <a:lnTo>
                    <a:pt x="98116" y="3915"/>
                  </a:lnTo>
                  <a:lnTo>
                    <a:pt x="100137" y="2558"/>
                  </a:lnTo>
                  <a:lnTo>
                    <a:pt x="106745" y="0"/>
                  </a:lnTo>
                  <a:lnTo>
                    <a:pt x="111775" y="4629"/>
                  </a:lnTo>
                  <a:lnTo>
                    <a:pt x="113212" y="7002"/>
                  </a:lnTo>
                  <a:lnTo>
                    <a:pt x="114808" y="12284"/>
                  </a:lnTo>
                  <a:lnTo>
                    <a:pt x="115707" y="25577"/>
                  </a:lnTo>
                  <a:lnTo>
                    <a:pt x="115973" y="42083"/>
                  </a:lnTo>
                  <a:lnTo>
                    <a:pt x="117003" y="48838"/>
                  </a:lnTo>
                  <a:lnTo>
                    <a:pt x="118681" y="56318"/>
                  </a:lnTo>
                  <a:lnTo>
                    <a:pt x="120793" y="64282"/>
                  </a:lnTo>
                  <a:lnTo>
                    <a:pt x="122200" y="72567"/>
                  </a:lnTo>
                  <a:lnTo>
                    <a:pt x="123139" y="81068"/>
                  </a:lnTo>
                  <a:lnTo>
                    <a:pt x="123764" y="89711"/>
                  </a:lnTo>
                  <a:lnTo>
                    <a:pt x="124181" y="97457"/>
                  </a:lnTo>
                  <a:lnTo>
                    <a:pt x="124644" y="111356"/>
                  </a:lnTo>
                  <a:lnTo>
                    <a:pt x="124942" y="144570"/>
                  </a:lnTo>
                  <a:lnTo>
                    <a:pt x="124983" y="165699"/>
                  </a:lnTo>
                  <a:lnTo>
                    <a:pt x="125986" y="175897"/>
                  </a:lnTo>
                  <a:lnTo>
                    <a:pt x="127647" y="185673"/>
                  </a:lnTo>
                  <a:lnTo>
                    <a:pt x="129746" y="195167"/>
                  </a:lnTo>
                  <a:lnTo>
                    <a:pt x="131146" y="204472"/>
                  </a:lnTo>
                  <a:lnTo>
                    <a:pt x="132079" y="213653"/>
                  </a:lnTo>
                  <a:lnTo>
                    <a:pt x="132701" y="222749"/>
                  </a:lnTo>
                  <a:lnTo>
                    <a:pt x="133115" y="231791"/>
                  </a:lnTo>
                  <a:lnTo>
                    <a:pt x="133576" y="249774"/>
                  </a:lnTo>
                  <a:lnTo>
                    <a:pt x="134691" y="258736"/>
                  </a:lnTo>
                  <a:lnTo>
                    <a:pt x="136427" y="267688"/>
                  </a:lnTo>
                  <a:lnTo>
                    <a:pt x="138576" y="276632"/>
                  </a:lnTo>
                  <a:lnTo>
                    <a:pt x="140009" y="285572"/>
                  </a:lnTo>
                  <a:lnTo>
                    <a:pt x="140964" y="294508"/>
                  </a:lnTo>
                  <a:lnTo>
                    <a:pt x="141601" y="303442"/>
                  </a:lnTo>
                  <a:lnTo>
                    <a:pt x="143018" y="311383"/>
                  </a:lnTo>
                  <a:lnTo>
                    <a:pt x="144954" y="318660"/>
                  </a:lnTo>
                  <a:lnTo>
                    <a:pt x="147238" y="325497"/>
                  </a:lnTo>
                  <a:lnTo>
                    <a:pt x="148760" y="333031"/>
                  </a:lnTo>
                  <a:lnTo>
                    <a:pt x="149775" y="341030"/>
                  </a:lnTo>
                  <a:lnTo>
                    <a:pt x="150451" y="349340"/>
                  </a:lnTo>
                  <a:lnTo>
                    <a:pt x="151894" y="356864"/>
                  </a:lnTo>
                  <a:lnTo>
                    <a:pt x="153849" y="363864"/>
                  </a:lnTo>
                  <a:lnTo>
                    <a:pt x="158666" y="376934"/>
                  </a:lnTo>
                  <a:lnTo>
                    <a:pt x="164114" y="389357"/>
                  </a:lnTo>
                  <a:lnTo>
                    <a:pt x="169843" y="398847"/>
                  </a:lnTo>
                  <a:lnTo>
                    <a:pt x="174704" y="406373"/>
                  </a:lnTo>
                  <a:lnTo>
                    <a:pt x="178433" y="416187"/>
                  </a:lnTo>
                  <a:lnTo>
                    <a:pt x="180471" y="419288"/>
                  </a:lnTo>
                  <a:lnTo>
                    <a:pt x="187523" y="4284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7"/>
            <p:cNvSpPr/>
            <p:nvPr/>
          </p:nvSpPr>
          <p:spPr>
            <a:xfrm>
              <a:off x="1206749" y="2777132"/>
              <a:ext cx="186283" cy="35720"/>
            </a:xfrm>
            <a:custGeom>
              <a:avLst/>
              <a:gdLst/>
              <a:ahLst/>
              <a:cxnLst/>
              <a:rect l="0" t="0" r="0" b="0"/>
              <a:pathLst>
                <a:path w="186283" h="35720">
                  <a:moveTo>
                    <a:pt x="7688" y="35719"/>
                  </a:moveTo>
                  <a:lnTo>
                    <a:pt x="0" y="35719"/>
                  </a:lnTo>
                  <a:lnTo>
                    <a:pt x="578" y="34727"/>
                  </a:lnTo>
                  <a:lnTo>
                    <a:pt x="1956" y="33073"/>
                  </a:lnTo>
                  <a:lnTo>
                    <a:pt x="3867" y="30978"/>
                  </a:lnTo>
                  <a:lnTo>
                    <a:pt x="6132" y="29582"/>
                  </a:lnTo>
                  <a:lnTo>
                    <a:pt x="8636" y="28651"/>
                  </a:lnTo>
                  <a:lnTo>
                    <a:pt x="11296" y="28031"/>
                  </a:lnTo>
                  <a:lnTo>
                    <a:pt x="14062" y="26625"/>
                  </a:lnTo>
                  <a:lnTo>
                    <a:pt x="16898" y="24695"/>
                  </a:lnTo>
                  <a:lnTo>
                    <a:pt x="19782" y="22417"/>
                  </a:lnTo>
                  <a:lnTo>
                    <a:pt x="24680" y="19905"/>
                  </a:lnTo>
                  <a:lnTo>
                    <a:pt x="30922" y="17239"/>
                  </a:lnTo>
                  <a:lnTo>
                    <a:pt x="38060" y="14470"/>
                  </a:lnTo>
                  <a:lnTo>
                    <a:pt x="45796" y="12623"/>
                  </a:lnTo>
                  <a:lnTo>
                    <a:pt x="53929" y="11392"/>
                  </a:lnTo>
                  <a:lnTo>
                    <a:pt x="62328" y="10571"/>
                  </a:lnTo>
                  <a:lnTo>
                    <a:pt x="70904" y="9032"/>
                  </a:lnTo>
                  <a:lnTo>
                    <a:pt x="79597" y="7014"/>
                  </a:lnTo>
                  <a:lnTo>
                    <a:pt x="88370" y="4676"/>
                  </a:lnTo>
                  <a:lnTo>
                    <a:pt x="98187" y="3117"/>
                  </a:lnTo>
                  <a:lnTo>
                    <a:pt x="108700" y="2078"/>
                  </a:lnTo>
                  <a:lnTo>
                    <a:pt x="119678" y="1386"/>
                  </a:lnTo>
                  <a:lnTo>
                    <a:pt x="142459" y="616"/>
                  </a:lnTo>
                  <a:lnTo>
                    <a:pt x="18628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8"/>
            <p:cNvSpPr/>
            <p:nvPr/>
          </p:nvSpPr>
          <p:spPr>
            <a:xfrm>
              <a:off x="1482328" y="2384226"/>
              <a:ext cx="214313" cy="26790"/>
            </a:xfrm>
            <a:custGeom>
              <a:avLst/>
              <a:gdLst/>
              <a:ahLst/>
              <a:cxnLst/>
              <a:rect l="0" t="0" r="0" b="0"/>
              <a:pathLst>
                <a:path w="214313" h="26790">
                  <a:moveTo>
                    <a:pt x="0" y="26789"/>
                  </a:moveTo>
                  <a:lnTo>
                    <a:pt x="4740" y="26789"/>
                  </a:lnTo>
                  <a:lnTo>
                    <a:pt x="7129" y="25797"/>
                  </a:lnTo>
                  <a:lnTo>
                    <a:pt x="9713" y="24143"/>
                  </a:lnTo>
                  <a:lnTo>
                    <a:pt x="12428" y="22048"/>
                  </a:lnTo>
                  <a:lnTo>
                    <a:pt x="16223" y="19660"/>
                  </a:lnTo>
                  <a:lnTo>
                    <a:pt x="20737" y="17076"/>
                  </a:lnTo>
                  <a:lnTo>
                    <a:pt x="25731" y="14360"/>
                  </a:lnTo>
                  <a:lnTo>
                    <a:pt x="31044" y="12550"/>
                  </a:lnTo>
                  <a:lnTo>
                    <a:pt x="36571" y="11343"/>
                  </a:lnTo>
                  <a:lnTo>
                    <a:pt x="42240" y="10539"/>
                  </a:lnTo>
                  <a:lnTo>
                    <a:pt x="48996" y="10002"/>
                  </a:lnTo>
                  <a:lnTo>
                    <a:pt x="56476" y="9645"/>
                  </a:lnTo>
                  <a:lnTo>
                    <a:pt x="64440" y="9406"/>
                  </a:lnTo>
                  <a:lnTo>
                    <a:pt x="72725" y="8255"/>
                  </a:lnTo>
                  <a:lnTo>
                    <a:pt x="81225" y="6496"/>
                  </a:lnTo>
                  <a:lnTo>
                    <a:pt x="89869" y="4330"/>
                  </a:lnTo>
                  <a:lnTo>
                    <a:pt x="99600" y="2887"/>
                  </a:lnTo>
                  <a:lnTo>
                    <a:pt x="110056" y="1924"/>
                  </a:lnTo>
                  <a:lnTo>
                    <a:pt x="120996" y="1283"/>
                  </a:lnTo>
                  <a:lnTo>
                    <a:pt x="141088" y="570"/>
                  </a:lnTo>
                  <a:lnTo>
                    <a:pt x="178240" y="112"/>
                  </a:lnTo>
                  <a:lnTo>
                    <a:pt x="21431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9"/>
            <p:cNvSpPr/>
            <p:nvPr/>
          </p:nvSpPr>
          <p:spPr>
            <a:xfrm>
              <a:off x="1509117" y="2537272"/>
              <a:ext cx="178594" cy="7689"/>
            </a:xfrm>
            <a:custGeom>
              <a:avLst/>
              <a:gdLst/>
              <a:ahLst/>
              <a:cxnLst/>
              <a:rect l="0" t="0" r="0" b="0"/>
              <a:pathLst>
                <a:path w="178594" h="7689">
                  <a:moveTo>
                    <a:pt x="0" y="7688"/>
                  </a:moveTo>
                  <a:lnTo>
                    <a:pt x="25731" y="7688"/>
                  </a:lnTo>
                  <a:lnTo>
                    <a:pt x="31044" y="6696"/>
                  </a:lnTo>
                  <a:lnTo>
                    <a:pt x="36571" y="5043"/>
                  </a:lnTo>
                  <a:lnTo>
                    <a:pt x="42240" y="2948"/>
                  </a:lnTo>
                  <a:lnTo>
                    <a:pt x="49988" y="1552"/>
                  </a:lnTo>
                  <a:lnTo>
                    <a:pt x="59122" y="620"/>
                  </a:lnTo>
                  <a:lnTo>
                    <a:pt x="69180" y="0"/>
                  </a:lnTo>
                  <a:lnTo>
                    <a:pt x="79854" y="578"/>
                  </a:lnTo>
                  <a:lnTo>
                    <a:pt x="90939" y="1956"/>
                  </a:lnTo>
                  <a:lnTo>
                    <a:pt x="102298" y="3867"/>
                  </a:lnTo>
                  <a:lnTo>
                    <a:pt x="112847" y="5141"/>
                  </a:lnTo>
                  <a:lnTo>
                    <a:pt x="122856" y="5990"/>
                  </a:lnTo>
                  <a:lnTo>
                    <a:pt x="132506" y="6556"/>
                  </a:lnTo>
                  <a:lnTo>
                    <a:pt x="151165" y="7185"/>
                  </a:lnTo>
                  <a:lnTo>
                    <a:pt x="178593" y="76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0"/>
            <p:cNvSpPr/>
            <p:nvPr/>
          </p:nvSpPr>
          <p:spPr>
            <a:xfrm>
              <a:off x="973335" y="3084608"/>
              <a:ext cx="267892" cy="442619"/>
            </a:xfrm>
            <a:custGeom>
              <a:avLst/>
              <a:gdLst/>
              <a:ahLst/>
              <a:cxnLst/>
              <a:rect l="0" t="0" r="0" b="0"/>
              <a:pathLst>
                <a:path w="267892" h="442619">
                  <a:moveTo>
                    <a:pt x="0" y="424759"/>
                  </a:moveTo>
                  <a:lnTo>
                    <a:pt x="0" y="393629"/>
                  </a:lnTo>
                  <a:lnTo>
                    <a:pt x="993" y="391107"/>
                  </a:lnTo>
                  <a:lnTo>
                    <a:pt x="6137" y="382817"/>
                  </a:lnTo>
                  <a:lnTo>
                    <a:pt x="9095" y="374077"/>
                  </a:lnTo>
                  <a:lnTo>
                    <a:pt x="13303" y="368168"/>
                  </a:lnTo>
                  <a:lnTo>
                    <a:pt x="14822" y="364211"/>
                  </a:lnTo>
                  <a:lnTo>
                    <a:pt x="16510" y="354523"/>
                  </a:lnTo>
                  <a:lnTo>
                    <a:pt x="17460" y="342653"/>
                  </a:lnTo>
                  <a:lnTo>
                    <a:pt x="17682" y="333366"/>
                  </a:lnTo>
                  <a:lnTo>
                    <a:pt x="17741" y="328111"/>
                  </a:lnTo>
                  <a:lnTo>
                    <a:pt x="20453" y="316982"/>
                  </a:lnTo>
                  <a:lnTo>
                    <a:pt x="23973" y="305420"/>
                  </a:lnTo>
                  <a:lnTo>
                    <a:pt x="25538" y="293667"/>
                  </a:lnTo>
                  <a:lnTo>
                    <a:pt x="28879" y="281829"/>
                  </a:lnTo>
                  <a:lnTo>
                    <a:pt x="32679" y="269953"/>
                  </a:lnTo>
                  <a:lnTo>
                    <a:pt x="34368" y="258060"/>
                  </a:lnTo>
                  <a:lnTo>
                    <a:pt x="37765" y="246160"/>
                  </a:lnTo>
                  <a:lnTo>
                    <a:pt x="41589" y="234256"/>
                  </a:lnTo>
                  <a:lnTo>
                    <a:pt x="43289" y="222352"/>
                  </a:lnTo>
                  <a:lnTo>
                    <a:pt x="46690" y="210445"/>
                  </a:lnTo>
                  <a:lnTo>
                    <a:pt x="50517" y="198540"/>
                  </a:lnTo>
                  <a:lnTo>
                    <a:pt x="52218" y="186633"/>
                  </a:lnTo>
                  <a:lnTo>
                    <a:pt x="55620" y="174727"/>
                  </a:lnTo>
                  <a:lnTo>
                    <a:pt x="60439" y="162821"/>
                  </a:lnTo>
                  <a:lnTo>
                    <a:pt x="65888" y="150915"/>
                  </a:lnTo>
                  <a:lnTo>
                    <a:pt x="68971" y="139009"/>
                  </a:lnTo>
                  <a:lnTo>
                    <a:pt x="71334" y="127102"/>
                  </a:lnTo>
                  <a:lnTo>
                    <a:pt x="75691" y="115196"/>
                  </a:lnTo>
                  <a:lnTo>
                    <a:pt x="80935" y="103290"/>
                  </a:lnTo>
                  <a:lnTo>
                    <a:pt x="85581" y="92376"/>
                  </a:lnTo>
                  <a:lnTo>
                    <a:pt x="89188" y="79661"/>
                  </a:lnTo>
                  <a:lnTo>
                    <a:pt x="93548" y="69306"/>
                  </a:lnTo>
                  <a:lnTo>
                    <a:pt x="96841" y="57061"/>
                  </a:lnTo>
                  <a:lnTo>
                    <a:pt x="100257" y="50332"/>
                  </a:lnTo>
                  <a:lnTo>
                    <a:pt x="102557" y="47149"/>
                  </a:lnTo>
                  <a:lnTo>
                    <a:pt x="105112" y="40966"/>
                  </a:lnTo>
                  <a:lnTo>
                    <a:pt x="105794" y="37928"/>
                  </a:lnTo>
                  <a:lnTo>
                    <a:pt x="109197" y="31907"/>
                  </a:lnTo>
                  <a:lnTo>
                    <a:pt x="111493" y="28912"/>
                  </a:lnTo>
                  <a:lnTo>
                    <a:pt x="114045" y="22939"/>
                  </a:lnTo>
                  <a:lnTo>
                    <a:pt x="114725" y="19957"/>
                  </a:lnTo>
                  <a:lnTo>
                    <a:pt x="116171" y="17969"/>
                  </a:lnTo>
                  <a:lnTo>
                    <a:pt x="118127" y="16643"/>
                  </a:lnTo>
                  <a:lnTo>
                    <a:pt x="120424" y="15760"/>
                  </a:lnTo>
                  <a:lnTo>
                    <a:pt x="121954" y="14179"/>
                  </a:lnTo>
                  <a:lnTo>
                    <a:pt x="122975" y="12133"/>
                  </a:lnTo>
                  <a:lnTo>
                    <a:pt x="123655" y="9776"/>
                  </a:lnTo>
                  <a:lnTo>
                    <a:pt x="125101" y="8205"/>
                  </a:lnTo>
                  <a:lnTo>
                    <a:pt x="127057" y="7158"/>
                  </a:lnTo>
                  <a:lnTo>
                    <a:pt x="132585" y="5477"/>
                  </a:lnTo>
                  <a:lnTo>
                    <a:pt x="133039" y="4347"/>
                  </a:lnTo>
                  <a:lnTo>
                    <a:pt x="133677" y="0"/>
                  </a:lnTo>
                  <a:lnTo>
                    <a:pt x="133943" y="4987"/>
                  </a:lnTo>
                  <a:lnTo>
                    <a:pt x="141634" y="5057"/>
                  </a:lnTo>
                  <a:lnTo>
                    <a:pt x="142048" y="6051"/>
                  </a:lnTo>
                  <a:lnTo>
                    <a:pt x="142803" y="19302"/>
                  </a:lnTo>
                  <a:lnTo>
                    <a:pt x="142866" y="27186"/>
                  </a:lnTo>
                  <a:lnTo>
                    <a:pt x="143861" y="29734"/>
                  </a:lnTo>
                  <a:lnTo>
                    <a:pt x="150563" y="39131"/>
                  </a:lnTo>
                  <a:lnTo>
                    <a:pt x="151253" y="42694"/>
                  </a:lnTo>
                  <a:lnTo>
                    <a:pt x="151437" y="45033"/>
                  </a:lnTo>
                  <a:lnTo>
                    <a:pt x="152552" y="47585"/>
                  </a:lnTo>
                  <a:lnTo>
                    <a:pt x="157869" y="55916"/>
                  </a:lnTo>
                  <a:lnTo>
                    <a:pt x="159461" y="61730"/>
                  </a:lnTo>
                  <a:lnTo>
                    <a:pt x="160357" y="70581"/>
                  </a:lnTo>
                  <a:lnTo>
                    <a:pt x="161475" y="73546"/>
                  </a:lnTo>
                  <a:lnTo>
                    <a:pt x="166797" y="82460"/>
                  </a:lnTo>
                  <a:lnTo>
                    <a:pt x="168390" y="88410"/>
                  </a:lnTo>
                  <a:lnTo>
                    <a:pt x="169287" y="97338"/>
                  </a:lnTo>
                  <a:lnTo>
                    <a:pt x="170405" y="100314"/>
                  </a:lnTo>
                  <a:lnTo>
                    <a:pt x="175727" y="109243"/>
                  </a:lnTo>
                  <a:lnTo>
                    <a:pt x="177320" y="115196"/>
                  </a:lnTo>
                  <a:lnTo>
                    <a:pt x="178217" y="124126"/>
                  </a:lnTo>
                  <a:lnTo>
                    <a:pt x="179334" y="127102"/>
                  </a:lnTo>
                  <a:lnTo>
                    <a:pt x="184656" y="136032"/>
                  </a:lnTo>
                  <a:lnTo>
                    <a:pt x="186250" y="141985"/>
                  </a:lnTo>
                  <a:lnTo>
                    <a:pt x="188264" y="154883"/>
                  </a:lnTo>
                  <a:lnTo>
                    <a:pt x="192153" y="164585"/>
                  </a:lnTo>
                  <a:lnTo>
                    <a:pt x="195179" y="176463"/>
                  </a:lnTo>
                  <a:lnTo>
                    <a:pt x="196202" y="189365"/>
                  </a:lnTo>
                  <a:lnTo>
                    <a:pt x="196342" y="195454"/>
                  </a:lnTo>
                  <a:lnTo>
                    <a:pt x="197371" y="198467"/>
                  </a:lnTo>
                  <a:lnTo>
                    <a:pt x="204132" y="208672"/>
                  </a:lnTo>
                  <a:lnTo>
                    <a:pt x="204827" y="212304"/>
                  </a:lnTo>
                  <a:lnTo>
                    <a:pt x="205273" y="222719"/>
                  </a:lnTo>
                  <a:lnTo>
                    <a:pt x="206302" y="225573"/>
                  </a:lnTo>
                  <a:lnTo>
                    <a:pt x="211498" y="234331"/>
                  </a:lnTo>
                  <a:lnTo>
                    <a:pt x="213062" y="240244"/>
                  </a:lnTo>
                  <a:lnTo>
                    <a:pt x="214066" y="252124"/>
                  </a:lnTo>
                  <a:lnTo>
                    <a:pt x="214203" y="258074"/>
                  </a:lnTo>
                  <a:lnTo>
                    <a:pt x="215232" y="261049"/>
                  </a:lnTo>
                  <a:lnTo>
                    <a:pt x="219021" y="267002"/>
                  </a:lnTo>
                  <a:lnTo>
                    <a:pt x="221366" y="275600"/>
                  </a:lnTo>
                  <a:lnTo>
                    <a:pt x="222687" y="288951"/>
                  </a:lnTo>
                  <a:lnTo>
                    <a:pt x="223133" y="302352"/>
                  </a:lnTo>
                  <a:lnTo>
                    <a:pt x="224162" y="305451"/>
                  </a:lnTo>
                  <a:lnTo>
                    <a:pt x="229358" y="314553"/>
                  </a:lnTo>
                  <a:lnTo>
                    <a:pt x="232330" y="324526"/>
                  </a:lnTo>
                  <a:lnTo>
                    <a:pt x="236542" y="334239"/>
                  </a:lnTo>
                  <a:lnTo>
                    <a:pt x="244491" y="346124"/>
                  </a:lnTo>
                  <a:lnTo>
                    <a:pt x="247569" y="352768"/>
                  </a:lnTo>
                  <a:lnTo>
                    <a:pt x="249302" y="362087"/>
                  </a:lnTo>
                  <a:lnTo>
                    <a:pt x="249888" y="374125"/>
                  </a:lnTo>
                  <a:lnTo>
                    <a:pt x="250928" y="377112"/>
                  </a:lnTo>
                  <a:lnTo>
                    <a:pt x="256140" y="386057"/>
                  </a:lnTo>
                  <a:lnTo>
                    <a:pt x="257707" y="392014"/>
                  </a:lnTo>
                  <a:lnTo>
                    <a:pt x="258714" y="403922"/>
                  </a:lnTo>
                  <a:lnTo>
                    <a:pt x="258913" y="415829"/>
                  </a:lnTo>
                  <a:lnTo>
                    <a:pt x="258952" y="422995"/>
                  </a:lnTo>
                  <a:lnTo>
                    <a:pt x="261603" y="426620"/>
                  </a:lnTo>
                  <a:lnTo>
                    <a:pt x="267782" y="433566"/>
                  </a:lnTo>
                  <a:lnTo>
                    <a:pt x="267891" y="4426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1"/>
            <p:cNvSpPr/>
            <p:nvPr/>
          </p:nvSpPr>
          <p:spPr>
            <a:xfrm>
              <a:off x="1017984" y="3357562"/>
              <a:ext cx="241102" cy="53579"/>
            </a:xfrm>
            <a:custGeom>
              <a:avLst/>
              <a:gdLst/>
              <a:ahLst/>
              <a:cxnLst/>
              <a:rect l="0" t="0" r="0" b="0"/>
              <a:pathLst>
                <a:path w="241102" h="53579">
                  <a:moveTo>
                    <a:pt x="0" y="53578"/>
                  </a:moveTo>
                  <a:lnTo>
                    <a:pt x="4740" y="53578"/>
                  </a:lnTo>
                  <a:lnTo>
                    <a:pt x="6137" y="52586"/>
                  </a:lnTo>
                  <a:lnTo>
                    <a:pt x="7067" y="50932"/>
                  </a:lnTo>
                  <a:lnTo>
                    <a:pt x="7688" y="48838"/>
                  </a:lnTo>
                  <a:lnTo>
                    <a:pt x="9094" y="47441"/>
                  </a:lnTo>
                  <a:lnTo>
                    <a:pt x="11024" y="46510"/>
                  </a:lnTo>
                  <a:lnTo>
                    <a:pt x="15813" y="45476"/>
                  </a:lnTo>
                  <a:lnTo>
                    <a:pt x="21250" y="45016"/>
                  </a:lnTo>
                  <a:lnTo>
                    <a:pt x="24088" y="43901"/>
                  </a:lnTo>
                  <a:lnTo>
                    <a:pt x="26973" y="42166"/>
                  </a:lnTo>
                  <a:lnTo>
                    <a:pt x="29888" y="40017"/>
                  </a:lnTo>
                  <a:lnTo>
                    <a:pt x="32824" y="38584"/>
                  </a:lnTo>
                  <a:lnTo>
                    <a:pt x="38732" y="36992"/>
                  </a:lnTo>
                  <a:lnTo>
                    <a:pt x="42688" y="35576"/>
                  </a:lnTo>
                  <a:lnTo>
                    <a:pt x="47310" y="33639"/>
                  </a:lnTo>
                  <a:lnTo>
                    <a:pt x="52376" y="31355"/>
                  </a:lnTo>
                  <a:lnTo>
                    <a:pt x="57738" y="29833"/>
                  </a:lnTo>
                  <a:lnTo>
                    <a:pt x="63296" y="28818"/>
                  </a:lnTo>
                  <a:lnTo>
                    <a:pt x="68987" y="28142"/>
                  </a:lnTo>
                  <a:lnTo>
                    <a:pt x="74764" y="27691"/>
                  </a:lnTo>
                  <a:lnTo>
                    <a:pt x="80601" y="27390"/>
                  </a:lnTo>
                  <a:lnTo>
                    <a:pt x="86476" y="27190"/>
                  </a:lnTo>
                  <a:lnTo>
                    <a:pt x="108966" y="26908"/>
                  </a:lnTo>
                  <a:lnTo>
                    <a:pt x="156153" y="26800"/>
                  </a:lnTo>
                  <a:lnTo>
                    <a:pt x="162641" y="25804"/>
                  </a:lnTo>
                  <a:lnTo>
                    <a:pt x="168951" y="24148"/>
                  </a:lnTo>
                  <a:lnTo>
                    <a:pt x="175142" y="22051"/>
                  </a:lnTo>
                  <a:lnTo>
                    <a:pt x="181253" y="20654"/>
                  </a:lnTo>
                  <a:lnTo>
                    <a:pt x="187312" y="19722"/>
                  </a:lnTo>
                  <a:lnTo>
                    <a:pt x="193336" y="19102"/>
                  </a:lnTo>
                  <a:lnTo>
                    <a:pt x="198343" y="18688"/>
                  </a:lnTo>
                  <a:lnTo>
                    <a:pt x="202674" y="18412"/>
                  </a:lnTo>
                  <a:lnTo>
                    <a:pt x="206554" y="18228"/>
                  </a:lnTo>
                  <a:lnTo>
                    <a:pt x="216156" y="18023"/>
                  </a:lnTo>
                  <a:lnTo>
                    <a:pt x="221494" y="17968"/>
                  </a:lnTo>
                  <a:lnTo>
                    <a:pt x="225054" y="16940"/>
                  </a:lnTo>
                  <a:lnTo>
                    <a:pt x="227426" y="15261"/>
                  </a:lnTo>
                  <a:lnTo>
                    <a:pt x="229008" y="13151"/>
                  </a:lnTo>
                  <a:lnTo>
                    <a:pt x="231055" y="11744"/>
                  </a:lnTo>
                  <a:lnTo>
                    <a:pt x="235975" y="10180"/>
                  </a:lnTo>
                  <a:lnTo>
                    <a:pt x="241101" y="8930"/>
                  </a:lnTo>
                  <a:lnTo>
                    <a:pt x="24110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2"/>
            <p:cNvSpPr/>
            <p:nvPr/>
          </p:nvSpPr>
          <p:spPr>
            <a:xfrm>
              <a:off x="1518056" y="3205757"/>
              <a:ext cx="35710" cy="250033"/>
            </a:xfrm>
            <a:custGeom>
              <a:avLst/>
              <a:gdLst/>
              <a:ahLst/>
              <a:cxnLst/>
              <a:rect l="0" t="0" r="0" b="0"/>
              <a:pathLst>
                <a:path w="35710" h="250033">
                  <a:moveTo>
                    <a:pt x="8920" y="0"/>
                  </a:moveTo>
                  <a:lnTo>
                    <a:pt x="16608" y="0"/>
                  </a:lnTo>
                  <a:lnTo>
                    <a:pt x="16030" y="992"/>
                  </a:lnTo>
                  <a:lnTo>
                    <a:pt x="14652" y="2646"/>
                  </a:lnTo>
                  <a:lnTo>
                    <a:pt x="12742" y="4741"/>
                  </a:lnTo>
                  <a:lnTo>
                    <a:pt x="11468" y="7129"/>
                  </a:lnTo>
                  <a:lnTo>
                    <a:pt x="10618" y="9714"/>
                  </a:lnTo>
                  <a:lnTo>
                    <a:pt x="9256" y="16250"/>
                  </a:lnTo>
                  <a:lnTo>
                    <a:pt x="9019" y="22123"/>
                  </a:lnTo>
                  <a:lnTo>
                    <a:pt x="9979" y="25663"/>
                  </a:lnTo>
                  <a:lnTo>
                    <a:pt x="11610" y="30007"/>
                  </a:lnTo>
                  <a:lnTo>
                    <a:pt x="13690" y="34888"/>
                  </a:lnTo>
                  <a:lnTo>
                    <a:pt x="15077" y="39134"/>
                  </a:lnTo>
                  <a:lnTo>
                    <a:pt x="16001" y="42956"/>
                  </a:lnTo>
                  <a:lnTo>
                    <a:pt x="17028" y="49850"/>
                  </a:lnTo>
                  <a:lnTo>
                    <a:pt x="17485" y="56221"/>
                  </a:lnTo>
                  <a:lnTo>
                    <a:pt x="16614" y="60301"/>
                  </a:lnTo>
                  <a:lnTo>
                    <a:pt x="15042" y="65005"/>
                  </a:lnTo>
                  <a:lnTo>
                    <a:pt x="13001" y="70126"/>
                  </a:lnTo>
                  <a:lnTo>
                    <a:pt x="11641" y="74532"/>
                  </a:lnTo>
                  <a:lnTo>
                    <a:pt x="10734" y="78461"/>
                  </a:lnTo>
                  <a:lnTo>
                    <a:pt x="10129" y="82074"/>
                  </a:lnTo>
                  <a:lnTo>
                    <a:pt x="9726" y="86466"/>
                  </a:lnTo>
                  <a:lnTo>
                    <a:pt x="9457" y="91378"/>
                  </a:lnTo>
                  <a:lnTo>
                    <a:pt x="9159" y="102129"/>
                  </a:lnTo>
                  <a:lnTo>
                    <a:pt x="9026" y="113521"/>
                  </a:lnTo>
                  <a:lnTo>
                    <a:pt x="7999" y="119337"/>
                  </a:lnTo>
                  <a:lnTo>
                    <a:pt x="6321" y="125198"/>
                  </a:lnTo>
                  <a:lnTo>
                    <a:pt x="4211" y="131091"/>
                  </a:lnTo>
                  <a:lnTo>
                    <a:pt x="2804" y="136011"/>
                  </a:lnTo>
                  <a:lnTo>
                    <a:pt x="1866" y="140284"/>
                  </a:lnTo>
                  <a:lnTo>
                    <a:pt x="1241" y="144124"/>
                  </a:lnTo>
                  <a:lnTo>
                    <a:pt x="824" y="148668"/>
                  </a:lnTo>
                  <a:lnTo>
                    <a:pt x="546" y="153683"/>
                  </a:lnTo>
                  <a:lnTo>
                    <a:pt x="237" y="163554"/>
                  </a:lnTo>
                  <a:lnTo>
                    <a:pt x="64" y="175681"/>
                  </a:lnTo>
                  <a:lnTo>
                    <a:pt x="0" y="198067"/>
                  </a:lnTo>
                  <a:lnTo>
                    <a:pt x="3966" y="202490"/>
                  </a:lnTo>
                  <a:lnTo>
                    <a:pt x="10578" y="207423"/>
                  </a:lnTo>
                  <a:lnTo>
                    <a:pt x="18955" y="212696"/>
                  </a:lnTo>
                  <a:lnTo>
                    <a:pt x="24540" y="217204"/>
                  </a:lnTo>
                  <a:lnTo>
                    <a:pt x="28263" y="221201"/>
                  </a:lnTo>
                  <a:lnTo>
                    <a:pt x="30745" y="224858"/>
                  </a:lnTo>
                  <a:lnTo>
                    <a:pt x="32400" y="228288"/>
                  </a:lnTo>
                  <a:lnTo>
                    <a:pt x="33503" y="231567"/>
                  </a:lnTo>
                  <a:lnTo>
                    <a:pt x="35273" y="239219"/>
                  </a:lnTo>
                  <a:lnTo>
                    <a:pt x="35623" y="246866"/>
                  </a:lnTo>
                  <a:lnTo>
                    <a:pt x="35709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3"/>
            <p:cNvSpPr/>
            <p:nvPr/>
          </p:nvSpPr>
          <p:spPr>
            <a:xfrm>
              <a:off x="1446609" y="3339812"/>
              <a:ext cx="312540" cy="17751"/>
            </a:xfrm>
            <a:custGeom>
              <a:avLst/>
              <a:gdLst/>
              <a:ahLst/>
              <a:cxnLst/>
              <a:rect l="0" t="0" r="0" b="0"/>
              <a:pathLst>
                <a:path w="312540" h="17751">
                  <a:moveTo>
                    <a:pt x="0" y="8820"/>
                  </a:moveTo>
                  <a:lnTo>
                    <a:pt x="4740" y="4080"/>
                  </a:lnTo>
                  <a:lnTo>
                    <a:pt x="8121" y="2683"/>
                  </a:lnTo>
                  <a:lnTo>
                    <a:pt x="12359" y="1753"/>
                  </a:lnTo>
                  <a:lnTo>
                    <a:pt x="17169" y="1132"/>
                  </a:lnTo>
                  <a:lnTo>
                    <a:pt x="22360" y="718"/>
                  </a:lnTo>
                  <a:lnTo>
                    <a:pt x="27805" y="442"/>
                  </a:lnTo>
                  <a:lnTo>
                    <a:pt x="39147" y="136"/>
                  </a:lnTo>
                  <a:lnTo>
                    <a:pt x="50802" y="0"/>
                  </a:lnTo>
                  <a:lnTo>
                    <a:pt x="57680" y="956"/>
                  </a:lnTo>
                  <a:lnTo>
                    <a:pt x="65243" y="2585"/>
                  </a:lnTo>
                  <a:lnTo>
                    <a:pt x="73261" y="4663"/>
                  </a:lnTo>
                  <a:lnTo>
                    <a:pt x="81583" y="6049"/>
                  </a:lnTo>
                  <a:lnTo>
                    <a:pt x="90107" y="6973"/>
                  </a:lnTo>
                  <a:lnTo>
                    <a:pt x="98767" y="7589"/>
                  </a:lnTo>
                  <a:lnTo>
                    <a:pt x="108508" y="7999"/>
                  </a:lnTo>
                  <a:lnTo>
                    <a:pt x="129916" y="8455"/>
                  </a:lnTo>
                  <a:lnTo>
                    <a:pt x="159540" y="8712"/>
                  </a:lnTo>
                  <a:lnTo>
                    <a:pt x="168868" y="9740"/>
                  </a:lnTo>
                  <a:lnTo>
                    <a:pt x="178063" y="11418"/>
                  </a:lnTo>
                  <a:lnTo>
                    <a:pt x="187170" y="13529"/>
                  </a:lnTo>
                  <a:lnTo>
                    <a:pt x="196217" y="14936"/>
                  </a:lnTo>
                  <a:lnTo>
                    <a:pt x="205225" y="15874"/>
                  </a:lnTo>
                  <a:lnTo>
                    <a:pt x="214208" y="16499"/>
                  </a:lnTo>
                  <a:lnTo>
                    <a:pt x="223172" y="16916"/>
                  </a:lnTo>
                  <a:lnTo>
                    <a:pt x="241070" y="17379"/>
                  </a:lnTo>
                  <a:lnTo>
                    <a:pt x="282239" y="17728"/>
                  </a:lnTo>
                  <a:lnTo>
                    <a:pt x="312539" y="17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4"/>
            <p:cNvSpPr/>
            <p:nvPr/>
          </p:nvSpPr>
          <p:spPr>
            <a:xfrm>
              <a:off x="1884164" y="3107531"/>
              <a:ext cx="223239" cy="321470"/>
            </a:xfrm>
            <a:custGeom>
              <a:avLst/>
              <a:gdLst/>
              <a:ahLst/>
              <a:cxnLst/>
              <a:rect l="0" t="0" r="0" b="0"/>
              <a:pathLst>
                <a:path w="223239" h="321470">
                  <a:moveTo>
                    <a:pt x="26789" y="0"/>
                  </a:moveTo>
                  <a:lnTo>
                    <a:pt x="26789" y="22222"/>
                  </a:lnTo>
                  <a:lnTo>
                    <a:pt x="25796" y="23744"/>
                  </a:lnTo>
                  <a:lnTo>
                    <a:pt x="24143" y="24759"/>
                  </a:lnTo>
                  <a:lnTo>
                    <a:pt x="22048" y="25436"/>
                  </a:lnTo>
                  <a:lnTo>
                    <a:pt x="20652" y="26879"/>
                  </a:lnTo>
                  <a:lnTo>
                    <a:pt x="19721" y="28833"/>
                  </a:lnTo>
                  <a:lnTo>
                    <a:pt x="18686" y="33651"/>
                  </a:lnTo>
                  <a:lnTo>
                    <a:pt x="18104" y="41941"/>
                  </a:lnTo>
                  <a:lnTo>
                    <a:pt x="17932" y="51673"/>
                  </a:lnTo>
                  <a:lnTo>
                    <a:pt x="17869" y="73183"/>
                  </a:lnTo>
                  <a:lnTo>
                    <a:pt x="16873" y="76570"/>
                  </a:lnTo>
                  <a:lnTo>
                    <a:pt x="13121" y="82979"/>
                  </a:lnTo>
                  <a:lnTo>
                    <a:pt x="10792" y="91781"/>
                  </a:lnTo>
                  <a:lnTo>
                    <a:pt x="10171" y="96906"/>
                  </a:lnTo>
                  <a:lnTo>
                    <a:pt x="9757" y="102307"/>
                  </a:lnTo>
                  <a:lnTo>
                    <a:pt x="9481" y="107892"/>
                  </a:lnTo>
                  <a:lnTo>
                    <a:pt x="9297" y="113600"/>
                  </a:lnTo>
                  <a:lnTo>
                    <a:pt x="8182" y="118397"/>
                  </a:lnTo>
                  <a:lnTo>
                    <a:pt x="4298" y="126373"/>
                  </a:lnTo>
                  <a:lnTo>
                    <a:pt x="1910" y="135871"/>
                  </a:lnTo>
                  <a:lnTo>
                    <a:pt x="1273" y="141182"/>
                  </a:lnTo>
                  <a:lnTo>
                    <a:pt x="849" y="146707"/>
                  </a:lnTo>
                  <a:lnTo>
                    <a:pt x="565" y="152375"/>
                  </a:lnTo>
                  <a:lnTo>
                    <a:pt x="167" y="167187"/>
                  </a:lnTo>
                  <a:lnTo>
                    <a:pt x="6" y="202474"/>
                  </a:lnTo>
                  <a:lnTo>
                    <a:pt x="0" y="270824"/>
                  </a:lnTo>
                  <a:lnTo>
                    <a:pt x="992" y="273815"/>
                  </a:lnTo>
                  <a:lnTo>
                    <a:pt x="6136" y="282765"/>
                  </a:lnTo>
                  <a:lnTo>
                    <a:pt x="7688" y="288722"/>
                  </a:lnTo>
                  <a:lnTo>
                    <a:pt x="8561" y="297655"/>
                  </a:lnTo>
                  <a:lnTo>
                    <a:pt x="8820" y="301845"/>
                  </a:lnTo>
                  <a:lnTo>
                    <a:pt x="11527" y="305471"/>
                  </a:lnTo>
                  <a:lnTo>
                    <a:pt x="16608" y="311143"/>
                  </a:lnTo>
                  <a:lnTo>
                    <a:pt x="21986" y="312600"/>
                  </a:lnTo>
                  <a:lnTo>
                    <a:pt x="41191" y="316865"/>
                  </a:lnTo>
                  <a:lnTo>
                    <a:pt x="47304" y="318400"/>
                  </a:lnTo>
                  <a:lnTo>
                    <a:pt x="50388" y="319423"/>
                  </a:lnTo>
                  <a:lnTo>
                    <a:pt x="52947" y="321064"/>
                  </a:lnTo>
                  <a:lnTo>
                    <a:pt x="59590" y="321389"/>
                  </a:lnTo>
                  <a:lnTo>
                    <a:pt x="62497" y="321468"/>
                  </a:lnTo>
                  <a:lnTo>
                    <a:pt x="17873" y="312541"/>
                  </a:lnTo>
                  <a:lnTo>
                    <a:pt x="17859" y="312539"/>
                  </a:lnTo>
                  <a:lnTo>
                    <a:pt x="62346" y="321436"/>
                  </a:lnTo>
                  <a:lnTo>
                    <a:pt x="53578" y="321469"/>
                  </a:lnTo>
                  <a:lnTo>
                    <a:pt x="62507" y="321469"/>
                  </a:lnTo>
                  <a:lnTo>
                    <a:pt x="26827" y="312549"/>
                  </a:lnTo>
                  <a:lnTo>
                    <a:pt x="44277" y="312539"/>
                  </a:lnTo>
                  <a:lnTo>
                    <a:pt x="50712" y="306402"/>
                  </a:lnTo>
                  <a:lnTo>
                    <a:pt x="53545" y="303642"/>
                  </a:lnTo>
                  <a:lnTo>
                    <a:pt x="62498" y="303609"/>
                  </a:lnTo>
                  <a:lnTo>
                    <a:pt x="62504" y="298869"/>
                  </a:lnTo>
                  <a:lnTo>
                    <a:pt x="63498" y="297472"/>
                  </a:lnTo>
                  <a:lnTo>
                    <a:pt x="65152" y="296541"/>
                  </a:lnTo>
                  <a:lnTo>
                    <a:pt x="71405" y="294689"/>
                  </a:lnTo>
                  <a:lnTo>
                    <a:pt x="79123" y="294680"/>
                  </a:lnTo>
                  <a:lnTo>
                    <a:pt x="84739" y="289939"/>
                  </a:lnTo>
                  <a:lnTo>
                    <a:pt x="88896" y="286118"/>
                  </a:lnTo>
                  <a:lnTo>
                    <a:pt x="93918" y="285859"/>
                  </a:lnTo>
                  <a:lnTo>
                    <a:pt x="96347" y="284830"/>
                  </a:lnTo>
                  <a:lnTo>
                    <a:pt x="101690" y="281041"/>
                  </a:lnTo>
                  <a:lnTo>
                    <a:pt x="105536" y="278071"/>
                  </a:lnTo>
                  <a:lnTo>
                    <a:pt x="109082" y="277376"/>
                  </a:lnTo>
                  <a:lnTo>
                    <a:pt x="111416" y="277191"/>
                  </a:lnTo>
                  <a:lnTo>
                    <a:pt x="113965" y="276075"/>
                  </a:lnTo>
                  <a:lnTo>
                    <a:pt x="119442" y="272189"/>
                  </a:lnTo>
                  <a:lnTo>
                    <a:pt x="123364" y="269164"/>
                  </a:lnTo>
                  <a:lnTo>
                    <a:pt x="126927" y="268457"/>
                  </a:lnTo>
                  <a:lnTo>
                    <a:pt x="129266" y="268268"/>
                  </a:lnTo>
                  <a:lnTo>
                    <a:pt x="131818" y="267150"/>
                  </a:lnTo>
                  <a:lnTo>
                    <a:pt x="137299" y="263262"/>
                  </a:lnTo>
                  <a:lnTo>
                    <a:pt x="142765" y="258818"/>
                  </a:lnTo>
                  <a:lnTo>
                    <a:pt x="147125" y="254598"/>
                  </a:lnTo>
                  <a:lnTo>
                    <a:pt x="149677" y="253075"/>
                  </a:lnTo>
                  <a:lnTo>
                    <a:pt x="155158" y="251384"/>
                  </a:lnTo>
                  <a:lnTo>
                    <a:pt x="160902" y="247987"/>
                  </a:lnTo>
                  <a:lnTo>
                    <a:pt x="163822" y="245691"/>
                  </a:lnTo>
                  <a:lnTo>
                    <a:pt x="169713" y="243141"/>
                  </a:lnTo>
                  <a:lnTo>
                    <a:pt x="172673" y="242461"/>
                  </a:lnTo>
                  <a:lnTo>
                    <a:pt x="174647" y="241016"/>
                  </a:lnTo>
                  <a:lnTo>
                    <a:pt x="175962" y="239060"/>
                  </a:lnTo>
                  <a:lnTo>
                    <a:pt x="176839" y="236764"/>
                  </a:lnTo>
                  <a:lnTo>
                    <a:pt x="178416" y="235233"/>
                  </a:lnTo>
                  <a:lnTo>
                    <a:pt x="180459" y="234213"/>
                  </a:lnTo>
                  <a:lnTo>
                    <a:pt x="182814" y="233532"/>
                  </a:lnTo>
                  <a:lnTo>
                    <a:pt x="188076" y="230130"/>
                  </a:lnTo>
                  <a:lnTo>
                    <a:pt x="194798" y="224602"/>
                  </a:lnTo>
                  <a:lnTo>
                    <a:pt x="200703" y="218905"/>
                  </a:lnTo>
                  <a:lnTo>
                    <a:pt x="203996" y="215673"/>
                  </a:lnTo>
                  <a:lnTo>
                    <a:pt x="204458" y="214227"/>
                  </a:lnTo>
                  <a:lnTo>
                    <a:pt x="205260" y="206743"/>
                  </a:lnTo>
                  <a:lnTo>
                    <a:pt x="211495" y="199514"/>
                  </a:lnTo>
                  <a:lnTo>
                    <a:pt x="213060" y="197813"/>
                  </a:lnTo>
                  <a:lnTo>
                    <a:pt x="213756" y="194412"/>
                  </a:lnTo>
                  <a:lnTo>
                    <a:pt x="214297" y="185056"/>
                  </a:lnTo>
                  <a:lnTo>
                    <a:pt x="214302" y="182902"/>
                  </a:lnTo>
                  <a:lnTo>
                    <a:pt x="213313" y="181466"/>
                  </a:lnTo>
                  <a:lnTo>
                    <a:pt x="211662" y="180508"/>
                  </a:lnTo>
                  <a:lnTo>
                    <a:pt x="209569" y="179870"/>
                  </a:lnTo>
                  <a:lnTo>
                    <a:pt x="208173" y="178452"/>
                  </a:lnTo>
                  <a:lnTo>
                    <a:pt x="207243" y="176515"/>
                  </a:lnTo>
                  <a:lnTo>
                    <a:pt x="205491" y="170065"/>
                  </a:lnTo>
                  <a:lnTo>
                    <a:pt x="200674" y="169782"/>
                  </a:lnTo>
                  <a:lnTo>
                    <a:pt x="199267" y="168751"/>
                  </a:lnTo>
                  <a:lnTo>
                    <a:pt x="198329" y="167071"/>
                  </a:lnTo>
                  <a:lnTo>
                    <a:pt x="197703" y="164959"/>
                  </a:lnTo>
                  <a:lnTo>
                    <a:pt x="196294" y="163550"/>
                  </a:lnTo>
                  <a:lnTo>
                    <a:pt x="194363" y="162612"/>
                  </a:lnTo>
                  <a:lnTo>
                    <a:pt x="188874" y="161105"/>
                  </a:lnTo>
                  <a:lnTo>
                    <a:pt x="183183" y="156103"/>
                  </a:lnTo>
                  <a:lnTo>
                    <a:pt x="180661" y="154671"/>
                  </a:lnTo>
                  <a:lnTo>
                    <a:pt x="175213" y="153078"/>
                  </a:lnTo>
                  <a:lnTo>
                    <a:pt x="169484" y="152370"/>
                  </a:lnTo>
                  <a:lnTo>
                    <a:pt x="163631" y="152056"/>
                  </a:lnTo>
                  <a:lnTo>
                    <a:pt x="157722" y="151916"/>
                  </a:lnTo>
                  <a:lnTo>
                    <a:pt x="155749" y="150886"/>
                  </a:lnTo>
                  <a:lnTo>
                    <a:pt x="154434" y="149208"/>
                  </a:lnTo>
                  <a:lnTo>
                    <a:pt x="153558" y="147097"/>
                  </a:lnTo>
                  <a:lnTo>
                    <a:pt x="151981" y="145690"/>
                  </a:lnTo>
                  <a:lnTo>
                    <a:pt x="149938" y="144751"/>
                  </a:lnTo>
                  <a:lnTo>
                    <a:pt x="145022" y="143709"/>
                  </a:lnTo>
                  <a:lnTo>
                    <a:pt x="139529" y="143245"/>
                  </a:lnTo>
                  <a:lnTo>
                    <a:pt x="133781" y="143039"/>
                  </a:lnTo>
                  <a:lnTo>
                    <a:pt x="122006" y="142907"/>
                  </a:lnTo>
                  <a:lnTo>
                    <a:pt x="89700" y="142875"/>
                  </a:lnTo>
                  <a:lnTo>
                    <a:pt x="89296" y="151804"/>
                  </a:lnTo>
                  <a:lnTo>
                    <a:pt x="97858" y="143242"/>
                  </a:lnTo>
                  <a:lnTo>
                    <a:pt x="102857" y="142984"/>
                  </a:lnTo>
                  <a:lnTo>
                    <a:pt x="114467" y="142884"/>
                  </a:lnTo>
                  <a:lnTo>
                    <a:pt x="118012" y="140233"/>
                  </a:lnTo>
                  <a:lnTo>
                    <a:pt x="120346" y="138137"/>
                  </a:lnTo>
                  <a:lnTo>
                    <a:pt x="122895" y="136739"/>
                  </a:lnTo>
                  <a:lnTo>
                    <a:pt x="128372" y="135187"/>
                  </a:lnTo>
                  <a:lnTo>
                    <a:pt x="134114" y="134497"/>
                  </a:lnTo>
                  <a:lnTo>
                    <a:pt x="140965" y="134190"/>
                  </a:lnTo>
                  <a:lnTo>
                    <a:pt x="150625" y="134054"/>
                  </a:lnTo>
                  <a:lnTo>
                    <a:pt x="154987" y="133026"/>
                  </a:lnTo>
                  <a:lnTo>
                    <a:pt x="158887" y="131348"/>
                  </a:lnTo>
                  <a:lnTo>
                    <a:pt x="167535" y="126266"/>
                  </a:lnTo>
                  <a:lnTo>
                    <a:pt x="171363" y="125571"/>
                  </a:lnTo>
                  <a:lnTo>
                    <a:pt x="173773" y="125386"/>
                  </a:lnTo>
                  <a:lnTo>
                    <a:pt x="176372" y="124270"/>
                  </a:lnTo>
                  <a:lnTo>
                    <a:pt x="181906" y="120384"/>
                  </a:lnTo>
                  <a:lnTo>
                    <a:pt x="187672" y="115350"/>
                  </a:lnTo>
                  <a:lnTo>
                    <a:pt x="190599" y="112619"/>
                  </a:lnTo>
                  <a:lnTo>
                    <a:pt x="193542" y="110798"/>
                  </a:lnTo>
                  <a:lnTo>
                    <a:pt x="199459" y="108775"/>
                  </a:lnTo>
                  <a:lnTo>
                    <a:pt x="201433" y="107243"/>
                  </a:lnTo>
                  <a:lnTo>
                    <a:pt x="202750" y="105230"/>
                  </a:lnTo>
                  <a:lnTo>
                    <a:pt x="203627" y="102895"/>
                  </a:lnTo>
                  <a:lnTo>
                    <a:pt x="205204" y="101339"/>
                  </a:lnTo>
                  <a:lnTo>
                    <a:pt x="207248" y="100301"/>
                  </a:lnTo>
                  <a:lnTo>
                    <a:pt x="209603" y="99609"/>
                  </a:lnTo>
                  <a:lnTo>
                    <a:pt x="211173" y="98156"/>
                  </a:lnTo>
                  <a:lnTo>
                    <a:pt x="212219" y="96195"/>
                  </a:lnTo>
                  <a:lnTo>
                    <a:pt x="212917" y="93895"/>
                  </a:lnTo>
                  <a:lnTo>
                    <a:pt x="216338" y="88695"/>
                  </a:lnTo>
                  <a:lnTo>
                    <a:pt x="221878" y="82012"/>
                  </a:lnTo>
                  <a:lnTo>
                    <a:pt x="222636" y="78452"/>
                  </a:lnTo>
                  <a:lnTo>
                    <a:pt x="223062" y="70870"/>
                  </a:lnTo>
                  <a:lnTo>
                    <a:pt x="223218" y="62617"/>
                  </a:lnTo>
                  <a:lnTo>
                    <a:pt x="223238" y="54964"/>
                  </a:lnTo>
                  <a:lnTo>
                    <a:pt x="217104" y="46722"/>
                  </a:lnTo>
                  <a:lnTo>
                    <a:pt x="214147" y="38428"/>
                  </a:lnTo>
                  <a:lnTo>
                    <a:pt x="209939" y="32623"/>
                  </a:lnTo>
                  <a:lnTo>
                    <a:pt x="207428" y="30678"/>
                  </a:lnTo>
                  <a:lnTo>
                    <a:pt x="204762" y="29382"/>
                  </a:lnTo>
                  <a:lnTo>
                    <a:pt x="199153" y="27941"/>
                  </a:lnTo>
                  <a:lnTo>
                    <a:pt x="193353" y="27301"/>
                  </a:lnTo>
                  <a:lnTo>
                    <a:pt x="190418" y="26138"/>
                  </a:lnTo>
                  <a:lnTo>
                    <a:pt x="184510" y="22200"/>
                  </a:lnTo>
                  <a:lnTo>
                    <a:pt x="178577" y="19788"/>
                  </a:lnTo>
                  <a:lnTo>
                    <a:pt x="175606" y="19145"/>
                  </a:lnTo>
                  <a:lnTo>
                    <a:pt x="169659" y="15785"/>
                  </a:lnTo>
                  <a:lnTo>
                    <a:pt x="166684" y="13500"/>
                  </a:lnTo>
                  <a:lnTo>
                    <a:pt x="160732" y="10960"/>
                  </a:lnTo>
                  <a:lnTo>
                    <a:pt x="154780" y="9832"/>
                  </a:lnTo>
                  <a:lnTo>
                    <a:pt x="148827" y="9331"/>
                  </a:lnTo>
                  <a:lnTo>
                    <a:pt x="145851" y="8204"/>
                  </a:lnTo>
                  <a:lnTo>
                    <a:pt x="139898" y="4308"/>
                  </a:lnTo>
                  <a:lnTo>
                    <a:pt x="135929" y="2872"/>
                  </a:lnTo>
                  <a:lnTo>
                    <a:pt x="131299" y="1914"/>
                  </a:lnTo>
                  <a:lnTo>
                    <a:pt x="126228" y="1276"/>
                  </a:lnTo>
                  <a:lnTo>
                    <a:pt x="121855" y="851"/>
                  </a:lnTo>
                  <a:lnTo>
                    <a:pt x="117947" y="567"/>
                  </a:lnTo>
                  <a:lnTo>
                    <a:pt x="114350" y="378"/>
                  </a:lnTo>
                  <a:lnTo>
                    <a:pt x="107708" y="168"/>
                  </a:lnTo>
                  <a:lnTo>
                    <a:pt x="104547" y="112"/>
                  </a:lnTo>
                  <a:lnTo>
                    <a:pt x="101448" y="1067"/>
                  </a:lnTo>
                  <a:lnTo>
                    <a:pt x="95359" y="4773"/>
                  </a:lnTo>
                  <a:lnTo>
                    <a:pt x="91092" y="7698"/>
                  </a:lnTo>
                  <a:lnTo>
                    <a:pt x="87449" y="8382"/>
                  </a:lnTo>
                  <a:lnTo>
                    <a:pt x="82522" y="8686"/>
                  </a:lnTo>
                  <a:lnTo>
                    <a:pt x="73093" y="8897"/>
                  </a:lnTo>
                  <a:lnTo>
                    <a:pt x="67187" y="8920"/>
                  </a:lnTo>
                  <a:lnTo>
                    <a:pt x="65627" y="9915"/>
                  </a:lnTo>
                  <a:lnTo>
                    <a:pt x="64587" y="11571"/>
                  </a:lnTo>
                  <a:lnTo>
                    <a:pt x="62508" y="17856"/>
                  </a:lnTo>
                  <a:lnTo>
                    <a:pt x="62507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5"/>
            <p:cNvSpPr/>
            <p:nvPr/>
          </p:nvSpPr>
          <p:spPr>
            <a:xfrm>
              <a:off x="785858" y="3920255"/>
              <a:ext cx="455369" cy="401714"/>
            </a:xfrm>
            <a:custGeom>
              <a:avLst/>
              <a:gdLst/>
              <a:ahLst/>
              <a:cxnLst/>
              <a:rect l="0" t="0" r="0" b="0"/>
              <a:pathLst>
                <a:path w="455369" h="401714">
                  <a:moveTo>
                    <a:pt x="71392" y="401713"/>
                  </a:moveTo>
                  <a:lnTo>
                    <a:pt x="71392" y="388152"/>
                  </a:lnTo>
                  <a:lnTo>
                    <a:pt x="72384" y="385727"/>
                  </a:lnTo>
                  <a:lnTo>
                    <a:pt x="77528" y="377574"/>
                  </a:lnTo>
                  <a:lnTo>
                    <a:pt x="79080" y="371802"/>
                  </a:lnTo>
                  <a:lnTo>
                    <a:pt x="79953" y="362975"/>
                  </a:lnTo>
                  <a:lnTo>
                    <a:pt x="82803" y="354399"/>
                  </a:lnTo>
                  <a:lnTo>
                    <a:pt x="86385" y="344966"/>
                  </a:lnTo>
                  <a:lnTo>
                    <a:pt x="89394" y="333085"/>
                  </a:lnTo>
                  <a:lnTo>
                    <a:pt x="93614" y="322925"/>
                  </a:lnTo>
                  <a:lnTo>
                    <a:pt x="101568" y="310790"/>
                  </a:lnTo>
                  <a:lnTo>
                    <a:pt x="107293" y="301441"/>
                  </a:lnTo>
                  <a:lnTo>
                    <a:pt x="113145" y="290671"/>
                  </a:lnTo>
                  <a:lnTo>
                    <a:pt x="119053" y="279270"/>
                  </a:lnTo>
                  <a:lnTo>
                    <a:pt x="121025" y="272459"/>
                  </a:lnTo>
                  <a:lnTo>
                    <a:pt x="122340" y="264943"/>
                  </a:lnTo>
                  <a:lnTo>
                    <a:pt x="123216" y="256955"/>
                  </a:lnTo>
                  <a:lnTo>
                    <a:pt x="125785" y="249645"/>
                  </a:lnTo>
                  <a:lnTo>
                    <a:pt x="129482" y="242787"/>
                  </a:lnTo>
                  <a:lnTo>
                    <a:pt x="133931" y="236231"/>
                  </a:lnTo>
                  <a:lnTo>
                    <a:pt x="137889" y="229876"/>
                  </a:lnTo>
                  <a:lnTo>
                    <a:pt x="144933" y="217524"/>
                  </a:lnTo>
                  <a:lnTo>
                    <a:pt x="147208" y="210459"/>
                  </a:lnTo>
                  <a:lnTo>
                    <a:pt x="148725" y="202773"/>
                  </a:lnTo>
                  <a:lnTo>
                    <a:pt x="149736" y="194672"/>
                  </a:lnTo>
                  <a:lnTo>
                    <a:pt x="151403" y="187287"/>
                  </a:lnTo>
                  <a:lnTo>
                    <a:pt x="153506" y="180379"/>
                  </a:lnTo>
                  <a:lnTo>
                    <a:pt x="158488" y="166421"/>
                  </a:lnTo>
                  <a:lnTo>
                    <a:pt x="164010" y="150295"/>
                  </a:lnTo>
                  <a:lnTo>
                    <a:pt x="166872" y="142820"/>
                  </a:lnTo>
                  <a:lnTo>
                    <a:pt x="169772" y="135852"/>
                  </a:lnTo>
                  <a:lnTo>
                    <a:pt x="172697" y="129223"/>
                  </a:lnTo>
                  <a:lnTo>
                    <a:pt x="174647" y="122818"/>
                  </a:lnTo>
                  <a:lnTo>
                    <a:pt x="176814" y="110411"/>
                  </a:lnTo>
                  <a:lnTo>
                    <a:pt x="177777" y="98282"/>
                  </a:lnTo>
                  <a:lnTo>
                    <a:pt x="178205" y="86277"/>
                  </a:lnTo>
                  <a:lnTo>
                    <a:pt x="178480" y="62401"/>
                  </a:lnTo>
                  <a:lnTo>
                    <a:pt x="178534" y="43316"/>
                  </a:lnTo>
                  <a:lnTo>
                    <a:pt x="177547" y="39750"/>
                  </a:lnTo>
                  <a:lnTo>
                    <a:pt x="172408" y="29992"/>
                  </a:lnTo>
                  <a:lnTo>
                    <a:pt x="169453" y="20816"/>
                  </a:lnTo>
                  <a:lnTo>
                    <a:pt x="165245" y="14806"/>
                  </a:lnTo>
                  <a:lnTo>
                    <a:pt x="161742" y="12806"/>
                  </a:lnTo>
                  <a:lnTo>
                    <a:pt x="148323" y="9000"/>
                  </a:lnTo>
                  <a:lnTo>
                    <a:pt x="136629" y="3021"/>
                  </a:lnTo>
                  <a:lnTo>
                    <a:pt x="126514" y="1275"/>
                  </a:lnTo>
                  <a:lnTo>
                    <a:pt x="115403" y="498"/>
                  </a:lnTo>
                  <a:lnTo>
                    <a:pt x="103851" y="153"/>
                  </a:lnTo>
                  <a:lnTo>
                    <a:pt x="92102" y="0"/>
                  </a:lnTo>
                  <a:lnTo>
                    <a:pt x="80265" y="2578"/>
                  </a:lnTo>
                  <a:lnTo>
                    <a:pt x="68390" y="6039"/>
                  </a:lnTo>
                  <a:lnTo>
                    <a:pt x="56498" y="7576"/>
                  </a:lnTo>
                  <a:lnTo>
                    <a:pt x="47243" y="10906"/>
                  </a:lnTo>
                  <a:lnTo>
                    <a:pt x="39823" y="14701"/>
                  </a:lnTo>
                  <a:lnTo>
                    <a:pt x="33218" y="16388"/>
                  </a:lnTo>
                  <a:lnTo>
                    <a:pt x="23921" y="17337"/>
                  </a:lnTo>
                  <a:lnTo>
                    <a:pt x="20893" y="18462"/>
                  </a:lnTo>
                  <a:lnTo>
                    <a:pt x="11891" y="23794"/>
                  </a:lnTo>
                  <a:lnTo>
                    <a:pt x="0" y="26657"/>
                  </a:lnTo>
                  <a:lnTo>
                    <a:pt x="4708" y="26663"/>
                  </a:lnTo>
                  <a:lnTo>
                    <a:pt x="7092" y="25672"/>
                  </a:lnTo>
                  <a:lnTo>
                    <a:pt x="12387" y="21925"/>
                  </a:lnTo>
                  <a:lnTo>
                    <a:pt x="23339" y="19598"/>
                  </a:lnTo>
                  <a:lnTo>
                    <a:pt x="30427" y="18978"/>
                  </a:lnTo>
                  <a:lnTo>
                    <a:pt x="38129" y="18564"/>
                  </a:lnTo>
                  <a:lnTo>
                    <a:pt x="54624" y="18104"/>
                  </a:lnTo>
                  <a:lnTo>
                    <a:pt x="80645" y="17846"/>
                  </a:lnTo>
                  <a:lnTo>
                    <a:pt x="90459" y="18802"/>
                  </a:lnTo>
                  <a:lnTo>
                    <a:pt x="100970" y="20431"/>
                  </a:lnTo>
                  <a:lnTo>
                    <a:pt x="111946" y="22509"/>
                  </a:lnTo>
                  <a:lnTo>
                    <a:pt x="123233" y="23895"/>
                  </a:lnTo>
                  <a:lnTo>
                    <a:pt x="134726" y="24819"/>
                  </a:lnTo>
                  <a:lnTo>
                    <a:pt x="146357" y="25435"/>
                  </a:lnTo>
                  <a:lnTo>
                    <a:pt x="159071" y="26838"/>
                  </a:lnTo>
                  <a:lnTo>
                    <a:pt x="172509" y="28765"/>
                  </a:lnTo>
                  <a:lnTo>
                    <a:pt x="186428" y="31042"/>
                  </a:lnTo>
                  <a:lnTo>
                    <a:pt x="200669" y="32560"/>
                  </a:lnTo>
                  <a:lnTo>
                    <a:pt x="215123" y="33572"/>
                  </a:lnTo>
                  <a:lnTo>
                    <a:pt x="229720" y="34247"/>
                  </a:lnTo>
                  <a:lnTo>
                    <a:pt x="243421" y="35689"/>
                  </a:lnTo>
                  <a:lnTo>
                    <a:pt x="256523" y="37642"/>
                  </a:lnTo>
                  <a:lnTo>
                    <a:pt x="269227" y="39936"/>
                  </a:lnTo>
                  <a:lnTo>
                    <a:pt x="281664" y="41466"/>
                  </a:lnTo>
                  <a:lnTo>
                    <a:pt x="293925" y="42486"/>
                  </a:lnTo>
                  <a:lnTo>
                    <a:pt x="306067" y="43166"/>
                  </a:lnTo>
                  <a:lnTo>
                    <a:pt x="327497" y="43921"/>
                  </a:lnTo>
                  <a:lnTo>
                    <a:pt x="365507" y="44406"/>
                  </a:lnTo>
                  <a:lnTo>
                    <a:pt x="455368" y="445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6"/>
            <p:cNvSpPr/>
            <p:nvPr/>
          </p:nvSpPr>
          <p:spPr>
            <a:xfrm>
              <a:off x="1039998" y="4232671"/>
              <a:ext cx="244104" cy="320936"/>
            </a:xfrm>
            <a:custGeom>
              <a:avLst/>
              <a:gdLst/>
              <a:ahLst/>
              <a:cxnLst/>
              <a:rect l="0" t="0" r="0" b="0"/>
              <a:pathLst>
                <a:path w="244104" h="320936">
                  <a:moveTo>
                    <a:pt x="94072" y="8930"/>
                  </a:moveTo>
                  <a:lnTo>
                    <a:pt x="94072" y="25439"/>
                  </a:lnTo>
                  <a:lnTo>
                    <a:pt x="91426" y="31481"/>
                  </a:lnTo>
                  <a:lnTo>
                    <a:pt x="87935" y="39789"/>
                  </a:lnTo>
                  <a:lnTo>
                    <a:pt x="86383" y="46788"/>
                  </a:lnTo>
                  <a:lnTo>
                    <a:pt x="83048" y="55852"/>
                  </a:lnTo>
                  <a:lnTo>
                    <a:pt x="80769" y="61047"/>
                  </a:lnTo>
                  <a:lnTo>
                    <a:pt x="75592" y="72112"/>
                  </a:lnTo>
                  <a:lnTo>
                    <a:pt x="46436" y="130981"/>
                  </a:lnTo>
                  <a:lnTo>
                    <a:pt x="42471" y="137922"/>
                  </a:lnTo>
                  <a:lnTo>
                    <a:pt x="37843" y="145526"/>
                  </a:lnTo>
                  <a:lnTo>
                    <a:pt x="32773" y="153572"/>
                  </a:lnTo>
                  <a:lnTo>
                    <a:pt x="28402" y="160921"/>
                  </a:lnTo>
                  <a:lnTo>
                    <a:pt x="24495" y="167804"/>
                  </a:lnTo>
                  <a:lnTo>
                    <a:pt x="20898" y="174377"/>
                  </a:lnTo>
                  <a:lnTo>
                    <a:pt x="17508" y="181736"/>
                  </a:lnTo>
                  <a:lnTo>
                    <a:pt x="14256" y="189618"/>
                  </a:lnTo>
                  <a:lnTo>
                    <a:pt x="11095" y="197850"/>
                  </a:lnTo>
                  <a:lnTo>
                    <a:pt x="8989" y="205322"/>
                  </a:lnTo>
                  <a:lnTo>
                    <a:pt x="7584" y="212287"/>
                  </a:lnTo>
                  <a:lnTo>
                    <a:pt x="6648" y="218916"/>
                  </a:lnTo>
                  <a:lnTo>
                    <a:pt x="5031" y="225319"/>
                  </a:lnTo>
                  <a:lnTo>
                    <a:pt x="2961" y="231572"/>
                  </a:lnTo>
                  <a:lnTo>
                    <a:pt x="589" y="237725"/>
                  </a:lnTo>
                  <a:lnTo>
                    <a:pt x="0" y="243811"/>
                  </a:lnTo>
                  <a:lnTo>
                    <a:pt x="600" y="249854"/>
                  </a:lnTo>
                  <a:lnTo>
                    <a:pt x="1991" y="255866"/>
                  </a:lnTo>
                  <a:lnTo>
                    <a:pt x="3538" y="265193"/>
                  </a:lnTo>
                  <a:lnTo>
                    <a:pt x="3950" y="269068"/>
                  </a:lnTo>
                  <a:lnTo>
                    <a:pt x="7054" y="278667"/>
                  </a:lnTo>
                  <a:lnTo>
                    <a:pt x="11741" y="288555"/>
                  </a:lnTo>
                  <a:lnTo>
                    <a:pt x="17131" y="296257"/>
                  </a:lnTo>
                  <a:lnTo>
                    <a:pt x="20950" y="299700"/>
                  </a:lnTo>
                  <a:lnTo>
                    <a:pt x="25480" y="302987"/>
                  </a:lnTo>
                  <a:lnTo>
                    <a:pt x="30485" y="306172"/>
                  </a:lnTo>
                  <a:lnTo>
                    <a:pt x="35805" y="309286"/>
                  </a:lnTo>
                  <a:lnTo>
                    <a:pt x="41337" y="312355"/>
                  </a:lnTo>
                  <a:lnTo>
                    <a:pt x="47009" y="315393"/>
                  </a:lnTo>
                  <a:lnTo>
                    <a:pt x="53767" y="317419"/>
                  </a:lnTo>
                  <a:lnTo>
                    <a:pt x="61249" y="318769"/>
                  </a:lnTo>
                  <a:lnTo>
                    <a:pt x="69213" y="319669"/>
                  </a:lnTo>
                  <a:lnTo>
                    <a:pt x="76507" y="320269"/>
                  </a:lnTo>
                  <a:lnTo>
                    <a:pt x="83354" y="320669"/>
                  </a:lnTo>
                  <a:lnTo>
                    <a:pt x="89903" y="320935"/>
                  </a:lnTo>
                  <a:lnTo>
                    <a:pt x="96254" y="320121"/>
                  </a:lnTo>
                  <a:lnTo>
                    <a:pt x="102472" y="318586"/>
                  </a:lnTo>
                  <a:lnTo>
                    <a:pt x="108602" y="316570"/>
                  </a:lnTo>
                  <a:lnTo>
                    <a:pt x="115665" y="315227"/>
                  </a:lnTo>
                  <a:lnTo>
                    <a:pt x="123350" y="314331"/>
                  </a:lnTo>
                  <a:lnTo>
                    <a:pt x="131450" y="313734"/>
                  </a:lnTo>
                  <a:lnTo>
                    <a:pt x="138834" y="312344"/>
                  </a:lnTo>
                  <a:lnTo>
                    <a:pt x="145742" y="310424"/>
                  </a:lnTo>
                  <a:lnTo>
                    <a:pt x="152331" y="308153"/>
                  </a:lnTo>
                  <a:lnTo>
                    <a:pt x="158708" y="305646"/>
                  </a:lnTo>
                  <a:lnTo>
                    <a:pt x="164944" y="302983"/>
                  </a:lnTo>
                  <a:lnTo>
                    <a:pt x="171086" y="300215"/>
                  </a:lnTo>
                  <a:lnTo>
                    <a:pt x="177164" y="296385"/>
                  </a:lnTo>
                  <a:lnTo>
                    <a:pt x="183201" y="291848"/>
                  </a:lnTo>
                  <a:lnTo>
                    <a:pt x="189210" y="286839"/>
                  </a:lnTo>
                  <a:lnTo>
                    <a:pt x="194208" y="282507"/>
                  </a:lnTo>
                  <a:lnTo>
                    <a:pt x="198533" y="278627"/>
                  </a:lnTo>
                  <a:lnTo>
                    <a:pt x="205983" y="271670"/>
                  </a:lnTo>
                  <a:lnTo>
                    <a:pt x="212602" y="265271"/>
                  </a:lnTo>
                  <a:lnTo>
                    <a:pt x="218851" y="256474"/>
                  </a:lnTo>
                  <a:lnTo>
                    <a:pt x="224935" y="246942"/>
                  </a:lnTo>
                  <a:lnTo>
                    <a:pt x="230947" y="239398"/>
                  </a:lnTo>
                  <a:lnTo>
                    <a:pt x="234280" y="232737"/>
                  </a:lnTo>
                  <a:lnTo>
                    <a:pt x="236157" y="223410"/>
                  </a:lnTo>
                  <a:lnTo>
                    <a:pt x="236420" y="220378"/>
                  </a:lnTo>
                  <a:lnTo>
                    <a:pt x="235603" y="217364"/>
                  </a:lnTo>
                  <a:lnTo>
                    <a:pt x="229714" y="207390"/>
                  </a:lnTo>
                  <a:lnTo>
                    <a:pt x="224472" y="197676"/>
                  </a:lnTo>
                  <a:lnTo>
                    <a:pt x="221685" y="194292"/>
                  </a:lnTo>
                  <a:lnTo>
                    <a:pt x="218835" y="192036"/>
                  </a:lnTo>
                  <a:lnTo>
                    <a:pt x="213022" y="188537"/>
                  </a:lnTo>
                  <a:lnTo>
                    <a:pt x="207131" y="183674"/>
                  </a:lnTo>
                  <a:lnTo>
                    <a:pt x="201206" y="178206"/>
                  </a:lnTo>
                  <a:lnTo>
                    <a:pt x="198237" y="175359"/>
                  </a:lnTo>
                  <a:lnTo>
                    <a:pt x="194273" y="173461"/>
                  </a:lnTo>
                  <a:lnTo>
                    <a:pt x="189646" y="172195"/>
                  </a:lnTo>
                  <a:lnTo>
                    <a:pt x="184577" y="171351"/>
                  </a:lnTo>
                  <a:lnTo>
                    <a:pt x="180205" y="170790"/>
                  </a:lnTo>
                  <a:lnTo>
                    <a:pt x="172702" y="170164"/>
                  </a:lnTo>
                  <a:lnTo>
                    <a:pt x="169312" y="169006"/>
                  </a:lnTo>
                  <a:lnTo>
                    <a:pt x="162900" y="165072"/>
                  </a:lnTo>
                  <a:lnTo>
                    <a:pt x="158452" y="162020"/>
                  </a:lnTo>
                  <a:lnTo>
                    <a:pt x="154766" y="161306"/>
                  </a:lnTo>
                  <a:lnTo>
                    <a:pt x="149056" y="160848"/>
                  </a:lnTo>
                  <a:lnTo>
                    <a:pt x="152807" y="160768"/>
                  </a:lnTo>
                  <a:lnTo>
                    <a:pt x="154065" y="159764"/>
                  </a:lnTo>
                  <a:lnTo>
                    <a:pt x="154903" y="158104"/>
                  </a:lnTo>
                  <a:lnTo>
                    <a:pt x="155462" y="156004"/>
                  </a:lnTo>
                  <a:lnTo>
                    <a:pt x="158729" y="151026"/>
                  </a:lnTo>
                  <a:lnTo>
                    <a:pt x="160989" y="148309"/>
                  </a:lnTo>
                  <a:lnTo>
                    <a:pt x="163488" y="146498"/>
                  </a:lnTo>
                  <a:lnTo>
                    <a:pt x="168910" y="144485"/>
                  </a:lnTo>
                  <a:lnTo>
                    <a:pt x="174628" y="140945"/>
                  </a:lnTo>
                  <a:lnTo>
                    <a:pt x="180476" y="136064"/>
                  </a:lnTo>
                  <a:lnTo>
                    <a:pt x="186383" y="130588"/>
                  </a:lnTo>
                  <a:lnTo>
                    <a:pt x="190339" y="127738"/>
                  </a:lnTo>
                  <a:lnTo>
                    <a:pt x="194961" y="124846"/>
                  </a:lnTo>
                  <a:lnTo>
                    <a:pt x="200026" y="121926"/>
                  </a:lnTo>
                  <a:lnTo>
                    <a:pt x="204396" y="118988"/>
                  </a:lnTo>
                  <a:lnTo>
                    <a:pt x="211896" y="113076"/>
                  </a:lnTo>
                  <a:lnTo>
                    <a:pt x="218537" y="104496"/>
                  </a:lnTo>
                  <a:lnTo>
                    <a:pt x="224796" y="95060"/>
                  </a:lnTo>
                  <a:lnTo>
                    <a:pt x="230885" y="87559"/>
                  </a:lnTo>
                  <a:lnTo>
                    <a:pt x="236898" y="80918"/>
                  </a:lnTo>
                  <a:lnTo>
                    <a:pt x="239891" y="77758"/>
                  </a:lnTo>
                  <a:lnTo>
                    <a:pt x="241886" y="73667"/>
                  </a:lnTo>
                  <a:lnTo>
                    <a:pt x="244103" y="63829"/>
                  </a:lnTo>
                  <a:lnTo>
                    <a:pt x="243702" y="59420"/>
                  </a:lnTo>
                  <a:lnTo>
                    <a:pt x="242442" y="55488"/>
                  </a:lnTo>
                  <a:lnTo>
                    <a:pt x="239389" y="48474"/>
                  </a:lnTo>
                  <a:lnTo>
                    <a:pt x="238032" y="42049"/>
                  </a:lnTo>
                  <a:lnTo>
                    <a:pt x="234783" y="35887"/>
                  </a:lnTo>
                  <a:lnTo>
                    <a:pt x="227376" y="26839"/>
                  </a:lnTo>
                  <a:lnTo>
                    <a:pt x="224613" y="23846"/>
                  </a:lnTo>
                  <a:lnTo>
                    <a:pt x="220787" y="20858"/>
                  </a:lnTo>
                  <a:lnTo>
                    <a:pt x="216252" y="17874"/>
                  </a:lnTo>
                  <a:lnTo>
                    <a:pt x="211244" y="14893"/>
                  </a:lnTo>
                  <a:lnTo>
                    <a:pt x="205921" y="12905"/>
                  </a:lnTo>
                  <a:lnTo>
                    <a:pt x="200388" y="11581"/>
                  </a:lnTo>
                  <a:lnTo>
                    <a:pt x="194715" y="10697"/>
                  </a:lnTo>
                  <a:lnTo>
                    <a:pt x="189941" y="9116"/>
                  </a:lnTo>
                  <a:lnTo>
                    <a:pt x="185766" y="7070"/>
                  </a:lnTo>
                  <a:lnTo>
                    <a:pt x="181990" y="4713"/>
                  </a:lnTo>
                  <a:lnTo>
                    <a:pt x="177489" y="3142"/>
                  </a:lnTo>
                  <a:lnTo>
                    <a:pt x="172503" y="2095"/>
                  </a:lnTo>
                  <a:lnTo>
                    <a:pt x="167195" y="1397"/>
                  </a:lnTo>
                  <a:lnTo>
                    <a:pt x="162665" y="931"/>
                  </a:lnTo>
                  <a:lnTo>
                    <a:pt x="158652" y="621"/>
                  </a:lnTo>
                  <a:lnTo>
                    <a:pt x="151548" y="276"/>
                  </a:lnTo>
                  <a:lnTo>
                    <a:pt x="145083" y="123"/>
                  </a:lnTo>
                  <a:lnTo>
                    <a:pt x="12979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7"/>
            <p:cNvSpPr/>
            <p:nvPr/>
          </p:nvSpPr>
          <p:spPr>
            <a:xfrm>
              <a:off x="1473398" y="4143774"/>
              <a:ext cx="205384" cy="17461"/>
            </a:xfrm>
            <a:custGeom>
              <a:avLst/>
              <a:gdLst/>
              <a:ahLst/>
              <a:cxnLst/>
              <a:rect l="0" t="0" r="0" b="0"/>
              <a:pathLst>
                <a:path w="205384" h="17461">
                  <a:moveTo>
                    <a:pt x="0" y="17460"/>
                  </a:moveTo>
                  <a:lnTo>
                    <a:pt x="4740" y="17460"/>
                  </a:lnTo>
                  <a:lnTo>
                    <a:pt x="8121" y="16467"/>
                  </a:lnTo>
                  <a:lnTo>
                    <a:pt x="12359" y="14814"/>
                  </a:lnTo>
                  <a:lnTo>
                    <a:pt x="17169" y="12719"/>
                  </a:lnTo>
                  <a:lnTo>
                    <a:pt x="22360" y="11323"/>
                  </a:lnTo>
                  <a:lnTo>
                    <a:pt x="27805" y="10392"/>
                  </a:lnTo>
                  <a:lnTo>
                    <a:pt x="33420" y="9772"/>
                  </a:lnTo>
                  <a:lnTo>
                    <a:pt x="40139" y="8365"/>
                  </a:lnTo>
                  <a:lnTo>
                    <a:pt x="47595" y="6436"/>
                  </a:lnTo>
                  <a:lnTo>
                    <a:pt x="55543" y="4158"/>
                  </a:lnTo>
                  <a:lnTo>
                    <a:pt x="63818" y="2638"/>
                  </a:lnTo>
                  <a:lnTo>
                    <a:pt x="72311" y="1625"/>
                  </a:lnTo>
                  <a:lnTo>
                    <a:pt x="80949" y="950"/>
                  </a:lnTo>
                  <a:lnTo>
                    <a:pt x="89685" y="500"/>
                  </a:lnTo>
                  <a:lnTo>
                    <a:pt x="107329" y="0"/>
                  </a:lnTo>
                  <a:lnTo>
                    <a:pt x="116201" y="859"/>
                  </a:lnTo>
                  <a:lnTo>
                    <a:pt x="125092" y="2424"/>
                  </a:lnTo>
                  <a:lnTo>
                    <a:pt x="133996" y="4459"/>
                  </a:lnTo>
                  <a:lnTo>
                    <a:pt x="142909" y="5816"/>
                  </a:lnTo>
                  <a:lnTo>
                    <a:pt x="151827" y="6721"/>
                  </a:lnTo>
                  <a:lnTo>
                    <a:pt x="160749" y="7324"/>
                  </a:lnTo>
                  <a:lnTo>
                    <a:pt x="175955" y="7993"/>
                  </a:lnTo>
                  <a:lnTo>
                    <a:pt x="205383" y="85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8"/>
            <p:cNvSpPr/>
            <p:nvPr/>
          </p:nvSpPr>
          <p:spPr>
            <a:xfrm>
              <a:off x="1491257" y="4361472"/>
              <a:ext cx="223244" cy="14075"/>
            </a:xfrm>
            <a:custGeom>
              <a:avLst/>
              <a:gdLst/>
              <a:ahLst/>
              <a:cxnLst/>
              <a:rect l="0" t="0" r="0" b="0"/>
              <a:pathLst>
                <a:path w="223244" h="14075">
                  <a:moveTo>
                    <a:pt x="0" y="5145"/>
                  </a:moveTo>
                  <a:lnTo>
                    <a:pt x="29599" y="5145"/>
                  </a:lnTo>
                  <a:lnTo>
                    <a:pt x="38584" y="4152"/>
                  </a:lnTo>
                  <a:lnTo>
                    <a:pt x="48543" y="2499"/>
                  </a:lnTo>
                  <a:lnTo>
                    <a:pt x="59151" y="404"/>
                  </a:lnTo>
                  <a:lnTo>
                    <a:pt x="71184" y="0"/>
                  </a:lnTo>
                  <a:lnTo>
                    <a:pt x="84167" y="722"/>
                  </a:lnTo>
                  <a:lnTo>
                    <a:pt x="97783" y="2197"/>
                  </a:lnTo>
                  <a:lnTo>
                    <a:pt x="111822" y="3179"/>
                  </a:lnTo>
                  <a:lnTo>
                    <a:pt x="126142" y="3834"/>
                  </a:lnTo>
                  <a:lnTo>
                    <a:pt x="154290" y="4563"/>
                  </a:lnTo>
                  <a:lnTo>
                    <a:pt x="180029" y="4886"/>
                  </a:lnTo>
                  <a:lnTo>
                    <a:pt x="190465" y="5964"/>
                  </a:lnTo>
                  <a:lnTo>
                    <a:pt x="199406" y="7676"/>
                  </a:lnTo>
                  <a:lnTo>
                    <a:pt x="223243" y="1407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9"/>
            <p:cNvSpPr/>
            <p:nvPr/>
          </p:nvSpPr>
          <p:spPr>
            <a:xfrm>
              <a:off x="1968316" y="3991987"/>
              <a:ext cx="192669" cy="401420"/>
            </a:xfrm>
            <a:custGeom>
              <a:avLst/>
              <a:gdLst/>
              <a:ahLst/>
              <a:cxnLst/>
              <a:rect l="0" t="0" r="0" b="0"/>
              <a:pathLst>
                <a:path w="192669" h="401420">
                  <a:moveTo>
                    <a:pt x="5145" y="401419"/>
                  </a:moveTo>
                  <a:lnTo>
                    <a:pt x="404" y="396678"/>
                  </a:lnTo>
                  <a:lnTo>
                    <a:pt x="0" y="394290"/>
                  </a:lnTo>
                  <a:lnTo>
                    <a:pt x="723" y="391705"/>
                  </a:lnTo>
                  <a:lnTo>
                    <a:pt x="2196" y="388990"/>
                  </a:lnTo>
                  <a:lnTo>
                    <a:pt x="3834" y="383327"/>
                  </a:lnTo>
                  <a:lnTo>
                    <a:pt x="4886" y="371607"/>
                  </a:lnTo>
                  <a:lnTo>
                    <a:pt x="7675" y="363033"/>
                  </a:lnTo>
                  <a:lnTo>
                    <a:pt x="11230" y="352609"/>
                  </a:lnTo>
                  <a:lnTo>
                    <a:pt x="12810" y="341360"/>
                  </a:lnTo>
                  <a:lnTo>
                    <a:pt x="16158" y="329747"/>
                  </a:lnTo>
                  <a:lnTo>
                    <a:pt x="18440" y="323872"/>
                  </a:lnTo>
                  <a:lnTo>
                    <a:pt x="19962" y="316979"/>
                  </a:lnTo>
                  <a:lnTo>
                    <a:pt x="20976" y="309407"/>
                  </a:lnTo>
                  <a:lnTo>
                    <a:pt x="21652" y="301382"/>
                  </a:lnTo>
                  <a:lnTo>
                    <a:pt x="23095" y="294048"/>
                  </a:lnTo>
                  <a:lnTo>
                    <a:pt x="25049" y="287174"/>
                  </a:lnTo>
                  <a:lnTo>
                    <a:pt x="35314" y="257143"/>
                  </a:lnTo>
                  <a:lnTo>
                    <a:pt x="37164" y="248680"/>
                  </a:lnTo>
                  <a:lnTo>
                    <a:pt x="38397" y="240062"/>
                  </a:lnTo>
                  <a:lnTo>
                    <a:pt x="39219" y="231340"/>
                  </a:lnTo>
                  <a:lnTo>
                    <a:pt x="40759" y="222548"/>
                  </a:lnTo>
                  <a:lnTo>
                    <a:pt x="42778" y="213711"/>
                  </a:lnTo>
                  <a:lnTo>
                    <a:pt x="45116" y="204843"/>
                  </a:lnTo>
                  <a:lnTo>
                    <a:pt x="47667" y="195954"/>
                  </a:lnTo>
                  <a:lnTo>
                    <a:pt x="53148" y="178140"/>
                  </a:lnTo>
                  <a:lnTo>
                    <a:pt x="55006" y="170215"/>
                  </a:lnTo>
                  <a:lnTo>
                    <a:pt x="56245" y="162946"/>
                  </a:lnTo>
                  <a:lnTo>
                    <a:pt x="57071" y="156117"/>
                  </a:lnTo>
                  <a:lnTo>
                    <a:pt x="58614" y="148587"/>
                  </a:lnTo>
                  <a:lnTo>
                    <a:pt x="60634" y="140591"/>
                  </a:lnTo>
                  <a:lnTo>
                    <a:pt x="62974" y="132283"/>
                  </a:lnTo>
                  <a:lnTo>
                    <a:pt x="65525" y="124761"/>
                  </a:lnTo>
                  <a:lnTo>
                    <a:pt x="68218" y="117762"/>
                  </a:lnTo>
                  <a:lnTo>
                    <a:pt x="71006" y="111111"/>
                  </a:lnTo>
                  <a:lnTo>
                    <a:pt x="73857" y="104693"/>
                  </a:lnTo>
                  <a:lnTo>
                    <a:pt x="79671" y="92270"/>
                  </a:lnTo>
                  <a:lnTo>
                    <a:pt x="106350" y="38289"/>
                  </a:lnTo>
                  <a:lnTo>
                    <a:pt x="112302" y="29022"/>
                  </a:lnTo>
                  <a:lnTo>
                    <a:pt x="115278" y="25162"/>
                  </a:lnTo>
                  <a:lnTo>
                    <a:pt x="118585" y="18227"/>
                  </a:lnTo>
                  <a:lnTo>
                    <a:pt x="119467" y="14989"/>
                  </a:lnTo>
                  <a:lnTo>
                    <a:pt x="121047" y="12830"/>
                  </a:lnTo>
                  <a:lnTo>
                    <a:pt x="123092" y="11391"/>
                  </a:lnTo>
                  <a:lnTo>
                    <a:pt x="125448" y="10431"/>
                  </a:lnTo>
                  <a:lnTo>
                    <a:pt x="130712" y="6719"/>
                  </a:lnTo>
                  <a:lnTo>
                    <a:pt x="138599" y="0"/>
                  </a:lnTo>
                  <a:lnTo>
                    <a:pt x="143685" y="4447"/>
                  </a:lnTo>
                  <a:lnTo>
                    <a:pt x="145130" y="7787"/>
                  </a:lnTo>
                  <a:lnTo>
                    <a:pt x="146735" y="16788"/>
                  </a:lnTo>
                  <a:lnTo>
                    <a:pt x="147639" y="28273"/>
                  </a:lnTo>
                  <a:lnTo>
                    <a:pt x="150496" y="37469"/>
                  </a:lnTo>
                  <a:lnTo>
                    <a:pt x="152647" y="42699"/>
                  </a:lnTo>
                  <a:lnTo>
                    <a:pt x="154081" y="49163"/>
                  </a:lnTo>
                  <a:lnTo>
                    <a:pt x="155037" y="56449"/>
                  </a:lnTo>
                  <a:lnTo>
                    <a:pt x="155674" y="64282"/>
                  </a:lnTo>
                  <a:lnTo>
                    <a:pt x="156099" y="72481"/>
                  </a:lnTo>
                  <a:lnTo>
                    <a:pt x="156571" y="89529"/>
                  </a:lnTo>
                  <a:lnTo>
                    <a:pt x="157689" y="98242"/>
                  </a:lnTo>
                  <a:lnTo>
                    <a:pt x="159427" y="107028"/>
                  </a:lnTo>
                  <a:lnTo>
                    <a:pt x="161578" y="115861"/>
                  </a:lnTo>
                  <a:lnTo>
                    <a:pt x="163012" y="124726"/>
                  </a:lnTo>
                  <a:lnTo>
                    <a:pt x="163967" y="133614"/>
                  </a:lnTo>
                  <a:lnTo>
                    <a:pt x="164604" y="142515"/>
                  </a:lnTo>
                  <a:lnTo>
                    <a:pt x="165029" y="151425"/>
                  </a:lnTo>
                  <a:lnTo>
                    <a:pt x="165501" y="169264"/>
                  </a:lnTo>
                  <a:lnTo>
                    <a:pt x="165767" y="196041"/>
                  </a:lnTo>
                  <a:lnTo>
                    <a:pt x="166796" y="205961"/>
                  </a:lnTo>
                  <a:lnTo>
                    <a:pt x="168475" y="216543"/>
                  </a:lnTo>
                  <a:lnTo>
                    <a:pt x="170586" y="227567"/>
                  </a:lnTo>
                  <a:lnTo>
                    <a:pt x="171994" y="237892"/>
                  </a:lnTo>
                  <a:lnTo>
                    <a:pt x="172932" y="247753"/>
                  </a:lnTo>
                  <a:lnTo>
                    <a:pt x="173557" y="257303"/>
                  </a:lnTo>
                  <a:lnTo>
                    <a:pt x="174967" y="265653"/>
                  </a:lnTo>
                  <a:lnTo>
                    <a:pt x="176898" y="273206"/>
                  </a:lnTo>
                  <a:lnTo>
                    <a:pt x="179178" y="280224"/>
                  </a:lnTo>
                  <a:lnTo>
                    <a:pt x="180698" y="287881"/>
                  </a:lnTo>
                  <a:lnTo>
                    <a:pt x="181711" y="295961"/>
                  </a:lnTo>
                  <a:lnTo>
                    <a:pt x="182387" y="304324"/>
                  </a:lnTo>
                  <a:lnTo>
                    <a:pt x="182837" y="311884"/>
                  </a:lnTo>
                  <a:lnTo>
                    <a:pt x="183338" y="325576"/>
                  </a:lnTo>
                  <a:lnTo>
                    <a:pt x="184464" y="332006"/>
                  </a:lnTo>
                  <a:lnTo>
                    <a:pt x="189796" y="349543"/>
                  </a:lnTo>
                  <a:lnTo>
                    <a:pt x="191817" y="361464"/>
                  </a:lnTo>
                  <a:lnTo>
                    <a:pt x="192100" y="364860"/>
                  </a:lnTo>
                  <a:lnTo>
                    <a:pt x="192668" y="3746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50"/>
            <p:cNvSpPr/>
            <p:nvPr/>
          </p:nvSpPr>
          <p:spPr>
            <a:xfrm>
              <a:off x="2009179" y="4188023"/>
              <a:ext cx="169665" cy="53579"/>
            </a:xfrm>
            <a:custGeom>
              <a:avLst/>
              <a:gdLst/>
              <a:ahLst/>
              <a:cxnLst/>
              <a:rect l="0" t="0" r="0" b="0"/>
              <a:pathLst>
                <a:path w="169665" h="53579">
                  <a:moveTo>
                    <a:pt x="0" y="53578"/>
                  </a:moveTo>
                  <a:lnTo>
                    <a:pt x="0" y="48837"/>
                  </a:lnTo>
                  <a:lnTo>
                    <a:pt x="992" y="47441"/>
                  </a:lnTo>
                  <a:lnTo>
                    <a:pt x="2646" y="46510"/>
                  </a:lnTo>
                  <a:lnTo>
                    <a:pt x="7129" y="45476"/>
                  </a:lnTo>
                  <a:lnTo>
                    <a:pt x="12429" y="45016"/>
                  </a:lnTo>
                  <a:lnTo>
                    <a:pt x="16224" y="43901"/>
                  </a:lnTo>
                  <a:lnTo>
                    <a:pt x="20737" y="42166"/>
                  </a:lnTo>
                  <a:lnTo>
                    <a:pt x="25731" y="40017"/>
                  </a:lnTo>
                  <a:lnTo>
                    <a:pt x="31045" y="38584"/>
                  </a:lnTo>
                  <a:lnTo>
                    <a:pt x="36571" y="37629"/>
                  </a:lnTo>
                  <a:lnTo>
                    <a:pt x="42240" y="36992"/>
                  </a:lnTo>
                  <a:lnTo>
                    <a:pt x="48996" y="35576"/>
                  </a:lnTo>
                  <a:lnTo>
                    <a:pt x="56477" y="33639"/>
                  </a:lnTo>
                  <a:lnTo>
                    <a:pt x="64440" y="31355"/>
                  </a:lnTo>
                  <a:lnTo>
                    <a:pt x="81226" y="26173"/>
                  </a:lnTo>
                  <a:lnTo>
                    <a:pt x="116256" y="14761"/>
                  </a:lnTo>
                  <a:lnTo>
                    <a:pt x="125129" y="12817"/>
                  </a:lnTo>
                  <a:lnTo>
                    <a:pt x="134021" y="11521"/>
                  </a:lnTo>
                  <a:lnTo>
                    <a:pt x="142925" y="10657"/>
                  </a:lnTo>
                  <a:lnTo>
                    <a:pt x="149854" y="9089"/>
                  </a:lnTo>
                  <a:lnTo>
                    <a:pt x="155465" y="7052"/>
                  </a:lnTo>
                  <a:lnTo>
                    <a:pt x="16966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51"/>
            <p:cNvSpPr/>
            <p:nvPr/>
          </p:nvSpPr>
          <p:spPr>
            <a:xfrm>
              <a:off x="2259210" y="3848695"/>
              <a:ext cx="35720" cy="250032"/>
            </a:xfrm>
            <a:custGeom>
              <a:avLst/>
              <a:gdLst/>
              <a:ahLst/>
              <a:cxnLst/>
              <a:rect l="0" t="0" r="0" b="0"/>
              <a:pathLst>
                <a:path w="35720" h="250032">
                  <a:moveTo>
                    <a:pt x="0" y="0"/>
                  </a:moveTo>
                  <a:lnTo>
                    <a:pt x="0" y="59699"/>
                  </a:lnTo>
                  <a:lnTo>
                    <a:pt x="992" y="66588"/>
                  </a:lnTo>
                  <a:lnTo>
                    <a:pt x="2646" y="74158"/>
                  </a:lnTo>
                  <a:lnTo>
                    <a:pt x="4741" y="82181"/>
                  </a:lnTo>
                  <a:lnTo>
                    <a:pt x="6137" y="90506"/>
                  </a:lnTo>
                  <a:lnTo>
                    <a:pt x="7068" y="99033"/>
                  </a:lnTo>
                  <a:lnTo>
                    <a:pt x="7689" y="107693"/>
                  </a:lnTo>
                  <a:lnTo>
                    <a:pt x="9095" y="116444"/>
                  </a:lnTo>
                  <a:lnTo>
                    <a:pt x="11024" y="125254"/>
                  </a:lnTo>
                  <a:lnTo>
                    <a:pt x="13303" y="134104"/>
                  </a:lnTo>
                  <a:lnTo>
                    <a:pt x="14822" y="143973"/>
                  </a:lnTo>
                  <a:lnTo>
                    <a:pt x="15835" y="154521"/>
                  </a:lnTo>
                  <a:lnTo>
                    <a:pt x="16510" y="165522"/>
                  </a:lnTo>
                  <a:lnTo>
                    <a:pt x="17952" y="175832"/>
                  </a:lnTo>
                  <a:lnTo>
                    <a:pt x="19905" y="185682"/>
                  </a:lnTo>
                  <a:lnTo>
                    <a:pt x="22200" y="195225"/>
                  </a:lnTo>
                  <a:lnTo>
                    <a:pt x="24722" y="203572"/>
                  </a:lnTo>
                  <a:lnTo>
                    <a:pt x="27395" y="211121"/>
                  </a:lnTo>
                  <a:lnTo>
                    <a:pt x="30170" y="218138"/>
                  </a:lnTo>
                  <a:lnTo>
                    <a:pt x="32020" y="224800"/>
                  </a:lnTo>
                  <a:lnTo>
                    <a:pt x="33253" y="231226"/>
                  </a:lnTo>
                  <a:lnTo>
                    <a:pt x="35719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52"/>
            <p:cNvSpPr/>
            <p:nvPr/>
          </p:nvSpPr>
          <p:spPr>
            <a:xfrm>
              <a:off x="2393156" y="4080867"/>
              <a:ext cx="35720" cy="250032"/>
            </a:xfrm>
            <a:custGeom>
              <a:avLst/>
              <a:gdLst/>
              <a:ahLst/>
              <a:cxnLst/>
              <a:rect l="0" t="0" r="0" b="0"/>
              <a:pathLst>
                <a:path w="35720" h="250032">
                  <a:moveTo>
                    <a:pt x="35719" y="0"/>
                  </a:moveTo>
                  <a:lnTo>
                    <a:pt x="35719" y="13302"/>
                  </a:lnTo>
                  <a:lnTo>
                    <a:pt x="34726" y="15813"/>
                  </a:lnTo>
                  <a:lnTo>
                    <a:pt x="33073" y="18480"/>
                  </a:lnTo>
                  <a:lnTo>
                    <a:pt x="30978" y="21250"/>
                  </a:lnTo>
                  <a:lnTo>
                    <a:pt x="29581" y="25080"/>
                  </a:lnTo>
                  <a:lnTo>
                    <a:pt x="28650" y="29618"/>
                  </a:lnTo>
                  <a:lnTo>
                    <a:pt x="28030" y="34628"/>
                  </a:lnTo>
                  <a:lnTo>
                    <a:pt x="27616" y="39953"/>
                  </a:lnTo>
                  <a:lnTo>
                    <a:pt x="27341" y="45486"/>
                  </a:lnTo>
                  <a:lnTo>
                    <a:pt x="27156" y="51160"/>
                  </a:lnTo>
                  <a:lnTo>
                    <a:pt x="26042" y="56927"/>
                  </a:lnTo>
                  <a:lnTo>
                    <a:pt x="24306" y="62756"/>
                  </a:lnTo>
                  <a:lnTo>
                    <a:pt x="22157" y="68626"/>
                  </a:lnTo>
                  <a:lnTo>
                    <a:pt x="20724" y="74524"/>
                  </a:lnTo>
                  <a:lnTo>
                    <a:pt x="19769" y="80441"/>
                  </a:lnTo>
                  <a:lnTo>
                    <a:pt x="19132" y="86369"/>
                  </a:lnTo>
                  <a:lnTo>
                    <a:pt x="17716" y="93298"/>
                  </a:lnTo>
                  <a:lnTo>
                    <a:pt x="15779" y="100894"/>
                  </a:lnTo>
                  <a:lnTo>
                    <a:pt x="13496" y="108934"/>
                  </a:lnTo>
                  <a:lnTo>
                    <a:pt x="11974" y="116279"/>
                  </a:lnTo>
                  <a:lnTo>
                    <a:pt x="10959" y="123160"/>
                  </a:lnTo>
                  <a:lnTo>
                    <a:pt x="10282" y="129731"/>
                  </a:lnTo>
                  <a:lnTo>
                    <a:pt x="8839" y="136096"/>
                  </a:lnTo>
                  <a:lnTo>
                    <a:pt x="6885" y="142324"/>
                  </a:lnTo>
                  <a:lnTo>
                    <a:pt x="4590" y="148461"/>
                  </a:lnTo>
                  <a:lnTo>
                    <a:pt x="3060" y="154536"/>
                  </a:lnTo>
                  <a:lnTo>
                    <a:pt x="2040" y="160571"/>
                  </a:lnTo>
                  <a:lnTo>
                    <a:pt x="1360" y="166578"/>
                  </a:lnTo>
                  <a:lnTo>
                    <a:pt x="906" y="172568"/>
                  </a:lnTo>
                  <a:lnTo>
                    <a:pt x="604" y="178545"/>
                  </a:lnTo>
                  <a:lnTo>
                    <a:pt x="269" y="190478"/>
                  </a:lnTo>
                  <a:lnTo>
                    <a:pt x="7" y="236948"/>
                  </a:lnTo>
                  <a:lnTo>
                    <a:pt x="0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53"/>
            <p:cNvSpPr/>
            <p:nvPr/>
          </p:nvSpPr>
          <p:spPr>
            <a:xfrm>
              <a:off x="2348507" y="4196953"/>
              <a:ext cx="232173" cy="17860"/>
            </a:xfrm>
            <a:custGeom>
              <a:avLst/>
              <a:gdLst/>
              <a:ahLst/>
              <a:cxnLst/>
              <a:rect l="0" t="0" r="0" b="0"/>
              <a:pathLst>
                <a:path w="232173" h="17860">
                  <a:moveTo>
                    <a:pt x="0" y="17859"/>
                  </a:moveTo>
                  <a:lnTo>
                    <a:pt x="4741" y="17859"/>
                  </a:lnTo>
                  <a:lnTo>
                    <a:pt x="8122" y="16866"/>
                  </a:lnTo>
                  <a:lnTo>
                    <a:pt x="12360" y="15213"/>
                  </a:lnTo>
                  <a:lnTo>
                    <a:pt x="17170" y="13118"/>
                  </a:lnTo>
                  <a:lnTo>
                    <a:pt x="21368" y="11722"/>
                  </a:lnTo>
                  <a:lnTo>
                    <a:pt x="25160" y="10791"/>
                  </a:lnTo>
                  <a:lnTo>
                    <a:pt x="28679" y="10171"/>
                  </a:lnTo>
                  <a:lnTo>
                    <a:pt x="34003" y="9757"/>
                  </a:lnTo>
                  <a:lnTo>
                    <a:pt x="40528" y="9481"/>
                  </a:lnTo>
                  <a:lnTo>
                    <a:pt x="47854" y="9297"/>
                  </a:lnTo>
                  <a:lnTo>
                    <a:pt x="54723" y="8182"/>
                  </a:lnTo>
                  <a:lnTo>
                    <a:pt x="61287" y="6447"/>
                  </a:lnTo>
                  <a:lnTo>
                    <a:pt x="67647" y="4298"/>
                  </a:lnTo>
                  <a:lnTo>
                    <a:pt x="74864" y="2865"/>
                  </a:lnTo>
                  <a:lnTo>
                    <a:pt x="82651" y="1910"/>
                  </a:lnTo>
                  <a:lnTo>
                    <a:pt x="90820" y="1273"/>
                  </a:lnTo>
                  <a:lnTo>
                    <a:pt x="99242" y="848"/>
                  </a:lnTo>
                  <a:lnTo>
                    <a:pt x="116537" y="377"/>
                  </a:lnTo>
                  <a:lnTo>
                    <a:pt x="23217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54"/>
            <p:cNvSpPr/>
            <p:nvPr/>
          </p:nvSpPr>
          <p:spPr>
            <a:xfrm>
              <a:off x="2643187" y="3983064"/>
              <a:ext cx="212537" cy="356631"/>
            </a:xfrm>
            <a:custGeom>
              <a:avLst/>
              <a:gdLst/>
              <a:ahLst/>
              <a:cxnLst/>
              <a:rect l="0" t="0" r="0" b="0"/>
              <a:pathLst>
                <a:path w="212537" h="356631">
                  <a:moveTo>
                    <a:pt x="53578" y="35295"/>
                  </a:moveTo>
                  <a:lnTo>
                    <a:pt x="53578" y="56544"/>
                  </a:lnTo>
                  <a:lnTo>
                    <a:pt x="50932" y="64913"/>
                  </a:lnTo>
                  <a:lnTo>
                    <a:pt x="47441" y="75247"/>
                  </a:lnTo>
                  <a:lnTo>
                    <a:pt x="46510" y="80782"/>
                  </a:lnTo>
                  <a:lnTo>
                    <a:pt x="45890" y="86455"/>
                  </a:lnTo>
                  <a:lnTo>
                    <a:pt x="45476" y="92222"/>
                  </a:lnTo>
                  <a:lnTo>
                    <a:pt x="45200" y="98051"/>
                  </a:lnTo>
                  <a:lnTo>
                    <a:pt x="45016" y="103921"/>
                  </a:lnTo>
                  <a:lnTo>
                    <a:pt x="43901" y="109819"/>
                  </a:lnTo>
                  <a:lnTo>
                    <a:pt x="42166" y="115736"/>
                  </a:lnTo>
                  <a:lnTo>
                    <a:pt x="37592" y="128593"/>
                  </a:lnTo>
                  <a:lnTo>
                    <a:pt x="32252" y="144229"/>
                  </a:lnTo>
                  <a:lnTo>
                    <a:pt x="30431" y="151574"/>
                  </a:lnTo>
                  <a:lnTo>
                    <a:pt x="29217" y="158455"/>
                  </a:lnTo>
                  <a:lnTo>
                    <a:pt x="28408" y="165026"/>
                  </a:lnTo>
                  <a:lnTo>
                    <a:pt x="26876" y="172384"/>
                  </a:lnTo>
                  <a:lnTo>
                    <a:pt x="24863" y="180266"/>
                  </a:lnTo>
                  <a:lnTo>
                    <a:pt x="22528" y="188497"/>
                  </a:lnTo>
                  <a:lnTo>
                    <a:pt x="19980" y="195969"/>
                  </a:lnTo>
                  <a:lnTo>
                    <a:pt x="17288" y="202934"/>
                  </a:lnTo>
                  <a:lnTo>
                    <a:pt x="14502" y="209563"/>
                  </a:lnTo>
                  <a:lnTo>
                    <a:pt x="12645" y="216958"/>
                  </a:lnTo>
                  <a:lnTo>
                    <a:pt x="11406" y="224864"/>
                  </a:lnTo>
                  <a:lnTo>
                    <a:pt x="10581" y="233112"/>
                  </a:lnTo>
                  <a:lnTo>
                    <a:pt x="10031" y="240595"/>
                  </a:lnTo>
                  <a:lnTo>
                    <a:pt x="9664" y="247568"/>
                  </a:lnTo>
                  <a:lnTo>
                    <a:pt x="9419" y="254201"/>
                  </a:lnTo>
                  <a:lnTo>
                    <a:pt x="8264" y="260607"/>
                  </a:lnTo>
                  <a:lnTo>
                    <a:pt x="6502" y="266863"/>
                  </a:lnTo>
                  <a:lnTo>
                    <a:pt x="4334" y="273017"/>
                  </a:lnTo>
                  <a:lnTo>
                    <a:pt x="2889" y="279104"/>
                  </a:lnTo>
                  <a:lnTo>
                    <a:pt x="1926" y="285147"/>
                  </a:lnTo>
                  <a:lnTo>
                    <a:pt x="1284" y="291160"/>
                  </a:lnTo>
                  <a:lnTo>
                    <a:pt x="1848" y="297153"/>
                  </a:lnTo>
                  <a:lnTo>
                    <a:pt x="3217" y="303132"/>
                  </a:lnTo>
                  <a:lnTo>
                    <a:pt x="6390" y="314076"/>
                  </a:lnTo>
                  <a:lnTo>
                    <a:pt x="7801" y="322247"/>
                  </a:lnTo>
                  <a:lnTo>
                    <a:pt x="11074" y="331831"/>
                  </a:lnTo>
                  <a:lnTo>
                    <a:pt x="13336" y="337166"/>
                  </a:lnTo>
                  <a:lnTo>
                    <a:pt x="15836" y="340722"/>
                  </a:lnTo>
                  <a:lnTo>
                    <a:pt x="18495" y="343092"/>
                  </a:lnTo>
                  <a:lnTo>
                    <a:pt x="25087" y="346719"/>
                  </a:lnTo>
                  <a:lnTo>
                    <a:pt x="34632" y="351638"/>
                  </a:lnTo>
                  <a:lnTo>
                    <a:pt x="38963" y="353346"/>
                  </a:lnTo>
                  <a:lnTo>
                    <a:pt x="42842" y="354485"/>
                  </a:lnTo>
                  <a:lnTo>
                    <a:pt x="46421" y="355245"/>
                  </a:lnTo>
                  <a:lnTo>
                    <a:pt x="50791" y="355751"/>
                  </a:lnTo>
                  <a:lnTo>
                    <a:pt x="55689" y="356089"/>
                  </a:lnTo>
                  <a:lnTo>
                    <a:pt x="60938" y="356314"/>
                  </a:lnTo>
                  <a:lnTo>
                    <a:pt x="72063" y="356564"/>
                  </a:lnTo>
                  <a:lnTo>
                    <a:pt x="77807" y="356630"/>
                  </a:lnTo>
                  <a:lnTo>
                    <a:pt x="83622" y="355682"/>
                  </a:lnTo>
                  <a:lnTo>
                    <a:pt x="89482" y="354058"/>
                  </a:lnTo>
                  <a:lnTo>
                    <a:pt x="95373" y="351983"/>
                  </a:lnTo>
                  <a:lnTo>
                    <a:pt x="101285" y="349608"/>
                  </a:lnTo>
                  <a:lnTo>
                    <a:pt x="107211" y="347032"/>
                  </a:lnTo>
                  <a:lnTo>
                    <a:pt x="113146" y="344323"/>
                  </a:lnTo>
                  <a:lnTo>
                    <a:pt x="118095" y="341524"/>
                  </a:lnTo>
                  <a:lnTo>
                    <a:pt x="122386" y="338667"/>
                  </a:lnTo>
                  <a:lnTo>
                    <a:pt x="126239" y="335770"/>
                  </a:lnTo>
                  <a:lnTo>
                    <a:pt x="130792" y="331854"/>
                  </a:lnTo>
                  <a:lnTo>
                    <a:pt x="135812" y="327258"/>
                  </a:lnTo>
                  <a:lnTo>
                    <a:pt x="149712" y="313957"/>
                  </a:lnTo>
                  <a:lnTo>
                    <a:pt x="153386" y="310366"/>
                  </a:lnTo>
                  <a:lnTo>
                    <a:pt x="155836" y="305988"/>
                  </a:lnTo>
                  <a:lnTo>
                    <a:pt x="158557" y="295832"/>
                  </a:lnTo>
                  <a:lnTo>
                    <a:pt x="162412" y="287350"/>
                  </a:lnTo>
                  <a:lnTo>
                    <a:pt x="164830" y="283699"/>
                  </a:lnTo>
                  <a:lnTo>
                    <a:pt x="167515" y="274350"/>
                  </a:lnTo>
                  <a:lnTo>
                    <a:pt x="168709" y="263581"/>
                  </a:lnTo>
                  <a:lnTo>
                    <a:pt x="169027" y="257930"/>
                  </a:lnTo>
                  <a:lnTo>
                    <a:pt x="169239" y="252180"/>
                  </a:lnTo>
                  <a:lnTo>
                    <a:pt x="168389" y="247353"/>
                  </a:lnTo>
                  <a:lnTo>
                    <a:pt x="164797" y="239345"/>
                  </a:lnTo>
                  <a:lnTo>
                    <a:pt x="157198" y="224518"/>
                  </a:lnTo>
                  <a:lnTo>
                    <a:pt x="151556" y="215967"/>
                  </a:lnTo>
                  <a:lnTo>
                    <a:pt x="145741" y="208859"/>
                  </a:lnTo>
                  <a:lnTo>
                    <a:pt x="139849" y="202393"/>
                  </a:lnTo>
                  <a:lnTo>
                    <a:pt x="133923" y="193566"/>
                  </a:lnTo>
                  <a:lnTo>
                    <a:pt x="130954" y="188434"/>
                  </a:lnTo>
                  <a:lnTo>
                    <a:pt x="126990" y="184020"/>
                  </a:lnTo>
                  <a:lnTo>
                    <a:pt x="122363" y="180086"/>
                  </a:lnTo>
                  <a:lnTo>
                    <a:pt x="117294" y="176471"/>
                  </a:lnTo>
                  <a:lnTo>
                    <a:pt x="112923" y="174060"/>
                  </a:lnTo>
                  <a:lnTo>
                    <a:pt x="109016" y="172454"/>
                  </a:lnTo>
                  <a:lnTo>
                    <a:pt x="105420" y="171382"/>
                  </a:lnTo>
                  <a:lnTo>
                    <a:pt x="102030" y="169676"/>
                  </a:lnTo>
                  <a:lnTo>
                    <a:pt x="95617" y="165135"/>
                  </a:lnTo>
                  <a:lnTo>
                    <a:pt x="91169" y="161739"/>
                  </a:lnTo>
                  <a:lnTo>
                    <a:pt x="87483" y="160946"/>
                  </a:lnTo>
                  <a:lnTo>
                    <a:pt x="81773" y="160436"/>
                  </a:lnTo>
                  <a:lnTo>
                    <a:pt x="82296" y="159402"/>
                  </a:lnTo>
                  <a:lnTo>
                    <a:pt x="88179" y="152633"/>
                  </a:lnTo>
                  <a:lnTo>
                    <a:pt x="89544" y="152215"/>
                  </a:lnTo>
                  <a:lnTo>
                    <a:pt x="93706" y="151752"/>
                  </a:lnTo>
                  <a:lnTo>
                    <a:pt x="96205" y="150636"/>
                  </a:lnTo>
                  <a:lnTo>
                    <a:pt x="101628" y="146750"/>
                  </a:lnTo>
                  <a:lnTo>
                    <a:pt x="104462" y="145317"/>
                  </a:lnTo>
                  <a:lnTo>
                    <a:pt x="110258" y="143725"/>
                  </a:lnTo>
                  <a:lnTo>
                    <a:pt x="114185" y="143300"/>
                  </a:lnTo>
                  <a:lnTo>
                    <a:pt x="118788" y="143017"/>
                  </a:lnTo>
                  <a:lnTo>
                    <a:pt x="123840" y="142829"/>
                  </a:lnTo>
                  <a:lnTo>
                    <a:pt x="128201" y="141711"/>
                  </a:lnTo>
                  <a:lnTo>
                    <a:pt x="132100" y="139973"/>
                  </a:lnTo>
                  <a:lnTo>
                    <a:pt x="135692" y="137823"/>
                  </a:lnTo>
                  <a:lnTo>
                    <a:pt x="140071" y="136389"/>
                  </a:lnTo>
                  <a:lnTo>
                    <a:pt x="144974" y="135433"/>
                  </a:lnTo>
                  <a:lnTo>
                    <a:pt x="150227" y="134796"/>
                  </a:lnTo>
                  <a:lnTo>
                    <a:pt x="155714" y="133379"/>
                  </a:lnTo>
                  <a:lnTo>
                    <a:pt x="161356" y="131442"/>
                  </a:lnTo>
                  <a:lnTo>
                    <a:pt x="167102" y="129159"/>
                  </a:lnTo>
                  <a:lnTo>
                    <a:pt x="171925" y="126644"/>
                  </a:lnTo>
                  <a:lnTo>
                    <a:pt x="176132" y="123976"/>
                  </a:lnTo>
                  <a:lnTo>
                    <a:pt x="179929" y="121204"/>
                  </a:lnTo>
                  <a:lnTo>
                    <a:pt x="183453" y="118365"/>
                  </a:lnTo>
                  <a:lnTo>
                    <a:pt x="190013" y="112564"/>
                  </a:lnTo>
                  <a:lnTo>
                    <a:pt x="196237" y="106678"/>
                  </a:lnTo>
                  <a:lnTo>
                    <a:pt x="199286" y="103720"/>
                  </a:lnTo>
                  <a:lnTo>
                    <a:pt x="205318" y="95140"/>
                  </a:lnTo>
                  <a:lnTo>
                    <a:pt x="210315" y="85705"/>
                  </a:lnTo>
                  <a:lnTo>
                    <a:pt x="212536" y="78205"/>
                  </a:lnTo>
                  <a:lnTo>
                    <a:pt x="212136" y="74815"/>
                  </a:lnTo>
                  <a:lnTo>
                    <a:pt x="210877" y="71564"/>
                  </a:lnTo>
                  <a:lnTo>
                    <a:pt x="206833" y="64313"/>
                  </a:lnTo>
                  <a:lnTo>
                    <a:pt x="201728" y="54475"/>
                  </a:lnTo>
                  <a:lnTo>
                    <a:pt x="197985" y="50066"/>
                  </a:lnTo>
                  <a:lnTo>
                    <a:pt x="193505" y="46135"/>
                  </a:lnTo>
                  <a:lnTo>
                    <a:pt x="188535" y="42522"/>
                  </a:lnTo>
                  <a:lnTo>
                    <a:pt x="183236" y="38128"/>
                  </a:lnTo>
                  <a:lnTo>
                    <a:pt x="177721" y="33215"/>
                  </a:lnTo>
                  <a:lnTo>
                    <a:pt x="172058" y="27955"/>
                  </a:lnTo>
                  <a:lnTo>
                    <a:pt x="166299" y="23456"/>
                  </a:lnTo>
                  <a:lnTo>
                    <a:pt x="160475" y="19465"/>
                  </a:lnTo>
                  <a:lnTo>
                    <a:pt x="154609" y="15812"/>
                  </a:lnTo>
                  <a:lnTo>
                    <a:pt x="148713" y="13376"/>
                  </a:lnTo>
                  <a:lnTo>
                    <a:pt x="142798" y="11753"/>
                  </a:lnTo>
                  <a:lnTo>
                    <a:pt x="136871" y="10670"/>
                  </a:lnTo>
                  <a:lnTo>
                    <a:pt x="129942" y="8957"/>
                  </a:lnTo>
                  <a:lnTo>
                    <a:pt x="122347" y="6822"/>
                  </a:lnTo>
                  <a:lnTo>
                    <a:pt x="114307" y="4406"/>
                  </a:lnTo>
                  <a:lnTo>
                    <a:pt x="105970" y="2796"/>
                  </a:lnTo>
                  <a:lnTo>
                    <a:pt x="97436" y="1723"/>
                  </a:lnTo>
                  <a:lnTo>
                    <a:pt x="88770" y="1007"/>
                  </a:lnTo>
                  <a:lnTo>
                    <a:pt x="80016" y="530"/>
                  </a:lnTo>
                  <a:lnTo>
                    <a:pt x="62352" y="0"/>
                  </a:lnTo>
                  <a:lnTo>
                    <a:pt x="53474" y="851"/>
                  </a:lnTo>
                  <a:lnTo>
                    <a:pt x="44579" y="2410"/>
                  </a:lnTo>
                  <a:lnTo>
                    <a:pt x="35672" y="4442"/>
                  </a:lnTo>
                  <a:lnTo>
                    <a:pt x="27750" y="5797"/>
                  </a:lnTo>
                  <a:lnTo>
                    <a:pt x="20485" y="6699"/>
                  </a:lnTo>
                  <a:lnTo>
                    <a:pt x="0" y="850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28600" y="3429000"/>
          <a:ext cx="2514600" cy="18542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30518"/>
                <a:gridCol w="322580"/>
                <a:gridCol w="489902"/>
                <a:gridCol w="533400"/>
                <a:gridCol w="381000"/>
                <a:gridCol w="457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</a:t>
                      </a:r>
                      <a:r>
                        <a:rPr lang="en-US" sz="1050" dirty="0" smtClean="0"/>
                        <a:t>A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</a:t>
                      </a:r>
                      <a:r>
                        <a:rPr lang="en-US" sz="1050" dirty="0" smtClean="0"/>
                        <a:t>B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A+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B+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3705226" cy="2219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" name="Group 38"/>
          <p:cNvGrpSpPr/>
          <p:nvPr/>
        </p:nvGrpSpPr>
        <p:grpSpPr>
          <a:xfrm>
            <a:off x="1054117" y="2464593"/>
            <a:ext cx="3883807" cy="2821737"/>
            <a:chOff x="1054117" y="2464593"/>
            <a:chExt cx="3883807" cy="2821737"/>
          </a:xfrm>
        </p:grpSpPr>
        <p:sp>
          <p:nvSpPr>
            <p:cNvPr id="4" name="SMARTInkAnnotation0"/>
            <p:cNvSpPr/>
            <p:nvPr/>
          </p:nvSpPr>
          <p:spPr>
            <a:xfrm>
              <a:off x="1323449" y="2464593"/>
              <a:ext cx="462489" cy="562572"/>
            </a:xfrm>
            <a:custGeom>
              <a:avLst/>
              <a:gdLst/>
              <a:ahLst/>
              <a:cxnLst/>
              <a:rect l="0" t="0" r="0" b="0"/>
              <a:pathLst>
                <a:path w="462489" h="562572">
                  <a:moveTo>
                    <a:pt x="96371" y="562571"/>
                  </a:moveTo>
                  <a:lnTo>
                    <a:pt x="96371" y="545401"/>
                  </a:lnTo>
                  <a:lnTo>
                    <a:pt x="99016" y="534765"/>
                  </a:lnTo>
                  <a:lnTo>
                    <a:pt x="102508" y="523424"/>
                  </a:lnTo>
                  <a:lnTo>
                    <a:pt x="105465" y="505882"/>
                  </a:lnTo>
                  <a:lnTo>
                    <a:pt x="109673" y="494050"/>
                  </a:lnTo>
                  <a:lnTo>
                    <a:pt x="114851" y="479531"/>
                  </a:lnTo>
                  <a:lnTo>
                    <a:pt x="126259" y="445957"/>
                  </a:lnTo>
                  <a:lnTo>
                    <a:pt x="129195" y="436211"/>
                  </a:lnTo>
                  <a:lnTo>
                    <a:pt x="135102" y="414799"/>
                  </a:lnTo>
                  <a:lnTo>
                    <a:pt x="139059" y="404525"/>
                  </a:lnTo>
                  <a:lnTo>
                    <a:pt x="143681" y="394699"/>
                  </a:lnTo>
                  <a:lnTo>
                    <a:pt x="148747" y="385172"/>
                  </a:lnTo>
                  <a:lnTo>
                    <a:pt x="153116" y="374851"/>
                  </a:lnTo>
                  <a:lnTo>
                    <a:pt x="157022" y="364003"/>
                  </a:lnTo>
                  <a:lnTo>
                    <a:pt x="160617" y="352801"/>
                  </a:lnTo>
                  <a:lnTo>
                    <a:pt x="164999" y="341365"/>
                  </a:lnTo>
                  <a:lnTo>
                    <a:pt x="169904" y="329772"/>
                  </a:lnTo>
                  <a:lnTo>
                    <a:pt x="175158" y="318075"/>
                  </a:lnTo>
                  <a:lnTo>
                    <a:pt x="186289" y="294494"/>
                  </a:lnTo>
                  <a:lnTo>
                    <a:pt x="192035" y="282650"/>
                  </a:lnTo>
                  <a:lnTo>
                    <a:pt x="197850" y="271777"/>
                  </a:lnTo>
                  <a:lnTo>
                    <a:pt x="203711" y="261552"/>
                  </a:lnTo>
                  <a:lnTo>
                    <a:pt x="209603" y="251759"/>
                  </a:lnTo>
                  <a:lnTo>
                    <a:pt x="214523" y="241261"/>
                  </a:lnTo>
                  <a:lnTo>
                    <a:pt x="218795" y="230294"/>
                  </a:lnTo>
                  <a:lnTo>
                    <a:pt x="222635" y="219013"/>
                  </a:lnTo>
                  <a:lnTo>
                    <a:pt x="227180" y="207525"/>
                  </a:lnTo>
                  <a:lnTo>
                    <a:pt x="232194" y="195897"/>
                  </a:lnTo>
                  <a:lnTo>
                    <a:pt x="237521" y="184176"/>
                  </a:lnTo>
                  <a:lnTo>
                    <a:pt x="242065" y="173386"/>
                  </a:lnTo>
                  <a:lnTo>
                    <a:pt x="246086" y="163216"/>
                  </a:lnTo>
                  <a:lnTo>
                    <a:pt x="249759" y="153459"/>
                  </a:lnTo>
                  <a:lnTo>
                    <a:pt x="253200" y="142986"/>
                  </a:lnTo>
                  <a:lnTo>
                    <a:pt x="256486" y="132035"/>
                  </a:lnTo>
                  <a:lnTo>
                    <a:pt x="259669" y="120765"/>
                  </a:lnTo>
                  <a:lnTo>
                    <a:pt x="262783" y="111268"/>
                  </a:lnTo>
                  <a:lnTo>
                    <a:pt x="268889" y="95424"/>
                  </a:lnTo>
                  <a:lnTo>
                    <a:pt x="272264" y="79121"/>
                  </a:lnTo>
                  <a:lnTo>
                    <a:pt x="273764" y="62946"/>
                  </a:lnTo>
                  <a:lnTo>
                    <a:pt x="274431" y="49143"/>
                  </a:lnTo>
                  <a:lnTo>
                    <a:pt x="273617" y="43676"/>
                  </a:lnTo>
                  <a:lnTo>
                    <a:pt x="267827" y="27773"/>
                  </a:lnTo>
                  <a:lnTo>
                    <a:pt x="267229" y="24469"/>
                  </a:lnTo>
                  <a:lnTo>
                    <a:pt x="263920" y="18151"/>
                  </a:lnTo>
                  <a:lnTo>
                    <a:pt x="261648" y="15077"/>
                  </a:lnTo>
                  <a:lnTo>
                    <a:pt x="258150" y="13028"/>
                  </a:lnTo>
                  <a:lnTo>
                    <a:pt x="243744" y="9152"/>
                  </a:lnTo>
                  <a:lnTo>
                    <a:pt x="232646" y="4729"/>
                  </a:lnTo>
                  <a:lnTo>
                    <a:pt x="225916" y="4145"/>
                  </a:lnTo>
                  <a:lnTo>
                    <a:pt x="218453" y="4748"/>
                  </a:lnTo>
                  <a:lnTo>
                    <a:pt x="210501" y="6142"/>
                  </a:lnTo>
                  <a:lnTo>
                    <a:pt x="202224" y="7071"/>
                  </a:lnTo>
                  <a:lnTo>
                    <a:pt x="193728" y="7690"/>
                  </a:lnTo>
                  <a:lnTo>
                    <a:pt x="185088" y="8104"/>
                  </a:lnTo>
                  <a:lnTo>
                    <a:pt x="175360" y="9371"/>
                  </a:lnTo>
                  <a:lnTo>
                    <a:pt x="164905" y="11209"/>
                  </a:lnTo>
                  <a:lnTo>
                    <a:pt x="153967" y="13426"/>
                  </a:lnTo>
                  <a:lnTo>
                    <a:pt x="143697" y="15896"/>
                  </a:lnTo>
                  <a:lnTo>
                    <a:pt x="133875" y="18535"/>
                  </a:lnTo>
                  <a:lnTo>
                    <a:pt x="124350" y="21286"/>
                  </a:lnTo>
                  <a:lnTo>
                    <a:pt x="115024" y="25105"/>
                  </a:lnTo>
                  <a:lnTo>
                    <a:pt x="105830" y="29635"/>
                  </a:lnTo>
                  <a:lnTo>
                    <a:pt x="96723" y="34640"/>
                  </a:lnTo>
                  <a:lnTo>
                    <a:pt x="87676" y="38968"/>
                  </a:lnTo>
                  <a:lnTo>
                    <a:pt x="78668" y="42846"/>
                  </a:lnTo>
                  <a:lnTo>
                    <a:pt x="69686" y="46424"/>
                  </a:lnTo>
                  <a:lnTo>
                    <a:pt x="51769" y="53044"/>
                  </a:lnTo>
                  <a:lnTo>
                    <a:pt x="42823" y="56199"/>
                  </a:lnTo>
                  <a:lnTo>
                    <a:pt x="30239" y="62350"/>
                  </a:lnTo>
                  <a:lnTo>
                    <a:pt x="17576" y="71391"/>
                  </a:lnTo>
                  <a:lnTo>
                    <a:pt x="14075" y="74383"/>
                  </a:lnTo>
                  <a:lnTo>
                    <a:pt x="10749" y="76378"/>
                  </a:lnTo>
                  <a:lnTo>
                    <a:pt x="0" y="79842"/>
                  </a:lnTo>
                  <a:lnTo>
                    <a:pt x="374" y="79025"/>
                  </a:lnTo>
                  <a:lnTo>
                    <a:pt x="10736" y="67892"/>
                  </a:lnTo>
                  <a:lnTo>
                    <a:pt x="21600" y="62255"/>
                  </a:lnTo>
                  <a:lnTo>
                    <a:pt x="28664" y="59363"/>
                  </a:lnTo>
                  <a:lnTo>
                    <a:pt x="37342" y="56442"/>
                  </a:lnTo>
                  <a:lnTo>
                    <a:pt x="47097" y="53504"/>
                  </a:lnTo>
                  <a:lnTo>
                    <a:pt x="57568" y="50552"/>
                  </a:lnTo>
                  <a:lnTo>
                    <a:pt x="70502" y="47592"/>
                  </a:lnTo>
                  <a:lnTo>
                    <a:pt x="100749" y="41657"/>
                  </a:lnTo>
                  <a:lnTo>
                    <a:pt x="117149" y="37693"/>
                  </a:lnTo>
                  <a:lnTo>
                    <a:pt x="134035" y="33067"/>
                  </a:lnTo>
                  <a:lnTo>
                    <a:pt x="151246" y="27998"/>
                  </a:lnTo>
                  <a:lnTo>
                    <a:pt x="168673" y="23626"/>
                  </a:lnTo>
                  <a:lnTo>
                    <a:pt x="186244" y="19720"/>
                  </a:lnTo>
                  <a:lnTo>
                    <a:pt x="203911" y="16123"/>
                  </a:lnTo>
                  <a:lnTo>
                    <a:pt x="242063" y="9481"/>
                  </a:lnTo>
                  <a:lnTo>
                    <a:pt x="261960" y="6321"/>
                  </a:lnTo>
                  <a:lnTo>
                    <a:pt x="281177" y="4214"/>
                  </a:lnTo>
                  <a:lnTo>
                    <a:pt x="299942" y="2809"/>
                  </a:lnTo>
                  <a:lnTo>
                    <a:pt x="318406" y="1873"/>
                  </a:lnTo>
                  <a:lnTo>
                    <a:pt x="354795" y="833"/>
                  </a:lnTo>
                  <a:lnTo>
                    <a:pt x="46248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"/>
            <p:cNvSpPr/>
            <p:nvPr/>
          </p:nvSpPr>
          <p:spPr>
            <a:xfrm>
              <a:off x="1634132" y="2743261"/>
              <a:ext cx="285742" cy="390951"/>
            </a:xfrm>
            <a:custGeom>
              <a:avLst/>
              <a:gdLst/>
              <a:ahLst/>
              <a:cxnLst/>
              <a:rect l="0" t="0" r="0" b="0"/>
              <a:pathLst>
                <a:path w="285742" h="390951">
                  <a:moveTo>
                    <a:pt x="0" y="382129"/>
                  </a:moveTo>
                  <a:lnTo>
                    <a:pt x="0" y="390950"/>
                  </a:lnTo>
                  <a:lnTo>
                    <a:pt x="0" y="386286"/>
                  </a:lnTo>
                  <a:lnTo>
                    <a:pt x="2646" y="378685"/>
                  </a:lnTo>
                  <a:lnTo>
                    <a:pt x="4741" y="373880"/>
                  </a:lnTo>
                  <a:lnTo>
                    <a:pt x="12360" y="363249"/>
                  </a:lnTo>
                  <a:lnTo>
                    <a:pt x="17170" y="357636"/>
                  </a:lnTo>
                  <a:lnTo>
                    <a:pt x="22361" y="350918"/>
                  </a:lnTo>
                  <a:lnTo>
                    <a:pt x="27806" y="343462"/>
                  </a:lnTo>
                  <a:lnTo>
                    <a:pt x="39147" y="327241"/>
                  </a:lnTo>
                  <a:lnTo>
                    <a:pt x="75446" y="273866"/>
                  </a:lnTo>
                  <a:lnTo>
                    <a:pt x="91079" y="252322"/>
                  </a:lnTo>
                  <a:lnTo>
                    <a:pt x="98422" y="241021"/>
                  </a:lnTo>
                  <a:lnTo>
                    <a:pt x="105303" y="229518"/>
                  </a:lnTo>
                  <a:lnTo>
                    <a:pt x="111874" y="217880"/>
                  </a:lnTo>
                  <a:lnTo>
                    <a:pt x="119231" y="207146"/>
                  </a:lnTo>
                  <a:lnTo>
                    <a:pt x="127113" y="197013"/>
                  </a:lnTo>
                  <a:lnTo>
                    <a:pt x="135343" y="187281"/>
                  </a:lnTo>
                  <a:lnTo>
                    <a:pt x="142815" y="176824"/>
                  </a:lnTo>
                  <a:lnTo>
                    <a:pt x="149780" y="165884"/>
                  </a:lnTo>
                  <a:lnTo>
                    <a:pt x="156408" y="154622"/>
                  </a:lnTo>
                  <a:lnTo>
                    <a:pt x="162811" y="143145"/>
                  </a:lnTo>
                  <a:lnTo>
                    <a:pt x="175218" y="119810"/>
                  </a:lnTo>
                  <a:lnTo>
                    <a:pt x="181304" y="109023"/>
                  </a:lnTo>
                  <a:lnTo>
                    <a:pt x="187346" y="98855"/>
                  </a:lnTo>
                  <a:lnTo>
                    <a:pt x="193358" y="89100"/>
                  </a:lnTo>
                  <a:lnTo>
                    <a:pt x="199351" y="80612"/>
                  </a:lnTo>
                  <a:lnTo>
                    <a:pt x="205330" y="72970"/>
                  </a:lnTo>
                  <a:lnTo>
                    <a:pt x="211301" y="65890"/>
                  </a:lnTo>
                  <a:lnTo>
                    <a:pt x="217266" y="58194"/>
                  </a:lnTo>
                  <a:lnTo>
                    <a:pt x="223227" y="50086"/>
                  </a:lnTo>
                  <a:lnTo>
                    <a:pt x="229185" y="41705"/>
                  </a:lnTo>
                  <a:lnTo>
                    <a:pt x="234150" y="35125"/>
                  </a:lnTo>
                  <a:lnTo>
                    <a:pt x="242311" y="25168"/>
                  </a:lnTo>
                  <a:lnTo>
                    <a:pt x="249246" y="17435"/>
                  </a:lnTo>
                  <a:lnTo>
                    <a:pt x="255636" y="10692"/>
                  </a:lnTo>
                  <a:lnTo>
                    <a:pt x="261783" y="4387"/>
                  </a:lnTo>
                  <a:lnTo>
                    <a:pt x="264811" y="2309"/>
                  </a:lnTo>
                  <a:lnTo>
                    <a:pt x="270822" y="0"/>
                  </a:lnTo>
                  <a:lnTo>
                    <a:pt x="272821" y="376"/>
                  </a:lnTo>
                  <a:lnTo>
                    <a:pt x="274155" y="1620"/>
                  </a:lnTo>
                  <a:lnTo>
                    <a:pt x="275043" y="3440"/>
                  </a:lnTo>
                  <a:lnTo>
                    <a:pt x="276031" y="8110"/>
                  </a:lnTo>
                  <a:lnTo>
                    <a:pt x="276294" y="10744"/>
                  </a:lnTo>
                  <a:lnTo>
                    <a:pt x="279232" y="18962"/>
                  </a:lnTo>
                  <a:lnTo>
                    <a:pt x="281405" y="23932"/>
                  </a:lnTo>
                  <a:lnTo>
                    <a:pt x="282854" y="30222"/>
                  </a:lnTo>
                  <a:lnTo>
                    <a:pt x="283819" y="37391"/>
                  </a:lnTo>
                  <a:lnTo>
                    <a:pt x="284463" y="45148"/>
                  </a:lnTo>
                  <a:lnTo>
                    <a:pt x="284892" y="53295"/>
                  </a:lnTo>
                  <a:lnTo>
                    <a:pt x="285369" y="70285"/>
                  </a:lnTo>
                  <a:lnTo>
                    <a:pt x="285741" y="157664"/>
                  </a:lnTo>
                  <a:lnTo>
                    <a:pt x="284752" y="167994"/>
                  </a:lnTo>
                  <a:lnTo>
                    <a:pt x="283100" y="178849"/>
                  </a:lnTo>
                  <a:lnTo>
                    <a:pt x="281007" y="190054"/>
                  </a:lnTo>
                  <a:lnTo>
                    <a:pt x="279612" y="201493"/>
                  </a:lnTo>
                  <a:lnTo>
                    <a:pt x="278681" y="213088"/>
                  </a:lnTo>
                  <a:lnTo>
                    <a:pt x="278061" y="224787"/>
                  </a:lnTo>
                  <a:lnTo>
                    <a:pt x="277372" y="248368"/>
                  </a:lnTo>
                  <a:lnTo>
                    <a:pt x="276842" y="326225"/>
                  </a:lnTo>
                  <a:lnTo>
                    <a:pt x="276821" y="3464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"/>
            <p:cNvSpPr/>
            <p:nvPr/>
          </p:nvSpPr>
          <p:spPr>
            <a:xfrm>
              <a:off x="1705570" y="2982515"/>
              <a:ext cx="294681" cy="89298"/>
            </a:xfrm>
            <a:custGeom>
              <a:avLst/>
              <a:gdLst/>
              <a:ahLst/>
              <a:cxnLst/>
              <a:rect l="0" t="0" r="0" b="0"/>
              <a:pathLst>
                <a:path w="294681" h="89298">
                  <a:moveTo>
                    <a:pt x="0" y="89297"/>
                  </a:moveTo>
                  <a:lnTo>
                    <a:pt x="4740" y="84556"/>
                  </a:lnTo>
                  <a:lnTo>
                    <a:pt x="8121" y="82168"/>
                  </a:lnTo>
                  <a:lnTo>
                    <a:pt x="12359" y="79584"/>
                  </a:lnTo>
                  <a:lnTo>
                    <a:pt x="17169" y="76868"/>
                  </a:lnTo>
                  <a:lnTo>
                    <a:pt x="33097" y="68560"/>
                  </a:lnTo>
                  <a:lnTo>
                    <a:pt x="42900" y="63566"/>
                  </a:lnTo>
                  <a:lnTo>
                    <a:pt x="54397" y="58252"/>
                  </a:lnTo>
                  <a:lnTo>
                    <a:pt x="80400" y="47057"/>
                  </a:lnTo>
                  <a:lnTo>
                    <a:pt x="94280" y="42285"/>
                  </a:lnTo>
                  <a:lnTo>
                    <a:pt x="108494" y="38112"/>
                  </a:lnTo>
                  <a:lnTo>
                    <a:pt x="122931" y="34338"/>
                  </a:lnTo>
                  <a:lnTo>
                    <a:pt x="139501" y="30829"/>
                  </a:lnTo>
                  <a:lnTo>
                    <a:pt x="157493" y="27498"/>
                  </a:lnTo>
                  <a:lnTo>
                    <a:pt x="194020" y="21151"/>
                  </a:lnTo>
                  <a:lnTo>
                    <a:pt x="226791" y="15023"/>
                  </a:lnTo>
                  <a:lnTo>
                    <a:pt x="255246" y="8992"/>
                  </a:lnTo>
                  <a:lnTo>
                    <a:pt x="29468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"/>
            <p:cNvSpPr/>
            <p:nvPr/>
          </p:nvSpPr>
          <p:spPr>
            <a:xfrm>
              <a:off x="2107406" y="2794992"/>
              <a:ext cx="241102" cy="35719"/>
            </a:xfrm>
            <a:custGeom>
              <a:avLst/>
              <a:gdLst/>
              <a:ahLst/>
              <a:cxnLst/>
              <a:rect l="0" t="0" r="0" b="0"/>
              <a:pathLst>
                <a:path w="241102" h="35719">
                  <a:moveTo>
                    <a:pt x="0" y="35718"/>
                  </a:moveTo>
                  <a:lnTo>
                    <a:pt x="4740" y="30978"/>
                  </a:lnTo>
                  <a:lnTo>
                    <a:pt x="8121" y="28589"/>
                  </a:lnTo>
                  <a:lnTo>
                    <a:pt x="12359" y="26005"/>
                  </a:lnTo>
                  <a:lnTo>
                    <a:pt x="17169" y="23290"/>
                  </a:lnTo>
                  <a:lnTo>
                    <a:pt x="23352" y="21479"/>
                  </a:lnTo>
                  <a:lnTo>
                    <a:pt x="30451" y="20273"/>
                  </a:lnTo>
                  <a:lnTo>
                    <a:pt x="38160" y="19468"/>
                  </a:lnTo>
                  <a:lnTo>
                    <a:pt x="47268" y="17940"/>
                  </a:lnTo>
                  <a:lnTo>
                    <a:pt x="57309" y="15929"/>
                  </a:lnTo>
                  <a:lnTo>
                    <a:pt x="106680" y="5571"/>
                  </a:lnTo>
                  <a:lnTo>
                    <a:pt x="120729" y="3714"/>
                  </a:lnTo>
                  <a:lnTo>
                    <a:pt x="135056" y="2476"/>
                  </a:lnTo>
                  <a:lnTo>
                    <a:pt x="149569" y="1651"/>
                  </a:lnTo>
                  <a:lnTo>
                    <a:pt x="176277" y="733"/>
                  </a:lnTo>
                  <a:lnTo>
                    <a:pt x="24110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"/>
            <p:cNvSpPr/>
            <p:nvPr/>
          </p:nvSpPr>
          <p:spPr>
            <a:xfrm>
              <a:off x="2232421" y="3018234"/>
              <a:ext cx="151806" cy="35720"/>
            </a:xfrm>
            <a:custGeom>
              <a:avLst/>
              <a:gdLst/>
              <a:ahLst/>
              <a:cxnLst/>
              <a:rect l="0" t="0" r="0" b="0"/>
              <a:pathLst>
                <a:path w="151806" h="35720">
                  <a:moveTo>
                    <a:pt x="0" y="35719"/>
                  </a:moveTo>
                  <a:lnTo>
                    <a:pt x="0" y="30978"/>
                  </a:lnTo>
                  <a:lnTo>
                    <a:pt x="992" y="29582"/>
                  </a:lnTo>
                  <a:lnTo>
                    <a:pt x="2646" y="28651"/>
                  </a:lnTo>
                  <a:lnTo>
                    <a:pt x="4741" y="28030"/>
                  </a:lnTo>
                  <a:lnTo>
                    <a:pt x="8122" y="26624"/>
                  </a:lnTo>
                  <a:lnTo>
                    <a:pt x="12360" y="24695"/>
                  </a:lnTo>
                  <a:lnTo>
                    <a:pt x="17170" y="22416"/>
                  </a:lnTo>
                  <a:lnTo>
                    <a:pt x="23353" y="19905"/>
                  </a:lnTo>
                  <a:lnTo>
                    <a:pt x="30451" y="17239"/>
                  </a:lnTo>
                  <a:lnTo>
                    <a:pt x="38161" y="14469"/>
                  </a:lnTo>
                  <a:lnTo>
                    <a:pt x="48261" y="12623"/>
                  </a:lnTo>
                  <a:lnTo>
                    <a:pt x="59955" y="11392"/>
                  </a:lnTo>
                  <a:lnTo>
                    <a:pt x="72712" y="10571"/>
                  </a:lnTo>
                  <a:lnTo>
                    <a:pt x="84194" y="9032"/>
                  </a:lnTo>
                  <a:lnTo>
                    <a:pt x="94825" y="7013"/>
                  </a:lnTo>
                  <a:lnTo>
                    <a:pt x="104889" y="4675"/>
                  </a:lnTo>
                  <a:lnTo>
                    <a:pt x="114574" y="3117"/>
                  </a:lnTo>
                  <a:lnTo>
                    <a:pt x="124008" y="2078"/>
                  </a:lnTo>
                  <a:lnTo>
                    <a:pt x="15180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"/>
            <p:cNvSpPr/>
            <p:nvPr/>
          </p:nvSpPr>
          <p:spPr>
            <a:xfrm>
              <a:off x="2607468" y="2602778"/>
              <a:ext cx="330400" cy="504754"/>
            </a:xfrm>
            <a:custGeom>
              <a:avLst/>
              <a:gdLst/>
              <a:ahLst/>
              <a:cxnLst/>
              <a:rect l="0" t="0" r="0" b="0"/>
              <a:pathLst>
                <a:path w="330400" h="504754">
                  <a:moveTo>
                    <a:pt x="0" y="504753"/>
                  </a:moveTo>
                  <a:lnTo>
                    <a:pt x="0" y="492324"/>
                  </a:lnTo>
                  <a:lnTo>
                    <a:pt x="992" y="489522"/>
                  </a:lnTo>
                  <a:lnTo>
                    <a:pt x="4741" y="483762"/>
                  </a:lnTo>
                  <a:lnTo>
                    <a:pt x="7068" y="472603"/>
                  </a:lnTo>
                  <a:lnTo>
                    <a:pt x="9094" y="458714"/>
                  </a:lnTo>
                  <a:lnTo>
                    <a:pt x="13303" y="445926"/>
                  </a:lnTo>
                  <a:lnTo>
                    <a:pt x="21250" y="422831"/>
                  </a:lnTo>
                  <a:lnTo>
                    <a:pt x="25081" y="413427"/>
                  </a:lnTo>
                  <a:lnTo>
                    <a:pt x="29619" y="403189"/>
                  </a:lnTo>
                  <a:lnTo>
                    <a:pt x="34629" y="392395"/>
                  </a:lnTo>
                  <a:lnTo>
                    <a:pt x="38961" y="382223"/>
                  </a:lnTo>
                  <a:lnTo>
                    <a:pt x="42841" y="372465"/>
                  </a:lnTo>
                  <a:lnTo>
                    <a:pt x="46420" y="362983"/>
                  </a:lnTo>
                  <a:lnTo>
                    <a:pt x="50790" y="352692"/>
                  </a:lnTo>
                  <a:lnTo>
                    <a:pt x="60939" y="330676"/>
                  </a:lnTo>
                  <a:lnTo>
                    <a:pt x="66422" y="320240"/>
                  </a:lnTo>
                  <a:lnTo>
                    <a:pt x="72063" y="310307"/>
                  </a:lnTo>
                  <a:lnTo>
                    <a:pt x="77808" y="300708"/>
                  </a:lnTo>
                  <a:lnTo>
                    <a:pt x="83622" y="290340"/>
                  </a:lnTo>
                  <a:lnTo>
                    <a:pt x="95374" y="268237"/>
                  </a:lnTo>
                  <a:lnTo>
                    <a:pt x="102278" y="256786"/>
                  </a:lnTo>
                  <a:lnTo>
                    <a:pt x="109857" y="245184"/>
                  </a:lnTo>
                  <a:lnTo>
                    <a:pt x="138668" y="202787"/>
                  </a:lnTo>
                  <a:lnTo>
                    <a:pt x="145032" y="192317"/>
                  </a:lnTo>
                  <a:lnTo>
                    <a:pt x="151258" y="181369"/>
                  </a:lnTo>
                  <a:lnTo>
                    <a:pt x="157394" y="170101"/>
                  </a:lnTo>
                  <a:lnTo>
                    <a:pt x="163468" y="159612"/>
                  </a:lnTo>
                  <a:lnTo>
                    <a:pt x="175509" y="140021"/>
                  </a:lnTo>
                  <a:lnTo>
                    <a:pt x="199408" y="103190"/>
                  </a:lnTo>
                  <a:lnTo>
                    <a:pt x="211326" y="85179"/>
                  </a:lnTo>
                  <a:lnTo>
                    <a:pt x="217283" y="77201"/>
                  </a:lnTo>
                  <a:lnTo>
                    <a:pt x="223238" y="69898"/>
                  </a:lnTo>
                  <a:lnTo>
                    <a:pt x="229192" y="63045"/>
                  </a:lnTo>
                  <a:lnTo>
                    <a:pt x="238454" y="50139"/>
                  </a:lnTo>
                  <a:lnTo>
                    <a:pt x="245878" y="37788"/>
                  </a:lnTo>
                  <a:lnTo>
                    <a:pt x="252485" y="25684"/>
                  </a:lnTo>
                  <a:lnTo>
                    <a:pt x="261783" y="12454"/>
                  </a:lnTo>
                  <a:lnTo>
                    <a:pt x="264811" y="9866"/>
                  </a:lnTo>
                  <a:lnTo>
                    <a:pt x="267822" y="8141"/>
                  </a:lnTo>
                  <a:lnTo>
                    <a:pt x="270821" y="6990"/>
                  </a:lnTo>
                  <a:lnTo>
                    <a:pt x="272821" y="5232"/>
                  </a:lnTo>
                  <a:lnTo>
                    <a:pt x="274154" y="3067"/>
                  </a:lnTo>
                  <a:lnTo>
                    <a:pt x="275043" y="631"/>
                  </a:lnTo>
                  <a:lnTo>
                    <a:pt x="275636" y="0"/>
                  </a:lnTo>
                  <a:lnTo>
                    <a:pt x="276031" y="571"/>
                  </a:lnTo>
                  <a:lnTo>
                    <a:pt x="276294" y="1944"/>
                  </a:lnTo>
                  <a:lnTo>
                    <a:pt x="279232" y="6116"/>
                  </a:lnTo>
                  <a:lnTo>
                    <a:pt x="281405" y="8617"/>
                  </a:lnTo>
                  <a:lnTo>
                    <a:pt x="281861" y="11277"/>
                  </a:lnTo>
                  <a:lnTo>
                    <a:pt x="281173" y="14042"/>
                  </a:lnTo>
                  <a:lnTo>
                    <a:pt x="279722" y="16878"/>
                  </a:lnTo>
                  <a:lnTo>
                    <a:pt x="278110" y="27966"/>
                  </a:lnTo>
                  <a:lnTo>
                    <a:pt x="277393" y="41824"/>
                  </a:lnTo>
                  <a:lnTo>
                    <a:pt x="277075" y="54598"/>
                  </a:lnTo>
                  <a:lnTo>
                    <a:pt x="276843" y="108119"/>
                  </a:lnTo>
                  <a:lnTo>
                    <a:pt x="275843" y="119283"/>
                  </a:lnTo>
                  <a:lnTo>
                    <a:pt x="274184" y="130695"/>
                  </a:lnTo>
                  <a:lnTo>
                    <a:pt x="272087" y="142272"/>
                  </a:lnTo>
                  <a:lnTo>
                    <a:pt x="270688" y="153958"/>
                  </a:lnTo>
                  <a:lnTo>
                    <a:pt x="269755" y="165718"/>
                  </a:lnTo>
                  <a:lnTo>
                    <a:pt x="269134" y="177526"/>
                  </a:lnTo>
                  <a:lnTo>
                    <a:pt x="268443" y="201230"/>
                  </a:lnTo>
                  <a:lnTo>
                    <a:pt x="268000" y="248785"/>
                  </a:lnTo>
                  <a:lnTo>
                    <a:pt x="268956" y="260686"/>
                  </a:lnTo>
                  <a:lnTo>
                    <a:pt x="270585" y="272588"/>
                  </a:lnTo>
                  <a:lnTo>
                    <a:pt x="272663" y="284492"/>
                  </a:lnTo>
                  <a:lnTo>
                    <a:pt x="275041" y="296397"/>
                  </a:lnTo>
                  <a:lnTo>
                    <a:pt x="280329" y="320207"/>
                  </a:lnTo>
                  <a:lnTo>
                    <a:pt x="297703" y="391643"/>
                  </a:lnTo>
                  <a:lnTo>
                    <a:pt x="300664" y="402557"/>
                  </a:lnTo>
                  <a:lnTo>
                    <a:pt x="306600" y="422622"/>
                  </a:lnTo>
                  <a:lnTo>
                    <a:pt x="309572" y="431147"/>
                  </a:lnTo>
                  <a:lnTo>
                    <a:pt x="315520" y="445911"/>
                  </a:lnTo>
                  <a:lnTo>
                    <a:pt x="318825" y="459088"/>
                  </a:lnTo>
                  <a:lnTo>
                    <a:pt x="319706" y="465380"/>
                  </a:lnTo>
                  <a:lnTo>
                    <a:pt x="323331" y="475017"/>
                  </a:lnTo>
                  <a:lnTo>
                    <a:pt x="330399" y="4868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"/>
            <p:cNvSpPr/>
            <p:nvPr/>
          </p:nvSpPr>
          <p:spPr>
            <a:xfrm>
              <a:off x="2714625" y="2848570"/>
              <a:ext cx="196454" cy="89298"/>
            </a:xfrm>
            <a:custGeom>
              <a:avLst/>
              <a:gdLst/>
              <a:ahLst/>
              <a:cxnLst/>
              <a:rect l="0" t="0" r="0" b="0"/>
              <a:pathLst>
                <a:path w="196454" h="89298">
                  <a:moveTo>
                    <a:pt x="0" y="89297"/>
                  </a:moveTo>
                  <a:lnTo>
                    <a:pt x="0" y="84556"/>
                  </a:lnTo>
                  <a:lnTo>
                    <a:pt x="992" y="82167"/>
                  </a:lnTo>
                  <a:lnTo>
                    <a:pt x="2645" y="79583"/>
                  </a:lnTo>
                  <a:lnTo>
                    <a:pt x="4740" y="76868"/>
                  </a:lnTo>
                  <a:lnTo>
                    <a:pt x="7129" y="74065"/>
                  </a:lnTo>
                  <a:lnTo>
                    <a:pt x="9713" y="71205"/>
                  </a:lnTo>
                  <a:lnTo>
                    <a:pt x="12428" y="68306"/>
                  </a:lnTo>
                  <a:lnTo>
                    <a:pt x="25731" y="54744"/>
                  </a:lnTo>
                  <a:lnTo>
                    <a:pt x="32036" y="50387"/>
                  </a:lnTo>
                  <a:lnTo>
                    <a:pt x="39216" y="46489"/>
                  </a:lnTo>
                  <a:lnTo>
                    <a:pt x="56125" y="38521"/>
                  </a:lnTo>
                  <a:lnTo>
                    <a:pt x="76868" y="28365"/>
                  </a:lnTo>
                  <a:lnTo>
                    <a:pt x="88949" y="23871"/>
                  </a:lnTo>
                  <a:lnTo>
                    <a:pt x="101963" y="19883"/>
                  </a:lnTo>
                  <a:lnTo>
                    <a:pt x="115600" y="16232"/>
                  </a:lnTo>
                  <a:lnTo>
                    <a:pt x="138690" y="9529"/>
                  </a:lnTo>
                  <a:lnTo>
                    <a:pt x="149015" y="6353"/>
                  </a:lnTo>
                  <a:lnTo>
                    <a:pt x="158874" y="4235"/>
                  </a:lnTo>
                  <a:lnTo>
                    <a:pt x="168424" y="2823"/>
                  </a:lnTo>
                  <a:lnTo>
                    <a:pt x="19645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7"/>
            <p:cNvSpPr/>
            <p:nvPr/>
          </p:nvSpPr>
          <p:spPr>
            <a:xfrm>
              <a:off x="3143250" y="2759273"/>
              <a:ext cx="89297" cy="285751"/>
            </a:xfrm>
            <a:custGeom>
              <a:avLst/>
              <a:gdLst/>
              <a:ahLst/>
              <a:cxnLst/>
              <a:rect l="0" t="0" r="0" b="0"/>
              <a:pathLst>
                <a:path w="89297" h="285751">
                  <a:moveTo>
                    <a:pt x="89296" y="0"/>
                  </a:moveTo>
                  <a:lnTo>
                    <a:pt x="84556" y="4741"/>
                  </a:lnTo>
                  <a:lnTo>
                    <a:pt x="83159" y="7129"/>
                  </a:lnTo>
                  <a:lnTo>
                    <a:pt x="81608" y="12429"/>
                  </a:lnTo>
                  <a:lnTo>
                    <a:pt x="80734" y="20991"/>
                  </a:lnTo>
                  <a:lnTo>
                    <a:pt x="79619" y="25900"/>
                  </a:lnTo>
                  <a:lnTo>
                    <a:pt x="77884" y="32149"/>
                  </a:lnTo>
                  <a:lnTo>
                    <a:pt x="75735" y="39292"/>
                  </a:lnTo>
                  <a:lnTo>
                    <a:pt x="73310" y="46039"/>
                  </a:lnTo>
                  <a:lnTo>
                    <a:pt x="70701" y="52520"/>
                  </a:lnTo>
                  <a:lnTo>
                    <a:pt x="67970" y="58826"/>
                  </a:lnTo>
                  <a:lnTo>
                    <a:pt x="62289" y="71124"/>
                  </a:lnTo>
                  <a:lnTo>
                    <a:pt x="50558" y="95188"/>
                  </a:lnTo>
                  <a:lnTo>
                    <a:pt x="47596" y="102154"/>
                  </a:lnTo>
                  <a:lnTo>
                    <a:pt x="44629" y="109774"/>
                  </a:lnTo>
                  <a:lnTo>
                    <a:pt x="38686" y="126179"/>
                  </a:lnTo>
                  <a:lnTo>
                    <a:pt x="23811" y="169817"/>
                  </a:lnTo>
                  <a:lnTo>
                    <a:pt x="21827" y="177704"/>
                  </a:lnTo>
                  <a:lnTo>
                    <a:pt x="20504" y="184946"/>
                  </a:lnTo>
                  <a:lnTo>
                    <a:pt x="19622" y="191758"/>
                  </a:lnTo>
                  <a:lnTo>
                    <a:pt x="18042" y="198284"/>
                  </a:lnTo>
                  <a:lnTo>
                    <a:pt x="15997" y="204619"/>
                  </a:lnTo>
                  <a:lnTo>
                    <a:pt x="13641" y="210827"/>
                  </a:lnTo>
                  <a:lnTo>
                    <a:pt x="12071" y="217942"/>
                  </a:lnTo>
                  <a:lnTo>
                    <a:pt x="11023" y="225661"/>
                  </a:lnTo>
                  <a:lnTo>
                    <a:pt x="10325" y="233785"/>
                  </a:lnTo>
                  <a:lnTo>
                    <a:pt x="9860" y="241184"/>
                  </a:lnTo>
                  <a:lnTo>
                    <a:pt x="9343" y="254699"/>
                  </a:lnTo>
                  <a:lnTo>
                    <a:pt x="9052" y="268722"/>
                  </a:lnTo>
                  <a:lnTo>
                    <a:pt x="8019" y="272414"/>
                  </a:lnTo>
                  <a:lnTo>
                    <a:pt x="6338" y="275867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"/>
            <p:cNvSpPr/>
            <p:nvPr/>
          </p:nvSpPr>
          <p:spPr>
            <a:xfrm>
              <a:off x="3089671" y="2911078"/>
              <a:ext cx="312540" cy="17860"/>
            </a:xfrm>
            <a:custGeom>
              <a:avLst/>
              <a:gdLst/>
              <a:ahLst/>
              <a:cxnLst/>
              <a:rect l="0" t="0" r="0" b="0"/>
              <a:pathLst>
                <a:path w="312540" h="17860">
                  <a:moveTo>
                    <a:pt x="0" y="8929"/>
                  </a:moveTo>
                  <a:lnTo>
                    <a:pt x="0" y="1241"/>
                  </a:lnTo>
                  <a:lnTo>
                    <a:pt x="1985" y="827"/>
                  </a:lnTo>
                  <a:lnTo>
                    <a:pt x="9481" y="367"/>
                  </a:lnTo>
                  <a:lnTo>
                    <a:pt x="16782" y="163"/>
                  </a:lnTo>
                  <a:lnTo>
                    <a:pt x="34293" y="32"/>
                  </a:lnTo>
                  <a:lnTo>
                    <a:pt x="146432" y="0"/>
                  </a:lnTo>
                  <a:lnTo>
                    <a:pt x="158145" y="992"/>
                  </a:lnTo>
                  <a:lnTo>
                    <a:pt x="169922" y="2645"/>
                  </a:lnTo>
                  <a:lnTo>
                    <a:pt x="181743" y="4740"/>
                  </a:lnTo>
                  <a:lnTo>
                    <a:pt x="193591" y="6136"/>
                  </a:lnTo>
                  <a:lnTo>
                    <a:pt x="205460" y="7067"/>
                  </a:lnTo>
                  <a:lnTo>
                    <a:pt x="217341" y="7688"/>
                  </a:lnTo>
                  <a:lnTo>
                    <a:pt x="229229" y="9094"/>
                  </a:lnTo>
                  <a:lnTo>
                    <a:pt x="241125" y="11023"/>
                  </a:lnTo>
                  <a:lnTo>
                    <a:pt x="253023" y="13302"/>
                  </a:lnTo>
                  <a:lnTo>
                    <a:pt x="262940" y="14821"/>
                  </a:lnTo>
                  <a:lnTo>
                    <a:pt x="271536" y="15834"/>
                  </a:lnTo>
                  <a:lnTo>
                    <a:pt x="279250" y="16509"/>
                  </a:lnTo>
                  <a:lnTo>
                    <a:pt x="286378" y="16959"/>
                  </a:lnTo>
                  <a:lnTo>
                    <a:pt x="312539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9"/>
            <p:cNvSpPr/>
            <p:nvPr/>
          </p:nvSpPr>
          <p:spPr>
            <a:xfrm>
              <a:off x="3464841" y="2768203"/>
              <a:ext cx="249369" cy="312491"/>
            </a:xfrm>
            <a:custGeom>
              <a:avLst/>
              <a:gdLst/>
              <a:ahLst/>
              <a:cxnLst/>
              <a:rect l="0" t="0" r="0" b="0"/>
              <a:pathLst>
                <a:path w="249369" h="312491">
                  <a:moveTo>
                    <a:pt x="62385" y="0"/>
                  </a:moveTo>
                  <a:lnTo>
                    <a:pt x="67125" y="4740"/>
                  </a:lnTo>
                  <a:lnTo>
                    <a:pt x="67530" y="6137"/>
                  </a:lnTo>
                  <a:lnTo>
                    <a:pt x="66807" y="7067"/>
                  </a:lnTo>
                  <a:lnTo>
                    <a:pt x="65333" y="7688"/>
                  </a:lnTo>
                  <a:lnTo>
                    <a:pt x="64350" y="9094"/>
                  </a:lnTo>
                  <a:lnTo>
                    <a:pt x="63259" y="13302"/>
                  </a:lnTo>
                  <a:lnTo>
                    <a:pt x="62644" y="21249"/>
                  </a:lnTo>
                  <a:lnTo>
                    <a:pt x="59854" y="29618"/>
                  </a:lnTo>
                  <a:lnTo>
                    <a:pt x="57721" y="34628"/>
                  </a:lnTo>
                  <a:lnTo>
                    <a:pt x="52705" y="45486"/>
                  </a:lnTo>
                  <a:lnTo>
                    <a:pt x="41401" y="68626"/>
                  </a:lnTo>
                  <a:lnTo>
                    <a:pt x="38474" y="75516"/>
                  </a:lnTo>
                  <a:lnTo>
                    <a:pt x="35530" y="83086"/>
                  </a:lnTo>
                  <a:lnTo>
                    <a:pt x="32575" y="91109"/>
                  </a:lnTo>
                  <a:lnTo>
                    <a:pt x="29614" y="98443"/>
                  </a:lnTo>
                  <a:lnTo>
                    <a:pt x="26647" y="105316"/>
                  </a:lnTo>
                  <a:lnTo>
                    <a:pt x="23677" y="111882"/>
                  </a:lnTo>
                  <a:lnTo>
                    <a:pt x="20705" y="119237"/>
                  </a:lnTo>
                  <a:lnTo>
                    <a:pt x="14756" y="135345"/>
                  </a:lnTo>
                  <a:lnTo>
                    <a:pt x="12773" y="143808"/>
                  </a:lnTo>
                  <a:lnTo>
                    <a:pt x="11451" y="152427"/>
                  </a:lnTo>
                  <a:lnTo>
                    <a:pt x="10570" y="161149"/>
                  </a:lnTo>
                  <a:lnTo>
                    <a:pt x="8990" y="169940"/>
                  </a:lnTo>
                  <a:lnTo>
                    <a:pt x="6944" y="178777"/>
                  </a:lnTo>
                  <a:lnTo>
                    <a:pt x="4589" y="187646"/>
                  </a:lnTo>
                  <a:lnTo>
                    <a:pt x="3018" y="195543"/>
                  </a:lnTo>
                  <a:lnTo>
                    <a:pt x="1971" y="202791"/>
                  </a:lnTo>
                  <a:lnTo>
                    <a:pt x="1273" y="209608"/>
                  </a:lnTo>
                  <a:lnTo>
                    <a:pt x="808" y="217129"/>
                  </a:lnTo>
                  <a:lnTo>
                    <a:pt x="291" y="233423"/>
                  </a:lnTo>
                  <a:lnTo>
                    <a:pt x="0" y="254591"/>
                  </a:lnTo>
                  <a:lnTo>
                    <a:pt x="951" y="260016"/>
                  </a:lnTo>
                  <a:lnTo>
                    <a:pt x="4654" y="268690"/>
                  </a:lnTo>
                  <a:lnTo>
                    <a:pt x="12316" y="283892"/>
                  </a:lnTo>
                  <a:lnTo>
                    <a:pt x="16108" y="288480"/>
                  </a:lnTo>
                  <a:lnTo>
                    <a:pt x="20619" y="292531"/>
                  </a:lnTo>
                  <a:lnTo>
                    <a:pt x="25612" y="296223"/>
                  </a:lnTo>
                  <a:lnTo>
                    <a:pt x="30924" y="299677"/>
                  </a:lnTo>
                  <a:lnTo>
                    <a:pt x="36450" y="302972"/>
                  </a:lnTo>
                  <a:lnTo>
                    <a:pt x="42118" y="306161"/>
                  </a:lnTo>
                  <a:lnTo>
                    <a:pt x="47882" y="308287"/>
                  </a:lnTo>
                  <a:lnTo>
                    <a:pt x="53708" y="309704"/>
                  </a:lnTo>
                  <a:lnTo>
                    <a:pt x="59577" y="310649"/>
                  </a:lnTo>
                  <a:lnTo>
                    <a:pt x="66466" y="311279"/>
                  </a:lnTo>
                  <a:lnTo>
                    <a:pt x="74036" y="311699"/>
                  </a:lnTo>
                  <a:lnTo>
                    <a:pt x="90383" y="312165"/>
                  </a:lnTo>
                  <a:lnTo>
                    <a:pt x="133981" y="312490"/>
                  </a:lnTo>
                  <a:lnTo>
                    <a:pt x="142858" y="311514"/>
                  </a:lnTo>
                  <a:lnTo>
                    <a:pt x="151752" y="309871"/>
                  </a:lnTo>
                  <a:lnTo>
                    <a:pt x="160659" y="307784"/>
                  </a:lnTo>
                  <a:lnTo>
                    <a:pt x="169573" y="305400"/>
                  </a:lnTo>
                  <a:lnTo>
                    <a:pt x="187415" y="300106"/>
                  </a:lnTo>
                  <a:lnTo>
                    <a:pt x="195347" y="296312"/>
                  </a:lnTo>
                  <a:lnTo>
                    <a:pt x="202620" y="291799"/>
                  </a:lnTo>
                  <a:lnTo>
                    <a:pt x="209453" y="286806"/>
                  </a:lnTo>
                  <a:lnTo>
                    <a:pt x="215001" y="282485"/>
                  </a:lnTo>
                  <a:lnTo>
                    <a:pt x="219691" y="278613"/>
                  </a:lnTo>
                  <a:lnTo>
                    <a:pt x="223810" y="275038"/>
                  </a:lnTo>
                  <a:lnTo>
                    <a:pt x="231033" y="268421"/>
                  </a:lnTo>
                  <a:lnTo>
                    <a:pt x="237551" y="261181"/>
                  </a:lnTo>
                  <a:lnTo>
                    <a:pt x="240678" y="256472"/>
                  </a:lnTo>
                  <a:lnTo>
                    <a:pt x="245806" y="246941"/>
                  </a:lnTo>
                  <a:lnTo>
                    <a:pt x="248085" y="239397"/>
                  </a:lnTo>
                  <a:lnTo>
                    <a:pt x="249098" y="230091"/>
                  </a:lnTo>
                  <a:lnTo>
                    <a:pt x="249368" y="224831"/>
                  </a:lnTo>
                  <a:lnTo>
                    <a:pt x="248556" y="220333"/>
                  </a:lnTo>
                  <a:lnTo>
                    <a:pt x="245008" y="212688"/>
                  </a:lnTo>
                  <a:lnTo>
                    <a:pt x="237477" y="205984"/>
                  </a:lnTo>
                  <a:lnTo>
                    <a:pt x="232691" y="202807"/>
                  </a:lnTo>
                  <a:lnTo>
                    <a:pt x="227516" y="198704"/>
                  </a:lnTo>
                  <a:lnTo>
                    <a:pt x="222082" y="193985"/>
                  </a:lnTo>
                  <a:lnTo>
                    <a:pt x="216474" y="188854"/>
                  </a:lnTo>
                  <a:lnTo>
                    <a:pt x="210752" y="184442"/>
                  </a:lnTo>
                  <a:lnTo>
                    <a:pt x="204953" y="180508"/>
                  </a:lnTo>
                  <a:lnTo>
                    <a:pt x="199102" y="176893"/>
                  </a:lnTo>
                  <a:lnTo>
                    <a:pt x="194209" y="173491"/>
                  </a:lnTo>
                  <a:lnTo>
                    <a:pt x="189955" y="170231"/>
                  </a:lnTo>
                  <a:lnTo>
                    <a:pt x="186127" y="167065"/>
                  </a:lnTo>
                  <a:lnTo>
                    <a:pt x="181591" y="163963"/>
                  </a:lnTo>
                  <a:lnTo>
                    <a:pt x="176582" y="160902"/>
                  </a:lnTo>
                  <a:lnTo>
                    <a:pt x="171258" y="157870"/>
                  </a:lnTo>
                  <a:lnTo>
                    <a:pt x="165725" y="155848"/>
                  </a:lnTo>
                  <a:lnTo>
                    <a:pt x="160052" y="154500"/>
                  </a:lnTo>
                  <a:lnTo>
                    <a:pt x="154285" y="153601"/>
                  </a:lnTo>
                  <a:lnTo>
                    <a:pt x="149449" y="152010"/>
                  </a:lnTo>
                  <a:lnTo>
                    <a:pt x="145232" y="149957"/>
                  </a:lnTo>
                  <a:lnTo>
                    <a:pt x="137901" y="146022"/>
                  </a:lnTo>
                  <a:lnTo>
                    <a:pt x="131336" y="144274"/>
                  </a:lnTo>
                  <a:lnTo>
                    <a:pt x="129188" y="142815"/>
                  </a:lnTo>
                  <a:lnTo>
                    <a:pt x="127756" y="140850"/>
                  </a:lnTo>
                  <a:lnTo>
                    <a:pt x="126165" y="136022"/>
                  </a:lnTo>
                  <a:lnTo>
                    <a:pt x="125270" y="127725"/>
                  </a:lnTo>
                  <a:lnTo>
                    <a:pt x="125060" y="121920"/>
                  </a:lnTo>
                  <a:lnTo>
                    <a:pt x="125997" y="118983"/>
                  </a:lnTo>
                  <a:lnTo>
                    <a:pt x="129683" y="113074"/>
                  </a:lnTo>
                  <a:lnTo>
                    <a:pt x="137274" y="107140"/>
                  </a:lnTo>
                  <a:lnTo>
                    <a:pt x="142077" y="104169"/>
                  </a:lnTo>
                  <a:lnTo>
                    <a:pt x="147263" y="101196"/>
                  </a:lnTo>
                  <a:lnTo>
                    <a:pt x="158316" y="95246"/>
                  </a:lnTo>
                  <a:lnTo>
                    <a:pt x="193413" y="77390"/>
                  </a:lnTo>
                  <a:lnTo>
                    <a:pt x="211231" y="68461"/>
                  </a:lnTo>
                  <a:lnTo>
                    <a:pt x="216186" y="65484"/>
                  </a:lnTo>
                  <a:lnTo>
                    <a:pt x="220481" y="62507"/>
                  </a:lnTo>
                  <a:lnTo>
                    <a:pt x="224337" y="59531"/>
                  </a:lnTo>
                  <a:lnTo>
                    <a:pt x="228892" y="56554"/>
                  </a:lnTo>
                  <a:lnTo>
                    <a:pt x="233913" y="53578"/>
                  </a:lnTo>
                  <a:lnTo>
                    <a:pt x="239245" y="50601"/>
                  </a:lnTo>
                  <a:lnTo>
                    <a:pt x="242799" y="47625"/>
                  </a:lnTo>
                  <a:lnTo>
                    <a:pt x="245169" y="44648"/>
                  </a:lnTo>
                  <a:lnTo>
                    <a:pt x="246749" y="41672"/>
                  </a:lnTo>
                  <a:lnTo>
                    <a:pt x="248504" y="35718"/>
                  </a:lnTo>
                  <a:lnTo>
                    <a:pt x="248973" y="32742"/>
                  </a:lnTo>
                  <a:lnTo>
                    <a:pt x="248292" y="29765"/>
                  </a:lnTo>
                  <a:lnTo>
                    <a:pt x="244891" y="23812"/>
                  </a:lnTo>
                  <a:lnTo>
                    <a:pt x="242594" y="21828"/>
                  </a:lnTo>
                  <a:lnTo>
                    <a:pt x="240072" y="20505"/>
                  </a:lnTo>
                  <a:lnTo>
                    <a:pt x="233630" y="18043"/>
                  </a:lnTo>
                  <a:lnTo>
                    <a:pt x="229134" y="15997"/>
                  </a:lnTo>
                  <a:lnTo>
                    <a:pt x="224153" y="13641"/>
                  </a:lnTo>
                  <a:lnTo>
                    <a:pt x="217855" y="11078"/>
                  </a:lnTo>
                  <a:lnTo>
                    <a:pt x="210680" y="8378"/>
                  </a:lnTo>
                  <a:lnTo>
                    <a:pt x="202920" y="5585"/>
                  </a:lnTo>
                  <a:lnTo>
                    <a:pt x="194770" y="3723"/>
                  </a:lnTo>
                  <a:lnTo>
                    <a:pt x="186360" y="2482"/>
                  </a:lnTo>
                  <a:lnTo>
                    <a:pt x="177778" y="1654"/>
                  </a:lnTo>
                  <a:lnTo>
                    <a:pt x="169079" y="1103"/>
                  </a:lnTo>
                  <a:lnTo>
                    <a:pt x="151477" y="490"/>
                  </a:lnTo>
                  <a:lnTo>
                    <a:pt x="124832" y="145"/>
                  </a:lnTo>
                  <a:lnTo>
                    <a:pt x="115922" y="1089"/>
                  </a:lnTo>
                  <a:lnTo>
                    <a:pt x="107006" y="2710"/>
                  </a:lnTo>
                  <a:lnTo>
                    <a:pt x="98086" y="4783"/>
                  </a:lnTo>
                  <a:lnTo>
                    <a:pt x="90154" y="7158"/>
                  </a:lnTo>
                  <a:lnTo>
                    <a:pt x="82882" y="9732"/>
                  </a:lnTo>
                  <a:lnTo>
                    <a:pt x="76050" y="12441"/>
                  </a:lnTo>
                  <a:lnTo>
                    <a:pt x="69510" y="15239"/>
                  </a:lnTo>
                  <a:lnTo>
                    <a:pt x="56953" y="20994"/>
                  </a:lnTo>
                  <a:lnTo>
                    <a:pt x="26666" y="35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0"/>
            <p:cNvSpPr/>
            <p:nvPr/>
          </p:nvSpPr>
          <p:spPr>
            <a:xfrm>
              <a:off x="2876040" y="3295069"/>
              <a:ext cx="454734" cy="357174"/>
            </a:xfrm>
            <a:custGeom>
              <a:avLst/>
              <a:gdLst/>
              <a:ahLst/>
              <a:cxnLst/>
              <a:rect l="0" t="0" r="0" b="0"/>
              <a:pathLst>
                <a:path w="454734" h="357174">
                  <a:moveTo>
                    <a:pt x="168983" y="357173"/>
                  </a:moveTo>
                  <a:lnTo>
                    <a:pt x="173723" y="352432"/>
                  </a:lnTo>
                  <a:lnTo>
                    <a:pt x="175120" y="350043"/>
                  </a:lnTo>
                  <a:lnTo>
                    <a:pt x="178077" y="341941"/>
                  </a:lnTo>
                  <a:lnTo>
                    <a:pt x="182285" y="336182"/>
                  </a:lnTo>
                  <a:lnTo>
                    <a:pt x="183804" y="332265"/>
                  </a:lnTo>
                  <a:lnTo>
                    <a:pt x="185492" y="322621"/>
                  </a:lnTo>
                  <a:lnTo>
                    <a:pt x="188888" y="311720"/>
                  </a:lnTo>
                  <a:lnTo>
                    <a:pt x="191182" y="306035"/>
                  </a:lnTo>
                  <a:lnTo>
                    <a:pt x="193704" y="300260"/>
                  </a:lnTo>
                  <a:lnTo>
                    <a:pt x="199152" y="288553"/>
                  </a:lnTo>
                  <a:lnTo>
                    <a:pt x="201994" y="281661"/>
                  </a:lnTo>
                  <a:lnTo>
                    <a:pt x="204881" y="274089"/>
                  </a:lnTo>
                  <a:lnTo>
                    <a:pt x="207798" y="266065"/>
                  </a:lnTo>
                  <a:lnTo>
                    <a:pt x="209742" y="258731"/>
                  </a:lnTo>
                  <a:lnTo>
                    <a:pt x="211039" y="251857"/>
                  </a:lnTo>
                  <a:lnTo>
                    <a:pt x="211903" y="245291"/>
                  </a:lnTo>
                  <a:lnTo>
                    <a:pt x="213472" y="238928"/>
                  </a:lnTo>
                  <a:lnTo>
                    <a:pt x="215509" y="232702"/>
                  </a:lnTo>
                  <a:lnTo>
                    <a:pt x="217859" y="226567"/>
                  </a:lnTo>
                  <a:lnTo>
                    <a:pt x="223117" y="211813"/>
                  </a:lnTo>
                  <a:lnTo>
                    <a:pt x="225908" y="203712"/>
                  </a:lnTo>
                  <a:lnTo>
                    <a:pt x="227769" y="195334"/>
                  </a:lnTo>
                  <a:lnTo>
                    <a:pt x="229010" y="186773"/>
                  </a:lnTo>
                  <a:lnTo>
                    <a:pt x="229837" y="178088"/>
                  </a:lnTo>
                  <a:lnTo>
                    <a:pt x="231380" y="169322"/>
                  </a:lnTo>
                  <a:lnTo>
                    <a:pt x="233401" y="160501"/>
                  </a:lnTo>
                  <a:lnTo>
                    <a:pt x="235741" y="151645"/>
                  </a:lnTo>
                  <a:lnTo>
                    <a:pt x="232340" y="143755"/>
                  </a:lnTo>
                  <a:lnTo>
                    <a:pt x="225111" y="136512"/>
                  </a:lnTo>
                  <a:lnTo>
                    <a:pt x="215331" y="129698"/>
                  </a:lnTo>
                  <a:lnTo>
                    <a:pt x="209804" y="122179"/>
                  </a:lnTo>
                  <a:lnTo>
                    <a:pt x="207111" y="114190"/>
                  </a:lnTo>
                  <a:lnTo>
                    <a:pt x="206308" y="105888"/>
                  </a:lnTo>
                  <a:lnTo>
                    <a:pt x="205772" y="98368"/>
                  </a:lnTo>
                  <a:lnTo>
                    <a:pt x="205415" y="91371"/>
                  </a:lnTo>
                  <a:lnTo>
                    <a:pt x="205177" y="84721"/>
                  </a:lnTo>
                  <a:lnTo>
                    <a:pt x="206011" y="78304"/>
                  </a:lnTo>
                  <a:lnTo>
                    <a:pt x="207559" y="72042"/>
                  </a:lnTo>
                  <a:lnTo>
                    <a:pt x="209583" y="65882"/>
                  </a:lnTo>
                  <a:lnTo>
                    <a:pt x="210933" y="59792"/>
                  </a:lnTo>
                  <a:lnTo>
                    <a:pt x="211832" y="53747"/>
                  </a:lnTo>
                  <a:lnTo>
                    <a:pt x="212432" y="47732"/>
                  </a:lnTo>
                  <a:lnTo>
                    <a:pt x="212831" y="41738"/>
                  </a:lnTo>
                  <a:lnTo>
                    <a:pt x="213098" y="35758"/>
                  </a:lnTo>
                  <a:lnTo>
                    <a:pt x="213276" y="29787"/>
                  </a:lnTo>
                  <a:lnTo>
                    <a:pt x="212402" y="24814"/>
                  </a:lnTo>
                  <a:lnTo>
                    <a:pt x="207424" y="13074"/>
                  </a:lnTo>
                  <a:lnTo>
                    <a:pt x="205912" y="6464"/>
                  </a:lnTo>
                  <a:lnTo>
                    <a:pt x="204516" y="4305"/>
                  </a:lnTo>
                  <a:lnTo>
                    <a:pt x="202593" y="2864"/>
                  </a:lnTo>
                  <a:lnTo>
                    <a:pt x="200320" y="1905"/>
                  </a:lnTo>
                  <a:lnTo>
                    <a:pt x="195147" y="838"/>
                  </a:lnTo>
                  <a:lnTo>
                    <a:pt x="183742" y="154"/>
                  </a:lnTo>
                  <a:lnTo>
                    <a:pt x="148826" y="0"/>
                  </a:lnTo>
                  <a:lnTo>
                    <a:pt x="134889" y="2637"/>
                  </a:lnTo>
                  <a:lnTo>
                    <a:pt x="79258" y="20976"/>
                  </a:lnTo>
                  <a:lnTo>
                    <a:pt x="71463" y="23901"/>
                  </a:lnTo>
                  <a:lnTo>
                    <a:pt x="57511" y="29797"/>
                  </a:lnTo>
                  <a:lnTo>
                    <a:pt x="44695" y="35724"/>
                  </a:lnTo>
                  <a:lnTo>
                    <a:pt x="32384" y="40674"/>
                  </a:lnTo>
                  <a:lnTo>
                    <a:pt x="20298" y="42874"/>
                  </a:lnTo>
                  <a:lnTo>
                    <a:pt x="10958" y="46497"/>
                  </a:lnTo>
                  <a:lnTo>
                    <a:pt x="0" y="53150"/>
                  </a:lnTo>
                  <a:lnTo>
                    <a:pt x="2268" y="53379"/>
                  </a:lnTo>
                  <a:lnTo>
                    <a:pt x="11768" y="53509"/>
                  </a:lnTo>
                  <a:lnTo>
                    <a:pt x="197755" y="53563"/>
                  </a:lnTo>
                  <a:lnTo>
                    <a:pt x="213962" y="54555"/>
                  </a:lnTo>
                  <a:lnTo>
                    <a:pt x="229726" y="56209"/>
                  </a:lnTo>
                  <a:lnTo>
                    <a:pt x="245197" y="58304"/>
                  </a:lnTo>
                  <a:lnTo>
                    <a:pt x="261464" y="59700"/>
                  </a:lnTo>
                  <a:lnTo>
                    <a:pt x="278262" y="60631"/>
                  </a:lnTo>
                  <a:lnTo>
                    <a:pt x="295414" y="61252"/>
                  </a:lnTo>
                  <a:lnTo>
                    <a:pt x="311809" y="62657"/>
                  </a:lnTo>
                  <a:lnTo>
                    <a:pt x="327700" y="64587"/>
                  </a:lnTo>
                  <a:lnTo>
                    <a:pt x="343255" y="66866"/>
                  </a:lnTo>
                  <a:lnTo>
                    <a:pt x="357594" y="68385"/>
                  </a:lnTo>
                  <a:lnTo>
                    <a:pt x="371122" y="69397"/>
                  </a:lnTo>
                  <a:lnTo>
                    <a:pt x="384110" y="70072"/>
                  </a:lnTo>
                  <a:lnTo>
                    <a:pt x="395745" y="71515"/>
                  </a:lnTo>
                  <a:lnTo>
                    <a:pt x="406477" y="73469"/>
                  </a:lnTo>
                  <a:lnTo>
                    <a:pt x="416610" y="75763"/>
                  </a:lnTo>
                  <a:lnTo>
                    <a:pt x="425349" y="77293"/>
                  </a:lnTo>
                  <a:lnTo>
                    <a:pt x="433159" y="78313"/>
                  </a:lnTo>
                  <a:lnTo>
                    <a:pt x="454733" y="8035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1"/>
            <p:cNvSpPr/>
            <p:nvPr/>
          </p:nvSpPr>
          <p:spPr>
            <a:xfrm>
              <a:off x="3299115" y="3536301"/>
              <a:ext cx="250684" cy="267735"/>
            </a:xfrm>
            <a:custGeom>
              <a:avLst/>
              <a:gdLst/>
              <a:ahLst/>
              <a:cxnLst/>
              <a:rect l="0" t="0" r="0" b="0"/>
              <a:pathLst>
                <a:path w="250684" h="267735">
                  <a:moveTo>
                    <a:pt x="49517" y="98081"/>
                  </a:moveTo>
                  <a:lnTo>
                    <a:pt x="49517" y="102822"/>
                  </a:lnTo>
                  <a:lnTo>
                    <a:pt x="46871" y="110441"/>
                  </a:lnTo>
                  <a:lnTo>
                    <a:pt x="44777" y="115250"/>
                  </a:lnTo>
                  <a:lnTo>
                    <a:pt x="39804" y="123241"/>
                  </a:lnTo>
                  <a:lnTo>
                    <a:pt x="37088" y="126760"/>
                  </a:lnTo>
                  <a:lnTo>
                    <a:pt x="34286" y="132084"/>
                  </a:lnTo>
                  <a:lnTo>
                    <a:pt x="31426" y="138609"/>
                  </a:lnTo>
                  <a:lnTo>
                    <a:pt x="28527" y="145935"/>
                  </a:lnTo>
                  <a:lnTo>
                    <a:pt x="25602" y="151812"/>
                  </a:lnTo>
                  <a:lnTo>
                    <a:pt x="22659" y="156722"/>
                  </a:lnTo>
                  <a:lnTo>
                    <a:pt x="19706" y="160988"/>
                  </a:lnTo>
                  <a:lnTo>
                    <a:pt x="17737" y="165816"/>
                  </a:lnTo>
                  <a:lnTo>
                    <a:pt x="16424" y="171019"/>
                  </a:lnTo>
                  <a:lnTo>
                    <a:pt x="15549" y="176472"/>
                  </a:lnTo>
                  <a:lnTo>
                    <a:pt x="13973" y="182092"/>
                  </a:lnTo>
                  <a:lnTo>
                    <a:pt x="11930" y="187822"/>
                  </a:lnTo>
                  <a:lnTo>
                    <a:pt x="9577" y="193628"/>
                  </a:lnTo>
                  <a:lnTo>
                    <a:pt x="8007" y="198490"/>
                  </a:lnTo>
                  <a:lnTo>
                    <a:pt x="6264" y="206538"/>
                  </a:lnTo>
                  <a:lnTo>
                    <a:pt x="4806" y="211066"/>
                  </a:lnTo>
                  <a:lnTo>
                    <a:pt x="2843" y="216068"/>
                  </a:lnTo>
                  <a:lnTo>
                    <a:pt x="541" y="221387"/>
                  </a:lnTo>
                  <a:lnTo>
                    <a:pt x="0" y="225926"/>
                  </a:lnTo>
                  <a:lnTo>
                    <a:pt x="630" y="229944"/>
                  </a:lnTo>
                  <a:lnTo>
                    <a:pt x="2985" y="237054"/>
                  </a:lnTo>
                  <a:lnTo>
                    <a:pt x="4032" y="243521"/>
                  </a:lnTo>
                  <a:lnTo>
                    <a:pt x="4497" y="249703"/>
                  </a:lnTo>
                  <a:lnTo>
                    <a:pt x="4620" y="252740"/>
                  </a:lnTo>
                  <a:lnTo>
                    <a:pt x="5696" y="254766"/>
                  </a:lnTo>
                  <a:lnTo>
                    <a:pt x="7404" y="256115"/>
                  </a:lnTo>
                  <a:lnTo>
                    <a:pt x="9536" y="257016"/>
                  </a:lnTo>
                  <a:lnTo>
                    <a:pt x="17276" y="263022"/>
                  </a:lnTo>
                  <a:lnTo>
                    <a:pt x="21078" y="264597"/>
                  </a:lnTo>
                  <a:lnTo>
                    <a:pt x="25597" y="265647"/>
                  </a:lnTo>
                  <a:lnTo>
                    <a:pt x="30594" y="266346"/>
                  </a:lnTo>
                  <a:lnTo>
                    <a:pt x="36901" y="266812"/>
                  </a:lnTo>
                  <a:lnTo>
                    <a:pt x="44083" y="267123"/>
                  </a:lnTo>
                  <a:lnTo>
                    <a:pt x="60000" y="267469"/>
                  </a:lnTo>
                  <a:lnTo>
                    <a:pt x="122257" y="267734"/>
                  </a:lnTo>
                  <a:lnTo>
                    <a:pt x="130752" y="266746"/>
                  </a:lnTo>
                  <a:lnTo>
                    <a:pt x="139393" y="265094"/>
                  </a:lnTo>
                  <a:lnTo>
                    <a:pt x="148130" y="263001"/>
                  </a:lnTo>
                  <a:lnTo>
                    <a:pt x="155939" y="260614"/>
                  </a:lnTo>
                  <a:lnTo>
                    <a:pt x="163129" y="258030"/>
                  </a:lnTo>
                  <a:lnTo>
                    <a:pt x="169906" y="255315"/>
                  </a:lnTo>
                  <a:lnTo>
                    <a:pt x="176410" y="252513"/>
                  </a:lnTo>
                  <a:lnTo>
                    <a:pt x="188927" y="246754"/>
                  </a:lnTo>
                  <a:lnTo>
                    <a:pt x="194051" y="243829"/>
                  </a:lnTo>
                  <a:lnTo>
                    <a:pt x="198459" y="240887"/>
                  </a:lnTo>
                  <a:lnTo>
                    <a:pt x="202389" y="237934"/>
                  </a:lnTo>
                  <a:lnTo>
                    <a:pt x="206003" y="233980"/>
                  </a:lnTo>
                  <a:lnTo>
                    <a:pt x="209403" y="229361"/>
                  </a:lnTo>
                  <a:lnTo>
                    <a:pt x="212662" y="224296"/>
                  </a:lnTo>
                  <a:lnTo>
                    <a:pt x="216284" y="216023"/>
                  </a:lnTo>
                  <a:lnTo>
                    <a:pt x="217894" y="209038"/>
                  </a:lnTo>
                  <a:lnTo>
                    <a:pt x="218609" y="202628"/>
                  </a:lnTo>
                  <a:lnTo>
                    <a:pt x="218927" y="196471"/>
                  </a:lnTo>
                  <a:lnTo>
                    <a:pt x="219012" y="193440"/>
                  </a:lnTo>
                  <a:lnTo>
                    <a:pt x="218076" y="190427"/>
                  </a:lnTo>
                  <a:lnTo>
                    <a:pt x="214391" y="184434"/>
                  </a:lnTo>
                  <a:lnTo>
                    <a:pt x="212019" y="180454"/>
                  </a:lnTo>
                  <a:lnTo>
                    <a:pt x="209445" y="175817"/>
                  </a:lnTo>
                  <a:lnTo>
                    <a:pt x="206738" y="170741"/>
                  </a:lnTo>
                  <a:lnTo>
                    <a:pt x="202948" y="167357"/>
                  </a:lnTo>
                  <a:lnTo>
                    <a:pt x="198437" y="165101"/>
                  </a:lnTo>
                  <a:lnTo>
                    <a:pt x="193445" y="163597"/>
                  </a:lnTo>
                  <a:lnTo>
                    <a:pt x="188134" y="161602"/>
                  </a:lnTo>
                  <a:lnTo>
                    <a:pt x="182608" y="159280"/>
                  </a:lnTo>
                  <a:lnTo>
                    <a:pt x="176939" y="156740"/>
                  </a:lnTo>
                  <a:lnTo>
                    <a:pt x="165350" y="151271"/>
                  </a:lnTo>
                  <a:lnTo>
                    <a:pt x="141741" y="139676"/>
                  </a:lnTo>
                  <a:lnTo>
                    <a:pt x="136796" y="137718"/>
                  </a:lnTo>
                  <a:lnTo>
                    <a:pt x="132508" y="136412"/>
                  </a:lnTo>
                  <a:lnTo>
                    <a:pt x="128657" y="135541"/>
                  </a:lnTo>
                  <a:lnTo>
                    <a:pt x="124105" y="134961"/>
                  </a:lnTo>
                  <a:lnTo>
                    <a:pt x="119086" y="134574"/>
                  </a:lnTo>
                  <a:lnTo>
                    <a:pt x="109211" y="134144"/>
                  </a:lnTo>
                  <a:lnTo>
                    <a:pt x="94811" y="133813"/>
                  </a:lnTo>
                  <a:lnTo>
                    <a:pt x="94452" y="131160"/>
                  </a:lnTo>
                  <a:lnTo>
                    <a:pt x="94357" y="129063"/>
                  </a:lnTo>
                  <a:lnTo>
                    <a:pt x="95285" y="127666"/>
                  </a:lnTo>
                  <a:lnTo>
                    <a:pt x="96896" y="126734"/>
                  </a:lnTo>
                  <a:lnTo>
                    <a:pt x="98963" y="126113"/>
                  </a:lnTo>
                  <a:lnTo>
                    <a:pt x="103905" y="122777"/>
                  </a:lnTo>
                  <a:lnTo>
                    <a:pt x="106612" y="120498"/>
                  </a:lnTo>
                  <a:lnTo>
                    <a:pt x="110400" y="118979"/>
                  </a:lnTo>
                  <a:lnTo>
                    <a:pt x="114910" y="117966"/>
                  </a:lnTo>
                  <a:lnTo>
                    <a:pt x="119902" y="117291"/>
                  </a:lnTo>
                  <a:lnTo>
                    <a:pt x="125214" y="115849"/>
                  </a:lnTo>
                  <a:lnTo>
                    <a:pt x="130739" y="113895"/>
                  </a:lnTo>
                  <a:lnTo>
                    <a:pt x="136407" y="111600"/>
                  </a:lnTo>
                  <a:lnTo>
                    <a:pt x="142171" y="110071"/>
                  </a:lnTo>
                  <a:lnTo>
                    <a:pt x="147997" y="109050"/>
                  </a:lnTo>
                  <a:lnTo>
                    <a:pt x="153866" y="108371"/>
                  </a:lnTo>
                  <a:lnTo>
                    <a:pt x="160755" y="106925"/>
                  </a:lnTo>
                  <a:lnTo>
                    <a:pt x="168324" y="104969"/>
                  </a:lnTo>
                  <a:lnTo>
                    <a:pt x="176347" y="102673"/>
                  </a:lnTo>
                  <a:lnTo>
                    <a:pt x="183680" y="100151"/>
                  </a:lnTo>
                  <a:lnTo>
                    <a:pt x="190553" y="97476"/>
                  </a:lnTo>
                  <a:lnTo>
                    <a:pt x="197119" y="94701"/>
                  </a:lnTo>
                  <a:lnTo>
                    <a:pt x="202489" y="91859"/>
                  </a:lnTo>
                  <a:lnTo>
                    <a:pt x="207061" y="88972"/>
                  </a:lnTo>
                  <a:lnTo>
                    <a:pt x="211100" y="86055"/>
                  </a:lnTo>
                  <a:lnTo>
                    <a:pt x="215778" y="83119"/>
                  </a:lnTo>
                  <a:lnTo>
                    <a:pt x="220882" y="80168"/>
                  </a:lnTo>
                  <a:lnTo>
                    <a:pt x="226268" y="77210"/>
                  </a:lnTo>
                  <a:lnTo>
                    <a:pt x="230851" y="74245"/>
                  </a:lnTo>
                  <a:lnTo>
                    <a:pt x="238589" y="68305"/>
                  </a:lnTo>
                  <a:lnTo>
                    <a:pt x="241050" y="65332"/>
                  </a:lnTo>
                  <a:lnTo>
                    <a:pt x="242690" y="62358"/>
                  </a:lnTo>
                  <a:lnTo>
                    <a:pt x="245505" y="55415"/>
                  </a:lnTo>
                  <a:lnTo>
                    <a:pt x="250063" y="45715"/>
                  </a:lnTo>
                  <a:lnTo>
                    <a:pt x="250683" y="41342"/>
                  </a:lnTo>
                  <a:lnTo>
                    <a:pt x="250105" y="37435"/>
                  </a:lnTo>
                  <a:lnTo>
                    <a:pt x="247808" y="30448"/>
                  </a:lnTo>
                  <a:lnTo>
                    <a:pt x="246787" y="24035"/>
                  </a:lnTo>
                  <a:lnTo>
                    <a:pt x="245523" y="21928"/>
                  </a:lnTo>
                  <a:lnTo>
                    <a:pt x="243688" y="20523"/>
                  </a:lnTo>
                  <a:lnTo>
                    <a:pt x="241472" y="19586"/>
                  </a:lnTo>
                  <a:lnTo>
                    <a:pt x="236364" y="15900"/>
                  </a:lnTo>
                  <a:lnTo>
                    <a:pt x="229795" y="10955"/>
                  </a:lnTo>
                  <a:lnTo>
                    <a:pt x="225265" y="8247"/>
                  </a:lnTo>
                  <a:lnTo>
                    <a:pt x="220260" y="5450"/>
                  </a:lnTo>
                  <a:lnTo>
                    <a:pt x="214940" y="3585"/>
                  </a:lnTo>
                  <a:lnTo>
                    <a:pt x="209409" y="2341"/>
                  </a:lnTo>
                  <a:lnTo>
                    <a:pt x="203737" y="1512"/>
                  </a:lnTo>
                  <a:lnTo>
                    <a:pt x="197971" y="959"/>
                  </a:lnTo>
                  <a:lnTo>
                    <a:pt x="192143" y="591"/>
                  </a:lnTo>
                  <a:lnTo>
                    <a:pt x="180375" y="182"/>
                  </a:lnTo>
                  <a:lnTo>
                    <a:pt x="168531" y="0"/>
                  </a:lnTo>
                  <a:lnTo>
                    <a:pt x="161602" y="944"/>
                  </a:lnTo>
                  <a:lnTo>
                    <a:pt x="154006" y="2565"/>
                  </a:lnTo>
                  <a:lnTo>
                    <a:pt x="145965" y="4638"/>
                  </a:lnTo>
                  <a:lnTo>
                    <a:pt x="138620" y="7012"/>
                  </a:lnTo>
                  <a:lnTo>
                    <a:pt x="131740" y="9588"/>
                  </a:lnTo>
                  <a:lnTo>
                    <a:pt x="125169" y="12297"/>
                  </a:lnTo>
                  <a:lnTo>
                    <a:pt x="117811" y="15095"/>
                  </a:lnTo>
                  <a:lnTo>
                    <a:pt x="101698" y="20849"/>
                  </a:lnTo>
                  <a:lnTo>
                    <a:pt x="94226" y="23773"/>
                  </a:lnTo>
                  <a:lnTo>
                    <a:pt x="87261" y="26714"/>
                  </a:lnTo>
                  <a:lnTo>
                    <a:pt x="80633" y="29667"/>
                  </a:lnTo>
                  <a:lnTo>
                    <a:pt x="74230" y="33620"/>
                  </a:lnTo>
                  <a:lnTo>
                    <a:pt x="67977" y="38240"/>
                  </a:lnTo>
                  <a:lnTo>
                    <a:pt x="61824" y="43304"/>
                  </a:lnTo>
                  <a:lnTo>
                    <a:pt x="56729" y="48665"/>
                  </a:lnTo>
                  <a:lnTo>
                    <a:pt x="52341" y="54223"/>
                  </a:lnTo>
                  <a:lnTo>
                    <a:pt x="48423" y="59912"/>
                  </a:lnTo>
                  <a:lnTo>
                    <a:pt x="44819" y="64698"/>
                  </a:lnTo>
                  <a:lnTo>
                    <a:pt x="38169" y="72661"/>
                  </a:lnTo>
                  <a:lnTo>
                    <a:pt x="31906" y="79507"/>
                  </a:lnTo>
                  <a:lnTo>
                    <a:pt x="22728" y="8915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2"/>
            <p:cNvSpPr/>
            <p:nvPr/>
          </p:nvSpPr>
          <p:spPr>
            <a:xfrm>
              <a:off x="3696890" y="3491510"/>
              <a:ext cx="205384" cy="8928"/>
            </a:xfrm>
            <a:custGeom>
              <a:avLst/>
              <a:gdLst/>
              <a:ahLst/>
              <a:cxnLst/>
              <a:rect l="0" t="0" r="0" b="0"/>
              <a:pathLst>
                <a:path w="205384" h="8928">
                  <a:moveTo>
                    <a:pt x="0" y="8927"/>
                  </a:moveTo>
                  <a:lnTo>
                    <a:pt x="4741" y="8927"/>
                  </a:lnTo>
                  <a:lnTo>
                    <a:pt x="7130" y="7934"/>
                  </a:lnTo>
                  <a:lnTo>
                    <a:pt x="9713" y="6281"/>
                  </a:lnTo>
                  <a:lnTo>
                    <a:pt x="12429" y="4186"/>
                  </a:lnTo>
                  <a:lnTo>
                    <a:pt x="15231" y="2790"/>
                  </a:lnTo>
                  <a:lnTo>
                    <a:pt x="18092" y="1859"/>
                  </a:lnTo>
                  <a:lnTo>
                    <a:pt x="20991" y="1238"/>
                  </a:lnTo>
                  <a:lnTo>
                    <a:pt x="24908" y="824"/>
                  </a:lnTo>
                  <a:lnTo>
                    <a:pt x="29504" y="548"/>
                  </a:lnTo>
                  <a:lnTo>
                    <a:pt x="39902" y="243"/>
                  </a:lnTo>
                  <a:lnTo>
                    <a:pt x="90152" y="11"/>
                  </a:lnTo>
                  <a:lnTo>
                    <a:pt x="125184" y="0"/>
                  </a:lnTo>
                  <a:lnTo>
                    <a:pt x="134058" y="991"/>
                  </a:lnTo>
                  <a:lnTo>
                    <a:pt x="142950" y="2644"/>
                  </a:lnTo>
                  <a:lnTo>
                    <a:pt x="151855" y="4738"/>
                  </a:lnTo>
                  <a:lnTo>
                    <a:pt x="159776" y="6135"/>
                  </a:lnTo>
                  <a:lnTo>
                    <a:pt x="167040" y="7065"/>
                  </a:lnTo>
                  <a:lnTo>
                    <a:pt x="173868" y="7686"/>
                  </a:lnTo>
                  <a:lnTo>
                    <a:pt x="180404" y="8100"/>
                  </a:lnTo>
                  <a:lnTo>
                    <a:pt x="205383" y="89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3"/>
            <p:cNvSpPr/>
            <p:nvPr/>
          </p:nvSpPr>
          <p:spPr>
            <a:xfrm>
              <a:off x="3732609" y="3589734"/>
              <a:ext cx="142876" cy="53579"/>
            </a:xfrm>
            <a:custGeom>
              <a:avLst/>
              <a:gdLst/>
              <a:ahLst/>
              <a:cxnLst/>
              <a:rect l="0" t="0" r="0" b="0"/>
              <a:pathLst>
                <a:path w="142876" h="53579">
                  <a:moveTo>
                    <a:pt x="0" y="53578"/>
                  </a:moveTo>
                  <a:lnTo>
                    <a:pt x="7688" y="53578"/>
                  </a:lnTo>
                  <a:lnTo>
                    <a:pt x="9094" y="52585"/>
                  </a:lnTo>
                  <a:lnTo>
                    <a:pt x="11024" y="50932"/>
                  </a:lnTo>
                  <a:lnTo>
                    <a:pt x="13302" y="48838"/>
                  </a:lnTo>
                  <a:lnTo>
                    <a:pt x="18479" y="43864"/>
                  </a:lnTo>
                  <a:lnTo>
                    <a:pt x="21249" y="41149"/>
                  </a:lnTo>
                  <a:lnTo>
                    <a:pt x="25080" y="38347"/>
                  </a:lnTo>
                  <a:lnTo>
                    <a:pt x="29618" y="35486"/>
                  </a:lnTo>
                  <a:lnTo>
                    <a:pt x="34628" y="32587"/>
                  </a:lnTo>
                  <a:lnTo>
                    <a:pt x="39952" y="30655"/>
                  </a:lnTo>
                  <a:lnTo>
                    <a:pt x="45487" y="29366"/>
                  </a:lnTo>
                  <a:lnTo>
                    <a:pt x="51160" y="28507"/>
                  </a:lnTo>
                  <a:lnTo>
                    <a:pt x="56927" y="26942"/>
                  </a:lnTo>
                  <a:lnTo>
                    <a:pt x="62756" y="24906"/>
                  </a:lnTo>
                  <a:lnTo>
                    <a:pt x="68626" y="22557"/>
                  </a:lnTo>
                  <a:lnTo>
                    <a:pt x="74524" y="19999"/>
                  </a:lnTo>
                  <a:lnTo>
                    <a:pt x="86369" y="14511"/>
                  </a:lnTo>
                  <a:lnTo>
                    <a:pt x="104194" y="5843"/>
                  </a:lnTo>
                  <a:lnTo>
                    <a:pt x="110142" y="3895"/>
                  </a:lnTo>
                  <a:lnTo>
                    <a:pt x="116092" y="2597"/>
                  </a:lnTo>
                  <a:lnTo>
                    <a:pt x="122043" y="1731"/>
                  </a:lnTo>
                  <a:lnTo>
                    <a:pt x="127003" y="1154"/>
                  </a:lnTo>
                  <a:lnTo>
                    <a:pt x="131301" y="769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4"/>
            <p:cNvSpPr/>
            <p:nvPr/>
          </p:nvSpPr>
          <p:spPr>
            <a:xfrm>
              <a:off x="4045148" y="3331312"/>
              <a:ext cx="181317" cy="419157"/>
            </a:xfrm>
            <a:custGeom>
              <a:avLst/>
              <a:gdLst/>
              <a:ahLst/>
              <a:cxnLst/>
              <a:rect l="0" t="0" r="0" b="0"/>
              <a:pathLst>
                <a:path w="181317" h="419157">
                  <a:moveTo>
                    <a:pt x="0" y="419156"/>
                  </a:moveTo>
                  <a:lnTo>
                    <a:pt x="4740" y="419156"/>
                  </a:lnTo>
                  <a:lnTo>
                    <a:pt x="6137" y="418164"/>
                  </a:lnTo>
                  <a:lnTo>
                    <a:pt x="7068" y="416510"/>
                  </a:lnTo>
                  <a:lnTo>
                    <a:pt x="7688" y="414416"/>
                  </a:lnTo>
                  <a:lnTo>
                    <a:pt x="11024" y="409443"/>
                  </a:lnTo>
                  <a:lnTo>
                    <a:pt x="15813" y="402933"/>
                  </a:lnTo>
                  <a:lnTo>
                    <a:pt x="21249" y="393425"/>
                  </a:lnTo>
                  <a:lnTo>
                    <a:pt x="24088" y="389103"/>
                  </a:lnTo>
                  <a:lnTo>
                    <a:pt x="26972" y="385230"/>
                  </a:lnTo>
                  <a:lnTo>
                    <a:pt x="29888" y="381656"/>
                  </a:lnTo>
                  <a:lnTo>
                    <a:pt x="32824" y="377289"/>
                  </a:lnTo>
                  <a:lnTo>
                    <a:pt x="35773" y="372393"/>
                  </a:lnTo>
                  <a:lnTo>
                    <a:pt x="38731" y="367145"/>
                  </a:lnTo>
                  <a:lnTo>
                    <a:pt x="41696" y="360670"/>
                  </a:lnTo>
                  <a:lnTo>
                    <a:pt x="44664" y="353376"/>
                  </a:lnTo>
                  <a:lnTo>
                    <a:pt x="47635" y="345537"/>
                  </a:lnTo>
                  <a:lnTo>
                    <a:pt x="53583" y="328890"/>
                  </a:lnTo>
                  <a:lnTo>
                    <a:pt x="56558" y="320283"/>
                  </a:lnTo>
                  <a:lnTo>
                    <a:pt x="59533" y="312561"/>
                  </a:lnTo>
                  <a:lnTo>
                    <a:pt x="62509" y="305429"/>
                  </a:lnTo>
                  <a:lnTo>
                    <a:pt x="65485" y="298690"/>
                  </a:lnTo>
                  <a:lnTo>
                    <a:pt x="68462" y="290228"/>
                  </a:lnTo>
                  <a:lnTo>
                    <a:pt x="71438" y="280618"/>
                  </a:lnTo>
                  <a:lnTo>
                    <a:pt x="77391" y="260349"/>
                  </a:lnTo>
                  <a:lnTo>
                    <a:pt x="89297" y="223084"/>
                  </a:lnTo>
                  <a:lnTo>
                    <a:pt x="92273" y="214027"/>
                  </a:lnTo>
                  <a:lnTo>
                    <a:pt x="96242" y="205013"/>
                  </a:lnTo>
                  <a:lnTo>
                    <a:pt x="100872" y="196027"/>
                  </a:lnTo>
                  <a:lnTo>
                    <a:pt x="105943" y="187060"/>
                  </a:lnTo>
                  <a:lnTo>
                    <a:pt x="110316" y="178105"/>
                  </a:lnTo>
                  <a:lnTo>
                    <a:pt x="114224" y="169159"/>
                  </a:lnTo>
                  <a:lnTo>
                    <a:pt x="117821" y="160218"/>
                  </a:lnTo>
                  <a:lnTo>
                    <a:pt x="124464" y="142346"/>
                  </a:lnTo>
                  <a:lnTo>
                    <a:pt x="127624" y="133413"/>
                  </a:lnTo>
                  <a:lnTo>
                    <a:pt x="128739" y="124481"/>
                  </a:lnTo>
                  <a:lnTo>
                    <a:pt x="128490" y="115550"/>
                  </a:lnTo>
                  <a:lnTo>
                    <a:pt x="127332" y="106619"/>
                  </a:lnTo>
                  <a:lnTo>
                    <a:pt x="127552" y="98681"/>
                  </a:lnTo>
                  <a:lnTo>
                    <a:pt x="128691" y="91405"/>
                  </a:lnTo>
                  <a:lnTo>
                    <a:pt x="130442" y="84569"/>
                  </a:lnTo>
                  <a:lnTo>
                    <a:pt x="132602" y="77036"/>
                  </a:lnTo>
                  <a:lnTo>
                    <a:pt x="137648" y="60728"/>
                  </a:lnTo>
                  <a:lnTo>
                    <a:pt x="140382" y="53204"/>
                  </a:lnTo>
                  <a:lnTo>
                    <a:pt x="143197" y="46204"/>
                  </a:lnTo>
                  <a:lnTo>
                    <a:pt x="146067" y="39553"/>
                  </a:lnTo>
                  <a:lnTo>
                    <a:pt x="148971" y="34126"/>
                  </a:lnTo>
                  <a:lnTo>
                    <a:pt x="151900" y="29516"/>
                  </a:lnTo>
                  <a:lnTo>
                    <a:pt x="154844" y="25451"/>
                  </a:lnTo>
                  <a:lnTo>
                    <a:pt x="157800" y="21749"/>
                  </a:lnTo>
                  <a:lnTo>
                    <a:pt x="160762" y="18288"/>
                  </a:lnTo>
                  <a:lnTo>
                    <a:pt x="163729" y="14989"/>
                  </a:lnTo>
                  <a:lnTo>
                    <a:pt x="165707" y="11797"/>
                  </a:lnTo>
                  <a:lnTo>
                    <a:pt x="169143" y="1281"/>
                  </a:lnTo>
                  <a:lnTo>
                    <a:pt x="170309" y="675"/>
                  </a:lnTo>
                  <a:lnTo>
                    <a:pt x="174250" y="0"/>
                  </a:lnTo>
                  <a:lnTo>
                    <a:pt x="175698" y="812"/>
                  </a:lnTo>
                  <a:lnTo>
                    <a:pt x="176663" y="2346"/>
                  </a:lnTo>
                  <a:lnTo>
                    <a:pt x="177735" y="6697"/>
                  </a:lnTo>
                  <a:lnTo>
                    <a:pt x="178339" y="16708"/>
                  </a:lnTo>
                  <a:lnTo>
                    <a:pt x="178480" y="29947"/>
                  </a:lnTo>
                  <a:lnTo>
                    <a:pt x="177526" y="36652"/>
                  </a:lnTo>
                  <a:lnTo>
                    <a:pt x="173820" y="49394"/>
                  </a:lnTo>
                  <a:lnTo>
                    <a:pt x="172434" y="56562"/>
                  </a:lnTo>
                  <a:lnTo>
                    <a:pt x="171511" y="64318"/>
                  </a:lnTo>
                  <a:lnTo>
                    <a:pt x="170895" y="72465"/>
                  </a:lnTo>
                  <a:lnTo>
                    <a:pt x="172469" y="81864"/>
                  </a:lnTo>
                  <a:lnTo>
                    <a:pt x="175503" y="92099"/>
                  </a:lnTo>
                  <a:lnTo>
                    <a:pt x="179510" y="102892"/>
                  </a:lnTo>
                  <a:lnTo>
                    <a:pt x="181189" y="113064"/>
                  </a:lnTo>
                  <a:lnTo>
                    <a:pt x="181316" y="122821"/>
                  </a:lnTo>
                  <a:lnTo>
                    <a:pt x="180408" y="132303"/>
                  </a:lnTo>
                  <a:lnTo>
                    <a:pt x="179804" y="142593"/>
                  </a:lnTo>
                  <a:lnTo>
                    <a:pt x="179131" y="164609"/>
                  </a:lnTo>
                  <a:lnTo>
                    <a:pt x="177960" y="175044"/>
                  </a:lnTo>
                  <a:lnTo>
                    <a:pt x="176186" y="184977"/>
                  </a:lnTo>
                  <a:lnTo>
                    <a:pt x="174013" y="194576"/>
                  </a:lnTo>
                  <a:lnTo>
                    <a:pt x="172563" y="204944"/>
                  </a:lnTo>
                  <a:lnTo>
                    <a:pt x="171596" y="215824"/>
                  </a:lnTo>
                  <a:lnTo>
                    <a:pt x="170952" y="227047"/>
                  </a:lnTo>
                  <a:lnTo>
                    <a:pt x="170236" y="250100"/>
                  </a:lnTo>
                  <a:lnTo>
                    <a:pt x="170046" y="261803"/>
                  </a:lnTo>
                  <a:lnTo>
                    <a:pt x="168926" y="271590"/>
                  </a:lnTo>
                  <a:lnTo>
                    <a:pt x="167188" y="280100"/>
                  </a:lnTo>
                  <a:lnTo>
                    <a:pt x="165037" y="287756"/>
                  </a:lnTo>
                  <a:lnTo>
                    <a:pt x="163602" y="294845"/>
                  </a:lnTo>
                  <a:lnTo>
                    <a:pt x="162646" y="301556"/>
                  </a:lnTo>
                  <a:lnTo>
                    <a:pt x="160734" y="320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5"/>
            <p:cNvSpPr/>
            <p:nvPr/>
          </p:nvSpPr>
          <p:spPr>
            <a:xfrm>
              <a:off x="4009429" y="3571875"/>
              <a:ext cx="276822" cy="62508"/>
            </a:xfrm>
            <a:custGeom>
              <a:avLst/>
              <a:gdLst/>
              <a:ahLst/>
              <a:cxnLst/>
              <a:rect l="0" t="0" r="0" b="0"/>
              <a:pathLst>
                <a:path w="276822" h="62508">
                  <a:moveTo>
                    <a:pt x="0" y="62507"/>
                  </a:moveTo>
                  <a:lnTo>
                    <a:pt x="7688" y="54819"/>
                  </a:lnTo>
                  <a:lnTo>
                    <a:pt x="10087" y="53413"/>
                  </a:lnTo>
                  <a:lnTo>
                    <a:pt x="18043" y="49205"/>
                  </a:lnTo>
                  <a:lnTo>
                    <a:pt x="33678" y="41258"/>
                  </a:lnTo>
                  <a:lnTo>
                    <a:pt x="40312" y="38419"/>
                  </a:lnTo>
                  <a:lnTo>
                    <a:pt x="47710" y="35534"/>
                  </a:lnTo>
                  <a:lnTo>
                    <a:pt x="63869" y="29683"/>
                  </a:lnTo>
                  <a:lnTo>
                    <a:pt x="80972" y="23776"/>
                  </a:lnTo>
                  <a:lnTo>
                    <a:pt x="90693" y="21804"/>
                  </a:lnTo>
                  <a:lnTo>
                    <a:pt x="101141" y="20489"/>
                  </a:lnTo>
                  <a:lnTo>
                    <a:pt x="112076" y="19612"/>
                  </a:lnTo>
                  <a:lnTo>
                    <a:pt x="124327" y="18036"/>
                  </a:lnTo>
                  <a:lnTo>
                    <a:pt x="137455" y="15992"/>
                  </a:lnTo>
                  <a:lnTo>
                    <a:pt x="151168" y="13638"/>
                  </a:lnTo>
                  <a:lnTo>
                    <a:pt x="164279" y="11076"/>
                  </a:lnTo>
                  <a:lnTo>
                    <a:pt x="189430" y="5584"/>
                  </a:lnTo>
                  <a:lnTo>
                    <a:pt x="201693" y="3723"/>
                  </a:lnTo>
                  <a:lnTo>
                    <a:pt x="213837" y="2481"/>
                  </a:lnTo>
                  <a:lnTo>
                    <a:pt x="225902" y="1654"/>
                  </a:lnTo>
                  <a:lnTo>
                    <a:pt x="236922" y="1103"/>
                  </a:lnTo>
                  <a:lnTo>
                    <a:pt x="27682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6"/>
            <p:cNvSpPr/>
            <p:nvPr/>
          </p:nvSpPr>
          <p:spPr>
            <a:xfrm>
              <a:off x="4295179" y="3205757"/>
              <a:ext cx="116087" cy="250033"/>
            </a:xfrm>
            <a:custGeom>
              <a:avLst/>
              <a:gdLst/>
              <a:ahLst/>
              <a:cxnLst/>
              <a:rect l="0" t="0" r="0" b="0"/>
              <a:pathLst>
                <a:path w="116087" h="250033">
                  <a:moveTo>
                    <a:pt x="0" y="0"/>
                  </a:moveTo>
                  <a:lnTo>
                    <a:pt x="0" y="4741"/>
                  </a:lnTo>
                  <a:lnTo>
                    <a:pt x="992" y="7129"/>
                  </a:lnTo>
                  <a:lnTo>
                    <a:pt x="2646" y="9714"/>
                  </a:lnTo>
                  <a:lnTo>
                    <a:pt x="4741" y="12429"/>
                  </a:lnTo>
                  <a:lnTo>
                    <a:pt x="8121" y="15231"/>
                  </a:lnTo>
                  <a:lnTo>
                    <a:pt x="12359" y="18092"/>
                  </a:lnTo>
                  <a:lnTo>
                    <a:pt x="17169" y="20991"/>
                  </a:lnTo>
                  <a:lnTo>
                    <a:pt x="21368" y="24908"/>
                  </a:lnTo>
                  <a:lnTo>
                    <a:pt x="25160" y="29504"/>
                  </a:lnTo>
                  <a:lnTo>
                    <a:pt x="33010" y="40894"/>
                  </a:lnTo>
                  <a:lnTo>
                    <a:pt x="43114" y="55878"/>
                  </a:lnTo>
                  <a:lnTo>
                    <a:pt x="48586" y="63049"/>
                  </a:lnTo>
                  <a:lnTo>
                    <a:pt x="54219" y="69814"/>
                  </a:lnTo>
                  <a:lnTo>
                    <a:pt x="59959" y="76308"/>
                  </a:lnTo>
                  <a:lnTo>
                    <a:pt x="64777" y="84607"/>
                  </a:lnTo>
                  <a:lnTo>
                    <a:pt x="68982" y="94107"/>
                  </a:lnTo>
                  <a:lnTo>
                    <a:pt x="76299" y="114255"/>
                  </a:lnTo>
                  <a:lnTo>
                    <a:pt x="92130" y="160494"/>
                  </a:lnTo>
                  <a:lnTo>
                    <a:pt x="95154" y="170496"/>
                  </a:lnTo>
                  <a:lnTo>
                    <a:pt x="104152" y="202543"/>
                  </a:lnTo>
                  <a:lnTo>
                    <a:pt x="110120" y="221980"/>
                  </a:lnTo>
                  <a:lnTo>
                    <a:pt x="112109" y="229346"/>
                  </a:lnTo>
                  <a:lnTo>
                    <a:pt x="113435" y="235249"/>
                  </a:lnTo>
                  <a:lnTo>
                    <a:pt x="116086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7"/>
            <p:cNvSpPr/>
            <p:nvPr/>
          </p:nvSpPr>
          <p:spPr>
            <a:xfrm>
              <a:off x="4509492" y="3473648"/>
              <a:ext cx="17860" cy="214313"/>
            </a:xfrm>
            <a:custGeom>
              <a:avLst/>
              <a:gdLst/>
              <a:ahLst/>
              <a:cxnLst/>
              <a:rect l="0" t="0" r="0" b="0"/>
              <a:pathLst>
                <a:path w="17860" h="214313">
                  <a:moveTo>
                    <a:pt x="17859" y="0"/>
                  </a:moveTo>
                  <a:lnTo>
                    <a:pt x="17859" y="99749"/>
                  </a:lnTo>
                  <a:lnTo>
                    <a:pt x="16866" y="108171"/>
                  </a:lnTo>
                  <a:lnTo>
                    <a:pt x="15213" y="116762"/>
                  </a:lnTo>
                  <a:lnTo>
                    <a:pt x="13118" y="125467"/>
                  </a:lnTo>
                  <a:lnTo>
                    <a:pt x="11722" y="133253"/>
                  </a:lnTo>
                  <a:lnTo>
                    <a:pt x="10791" y="140430"/>
                  </a:lnTo>
                  <a:lnTo>
                    <a:pt x="10171" y="147198"/>
                  </a:lnTo>
                  <a:lnTo>
                    <a:pt x="9757" y="154686"/>
                  </a:lnTo>
                  <a:lnTo>
                    <a:pt x="9297" y="170945"/>
                  </a:lnTo>
                  <a:lnTo>
                    <a:pt x="8182" y="177463"/>
                  </a:lnTo>
                  <a:lnTo>
                    <a:pt x="6447" y="182801"/>
                  </a:lnTo>
                  <a:lnTo>
                    <a:pt x="4298" y="187352"/>
                  </a:lnTo>
                  <a:lnTo>
                    <a:pt x="2865" y="192370"/>
                  </a:lnTo>
                  <a:lnTo>
                    <a:pt x="1910" y="197699"/>
                  </a:lnTo>
                  <a:lnTo>
                    <a:pt x="0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8"/>
            <p:cNvSpPr/>
            <p:nvPr/>
          </p:nvSpPr>
          <p:spPr>
            <a:xfrm>
              <a:off x="4446984" y="3554015"/>
              <a:ext cx="187524" cy="44650"/>
            </a:xfrm>
            <a:custGeom>
              <a:avLst/>
              <a:gdLst/>
              <a:ahLst/>
              <a:cxnLst/>
              <a:rect l="0" t="0" r="0" b="0"/>
              <a:pathLst>
                <a:path w="187524" h="44650">
                  <a:moveTo>
                    <a:pt x="0" y="44649"/>
                  </a:moveTo>
                  <a:lnTo>
                    <a:pt x="4740" y="39908"/>
                  </a:lnTo>
                  <a:lnTo>
                    <a:pt x="8121" y="38511"/>
                  </a:lnTo>
                  <a:lnTo>
                    <a:pt x="12359" y="37580"/>
                  </a:lnTo>
                  <a:lnTo>
                    <a:pt x="17169" y="36960"/>
                  </a:lnTo>
                  <a:lnTo>
                    <a:pt x="22360" y="35554"/>
                  </a:lnTo>
                  <a:lnTo>
                    <a:pt x="27805" y="33625"/>
                  </a:lnTo>
                  <a:lnTo>
                    <a:pt x="33419" y="31346"/>
                  </a:lnTo>
                  <a:lnTo>
                    <a:pt x="40139" y="28835"/>
                  </a:lnTo>
                  <a:lnTo>
                    <a:pt x="63817" y="20560"/>
                  </a:lnTo>
                  <a:lnTo>
                    <a:pt x="80949" y="14760"/>
                  </a:lnTo>
                  <a:lnTo>
                    <a:pt x="90677" y="12817"/>
                  </a:lnTo>
                  <a:lnTo>
                    <a:pt x="101131" y="11521"/>
                  </a:lnTo>
                  <a:lnTo>
                    <a:pt x="112069" y="10657"/>
                  </a:lnTo>
                  <a:lnTo>
                    <a:pt x="122337" y="10081"/>
                  </a:lnTo>
                  <a:lnTo>
                    <a:pt x="141685" y="9442"/>
                  </a:lnTo>
                  <a:lnTo>
                    <a:pt x="151011" y="8279"/>
                  </a:lnTo>
                  <a:lnTo>
                    <a:pt x="160205" y="6511"/>
                  </a:lnTo>
                  <a:lnTo>
                    <a:pt x="18752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9"/>
            <p:cNvSpPr/>
            <p:nvPr/>
          </p:nvSpPr>
          <p:spPr>
            <a:xfrm>
              <a:off x="4759558" y="3446859"/>
              <a:ext cx="178366" cy="276771"/>
            </a:xfrm>
            <a:custGeom>
              <a:avLst/>
              <a:gdLst/>
              <a:ahLst/>
              <a:cxnLst/>
              <a:rect l="0" t="0" r="0" b="0"/>
              <a:pathLst>
                <a:path w="178366" h="276771">
                  <a:moveTo>
                    <a:pt x="26754" y="0"/>
                  </a:moveTo>
                  <a:lnTo>
                    <a:pt x="26754" y="4740"/>
                  </a:lnTo>
                  <a:lnTo>
                    <a:pt x="24108" y="12359"/>
                  </a:lnTo>
                  <a:lnTo>
                    <a:pt x="22014" y="17169"/>
                  </a:lnTo>
                  <a:lnTo>
                    <a:pt x="19686" y="25159"/>
                  </a:lnTo>
                  <a:lnTo>
                    <a:pt x="18652" y="33010"/>
                  </a:lnTo>
                  <a:lnTo>
                    <a:pt x="18376" y="37882"/>
                  </a:lnTo>
                  <a:lnTo>
                    <a:pt x="18192" y="43114"/>
                  </a:lnTo>
                  <a:lnTo>
                    <a:pt x="17077" y="48586"/>
                  </a:lnTo>
                  <a:lnTo>
                    <a:pt x="15342" y="54219"/>
                  </a:lnTo>
                  <a:lnTo>
                    <a:pt x="13193" y="59958"/>
                  </a:lnTo>
                  <a:lnTo>
                    <a:pt x="11760" y="66761"/>
                  </a:lnTo>
                  <a:lnTo>
                    <a:pt x="10805" y="74273"/>
                  </a:lnTo>
                  <a:lnTo>
                    <a:pt x="10169" y="82257"/>
                  </a:lnTo>
                  <a:lnTo>
                    <a:pt x="8751" y="89565"/>
                  </a:lnTo>
                  <a:lnTo>
                    <a:pt x="6815" y="96421"/>
                  </a:lnTo>
                  <a:lnTo>
                    <a:pt x="4532" y="102976"/>
                  </a:lnTo>
                  <a:lnTo>
                    <a:pt x="3009" y="110323"/>
                  </a:lnTo>
                  <a:lnTo>
                    <a:pt x="1995" y="118197"/>
                  </a:lnTo>
                  <a:lnTo>
                    <a:pt x="1318" y="126422"/>
                  </a:lnTo>
                  <a:lnTo>
                    <a:pt x="867" y="134884"/>
                  </a:lnTo>
                  <a:lnTo>
                    <a:pt x="366" y="152221"/>
                  </a:lnTo>
                  <a:lnTo>
                    <a:pt x="18" y="186794"/>
                  </a:lnTo>
                  <a:lnTo>
                    <a:pt x="0" y="192990"/>
                  </a:lnTo>
                  <a:lnTo>
                    <a:pt x="981" y="199106"/>
                  </a:lnTo>
                  <a:lnTo>
                    <a:pt x="2627" y="205166"/>
                  </a:lnTo>
                  <a:lnTo>
                    <a:pt x="4716" y="211192"/>
                  </a:lnTo>
                  <a:lnTo>
                    <a:pt x="7101" y="217193"/>
                  </a:lnTo>
                  <a:lnTo>
                    <a:pt x="9683" y="223178"/>
                  </a:lnTo>
                  <a:lnTo>
                    <a:pt x="15198" y="235120"/>
                  </a:lnTo>
                  <a:lnTo>
                    <a:pt x="20956" y="247042"/>
                  </a:lnTo>
                  <a:lnTo>
                    <a:pt x="23881" y="252007"/>
                  </a:lnTo>
                  <a:lnTo>
                    <a:pt x="26823" y="256309"/>
                  </a:lnTo>
                  <a:lnTo>
                    <a:pt x="29777" y="260170"/>
                  </a:lnTo>
                  <a:lnTo>
                    <a:pt x="33730" y="263735"/>
                  </a:lnTo>
                  <a:lnTo>
                    <a:pt x="38350" y="267105"/>
                  </a:lnTo>
                  <a:lnTo>
                    <a:pt x="43414" y="270343"/>
                  </a:lnTo>
                  <a:lnTo>
                    <a:pt x="48775" y="272502"/>
                  </a:lnTo>
                  <a:lnTo>
                    <a:pt x="54333" y="273941"/>
                  </a:lnTo>
                  <a:lnTo>
                    <a:pt x="60023" y="274901"/>
                  </a:lnTo>
                  <a:lnTo>
                    <a:pt x="66793" y="275541"/>
                  </a:lnTo>
                  <a:lnTo>
                    <a:pt x="74282" y="275967"/>
                  </a:lnTo>
                  <a:lnTo>
                    <a:pt x="89550" y="276441"/>
                  </a:lnTo>
                  <a:lnTo>
                    <a:pt x="118165" y="276745"/>
                  </a:lnTo>
                  <a:lnTo>
                    <a:pt x="126391" y="276770"/>
                  </a:lnTo>
                  <a:lnTo>
                    <a:pt x="132866" y="275795"/>
                  </a:lnTo>
                  <a:lnTo>
                    <a:pt x="138175" y="274152"/>
                  </a:lnTo>
                  <a:lnTo>
                    <a:pt x="147712" y="269681"/>
                  </a:lnTo>
                  <a:lnTo>
                    <a:pt x="158565" y="264387"/>
                  </a:lnTo>
                  <a:lnTo>
                    <a:pt x="163245" y="260594"/>
                  </a:lnTo>
                  <a:lnTo>
                    <a:pt x="167357" y="256081"/>
                  </a:lnTo>
                  <a:lnTo>
                    <a:pt x="171091" y="251088"/>
                  </a:lnTo>
                  <a:lnTo>
                    <a:pt x="175240" y="242894"/>
                  </a:lnTo>
                  <a:lnTo>
                    <a:pt x="177083" y="235945"/>
                  </a:lnTo>
                  <a:lnTo>
                    <a:pt x="177903" y="229549"/>
                  </a:lnTo>
                  <a:lnTo>
                    <a:pt x="178122" y="225462"/>
                  </a:lnTo>
                  <a:lnTo>
                    <a:pt x="178365" y="215630"/>
                  </a:lnTo>
                  <a:lnTo>
                    <a:pt x="177437" y="211222"/>
                  </a:lnTo>
                  <a:lnTo>
                    <a:pt x="173761" y="203678"/>
                  </a:lnTo>
                  <a:lnTo>
                    <a:pt x="170399" y="199285"/>
                  </a:lnTo>
                  <a:lnTo>
                    <a:pt x="166173" y="194373"/>
                  </a:lnTo>
                  <a:lnTo>
                    <a:pt x="157179" y="184614"/>
                  </a:lnTo>
                  <a:lnTo>
                    <a:pt x="149874" y="176970"/>
                  </a:lnTo>
                  <a:lnTo>
                    <a:pt x="145545" y="173542"/>
                  </a:lnTo>
                  <a:lnTo>
                    <a:pt x="140675" y="170265"/>
                  </a:lnTo>
                  <a:lnTo>
                    <a:pt x="135443" y="167088"/>
                  </a:lnTo>
                  <a:lnTo>
                    <a:pt x="129971" y="163978"/>
                  </a:lnTo>
                  <a:lnTo>
                    <a:pt x="118600" y="157876"/>
                  </a:lnTo>
                  <a:lnTo>
                    <a:pt x="83271" y="139909"/>
                  </a:lnTo>
                  <a:lnTo>
                    <a:pt x="78323" y="137921"/>
                  </a:lnTo>
                  <a:lnTo>
                    <a:pt x="74032" y="136596"/>
                  </a:lnTo>
                  <a:lnTo>
                    <a:pt x="70179" y="135712"/>
                  </a:lnTo>
                  <a:lnTo>
                    <a:pt x="66617" y="134131"/>
                  </a:lnTo>
                  <a:lnTo>
                    <a:pt x="63251" y="132084"/>
                  </a:lnTo>
                  <a:lnTo>
                    <a:pt x="60016" y="129728"/>
                  </a:lnTo>
                  <a:lnTo>
                    <a:pt x="56866" y="127165"/>
                  </a:lnTo>
                  <a:lnTo>
                    <a:pt x="53773" y="124464"/>
                  </a:lnTo>
                  <a:lnTo>
                    <a:pt x="46423" y="117741"/>
                  </a:lnTo>
                  <a:lnTo>
                    <a:pt x="46812" y="116197"/>
                  </a:lnTo>
                  <a:lnTo>
                    <a:pt x="51107" y="109284"/>
                  </a:lnTo>
                  <a:lnTo>
                    <a:pt x="52461" y="103802"/>
                  </a:lnTo>
                  <a:lnTo>
                    <a:pt x="55708" y="98059"/>
                  </a:lnTo>
                  <a:lnTo>
                    <a:pt x="57963" y="95138"/>
                  </a:lnTo>
                  <a:lnTo>
                    <a:pt x="60459" y="93191"/>
                  </a:lnTo>
                  <a:lnTo>
                    <a:pt x="63114" y="91893"/>
                  </a:lnTo>
                  <a:lnTo>
                    <a:pt x="65877" y="91027"/>
                  </a:lnTo>
                  <a:lnTo>
                    <a:pt x="69703" y="89458"/>
                  </a:lnTo>
                  <a:lnTo>
                    <a:pt x="74239" y="87420"/>
                  </a:lnTo>
                  <a:lnTo>
                    <a:pt x="84569" y="82509"/>
                  </a:lnTo>
                  <a:lnTo>
                    <a:pt x="113240" y="68351"/>
                  </a:lnTo>
                  <a:lnTo>
                    <a:pt x="118146" y="65411"/>
                  </a:lnTo>
                  <a:lnTo>
                    <a:pt x="122409" y="62459"/>
                  </a:lnTo>
                  <a:lnTo>
                    <a:pt x="126242" y="59499"/>
                  </a:lnTo>
                  <a:lnTo>
                    <a:pt x="130783" y="56533"/>
                  </a:lnTo>
                  <a:lnTo>
                    <a:pt x="135794" y="53564"/>
                  </a:lnTo>
                  <a:lnTo>
                    <a:pt x="141119" y="50592"/>
                  </a:lnTo>
                  <a:lnTo>
                    <a:pt x="144669" y="47618"/>
                  </a:lnTo>
                  <a:lnTo>
                    <a:pt x="147036" y="44644"/>
                  </a:lnTo>
                  <a:lnTo>
                    <a:pt x="148614" y="41669"/>
                  </a:lnTo>
                  <a:lnTo>
                    <a:pt x="150658" y="39685"/>
                  </a:lnTo>
                  <a:lnTo>
                    <a:pt x="153013" y="38363"/>
                  </a:lnTo>
                  <a:lnTo>
                    <a:pt x="155575" y="37481"/>
                  </a:lnTo>
                  <a:lnTo>
                    <a:pt x="161068" y="33856"/>
                  </a:lnTo>
                  <a:lnTo>
                    <a:pt x="163922" y="31500"/>
                  </a:lnTo>
                  <a:lnTo>
                    <a:pt x="165824" y="28938"/>
                  </a:lnTo>
                  <a:lnTo>
                    <a:pt x="167938" y="23445"/>
                  </a:lnTo>
                  <a:lnTo>
                    <a:pt x="167509" y="21583"/>
                  </a:lnTo>
                  <a:lnTo>
                    <a:pt x="166231" y="20342"/>
                  </a:lnTo>
                  <a:lnTo>
                    <a:pt x="164387" y="19514"/>
                  </a:lnTo>
                  <a:lnTo>
                    <a:pt x="159692" y="18595"/>
                  </a:lnTo>
                  <a:lnTo>
                    <a:pt x="157051" y="18350"/>
                  </a:lnTo>
                  <a:lnTo>
                    <a:pt x="154298" y="17194"/>
                  </a:lnTo>
                  <a:lnTo>
                    <a:pt x="151471" y="15431"/>
                  </a:lnTo>
                  <a:lnTo>
                    <a:pt x="148594" y="13264"/>
                  </a:lnTo>
                  <a:lnTo>
                    <a:pt x="144692" y="11819"/>
                  </a:lnTo>
                  <a:lnTo>
                    <a:pt x="140106" y="10856"/>
                  </a:lnTo>
                  <a:lnTo>
                    <a:pt x="135064" y="10214"/>
                  </a:lnTo>
                  <a:lnTo>
                    <a:pt x="128726" y="10778"/>
                  </a:lnTo>
                  <a:lnTo>
                    <a:pt x="121525" y="12146"/>
                  </a:lnTo>
                  <a:lnTo>
                    <a:pt x="113746" y="14051"/>
                  </a:lnTo>
                  <a:lnTo>
                    <a:pt x="105585" y="15320"/>
                  </a:lnTo>
                  <a:lnTo>
                    <a:pt x="97168" y="16166"/>
                  </a:lnTo>
                  <a:lnTo>
                    <a:pt x="88579" y="16731"/>
                  </a:lnTo>
                  <a:lnTo>
                    <a:pt x="79877" y="18099"/>
                  </a:lnTo>
                  <a:lnTo>
                    <a:pt x="71099" y="20003"/>
                  </a:lnTo>
                  <a:lnTo>
                    <a:pt x="62270" y="22265"/>
                  </a:lnTo>
                  <a:lnTo>
                    <a:pt x="55393" y="24765"/>
                  </a:lnTo>
                  <a:lnTo>
                    <a:pt x="49815" y="27424"/>
                  </a:lnTo>
                  <a:lnTo>
                    <a:pt x="35684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0"/>
            <p:cNvSpPr/>
            <p:nvPr/>
          </p:nvSpPr>
          <p:spPr>
            <a:xfrm>
              <a:off x="1054117" y="3920132"/>
              <a:ext cx="213853" cy="201421"/>
            </a:xfrm>
            <a:custGeom>
              <a:avLst/>
              <a:gdLst/>
              <a:ahLst/>
              <a:cxnLst/>
              <a:rect l="0" t="0" r="0" b="0"/>
              <a:pathLst>
                <a:path w="213853" h="201421">
                  <a:moveTo>
                    <a:pt x="106742" y="0"/>
                  </a:moveTo>
                  <a:lnTo>
                    <a:pt x="99053" y="0"/>
                  </a:lnTo>
                  <a:lnTo>
                    <a:pt x="93439" y="4741"/>
                  </a:lnTo>
                  <a:lnTo>
                    <a:pt x="90928" y="6137"/>
                  </a:lnTo>
                  <a:lnTo>
                    <a:pt x="85492" y="7689"/>
                  </a:lnTo>
                  <a:lnTo>
                    <a:pt x="79769" y="11024"/>
                  </a:lnTo>
                  <a:lnTo>
                    <a:pt x="76854" y="13303"/>
                  </a:lnTo>
                  <a:lnTo>
                    <a:pt x="70969" y="15834"/>
                  </a:lnTo>
                  <a:lnTo>
                    <a:pt x="68010" y="16509"/>
                  </a:lnTo>
                  <a:lnTo>
                    <a:pt x="64054" y="17952"/>
                  </a:lnTo>
                  <a:lnTo>
                    <a:pt x="59431" y="19905"/>
                  </a:lnTo>
                  <a:lnTo>
                    <a:pt x="54366" y="22200"/>
                  </a:lnTo>
                  <a:lnTo>
                    <a:pt x="49996" y="24722"/>
                  </a:lnTo>
                  <a:lnTo>
                    <a:pt x="46091" y="27395"/>
                  </a:lnTo>
                  <a:lnTo>
                    <a:pt x="42496" y="30170"/>
                  </a:lnTo>
                  <a:lnTo>
                    <a:pt x="35855" y="35899"/>
                  </a:lnTo>
                  <a:lnTo>
                    <a:pt x="32695" y="38815"/>
                  </a:lnTo>
                  <a:lnTo>
                    <a:pt x="29596" y="42744"/>
                  </a:lnTo>
                  <a:lnTo>
                    <a:pt x="26538" y="47347"/>
                  </a:lnTo>
                  <a:lnTo>
                    <a:pt x="23507" y="52401"/>
                  </a:lnTo>
                  <a:lnTo>
                    <a:pt x="20494" y="57755"/>
                  </a:lnTo>
                  <a:lnTo>
                    <a:pt x="14501" y="68994"/>
                  </a:lnTo>
                  <a:lnTo>
                    <a:pt x="12506" y="73778"/>
                  </a:lnTo>
                  <a:lnTo>
                    <a:pt x="11176" y="77958"/>
                  </a:lnTo>
                  <a:lnTo>
                    <a:pt x="10289" y="81738"/>
                  </a:lnTo>
                  <a:lnTo>
                    <a:pt x="8706" y="86242"/>
                  </a:lnTo>
                  <a:lnTo>
                    <a:pt x="6658" y="91229"/>
                  </a:lnTo>
                  <a:lnTo>
                    <a:pt x="4300" y="96538"/>
                  </a:lnTo>
                  <a:lnTo>
                    <a:pt x="2729" y="101070"/>
                  </a:lnTo>
                  <a:lnTo>
                    <a:pt x="1681" y="105083"/>
                  </a:lnTo>
                  <a:lnTo>
                    <a:pt x="983" y="108751"/>
                  </a:lnTo>
                  <a:lnTo>
                    <a:pt x="517" y="113180"/>
                  </a:lnTo>
                  <a:lnTo>
                    <a:pt x="207" y="118118"/>
                  </a:lnTo>
                  <a:lnTo>
                    <a:pt x="0" y="123394"/>
                  </a:lnTo>
                  <a:lnTo>
                    <a:pt x="854" y="127903"/>
                  </a:lnTo>
                  <a:lnTo>
                    <a:pt x="2415" y="131902"/>
                  </a:lnTo>
                  <a:lnTo>
                    <a:pt x="4449" y="135559"/>
                  </a:lnTo>
                  <a:lnTo>
                    <a:pt x="9354" y="144915"/>
                  </a:lnTo>
                  <a:lnTo>
                    <a:pt x="12051" y="150188"/>
                  </a:lnTo>
                  <a:lnTo>
                    <a:pt x="14841" y="154696"/>
                  </a:lnTo>
                  <a:lnTo>
                    <a:pt x="17693" y="158693"/>
                  </a:lnTo>
                  <a:lnTo>
                    <a:pt x="20587" y="162350"/>
                  </a:lnTo>
                  <a:lnTo>
                    <a:pt x="23508" y="165781"/>
                  </a:lnTo>
                  <a:lnTo>
                    <a:pt x="26448" y="169059"/>
                  </a:lnTo>
                  <a:lnTo>
                    <a:pt x="29400" y="172237"/>
                  </a:lnTo>
                  <a:lnTo>
                    <a:pt x="43036" y="186191"/>
                  </a:lnTo>
                  <a:lnTo>
                    <a:pt x="48396" y="189612"/>
                  </a:lnTo>
                  <a:lnTo>
                    <a:pt x="53954" y="191892"/>
                  </a:lnTo>
                  <a:lnTo>
                    <a:pt x="59644" y="193413"/>
                  </a:lnTo>
                  <a:lnTo>
                    <a:pt x="64429" y="194426"/>
                  </a:lnTo>
                  <a:lnTo>
                    <a:pt x="68611" y="195102"/>
                  </a:lnTo>
                  <a:lnTo>
                    <a:pt x="72392" y="195553"/>
                  </a:lnTo>
                  <a:lnTo>
                    <a:pt x="76897" y="196845"/>
                  </a:lnTo>
                  <a:lnTo>
                    <a:pt x="81884" y="198699"/>
                  </a:lnTo>
                  <a:lnTo>
                    <a:pt x="87193" y="200927"/>
                  </a:lnTo>
                  <a:lnTo>
                    <a:pt x="92717" y="201420"/>
                  </a:lnTo>
                  <a:lnTo>
                    <a:pt x="98384" y="200757"/>
                  </a:lnTo>
                  <a:lnTo>
                    <a:pt x="104147" y="199322"/>
                  </a:lnTo>
                  <a:lnTo>
                    <a:pt x="109973" y="198366"/>
                  </a:lnTo>
                  <a:lnTo>
                    <a:pt x="115841" y="197729"/>
                  </a:lnTo>
                  <a:lnTo>
                    <a:pt x="121738" y="197303"/>
                  </a:lnTo>
                  <a:lnTo>
                    <a:pt x="127653" y="196028"/>
                  </a:lnTo>
                  <a:lnTo>
                    <a:pt x="133581" y="194185"/>
                  </a:lnTo>
                  <a:lnTo>
                    <a:pt x="139517" y="191965"/>
                  </a:lnTo>
                  <a:lnTo>
                    <a:pt x="144467" y="190484"/>
                  </a:lnTo>
                  <a:lnTo>
                    <a:pt x="148759" y="189497"/>
                  </a:lnTo>
                  <a:lnTo>
                    <a:pt x="152613" y="188840"/>
                  </a:lnTo>
                  <a:lnTo>
                    <a:pt x="157166" y="187409"/>
                  </a:lnTo>
                  <a:lnTo>
                    <a:pt x="162186" y="185463"/>
                  </a:lnTo>
                  <a:lnTo>
                    <a:pt x="167517" y="183173"/>
                  </a:lnTo>
                  <a:lnTo>
                    <a:pt x="172063" y="179662"/>
                  </a:lnTo>
                  <a:lnTo>
                    <a:pt x="176086" y="175338"/>
                  </a:lnTo>
                  <a:lnTo>
                    <a:pt x="179760" y="170470"/>
                  </a:lnTo>
                  <a:lnTo>
                    <a:pt x="183202" y="166232"/>
                  </a:lnTo>
                  <a:lnTo>
                    <a:pt x="186489" y="162416"/>
                  </a:lnTo>
                  <a:lnTo>
                    <a:pt x="189672" y="158879"/>
                  </a:lnTo>
                  <a:lnTo>
                    <a:pt x="195855" y="152303"/>
                  </a:lnTo>
                  <a:lnTo>
                    <a:pt x="207909" y="139997"/>
                  </a:lnTo>
                  <a:lnTo>
                    <a:pt x="209905" y="135995"/>
                  </a:lnTo>
                  <a:lnTo>
                    <a:pt x="211236" y="131343"/>
                  </a:lnTo>
                  <a:lnTo>
                    <a:pt x="212123" y="126258"/>
                  </a:lnTo>
                  <a:lnTo>
                    <a:pt x="212715" y="121875"/>
                  </a:lnTo>
                  <a:lnTo>
                    <a:pt x="213109" y="117961"/>
                  </a:lnTo>
                  <a:lnTo>
                    <a:pt x="213372" y="114360"/>
                  </a:lnTo>
                  <a:lnTo>
                    <a:pt x="213547" y="109974"/>
                  </a:lnTo>
                  <a:lnTo>
                    <a:pt x="213794" y="95313"/>
                  </a:lnTo>
                  <a:lnTo>
                    <a:pt x="213852" y="87671"/>
                  </a:lnTo>
                  <a:lnTo>
                    <a:pt x="212875" y="83253"/>
                  </a:lnTo>
                  <a:lnTo>
                    <a:pt x="211232" y="78322"/>
                  </a:lnTo>
                  <a:lnTo>
                    <a:pt x="209144" y="73051"/>
                  </a:lnTo>
                  <a:lnTo>
                    <a:pt x="206760" y="68544"/>
                  </a:lnTo>
                  <a:lnTo>
                    <a:pt x="204178" y="64548"/>
                  </a:lnTo>
                  <a:lnTo>
                    <a:pt x="201465" y="60892"/>
                  </a:lnTo>
                  <a:lnTo>
                    <a:pt x="197672" y="57462"/>
                  </a:lnTo>
                  <a:lnTo>
                    <a:pt x="193159" y="54183"/>
                  </a:lnTo>
                  <a:lnTo>
                    <a:pt x="188166" y="51005"/>
                  </a:lnTo>
                  <a:lnTo>
                    <a:pt x="183845" y="47894"/>
                  </a:lnTo>
                  <a:lnTo>
                    <a:pt x="179972" y="44827"/>
                  </a:lnTo>
                  <a:lnTo>
                    <a:pt x="176398" y="41791"/>
                  </a:lnTo>
                  <a:lnTo>
                    <a:pt x="172030" y="38775"/>
                  </a:lnTo>
                  <a:lnTo>
                    <a:pt x="167135" y="35772"/>
                  </a:lnTo>
                  <a:lnTo>
                    <a:pt x="15139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1"/>
            <p:cNvSpPr/>
            <p:nvPr/>
          </p:nvSpPr>
          <p:spPr>
            <a:xfrm>
              <a:off x="1125140" y="4277320"/>
              <a:ext cx="17861" cy="116087"/>
            </a:xfrm>
            <a:custGeom>
              <a:avLst/>
              <a:gdLst/>
              <a:ahLst/>
              <a:cxnLst/>
              <a:rect l="0" t="0" r="0" b="0"/>
              <a:pathLst>
                <a:path w="17861" h="116087">
                  <a:moveTo>
                    <a:pt x="17860" y="0"/>
                  </a:moveTo>
                  <a:lnTo>
                    <a:pt x="17860" y="4740"/>
                  </a:lnTo>
                  <a:lnTo>
                    <a:pt x="16867" y="7129"/>
                  </a:lnTo>
                  <a:lnTo>
                    <a:pt x="15214" y="9713"/>
                  </a:lnTo>
                  <a:lnTo>
                    <a:pt x="13119" y="12429"/>
                  </a:lnTo>
                  <a:lnTo>
                    <a:pt x="11723" y="15231"/>
                  </a:lnTo>
                  <a:lnTo>
                    <a:pt x="10792" y="18091"/>
                  </a:lnTo>
                  <a:lnTo>
                    <a:pt x="10171" y="20990"/>
                  </a:lnTo>
                  <a:lnTo>
                    <a:pt x="9757" y="23915"/>
                  </a:lnTo>
                  <a:lnTo>
                    <a:pt x="9482" y="26857"/>
                  </a:lnTo>
                  <a:lnTo>
                    <a:pt x="9298" y="29811"/>
                  </a:lnTo>
                  <a:lnTo>
                    <a:pt x="9093" y="38384"/>
                  </a:lnTo>
                  <a:lnTo>
                    <a:pt x="8962" y="60058"/>
                  </a:lnTo>
                  <a:lnTo>
                    <a:pt x="7959" y="65835"/>
                  </a:lnTo>
                  <a:lnTo>
                    <a:pt x="6298" y="71671"/>
                  </a:lnTo>
                  <a:lnTo>
                    <a:pt x="4199" y="77546"/>
                  </a:lnTo>
                  <a:lnTo>
                    <a:pt x="2799" y="83447"/>
                  </a:lnTo>
                  <a:lnTo>
                    <a:pt x="1866" y="89366"/>
                  </a:lnTo>
                  <a:lnTo>
                    <a:pt x="1244" y="95296"/>
                  </a:lnTo>
                  <a:lnTo>
                    <a:pt x="829" y="100241"/>
                  </a:lnTo>
                  <a:lnTo>
                    <a:pt x="553" y="104531"/>
                  </a:lnTo>
                  <a:lnTo>
                    <a:pt x="0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2"/>
            <p:cNvSpPr/>
            <p:nvPr/>
          </p:nvSpPr>
          <p:spPr>
            <a:xfrm>
              <a:off x="1143000" y="4661296"/>
              <a:ext cx="26790" cy="125017"/>
            </a:xfrm>
            <a:custGeom>
              <a:avLst/>
              <a:gdLst/>
              <a:ahLst/>
              <a:cxnLst/>
              <a:rect l="0" t="0" r="0" b="0"/>
              <a:pathLst>
                <a:path w="26790" h="125017">
                  <a:moveTo>
                    <a:pt x="0" y="0"/>
                  </a:moveTo>
                  <a:lnTo>
                    <a:pt x="0" y="4740"/>
                  </a:lnTo>
                  <a:lnTo>
                    <a:pt x="992" y="8122"/>
                  </a:lnTo>
                  <a:lnTo>
                    <a:pt x="2645" y="12359"/>
                  </a:lnTo>
                  <a:lnTo>
                    <a:pt x="4740" y="17169"/>
                  </a:lnTo>
                  <a:lnTo>
                    <a:pt x="6136" y="22360"/>
                  </a:lnTo>
                  <a:lnTo>
                    <a:pt x="7067" y="27805"/>
                  </a:lnTo>
                  <a:lnTo>
                    <a:pt x="7688" y="33419"/>
                  </a:lnTo>
                  <a:lnTo>
                    <a:pt x="9094" y="40139"/>
                  </a:lnTo>
                  <a:lnTo>
                    <a:pt x="11023" y="47596"/>
                  </a:lnTo>
                  <a:lnTo>
                    <a:pt x="13302" y="55543"/>
                  </a:lnTo>
                  <a:lnTo>
                    <a:pt x="14821" y="63818"/>
                  </a:lnTo>
                  <a:lnTo>
                    <a:pt x="15834" y="72311"/>
                  </a:lnTo>
                  <a:lnTo>
                    <a:pt x="16509" y="80950"/>
                  </a:lnTo>
                  <a:lnTo>
                    <a:pt x="17951" y="88693"/>
                  </a:lnTo>
                  <a:lnTo>
                    <a:pt x="19905" y="95839"/>
                  </a:lnTo>
                  <a:lnTo>
                    <a:pt x="22199" y="102589"/>
                  </a:lnTo>
                  <a:lnTo>
                    <a:pt x="23729" y="108080"/>
                  </a:lnTo>
                  <a:lnTo>
                    <a:pt x="24749" y="112733"/>
                  </a:lnTo>
                  <a:lnTo>
                    <a:pt x="26789" y="1250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3"/>
            <p:cNvSpPr/>
            <p:nvPr/>
          </p:nvSpPr>
          <p:spPr>
            <a:xfrm>
              <a:off x="1143000" y="4991695"/>
              <a:ext cx="8930" cy="276821"/>
            </a:xfrm>
            <a:custGeom>
              <a:avLst/>
              <a:gdLst/>
              <a:ahLst/>
              <a:cxnLst/>
              <a:rect l="0" t="0" r="0" b="0"/>
              <a:pathLst>
                <a:path w="8930" h="276821">
                  <a:moveTo>
                    <a:pt x="0" y="0"/>
                  </a:moveTo>
                  <a:lnTo>
                    <a:pt x="0" y="98119"/>
                  </a:lnTo>
                  <a:lnTo>
                    <a:pt x="992" y="112045"/>
                  </a:lnTo>
                  <a:lnTo>
                    <a:pt x="2645" y="126291"/>
                  </a:lnTo>
                  <a:lnTo>
                    <a:pt x="4740" y="140748"/>
                  </a:lnTo>
                  <a:lnTo>
                    <a:pt x="6136" y="155348"/>
                  </a:lnTo>
                  <a:lnTo>
                    <a:pt x="7067" y="170041"/>
                  </a:lnTo>
                  <a:lnTo>
                    <a:pt x="8102" y="198605"/>
                  </a:lnTo>
                  <a:lnTo>
                    <a:pt x="8766" y="246634"/>
                  </a:lnTo>
                  <a:lnTo>
                    <a:pt x="8929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4"/>
            <p:cNvSpPr/>
            <p:nvPr/>
          </p:nvSpPr>
          <p:spPr>
            <a:xfrm>
              <a:off x="1687710" y="3884414"/>
              <a:ext cx="26791" cy="169665"/>
            </a:xfrm>
            <a:custGeom>
              <a:avLst/>
              <a:gdLst/>
              <a:ahLst/>
              <a:cxnLst/>
              <a:rect l="0" t="0" r="0" b="0"/>
              <a:pathLst>
                <a:path w="26791" h="169665">
                  <a:moveTo>
                    <a:pt x="26790" y="0"/>
                  </a:moveTo>
                  <a:lnTo>
                    <a:pt x="22049" y="4740"/>
                  </a:lnTo>
                  <a:lnTo>
                    <a:pt x="20653" y="7129"/>
                  </a:lnTo>
                  <a:lnTo>
                    <a:pt x="19722" y="9713"/>
                  </a:lnTo>
                  <a:lnTo>
                    <a:pt x="19101" y="12428"/>
                  </a:lnTo>
                  <a:lnTo>
                    <a:pt x="18687" y="15231"/>
                  </a:lnTo>
                  <a:lnTo>
                    <a:pt x="18412" y="18091"/>
                  </a:lnTo>
                  <a:lnTo>
                    <a:pt x="18228" y="20990"/>
                  </a:lnTo>
                  <a:lnTo>
                    <a:pt x="18023" y="26857"/>
                  </a:lnTo>
                  <a:lnTo>
                    <a:pt x="17892" y="38708"/>
                  </a:lnTo>
                  <a:lnTo>
                    <a:pt x="17860" y="99853"/>
                  </a:lnTo>
                  <a:lnTo>
                    <a:pt x="16868" y="103279"/>
                  </a:lnTo>
                  <a:lnTo>
                    <a:pt x="15214" y="106556"/>
                  </a:lnTo>
                  <a:lnTo>
                    <a:pt x="13119" y="109732"/>
                  </a:lnTo>
                  <a:lnTo>
                    <a:pt x="11723" y="113834"/>
                  </a:lnTo>
                  <a:lnTo>
                    <a:pt x="10792" y="118554"/>
                  </a:lnTo>
                  <a:lnTo>
                    <a:pt x="9298" y="130905"/>
                  </a:lnTo>
                  <a:lnTo>
                    <a:pt x="8183" y="132910"/>
                  </a:lnTo>
                  <a:lnTo>
                    <a:pt x="6448" y="135239"/>
                  </a:lnTo>
                  <a:lnTo>
                    <a:pt x="4299" y="137784"/>
                  </a:lnTo>
                  <a:lnTo>
                    <a:pt x="2866" y="140474"/>
                  </a:lnTo>
                  <a:lnTo>
                    <a:pt x="1911" y="143258"/>
                  </a:lnTo>
                  <a:lnTo>
                    <a:pt x="1274" y="146107"/>
                  </a:lnTo>
                  <a:lnTo>
                    <a:pt x="849" y="148998"/>
                  </a:lnTo>
                  <a:lnTo>
                    <a:pt x="566" y="151918"/>
                  </a:lnTo>
                  <a:lnTo>
                    <a:pt x="34" y="160218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5"/>
            <p:cNvSpPr/>
            <p:nvPr/>
          </p:nvSpPr>
          <p:spPr>
            <a:xfrm>
              <a:off x="1544882" y="4727824"/>
              <a:ext cx="74721" cy="85890"/>
            </a:xfrm>
            <a:custGeom>
              <a:avLst/>
              <a:gdLst/>
              <a:ahLst/>
              <a:cxnLst/>
              <a:rect l="0" t="0" r="0" b="0"/>
              <a:pathLst>
                <a:path w="74721" h="85890">
                  <a:moveTo>
                    <a:pt x="63707" y="0"/>
                  </a:moveTo>
                  <a:lnTo>
                    <a:pt x="47568" y="7923"/>
                  </a:lnTo>
                  <a:lnTo>
                    <a:pt x="42611" y="10887"/>
                  </a:lnTo>
                  <a:lnTo>
                    <a:pt x="38314" y="13855"/>
                  </a:lnTo>
                  <a:lnTo>
                    <a:pt x="34457" y="16827"/>
                  </a:lnTo>
                  <a:lnTo>
                    <a:pt x="30893" y="19800"/>
                  </a:lnTo>
                  <a:lnTo>
                    <a:pt x="27525" y="22774"/>
                  </a:lnTo>
                  <a:lnTo>
                    <a:pt x="21137" y="28724"/>
                  </a:lnTo>
                  <a:lnTo>
                    <a:pt x="14991" y="34676"/>
                  </a:lnTo>
                  <a:lnTo>
                    <a:pt x="11963" y="36660"/>
                  </a:lnTo>
                  <a:lnTo>
                    <a:pt x="5952" y="38864"/>
                  </a:lnTo>
                  <a:lnTo>
                    <a:pt x="3953" y="40445"/>
                  </a:lnTo>
                  <a:lnTo>
                    <a:pt x="2620" y="42491"/>
                  </a:lnTo>
                  <a:lnTo>
                    <a:pt x="1731" y="44847"/>
                  </a:lnTo>
                  <a:lnTo>
                    <a:pt x="1138" y="47410"/>
                  </a:lnTo>
                  <a:lnTo>
                    <a:pt x="743" y="50110"/>
                  </a:lnTo>
                  <a:lnTo>
                    <a:pt x="480" y="52903"/>
                  </a:lnTo>
                  <a:lnTo>
                    <a:pt x="305" y="55757"/>
                  </a:lnTo>
                  <a:lnTo>
                    <a:pt x="0" y="65686"/>
                  </a:lnTo>
                  <a:lnTo>
                    <a:pt x="2620" y="69294"/>
                  </a:lnTo>
                  <a:lnTo>
                    <a:pt x="4708" y="71645"/>
                  </a:lnTo>
                  <a:lnTo>
                    <a:pt x="8084" y="73213"/>
                  </a:lnTo>
                  <a:lnTo>
                    <a:pt x="12319" y="74257"/>
                  </a:lnTo>
                  <a:lnTo>
                    <a:pt x="17127" y="74954"/>
                  </a:lnTo>
                  <a:lnTo>
                    <a:pt x="22317" y="76411"/>
                  </a:lnTo>
                  <a:lnTo>
                    <a:pt x="27761" y="78374"/>
                  </a:lnTo>
                  <a:lnTo>
                    <a:pt x="33374" y="80675"/>
                  </a:lnTo>
                  <a:lnTo>
                    <a:pt x="39101" y="82209"/>
                  </a:lnTo>
                  <a:lnTo>
                    <a:pt x="44904" y="83232"/>
                  </a:lnTo>
                  <a:lnTo>
                    <a:pt x="50756" y="83914"/>
                  </a:lnTo>
                  <a:lnTo>
                    <a:pt x="56642" y="84368"/>
                  </a:lnTo>
                  <a:lnTo>
                    <a:pt x="62551" y="84671"/>
                  </a:lnTo>
                  <a:lnTo>
                    <a:pt x="68474" y="84873"/>
                  </a:lnTo>
                  <a:lnTo>
                    <a:pt x="74720" y="858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6"/>
            <p:cNvSpPr/>
            <p:nvPr/>
          </p:nvSpPr>
          <p:spPr>
            <a:xfrm>
              <a:off x="1616273" y="4991695"/>
              <a:ext cx="1" cy="63855"/>
            </a:xfrm>
            <a:custGeom>
              <a:avLst/>
              <a:gdLst/>
              <a:ahLst/>
              <a:cxnLst/>
              <a:rect l="0" t="0" r="0" b="0"/>
              <a:pathLst>
                <a:path w="1" h="63855">
                  <a:moveTo>
                    <a:pt x="0" y="0"/>
                  </a:moveTo>
                  <a:lnTo>
                    <a:pt x="0" y="638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7"/>
            <p:cNvSpPr/>
            <p:nvPr/>
          </p:nvSpPr>
          <p:spPr>
            <a:xfrm>
              <a:off x="2064154" y="3964783"/>
              <a:ext cx="194644" cy="187399"/>
            </a:xfrm>
            <a:custGeom>
              <a:avLst/>
              <a:gdLst/>
              <a:ahLst/>
              <a:cxnLst/>
              <a:rect l="0" t="0" r="0" b="0"/>
              <a:pathLst>
                <a:path w="194644" h="187399">
                  <a:moveTo>
                    <a:pt x="177197" y="17857"/>
                  </a:moveTo>
                  <a:lnTo>
                    <a:pt x="177197" y="13117"/>
                  </a:lnTo>
                  <a:lnTo>
                    <a:pt x="176205" y="11720"/>
                  </a:lnTo>
                  <a:lnTo>
                    <a:pt x="174551" y="10789"/>
                  </a:lnTo>
                  <a:lnTo>
                    <a:pt x="172456" y="10169"/>
                  </a:lnTo>
                  <a:lnTo>
                    <a:pt x="167484" y="6833"/>
                  </a:lnTo>
                  <a:lnTo>
                    <a:pt x="164768" y="4555"/>
                  </a:lnTo>
                  <a:lnTo>
                    <a:pt x="161966" y="3036"/>
                  </a:lnTo>
                  <a:lnTo>
                    <a:pt x="156206" y="1348"/>
                  </a:lnTo>
                  <a:lnTo>
                    <a:pt x="150339" y="598"/>
                  </a:lnTo>
                  <a:lnTo>
                    <a:pt x="144424" y="264"/>
                  </a:lnTo>
                  <a:lnTo>
                    <a:pt x="138488" y="116"/>
                  </a:lnTo>
                  <a:lnTo>
                    <a:pt x="98410" y="0"/>
                  </a:lnTo>
                  <a:lnTo>
                    <a:pt x="93915" y="992"/>
                  </a:lnTo>
                  <a:lnTo>
                    <a:pt x="89925" y="2645"/>
                  </a:lnTo>
                  <a:lnTo>
                    <a:pt x="86274" y="4739"/>
                  </a:lnTo>
                  <a:lnTo>
                    <a:pt x="81855" y="6135"/>
                  </a:lnTo>
                  <a:lnTo>
                    <a:pt x="76925" y="7066"/>
                  </a:lnTo>
                  <a:lnTo>
                    <a:pt x="71654" y="7686"/>
                  </a:lnTo>
                  <a:lnTo>
                    <a:pt x="67147" y="9092"/>
                  </a:lnTo>
                  <a:lnTo>
                    <a:pt x="63151" y="11021"/>
                  </a:lnTo>
                  <a:lnTo>
                    <a:pt x="59494" y="13300"/>
                  </a:lnTo>
                  <a:lnTo>
                    <a:pt x="56065" y="15811"/>
                  </a:lnTo>
                  <a:lnTo>
                    <a:pt x="52786" y="18478"/>
                  </a:lnTo>
                  <a:lnTo>
                    <a:pt x="49608" y="21248"/>
                  </a:lnTo>
                  <a:lnTo>
                    <a:pt x="46497" y="23094"/>
                  </a:lnTo>
                  <a:lnTo>
                    <a:pt x="43431" y="24325"/>
                  </a:lnTo>
                  <a:lnTo>
                    <a:pt x="40395" y="25145"/>
                  </a:lnTo>
                  <a:lnTo>
                    <a:pt x="34375" y="28703"/>
                  </a:lnTo>
                  <a:lnTo>
                    <a:pt x="31381" y="31041"/>
                  </a:lnTo>
                  <a:lnTo>
                    <a:pt x="28393" y="34584"/>
                  </a:lnTo>
                  <a:lnTo>
                    <a:pt x="25408" y="38930"/>
                  </a:lnTo>
                  <a:lnTo>
                    <a:pt x="22426" y="43812"/>
                  </a:lnTo>
                  <a:lnTo>
                    <a:pt x="19446" y="48059"/>
                  </a:lnTo>
                  <a:lnTo>
                    <a:pt x="16467" y="51882"/>
                  </a:lnTo>
                  <a:lnTo>
                    <a:pt x="13489" y="55423"/>
                  </a:lnTo>
                  <a:lnTo>
                    <a:pt x="11504" y="58776"/>
                  </a:lnTo>
                  <a:lnTo>
                    <a:pt x="10180" y="62004"/>
                  </a:lnTo>
                  <a:lnTo>
                    <a:pt x="9298" y="65148"/>
                  </a:lnTo>
                  <a:lnTo>
                    <a:pt x="7717" y="68236"/>
                  </a:lnTo>
                  <a:lnTo>
                    <a:pt x="5671" y="71286"/>
                  </a:lnTo>
                  <a:lnTo>
                    <a:pt x="3315" y="74313"/>
                  </a:lnTo>
                  <a:lnTo>
                    <a:pt x="1745" y="77322"/>
                  </a:lnTo>
                  <a:lnTo>
                    <a:pt x="698" y="80321"/>
                  </a:lnTo>
                  <a:lnTo>
                    <a:pt x="0" y="83312"/>
                  </a:lnTo>
                  <a:lnTo>
                    <a:pt x="526" y="87290"/>
                  </a:lnTo>
                  <a:lnTo>
                    <a:pt x="1870" y="91927"/>
                  </a:lnTo>
                  <a:lnTo>
                    <a:pt x="3757" y="97003"/>
                  </a:lnTo>
                  <a:lnTo>
                    <a:pt x="5016" y="101379"/>
                  </a:lnTo>
                  <a:lnTo>
                    <a:pt x="5855" y="105289"/>
                  </a:lnTo>
                  <a:lnTo>
                    <a:pt x="6414" y="108887"/>
                  </a:lnTo>
                  <a:lnTo>
                    <a:pt x="7779" y="113270"/>
                  </a:lnTo>
                  <a:lnTo>
                    <a:pt x="9682" y="118177"/>
                  </a:lnTo>
                  <a:lnTo>
                    <a:pt x="11942" y="123432"/>
                  </a:lnTo>
                  <a:lnTo>
                    <a:pt x="15433" y="128920"/>
                  </a:lnTo>
                  <a:lnTo>
                    <a:pt x="19745" y="134563"/>
                  </a:lnTo>
                  <a:lnTo>
                    <a:pt x="24604" y="140310"/>
                  </a:lnTo>
                  <a:lnTo>
                    <a:pt x="28836" y="145133"/>
                  </a:lnTo>
                  <a:lnTo>
                    <a:pt x="36183" y="153138"/>
                  </a:lnTo>
                  <a:lnTo>
                    <a:pt x="40524" y="156661"/>
                  </a:lnTo>
                  <a:lnTo>
                    <a:pt x="45402" y="160003"/>
                  </a:lnTo>
                  <a:lnTo>
                    <a:pt x="50638" y="163222"/>
                  </a:lnTo>
                  <a:lnTo>
                    <a:pt x="56114" y="166361"/>
                  </a:lnTo>
                  <a:lnTo>
                    <a:pt x="67489" y="172494"/>
                  </a:lnTo>
                  <a:lnTo>
                    <a:pt x="72309" y="174527"/>
                  </a:lnTo>
                  <a:lnTo>
                    <a:pt x="76513" y="175882"/>
                  </a:lnTo>
                  <a:lnTo>
                    <a:pt x="80309" y="176785"/>
                  </a:lnTo>
                  <a:lnTo>
                    <a:pt x="83831" y="178379"/>
                  </a:lnTo>
                  <a:lnTo>
                    <a:pt x="87172" y="180434"/>
                  </a:lnTo>
                  <a:lnTo>
                    <a:pt x="90392" y="182797"/>
                  </a:lnTo>
                  <a:lnTo>
                    <a:pt x="94522" y="184372"/>
                  </a:lnTo>
                  <a:lnTo>
                    <a:pt x="99260" y="185421"/>
                  </a:lnTo>
                  <a:lnTo>
                    <a:pt x="104403" y="186121"/>
                  </a:lnTo>
                  <a:lnTo>
                    <a:pt x="108824" y="186588"/>
                  </a:lnTo>
                  <a:lnTo>
                    <a:pt x="112764" y="186899"/>
                  </a:lnTo>
                  <a:lnTo>
                    <a:pt x="116382" y="187106"/>
                  </a:lnTo>
                  <a:lnTo>
                    <a:pt x="125694" y="187337"/>
                  </a:lnTo>
                  <a:lnTo>
                    <a:pt x="130956" y="187398"/>
                  </a:lnTo>
                  <a:lnTo>
                    <a:pt x="135455" y="186447"/>
                  </a:lnTo>
                  <a:lnTo>
                    <a:pt x="139447" y="184821"/>
                  </a:lnTo>
                  <a:lnTo>
                    <a:pt x="143101" y="182744"/>
                  </a:lnTo>
                  <a:lnTo>
                    <a:pt x="146529" y="181360"/>
                  </a:lnTo>
                  <a:lnTo>
                    <a:pt x="149806" y="180437"/>
                  </a:lnTo>
                  <a:lnTo>
                    <a:pt x="152983" y="179822"/>
                  </a:lnTo>
                  <a:lnTo>
                    <a:pt x="156094" y="178419"/>
                  </a:lnTo>
                  <a:lnTo>
                    <a:pt x="159159" y="176492"/>
                  </a:lnTo>
                  <a:lnTo>
                    <a:pt x="165212" y="171705"/>
                  </a:lnTo>
                  <a:lnTo>
                    <a:pt x="171209" y="166271"/>
                  </a:lnTo>
                  <a:lnTo>
                    <a:pt x="177181" y="160548"/>
                  </a:lnTo>
                  <a:lnTo>
                    <a:pt x="180163" y="157633"/>
                  </a:lnTo>
                  <a:lnTo>
                    <a:pt x="182151" y="153705"/>
                  </a:lnTo>
                  <a:lnTo>
                    <a:pt x="183476" y="149102"/>
                  </a:lnTo>
                  <a:lnTo>
                    <a:pt x="184360" y="144049"/>
                  </a:lnTo>
                  <a:lnTo>
                    <a:pt x="185941" y="139688"/>
                  </a:lnTo>
                  <a:lnTo>
                    <a:pt x="187987" y="135789"/>
                  </a:lnTo>
                  <a:lnTo>
                    <a:pt x="190344" y="132197"/>
                  </a:lnTo>
                  <a:lnTo>
                    <a:pt x="191915" y="127818"/>
                  </a:lnTo>
                  <a:lnTo>
                    <a:pt x="192962" y="122914"/>
                  </a:lnTo>
                  <a:lnTo>
                    <a:pt x="193660" y="117661"/>
                  </a:lnTo>
                  <a:lnTo>
                    <a:pt x="194125" y="113166"/>
                  </a:lnTo>
                  <a:lnTo>
                    <a:pt x="194436" y="109178"/>
                  </a:lnTo>
                  <a:lnTo>
                    <a:pt x="194643" y="105527"/>
                  </a:lnTo>
                  <a:lnTo>
                    <a:pt x="193788" y="101108"/>
                  </a:lnTo>
                  <a:lnTo>
                    <a:pt x="192227" y="96178"/>
                  </a:lnTo>
                  <a:lnTo>
                    <a:pt x="190193" y="90907"/>
                  </a:lnTo>
                  <a:lnTo>
                    <a:pt x="188838" y="86401"/>
                  </a:lnTo>
                  <a:lnTo>
                    <a:pt x="187934" y="82404"/>
                  </a:lnTo>
                  <a:lnTo>
                    <a:pt x="187332" y="78748"/>
                  </a:lnTo>
                  <a:lnTo>
                    <a:pt x="185938" y="74326"/>
                  </a:lnTo>
                  <a:lnTo>
                    <a:pt x="184016" y="69394"/>
                  </a:lnTo>
                  <a:lnTo>
                    <a:pt x="181743" y="64121"/>
                  </a:lnTo>
                  <a:lnTo>
                    <a:pt x="179236" y="59614"/>
                  </a:lnTo>
                  <a:lnTo>
                    <a:pt x="176572" y="55617"/>
                  </a:lnTo>
                  <a:lnTo>
                    <a:pt x="173803" y="51960"/>
                  </a:lnTo>
                  <a:lnTo>
                    <a:pt x="169974" y="47537"/>
                  </a:lnTo>
                  <a:lnTo>
                    <a:pt x="165436" y="42605"/>
                  </a:lnTo>
                  <a:lnTo>
                    <a:pt x="152215" y="28828"/>
                  </a:lnTo>
                  <a:lnTo>
                    <a:pt x="132549" y="89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8"/>
            <p:cNvSpPr/>
            <p:nvPr/>
          </p:nvSpPr>
          <p:spPr>
            <a:xfrm>
              <a:off x="2152054" y="4286250"/>
              <a:ext cx="17861" cy="142876"/>
            </a:xfrm>
            <a:custGeom>
              <a:avLst/>
              <a:gdLst/>
              <a:ahLst/>
              <a:cxnLst/>
              <a:rect l="0" t="0" r="0" b="0"/>
              <a:pathLst>
                <a:path w="17861" h="142876">
                  <a:moveTo>
                    <a:pt x="17860" y="0"/>
                  </a:moveTo>
                  <a:lnTo>
                    <a:pt x="17860" y="13302"/>
                  </a:lnTo>
                  <a:lnTo>
                    <a:pt x="16867" y="15813"/>
                  </a:lnTo>
                  <a:lnTo>
                    <a:pt x="15214" y="18479"/>
                  </a:lnTo>
                  <a:lnTo>
                    <a:pt x="13119" y="21249"/>
                  </a:lnTo>
                  <a:lnTo>
                    <a:pt x="11723" y="25080"/>
                  </a:lnTo>
                  <a:lnTo>
                    <a:pt x="10792" y="29618"/>
                  </a:lnTo>
                  <a:lnTo>
                    <a:pt x="10171" y="34628"/>
                  </a:lnTo>
                  <a:lnTo>
                    <a:pt x="9757" y="38960"/>
                  </a:lnTo>
                  <a:lnTo>
                    <a:pt x="9481" y="42840"/>
                  </a:lnTo>
                  <a:lnTo>
                    <a:pt x="9298" y="46420"/>
                  </a:lnTo>
                  <a:lnTo>
                    <a:pt x="9093" y="53042"/>
                  </a:lnTo>
                  <a:lnTo>
                    <a:pt x="8951" y="68390"/>
                  </a:lnTo>
                  <a:lnTo>
                    <a:pt x="8930" y="108890"/>
                  </a:lnTo>
                  <a:lnTo>
                    <a:pt x="7938" y="112281"/>
                  </a:lnTo>
                  <a:lnTo>
                    <a:pt x="6284" y="115533"/>
                  </a:lnTo>
                  <a:lnTo>
                    <a:pt x="4189" y="118694"/>
                  </a:lnTo>
                  <a:lnTo>
                    <a:pt x="2793" y="121793"/>
                  </a:lnTo>
                  <a:lnTo>
                    <a:pt x="1862" y="124852"/>
                  </a:lnTo>
                  <a:lnTo>
                    <a:pt x="1242" y="127882"/>
                  </a:lnTo>
                  <a:lnTo>
                    <a:pt x="828" y="130895"/>
                  </a:lnTo>
                  <a:lnTo>
                    <a:pt x="552" y="133896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9"/>
            <p:cNvSpPr/>
            <p:nvPr/>
          </p:nvSpPr>
          <p:spPr>
            <a:xfrm>
              <a:off x="2080662" y="4688085"/>
              <a:ext cx="187442" cy="160332"/>
            </a:xfrm>
            <a:custGeom>
              <a:avLst/>
              <a:gdLst/>
              <a:ahLst/>
              <a:cxnLst/>
              <a:rect l="0" t="0" r="0" b="0"/>
              <a:pathLst>
                <a:path w="187442" h="160332">
                  <a:moveTo>
                    <a:pt x="133900" y="0"/>
                  </a:moveTo>
                  <a:lnTo>
                    <a:pt x="112650" y="0"/>
                  </a:lnTo>
                  <a:lnTo>
                    <a:pt x="109812" y="992"/>
                  </a:lnTo>
                  <a:lnTo>
                    <a:pt x="104012" y="4740"/>
                  </a:lnTo>
                  <a:lnTo>
                    <a:pt x="101076" y="6137"/>
                  </a:lnTo>
                  <a:lnTo>
                    <a:pt x="98127" y="7068"/>
                  </a:lnTo>
                  <a:lnTo>
                    <a:pt x="95168" y="7689"/>
                  </a:lnTo>
                  <a:lnTo>
                    <a:pt x="92204" y="9094"/>
                  </a:lnTo>
                  <a:lnTo>
                    <a:pt x="89235" y="11025"/>
                  </a:lnTo>
                  <a:lnTo>
                    <a:pt x="86264" y="13303"/>
                  </a:lnTo>
                  <a:lnTo>
                    <a:pt x="83291" y="14822"/>
                  </a:lnTo>
                  <a:lnTo>
                    <a:pt x="80317" y="15834"/>
                  </a:lnTo>
                  <a:lnTo>
                    <a:pt x="77342" y="16510"/>
                  </a:lnTo>
                  <a:lnTo>
                    <a:pt x="74367" y="17952"/>
                  </a:lnTo>
                  <a:lnTo>
                    <a:pt x="71390" y="19906"/>
                  </a:lnTo>
                  <a:lnTo>
                    <a:pt x="68414" y="22200"/>
                  </a:lnTo>
                  <a:lnTo>
                    <a:pt x="65438" y="23730"/>
                  </a:lnTo>
                  <a:lnTo>
                    <a:pt x="62462" y="24750"/>
                  </a:lnTo>
                  <a:lnTo>
                    <a:pt x="59486" y="25430"/>
                  </a:lnTo>
                  <a:lnTo>
                    <a:pt x="56509" y="26875"/>
                  </a:lnTo>
                  <a:lnTo>
                    <a:pt x="53532" y="28831"/>
                  </a:lnTo>
                  <a:lnTo>
                    <a:pt x="50556" y="31127"/>
                  </a:lnTo>
                  <a:lnTo>
                    <a:pt x="47579" y="33650"/>
                  </a:lnTo>
                  <a:lnTo>
                    <a:pt x="44603" y="36324"/>
                  </a:lnTo>
                  <a:lnTo>
                    <a:pt x="38650" y="41941"/>
                  </a:lnTo>
                  <a:lnTo>
                    <a:pt x="32697" y="47745"/>
                  </a:lnTo>
                  <a:lnTo>
                    <a:pt x="29720" y="49689"/>
                  </a:lnTo>
                  <a:lnTo>
                    <a:pt x="26744" y="50986"/>
                  </a:lnTo>
                  <a:lnTo>
                    <a:pt x="23767" y="51850"/>
                  </a:lnTo>
                  <a:lnTo>
                    <a:pt x="20791" y="53418"/>
                  </a:lnTo>
                  <a:lnTo>
                    <a:pt x="17814" y="55456"/>
                  </a:lnTo>
                  <a:lnTo>
                    <a:pt x="14838" y="57807"/>
                  </a:lnTo>
                  <a:lnTo>
                    <a:pt x="11861" y="60366"/>
                  </a:lnTo>
                  <a:lnTo>
                    <a:pt x="8884" y="63064"/>
                  </a:lnTo>
                  <a:lnTo>
                    <a:pt x="5908" y="65856"/>
                  </a:lnTo>
                  <a:lnTo>
                    <a:pt x="3923" y="68708"/>
                  </a:lnTo>
                  <a:lnTo>
                    <a:pt x="2601" y="71602"/>
                  </a:lnTo>
                  <a:lnTo>
                    <a:pt x="1719" y="74524"/>
                  </a:lnTo>
                  <a:lnTo>
                    <a:pt x="1131" y="77464"/>
                  </a:lnTo>
                  <a:lnTo>
                    <a:pt x="739" y="80416"/>
                  </a:lnTo>
                  <a:lnTo>
                    <a:pt x="477" y="83377"/>
                  </a:lnTo>
                  <a:lnTo>
                    <a:pt x="303" y="86342"/>
                  </a:lnTo>
                  <a:lnTo>
                    <a:pt x="110" y="92284"/>
                  </a:lnTo>
                  <a:lnTo>
                    <a:pt x="0" y="101206"/>
                  </a:lnTo>
                  <a:lnTo>
                    <a:pt x="977" y="104182"/>
                  </a:lnTo>
                  <a:lnTo>
                    <a:pt x="2621" y="107158"/>
                  </a:lnTo>
                  <a:lnTo>
                    <a:pt x="4709" y="110134"/>
                  </a:lnTo>
                  <a:lnTo>
                    <a:pt x="7093" y="113111"/>
                  </a:lnTo>
                  <a:lnTo>
                    <a:pt x="9674" y="116087"/>
                  </a:lnTo>
                  <a:lnTo>
                    <a:pt x="12387" y="119063"/>
                  </a:lnTo>
                  <a:lnTo>
                    <a:pt x="18048" y="125016"/>
                  </a:lnTo>
                  <a:lnTo>
                    <a:pt x="29766" y="136922"/>
                  </a:lnTo>
                  <a:lnTo>
                    <a:pt x="33720" y="138906"/>
                  </a:lnTo>
                  <a:lnTo>
                    <a:pt x="38340" y="140230"/>
                  </a:lnTo>
                  <a:lnTo>
                    <a:pt x="43404" y="141112"/>
                  </a:lnTo>
                  <a:lnTo>
                    <a:pt x="48764" y="142692"/>
                  </a:lnTo>
                  <a:lnTo>
                    <a:pt x="54322" y="144737"/>
                  </a:lnTo>
                  <a:lnTo>
                    <a:pt x="60012" y="147093"/>
                  </a:lnTo>
                  <a:lnTo>
                    <a:pt x="64798" y="148663"/>
                  </a:lnTo>
                  <a:lnTo>
                    <a:pt x="68980" y="149710"/>
                  </a:lnTo>
                  <a:lnTo>
                    <a:pt x="72761" y="150409"/>
                  </a:lnTo>
                  <a:lnTo>
                    <a:pt x="77265" y="151867"/>
                  </a:lnTo>
                  <a:lnTo>
                    <a:pt x="82253" y="153830"/>
                  </a:lnTo>
                  <a:lnTo>
                    <a:pt x="87562" y="156132"/>
                  </a:lnTo>
                  <a:lnTo>
                    <a:pt x="92094" y="157666"/>
                  </a:lnTo>
                  <a:lnTo>
                    <a:pt x="96108" y="158689"/>
                  </a:lnTo>
                  <a:lnTo>
                    <a:pt x="99775" y="159371"/>
                  </a:lnTo>
                  <a:lnTo>
                    <a:pt x="104205" y="159826"/>
                  </a:lnTo>
                  <a:lnTo>
                    <a:pt x="109142" y="160129"/>
                  </a:lnTo>
                  <a:lnTo>
                    <a:pt x="114418" y="160331"/>
                  </a:lnTo>
                  <a:lnTo>
                    <a:pt x="118928" y="159473"/>
                  </a:lnTo>
                  <a:lnTo>
                    <a:pt x="122926" y="157909"/>
                  </a:lnTo>
                  <a:lnTo>
                    <a:pt x="126584" y="155875"/>
                  </a:lnTo>
                  <a:lnTo>
                    <a:pt x="131007" y="154518"/>
                  </a:lnTo>
                  <a:lnTo>
                    <a:pt x="135940" y="153614"/>
                  </a:lnTo>
                  <a:lnTo>
                    <a:pt x="141213" y="153011"/>
                  </a:lnTo>
                  <a:lnTo>
                    <a:pt x="145721" y="151616"/>
                  </a:lnTo>
                  <a:lnTo>
                    <a:pt x="149718" y="149695"/>
                  </a:lnTo>
                  <a:lnTo>
                    <a:pt x="153375" y="147422"/>
                  </a:lnTo>
                  <a:lnTo>
                    <a:pt x="156805" y="144914"/>
                  </a:lnTo>
                  <a:lnTo>
                    <a:pt x="160084" y="142250"/>
                  </a:lnTo>
                  <a:lnTo>
                    <a:pt x="163262" y="139482"/>
                  </a:lnTo>
                  <a:lnTo>
                    <a:pt x="166373" y="137637"/>
                  </a:lnTo>
                  <a:lnTo>
                    <a:pt x="169439" y="136406"/>
                  </a:lnTo>
                  <a:lnTo>
                    <a:pt x="172476" y="135586"/>
                  </a:lnTo>
                  <a:lnTo>
                    <a:pt x="174500" y="134047"/>
                  </a:lnTo>
                  <a:lnTo>
                    <a:pt x="175849" y="132030"/>
                  </a:lnTo>
                  <a:lnTo>
                    <a:pt x="176749" y="129691"/>
                  </a:lnTo>
                  <a:lnTo>
                    <a:pt x="178341" y="126149"/>
                  </a:lnTo>
                  <a:lnTo>
                    <a:pt x="182756" y="116921"/>
                  </a:lnTo>
                  <a:lnTo>
                    <a:pt x="184330" y="112674"/>
                  </a:lnTo>
                  <a:lnTo>
                    <a:pt x="185379" y="108851"/>
                  </a:lnTo>
                  <a:lnTo>
                    <a:pt x="186079" y="105309"/>
                  </a:lnTo>
                  <a:lnTo>
                    <a:pt x="186545" y="101956"/>
                  </a:lnTo>
                  <a:lnTo>
                    <a:pt x="186856" y="98729"/>
                  </a:lnTo>
                  <a:lnTo>
                    <a:pt x="187063" y="95585"/>
                  </a:lnTo>
                  <a:lnTo>
                    <a:pt x="187202" y="91505"/>
                  </a:lnTo>
                  <a:lnTo>
                    <a:pt x="187423" y="73344"/>
                  </a:lnTo>
                  <a:lnTo>
                    <a:pt x="187441" y="69732"/>
                  </a:lnTo>
                  <a:lnTo>
                    <a:pt x="186462" y="66332"/>
                  </a:lnTo>
                  <a:lnTo>
                    <a:pt x="184816" y="63073"/>
                  </a:lnTo>
                  <a:lnTo>
                    <a:pt x="182727" y="59908"/>
                  </a:lnTo>
                  <a:lnTo>
                    <a:pt x="180342" y="56806"/>
                  </a:lnTo>
                  <a:lnTo>
                    <a:pt x="177760" y="53746"/>
                  </a:lnTo>
                  <a:lnTo>
                    <a:pt x="175046" y="50713"/>
                  </a:lnTo>
                  <a:lnTo>
                    <a:pt x="169385" y="44698"/>
                  </a:lnTo>
                  <a:lnTo>
                    <a:pt x="151739" y="26794"/>
                  </a:lnTo>
                  <a:lnTo>
                    <a:pt x="139849" y="14884"/>
                  </a:lnTo>
                  <a:lnTo>
                    <a:pt x="136874" y="12899"/>
                  </a:lnTo>
                  <a:lnTo>
                    <a:pt x="133898" y="11576"/>
                  </a:lnTo>
                  <a:lnTo>
                    <a:pt x="124970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0"/>
            <p:cNvSpPr/>
            <p:nvPr/>
          </p:nvSpPr>
          <p:spPr>
            <a:xfrm>
              <a:off x="2107410" y="5027414"/>
              <a:ext cx="178553" cy="186237"/>
            </a:xfrm>
            <a:custGeom>
              <a:avLst/>
              <a:gdLst/>
              <a:ahLst/>
              <a:cxnLst/>
              <a:rect l="0" t="0" r="0" b="0"/>
              <a:pathLst>
                <a:path w="178553" h="186237">
                  <a:moveTo>
                    <a:pt x="169660" y="80367"/>
                  </a:moveTo>
                  <a:lnTo>
                    <a:pt x="161971" y="80367"/>
                  </a:lnTo>
                  <a:lnTo>
                    <a:pt x="161558" y="79375"/>
                  </a:lnTo>
                  <a:lnTo>
                    <a:pt x="160975" y="74230"/>
                  </a:lnTo>
                  <a:lnTo>
                    <a:pt x="160839" y="72678"/>
                  </a:lnTo>
                  <a:lnTo>
                    <a:pt x="159811" y="72265"/>
                  </a:lnTo>
                  <a:lnTo>
                    <a:pt x="156022" y="71805"/>
                  </a:lnTo>
                  <a:lnTo>
                    <a:pt x="153622" y="70690"/>
                  </a:lnTo>
                  <a:lnTo>
                    <a:pt x="148311" y="66806"/>
                  </a:lnTo>
                  <a:lnTo>
                    <a:pt x="145505" y="65373"/>
                  </a:lnTo>
                  <a:lnTo>
                    <a:pt x="142643" y="64417"/>
                  </a:lnTo>
                  <a:lnTo>
                    <a:pt x="139742" y="63781"/>
                  </a:lnTo>
                  <a:lnTo>
                    <a:pt x="136816" y="62364"/>
                  </a:lnTo>
                  <a:lnTo>
                    <a:pt x="133873" y="60428"/>
                  </a:lnTo>
                  <a:lnTo>
                    <a:pt x="130919" y="58144"/>
                  </a:lnTo>
                  <a:lnTo>
                    <a:pt x="127958" y="56622"/>
                  </a:lnTo>
                  <a:lnTo>
                    <a:pt x="124991" y="55607"/>
                  </a:lnTo>
                  <a:lnTo>
                    <a:pt x="122021" y="54931"/>
                  </a:lnTo>
                  <a:lnTo>
                    <a:pt x="119049" y="54480"/>
                  </a:lnTo>
                  <a:lnTo>
                    <a:pt x="116076" y="54179"/>
                  </a:lnTo>
                  <a:lnTo>
                    <a:pt x="113101" y="53978"/>
                  </a:lnTo>
                  <a:lnTo>
                    <a:pt x="110126" y="53845"/>
                  </a:lnTo>
                  <a:lnTo>
                    <a:pt x="104174" y="53696"/>
                  </a:lnTo>
                  <a:lnTo>
                    <a:pt x="95245" y="53613"/>
                  </a:lnTo>
                  <a:lnTo>
                    <a:pt x="92269" y="54594"/>
                  </a:lnTo>
                  <a:lnTo>
                    <a:pt x="89292" y="56240"/>
                  </a:lnTo>
                  <a:lnTo>
                    <a:pt x="86316" y="58329"/>
                  </a:lnTo>
                  <a:lnTo>
                    <a:pt x="83340" y="59722"/>
                  </a:lnTo>
                  <a:lnTo>
                    <a:pt x="80363" y="60650"/>
                  </a:lnTo>
                  <a:lnTo>
                    <a:pt x="77386" y="61270"/>
                  </a:lnTo>
                  <a:lnTo>
                    <a:pt x="74410" y="61682"/>
                  </a:lnTo>
                  <a:lnTo>
                    <a:pt x="71433" y="61957"/>
                  </a:lnTo>
                  <a:lnTo>
                    <a:pt x="68457" y="62141"/>
                  </a:lnTo>
                  <a:lnTo>
                    <a:pt x="59858" y="62344"/>
                  </a:lnTo>
                  <a:lnTo>
                    <a:pt x="54786" y="62398"/>
                  </a:lnTo>
                  <a:lnTo>
                    <a:pt x="50413" y="63427"/>
                  </a:lnTo>
                  <a:lnTo>
                    <a:pt x="46506" y="65105"/>
                  </a:lnTo>
                  <a:lnTo>
                    <a:pt x="42909" y="67215"/>
                  </a:lnTo>
                  <a:lnTo>
                    <a:pt x="39519" y="68623"/>
                  </a:lnTo>
                  <a:lnTo>
                    <a:pt x="36266" y="69560"/>
                  </a:lnTo>
                  <a:lnTo>
                    <a:pt x="33106" y="70186"/>
                  </a:lnTo>
                  <a:lnTo>
                    <a:pt x="30006" y="71595"/>
                  </a:lnTo>
                  <a:lnTo>
                    <a:pt x="26948" y="73527"/>
                  </a:lnTo>
                  <a:lnTo>
                    <a:pt x="23917" y="75807"/>
                  </a:lnTo>
                  <a:lnTo>
                    <a:pt x="20904" y="77327"/>
                  </a:lnTo>
                  <a:lnTo>
                    <a:pt x="17904" y="78340"/>
                  </a:lnTo>
                  <a:lnTo>
                    <a:pt x="14911" y="79016"/>
                  </a:lnTo>
                  <a:lnTo>
                    <a:pt x="11923" y="80458"/>
                  </a:lnTo>
                  <a:lnTo>
                    <a:pt x="8940" y="82412"/>
                  </a:lnTo>
                  <a:lnTo>
                    <a:pt x="1762" y="87936"/>
                  </a:lnTo>
                  <a:lnTo>
                    <a:pt x="1173" y="89382"/>
                  </a:lnTo>
                  <a:lnTo>
                    <a:pt x="345" y="95165"/>
                  </a:lnTo>
                  <a:lnTo>
                    <a:pt x="64" y="100267"/>
                  </a:lnTo>
                  <a:lnTo>
                    <a:pt x="0" y="119181"/>
                  </a:lnTo>
                  <a:lnTo>
                    <a:pt x="991" y="122118"/>
                  </a:lnTo>
                  <a:lnTo>
                    <a:pt x="2643" y="125069"/>
                  </a:lnTo>
                  <a:lnTo>
                    <a:pt x="4737" y="128027"/>
                  </a:lnTo>
                  <a:lnTo>
                    <a:pt x="7126" y="130992"/>
                  </a:lnTo>
                  <a:lnTo>
                    <a:pt x="9710" y="133961"/>
                  </a:lnTo>
                  <a:lnTo>
                    <a:pt x="12425" y="136932"/>
                  </a:lnTo>
                  <a:lnTo>
                    <a:pt x="18088" y="142880"/>
                  </a:lnTo>
                  <a:lnTo>
                    <a:pt x="29807" y="154782"/>
                  </a:lnTo>
                  <a:lnTo>
                    <a:pt x="33761" y="157758"/>
                  </a:lnTo>
                  <a:lnTo>
                    <a:pt x="38381" y="160735"/>
                  </a:lnTo>
                  <a:lnTo>
                    <a:pt x="43445" y="163711"/>
                  </a:lnTo>
                  <a:lnTo>
                    <a:pt x="47814" y="166687"/>
                  </a:lnTo>
                  <a:lnTo>
                    <a:pt x="51718" y="169664"/>
                  </a:lnTo>
                  <a:lnTo>
                    <a:pt x="55313" y="172640"/>
                  </a:lnTo>
                  <a:lnTo>
                    <a:pt x="59694" y="174625"/>
                  </a:lnTo>
                  <a:lnTo>
                    <a:pt x="64600" y="175948"/>
                  </a:lnTo>
                  <a:lnTo>
                    <a:pt x="69854" y="176830"/>
                  </a:lnTo>
                  <a:lnTo>
                    <a:pt x="74349" y="177418"/>
                  </a:lnTo>
                  <a:lnTo>
                    <a:pt x="78338" y="177810"/>
                  </a:lnTo>
                  <a:lnTo>
                    <a:pt x="81989" y="178070"/>
                  </a:lnTo>
                  <a:lnTo>
                    <a:pt x="86408" y="179237"/>
                  </a:lnTo>
                  <a:lnTo>
                    <a:pt x="91338" y="181007"/>
                  </a:lnTo>
                  <a:lnTo>
                    <a:pt x="96610" y="183179"/>
                  </a:lnTo>
                  <a:lnTo>
                    <a:pt x="102108" y="184627"/>
                  </a:lnTo>
                  <a:lnTo>
                    <a:pt x="107758" y="185593"/>
                  </a:lnTo>
                  <a:lnTo>
                    <a:pt x="113509" y="186236"/>
                  </a:lnTo>
                  <a:lnTo>
                    <a:pt x="118335" y="185673"/>
                  </a:lnTo>
                  <a:lnTo>
                    <a:pt x="122545" y="184305"/>
                  </a:lnTo>
                  <a:lnTo>
                    <a:pt x="126344" y="182402"/>
                  </a:lnTo>
                  <a:lnTo>
                    <a:pt x="129868" y="181132"/>
                  </a:lnTo>
                  <a:lnTo>
                    <a:pt x="133210" y="180286"/>
                  </a:lnTo>
                  <a:lnTo>
                    <a:pt x="136430" y="179722"/>
                  </a:lnTo>
                  <a:lnTo>
                    <a:pt x="140562" y="179345"/>
                  </a:lnTo>
                  <a:lnTo>
                    <a:pt x="145300" y="179095"/>
                  </a:lnTo>
                  <a:lnTo>
                    <a:pt x="150443" y="178928"/>
                  </a:lnTo>
                  <a:lnTo>
                    <a:pt x="154864" y="177824"/>
                  </a:lnTo>
                  <a:lnTo>
                    <a:pt x="158804" y="176096"/>
                  </a:lnTo>
                  <a:lnTo>
                    <a:pt x="162423" y="173952"/>
                  </a:lnTo>
                  <a:lnTo>
                    <a:pt x="164835" y="171530"/>
                  </a:lnTo>
                  <a:lnTo>
                    <a:pt x="166443" y="168924"/>
                  </a:lnTo>
                  <a:lnTo>
                    <a:pt x="167515" y="166194"/>
                  </a:lnTo>
                  <a:lnTo>
                    <a:pt x="171353" y="160515"/>
                  </a:lnTo>
                  <a:lnTo>
                    <a:pt x="173765" y="157611"/>
                  </a:lnTo>
                  <a:lnTo>
                    <a:pt x="175373" y="153691"/>
                  </a:lnTo>
                  <a:lnTo>
                    <a:pt x="176445" y="149094"/>
                  </a:lnTo>
                  <a:lnTo>
                    <a:pt x="177160" y="144044"/>
                  </a:lnTo>
                  <a:lnTo>
                    <a:pt x="177636" y="139686"/>
                  </a:lnTo>
                  <a:lnTo>
                    <a:pt x="177954" y="135788"/>
                  </a:lnTo>
                  <a:lnTo>
                    <a:pt x="178166" y="132197"/>
                  </a:lnTo>
                  <a:lnTo>
                    <a:pt x="178401" y="122916"/>
                  </a:lnTo>
                  <a:lnTo>
                    <a:pt x="178552" y="100788"/>
                  </a:lnTo>
                  <a:lnTo>
                    <a:pt x="177572" y="93981"/>
                  </a:lnTo>
                  <a:lnTo>
                    <a:pt x="175927" y="86466"/>
                  </a:lnTo>
                  <a:lnTo>
                    <a:pt x="173838" y="78480"/>
                  </a:lnTo>
                  <a:lnTo>
                    <a:pt x="171453" y="71171"/>
                  </a:lnTo>
                  <a:lnTo>
                    <a:pt x="168871" y="64315"/>
                  </a:lnTo>
                  <a:lnTo>
                    <a:pt x="166157" y="57759"/>
                  </a:lnTo>
                  <a:lnTo>
                    <a:pt x="163356" y="52397"/>
                  </a:lnTo>
                  <a:lnTo>
                    <a:pt x="160496" y="47829"/>
                  </a:lnTo>
                  <a:lnTo>
                    <a:pt x="157598" y="43792"/>
                  </a:lnTo>
                  <a:lnTo>
                    <a:pt x="154673" y="39116"/>
                  </a:lnTo>
                  <a:lnTo>
                    <a:pt x="151731" y="34015"/>
                  </a:lnTo>
                  <a:lnTo>
                    <a:pt x="148778" y="28630"/>
                  </a:lnTo>
                  <a:lnTo>
                    <a:pt x="144824" y="23055"/>
                  </a:lnTo>
                  <a:lnTo>
                    <a:pt x="140204" y="17354"/>
                  </a:lnTo>
                  <a:lnTo>
                    <a:pt x="135140" y="11569"/>
                  </a:lnTo>
                  <a:lnTo>
                    <a:pt x="130772" y="7713"/>
                  </a:lnTo>
                  <a:lnTo>
                    <a:pt x="126867" y="5141"/>
                  </a:lnTo>
                  <a:lnTo>
                    <a:pt x="11608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1"/>
            <p:cNvSpPr/>
            <p:nvPr/>
          </p:nvSpPr>
          <p:spPr>
            <a:xfrm>
              <a:off x="2607468" y="3929062"/>
              <a:ext cx="35720" cy="142876"/>
            </a:xfrm>
            <a:custGeom>
              <a:avLst/>
              <a:gdLst/>
              <a:ahLst/>
              <a:cxnLst/>
              <a:rect l="0" t="0" r="0" b="0"/>
              <a:pathLst>
                <a:path w="35720" h="142876">
                  <a:moveTo>
                    <a:pt x="35719" y="0"/>
                  </a:moveTo>
                  <a:lnTo>
                    <a:pt x="30978" y="0"/>
                  </a:lnTo>
                  <a:lnTo>
                    <a:pt x="29582" y="992"/>
                  </a:lnTo>
                  <a:lnTo>
                    <a:pt x="28651" y="2646"/>
                  </a:lnTo>
                  <a:lnTo>
                    <a:pt x="27157" y="7688"/>
                  </a:lnTo>
                  <a:lnTo>
                    <a:pt x="26953" y="11024"/>
                  </a:lnTo>
                  <a:lnTo>
                    <a:pt x="26862" y="15814"/>
                  </a:lnTo>
                  <a:lnTo>
                    <a:pt x="26822" y="21249"/>
                  </a:lnTo>
                  <a:lnTo>
                    <a:pt x="25818" y="24088"/>
                  </a:lnTo>
                  <a:lnTo>
                    <a:pt x="24158" y="26973"/>
                  </a:lnTo>
                  <a:lnTo>
                    <a:pt x="22058" y="29888"/>
                  </a:lnTo>
                  <a:lnTo>
                    <a:pt x="20659" y="32824"/>
                  </a:lnTo>
                  <a:lnTo>
                    <a:pt x="19726" y="35773"/>
                  </a:lnTo>
                  <a:lnTo>
                    <a:pt x="19104" y="38732"/>
                  </a:lnTo>
                  <a:lnTo>
                    <a:pt x="18689" y="42688"/>
                  </a:lnTo>
                  <a:lnTo>
                    <a:pt x="18413" y="47310"/>
                  </a:lnTo>
                  <a:lnTo>
                    <a:pt x="18228" y="52376"/>
                  </a:lnTo>
                  <a:lnTo>
                    <a:pt x="17113" y="56745"/>
                  </a:lnTo>
                  <a:lnTo>
                    <a:pt x="15378" y="60651"/>
                  </a:lnTo>
                  <a:lnTo>
                    <a:pt x="13229" y="64246"/>
                  </a:lnTo>
                  <a:lnTo>
                    <a:pt x="11796" y="68628"/>
                  </a:lnTo>
                  <a:lnTo>
                    <a:pt x="10840" y="73533"/>
                  </a:lnTo>
                  <a:lnTo>
                    <a:pt x="10204" y="78787"/>
                  </a:lnTo>
                  <a:lnTo>
                    <a:pt x="9779" y="83283"/>
                  </a:lnTo>
                  <a:lnTo>
                    <a:pt x="9496" y="87272"/>
                  </a:lnTo>
                  <a:lnTo>
                    <a:pt x="9307" y="90924"/>
                  </a:lnTo>
                  <a:lnTo>
                    <a:pt x="9097" y="100273"/>
                  </a:lnTo>
                  <a:lnTo>
                    <a:pt x="9042" y="105544"/>
                  </a:lnTo>
                  <a:lnTo>
                    <a:pt x="8012" y="111042"/>
                  </a:lnTo>
                  <a:lnTo>
                    <a:pt x="6334" y="116692"/>
                  </a:lnTo>
                  <a:lnTo>
                    <a:pt x="4222" y="122443"/>
                  </a:lnTo>
                  <a:lnTo>
                    <a:pt x="2815" y="127269"/>
                  </a:lnTo>
                  <a:lnTo>
                    <a:pt x="1877" y="131479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2"/>
            <p:cNvSpPr/>
            <p:nvPr/>
          </p:nvSpPr>
          <p:spPr>
            <a:xfrm>
              <a:off x="2446856" y="4304109"/>
              <a:ext cx="232007" cy="169651"/>
            </a:xfrm>
            <a:custGeom>
              <a:avLst/>
              <a:gdLst/>
              <a:ahLst/>
              <a:cxnLst/>
              <a:rect l="0" t="0" r="0" b="0"/>
              <a:pathLst>
                <a:path w="232007" h="169651">
                  <a:moveTo>
                    <a:pt x="160612" y="0"/>
                  </a:moveTo>
                  <a:lnTo>
                    <a:pt x="160612" y="8562"/>
                  </a:lnTo>
                  <a:lnTo>
                    <a:pt x="153483" y="8857"/>
                  </a:lnTo>
                  <a:lnTo>
                    <a:pt x="148183" y="8897"/>
                  </a:lnTo>
                  <a:lnTo>
                    <a:pt x="145381" y="9900"/>
                  </a:lnTo>
                  <a:lnTo>
                    <a:pt x="139621" y="13661"/>
                  </a:lnTo>
                  <a:lnTo>
                    <a:pt x="133754" y="15993"/>
                  </a:lnTo>
                  <a:lnTo>
                    <a:pt x="130801" y="16615"/>
                  </a:lnTo>
                  <a:lnTo>
                    <a:pt x="124873" y="19952"/>
                  </a:lnTo>
                  <a:lnTo>
                    <a:pt x="121903" y="22231"/>
                  </a:lnTo>
                  <a:lnTo>
                    <a:pt x="117939" y="23750"/>
                  </a:lnTo>
                  <a:lnTo>
                    <a:pt x="113311" y="24763"/>
                  </a:lnTo>
                  <a:lnTo>
                    <a:pt x="108242" y="25438"/>
                  </a:lnTo>
                  <a:lnTo>
                    <a:pt x="103871" y="26880"/>
                  </a:lnTo>
                  <a:lnTo>
                    <a:pt x="99964" y="28835"/>
                  </a:lnTo>
                  <a:lnTo>
                    <a:pt x="92978" y="32659"/>
                  </a:lnTo>
                  <a:lnTo>
                    <a:pt x="86565" y="34359"/>
                  </a:lnTo>
                  <a:lnTo>
                    <a:pt x="82474" y="35804"/>
                  </a:lnTo>
                  <a:lnTo>
                    <a:pt x="77762" y="37760"/>
                  </a:lnTo>
                  <a:lnTo>
                    <a:pt x="72637" y="40056"/>
                  </a:lnTo>
                  <a:lnTo>
                    <a:pt x="68227" y="42579"/>
                  </a:lnTo>
                  <a:lnTo>
                    <a:pt x="64296" y="45253"/>
                  </a:lnTo>
                  <a:lnTo>
                    <a:pt x="60682" y="48028"/>
                  </a:lnTo>
                  <a:lnTo>
                    <a:pt x="56289" y="50870"/>
                  </a:lnTo>
                  <a:lnTo>
                    <a:pt x="51376" y="53757"/>
                  </a:lnTo>
                  <a:lnTo>
                    <a:pt x="46116" y="56674"/>
                  </a:lnTo>
                  <a:lnTo>
                    <a:pt x="41617" y="58619"/>
                  </a:lnTo>
                  <a:lnTo>
                    <a:pt x="37626" y="59914"/>
                  </a:lnTo>
                  <a:lnTo>
                    <a:pt x="33973" y="60779"/>
                  </a:lnTo>
                  <a:lnTo>
                    <a:pt x="27268" y="64386"/>
                  </a:lnTo>
                  <a:lnTo>
                    <a:pt x="20981" y="69295"/>
                  </a:lnTo>
                  <a:lnTo>
                    <a:pt x="17915" y="71994"/>
                  </a:lnTo>
                  <a:lnTo>
                    <a:pt x="14879" y="74784"/>
                  </a:lnTo>
                  <a:lnTo>
                    <a:pt x="12855" y="77637"/>
                  </a:lnTo>
                  <a:lnTo>
                    <a:pt x="11506" y="80531"/>
                  </a:lnTo>
                  <a:lnTo>
                    <a:pt x="10606" y="83453"/>
                  </a:lnTo>
                  <a:lnTo>
                    <a:pt x="9014" y="85401"/>
                  </a:lnTo>
                  <a:lnTo>
                    <a:pt x="6961" y="86699"/>
                  </a:lnTo>
                  <a:lnTo>
                    <a:pt x="4600" y="87565"/>
                  </a:lnTo>
                  <a:lnTo>
                    <a:pt x="3026" y="89135"/>
                  </a:lnTo>
                  <a:lnTo>
                    <a:pt x="1976" y="91173"/>
                  </a:lnTo>
                  <a:lnTo>
                    <a:pt x="811" y="96084"/>
                  </a:lnTo>
                  <a:lnTo>
                    <a:pt x="499" y="98783"/>
                  </a:lnTo>
                  <a:lnTo>
                    <a:pt x="292" y="101574"/>
                  </a:lnTo>
                  <a:lnTo>
                    <a:pt x="154" y="104427"/>
                  </a:lnTo>
                  <a:lnTo>
                    <a:pt x="0" y="110242"/>
                  </a:lnTo>
                  <a:lnTo>
                    <a:pt x="952" y="113182"/>
                  </a:lnTo>
                  <a:lnTo>
                    <a:pt x="2578" y="116135"/>
                  </a:lnTo>
                  <a:lnTo>
                    <a:pt x="4654" y="119095"/>
                  </a:lnTo>
                  <a:lnTo>
                    <a:pt x="7031" y="122061"/>
                  </a:lnTo>
                  <a:lnTo>
                    <a:pt x="9608" y="125030"/>
                  </a:lnTo>
                  <a:lnTo>
                    <a:pt x="12317" y="128002"/>
                  </a:lnTo>
                  <a:lnTo>
                    <a:pt x="17974" y="133949"/>
                  </a:lnTo>
                  <a:lnTo>
                    <a:pt x="20872" y="136924"/>
                  </a:lnTo>
                  <a:lnTo>
                    <a:pt x="24788" y="139900"/>
                  </a:lnTo>
                  <a:lnTo>
                    <a:pt x="29383" y="142876"/>
                  </a:lnTo>
                  <a:lnTo>
                    <a:pt x="34430" y="145852"/>
                  </a:lnTo>
                  <a:lnTo>
                    <a:pt x="38788" y="148829"/>
                  </a:lnTo>
                  <a:lnTo>
                    <a:pt x="42685" y="151805"/>
                  </a:lnTo>
                  <a:lnTo>
                    <a:pt x="46275" y="154782"/>
                  </a:lnTo>
                  <a:lnTo>
                    <a:pt x="50653" y="157758"/>
                  </a:lnTo>
                  <a:lnTo>
                    <a:pt x="55556" y="160734"/>
                  </a:lnTo>
                  <a:lnTo>
                    <a:pt x="60809" y="163711"/>
                  </a:lnTo>
                  <a:lnTo>
                    <a:pt x="66295" y="165695"/>
                  </a:lnTo>
                  <a:lnTo>
                    <a:pt x="71938" y="167018"/>
                  </a:lnTo>
                  <a:lnTo>
                    <a:pt x="77683" y="167900"/>
                  </a:lnTo>
                  <a:lnTo>
                    <a:pt x="83498" y="168488"/>
                  </a:lnTo>
                  <a:lnTo>
                    <a:pt x="89359" y="168880"/>
                  </a:lnTo>
                  <a:lnTo>
                    <a:pt x="95250" y="169141"/>
                  </a:lnTo>
                  <a:lnTo>
                    <a:pt x="107088" y="169432"/>
                  </a:lnTo>
                  <a:lnTo>
                    <a:pt x="148709" y="169650"/>
                  </a:lnTo>
                  <a:lnTo>
                    <a:pt x="154661" y="168662"/>
                  </a:lnTo>
                  <a:lnTo>
                    <a:pt x="160613" y="167012"/>
                  </a:lnTo>
                  <a:lnTo>
                    <a:pt x="166566" y="164920"/>
                  </a:lnTo>
                  <a:lnTo>
                    <a:pt x="171527" y="162532"/>
                  </a:lnTo>
                  <a:lnTo>
                    <a:pt x="175826" y="159948"/>
                  </a:lnTo>
                  <a:lnTo>
                    <a:pt x="179684" y="157234"/>
                  </a:lnTo>
                  <a:lnTo>
                    <a:pt x="183249" y="154432"/>
                  </a:lnTo>
                  <a:lnTo>
                    <a:pt x="186617" y="151572"/>
                  </a:lnTo>
                  <a:lnTo>
                    <a:pt x="189855" y="148673"/>
                  </a:lnTo>
                  <a:lnTo>
                    <a:pt x="193998" y="146740"/>
                  </a:lnTo>
                  <a:lnTo>
                    <a:pt x="198744" y="145452"/>
                  </a:lnTo>
                  <a:lnTo>
                    <a:pt x="203893" y="144593"/>
                  </a:lnTo>
                  <a:lnTo>
                    <a:pt x="207325" y="143028"/>
                  </a:lnTo>
                  <a:lnTo>
                    <a:pt x="209614" y="140992"/>
                  </a:lnTo>
                  <a:lnTo>
                    <a:pt x="213149" y="136085"/>
                  </a:lnTo>
                  <a:lnTo>
                    <a:pt x="215480" y="133387"/>
                  </a:lnTo>
                  <a:lnTo>
                    <a:pt x="218026" y="130597"/>
                  </a:lnTo>
                  <a:lnTo>
                    <a:pt x="223502" y="124850"/>
                  </a:lnTo>
                  <a:lnTo>
                    <a:pt x="226351" y="121929"/>
                  </a:lnTo>
                  <a:lnTo>
                    <a:pt x="228251" y="118989"/>
                  </a:lnTo>
                  <a:lnTo>
                    <a:pt x="229517" y="116037"/>
                  </a:lnTo>
                  <a:lnTo>
                    <a:pt x="230361" y="113077"/>
                  </a:lnTo>
                  <a:lnTo>
                    <a:pt x="230924" y="110111"/>
                  </a:lnTo>
                  <a:lnTo>
                    <a:pt x="231299" y="107142"/>
                  </a:lnTo>
                  <a:lnTo>
                    <a:pt x="231549" y="104170"/>
                  </a:lnTo>
                  <a:lnTo>
                    <a:pt x="231716" y="101196"/>
                  </a:lnTo>
                  <a:lnTo>
                    <a:pt x="231901" y="95247"/>
                  </a:lnTo>
                  <a:lnTo>
                    <a:pt x="232006" y="86319"/>
                  </a:lnTo>
                  <a:lnTo>
                    <a:pt x="231028" y="82351"/>
                  </a:lnTo>
                  <a:lnTo>
                    <a:pt x="229384" y="77721"/>
                  </a:lnTo>
                  <a:lnTo>
                    <a:pt x="227296" y="72650"/>
                  </a:lnTo>
                  <a:lnTo>
                    <a:pt x="224912" y="68277"/>
                  </a:lnTo>
                  <a:lnTo>
                    <a:pt x="222330" y="64370"/>
                  </a:lnTo>
                  <a:lnTo>
                    <a:pt x="219617" y="60773"/>
                  </a:lnTo>
                  <a:lnTo>
                    <a:pt x="216816" y="57382"/>
                  </a:lnTo>
                  <a:lnTo>
                    <a:pt x="213956" y="54130"/>
                  </a:lnTo>
                  <a:lnTo>
                    <a:pt x="211058" y="50969"/>
                  </a:lnTo>
                  <a:lnTo>
                    <a:pt x="205191" y="44811"/>
                  </a:lnTo>
                  <a:lnTo>
                    <a:pt x="202238" y="41781"/>
                  </a:lnTo>
                  <a:lnTo>
                    <a:pt x="198284" y="39760"/>
                  </a:lnTo>
                  <a:lnTo>
                    <a:pt x="193665" y="38413"/>
                  </a:lnTo>
                  <a:lnTo>
                    <a:pt x="188600" y="37515"/>
                  </a:lnTo>
                  <a:lnTo>
                    <a:pt x="184232" y="35924"/>
                  </a:lnTo>
                  <a:lnTo>
                    <a:pt x="180327" y="33871"/>
                  </a:lnTo>
                  <a:lnTo>
                    <a:pt x="176732" y="31510"/>
                  </a:lnTo>
                  <a:lnTo>
                    <a:pt x="172351" y="29936"/>
                  </a:lnTo>
                  <a:lnTo>
                    <a:pt x="167446" y="28887"/>
                  </a:lnTo>
                  <a:lnTo>
                    <a:pt x="162191" y="28187"/>
                  </a:lnTo>
                  <a:lnTo>
                    <a:pt x="157696" y="26729"/>
                  </a:lnTo>
                  <a:lnTo>
                    <a:pt x="153707" y="24764"/>
                  </a:lnTo>
                  <a:lnTo>
                    <a:pt x="146629" y="20928"/>
                  </a:lnTo>
                  <a:lnTo>
                    <a:pt x="140176" y="19223"/>
                  </a:lnTo>
                  <a:lnTo>
                    <a:pt x="134001" y="18465"/>
                  </a:lnTo>
                  <a:lnTo>
                    <a:pt x="124894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3"/>
            <p:cNvSpPr/>
            <p:nvPr/>
          </p:nvSpPr>
          <p:spPr>
            <a:xfrm>
              <a:off x="2504446" y="4777382"/>
              <a:ext cx="192316" cy="98215"/>
            </a:xfrm>
            <a:custGeom>
              <a:avLst/>
              <a:gdLst/>
              <a:ahLst/>
              <a:cxnLst/>
              <a:rect l="0" t="0" r="0" b="0"/>
              <a:pathLst>
                <a:path w="192316" h="98215">
                  <a:moveTo>
                    <a:pt x="165530" y="0"/>
                  </a:moveTo>
                  <a:lnTo>
                    <a:pt x="113160" y="0"/>
                  </a:lnTo>
                  <a:lnTo>
                    <a:pt x="108789" y="992"/>
                  </a:lnTo>
                  <a:lnTo>
                    <a:pt x="104883" y="2646"/>
                  </a:lnTo>
                  <a:lnTo>
                    <a:pt x="101286" y="4740"/>
                  </a:lnTo>
                  <a:lnTo>
                    <a:pt x="96903" y="6137"/>
                  </a:lnTo>
                  <a:lnTo>
                    <a:pt x="91998" y="7068"/>
                  </a:lnTo>
                  <a:lnTo>
                    <a:pt x="86743" y="7689"/>
                  </a:lnTo>
                  <a:lnTo>
                    <a:pt x="82248" y="8103"/>
                  </a:lnTo>
                  <a:lnTo>
                    <a:pt x="78258" y="8378"/>
                  </a:lnTo>
                  <a:lnTo>
                    <a:pt x="74607" y="8562"/>
                  </a:lnTo>
                  <a:lnTo>
                    <a:pt x="70188" y="9676"/>
                  </a:lnTo>
                  <a:lnTo>
                    <a:pt x="65258" y="11413"/>
                  </a:lnTo>
                  <a:lnTo>
                    <a:pt x="59987" y="13562"/>
                  </a:lnTo>
                  <a:lnTo>
                    <a:pt x="55481" y="14994"/>
                  </a:lnTo>
                  <a:lnTo>
                    <a:pt x="51484" y="15949"/>
                  </a:lnTo>
                  <a:lnTo>
                    <a:pt x="47827" y="16586"/>
                  </a:lnTo>
                  <a:lnTo>
                    <a:pt x="44398" y="17011"/>
                  </a:lnTo>
                  <a:lnTo>
                    <a:pt x="41119" y="17294"/>
                  </a:lnTo>
                  <a:lnTo>
                    <a:pt x="37941" y="17483"/>
                  </a:lnTo>
                  <a:lnTo>
                    <a:pt x="34830" y="18600"/>
                  </a:lnTo>
                  <a:lnTo>
                    <a:pt x="31764" y="20338"/>
                  </a:lnTo>
                  <a:lnTo>
                    <a:pt x="28727" y="22488"/>
                  </a:lnTo>
                  <a:lnTo>
                    <a:pt x="25711" y="24914"/>
                  </a:lnTo>
                  <a:lnTo>
                    <a:pt x="22708" y="27524"/>
                  </a:lnTo>
                  <a:lnTo>
                    <a:pt x="19714" y="30255"/>
                  </a:lnTo>
                  <a:lnTo>
                    <a:pt x="16726" y="32077"/>
                  </a:lnTo>
                  <a:lnTo>
                    <a:pt x="10759" y="34100"/>
                  </a:lnTo>
                  <a:lnTo>
                    <a:pt x="8771" y="35632"/>
                  </a:lnTo>
                  <a:lnTo>
                    <a:pt x="7446" y="37645"/>
                  </a:lnTo>
                  <a:lnTo>
                    <a:pt x="6563" y="39980"/>
                  </a:lnTo>
                  <a:lnTo>
                    <a:pt x="4982" y="41536"/>
                  </a:lnTo>
                  <a:lnTo>
                    <a:pt x="2935" y="42574"/>
                  </a:lnTo>
                  <a:lnTo>
                    <a:pt x="579" y="43265"/>
                  </a:lnTo>
                  <a:lnTo>
                    <a:pt x="0" y="44719"/>
                  </a:lnTo>
                  <a:lnTo>
                    <a:pt x="606" y="46679"/>
                  </a:lnTo>
                  <a:lnTo>
                    <a:pt x="2003" y="48979"/>
                  </a:lnTo>
                  <a:lnTo>
                    <a:pt x="2934" y="51505"/>
                  </a:lnTo>
                  <a:lnTo>
                    <a:pt x="3555" y="54180"/>
                  </a:lnTo>
                  <a:lnTo>
                    <a:pt x="4550" y="60863"/>
                  </a:lnTo>
                  <a:lnTo>
                    <a:pt x="5624" y="62403"/>
                  </a:lnTo>
                  <a:lnTo>
                    <a:pt x="7333" y="64422"/>
                  </a:lnTo>
                  <a:lnTo>
                    <a:pt x="9464" y="66761"/>
                  </a:lnTo>
                  <a:lnTo>
                    <a:pt x="11876" y="68320"/>
                  </a:lnTo>
                  <a:lnTo>
                    <a:pt x="17203" y="70052"/>
                  </a:lnTo>
                  <a:lnTo>
                    <a:pt x="20012" y="71506"/>
                  </a:lnTo>
                  <a:lnTo>
                    <a:pt x="22878" y="73467"/>
                  </a:lnTo>
                  <a:lnTo>
                    <a:pt x="25780" y="75767"/>
                  </a:lnTo>
                  <a:lnTo>
                    <a:pt x="29699" y="78293"/>
                  </a:lnTo>
                  <a:lnTo>
                    <a:pt x="34297" y="80969"/>
                  </a:lnTo>
                  <a:lnTo>
                    <a:pt x="39346" y="83745"/>
                  </a:lnTo>
                  <a:lnTo>
                    <a:pt x="50247" y="89475"/>
                  </a:lnTo>
                  <a:lnTo>
                    <a:pt x="55933" y="92392"/>
                  </a:lnTo>
                  <a:lnTo>
                    <a:pt x="60715" y="94337"/>
                  </a:lnTo>
                  <a:lnTo>
                    <a:pt x="64896" y="95634"/>
                  </a:lnTo>
                  <a:lnTo>
                    <a:pt x="68675" y="96498"/>
                  </a:lnTo>
                  <a:lnTo>
                    <a:pt x="73179" y="97075"/>
                  </a:lnTo>
                  <a:lnTo>
                    <a:pt x="78166" y="97458"/>
                  </a:lnTo>
                  <a:lnTo>
                    <a:pt x="83475" y="97715"/>
                  </a:lnTo>
                  <a:lnTo>
                    <a:pt x="94665" y="97999"/>
                  </a:lnTo>
                  <a:lnTo>
                    <a:pt x="131057" y="98214"/>
                  </a:lnTo>
                  <a:lnTo>
                    <a:pt x="135603" y="97225"/>
                  </a:lnTo>
                  <a:lnTo>
                    <a:pt x="140618" y="95575"/>
                  </a:lnTo>
                  <a:lnTo>
                    <a:pt x="145945" y="93483"/>
                  </a:lnTo>
                  <a:lnTo>
                    <a:pt x="150489" y="92088"/>
                  </a:lnTo>
                  <a:lnTo>
                    <a:pt x="154511" y="91158"/>
                  </a:lnTo>
                  <a:lnTo>
                    <a:pt x="158184" y="90537"/>
                  </a:lnTo>
                  <a:lnTo>
                    <a:pt x="161624" y="89132"/>
                  </a:lnTo>
                  <a:lnTo>
                    <a:pt x="164911" y="87202"/>
                  </a:lnTo>
                  <a:lnTo>
                    <a:pt x="168094" y="84924"/>
                  </a:lnTo>
                  <a:lnTo>
                    <a:pt x="171208" y="83405"/>
                  </a:lnTo>
                  <a:lnTo>
                    <a:pt x="174276" y="82393"/>
                  </a:lnTo>
                  <a:lnTo>
                    <a:pt x="177314" y="81717"/>
                  </a:lnTo>
                  <a:lnTo>
                    <a:pt x="180331" y="80275"/>
                  </a:lnTo>
                  <a:lnTo>
                    <a:pt x="183335" y="78322"/>
                  </a:lnTo>
                  <a:lnTo>
                    <a:pt x="190544" y="72797"/>
                  </a:lnTo>
                  <a:lnTo>
                    <a:pt x="191136" y="71352"/>
                  </a:lnTo>
                  <a:lnTo>
                    <a:pt x="191530" y="69396"/>
                  </a:lnTo>
                  <a:lnTo>
                    <a:pt x="192163" y="63869"/>
                  </a:lnTo>
                  <a:lnTo>
                    <a:pt x="192215" y="62423"/>
                  </a:lnTo>
                  <a:lnTo>
                    <a:pt x="192305" y="54939"/>
                  </a:lnTo>
                  <a:lnTo>
                    <a:pt x="192315" y="49241"/>
                  </a:lnTo>
                  <a:lnTo>
                    <a:pt x="191324" y="47710"/>
                  </a:lnTo>
                  <a:lnTo>
                    <a:pt x="189671" y="46690"/>
                  </a:lnTo>
                  <a:lnTo>
                    <a:pt x="187577" y="46010"/>
                  </a:lnTo>
                  <a:lnTo>
                    <a:pt x="185189" y="44563"/>
                  </a:lnTo>
                  <a:lnTo>
                    <a:pt x="182605" y="42607"/>
                  </a:lnTo>
                  <a:lnTo>
                    <a:pt x="179890" y="40311"/>
                  </a:lnTo>
                  <a:lnTo>
                    <a:pt x="177087" y="37789"/>
                  </a:lnTo>
                  <a:lnTo>
                    <a:pt x="171328" y="32339"/>
                  </a:lnTo>
                  <a:lnTo>
                    <a:pt x="156600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4"/>
            <p:cNvSpPr/>
            <p:nvPr/>
          </p:nvSpPr>
          <p:spPr>
            <a:xfrm>
              <a:off x="2491428" y="5063132"/>
              <a:ext cx="205289" cy="223198"/>
            </a:xfrm>
            <a:custGeom>
              <a:avLst/>
              <a:gdLst/>
              <a:ahLst/>
              <a:cxnLst/>
              <a:rect l="0" t="0" r="0" b="0"/>
              <a:pathLst>
                <a:path w="205289" h="223198">
                  <a:moveTo>
                    <a:pt x="178548" y="26789"/>
                  </a:moveTo>
                  <a:lnTo>
                    <a:pt x="169986" y="26789"/>
                  </a:lnTo>
                  <a:lnTo>
                    <a:pt x="164986" y="22049"/>
                  </a:lnTo>
                  <a:lnTo>
                    <a:pt x="162562" y="20652"/>
                  </a:lnTo>
                  <a:lnTo>
                    <a:pt x="157222" y="19101"/>
                  </a:lnTo>
                  <a:lnTo>
                    <a:pt x="151541" y="18411"/>
                  </a:lnTo>
                  <a:lnTo>
                    <a:pt x="145709" y="18105"/>
                  </a:lnTo>
                  <a:lnTo>
                    <a:pt x="139809" y="17969"/>
                  </a:lnTo>
                  <a:lnTo>
                    <a:pt x="95571" y="17861"/>
                  </a:lnTo>
                  <a:lnTo>
                    <a:pt x="92473" y="18853"/>
                  </a:lnTo>
                  <a:lnTo>
                    <a:pt x="86383" y="22600"/>
                  </a:lnTo>
                  <a:lnTo>
                    <a:pt x="82378" y="23997"/>
                  </a:lnTo>
                  <a:lnTo>
                    <a:pt x="77724" y="24927"/>
                  </a:lnTo>
                  <a:lnTo>
                    <a:pt x="72637" y="25548"/>
                  </a:lnTo>
                  <a:lnTo>
                    <a:pt x="68253" y="25962"/>
                  </a:lnTo>
                  <a:lnTo>
                    <a:pt x="64338" y="26238"/>
                  </a:lnTo>
                  <a:lnTo>
                    <a:pt x="60736" y="26422"/>
                  </a:lnTo>
                  <a:lnTo>
                    <a:pt x="57342" y="27536"/>
                  </a:lnTo>
                  <a:lnTo>
                    <a:pt x="54088" y="29272"/>
                  </a:lnTo>
                  <a:lnTo>
                    <a:pt x="47826" y="33846"/>
                  </a:lnTo>
                  <a:lnTo>
                    <a:pt x="41736" y="39186"/>
                  </a:lnTo>
                  <a:lnTo>
                    <a:pt x="35722" y="44867"/>
                  </a:lnTo>
                  <a:lnTo>
                    <a:pt x="14840" y="65497"/>
                  </a:lnTo>
                  <a:lnTo>
                    <a:pt x="5908" y="74418"/>
                  </a:lnTo>
                  <a:lnTo>
                    <a:pt x="3924" y="77393"/>
                  </a:lnTo>
                  <a:lnTo>
                    <a:pt x="1718" y="83346"/>
                  </a:lnTo>
                  <a:lnTo>
                    <a:pt x="738" y="89298"/>
                  </a:lnTo>
                  <a:lnTo>
                    <a:pt x="303" y="95251"/>
                  </a:lnTo>
                  <a:lnTo>
                    <a:pt x="109" y="101203"/>
                  </a:lnTo>
                  <a:lnTo>
                    <a:pt x="0" y="114874"/>
                  </a:lnTo>
                  <a:lnTo>
                    <a:pt x="977" y="120239"/>
                  </a:lnTo>
                  <a:lnTo>
                    <a:pt x="2620" y="125800"/>
                  </a:lnTo>
                  <a:lnTo>
                    <a:pt x="4708" y="131492"/>
                  </a:lnTo>
                  <a:lnTo>
                    <a:pt x="7092" y="136278"/>
                  </a:lnTo>
                  <a:lnTo>
                    <a:pt x="9674" y="140462"/>
                  </a:lnTo>
                  <a:lnTo>
                    <a:pt x="12387" y="144243"/>
                  </a:lnTo>
                  <a:lnTo>
                    <a:pt x="15188" y="148748"/>
                  </a:lnTo>
                  <a:lnTo>
                    <a:pt x="18047" y="153736"/>
                  </a:lnTo>
                  <a:lnTo>
                    <a:pt x="20946" y="159045"/>
                  </a:lnTo>
                  <a:lnTo>
                    <a:pt x="23871" y="163577"/>
                  </a:lnTo>
                  <a:lnTo>
                    <a:pt x="26812" y="167590"/>
                  </a:lnTo>
                  <a:lnTo>
                    <a:pt x="29766" y="171258"/>
                  </a:lnTo>
                  <a:lnTo>
                    <a:pt x="35694" y="177980"/>
                  </a:lnTo>
                  <a:lnTo>
                    <a:pt x="38663" y="181161"/>
                  </a:lnTo>
                  <a:lnTo>
                    <a:pt x="42627" y="184274"/>
                  </a:lnTo>
                  <a:lnTo>
                    <a:pt x="47255" y="187342"/>
                  </a:lnTo>
                  <a:lnTo>
                    <a:pt x="52324" y="190379"/>
                  </a:lnTo>
                  <a:lnTo>
                    <a:pt x="56695" y="193396"/>
                  </a:lnTo>
                  <a:lnTo>
                    <a:pt x="60602" y="196400"/>
                  </a:lnTo>
                  <a:lnTo>
                    <a:pt x="64198" y="199394"/>
                  </a:lnTo>
                  <a:lnTo>
                    <a:pt x="68581" y="202383"/>
                  </a:lnTo>
                  <a:lnTo>
                    <a:pt x="73486" y="205367"/>
                  </a:lnTo>
                  <a:lnTo>
                    <a:pt x="78741" y="208349"/>
                  </a:lnTo>
                  <a:lnTo>
                    <a:pt x="89871" y="214308"/>
                  </a:lnTo>
                  <a:lnTo>
                    <a:pt x="95618" y="217286"/>
                  </a:lnTo>
                  <a:lnTo>
                    <a:pt x="101433" y="219271"/>
                  </a:lnTo>
                  <a:lnTo>
                    <a:pt x="107294" y="220595"/>
                  </a:lnTo>
                  <a:lnTo>
                    <a:pt x="113186" y="221477"/>
                  </a:lnTo>
                  <a:lnTo>
                    <a:pt x="118106" y="222066"/>
                  </a:lnTo>
                  <a:lnTo>
                    <a:pt x="122378" y="222458"/>
                  </a:lnTo>
                  <a:lnTo>
                    <a:pt x="126219" y="222720"/>
                  </a:lnTo>
                  <a:lnTo>
                    <a:pt x="130763" y="222894"/>
                  </a:lnTo>
                  <a:lnTo>
                    <a:pt x="145648" y="223139"/>
                  </a:lnTo>
                  <a:lnTo>
                    <a:pt x="153342" y="223197"/>
                  </a:lnTo>
                  <a:lnTo>
                    <a:pt x="156783" y="222220"/>
                  </a:lnTo>
                  <a:lnTo>
                    <a:pt x="160069" y="220576"/>
                  </a:lnTo>
                  <a:lnTo>
                    <a:pt x="163252" y="218489"/>
                  </a:lnTo>
                  <a:lnTo>
                    <a:pt x="167358" y="216104"/>
                  </a:lnTo>
                  <a:lnTo>
                    <a:pt x="177213" y="210809"/>
                  </a:lnTo>
                  <a:lnTo>
                    <a:pt x="181627" y="208009"/>
                  </a:lnTo>
                  <a:lnTo>
                    <a:pt x="185561" y="205149"/>
                  </a:lnTo>
                  <a:lnTo>
                    <a:pt x="189176" y="202250"/>
                  </a:lnTo>
                  <a:lnTo>
                    <a:pt x="192579" y="199326"/>
                  </a:lnTo>
                  <a:lnTo>
                    <a:pt x="195839" y="196384"/>
                  </a:lnTo>
                  <a:lnTo>
                    <a:pt x="199005" y="193431"/>
                  </a:lnTo>
                  <a:lnTo>
                    <a:pt x="201116" y="190470"/>
                  </a:lnTo>
                  <a:lnTo>
                    <a:pt x="203461" y="184534"/>
                  </a:lnTo>
                  <a:lnTo>
                    <a:pt x="204086" y="180569"/>
                  </a:lnTo>
                  <a:lnTo>
                    <a:pt x="204503" y="175942"/>
                  </a:lnTo>
                  <a:lnTo>
                    <a:pt x="204781" y="170873"/>
                  </a:lnTo>
                  <a:lnTo>
                    <a:pt x="205090" y="159949"/>
                  </a:lnTo>
                  <a:lnTo>
                    <a:pt x="205288" y="132026"/>
                  </a:lnTo>
                  <a:lnTo>
                    <a:pt x="204312" y="124729"/>
                  </a:lnTo>
                  <a:lnTo>
                    <a:pt x="202670" y="117879"/>
                  </a:lnTo>
                  <a:lnTo>
                    <a:pt x="200582" y="111329"/>
                  </a:lnTo>
                  <a:lnTo>
                    <a:pt x="199190" y="104977"/>
                  </a:lnTo>
                  <a:lnTo>
                    <a:pt x="198263" y="98758"/>
                  </a:lnTo>
                  <a:lnTo>
                    <a:pt x="197644" y="92628"/>
                  </a:lnTo>
                  <a:lnTo>
                    <a:pt x="195247" y="85565"/>
                  </a:lnTo>
                  <a:lnTo>
                    <a:pt x="191665" y="77880"/>
                  </a:lnTo>
                  <a:lnTo>
                    <a:pt x="183385" y="62394"/>
                  </a:lnTo>
                  <a:lnTo>
                    <a:pt x="176398" y="48898"/>
                  </a:lnTo>
                  <a:lnTo>
                    <a:pt x="172154" y="42520"/>
                  </a:lnTo>
                  <a:lnTo>
                    <a:pt x="167340" y="36284"/>
                  </a:lnTo>
                  <a:lnTo>
                    <a:pt x="162146" y="30143"/>
                  </a:lnTo>
                  <a:lnTo>
                    <a:pt x="156699" y="25056"/>
                  </a:lnTo>
                  <a:lnTo>
                    <a:pt x="151084" y="20673"/>
                  </a:lnTo>
                  <a:lnTo>
                    <a:pt x="145356" y="16759"/>
                  </a:lnTo>
                  <a:lnTo>
                    <a:pt x="140544" y="13157"/>
                  </a:lnTo>
                  <a:lnTo>
                    <a:pt x="136345" y="9764"/>
                  </a:lnTo>
                  <a:lnTo>
                    <a:pt x="12497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242452" y="1447254"/>
            <a:ext cx="3114639" cy="2262401"/>
            <a:chOff x="5242452" y="1447254"/>
            <a:chExt cx="3114639" cy="2262401"/>
          </a:xfrm>
        </p:grpSpPr>
        <p:sp>
          <p:nvSpPr>
            <p:cNvPr id="41" name="SMARTInkAnnotation624"/>
            <p:cNvSpPr/>
            <p:nvPr/>
          </p:nvSpPr>
          <p:spPr>
            <a:xfrm>
              <a:off x="5268717" y="1537301"/>
              <a:ext cx="997944" cy="595452"/>
            </a:xfrm>
            <a:custGeom>
              <a:avLst/>
              <a:gdLst/>
              <a:ahLst/>
              <a:cxnLst/>
              <a:rect l="0" t="0" r="0" b="0"/>
              <a:pathLst>
                <a:path w="997944" h="595452">
                  <a:moveTo>
                    <a:pt x="687384" y="43253"/>
                  </a:moveTo>
                  <a:lnTo>
                    <a:pt x="674955" y="30824"/>
                  </a:lnTo>
                  <a:lnTo>
                    <a:pt x="650813" y="16395"/>
                  </a:lnTo>
                  <a:lnTo>
                    <a:pt x="645143" y="13442"/>
                  </a:lnTo>
                  <a:lnTo>
                    <a:pt x="633553" y="10160"/>
                  </a:lnTo>
                  <a:lnTo>
                    <a:pt x="605203" y="3313"/>
                  </a:lnTo>
                  <a:lnTo>
                    <a:pt x="579690" y="0"/>
                  </a:lnTo>
                  <a:lnTo>
                    <a:pt x="548539" y="3759"/>
                  </a:lnTo>
                  <a:lnTo>
                    <a:pt x="508594" y="7781"/>
                  </a:lnTo>
                  <a:lnTo>
                    <a:pt x="486544" y="11943"/>
                  </a:lnTo>
                  <a:lnTo>
                    <a:pt x="433913" y="22700"/>
                  </a:lnTo>
                  <a:lnTo>
                    <a:pt x="408705" y="28496"/>
                  </a:lnTo>
                  <a:lnTo>
                    <a:pt x="384271" y="37025"/>
                  </a:lnTo>
                  <a:lnTo>
                    <a:pt x="360182" y="47430"/>
                  </a:lnTo>
                  <a:lnTo>
                    <a:pt x="336248" y="58670"/>
                  </a:lnTo>
                  <a:lnTo>
                    <a:pt x="312381" y="72925"/>
                  </a:lnTo>
                  <a:lnTo>
                    <a:pt x="288544" y="88191"/>
                  </a:lnTo>
                  <a:lnTo>
                    <a:pt x="264721" y="101590"/>
                  </a:lnTo>
                  <a:lnTo>
                    <a:pt x="240904" y="116806"/>
                  </a:lnTo>
                  <a:lnTo>
                    <a:pt x="217088" y="133490"/>
                  </a:lnTo>
                  <a:lnTo>
                    <a:pt x="193275" y="150827"/>
                  </a:lnTo>
                  <a:lnTo>
                    <a:pt x="172108" y="168455"/>
                  </a:lnTo>
                  <a:lnTo>
                    <a:pt x="162297" y="177322"/>
                  </a:lnTo>
                  <a:lnTo>
                    <a:pt x="152779" y="187203"/>
                  </a:lnTo>
                  <a:lnTo>
                    <a:pt x="143457" y="197759"/>
                  </a:lnTo>
                  <a:lnTo>
                    <a:pt x="134266" y="208765"/>
                  </a:lnTo>
                  <a:lnTo>
                    <a:pt x="125162" y="219079"/>
                  </a:lnTo>
                  <a:lnTo>
                    <a:pt x="107109" y="238476"/>
                  </a:lnTo>
                  <a:lnTo>
                    <a:pt x="98128" y="248808"/>
                  </a:lnTo>
                  <a:lnTo>
                    <a:pt x="89163" y="259664"/>
                  </a:lnTo>
                  <a:lnTo>
                    <a:pt x="80211" y="270871"/>
                  </a:lnTo>
                  <a:lnTo>
                    <a:pt x="72259" y="281319"/>
                  </a:lnTo>
                  <a:lnTo>
                    <a:pt x="58130" y="300865"/>
                  </a:lnTo>
                  <a:lnTo>
                    <a:pt x="51585" y="311236"/>
                  </a:lnTo>
                  <a:lnTo>
                    <a:pt x="45237" y="322120"/>
                  </a:lnTo>
                  <a:lnTo>
                    <a:pt x="39020" y="333344"/>
                  </a:lnTo>
                  <a:lnTo>
                    <a:pt x="26821" y="356399"/>
                  </a:lnTo>
                  <a:lnTo>
                    <a:pt x="20790" y="368103"/>
                  </a:lnTo>
                  <a:lnTo>
                    <a:pt x="15777" y="378882"/>
                  </a:lnTo>
                  <a:lnTo>
                    <a:pt x="11442" y="389045"/>
                  </a:lnTo>
                  <a:lnTo>
                    <a:pt x="7561" y="398797"/>
                  </a:lnTo>
                  <a:lnTo>
                    <a:pt x="4974" y="408275"/>
                  </a:lnTo>
                  <a:lnTo>
                    <a:pt x="2098" y="426743"/>
                  </a:lnTo>
                  <a:lnTo>
                    <a:pt x="1331" y="436827"/>
                  </a:lnTo>
                  <a:lnTo>
                    <a:pt x="821" y="447519"/>
                  </a:lnTo>
                  <a:lnTo>
                    <a:pt x="252" y="468989"/>
                  </a:lnTo>
                  <a:lnTo>
                    <a:pt x="0" y="488454"/>
                  </a:lnTo>
                  <a:lnTo>
                    <a:pt x="2534" y="504380"/>
                  </a:lnTo>
                  <a:lnTo>
                    <a:pt x="4599" y="511406"/>
                  </a:lnTo>
                  <a:lnTo>
                    <a:pt x="12184" y="524503"/>
                  </a:lnTo>
                  <a:lnTo>
                    <a:pt x="27611" y="543033"/>
                  </a:lnTo>
                  <a:lnTo>
                    <a:pt x="47396" y="561092"/>
                  </a:lnTo>
                  <a:lnTo>
                    <a:pt x="55343" y="567072"/>
                  </a:lnTo>
                  <a:lnTo>
                    <a:pt x="74756" y="576364"/>
                  </a:lnTo>
                  <a:lnTo>
                    <a:pt x="96612" y="582808"/>
                  </a:lnTo>
                  <a:lnTo>
                    <a:pt x="145628" y="589592"/>
                  </a:lnTo>
                  <a:lnTo>
                    <a:pt x="174744" y="593648"/>
                  </a:lnTo>
                  <a:lnTo>
                    <a:pt x="190842" y="594730"/>
                  </a:lnTo>
                  <a:lnTo>
                    <a:pt x="207528" y="595451"/>
                  </a:lnTo>
                  <a:lnTo>
                    <a:pt x="225598" y="594940"/>
                  </a:lnTo>
                  <a:lnTo>
                    <a:pt x="244589" y="593607"/>
                  </a:lnTo>
                  <a:lnTo>
                    <a:pt x="264195" y="591726"/>
                  </a:lnTo>
                  <a:lnTo>
                    <a:pt x="304500" y="586990"/>
                  </a:lnTo>
                  <a:lnTo>
                    <a:pt x="344572" y="581578"/>
                  </a:lnTo>
                  <a:lnTo>
                    <a:pt x="441634" y="567071"/>
                  </a:lnTo>
                  <a:lnTo>
                    <a:pt x="462035" y="563121"/>
                  </a:lnTo>
                  <a:lnTo>
                    <a:pt x="482581" y="558504"/>
                  </a:lnTo>
                  <a:lnTo>
                    <a:pt x="523931" y="548081"/>
                  </a:lnTo>
                  <a:lnTo>
                    <a:pt x="565460" y="536835"/>
                  </a:lnTo>
                  <a:lnTo>
                    <a:pt x="604422" y="525222"/>
                  </a:lnTo>
                  <a:lnTo>
                    <a:pt x="677942" y="501597"/>
                  </a:lnTo>
                  <a:lnTo>
                    <a:pt x="695972" y="494667"/>
                  </a:lnTo>
                  <a:lnTo>
                    <a:pt x="713945" y="487071"/>
                  </a:lnTo>
                  <a:lnTo>
                    <a:pt x="731880" y="479030"/>
                  </a:lnTo>
                  <a:lnTo>
                    <a:pt x="767683" y="462158"/>
                  </a:lnTo>
                  <a:lnTo>
                    <a:pt x="785566" y="453492"/>
                  </a:lnTo>
                  <a:lnTo>
                    <a:pt x="802448" y="444738"/>
                  </a:lnTo>
                  <a:lnTo>
                    <a:pt x="834434" y="427074"/>
                  </a:lnTo>
                  <a:lnTo>
                    <a:pt x="862541" y="409301"/>
                  </a:lnTo>
                  <a:lnTo>
                    <a:pt x="875593" y="400394"/>
                  </a:lnTo>
                  <a:lnTo>
                    <a:pt x="888263" y="390488"/>
                  </a:lnTo>
                  <a:lnTo>
                    <a:pt x="900678" y="379915"/>
                  </a:lnTo>
                  <a:lnTo>
                    <a:pt x="912924" y="368897"/>
                  </a:lnTo>
                  <a:lnTo>
                    <a:pt x="924064" y="357584"/>
                  </a:lnTo>
                  <a:lnTo>
                    <a:pt x="934467" y="346072"/>
                  </a:lnTo>
                  <a:lnTo>
                    <a:pt x="944380" y="334430"/>
                  </a:lnTo>
                  <a:lnTo>
                    <a:pt x="952972" y="323691"/>
                  </a:lnTo>
                  <a:lnTo>
                    <a:pt x="960685" y="313555"/>
                  </a:lnTo>
                  <a:lnTo>
                    <a:pt x="967811" y="303822"/>
                  </a:lnTo>
                  <a:lnTo>
                    <a:pt x="973553" y="293364"/>
                  </a:lnTo>
                  <a:lnTo>
                    <a:pt x="978374" y="282423"/>
                  </a:lnTo>
                  <a:lnTo>
                    <a:pt x="986377" y="260676"/>
                  </a:lnTo>
                  <a:lnTo>
                    <a:pt x="993241" y="241089"/>
                  </a:lnTo>
                  <a:lnTo>
                    <a:pt x="995468" y="231698"/>
                  </a:lnTo>
                  <a:lnTo>
                    <a:pt x="997943" y="213327"/>
                  </a:lnTo>
                  <a:lnTo>
                    <a:pt x="996397" y="195240"/>
                  </a:lnTo>
                  <a:lnTo>
                    <a:pt x="991410" y="177280"/>
                  </a:lnTo>
                  <a:lnTo>
                    <a:pt x="982580" y="159375"/>
                  </a:lnTo>
                  <a:lnTo>
                    <a:pt x="969395" y="141496"/>
                  </a:lnTo>
                  <a:lnTo>
                    <a:pt x="953612" y="124620"/>
                  </a:lnTo>
                  <a:lnTo>
                    <a:pt x="936676" y="110505"/>
                  </a:lnTo>
                  <a:lnTo>
                    <a:pt x="913936" y="97617"/>
                  </a:lnTo>
                  <a:lnTo>
                    <a:pt x="887292" y="86266"/>
                  </a:lnTo>
                  <a:lnTo>
                    <a:pt x="858914" y="77914"/>
                  </a:lnTo>
                  <a:lnTo>
                    <a:pt x="829765" y="70895"/>
                  </a:lnTo>
                  <a:lnTo>
                    <a:pt x="799281" y="65460"/>
                  </a:lnTo>
                  <a:lnTo>
                    <a:pt x="782818" y="64011"/>
                  </a:lnTo>
                  <a:lnTo>
                    <a:pt x="765890" y="63045"/>
                  </a:lnTo>
                  <a:lnTo>
                    <a:pt x="736496" y="61971"/>
                  </a:lnTo>
                  <a:lnTo>
                    <a:pt x="669525" y="611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625"/>
            <p:cNvSpPr/>
            <p:nvPr/>
          </p:nvSpPr>
          <p:spPr>
            <a:xfrm>
              <a:off x="5527752" y="1796266"/>
              <a:ext cx="327665" cy="194496"/>
            </a:xfrm>
            <a:custGeom>
              <a:avLst/>
              <a:gdLst/>
              <a:ahLst/>
              <a:cxnLst/>
              <a:rect l="0" t="0" r="0" b="0"/>
              <a:pathLst>
                <a:path w="327665" h="194496">
                  <a:moveTo>
                    <a:pt x="89021" y="34320"/>
                  </a:moveTo>
                  <a:lnTo>
                    <a:pt x="37884" y="85457"/>
                  </a:lnTo>
                  <a:lnTo>
                    <a:pt x="33101" y="91232"/>
                  </a:lnTo>
                  <a:lnTo>
                    <a:pt x="28920" y="97066"/>
                  </a:lnTo>
                  <a:lnTo>
                    <a:pt x="25142" y="102939"/>
                  </a:lnTo>
                  <a:lnTo>
                    <a:pt x="20638" y="108839"/>
                  </a:lnTo>
                  <a:lnTo>
                    <a:pt x="15651" y="114757"/>
                  </a:lnTo>
                  <a:lnTo>
                    <a:pt x="10342" y="120687"/>
                  </a:lnTo>
                  <a:lnTo>
                    <a:pt x="6803" y="126624"/>
                  </a:lnTo>
                  <a:lnTo>
                    <a:pt x="4443" y="132567"/>
                  </a:lnTo>
                  <a:lnTo>
                    <a:pt x="2870" y="138513"/>
                  </a:lnTo>
                  <a:lnTo>
                    <a:pt x="1822" y="143469"/>
                  </a:lnTo>
                  <a:lnTo>
                    <a:pt x="1122" y="147766"/>
                  </a:lnTo>
                  <a:lnTo>
                    <a:pt x="656" y="151622"/>
                  </a:lnTo>
                  <a:lnTo>
                    <a:pt x="345" y="156178"/>
                  </a:lnTo>
                  <a:lnTo>
                    <a:pt x="138" y="161199"/>
                  </a:lnTo>
                  <a:lnTo>
                    <a:pt x="0" y="166531"/>
                  </a:lnTo>
                  <a:lnTo>
                    <a:pt x="900" y="171077"/>
                  </a:lnTo>
                  <a:lnTo>
                    <a:pt x="2493" y="175101"/>
                  </a:lnTo>
                  <a:lnTo>
                    <a:pt x="4547" y="178775"/>
                  </a:lnTo>
                  <a:lnTo>
                    <a:pt x="6907" y="182217"/>
                  </a:lnTo>
                  <a:lnTo>
                    <a:pt x="9474" y="185504"/>
                  </a:lnTo>
                  <a:lnTo>
                    <a:pt x="12177" y="188687"/>
                  </a:lnTo>
                  <a:lnTo>
                    <a:pt x="15963" y="190809"/>
                  </a:lnTo>
                  <a:lnTo>
                    <a:pt x="25462" y="193167"/>
                  </a:lnTo>
                  <a:lnTo>
                    <a:pt x="31766" y="193796"/>
                  </a:lnTo>
                  <a:lnTo>
                    <a:pt x="38945" y="194215"/>
                  </a:lnTo>
                  <a:lnTo>
                    <a:pt x="46707" y="194495"/>
                  </a:lnTo>
                  <a:lnTo>
                    <a:pt x="55851" y="193689"/>
                  </a:lnTo>
                  <a:lnTo>
                    <a:pt x="65915" y="192159"/>
                  </a:lnTo>
                  <a:lnTo>
                    <a:pt x="76594" y="190148"/>
                  </a:lnTo>
                  <a:lnTo>
                    <a:pt x="87681" y="188807"/>
                  </a:lnTo>
                  <a:lnTo>
                    <a:pt x="99042" y="187912"/>
                  </a:lnTo>
                  <a:lnTo>
                    <a:pt x="110584" y="187316"/>
                  </a:lnTo>
                  <a:lnTo>
                    <a:pt x="122248" y="184934"/>
                  </a:lnTo>
                  <a:lnTo>
                    <a:pt x="133993" y="181362"/>
                  </a:lnTo>
                  <a:lnTo>
                    <a:pt x="145791" y="176996"/>
                  </a:lnTo>
                  <a:lnTo>
                    <a:pt x="158618" y="173094"/>
                  </a:lnTo>
                  <a:lnTo>
                    <a:pt x="172129" y="169500"/>
                  </a:lnTo>
                  <a:lnTo>
                    <a:pt x="186099" y="166111"/>
                  </a:lnTo>
                  <a:lnTo>
                    <a:pt x="199380" y="161868"/>
                  </a:lnTo>
                  <a:lnTo>
                    <a:pt x="212203" y="157055"/>
                  </a:lnTo>
                  <a:lnTo>
                    <a:pt x="224720" y="151862"/>
                  </a:lnTo>
                  <a:lnTo>
                    <a:pt x="236042" y="146416"/>
                  </a:lnTo>
                  <a:lnTo>
                    <a:pt x="246566" y="140800"/>
                  </a:lnTo>
                  <a:lnTo>
                    <a:pt x="256558" y="135072"/>
                  </a:lnTo>
                  <a:lnTo>
                    <a:pt x="266197" y="129269"/>
                  </a:lnTo>
                  <a:lnTo>
                    <a:pt x="292991" y="112613"/>
                  </a:lnTo>
                  <a:lnTo>
                    <a:pt x="300408" y="108343"/>
                  </a:lnTo>
                  <a:lnTo>
                    <a:pt x="307336" y="104505"/>
                  </a:lnTo>
                  <a:lnTo>
                    <a:pt x="312947" y="99961"/>
                  </a:lnTo>
                  <a:lnTo>
                    <a:pt x="317680" y="94948"/>
                  </a:lnTo>
                  <a:lnTo>
                    <a:pt x="321827" y="89621"/>
                  </a:lnTo>
                  <a:lnTo>
                    <a:pt x="324592" y="84086"/>
                  </a:lnTo>
                  <a:lnTo>
                    <a:pt x="326436" y="78411"/>
                  </a:lnTo>
                  <a:lnTo>
                    <a:pt x="327664" y="72643"/>
                  </a:lnTo>
                  <a:lnTo>
                    <a:pt x="327492" y="67806"/>
                  </a:lnTo>
                  <a:lnTo>
                    <a:pt x="326384" y="63589"/>
                  </a:lnTo>
                  <a:lnTo>
                    <a:pt x="324654" y="59786"/>
                  </a:lnTo>
                  <a:lnTo>
                    <a:pt x="317478" y="44952"/>
                  </a:lnTo>
                  <a:lnTo>
                    <a:pt x="313756" y="40416"/>
                  </a:lnTo>
                  <a:lnTo>
                    <a:pt x="309289" y="36399"/>
                  </a:lnTo>
                  <a:lnTo>
                    <a:pt x="304327" y="32729"/>
                  </a:lnTo>
                  <a:lnTo>
                    <a:pt x="298043" y="29291"/>
                  </a:lnTo>
                  <a:lnTo>
                    <a:pt x="290876" y="26006"/>
                  </a:lnTo>
                  <a:lnTo>
                    <a:pt x="283123" y="22824"/>
                  </a:lnTo>
                  <a:lnTo>
                    <a:pt x="273984" y="19711"/>
                  </a:lnTo>
                  <a:lnTo>
                    <a:pt x="263923" y="16643"/>
                  </a:lnTo>
                  <a:lnTo>
                    <a:pt x="253248" y="13605"/>
                  </a:lnTo>
                  <a:lnTo>
                    <a:pt x="242162" y="11580"/>
                  </a:lnTo>
                  <a:lnTo>
                    <a:pt x="230803" y="10230"/>
                  </a:lnTo>
                  <a:lnTo>
                    <a:pt x="219261" y="9330"/>
                  </a:lnTo>
                  <a:lnTo>
                    <a:pt x="207597" y="7738"/>
                  </a:lnTo>
                  <a:lnTo>
                    <a:pt x="195853" y="5685"/>
                  </a:lnTo>
                  <a:lnTo>
                    <a:pt x="184055" y="3323"/>
                  </a:lnTo>
                  <a:lnTo>
                    <a:pt x="172221" y="1749"/>
                  </a:lnTo>
                  <a:lnTo>
                    <a:pt x="160362" y="700"/>
                  </a:lnTo>
                  <a:lnTo>
                    <a:pt x="148488" y="0"/>
                  </a:lnTo>
                  <a:lnTo>
                    <a:pt x="137596" y="526"/>
                  </a:lnTo>
                  <a:lnTo>
                    <a:pt x="127358" y="1869"/>
                  </a:lnTo>
                  <a:lnTo>
                    <a:pt x="117555" y="3756"/>
                  </a:lnTo>
                  <a:lnTo>
                    <a:pt x="109036" y="5014"/>
                  </a:lnTo>
                  <a:lnTo>
                    <a:pt x="101372" y="5853"/>
                  </a:lnTo>
                  <a:lnTo>
                    <a:pt x="80091" y="75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626"/>
            <p:cNvSpPr/>
            <p:nvPr/>
          </p:nvSpPr>
          <p:spPr>
            <a:xfrm>
              <a:off x="5902572" y="1768124"/>
              <a:ext cx="169457" cy="147692"/>
            </a:xfrm>
            <a:custGeom>
              <a:avLst/>
              <a:gdLst/>
              <a:ahLst/>
              <a:cxnLst/>
              <a:rect l="0" t="0" r="0" b="0"/>
              <a:pathLst>
                <a:path w="169457" h="147692">
                  <a:moveTo>
                    <a:pt x="71388" y="44602"/>
                  </a:moveTo>
                  <a:lnTo>
                    <a:pt x="16170" y="99820"/>
                  </a:lnTo>
                  <a:lnTo>
                    <a:pt x="12748" y="104234"/>
                  </a:lnTo>
                  <a:lnTo>
                    <a:pt x="9475" y="109161"/>
                  </a:lnTo>
                  <a:lnTo>
                    <a:pt x="6301" y="114431"/>
                  </a:lnTo>
                  <a:lnTo>
                    <a:pt x="4184" y="118936"/>
                  </a:lnTo>
                  <a:lnTo>
                    <a:pt x="2774" y="122931"/>
                  </a:lnTo>
                  <a:lnTo>
                    <a:pt x="509" y="131732"/>
                  </a:lnTo>
                  <a:lnTo>
                    <a:pt x="199" y="135582"/>
                  </a:lnTo>
                  <a:lnTo>
                    <a:pt x="0" y="141397"/>
                  </a:lnTo>
                  <a:lnTo>
                    <a:pt x="2619" y="144838"/>
                  </a:lnTo>
                  <a:lnTo>
                    <a:pt x="4706" y="147145"/>
                  </a:lnTo>
                  <a:lnTo>
                    <a:pt x="7090" y="147691"/>
                  </a:lnTo>
                  <a:lnTo>
                    <a:pt x="9671" y="147062"/>
                  </a:lnTo>
                  <a:lnTo>
                    <a:pt x="25684" y="138924"/>
                  </a:lnTo>
                  <a:lnTo>
                    <a:pt x="31989" y="137249"/>
                  </a:lnTo>
                  <a:lnTo>
                    <a:pt x="39169" y="136132"/>
                  </a:lnTo>
                  <a:lnTo>
                    <a:pt x="46932" y="135388"/>
                  </a:lnTo>
                  <a:lnTo>
                    <a:pt x="54092" y="132907"/>
                  </a:lnTo>
                  <a:lnTo>
                    <a:pt x="60850" y="129269"/>
                  </a:lnTo>
                  <a:lnTo>
                    <a:pt x="67339" y="124859"/>
                  </a:lnTo>
                  <a:lnTo>
                    <a:pt x="74642" y="120927"/>
                  </a:lnTo>
                  <a:lnTo>
                    <a:pt x="82488" y="117314"/>
                  </a:lnTo>
                  <a:lnTo>
                    <a:pt x="90694" y="113912"/>
                  </a:lnTo>
                  <a:lnTo>
                    <a:pt x="98150" y="109660"/>
                  </a:lnTo>
                  <a:lnTo>
                    <a:pt x="105104" y="104841"/>
                  </a:lnTo>
                  <a:lnTo>
                    <a:pt x="111725" y="99644"/>
                  </a:lnTo>
                  <a:lnTo>
                    <a:pt x="118124" y="95188"/>
                  </a:lnTo>
                  <a:lnTo>
                    <a:pt x="124373" y="91224"/>
                  </a:lnTo>
                  <a:lnTo>
                    <a:pt x="130525" y="87590"/>
                  </a:lnTo>
                  <a:lnTo>
                    <a:pt x="135617" y="83182"/>
                  </a:lnTo>
                  <a:lnTo>
                    <a:pt x="140005" y="78260"/>
                  </a:lnTo>
                  <a:lnTo>
                    <a:pt x="143922" y="72994"/>
                  </a:lnTo>
                  <a:lnTo>
                    <a:pt x="147525" y="68491"/>
                  </a:lnTo>
                  <a:lnTo>
                    <a:pt x="150920" y="64496"/>
                  </a:lnTo>
                  <a:lnTo>
                    <a:pt x="154175" y="60841"/>
                  </a:lnTo>
                  <a:lnTo>
                    <a:pt x="157337" y="56421"/>
                  </a:lnTo>
                  <a:lnTo>
                    <a:pt x="160438" y="51489"/>
                  </a:lnTo>
                  <a:lnTo>
                    <a:pt x="163497" y="46216"/>
                  </a:lnTo>
                  <a:lnTo>
                    <a:pt x="165537" y="41710"/>
                  </a:lnTo>
                  <a:lnTo>
                    <a:pt x="166896" y="37713"/>
                  </a:lnTo>
                  <a:lnTo>
                    <a:pt x="167802" y="34056"/>
                  </a:lnTo>
                  <a:lnTo>
                    <a:pt x="168407" y="30626"/>
                  </a:lnTo>
                  <a:lnTo>
                    <a:pt x="168810" y="27347"/>
                  </a:lnTo>
                  <a:lnTo>
                    <a:pt x="169078" y="24169"/>
                  </a:lnTo>
                  <a:lnTo>
                    <a:pt x="169257" y="21058"/>
                  </a:lnTo>
                  <a:lnTo>
                    <a:pt x="169456" y="14956"/>
                  </a:lnTo>
                  <a:lnTo>
                    <a:pt x="168516" y="11939"/>
                  </a:lnTo>
                  <a:lnTo>
                    <a:pt x="166899" y="8936"/>
                  </a:lnTo>
                  <a:lnTo>
                    <a:pt x="164828" y="5942"/>
                  </a:lnTo>
                  <a:lnTo>
                    <a:pt x="161462" y="3946"/>
                  </a:lnTo>
                  <a:lnTo>
                    <a:pt x="157234" y="2615"/>
                  </a:lnTo>
                  <a:lnTo>
                    <a:pt x="152431" y="1728"/>
                  </a:lnTo>
                  <a:lnTo>
                    <a:pt x="147246" y="1136"/>
                  </a:lnTo>
                  <a:lnTo>
                    <a:pt x="141804" y="742"/>
                  </a:lnTo>
                  <a:lnTo>
                    <a:pt x="136191" y="479"/>
                  </a:lnTo>
                  <a:lnTo>
                    <a:pt x="124664" y="187"/>
                  </a:lnTo>
                  <a:lnTo>
                    <a:pt x="96354" y="0"/>
                  </a:lnTo>
                  <a:lnTo>
                    <a:pt x="88032" y="977"/>
                  </a:lnTo>
                  <a:lnTo>
                    <a:pt x="79508" y="2620"/>
                  </a:lnTo>
                  <a:lnTo>
                    <a:pt x="70849" y="4708"/>
                  </a:lnTo>
                  <a:lnTo>
                    <a:pt x="63091" y="6100"/>
                  </a:lnTo>
                  <a:lnTo>
                    <a:pt x="55935" y="7027"/>
                  </a:lnTo>
                  <a:lnTo>
                    <a:pt x="49180" y="7646"/>
                  </a:lnTo>
                  <a:lnTo>
                    <a:pt x="43684" y="9051"/>
                  </a:lnTo>
                  <a:lnTo>
                    <a:pt x="39029" y="10979"/>
                  </a:lnTo>
                  <a:lnTo>
                    <a:pt x="26741" y="178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627"/>
            <p:cNvSpPr/>
            <p:nvPr/>
          </p:nvSpPr>
          <p:spPr>
            <a:xfrm>
              <a:off x="7296260" y="1447254"/>
              <a:ext cx="1060831" cy="659951"/>
            </a:xfrm>
            <a:custGeom>
              <a:avLst/>
              <a:gdLst/>
              <a:ahLst/>
              <a:cxnLst/>
              <a:rect l="0" t="0" r="0" b="0"/>
              <a:pathLst>
                <a:path w="1060831" h="659951">
                  <a:moveTo>
                    <a:pt x="794036" y="124371"/>
                  </a:moveTo>
                  <a:lnTo>
                    <a:pt x="787899" y="111104"/>
                  </a:lnTo>
                  <a:lnTo>
                    <a:pt x="783012" y="92609"/>
                  </a:lnTo>
                  <a:lnTo>
                    <a:pt x="780734" y="85337"/>
                  </a:lnTo>
                  <a:lnTo>
                    <a:pt x="772911" y="71965"/>
                  </a:lnTo>
                  <a:lnTo>
                    <a:pt x="757349" y="53280"/>
                  </a:lnTo>
                  <a:lnTo>
                    <a:pt x="751718" y="47211"/>
                  </a:lnTo>
                  <a:lnTo>
                    <a:pt x="734879" y="37822"/>
                  </a:lnTo>
                  <a:lnTo>
                    <a:pt x="705731" y="24312"/>
                  </a:lnTo>
                  <a:lnTo>
                    <a:pt x="685337" y="14416"/>
                  </a:lnTo>
                  <a:lnTo>
                    <a:pt x="659736" y="6710"/>
                  </a:lnTo>
                  <a:lnTo>
                    <a:pt x="631821" y="2624"/>
                  </a:lnTo>
                  <a:lnTo>
                    <a:pt x="602878" y="808"/>
                  </a:lnTo>
                  <a:lnTo>
                    <a:pt x="573477" y="0"/>
                  </a:lnTo>
                  <a:lnTo>
                    <a:pt x="541229" y="2288"/>
                  </a:lnTo>
                  <a:lnTo>
                    <a:pt x="524295" y="4287"/>
                  </a:lnTo>
                  <a:lnTo>
                    <a:pt x="507052" y="7604"/>
                  </a:lnTo>
                  <a:lnTo>
                    <a:pt x="489604" y="11799"/>
                  </a:lnTo>
                  <a:lnTo>
                    <a:pt x="414087" y="32791"/>
                  </a:lnTo>
                  <a:lnTo>
                    <a:pt x="394885" y="39505"/>
                  </a:lnTo>
                  <a:lnTo>
                    <a:pt x="376130" y="46958"/>
                  </a:lnTo>
                  <a:lnTo>
                    <a:pt x="357675" y="54903"/>
                  </a:lnTo>
                  <a:lnTo>
                    <a:pt x="321293" y="71668"/>
                  </a:lnTo>
                  <a:lnTo>
                    <a:pt x="303257" y="80305"/>
                  </a:lnTo>
                  <a:lnTo>
                    <a:pt x="285280" y="90033"/>
                  </a:lnTo>
                  <a:lnTo>
                    <a:pt x="267341" y="100486"/>
                  </a:lnTo>
                  <a:lnTo>
                    <a:pt x="231535" y="122685"/>
                  </a:lnTo>
                  <a:lnTo>
                    <a:pt x="195778" y="145780"/>
                  </a:lnTo>
                  <a:lnTo>
                    <a:pt x="178900" y="158487"/>
                  </a:lnTo>
                  <a:lnTo>
                    <a:pt x="162688" y="171920"/>
                  </a:lnTo>
                  <a:lnTo>
                    <a:pt x="146919" y="185836"/>
                  </a:lnTo>
                  <a:lnTo>
                    <a:pt x="132437" y="200074"/>
                  </a:lnTo>
                  <a:lnTo>
                    <a:pt x="118813" y="214527"/>
                  </a:lnTo>
                  <a:lnTo>
                    <a:pt x="105763" y="229123"/>
                  </a:lnTo>
                  <a:lnTo>
                    <a:pt x="80678" y="258570"/>
                  </a:lnTo>
                  <a:lnTo>
                    <a:pt x="68433" y="273368"/>
                  </a:lnTo>
                  <a:lnTo>
                    <a:pt x="58285" y="288194"/>
                  </a:lnTo>
                  <a:lnTo>
                    <a:pt x="49535" y="303040"/>
                  </a:lnTo>
                  <a:lnTo>
                    <a:pt x="41718" y="317897"/>
                  </a:lnTo>
                  <a:lnTo>
                    <a:pt x="34522" y="332763"/>
                  </a:lnTo>
                  <a:lnTo>
                    <a:pt x="27741" y="347635"/>
                  </a:lnTo>
                  <a:lnTo>
                    <a:pt x="21235" y="362510"/>
                  </a:lnTo>
                  <a:lnTo>
                    <a:pt x="15906" y="376396"/>
                  </a:lnTo>
                  <a:lnTo>
                    <a:pt x="11361" y="389622"/>
                  </a:lnTo>
                  <a:lnTo>
                    <a:pt x="7339" y="402408"/>
                  </a:lnTo>
                  <a:lnTo>
                    <a:pt x="4657" y="414901"/>
                  </a:lnTo>
                  <a:lnTo>
                    <a:pt x="2869" y="427198"/>
                  </a:lnTo>
                  <a:lnTo>
                    <a:pt x="1677" y="439365"/>
                  </a:lnTo>
                  <a:lnTo>
                    <a:pt x="883" y="452437"/>
                  </a:lnTo>
                  <a:lnTo>
                    <a:pt x="0" y="480191"/>
                  </a:lnTo>
                  <a:lnTo>
                    <a:pt x="757" y="492553"/>
                  </a:lnTo>
                  <a:lnTo>
                    <a:pt x="2253" y="503771"/>
                  </a:lnTo>
                  <a:lnTo>
                    <a:pt x="4243" y="514226"/>
                  </a:lnTo>
                  <a:lnTo>
                    <a:pt x="7555" y="525165"/>
                  </a:lnTo>
                  <a:lnTo>
                    <a:pt x="11745" y="536426"/>
                  </a:lnTo>
                  <a:lnTo>
                    <a:pt x="16525" y="547902"/>
                  </a:lnTo>
                  <a:lnTo>
                    <a:pt x="22687" y="558530"/>
                  </a:lnTo>
                  <a:lnTo>
                    <a:pt x="37472" y="578276"/>
                  </a:lnTo>
                  <a:lnTo>
                    <a:pt x="53965" y="594327"/>
                  </a:lnTo>
                  <a:lnTo>
                    <a:pt x="73201" y="608076"/>
                  </a:lnTo>
                  <a:lnTo>
                    <a:pt x="98287" y="620801"/>
                  </a:lnTo>
                  <a:lnTo>
                    <a:pt x="125973" y="633072"/>
                  </a:lnTo>
                  <a:lnTo>
                    <a:pt x="155806" y="644147"/>
                  </a:lnTo>
                  <a:lnTo>
                    <a:pt x="188910" y="652377"/>
                  </a:lnTo>
                  <a:lnTo>
                    <a:pt x="206072" y="654969"/>
                  </a:lnTo>
                  <a:lnTo>
                    <a:pt x="223467" y="656696"/>
                  </a:lnTo>
                  <a:lnTo>
                    <a:pt x="241015" y="657848"/>
                  </a:lnTo>
                  <a:lnTo>
                    <a:pt x="259660" y="658616"/>
                  </a:lnTo>
                  <a:lnTo>
                    <a:pt x="298898" y="659469"/>
                  </a:lnTo>
                  <a:lnTo>
                    <a:pt x="364775" y="659950"/>
                  </a:lnTo>
                  <a:lnTo>
                    <a:pt x="386815" y="659025"/>
                  </a:lnTo>
                  <a:lnTo>
                    <a:pt x="408454" y="657416"/>
                  </a:lnTo>
                  <a:lnTo>
                    <a:pt x="452010" y="652983"/>
                  </a:lnTo>
                  <a:lnTo>
                    <a:pt x="497827" y="647705"/>
                  </a:lnTo>
                  <a:lnTo>
                    <a:pt x="520165" y="643917"/>
                  </a:lnTo>
                  <a:lnTo>
                    <a:pt x="542001" y="639407"/>
                  </a:lnTo>
                  <a:lnTo>
                    <a:pt x="563505" y="634415"/>
                  </a:lnTo>
                  <a:lnTo>
                    <a:pt x="605919" y="623578"/>
                  </a:lnTo>
                  <a:lnTo>
                    <a:pt x="689739" y="600452"/>
                  </a:lnTo>
                  <a:lnTo>
                    <a:pt x="709622" y="593563"/>
                  </a:lnTo>
                  <a:lnTo>
                    <a:pt x="728830" y="585993"/>
                  </a:lnTo>
                  <a:lnTo>
                    <a:pt x="747589" y="577971"/>
                  </a:lnTo>
                  <a:lnTo>
                    <a:pt x="784307" y="561119"/>
                  </a:lnTo>
                  <a:lnTo>
                    <a:pt x="856387" y="526047"/>
                  </a:lnTo>
                  <a:lnTo>
                    <a:pt x="873306" y="517171"/>
                  </a:lnTo>
                  <a:lnTo>
                    <a:pt x="905335" y="499370"/>
                  </a:lnTo>
                  <a:lnTo>
                    <a:pt x="933460" y="478891"/>
                  </a:lnTo>
                  <a:lnTo>
                    <a:pt x="946517" y="467874"/>
                  </a:lnTo>
                  <a:lnTo>
                    <a:pt x="958198" y="456560"/>
                  </a:lnTo>
                  <a:lnTo>
                    <a:pt x="968961" y="445049"/>
                  </a:lnTo>
                  <a:lnTo>
                    <a:pt x="979114" y="433406"/>
                  </a:lnTo>
                  <a:lnTo>
                    <a:pt x="988859" y="422668"/>
                  </a:lnTo>
                  <a:lnTo>
                    <a:pt x="1007624" y="402799"/>
                  </a:lnTo>
                  <a:lnTo>
                    <a:pt x="1015803" y="392341"/>
                  </a:lnTo>
                  <a:lnTo>
                    <a:pt x="1023240" y="381400"/>
                  </a:lnTo>
                  <a:lnTo>
                    <a:pt x="1030182" y="370138"/>
                  </a:lnTo>
                  <a:lnTo>
                    <a:pt x="1036795" y="358661"/>
                  </a:lnTo>
                  <a:lnTo>
                    <a:pt x="1049434" y="335325"/>
                  </a:lnTo>
                  <a:lnTo>
                    <a:pt x="1053598" y="324538"/>
                  </a:lnTo>
                  <a:lnTo>
                    <a:pt x="1058226" y="304615"/>
                  </a:lnTo>
                  <a:lnTo>
                    <a:pt x="1059459" y="294143"/>
                  </a:lnTo>
                  <a:lnTo>
                    <a:pt x="1060281" y="283193"/>
                  </a:lnTo>
                  <a:lnTo>
                    <a:pt x="1060830" y="271924"/>
                  </a:lnTo>
                  <a:lnTo>
                    <a:pt x="1058793" y="251465"/>
                  </a:lnTo>
                  <a:lnTo>
                    <a:pt x="1053589" y="232451"/>
                  </a:lnTo>
                  <a:lnTo>
                    <a:pt x="1044661" y="214078"/>
                  </a:lnTo>
                  <a:lnTo>
                    <a:pt x="1031432" y="195991"/>
                  </a:lnTo>
                  <a:lnTo>
                    <a:pt x="1014639" y="178030"/>
                  </a:lnTo>
                  <a:lnTo>
                    <a:pt x="993946" y="160125"/>
                  </a:lnTo>
                  <a:lnTo>
                    <a:pt x="974166" y="144892"/>
                  </a:lnTo>
                  <a:lnTo>
                    <a:pt x="948942" y="127805"/>
                  </a:lnTo>
                  <a:lnTo>
                    <a:pt x="927982" y="11544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628"/>
            <p:cNvSpPr/>
            <p:nvPr/>
          </p:nvSpPr>
          <p:spPr>
            <a:xfrm>
              <a:off x="7608248" y="1705570"/>
              <a:ext cx="196130" cy="187325"/>
            </a:xfrm>
            <a:custGeom>
              <a:avLst/>
              <a:gdLst/>
              <a:ahLst/>
              <a:cxnLst/>
              <a:rect l="0" t="0" r="0" b="0"/>
              <a:pathLst>
                <a:path w="196130" h="187325">
                  <a:moveTo>
                    <a:pt x="53423" y="0"/>
                  </a:moveTo>
                  <a:lnTo>
                    <a:pt x="53423" y="4740"/>
                  </a:lnTo>
                  <a:lnTo>
                    <a:pt x="52431" y="7129"/>
                  </a:lnTo>
                  <a:lnTo>
                    <a:pt x="48683" y="12429"/>
                  </a:lnTo>
                  <a:lnTo>
                    <a:pt x="43710" y="18092"/>
                  </a:lnTo>
                  <a:lnTo>
                    <a:pt x="40995" y="20991"/>
                  </a:lnTo>
                  <a:lnTo>
                    <a:pt x="38192" y="24908"/>
                  </a:lnTo>
                  <a:lnTo>
                    <a:pt x="35331" y="29504"/>
                  </a:lnTo>
                  <a:lnTo>
                    <a:pt x="32432" y="34552"/>
                  </a:lnTo>
                  <a:lnTo>
                    <a:pt x="29508" y="40894"/>
                  </a:lnTo>
                  <a:lnTo>
                    <a:pt x="26565" y="48099"/>
                  </a:lnTo>
                  <a:lnTo>
                    <a:pt x="23612" y="55878"/>
                  </a:lnTo>
                  <a:lnTo>
                    <a:pt x="20651" y="63049"/>
                  </a:lnTo>
                  <a:lnTo>
                    <a:pt x="17684" y="69814"/>
                  </a:lnTo>
                  <a:lnTo>
                    <a:pt x="11742" y="82622"/>
                  </a:lnTo>
                  <a:lnTo>
                    <a:pt x="5794" y="94929"/>
                  </a:lnTo>
                  <a:lnTo>
                    <a:pt x="3811" y="101981"/>
                  </a:lnTo>
                  <a:lnTo>
                    <a:pt x="2489" y="109659"/>
                  </a:lnTo>
                  <a:lnTo>
                    <a:pt x="1607" y="117754"/>
                  </a:lnTo>
                  <a:lnTo>
                    <a:pt x="1020" y="124144"/>
                  </a:lnTo>
                  <a:lnTo>
                    <a:pt x="628" y="129395"/>
                  </a:lnTo>
                  <a:lnTo>
                    <a:pt x="367" y="133888"/>
                  </a:lnTo>
                  <a:lnTo>
                    <a:pt x="78" y="144173"/>
                  </a:lnTo>
                  <a:lnTo>
                    <a:pt x="0" y="149693"/>
                  </a:lnTo>
                  <a:lnTo>
                    <a:pt x="941" y="155358"/>
                  </a:lnTo>
                  <a:lnTo>
                    <a:pt x="2560" y="161119"/>
                  </a:lnTo>
                  <a:lnTo>
                    <a:pt x="4631" y="166944"/>
                  </a:lnTo>
                  <a:lnTo>
                    <a:pt x="7005" y="171819"/>
                  </a:lnTo>
                  <a:lnTo>
                    <a:pt x="9579" y="176062"/>
                  </a:lnTo>
                  <a:lnTo>
                    <a:pt x="12287" y="179882"/>
                  </a:lnTo>
                  <a:lnTo>
                    <a:pt x="16078" y="182429"/>
                  </a:lnTo>
                  <a:lnTo>
                    <a:pt x="20589" y="184127"/>
                  </a:lnTo>
                  <a:lnTo>
                    <a:pt x="25579" y="185259"/>
                  </a:lnTo>
                  <a:lnTo>
                    <a:pt x="30893" y="186014"/>
                  </a:lnTo>
                  <a:lnTo>
                    <a:pt x="36419" y="186517"/>
                  </a:lnTo>
                  <a:lnTo>
                    <a:pt x="42087" y="186852"/>
                  </a:lnTo>
                  <a:lnTo>
                    <a:pt x="53677" y="187225"/>
                  </a:lnTo>
                  <a:lnTo>
                    <a:pt x="59545" y="187324"/>
                  </a:lnTo>
                  <a:lnTo>
                    <a:pt x="66434" y="186399"/>
                  </a:lnTo>
                  <a:lnTo>
                    <a:pt x="74004" y="184789"/>
                  </a:lnTo>
                  <a:lnTo>
                    <a:pt x="82026" y="182724"/>
                  </a:lnTo>
                  <a:lnTo>
                    <a:pt x="89359" y="180355"/>
                  </a:lnTo>
                  <a:lnTo>
                    <a:pt x="96232" y="177783"/>
                  </a:lnTo>
                  <a:lnTo>
                    <a:pt x="102799" y="175077"/>
                  </a:lnTo>
                  <a:lnTo>
                    <a:pt x="110153" y="172280"/>
                  </a:lnTo>
                  <a:lnTo>
                    <a:pt x="126261" y="166527"/>
                  </a:lnTo>
                  <a:lnTo>
                    <a:pt x="133732" y="162612"/>
                  </a:lnTo>
                  <a:lnTo>
                    <a:pt x="140696" y="158017"/>
                  </a:lnTo>
                  <a:lnTo>
                    <a:pt x="147325" y="152970"/>
                  </a:lnTo>
                  <a:lnTo>
                    <a:pt x="153727" y="148613"/>
                  </a:lnTo>
                  <a:lnTo>
                    <a:pt x="159980" y="144716"/>
                  </a:lnTo>
                  <a:lnTo>
                    <a:pt x="166134" y="141126"/>
                  </a:lnTo>
                  <a:lnTo>
                    <a:pt x="171228" y="136748"/>
                  </a:lnTo>
                  <a:lnTo>
                    <a:pt x="175616" y="131845"/>
                  </a:lnTo>
                  <a:lnTo>
                    <a:pt x="179534" y="126592"/>
                  </a:lnTo>
                  <a:lnTo>
                    <a:pt x="183137" y="122098"/>
                  </a:lnTo>
                  <a:lnTo>
                    <a:pt x="186532" y="118109"/>
                  </a:lnTo>
                  <a:lnTo>
                    <a:pt x="189788" y="114458"/>
                  </a:lnTo>
                  <a:lnTo>
                    <a:pt x="191958" y="110040"/>
                  </a:lnTo>
                  <a:lnTo>
                    <a:pt x="193406" y="105110"/>
                  </a:lnTo>
                  <a:lnTo>
                    <a:pt x="194369" y="99839"/>
                  </a:lnTo>
                  <a:lnTo>
                    <a:pt x="195012" y="95333"/>
                  </a:lnTo>
                  <a:lnTo>
                    <a:pt x="195442" y="91336"/>
                  </a:lnTo>
                  <a:lnTo>
                    <a:pt x="195726" y="87680"/>
                  </a:lnTo>
                  <a:lnTo>
                    <a:pt x="195918" y="83258"/>
                  </a:lnTo>
                  <a:lnTo>
                    <a:pt x="196129" y="73053"/>
                  </a:lnTo>
                  <a:lnTo>
                    <a:pt x="194201" y="68545"/>
                  </a:lnTo>
                  <a:lnTo>
                    <a:pt x="190932" y="64549"/>
                  </a:lnTo>
                  <a:lnTo>
                    <a:pt x="186768" y="60892"/>
                  </a:lnTo>
                  <a:lnTo>
                    <a:pt x="182007" y="57462"/>
                  </a:lnTo>
                  <a:lnTo>
                    <a:pt x="176849" y="54183"/>
                  </a:lnTo>
                  <a:lnTo>
                    <a:pt x="171426" y="51004"/>
                  </a:lnTo>
                  <a:lnTo>
                    <a:pt x="165827" y="47894"/>
                  </a:lnTo>
                  <a:lnTo>
                    <a:pt x="154313" y="41791"/>
                  </a:lnTo>
                  <a:lnTo>
                    <a:pt x="147472" y="39767"/>
                  </a:lnTo>
                  <a:lnTo>
                    <a:pt x="139935" y="38417"/>
                  </a:lnTo>
                  <a:lnTo>
                    <a:pt x="131933" y="37518"/>
                  </a:lnTo>
                  <a:lnTo>
                    <a:pt x="125607" y="35926"/>
                  </a:lnTo>
                  <a:lnTo>
                    <a:pt x="120398" y="33872"/>
                  </a:lnTo>
                  <a:lnTo>
                    <a:pt x="110971" y="28945"/>
                  </a:lnTo>
                  <a:lnTo>
                    <a:pt x="89142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629"/>
            <p:cNvSpPr/>
            <p:nvPr/>
          </p:nvSpPr>
          <p:spPr>
            <a:xfrm>
              <a:off x="7938492" y="1634132"/>
              <a:ext cx="107157" cy="312540"/>
            </a:xfrm>
            <a:custGeom>
              <a:avLst/>
              <a:gdLst/>
              <a:ahLst/>
              <a:cxnLst/>
              <a:rect l="0" t="0" r="0" b="0"/>
              <a:pathLst>
                <a:path w="107157" h="312540">
                  <a:moveTo>
                    <a:pt x="107156" y="0"/>
                  </a:moveTo>
                  <a:lnTo>
                    <a:pt x="107156" y="33679"/>
                  </a:lnTo>
                  <a:lnTo>
                    <a:pt x="106164" y="39320"/>
                  </a:lnTo>
                  <a:lnTo>
                    <a:pt x="104510" y="45065"/>
                  </a:lnTo>
                  <a:lnTo>
                    <a:pt x="100027" y="57732"/>
                  </a:lnTo>
                  <a:lnTo>
                    <a:pt x="86165" y="98774"/>
                  </a:lnTo>
                  <a:lnTo>
                    <a:pt x="82248" y="108513"/>
                  </a:lnTo>
                  <a:lnTo>
                    <a:pt x="77652" y="118975"/>
                  </a:lnTo>
                  <a:lnTo>
                    <a:pt x="72604" y="129918"/>
                  </a:lnTo>
                  <a:lnTo>
                    <a:pt x="68247" y="141183"/>
                  </a:lnTo>
                  <a:lnTo>
                    <a:pt x="64349" y="152661"/>
                  </a:lnTo>
                  <a:lnTo>
                    <a:pt x="60759" y="164282"/>
                  </a:lnTo>
                  <a:lnTo>
                    <a:pt x="56381" y="175998"/>
                  </a:lnTo>
                  <a:lnTo>
                    <a:pt x="51478" y="187777"/>
                  </a:lnTo>
                  <a:lnTo>
                    <a:pt x="46224" y="199599"/>
                  </a:lnTo>
                  <a:lnTo>
                    <a:pt x="35097" y="223317"/>
                  </a:lnTo>
                  <a:lnTo>
                    <a:pt x="29350" y="235199"/>
                  </a:lnTo>
                  <a:lnTo>
                    <a:pt x="24528" y="247088"/>
                  </a:lnTo>
                  <a:lnTo>
                    <a:pt x="20320" y="258984"/>
                  </a:lnTo>
                  <a:lnTo>
                    <a:pt x="16523" y="270882"/>
                  </a:lnTo>
                  <a:lnTo>
                    <a:pt x="13000" y="280799"/>
                  </a:lnTo>
                  <a:lnTo>
                    <a:pt x="9658" y="289395"/>
                  </a:lnTo>
                  <a:lnTo>
                    <a:pt x="0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630"/>
            <p:cNvSpPr/>
            <p:nvPr/>
          </p:nvSpPr>
          <p:spPr>
            <a:xfrm>
              <a:off x="5242452" y="2671336"/>
              <a:ext cx="1065690" cy="1038319"/>
            </a:xfrm>
            <a:custGeom>
              <a:avLst/>
              <a:gdLst/>
              <a:ahLst/>
              <a:cxnLst/>
              <a:rect l="0" t="0" r="0" b="0"/>
              <a:pathLst>
                <a:path w="1065690" h="1038319">
                  <a:moveTo>
                    <a:pt x="856524" y="25429"/>
                  </a:moveTo>
                  <a:lnTo>
                    <a:pt x="851783" y="20688"/>
                  </a:lnTo>
                  <a:lnTo>
                    <a:pt x="847411" y="19292"/>
                  </a:lnTo>
                  <a:lnTo>
                    <a:pt x="819005" y="14405"/>
                  </a:lnTo>
                  <a:lnTo>
                    <a:pt x="800161" y="10608"/>
                  </a:lnTo>
                  <a:lnTo>
                    <a:pt x="775250" y="8920"/>
                  </a:lnTo>
                  <a:lnTo>
                    <a:pt x="747642" y="5524"/>
                  </a:lnTo>
                  <a:lnTo>
                    <a:pt x="718835" y="1699"/>
                  </a:lnTo>
                  <a:lnTo>
                    <a:pt x="689495" y="0"/>
                  </a:lnTo>
                  <a:lnTo>
                    <a:pt x="657273" y="1890"/>
                  </a:lnTo>
                  <a:lnTo>
                    <a:pt x="624101" y="6037"/>
                  </a:lnTo>
                  <a:lnTo>
                    <a:pt x="542580" y="19666"/>
                  </a:lnTo>
                  <a:lnTo>
                    <a:pt x="525188" y="23571"/>
                  </a:lnTo>
                  <a:lnTo>
                    <a:pt x="507641" y="28160"/>
                  </a:lnTo>
                  <a:lnTo>
                    <a:pt x="489990" y="33202"/>
                  </a:lnTo>
                  <a:lnTo>
                    <a:pt x="454503" y="44098"/>
                  </a:lnTo>
                  <a:lnTo>
                    <a:pt x="436706" y="49781"/>
                  </a:lnTo>
                  <a:lnTo>
                    <a:pt x="418887" y="56546"/>
                  </a:lnTo>
                  <a:lnTo>
                    <a:pt x="401055" y="64033"/>
                  </a:lnTo>
                  <a:lnTo>
                    <a:pt x="383214" y="72001"/>
                  </a:lnTo>
                  <a:lnTo>
                    <a:pt x="365366" y="81282"/>
                  </a:lnTo>
                  <a:lnTo>
                    <a:pt x="347516" y="91437"/>
                  </a:lnTo>
                  <a:lnTo>
                    <a:pt x="329661" y="102177"/>
                  </a:lnTo>
                  <a:lnTo>
                    <a:pt x="293949" y="124693"/>
                  </a:lnTo>
                  <a:lnTo>
                    <a:pt x="276091" y="136253"/>
                  </a:lnTo>
                  <a:lnTo>
                    <a:pt x="243020" y="159682"/>
                  </a:lnTo>
                  <a:lnTo>
                    <a:pt x="211785" y="184316"/>
                  </a:lnTo>
                  <a:lnTo>
                    <a:pt x="181367" y="211801"/>
                  </a:lnTo>
                  <a:lnTo>
                    <a:pt x="151311" y="240552"/>
                  </a:lnTo>
                  <a:lnTo>
                    <a:pt x="123401" y="269867"/>
                  </a:lnTo>
                  <a:lnTo>
                    <a:pt x="101074" y="299433"/>
                  </a:lnTo>
                  <a:lnTo>
                    <a:pt x="81230" y="331756"/>
                  </a:lnTo>
                  <a:lnTo>
                    <a:pt x="62487" y="364973"/>
                  </a:lnTo>
                  <a:lnTo>
                    <a:pt x="44236" y="396272"/>
                  </a:lnTo>
                  <a:lnTo>
                    <a:pt x="28848" y="426719"/>
                  </a:lnTo>
                  <a:lnTo>
                    <a:pt x="16387" y="457780"/>
                  </a:lnTo>
                  <a:lnTo>
                    <a:pt x="11675" y="474398"/>
                  </a:lnTo>
                  <a:lnTo>
                    <a:pt x="7541" y="491429"/>
                  </a:lnTo>
                  <a:lnTo>
                    <a:pt x="2948" y="523582"/>
                  </a:lnTo>
                  <a:lnTo>
                    <a:pt x="907" y="555400"/>
                  </a:lnTo>
                  <a:lnTo>
                    <a:pt x="0" y="589386"/>
                  </a:lnTo>
                  <a:lnTo>
                    <a:pt x="2242" y="621688"/>
                  </a:lnTo>
                  <a:lnTo>
                    <a:pt x="7539" y="653574"/>
                  </a:lnTo>
                  <a:lnTo>
                    <a:pt x="11729" y="670411"/>
                  </a:lnTo>
                  <a:lnTo>
                    <a:pt x="16507" y="687589"/>
                  </a:lnTo>
                  <a:lnTo>
                    <a:pt x="24462" y="719905"/>
                  </a:lnTo>
                  <a:lnTo>
                    <a:pt x="32296" y="749812"/>
                  </a:lnTo>
                  <a:lnTo>
                    <a:pt x="42394" y="776333"/>
                  </a:lnTo>
                  <a:lnTo>
                    <a:pt x="58787" y="803995"/>
                  </a:lnTo>
                  <a:lnTo>
                    <a:pt x="79303" y="831833"/>
                  </a:lnTo>
                  <a:lnTo>
                    <a:pt x="101649" y="857435"/>
                  </a:lnTo>
                  <a:lnTo>
                    <a:pt x="124811" y="882043"/>
                  </a:lnTo>
                  <a:lnTo>
                    <a:pt x="149326" y="905217"/>
                  </a:lnTo>
                  <a:lnTo>
                    <a:pt x="176758" y="925438"/>
                  </a:lnTo>
                  <a:lnTo>
                    <a:pt x="208132" y="944347"/>
                  </a:lnTo>
                  <a:lnTo>
                    <a:pt x="241920" y="962673"/>
                  </a:lnTo>
                  <a:lnTo>
                    <a:pt x="276781" y="980740"/>
                  </a:lnTo>
                  <a:lnTo>
                    <a:pt x="294411" y="988733"/>
                  </a:lnTo>
                  <a:lnTo>
                    <a:pt x="312118" y="996045"/>
                  </a:lnTo>
                  <a:lnTo>
                    <a:pt x="329876" y="1002905"/>
                  </a:lnTo>
                  <a:lnTo>
                    <a:pt x="348659" y="1008470"/>
                  </a:lnTo>
                  <a:lnTo>
                    <a:pt x="368127" y="1013173"/>
                  </a:lnTo>
                  <a:lnTo>
                    <a:pt x="407287" y="1021044"/>
                  </a:lnTo>
                  <a:lnTo>
                    <a:pt x="444535" y="1027849"/>
                  </a:lnTo>
                  <a:lnTo>
                    <a:pt x="503715" y="1037258"/>
                  </a:lnTo>
                  <a:lnTo>
                    <a:pt x="523091" y="1038318"/>
                  </a:lnTo>
                  <a:lnTo>
                    <a:pt x="541962" y="1038032"/>
                  </a:lnTo>
                  <a:lnTo>
                    <a:pt x="560496" y="1036849"/>
                  </a:lnTo>
                  <a:lnTo>
                    <a:pt x="579797" y="1036061"/>
                  </a:lnTo>
                  <a:lnTo>
                    <a:pt x="619763" y="1035185"/>
                  </a:lnTo>
                  <a:lnTo>
                    <a:pt x="639152" y="1032967"/>
                  </a:lnTo>
                  <a:lnTo>
                    <a:pt x="658031" y="1029503"/>
                  </a:lnTo>
                  <a:lnTo>
                    <a:pt x="676570" y="1025211"/>
                  </a:lnTo>
                  <a:lnTo>
                    <a:pt x="694883" y="1020364"/>
                  </a:lnTo>
                  <a:lnTo>
                    <a:pt x="731106" y="1009688"/>
                  </a:lnTo>
                  <a:lnTo>
                    <a:pt x="749099" y="1003070"/>
                  </a:lnTo>
                  <a:lnTo>
                    <a:pt x="767049" y="995682"/>
                  </a:lnTo>
                  <a:lnTo>
                    <a:pt x="784967" y="987780"/>
                  </a:lnTo>
                  <a:lnTo>
                    <a:pt x="818106" y="971062"/>
                  </a:lnTo>
                  <a:lnTo>
                    <a:pt x="849371" y="953711"/>
                  </a:lnTo>
                  <a:lnTo>
                    <a:pt x="879803" y="936077"/>
                  </a:lnTo>
                  <a:lnTo>
                    <a:pt x="907219" y="915672"/>
                  </a:lnTo>
                  <a:lnTo>
                    <a:pt x="931641" y="892382"/>
                  </a:lnTo>
                  <a:lnTo>
                    <a:pt x="952417" y="865494"/>
                  </a:lnTo>
                  <a:lnTo>
                    <a:pt x="980848" y="827206"/>
                  </a:lnTo>
                  <a:lnTo>
                    <a:pt x="996445" y="800147"/>
                  </a:lnTo>
                  <a:lnTo>
                    <a:pt x="1027368" y="737613"/>
                  </a:lnTo>
                  <a:lnTo>
                    <a:pt x="1039280" y="705757"/>
                  </a:lnTo>
                  <a:lnTo>
                    <a:pt x="1047881" y="674071"/>
                  </a:lnTo>
                  <a:lnTo>
                    <a:pt x="1051564" y="657286"/>
                  </a:lnTo>
                  <a:lnTo>
                    <a:pt x="1064604" y="592315"/>
                  </a:lnTo>
                  <a:lnTo>
                    <a:pt x="1065689" y="575994"/>
                  </a:lnTo>
                  <a:lnTo>
                    <a:pt x="1065420" y="559160"/>
                  </a:lnTo>
                  <a:lnTo>
                    <a:pt x="1064249" y="541984"/>
                  </a:lnTo>
                  <a:lnTo>
                    <a:pt x="1060302" y="509670"/>
                  </a:lnTo>
                  <a:lnTo>
                    <a:pt x="1055241" y="478772"/>
                  </a:lnTo>
                  <a:lnTo>
                    <a:pt x="1049683" y="448503"/>
                  </a:lnTo>
                  <a:lnTo>
                    <a:pt x="1038615" y="421160"/>
                  </a:lnTo>
                  <a:lnTo>
                    <a:pt x="1023774" y="394786"/>
                  </a:lnTo>
                  <a:lnTo>
                    <a:pt x="1007256" y="366528"/>
                  </a:lnTo>
                  <a:lnTo>
                    <a:pt x="987346" y="340078"/>
                  </a:lnTo>
                  <a:lnTo>
                    <a:pt x="965269" y="316086"/>
                  </a:lnTo>
                  <a:lnTo>
                    <a:pt x="942227" y="295500"/>
                  </a:lnTo>
                  <a:lnTo>
                    <a:pt x="916112" y="276429"/>
                  </a:lnTo>
                  <a:lnTo>
                    <a:pt x="868405" y="244673"/>
                  </a:lnTo>
                  <a:lnTo>
                    <a:pt x="851552" y="234327"/>
                  </a:lnTo>
                  <a:lnTo>
                    <a:pt x="829735" y="2218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631"/>
            <p:cNvSpPr/>
            <p:nvPr/>
          </p:nvSpPr>
          <p:spPr>
            <a:xfrm>
              <a:off x="5555507" y="3205757"/>
              <a:ext cx="16619" cy="294681"/>
            </a:xfrm>
            <a:custGeom>
              <a:avLst/>
              <a:gdLst/>
              <a:ahLst/>
              <a:cxnLst/>
              <a:rect l="0" t="0" r="0" b="0"/>
              <a:pathLst>
                <a:path w="16619" h="294681">
                  <a:moveTo>
                    <a:pt x="16618" y="0"/>
                  </a:moveTo>
                  <a:lnTo>
                    <a:pt x="16618" y="9481"/>
                  </a:lnTo>
                  <a:lnTo>
                    <a:pt x="15625" y="14258"/>
                  </a:lnTo>
                  <a:lnTo>
                    <a:pt x="13972" y="19428"/>
                  </a:lnTo>
                  <a:lnTo>
                    <a:pt x="11877" y="24858"/>
                  </a:lnTo>
                  <a:lnTo>
                    <a:pt x="10480" y="31455"/>
                  </a:lnTo>
                  <a:lnTo>
                    <a:pt x="9549" y="38829"/>
                  </a:lnTo>
                  <a:lnTo>
                    <a:pt x="8929" y="46722"/>
                  </a:lnTo>
                  <a:lnTo>
                    <a:pt x="8515" y="54961"/>
                  </a:lnTo>
                  <a:lnTo>
                    <a:pt x="8056" y="72052"/>
                  </a:lnTo>
                  <a:lnTo>
                    <a:pt x="7690" y="178599"/>
                  </a:lnTo>
                  <a:lnTo>
                    <a:pt x="6697" y="187526"/>
                  </a:lnTo>
                  <a:lnTo>
                    <a:pt x="5043" y="196455"/>
                  </a:lnTo>
                  <a:lnTo>
                    <a:pt x="2948" y="205384"/>
                  </a:lnTo>
                  <a:lnTo>
                    <a:pt x="1551" y="214314"/>
                  </a:lnTo>
                  <a:lnTo>
                    <a:pt x="620" y="223243"/>
                  </a:lnTo>
                  <a:lnTo>
                    <a:pt x="0" y="232173"/>
                  </a:lnTo>
                  <a:lnTo>
                    <a:pt x="578" y="240110"/>
                  </a:lnTo>
                  <a:lnTo>
                    <a:pt x="1955" y="247386"/>
                  </a:lnTo>
                  <a:lnTo>
                    <a:pt x="3866" y="254221"/>
                  </a:lnTo>
                  <a:lnTo>
                    <a:pt x="5140" y="260762"/>
                  </a:lnTo>
                  <a:lnTo>
                    <a:pt x="5989" y="267107"/>
                  </a:lnTo>
                  <a:lnTo>
                    <a:pt x="6555" y="273321"/>
                  </a:lnTo>
                  <a:lnTo>
                    <a:pt x="6932" y="278457"/>
                  </a:lnTo>
                  <a:lnTo>
                    <a:pt x="7184" y="282872"/>
                  </a:lnTo>
                  <a:lnTo>
                    <a:pt x="7688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632"/>
            <p:cNvSpPr/>
            <p:nvPr/>
          </p:nvSpPr>
          <p:spPr>
            <a:xfrm>
              <a:off x="5743186" y="3232546"/>
              <a:ext cx="212373" cy="222796"/>
            </a:xfrm>
            <a:custGeom>
              <a:avLst/>
              <a:gdLst/>
              <a:ahLst/>
              <a:cxnLst/>
              <a:rect l="0" t="0" r="0" b="0"/>
              <a:pathLst>
                <a:path w="212373" h="222796">
                  <a:moveTo>
                    <a:pt x="159337" y="17860"/>
                  </a:moveTo>
                  <a:lnTo>
                    <a:pt x="154596" y="17860"/>
                  </a:lnTo>
                  <a:lnTo>
                    <a:pt x="152208" y="18852"/>
                  </a:lnTo>
                  <a:lnTo>
                    <a:pt x="146908" y="22600"/>
                  </a:lnTo>
                  <a:lnTo>
                    <a:pt x="141245" y="27573"/>
                  </a:lnTo>
                  <a:lnTo>
                    <a:pt x="138346" y="30288"/>
                  </a:lnTo>
                  <a:lnTo>
                    <a:pt x="134429" y="33091"/>
                  </a:lnTo>
                  <a:lnTo>
                    <a:pt x="129833" y="35951"/>
                  </a:lnTo>
                  <a:lnTo>
                    <a:pt x="124785" y="38850"/>
                  </a:lnTo>
                  <a:lnTo>
                    <a:pt x="113884" y="44717"/>
                  </a:lnTo>
                  <a:lnTo>
                    <a:pt x="108199" y="47671"/>
                  </a:lnTo>
                  <a:lnTo>
                    <a:pt x="102425" y="51624"/>
                  </a:lnTo>
                  <a:lnTo>
                    <a:pt x="96590" y="56245"/>
                  </a:lnTo>
                  <a:lnTo>
                    <a:pt x="90717" y="61309"/>
                  </a:lnTo>
                  <a:lnTo>
                    <a:pt x="84817" y="66670"/>
                  </a:lnTo>
                  <a:lnTo>
                    <a:pt x="72970" y="77918"/>
                  </a:lnTo>
                  <a:lnTo>
                    <a:pt x="55143" y="95406"/>
                  </a:lnTo>
                  <a:lnTo>
                    <a:pt x="50187" y="101307"/>
                  </a:lnTo>
                  <a:lnTo>
                    <a:pt x="45891" y="107226"/>
                  </a:lnTo>
                  <a:lnTo>
                    <a:pt x="42034" y="113156"/>
                  </a:lnTo>
                  <a:lnTo>
                    <a:pt x="38471" y="119093"/>
                  </a:lnTo>
                  <a:lnTo>
                    <a:pt x="35104" y="125037"/>
                  </a:lnTo>
                  <a:lnTo>
                    <a:pt x="28715" y="136931"/>
                  </a:lnTo>
                  <a:lnTo>
                    <a:pt x="13531" y="166689"/>
                  </a:lnTo>
                  <a:lnTo>
                    <a:pt x="11532" y="171650"/>
                  </a:lnTo>
                  <a:lnTo>
                    <a:pt x="10198" y="175949"/>
                  </a:lnTo>
                  <a:lnTo>
                    <a:pt x="9309" y="179807"/>
                  </a:lnTo>
                  <a:lnTo>
                    <a:pt x="5677" y="186740"/>
                  </a:lnTo>
                  <a:lnTo>
                    <a:pt x="3318" y="189978"/>
                  </a:lnTo>
                  <a:lnTo>
                    <a:pt x="1746" y="194121"/>
                  </a:lnTo>
                  <a:lnTo>
                    <a:pt x="698" y="198867"/>
                  </a:lnTo>
                  <a:lnTo>
                    <a:pt x="0" y="204015"/>
                  </a:lnTo>
                  <a:lnTo>
                    <a:pt x="526" y="207448"/>
                  </a:lnTo>
                  <a:lnTo>
                    <a:pt x="1869" y="209736"/>
                  </a:lnTo>
                  <a:lnTo>
                    <a:pt x="6999" y="213271"/>
                  </a:lnTo>
                  <a:lnTo>
                    <a:pt x="11146" y="215602"/>
                  </a:lnTo>
                  <a:lnTo>
                    <a:pt x="15895" y="218149"/>
                  </a:lnTo>
                  <a:lnTo>
                    <a:pt x="20052" y="219847"/>
                  </a:lnTo>
                  <a:lnTo>
                    <a:pt x="23816" y="220979"/>
                  </a:lnTo>
                  <a:lnTo>
                    <a:pt x="27318" y="221733"/>
                  </a:lnTo>
                  <a:lnTo>
                    <a:pt x="32629" y="222236"/>
                  </a:lnTo>
                  <a:lnTo>
                    <a:pt x="39146" y="222572"/>
                  </a:lnTo>
                  <a:lnTo>
                    <a:pt x="46467" y="222795"/>
                  </a:lnTo>
                  <a:lnTo>
                    <a:pt x="54325" y="221952"/>
                  </a:lnTo>
                  <a:lnTo>
                    <a:pt x="62540" y="220398"/>
                  </a:lnTo>
                  <a:lnTo>
                    <a:pt x="70993" y="218370"/>
                  </a:lnTo>
                  <a:lnTo>
                    <a:pt x="78613" y="216025"/>
                  </a:lnTo>
                  <a:lnTo>
                    <a:pt x="85677" y="213470"/>
                  </a:lnTo>
                  <a:lnTo>
                    <a:pt x="92371" y="210774"/>
                  </a:lnTo>
                  <a:lnTo>
                    <a:pt x="107746" y="205133"/>
                  </a:lnTo>
                  <a:lnTo>
                    <a:pt x="116014" y="202240"/>
                  </a:lnTo>
                  <a:lnTo>
                    <a:pt x="125494" y="199319"/>
                  </a:lnTo>
                  <a:lnTo>
                    <a:pt x="146610" y="193428"/>
                  </a:lnTo>
                  <a:lnTo>
                    <a:pt x="155814" y="190467"/>
                  </a:lnTo>
                  <a:lnTo>
                    <a:pt x="163934" y="187502"/>
                  </a:lnTo>
                  <a:lnTo>
                    <a:pt x="171331" y="184533"/>
                  </a:lnTo>
                  <a:lnTo>
                    <a:pt x="177254" y="180568"/>
                  </a:lnTo>
                  <a:lnTo>
                    <a:pt x="182196" y="175942"/>
                  </a:lnTo>
                  <a:lnTo>
                    <a:pt x="186483" y="170873"/>
                  </a:lnTo>
                  <a:lnTo>
                    <a:pt x="190332" y="165509"/>
                  </a:lnTo>
                  <a:lnTo>
                    <a:pt x="193891" y="159949"/>
                  </a:lnTo>
                  <a:lnTo>
                    <a:pt x="197256" y="154258"/>
                  </a:lnTo>
                  <a:lnTo>
                    <a:pt x="200491" y="148479"/>
                  </a:lnTo>
                  <a:lnTo>
                    <a:pt x="206732" y="136767"/>
                  </a:lnTo>
                  <a:lnTo>
                    <a:pt x="208792" y="130866"/>
                  </a:lnTo>
                  <a:lnTo>
                    <a:pt x="210167" y="124947"/>
                  </a:lnTo>
                  <a:lnTo>
                    <a:pt x="211083" y="119017"/>
                  </a:lnTo>
                  <a:lnTo>
                    <a:pt x="211694" y="113079"/>
                  </a:lnTo>
                  <a:lnTo>
                    <a:pt x="212101" y="107136"/>
                  </a:lnTo>
                  <a:lnTo>
                    <a:pt x="212372" y="101190"/>
                  </a:lnTo>
                  <a:lnTo>
                    <a:pt x="211560" y="96233"/>
                  </a:lnTo>
                  <a:lnTo>
                    <a:pt x="210028" y="91937"/>
                  </a:lnTo>
                  <a:lnTo>
                    <a:pt x="200438" y="73172"/>
                  </a:lnTo>
                  <a:lnTo>
                    <a:pt x="191910" y="56187"/>
                  </a:lnTo>
                  <a:lnTo>
                    <a:pt x="187997" y="51348"/>
                  </a:lnTo>
                  <a:lnTo>
                    <a:pt x="183405" y="47131"/>
                  </a:lnTo>
                  <a:lnTo>
                    <a:pt x="178359" y="43327"/>
                  </a:lnTo>
                  <a:lnTo>
                    <a:pt x="164815" y="33808"/>
                  </a:lnTo>
                  <a:lnTo>
                    <a:pt x="157036" y="28492"/>
                  </a:lnTo>
                  <a:lnTo>
                    <a:pt x="148873" y="23956"/>
                  </a:lnTo>
                  <a:lnTo>
                    <a:pt x="140455" y="19939"/>
                  </a:lnTo>
                  <a:lnTo>
                    <a:pt x="131866" y="16270"/>
                  </a:lnTo>
                  <a:lnTo>
                    <a:pt x="123163" y="13823"/>
                  </a:lnTo>
                  <a:lnTo>
                    <a:pt x="114386" y="12192"/>
                  </a:lnTo>
                  <a:lnTo>
                    <a:pt x="105556" y="11105"/>
                  </a:lnTo>
                  <a:lnTo>
                    <a:pt x="97686" y="9387"/>
                  </a:lnTo>
                  <a:lnTo>
                    <a:pt x="90455" y="7251"/>
                  </a:lnTo>
                  <a:lnTo>
                    <a:pt x="7004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633"/>
            <p:cNvSpPr/>
            <p:nvPr/>
          </p:nvSpPr>
          <p:spPr>
            <a:xfrm>
              <a:off x="7081818" y="2707867"/>
              <a:ext cx="1274022" cy="934036"/>
            </a:xfrm>
            <a:custGeom>
              <a:avLst/>
              <a:gdLst/>
              <a:ahLst/>
              <a:cxnLst/>
              <a:rect l="0" t="0" r="0" b="0"/>
              <a:pathLst>
                <a:path w="1274022" h="934036">
                  <a:moveTo>
                    <a:pt x="660221" y="78195"/>
                  </a:moveTo>
                  <a:lnTo>
                    <a:pt x="655481" y="78195"/>
                  </a:lnTo>
                  <a:lnTo>
                    <a:pt x="654084" y="77203"/>
                  </a:lnTo>
                  <a:lnTo>
                    <a:pt x="653153" y="75549"/>
                  </a:lnTo>
                  <a:lnTo>
                    <a:pt x="652532" y="73454"/>
                  </a:lnTo>
                  <a:lnTo>
                    <a:pt x="637278" y="55835"/>
                  </a:lnTo>
                  <a:lnTo>
                    <a:pt x="626542" y="44775"/>
                  </a:lnTo>
                  <a:lnTo>
                    <a:pt x="612510" y="35891"/>
                  </a:lnTo>
                  <a:lnTo>
                    <a:pt x="569528" y="12835"/>
                  </a:lnTo>
                  <a:lnTo>
                    <a:pt x="548145" y="5160"/>
                  </a:lnTo>
                  <a:lnTo>
                    <a:pt x="513793" y="0"/>
                  </a:lnTo>
                  <a:lnTo>
                    <a:pt x="487655" y="1439"/>
                  </a:lnTo>
                  <a:lnTo>
                    <a:pt x="459501" y="4393"/>
                  </a:lnTo>
                  <a:lnTo>
                    <a:pt x="430452" y="5707"/>
                  </a:lnTo>
                  <a:lnTo>
                    <a:pt x="401004" y="11582"/>
                  </a:lnTo>
                  <a:lnTo>
                    <a:pt x="371381" y="20808"/>
                  </a:lnTo>
                  <a:lnTo>
                    <a:pt x="341677" y="31523"/>
                  </a:lnTo>
                  <a:lnTo>
                    <a:pt x="297064" y="48712"/>
                  </a:lnTo>
                  <a:lnTo>
                    <a:pt x="269954" y="63107"/>
                  </a:lnTo>
                  <a:lnTo>
                    <a:pt x="215470" y="96602"/>
                  </a:lnTo>
                  <a:lnTo>
                    <a:pt x="189041" y="116803"/>
                  </a:lnTo>
                  <a:lnTo>
                    <a:pt x="164065" y="139010"/>
                  </a:lnTo>
                  <a:lnTo>
                    <a:pt x="139735" y="162109"/>
                  </a:lnTo>
                  <a:lnTo>
                    <a:pt x="118339" y="185605"/>
                  </a:lnTo>
                  <a:lnTo>
                    <a:pt x="86914" y="223791"/>
                  </a:lnTo>
                  <a:lnTo>
                    <a:pt x="66089" y="251053"/>
                  </a:lnTo>
                  <a:lnTo>
                    <a:pt x="50219" y="276398"/>
                  </a:lnTo>
                  <a:lnTo>
                    <a:pt x="43209" y="290698"/>
                  </a:lnTo>
                  <a:lnTo>
                    <a:pt x="36552" y="306184"/>
                  </a:lnTo>
                  <a:lnTo>
                    <a:pt x="30129" y="322461"/>
                  </a:lnTo>
                  <a:lnTo>
                    <a:pt x="24855" y="338273"/>
                  </a:lnTo>
                  <a:lnTo>
                    <a:pt x="20346" y="353776"/>
                  </a:lnTo>
                  <a:lnTo>
                    <a:pt x="16348" y="369072"/>
                  </a:lnTo>
                  <a:lnTo>
                    <a:pt x="9260" y="399296"/>
                  </a:lnTo>
                  <a:lnTo>
                    <a:pt x="5981" y="414302"/>
                  </a:lnTo>
                  <a:lnTo>
                    <a:pt x="3796" y="429266"/>
                  </a:lnTo>
                  <a:lnTo>
                    <a:pt x="2338" y="444203"/>
                  </a:lnTo>
                  <a:lnTo>
                    <a:pt x="1366" y="459122"/>
                  </a:lnTo>
                  <a:lnTo>
                    <a:pt x="719" y="474029"/>
                  </a:lnTo>
                  <a:lnTo>
                    <a:pt x="0" y="503822"/>
                  </a:lnTo>
                  <a:lnTo>
                    <a:pt x="800" y="518712"/>
                  </a:lnTo>
                  <a:lnTo>
                    <a:pt x="2325" y="533600"/>
                  </a:lnTo>
                  <a:lnTo>
                    <a:pt x="4335" y="548485"/>
                  </a:lnTo>
                  <a:lnTo>
                    <a:pt x="9213" y="578254"/>
                  </a:lnTo>
                  <a:lnTo>
                    <a:pt x="11903" y="593138"/>
                  </a:lnTo>
                  <a:lnTo>
                    <a:pt x="16673" y="608022"/>
                  </a:lnTo>
                  <a:lnTo>
                    <a:pt x="22829" y="622905"/>
                  </a:lnTo>
                  <a:lnTo>
                    <a:pt x="49357" y="677697"/>
                  </a:lnTo>
                  <a:lnTo>
                    <a:pt x="67685" y="714657"/>
                  </a:lnTo>
                  <a:lnTo>
                    <a:pt x="84994" y="738760"/>
                  </a:lnTo>
                  <a:lnTo>
                    <a:pt x="105916" y="761709"/>
                  </a:lnTo>
                  <a:lnTo>
                    <a:pt x="128444" y="781831"/>
                  </a:lnTo>
                  <a:lnTo>
                    <a:pt x="168179" y="809893"/>
                  </a:lnTo>
                  <a:lnTo>
                    <a:pt x="199442" y="828050"/>
                  </a:lnTo>
                  <a:lnTo>
                    <a:pt x="233180" y="845050"/>
                  </a:lnTo>
                  <a:lnTo>
                    <a:pt x="268019" y="859220"/>
                  </a:lnTo>
                  <a:lnTo>
                    <a:pt x="303345" y="872132"/>
                  </a:lnTo>
                  <a:lnTo>
                    <a:pt x="339883" y="884486"/>
                  </a:lnTo>
                  <a:lnTo>
                    <a:pt x="379273" y="896591"/>
                  </a:lnTo>
                  <a:lnTo>
                    <a:pt x="399500" y="901605"/>
                  </a:lnTo>
                  <a:lnTo>
                    <a:pt x="419931" y="905939"/>
                  </a:lnTo>
                  <a:lnTo>
                    <a:pt x="440496" y="909821"/>
                  </a:lnTo>
                  <a:lnTo>
                    <a:pt x="481867" y="916781"/>
                  </a:lnTo>
                  <a:lnTo>
                    <a:pt x="502622" y="920025"/>
                  </a:lnTo>
                  <a:lnTo>
                    <a:pt x="523406" y="922189"/>
                  </a:lnTo>
                  <a:lnTo>
                    <a:pt x="544207" y="923631"/>
                  </a:lnTo>
                  <a:lnTo>
                    <a:pt x="565018" y="924593"/>
                  </a:lnTo>
                  <a:lnTo>
                    <a:pt x="585838" y="926226"/>
                  </a:lnTo>
                  <a:lnTo>
                    <a:pt x="606663" y="928307"/>
                  </a:lnTo>
                  <a:lnTo>
                    <a:pt x="627492" y="930686"/>
                  </a:lnTo>
                  <a:lnTo>
                    <a:pt x="648324" y="932273"/>
                  </a:lnTo>
                  <a:lnTo>
                    <a:pt x="669157" y="933330"/>
                  </a:lnTo>
                  <a:lnTo>
                    <a:pt x="689990" y="934035"/>
                  </a:lnTo>
                  <a:lnTo>
                    <a:pt x="711817" y="933513"/>
                  </a:lnTo>
                  <a:lnTo>
                    <a:pt x="734305" y="932172"/>
                  </a:lnTo>
                  <a:lnTo>
                    <a:pt x="757236" y="930287"/>
                  </a:lnTo>
                  <a:lnTo>
                    <a:pt x="779468" y="929030"/>
                  </a:lnTo>
                  <a:lnTo>
                    <a:pt x="822690" y="927633"/>
                  </a:lnTo>
                  <a:lnTo>
                    <a:pt x="862406" y="921720"/>
                  </a:lnTo>
                  <a:lnTo>
                    <a:pt x="900893" y="913470"/>
                  </a:lnTo>
                  <a:lnTo>
                    <a:pt x="941151" y="906496"/>
                  </a:lnTo>
                  <a:lnTo>
                    <a:pt x="979546" y="897443"/>
                  </a:lnTo>
                  <a:lnTo>
                    <a:pt x="1015464" y="886805"/>
                  </a:lnTo>
                  <a:lnTo>
                    <a:pt x="1047964" y="875463"/>
                  </a:lnTo>
                  <a:lnTo>
                    <a:pt x="1081589" y="861162"/>
                  </a:lnTo>
                  <a:lnTo>
                    <a:pt x="1114394" y="844883"/>
                  </a:lnTo>
                  <a:lnTo>
                    <a:pt x="1142204" y="827727"/>
                  </a:lnTo>
                  <a:lnTo>
                    <a:pt x="1180172" y="801333"/>
                  </a:lnTo>
                  <a:lnTo>
                    <a:pt x="1211817" y="774661"/>
                  </a:lnTo>
                  <a:lnTo>
                    <a:pt x="1228167" y="754184"/>
                  </a:lnTo>
                  <a:lnTo>
                    <a:pt x="1242047" y="731853"/>
                  </a:lnTo>
                  <a:lnTo>
                    <a:pt x="1254831" y="708700"/>
                  </a:lnTo>
                  <a:lnTo>
                    <a:pt x="1264481" y="685179"/>
                  </a:lnTo>
                  <a:lnTo>
                    <a:pt x="1271086" y="660505"/>
                  </a:lnTo>
                  <a:lnTo>
                    <a:pt x="1274021" y="633002"/>
                  </a:lnTo>
                  <a:lnTo>
                    <a:pt x="1273812" y="617730"/>
                  </a:lnTo>
                  <a:lnTo>
                    <a:pt x="1272679" y="601596"/>
                  </a:lnTo>
                  <a:lnTo>
                    <a:pt x="1270933" y="584887"/>
                  </a:lnTo>
                  <a:lnTo>
                    <a:pt x="1268777" y="568786"/>
                  </a:lnTo>
                  <a:lnTo>
                    <a:pt x="1266346" y="553092"/>
                  </a:lnTo>
                  <a:lnTo>
                    <a:pt x="1263734" y="537668"/>
                  </a:lnTo>
                  <a:lnTo>
                    <a:pt x="1259016" y="521432"/>
                  </a:lnTo>
                  <a:lnTo>
                    <a:pt x="1252894" y="504655"/>
                  </a:lnTo>
                  <a:lnTo>
                    <a:pt x="1245836" y="487517"/>
                  </a:lnTo>
                  <a:lnTo>
                    <a:pt x="1238154" y="471131"/>
                  </a:lnTo>
                  <a:lnTo>
                    <a:pt x="1230058" y="455246"/>
                  </a:lnTo>
                  <a:lnTo>
                    <a:pt x="1221682" y="439695"/>
                  </a:lnTo>
                  <a:lnTo>
                    <a:pt x="1204439" y="409187"/>
                  </a:lnTo>
                  <a:lnTo>
                    <a:pt x="1195673" y="394107"/>
                  </a:lnTo>
                  <a:lnTo>
                    <a:pt x="1184869" y="379092"/>
                  </a:lnTo>
                  <a:lnTo>
                    <a:pt x="1172705" y="364121"/>
                  </a:lnTo>
                  <a:lnTo>
                    <a:pt x="1146953" y="335250"/>
                  </a:lnTo>
                  <a:lnTo>
                    <a:pt x="1122278" y="309189"/>
                  </a:lnTo>
                  <a:lnTo>
                    <a:pt x="1095436" y="284377"/>
                  </a:lnTo>
                  <a:lnTo>
                    <a:pt x="1066970" y="260120"/>
                  </a:lnTo>
                  <a:lnTo>
                    <a:pt x="1037782" y="236111"/>
                  </a:lnTo>
                  <a:lnTo>
                    <a:pt x="1005627" y="214856"/>
                  </a:lnTo>
                  <a:lnTo>
                    <a:pt x="941219" y="176958"/>
                  </a:lnTo>
                  <a:lnTo>
                    <a:pt x="908140" y="161446"/>
                  </a:lnTo>
                  <a:lnTo>
                    <a:pt x="875579" y="148930"/>
                  </a:lnTo>
                  <a:lnTo>
                    <a:pt x="836919" y="136306"/>
                  </a:lnTo>
                  <a:lnTo>
                    <a:pt x="803096" y="12284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634"/>
            <p:cNvSpPr/>
            <p:nvPr/>
          </p:nvSpPr>
          <p:spPr>
            <a:xfrm>
              <a:off x="7536656" y="3062882"/>
              <a:ext cx="8930" cy="357189"/>
            </a:xfrm>
            <a:custGeom>
              <a:avLst/>
              <a:gdLst/>
              <a:ahLst/>
              <a:cxnLst/>
              <a:rect l="0" t="0" r="0" b="0"/>
              <a:pathLst>
                <a:path w="8930" h="357189">
                  <a:moveTo>
                    <a:pt x="8929" y="0"/>
                  </a:moveTo>
                  <a:lnTo>
                    <a:pt x="8929" y="294670"/>
                  </a:lnTo>
                  <a:lnTo>
                    <a:pt x="7937" y="303602"/>
                  </a:lnTo>
                  <a:lnTo>
                    <a:pt x="6283" y="312535"/>
                  </a:lnTo>
                  <a:lnTo>
                    <a:pt x="4189" y="321466"/>
                  </a:lnTo>
                  <a:lnTo>
                    <a:pt x="2793" y="328412"/>
                  </a:lnTo>
                  <a:lnTo>
                    <a:pt x="1862" y="334035"/>
                  </a:lnTo>
                  <a:lnTo>
                    <a:pt x="1241" y="338776"/>
                  </a:lnTo>
                  <a:lnTo>
                    <a:pt x="827" y="342929"/>
                  </a:lnTo>
                  <a:lnTo>
                    <a:pt x="551" y="346690"/>
                  </a:lnTo>
                  <a:lnTo>
                    <a:pt x="0" y="3571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635"/>
            <p:cNvSpPr/>
            <p:nvPr/>
          </p:nvSpPr>
          <p:spPr>
            <a:xfrm>
              <a:off x="7759898" y="3027164"/>
              <a:ext cx="35720" cy="375047"/>
            </a:xfrm>
            <a:custGeom>
              <a:avLst/>
              <a:gdLst/>
              <a:ahLst/>
              <a:cxnLst/>
              <a:rect l="0" t="0" r="0" b="0"/>
              <a:pathLst>
                <a:path w="35720" h="375047">
                  <a:moveTo>
                    <a:pt x="35719" y="0"/>
                  </a:moveTo>
                  <a:lnTo>
                    <a:pt x="35719" y="94609"/>
                  </a:lnTo>
                  <a:lnTo>
                    <a:pt x="34727" y="105737"/>
                  </a:lnTo>
                  <a:lnTo>
                    <a:pt x="33072" y="117124"/>
                  </a:lnTo>
                  <a:lnTo>
                    <a:pt x="30979" y="128684"/>
                  </a:lnTo>
                  <a:lnTo>
                    <a:pt x="29582" y="140359"/>
                  </a:lnTo>
                  <a:lnTo>
                    <a:pt x="28651" y="152112"/>
                  </a:lnTo>
                  <a:lnTo>
                    <a:pt x="28030" y="163916"/>
                  </a:lnTo>
                  <a:lnTo>
                    <a:pt x="26624" y="177738"/>
                  </a:lnTo>
                  <a:lnTo>
                    <a:pt x="24695" y="192906"/>
                  </a:lnTo>
                  <a:lnTo>
                    <a:pt x="19905" y="225634"/>
                  </a:lnTo>
                  <a:lnTo>
                    <a:pt x="14469" y="260024"/>
                  </a:lnTo>
                  <a:lnTo>
                    <a:pt x="8745" y="292506"/>
                  </a:lnTo>
                  <a:lnTo>
                    <a:pt x="5831" y="308113"/>
                  </a:lnTo>
                  <a:lnTo>
                    <a:pt x="3887" y="322487"/>
                  </a:lnTo>
                  <a:lnTo>
                    <a:pt x="2591" y="336038"/>
                  </a:lnTo>
                  <a:lnTo>
                    <a:pt x="0" y="37504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300" y="1728788"/>
            <a:ext cx="73914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8686800" cy="2444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61852124"/>
              </p:ext>
            </p:extLst>
          </p:nvPr>
        </p:nvGraphicFramePr>
        <p:xfrm>
          <a:off x="304800" y="3276600"/>
          <a:ext cx="2057400" cy="3337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30518"/>
                <a:gridCol w="322580"/>
                <a:gridCol w="489902"/>
                <a:gridCol w="457200"/>
                <a:gridCol w="457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A+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B+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2723554" y="2866967"/>
            <a:ext cx="1401805" cy="579893"/>
            <a:chOff x="2723554" y="2866967"/>
            <a:chExt cx="1401805" cy="579893"/>
          </a:xfrm>
        </p:grpSpPr>
        <p:sp>
          <p:nvSpPr>
            <p:cNvPr id="5" name="SMARTInkAnnotation583"/>
            <p:cNvSpPr/>
            <p:nvPr/>
          </p:nvSpPr>
          <p:spPr>
            <a:xfrm>
              <a:off x="2723554" y="2866967"/>
              <a:ext cx="205384" cy="508455"/>
            </a:xfrm>
            <a:custGeom>
              <a:avLst/>
              <a:gdLst/>
              <a:ahLst/>
              <a:cxnLst/>
              <a:rect l="0" t="0" r="0" b="0"/>
              <a:pathLst>
                <a:path w="205384" h="508455">
                  <a:moveTo>
                    <a:pt x="0" y="508454"/>
                  </a:moveTo>
                  <a:lnTo>
                    <a:pt x="0" y="482723"/>
                  </a:lnTo>
                  <a:lnTo>
                    <a:pt x="2646" y="471883"/>
                  </a:lnTo>
                  <a:lnTo>
                    <a:pt x="4741" y="466214"/>
                  </a:lnTo>
                  <a:lnTo>
                    <a:pt x="7068" y="451978"/>
                  </a:lnTo>
                  <a:lnTo>
                    <a:pt x="7688" y="444014"/>
                  </a:lnTo>
                  <a:lnTo>
                    <a:pt x="9094" y="435729"/>
                  </a:lnTo>
                  <a:lnTo>
                    <a:pt x="11024" y="427228"/>
                  </a:lnTo>
                  <a:lnTo>
                    <a:pt x="13302" y="418585"/>
                  </a:lnTo>
                  <a:lnTo>
                    <a:pt x="15814" y="409846"/>
                  </a:lnTo>
                  <a:lnTo>
                    <a:pt x="21250" y="392199"/>
                  </a:lnTo>
                  <a:lnTo>
                    <a:pt x="29888" y="365529"/>
                  </a:lnTo>
                  <a:lnTo>
                    <a:pt x="32824" y="355624"/>
                  </a:lnTo>
                  <a:lnTo>
                    <a:pt x="38732" y="334035"/>
                  </a:lnTo>
                  <a:lnTo>
                    <a:pt x="50609" y="288829"/>
                  </a:lnTo>
                  <a:lnTo>
                    <a:pt x="59534" y="258503"/>
                  </a:lnTo>
                  <a:lnTo>
                    <a:pt x="68462" y="224823"/>
                  </a:lnTo>
                  <a:lnTo>
                    <a:pt x="74415" y="201487"/>
                  </a:lnTo>
                  <a:lnTo>
                    <a:pt x="78383" y="189708"/>
                  </a:lnTo>
                  <a:lnTo>
                    <a:pt x="83013" y="177886"/>
                  </a:lnTo>
                  <a:lnTo>
                    <a:pt x="88084" y="166037"/>
                  </a:lnTo>
                  <a:lnTo>
                    <a:pt x="92458" y="155160"/>
                  </a:lnTo>
                  <a:lnTo>
                    <a:pt x="99962" y="135138"/>
                  </a:lnTo>
                  <a:lnTo>
                    <a:pt x="109765" y="107131"/>
                  </a:lnTo>
                  <a:lnTo>
                    <a:pt x="118954" y="79981"/>
                  </a:lnTo>
                  <a:lnTo>
                    <a:pt x="124967" y="64683"/>
                  </a:lnTo>
                  <a:lnTo>
                    <a:pt x="130947" y="51269"/>
                  </a:lnTo>
                  <a:lnTo>
                    <a:pt x="136913" y="38693"/>
                  </a:lnTo>
                  <a:lnTo>
                    <a:pt x="142871" y="29135"/>
                  </a:lnTo>
                  <a:lnTo>
                    <a:pt x="147834" y="21580"/>
                  </a:lnTo>
                  <a:lnTo>
                    <a:pt x="151620" y="11748"/>
                  </a:lnTo>
                  <a:lnTo>
                    <a:pt x="156022" y="5584"/>
                  </a:lnTo>
                  <a:lnTo>
                    <a:pt x="158585" y="3543"/>
                  </a:lnTo>
                  <a:lnTo>
                    <a:pt x="161286" y="2183"/>
                  </a:lnTo>
                  <a:lnTo>
                    <a:pt x="168009" y="0"/>
                  </a:lnTo>
                  <a:lnTo>
                    <a:pt x="168561" y="813"/>
                  </a:lnTo>
                  <a:lnTo>
                    <a:pt x="169174" y="4362"/>
                  </a:lnTo>
                  <a:lnTo>
                    <a:pt x="169519" y="16679"/>
                  </a:lnTo>
                  <a:lnTo>
                    <a:pt x="169651" y="47321"/>
                  </a:lnTo>
                  <a:lnTo>
                    <a:pt x="170648" y="55180"/>
                  </a:lnTo>
                  <a:lnTo>
                    <a:pt x="172304" y="63397"/>
                  </a:lnTo>
                  <a:lnTo>
                    <a:pt x="174401" y="71851"/>
                  </a:lnTo>
                  <a:lnTo>
                    <a:pt x="175798" y="80463"/>
                  </a:lnTo>
                  <a:lnTo>
                    <a:pt x="176730" y="89182"/>
                  </a:lnTo>
                  <a:lnTo>
                    <a:pt x="177352" y="97971"/>
                  </a:lnTo>
                  <a:lnTo>
                    <a:pt x="178758" y="107798"/>
                  </a:lnTo>
                  <a:lnTo>
                    <a:pt x="180688" y="118319"/>
                  </a:lnTo>
                  <a:lnTo>
                    <a:pt x="182966" y="129302"/>
                  </a:lnTo>
                  <a:lnTo>
                    <a:pt x="184485" y="140592"/>
                  </a:lnTo>
                  <a:lnTo>
                    <a:pt x="185498" y="152088"/>
                  </a:lnTo>
                  <a:lnTo>
                    <a:pt x="186173" y="163721"/>
                  </a:lnTo>
                  <a:lnTo>
                    <a:pt x="186923" y="184583"/>
                  </a:lnTo>
                  <a:lnTo>
                    <a:pt x="187124" y="194314"/>
                  </a:lnTo>
                  <a:lnTo>
                    <a:pt x="188249" y="204769"/>
                  </a:lnTo>
                  <a:lnTo>
                    <a:pt x="189991" y="215708"/>
                  </a:lnTo>
                  <a:lnTo>
                    <a:pt x="192145" y="226970"/>
                  </a:lnTo>
                  <a:lnTo>
                    <a:pt x="193581" y="237455"/>
                  </a:lnTo>
                  <a:lnTo>
                    <a:pt x="194539" y="247421"/>
                  </a:lnTo>
                  <a:lnTo>
                    <a:pt x="195177" y="257041"/>
                  </a:lnTo>
                  <a:lnTo>
                    <a:pt x="195602" y="267424"/>
                  </a:lnTo>
                  <a:lnTo>
                    <a:pt x="196201" y="300006"/>
                  </a:lnTo>
                  <a:lnTo>
                    <a:pt x="196420" y="342576"/>
                  </a:lnTo>
                  <a:lnTo>
                    <a:pt x="199084" y="355686"/>
                  </a:lnTo>
                  <a:lnTo>
                    <a:pt x="202584" y="368128"/>
                  </a:lnTo>
                  <a:lnTo>
                    <a:pt x="204139" y="380272"/>
                  </a:lnTo>
                  <a:lnTo>
                    <a:pt x="205014" y="393525"/>
                  </a:lnTo>
                  <a:lnTo>
                    <a:pt x="205219" y="400489"/>
                  </a:lnTo>
                  <a:lnTo>
                    <a:pt x="205383" y="4102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584"/>
            <p:cNvSpPr/>
            <p:nvPr/>
          </p:nvSpPr>
          <p:spPr>
            <a:xfrm>
              <a:off x="2732484" y="3161109"/>
              <a:ext cx="178595" cy="1"/>
            </a:xfrm>
            <a:custGeom>
              <a:avLst/>
              <a:gdLst/>
              <a:ahLst/>
              <a:cxnLst/>
              <a:rect l="0" t="0" r="0" b="0"/>
              <a:pathLst>
                <a:path w="178595" h="1">
                  <a:moveTo>
                    <a:pt x="0" y="0"/>
                  </a:move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85"/>
            <p:cNvSpPr/>
            <p:nvPr/>
          </p:nvSpPr>
          <p:spPr>
            <a:xfrm>
              <a:off x="3027358" y="2928937"/>
              <a:ext cx="205189" cy="383978"/>
            </a:xfrm>
            <a:custGeom>
              <a:avLst/>
              <a:gdLst/>
              <a:ahLst/>
              <a:cxnLst/>
              <a:rect l="0" t="0" r="0" b="0"/>
              <a:pathLst>
                <a:path w="205189" h="383978">
                  <a:moveTo>
                    <a:pt x="205188" y="0"/>
                  </a:moveTo>
                  <a:lnTo>
                    <a:pt x="200448" y="0"/>
                  </a:lnTo>
                  <a:lnTo>
                    <a:pt x="199051" y="992"/>
                  </a:lnTo>
                  <a:lnTo>
                    <a:pt x="198120" y="2646"/>
                  </a:lnTo>
                  <a:lnTo>
                    <a:pt x="197086" y="7129"/>
                  </a:lnTo>
                  <a:lnTo>
                    <a:pt x="196626" y="12429"/>
                  </a:lnTo>
                  <a:lnTo>
                    <a:pt x="195511" y="15231"/>
                  </a:lnTo>
                  <a:lnTo>
                    <a:pt x="189202" y="24908"/>
                  </a:lnTo>
                  <a:lnTo>
                    <a:pt x="183862" y="34552"/>
                  </a:lnTo>
                  <a:lnTo>
                    <a:pt x="180057" y="39902"/>
                  </a:lnTo>
                  <a:lnTo>
                    <a:pt x="175536" y="45453"/>
                  </a:lnTo>
                  <a:lnTo>
                    <a:pt x="170537" y="51138"/>
                  </a:lnTo>
                  <a:lnTo>
                    <a:pt x="165220" y="57904"/>
                  </a:lnTo>
                  <a:lnTo>
                    <a:pt x="159691" y="65392"/>
                  </a:lnTo>
                  <a:lnTo>
                    <a:pt x="154021" y="73360"/>
                  </a:lnTo>
                  <a:lnTo>
                    <a:pt x="148256" y="80657"/>
                  </a:lnTo>
                  <a:lnTo>
                    <a:pt x="142429" y="87506"/>
                  </a:lnTo>
                  <a:lnTo>
                    <a:pt x="136560" y="94056"/>
                  </a:lnTo>
                  <a:lnTo>
                    <a:pt x="130663" y="101399"/>
                  </a:lnTo>
                  <a:lnTo>
                    <a:pt x="124747" y="109271"/>
                  </a:lnTo>
                  <a:lnTo>
                    <a:pt x="118818" y="117496"/>
                  </a:lnTo>
                  <a:lnTo>
                    <a:pt x="111890" y="125956"/>
                  </a:lnTo>
                  <a:lnTo>
                    <a:pt x="104294" y="134572"/>
                  </a:lnTo>
                  <a:lnTo>
                    <a:pt x="96253" y="143293"/>
                  </a:lnTo>
                  <a:lnTo>
                    <a:pt x="88909" y="152083"/>
                  </a:lnTo>
                  <a:lnTo>
                    <a:pt x="82028" y="160920"/>
                  </a:lnTo>
                  <a:lnTo>
                    <a:pt x="75456" y="169788"/>
                  </a:lnTo>
                  <a:lnTo>
                    <a:pt x="68099" y="178676"/>
                  </a:lnTo>
                  <a:lnTo>
                    <a:pt x="60217" y="187578"/>
                  </a:lnTo>
                  <a:lnTo>
                    <a:pt x="51986" y="196490"/>
                  </a:lnTo>
                  <a:lnTo>
                    <a:pt x="45507" y="205407"/>
                  </a:lnTo>
                  <a:lnTo>
                    <a:pt x="40195" y="214329"/>
                  </a:lnTo>
                  <a:lnTo>
                    <a:pt x="35662" y="223253"/>
                  </a:lnTo>
                  <a:lnTo>
                    <a:pt x="30655" y="231187"/>
                  </a:lnTo>
                  <a:lnTo>
                    <a:pt x="25333" y="238460"/>
                  </a:lnTo>
                  <a:lnTo>
                    <a:pt x="19800" y="245294"/>
                  </a:lnTo>
                  <a:lnTo>
                    <a:pt x="15120" y="252826"/>
                  </a:lnTo>
                  <a:lnTo>
                    <a:pt x="11007" y="260824"/>
                  </a:lnTo>
                  <a:lnTo>
                    <a:pt x="7274" y="269133"/>
                  </a:lnTo>
                  <a:lnTo>
                    <a:pt x="4784" y="276656"/>
                  </a:lnTo>
                  <a:lnTo>
                    <a:pt x="3125" y="283656"/>
                  </a:lnTo>
                  <a:lnTo>
                    <a:pt x="2018" y="290307"/>
                  </a:lnTo>
                  <a:lnTo>
                    <a:pt x="1281" y="296725"/>
                  </a:lnTo>
                  <a:lnTo>
                    <a:pt x="789" y="302989"/>
                  </a:lnTo>
                  <a:lnTo>
                    <a:pt x="461" y="309149"/>
                  </a:lnTo>
                  <a:lnTo>
                    <a:pt x="97" y="321285"/>
                  </a:lnTo>
                  <a:lnTo>
                    <a:pt x="0" y="327299"/>
                  </a:lnTo>
                  <a:lnTo>
                    <a:pt x="927" y="332301"/>
                  </a:lnTo>
                  <a:lnTo>
                    <a:pt x="4604" y="340504"/>
                  </a:lnTo>
                  <a:lnTo>
                    <a:pt x="7965" y="344081"/>
                  </a:lnTo>
                  <a:lnTo>
                    <a:pt x="12191" y="347457"/>
                  </a:lnTo>
                  <a:lnTo>
                    <a:pt x="16992" y="350701"/>
                  </a:lnTo>
                  <a:lnTo>
                    <a:pt x="22177" y="353855"/>
                  </a:lnTo>
                  <a:lnTo>
                    <a:pt x="27619" y="356950"/>
                  </a:lnTo>
                  <a:lnTo>
                    <a:pt x="38956" y="363035"/>
                  </a:lnTo>
                  <a:lnTo>
                    <a:pt x="50609" y="369047"/>
                  </a:lnTo>
                  <a:lnTo>
                    <a:pt x="56495" y="371047"/>
                  </a:lnTo>
                  <a:lnTo>
                    <a:pt x="62403" y="372380"/>
                  </a:lnTo>
                  <a:lnTo>
                    <a:pt x="68326" y="373269"/>
                  </a:lnTo>
                  <a:lnTo>
                    <a:pt x="74260" y="374854"/>
                  </a:lnTo>
                  <a:lnTo>
                    <a:pt x="80199" y="376903"/>
                  </a:lnTo>
                  <a:lnTo>
                    <a:pt x="98032" y="3839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86"/>
            <p:cNvSpPr/>
            <p:nvPr/>
          </p:nvSpPr>
          <p:spPr>
            <a:xfrm>
              <a:off x="3366614" y="3071812"/>
              <a:ext cx="44527" cy="285751"/>
            </a:xfrm>
            <a:custGeom>
              <a:avLst/>
              <a:gdLst/>
              <a:ahLst/>
              <a:cxnLst/>
              <a:rect l="0" t="0" r="0" b="0"/>
              <a:pathLst>
                <a:path w="44527" h="285751">
                  <a:moveTo>
                    <a:pt x="44526" y="0"/>
                  </a:moveTo>
                  <a:lnTo>
                    <a:pt x="44526" y="4741"/>
                  </a:lnTo>
                  <a:lnTo>
                    <a:pt x="43534" y="8121"/>
                  </a:lnTo>
                  <a:lnTo>
                    <a:pt x="41880" y="12360"/>
                  </a:lnTo>
                  <a:lnTo>
                    <a:pt x="39786" y="17169"/>
                  </a:lnTo>
                  <a:lnTo>
                    <a:pt x="38389" y="22360"/>
                  </a:lnTo>
                  <a:lnTo>
                    <a:pt x="37458" y="27805"/>
                  </a:lnTo>
                  <a:lnTo>
                    <a:pt x="36838" y="33419"/>
                  </a:lnTo>
                  <a:lnTo>
                    <a:pt x="35432" y="39147"/>
                  </a:lnTo>
                  <a:lnTo>
                    <a:pt x="33503" y="44949"/>
                  </a:lnTo>
                  <a:lnTo>
                    <a:pt x="31224" y="50802"/>
                  </a:lnTo>
                  <a:lnTo>
                    <a:pt x="26046" y="65243"/>
                  </a:lnTo>
                  <a:lnTo>
                    <a:pt x="14638" y="98767"/>
                  </a:lnTo>
                  <a:lnTo>
                    <a:pt x="12695" y="106524"/>
                  </a:lnTo>
                  <a:lnTo>
                    <a:pt x="11399" y="113680"/>
                  </a:lnTo>
                  <a:lnTo>
                    <a:pt x="10535" y="120435"/>
                  </a:lnTo>
                  <a:lnTo>
                    <a:pt x="8967" y="127915"/>
                  </a:lnTo>
                  <a:lnTo>
                    <a:pt x="6929" y="135878"/>
                  </a:lnTo>
                  <a:lnTo>
                    <a:pt x="4579" y="144164"/>
                  </a:lnTo>
                  <a:lnTo>
                    <a:pt x="3012" y="151672"/>
                  </a:lnTo>
                  <a:lnTo>
                    <a:pt x="1967" y="158661"/>
                  </a:lnTo>
                  <a:lnTo>
                    <a:pt x="1271" y="165305"/>
                  </a:lnTo>
                  <a:lnTo>
                    <a:pt x="807" y="171719"/>
                  </a:lnTo>
                  <a:lnTo>
                    <a:pt x="497" y="177979"/>
                  </a:lnTo>
                  <a:lnTo>
                    <a:pt x="153" y="191219"/>
                  </a:lnTo>
                  <a:lnTo>
                    <a:pt x="0" y="207025"/>
                  </a:lnTo>
                  <a:lnTo>
                    <a:pt x="952" y="214415"/>
                  </a:lnTo>
                  <a:lnTo>
                    <a:pt x="2578" y="221326"/>
                  </a:lnTo>
                  <a:lnTo>
                    <a:pt x="4655" y="227918"/>
                  </a:lnTo>
                  <a:lnTo>
                    <a:pt x="7031" y="233304"/>
                  </a:lnTo>
                  <a:lnTo>
                    <a:pt x="9608" y="237888"/>
                  </a:lnTo>
                  <a:lnTo>
                    <a:pt x="12318" y="241936"/>
                  </a:lnTo>
                  <a:lnTo>
                    <a:pt x="15116" y="246619"/>
                  </a:lnTo>
                  <a:lnTo>
                    <a:pt x="17974" y="251725"/>
                  </a:lnTo>
                  <a:lnTo>
                    <a:pt x="20872" y="257114"/>
                  </a:lnTo>
                  <a:lnTo>
                    <a:pt x="23796" y="261698"/>
                  </a:lnTo>
                  <a:lnTo>
                    <a:pt x="26737" y="265747"/>
                  </a:lnTo>
                  <a:lnTo>
                    <a:pt x="29690" y="269438"/>
                  </a:lnTo>
                  <a:lnTo>
                    <a:pt x="32651" y="272891"/>
                  </a:lnTo>
                  <a:lnTo>
                    <a:pt x="35617" y="276185"/>
                  </a:lnTo>
                  <a:lnTo>
                    <a:pt x="44526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87"/>
            <p:cNvSpPr/>
            <p:nvPr/>
          </p:nvSpPr>
          <p:spPr>
            <a:xfrm>
              <a:off x="3303984" y="3187898"/>
              <a:ext cx="116087" cy="35720"/>
            </a:xfrm>
            <a:custGeom>
              <a:avLst/>
              <a:gdLst/>
              <a:ahLst/>
              <a:cxnLst/>
              <a:rect l="0" t="0" r="0" b="0"/>
              <a:pathLst>
                <a:path w="116087" h="35720">
                  <a:moveTo>
                    <a:pt x="0" y="35719"/>
                  </a:moveTo>
                  <a:lnTo>
                    <a:pt x="4740" y="35719"/>
                  </a:lnTo>
                  <a:lnTo>
                    <a:pt x="6137" y="34727"/>
                  </a:lnTo>
                  <a:lnTo>
                    <a:pt x="7068" y="33073"/>
                  </a:lnTo>
                  <a:lnTo>
                    <a:pt x="7688" y="30978"/>
                  </a:lnTo>
                  <a:lnTo>
                    <a:pt x="9094" y="28589"/>
                  </a:lnTo>
                  <a:lnTo>
                    <a:pt x="11024" y="26005"/>
                  </a:lnTo>
                  <a:lnTo>
                    <a:pt x="13302" y="23290"/>
                  </a:lnTo>
                  <a:lnTo>
                    <a:pt x="15814" y="21479"/>
                  </a:lnTo>
                  <a:lnTo>
                    <a:pt x="18479" y="20273"/>
                  </a:lnTo>
                  <a:lnTo>
                    <a:pt x="21249" y="19469"/>
                  </a:lnTo>
                  <a:lnTo>
                    <a:pt x="24088" y="17940"/>
                  </a:lnTo>
                  <a:lnTo>
                    <a:pt x="26973" y="15929"/>
                  </a:lnTo>
                  <a:lnTo>
                    <a:pt x="29888" y="13595"/>
                  </a:lnTo>
                  <a:lnTo>
                    <a:pt x="33816" y="11048"/>
                  </a:lnTo>
                  <a:lnTo>
                    <a:pt x="38419" y="8358"/>
                  </a:lnTo>
                  <a:lnTo>
                    <a:pt x="43472" y="5572"/>
                  </a:lnTo>
                  <a:lnTo>
                    <a:pt x="47833" y="3714"/>
                  </a:lnTo>
                  <a:lnTo>
                    <a:pt x="51732" y="2476"/>
                  </a:lnTo>
                  <a:lnTo>
                    <a:pt x="55324" y="1651"/>
                  </a:lnTo>
                  <a:lnTo>
                    <a:pt x="60695" y="1101"/>
                  </a:lnTo>
                  <a:lnTo>
                    <a:pt x="67253" y="733"/>
                  </a:lnTo>
                  <a:lnTo>
                    <a:pt x="85411" y="217"/>
                  </a:lnTo>
                  <a:lnTo>
                    <a:pt x="11608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88"/>
            <p:cNvSpPr/>
            <p:nvPr/>
          </p:nvSpPr>
          <p:spPr>
            <a:xfrm>
              <a:off x="3625453" y="3161109"/>
              <a:ext cx="35719" cy="214313"/>
            </a:xfrm>
            <a:custGeom>
              <a:avLst/>
              <a:gdLst/>
              <a:ahLst/>
              <a:cxnLst/>
              <a:rect l="0" t="0" r="0" b="0"/>
              <a:pathLst>
                <a:path w="35719" h="214313">
                  <a:moveTo>
                    <a:pt x="35718" y="0"/>
                  </a:moveTo>
                  <a:lnTo>
                    <a:pt x="30978" y="0"/>
                  </a:lnTo>
                  <a:lnTo>
                    <a:pt x="29581" y="992"/>
                  </a:lnTo>
                  <a:lnTo>
                    <a:pt x="28650" y="2646"/>
                  </a:lnTo>
                  <a:lnTo>
                    <a:pt x="27616" y="7129"/>
                  </a:lnTo>
                  <a:lnTo>
                    <a:pt x="27156" y="12429"/>
                  </a:lnTo>
                  <a:lnTo>
                    <a:pt x="26952" y="20737"/>
                  </a:lnTo>
                  <a:lnTo>
                    <a:pt x="26798" y="54959"/>
                  </a:lnTo>
                  <a:lnTo>
                    <a:pt x="25803" y="59460"/>
                  </a:lnTo>
                  <a:lnTo>
                    <a:pt x="24147" y="64444"/>
                  </a:lnTo>
                  <a:lnTo>
                    <a:pt x="22051" y="69752"/>
                  </a:lnTo>
                  <a:lnTo>
                    <a:pt x="20654" y="75275"/>
                  </a:lnTo>
                  <a:lnTo>
                    <a:pt x="19722" y="80941"/>
                  </a:lnTo>
                  <a:lnTo>
                    <a:pt x="19101" y="86703"/>
                  </a:lnTo>
                  <a:lnTo>
                    <a:pt x="18687" y="92528"/>
                  </a:lnTo>
                  <a:lnTo>
                    <a:pt x="18411" y="98396"/>
                  </a:lnTo>
                  <a:lnTo>
                    <a:pt x="18227" y="104293"/>
                  </a:lnTo>
                  <a:lnTo>
                    <a:pt x="17112" y="110208"/>
                  </a:lnTo>
                  <a:lnTo>
                    <a:pt x="15377" y="116136"/>
                  </a:lnTo>
                  <a:lnTo>
                    <a:pt x="13227" y="122073"/>
                  </a:lnTo>
                  <a:lnTo>
                    <a:pt x="11795" y="128015"/>
                  </a:lnTo>
                  <a:lnTo>
                    <a:pt x="10840" y="133960"/>
                  </a:lnTo>
                  <a:lnTo>
                    <a:pt x="10203" y="139908"/>
                  </a:lnTo>
                  <a:lnTo>
                    <a:pt x="9778" y="145858"/>
                  </a:lnTo>
                  <a:lnTo>
                    <a:pt x="9496" y="151809"/>
                  </a:lnTo>
                  <a:lnTo>
                    <a:pt x="9181" y="163713"/>
                  </a:lnTo>
                  <a:lnTo>
                    <a:pt x="9041" y="175618"/>
                  </a:lnTo>
                  <a:lnTo>
                    <a:pt x="8011" y="180579"/>
                  </a:lnTo>
                  <a:lnTo>
                    <a:pt x="6333" y="184878"/>
                  </a:lnTo>
                  <a:lnTo>
                    <a:pt x="4222" y="188736"/>
                  </a:lnTo>
                  <a:lnTo>
                    <a:pt x="2814" y="192301"/>
                  </a:lnTo>
                  <a:lnTo>
                    <a:pt x="1876" y="195669"/>
                  </a:lnTo>
                  <a:lnTo>
                    <a:pt x="834" y="202058"/>
                  </a:lnTo>
                  <a:lnTo>
                    <a:pt x="555" y="205151"/>
                  </a:lnTo>
                  <a:lnTo>
                    <a:pt x="0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589"/>
            <p:cNvSpPr/>
            <p:nvPr/>
          </p:nvSpPr>
          <p:spPr>
            <a:xfrm>
              <a:off x="3571875" y="3250406"/>
              <a:ext cx="107157" cy="35720"/>
            </a:xfrm>
            <a:custGeom>
              <a:avLst/>
              <a:gdLst/>
              <a:ahLst/>
              <a:cxnLst/>
              <a:rect l="0" t="0" r="0" b="0"/>
              <a:pathLst>
                <a:path w="107157" h="35720">
                  <a:moveTo>
                    <a:pt x="0" y="35719"/>
                  </a:moveTo>
                  <a:lnTo>
                    <a:pt x="7688" y="35719"/>
                  </a:lnTo>
                  <a:lnTo>
                    <a:pt x="9094" y="34726"/>
                  </a:lnTo>
                  <a:lnTo>
                    <a:pt x="11023" y="33073"/>
                  </a:lnTo>
                  <a:lnTo>
                    <a:pt x="13302" y="30978"/>
                  </a:lnTo>
                  <a:lnTo>
                    <a:pt x="18479" y="26005"/>
                  </a:lnTo>
                  <a:lnTo>
                    <a:pt x="21249" y="23289"/>
                  </a:lnTo>
                  <a:lnTo>
                    <a:pt x="25080" y="21479"/>
                  </a:lnTo>
                  <a:lnTo>
                    <a:pt x="29618" y="20273"/>
                  </a:lnTo>
                  <a:lnTo>
                    <a:pt x="34628" y="19468"/>
                  </a:lnTo>
                  <a:lnTo>
                    <a:pt x="39952" y="17940"/>
                  </a:lnTo>
                  <a:lnTo>
                    <a:pt x="45486" y="15929"/>
                  </a:lnTo>
                  <a:lnTo>
                    <a:pt x="51160" y="13595"/>
                  </a:lnTo>
                  <a:lnTo>
                    <a:pt x="56927" y="12040"/>
                  </a:lnTo>
                  <a:lnTo>
                    <a:pt x="62755" y="11003"/>
                  </a:lnTo>
                  <a:lnTo>
                    <a:pt x="68626" y="10312"/>
                  </a:lnTo>
                  <a:lnTo>
                    <a:pt x="73532" y="8859"/>
                  </a:lnTo>
                  <a:lnTo>
                    <a:pt x="77794" y="6898"/>
                  </a:lnTo>
                  <a:lnTo>
                    <a:pt x="81628" y="4599"/>
                  </a:lnTo>
                  <a:lnTo>
                    <a:pt x="86169" y="3066"/>
                  </a:lnTo>
                  <a:lnTo>
                    <a:pt x="91180" y="2043"/>
                  </a:lnTo>
                  <a:lnTo>
                    <a:pt x="10715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590"/>
            <p:cNvSpPr/>
            <p:nvPr/>
          </p:nvSpPr>
          <p:spPr>
            <a:xfrm>
              <a:off x="3821906" y="3107531"/>
              <a:ext cx="35720" cy="232173"/>
            </a:xfrm>
            <a:custGeom>
              <a:avLst/>
              <a:gdLst/>
              <a:ahLst/>
              <a:cxnLst/>
              <a:rect l="0" t="0" r="0" b="0"/>
              <a:pathLst>
                <a:path w="35720" h="232173">
                  <a:moveTo>
                    <a:pt x="35719" y="0"/>
                  </a:moveTo>
                  <a:lnTo>
                    <a:pt x="35719" y="4740"/>
                  </a:lnTo>
                  <a:lnTo>
                    <a:pt x="34726" y="7129"/>
                  </a:lnTo>
                  <a:lnTo>
                    <a:pt x="33073" y="9713"/>
                  </a:lnTo>
                  <a:lnTo>
                    <a:pt x="30978" y="12428"/>
                  </a:lnTo>
                  <a:lnTo>
                    <a:pt x="29581" y="16223"/>
                  </a:lnTo>
                  <a:lnTo>
                    <a:pt x="28650" y="20737"/>
                  </a:lnTo>
                  <a:lnTo>
                    <a:pt x="28030" y="25731"/>
                  </a:lnTo>
                  <a:lnTo>
                    <a:pt x="27616" y="31044"/>
                  </a:lnTo>
                  <a:lnTo>
                    <a:pt x="27340" y="36571"/>
                  </a:lnTo>
                  <a:lnTo>
                    <a:pt x="26952" y="51184"/>
                  </a:lnTo>
                  <a:lnTo>
                    <a:pt x="26898" y="54959"/>
                  </a:lnTo>
                  <a:lnTo>
                    <a:pt x="25869" y="59459"/>
                  </a:lnTo>
                  <a:lnTo>
                    <a:pt x="24191" y="64444"/>
                  </a:lnTo>
                  <a:lnTo>
                    <a:pt x="22080" y="69752"/>
                  </a:lnTo>
                  <a:lnTo>
                    <a:pt x="17089" y="83587"/>
                  </a:lnTo>
                  <a:lnTo>
                    <a:pt x="14370" y="91443"/>
                  </a:lnTo>
                  <a:lnTo>
                    <a:pt x="12556" y="98665"/>
                  </a:lnTo>
                  <a:lnTo>
                    <a:pt x="11347" y="105464"/>
                  </a:lnTo>
                  <a:lnTo>
                    <a:pt x="10541" y="111981"/>
                  </a:lnTo>
                  <a:lnTo>
                    <a:pt x="9012" y="118310"/>
                  </a:lnTo>
                  <a:lnTo>
                    <a:pt x="7000" y="124514"/>
                  </a:lnTo>
                  <a:lnTo>
                    <a:pt x="4667" y="130634"/>
                  </a:lnTo>
                  <a:lnTo>
                    <a:pt x="3111" y="136699"/>
                  </a:lnTo>
                  <a:lnTo>
                    <a:pt x="2074" y="142726"/>
                  </a:lnTo>
                  <a:lnTo>
                    <a:pt x="1382" y="148729"/>
                  </a:lnTo>
                  <a:lnTo>
                    <a:pt x="921" y="154715"/>
                  </a:lnTo>
                  <a:lnTo>
                    <a:pt x="614" y="160690"/>
                  </a:lnTo>
                  <a:lnTo>
                    <a:pt x="273" y="172621"/>
                  </a:lnTo>
                  <a:lnTo>
                    <a:pt x="10" y="215524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591"/>
            <p:cNvSpPr/>
            <p:nvPr/>
          </p:nvSpPr>
          <p:spPr>
            <a:xfrm>
              <a:off x="4009429" y="3009304"/>
              <a:ext cx="115930" cy="437556"/>
            </a:xfrm>
            <a:custGeom>
              <a:avLst/>
              <a:gdLst/>
              <a:ahLst/>
              <a:cxnLst/>
              <a:rect l="0" t="0" r="0" b="0"/>
              <a:pathLst>
                <a:path w="115930" h="437556">
                  <a:moveTo>
                    <a:pt x="44649" y="0"/>
                  </a:moveTo>
                  <a:lnTo>
                    <a:pt x="49389" y="4741"/>
                  </a:lnTo>
                  <a:lnTo>
                    <a:pt x="50785" y="7129"/>
                  </a:lnTo>
                  <a:lnTo>
                    <a:pt x="53743" y="16224"/>
                  </a:lnTo>
                  <a:lnTo>
                    <a:pt x="55672" y="20737"/>
                  </a:lnTo>
                  <a:lnTo>
                    <a:pt x="60462" y="31045"/>
                  </a:lnTo>
                  <a:lnTo>
                    <a:pt x="65898" y="42240"/>
                  </a:lnTo>
                  <a:lnTo>
                    <a:pt x="69729" y="48996"/>
                  </a:lnTo>
                  <a:lnTo>
                    <a:pt x="74267" y="56477"/>
                  </a:lnTo>
                  <a:lnTo>
                    <a:pt x="79277" y="64440"/>
                  </a:lnTo>
                  <a:lnTo>
                    <a:pt x="83609" y="72726"/>
                  </a:lnTo>
                  <a:lnTo>
                    <a:pt x="87489" y="81226"/>
                  </a:lnTo>
                  <a:lnTo>
                    <a:pt x="91069" y="89870"/>
                  </a:lnTo>
                  <a:lnTo>
                    <a:pt x="94447" y="99600"/>
                  </a:lnTo>
                  <a:lnTo>
                    <a:pt x="97692" y="110057"/>
                  </a:lnTo>
                  <a:lnTo>
                    <a:pt x="103942" y="131266"/>
                  </a:lnTo>
                  <a:lnTo>
                    <a:pt x="110028" y="150614"/>
                  </a:lnTo>
                  <a:lnTo>
                    <a:pt x="112047" y="160933"/>
                  </a:lnTo>
                  <a:lnTo>
                    <a:pt x="113394" y="171781"/>
                  </a:lnTo>
                  <a:lnTo>
                    <a:pt x="114291" y="182981"/>
                  </a:lnTo>
                  <a:lnTo>
                    <a:pt x="114889" y="193425"/>
                  </a:lnTo>
                  <a:lnTo>
                    <a:pt x="115554" y="212967"/>
                  </a:lnTo>
                  <a:lnTo>
                    <a:pt x="115929" y="240703"/>
                  </a:lnTo>
                  <a:lnTo>
                    <a:pt x="114989" y="248773"/>
                  </a:lnTo>
                  <a:lnTo>
                    <a:pt x="113370" y="256138"/>
                  </a:lnTo>
                  <a:lnTo>
                    <a:pt x="111299" y="263032"/>
                  </a:lnTo>
                  <a:lnTo>
                    <a:pt x="107934" y="270605"/>
                  </a:lnTo>
                  <a:lnTo>
                    <a:pt x="103706" y="278630"/>
                  </a:lnTo>
                  <a:lnTo>
                    <a:pt x="98903" y="286957"/>
                  </a:lnTo>
                  <a:lnTo>
                    <a:pt x="93717" y="295484"/>
                  </a:lnTo>
                  <a:lnTo>
                    <a:pt x="82663" y="312897"/>
                  </a:lnTo>
                  <a:lnTo>
                    <a:pt x="76937" y="320715"/>
                  </a:lnTo>
                  <a:lnTo>
                    <a:pt x="71135" y="327912"/>
                  </a:lnTo>
                  <a:lnTo>
                    <a:pt x="65283" y="334693"/>
                  </a:lnTo>
                  <a:lnTo>
                    <a:pt x="59397" y="342191"/>
                  </a:lnTo>
                  <a:lnTo>
                    <a:pt x="53489" y="350167"/>
                  </a:lnTo>
                  <a:lnTo>
                    <a:pt x="47566" y="358460"/>
                  </a:lnTo>
                  <a:lnTo>
                    <a:pt x="40640" y="366965"/>
                  </a:lnTo>
                  <a:lnTo>
                    <a:pt x="33047" y="375613"/>
                  </a:lnTo>
                  <a:lnTo>
                    <a:pt x="25008" y="384354"/>
                  </a:lnTo>
                  <a:lnTo>
                    <a:pt x="19648" y="392166"/>
                  </a:lnTo>
                  <a:lnTo>
                    <a:pt x="16075" y="399358"/>
                  </a:lnTo>
                  <a:lnTo>
                    <a:pt x="13694" y="406137"/>
                  </a:lnTo>
                  <a:lnTo>
                    <a:pt x="11113" y="412641"/>
                  </a:lnTo>
                  <a:lnTo>
                    <a:pt x="8401" y="418961"/>
                  </a:lnTo>
                  <a:lnTo>
                    <a:pt x="0" y="43755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3025" y="1681163"/>
            <a:ext cx="645795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" name="Group 34"/>
          <p:cNvGrpSpPr/>
          <p:nvPr/>
        </p:nvGrpSpPr>
        <p:grpSpPr>
          <a:xfrm>
            <a:off x="939619" y="3723958"/>
            <a:ext cx="5051665" cy="1642785"/>
            <a:chOff x="939619" y="3723958"/>
            <a:chExt cx="5051665" cy="1642785"/>
          </a:xfrm>
        </p:grpSpPr>
        <p:sp>
          <p:nvSpPr>
            <p:cNvPr id="3" name="SMARTInkAnnotation592"/>
            <p:cNvSpPr/>
            <p:nvPr/>
          </p:nvSpPr>
          <p:spPr>
            <a:xfrm>
              <a:off x="1259085" y="3723958"/>
              <a:ext cx="303194" cy="553363"/>
            </a:xfrm>
            <a:custGeom>
              <a:avLst/>
              <a:gdLst/>
              <a:ahLst/>
              <a:cxnLst/>
              <a:rect l="0" t="0" r="0" b="0"/>
              <a:pathLst>
                <a:path w="303194" h="553363">
                  <a:moveTo>
                    <a:pt x="0" y="553362"/>
                  </a:moveTo>
                  <a:lnTo>
                    <a:pt x="4741" y="548621"/>
                  </a:lnTo>
                  <a:lnTo>
                    <a:pt x="6137" y="546233"/>
                  </a:lnTo>
                  <a:lnTo>
                    <a:pt x="9095" y="538131"/>
                  </a:lnTo>
                  <a:lnTo>
                    <a:pt x="18480" y="523858"/>
                  </a:lnTo>
                  <a:lnTo>
                    <a:pt x="21250" y="518810"/>
                  </a:lnTo>
                  <a:lnTo>
                    <a:pt x="24328" y="507909"/>
                  </a:lnTo>
                  <a:lnTo>
                    <a:pt x="26687" y="496450"/>
                  </a:lnTo>
                  <a:lnTo>
                    <a:pt x="31044" y="484742"/>
                  </a:lnTo>
                  <a:lnTo>
                    <a:pt x="36287" y="470278"/>
                  </a:lnTo>
                  <a:lnTo>
                    <a:pt x="56588" y="410328"/>
                  </a:lnTo>
                  <a:lnTo>
                    <a:pt x="59554" y="400459"/>
                  </a:lnTo>
                  <a:lnTo>
                    <a:pt x="65495" y="378910"/>
                  </a:lnTo>
                  <a:lnTo>
                    <a:pt x="92274" y="273518"/>
                  </a:lnTo>
                  <a:lnTo>
                    <a:pt x="96243" y="261627"/>
                  </a:lnTo>
                  <a:lnTo>
                    <a:pt x="100873" y="249731"/>
                  </a:lnTo>
                  <a:lnTo>
                    <a:pt x="105944" y="237832"/>
                  </a:lnTo>
                  <a:lnTo>
                    <a:pt x="110317" y="226922"/>
                  </a:lnTo>
                  <a:lnTo>
                    <a:pt x="117822" y="206864"/>
                  </a:lnTo>
                  <a:lnTo>
                    <a:pt x="121212" y="196355"/>
                  </a:lnTo>
                  <a:lnTo>
                    <a:pt x="124464" y="185381"/>
                  </a:lnTo>
                  <a:lnTo>
                    <a:pt x="130724" y="162604"/>
                  </a:lnTo>
                  <a:lnTo>
                    <a:pt x="136813" y="139251"/>
                  </a:lnTo>
                  <a:lnTo>
                    <a:pt x="139826" y="128460"/>
                  </a:lnTo>
                  <a:lnTo>
                    <a:pt x="145820" y="108532"/>
                  </a:lnTo>
                  <a:lnTo>
                    <a:pt x="149799" y="99051"/>
                  </a:lnTo>
                  <a:lnTo>
                    <a:pt x="154437" y="89753"/>
                  </a:lnTo>
                  <a:lnTo>
                    <a:pt x="163889" y="72477"/>
                  </a:lnTo>
                  <a:lnTo>
                    <a:pt x="174788" y="51595"/>
                  </a:lnTo>
                  <a:lnTo>
                    <a:pt x="181202" y="38982"/>
                  </a:lnTo>
                  <a:lnTo>
                    <a:pt x="190391" y="25465"/>
                  </a:lnTo>
                  <a:lnTo>
                    <a:pt x="199398" y="10436"/>
                  </a:lnTo>
                  <a:lnTo>
                    <a:pt x="202385" y="6864"/>
                  </a:lnTo>
                  <a:lnTo>
                    <a:pt x="205369" y="4483"/>
                  </a:lnTo>
                  <a:lnTo>
                    <a:pt x="208350" y="2895"/>
                  </a:lnTo>
                  <a:lnTo>
                    <a:pt x="214309" y="1132"/>
                  </a:lnTo>
                  <a:lnTo>
                    <a:pt x="221478" y="0"/>
                  </a:lnTo>
                  <a:lnTo>
                    <a:pt x="225104" y="2491"/>
                  </a:lnTo>
                  <a:lnTo>
                    <a:pt x="227460" y="4544"/>
                  </a:lnTo>
                  <a:lnTo>
                    <a:pt x="229031" y="6905"/>
                  </a:lnTo>
                  <a:lnTo>
                    <a:pt x="234198" y="20470"/>
                  </a:lnTo>
                  <a:lnTo>
                    <a:pt x="239026" y="31763"/>
                  </a:lnTo>
                  <a:lnTo>
                    <a:pt x="244479" y="46704"/>
                  </a:lnTo>
                  <a:lnTo>
                    <a:pt x="247322" y="55848"/>
                  </a:lnTo>
                  <a:lnTo>
                    <a:pt x="253127" y="76591"/>
                  </a:lnTo>
                  <a:lnTo>
                    <a:pt x="257056" y="87679"/>
                  </a:lnTo>
                  <a:lnTo>
                    <a:pt x="261660" y="99038"/>
                  </a:lnTo>
                  <a:lnTo>
                    <a:pt x="266714" y="110581"/>
                  </a:lnTo>
                  <a:lnTo>
                    <a:pt x="271075" y="122245"/>
                  </a:lnTo>
                  <a:lnTo>
                    <a:pt x="274975" y="133990"/>
                  </a:lnTo>
                  <a:lnTo>
                    <a:pt x="278566" y="145788"/>
                  </a:lnTo>
                  <a:lnTo>
                    <a:pt x="281953" y="158615"/>
                  </a:lnTo>
                  <a:lnTo>
                    <a:pt x="288362" y="186095"/>
                  </a:lnTo>
                  <a:lnTo>
                    <a:pt x="290468" y="200369"/>
                  </a:lnTo>
                  <a:lnTo>
                    <a:pt x="291872" y="214845"/>
                  </a:lnTo>
                  <a:lnTo>
                    <a:pt x="292808" y="229458"/>
                  </a:lnTo>
                  <a:lnTo>
                    <a:pt x="294424" y="243168"/>
                  </a:lnTo>
                  <a:lnTo>
                    <a:pt x="296494" y="256277"/>
                  </a:lnTo>
                  <a:lnTo>
                    <a:pt x="298866" y="268985"/>
                  </a:lnTo>
                  <a:lnTo>
                    <a:pt x="300447" y="282417"/>
                  </a:lnTo>
                  <a:lnTo>
                    <a:pt x="301501" y="296334"/>
                  </a:lnTo>
                  <a:lnTo>
                    <a:pt x="302204" y="310572"/>
                  </a:lnTo>
                  <a:lnTo>
                    <a:pt x="302985" y="339622"/>
                  </a:lnTo>
                  <a:lnTo>
                    <a:pt x="303193" y="354314"/>
                  </a:lnTo>
                  <a:lnTo>
                    <a:pt x="302340" y="368077"/>
                  </a:lnTo>
                  <a:lnTo>
                    <a:pt x="300779" y="381222"/>
                  </a:lnTo>
                  <a:lnTo>
                    <a:pt x="298746" y="393953"/>
                  </a:lnTo>
                  <a:lnTo>
                    <a:pt x="297391" y="407402"/>
                  </a:lnTo>
                  <a:lnTo>
                    <a:pt x="296487" y="421329"/>
                  </a:lnTo>
                  <a:lnTo>
                    <a:pt x="295483" y="448048"/>
                  </a:lnTo>
                  <a:lnTo>
                    <a:pt x="295037" y="469844"/>
                  </a:lnTo>
                  <a:lnTo>
                    <a:pt x="293926" y="480817"/>
                  </a:lnTo>
                  <a:lnTo>
                    <a:pt x="292193" y="492100"/>
                  </a:lnTo>
                  <a:lnTo>
                    <a:pt x="290046" y="503591"/>
                  </a:lnTo>
                  <a:lnTo>
                    <a:pt x="288614" y="513236"/>
                  </a:lnTo>
                  <a:lnTo>
                    <a:pt x="287023" y="529244"/>
                  </a:lnTo>
                  <a:lnTo>
                    <a:pt x="286316" y="540328"/>
                  </a:lnTo>
                  <a:lnTo>
                    <a:pt x="285750" y="55336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593"/>
            <p:cNvSpPr/>
            <p:nvPr/>
          </p:nvSpPr>
          <p:spPr>
            <a:xfrm>
              <a:off x="1276945" y="4063040"/>
              <a:ext cx="241102" cy="17828"/>
            </a:xfrm>
            <a:custGeom>
              <a:avLst/>
              <a:gdLst/>
              <a:ahLst/>
              <a:cxnLst/>
              <a:rect l="0" t="0" r="0" b="0"/>
              <a:pathLst>
                <a:path w="241102" h="17828">
                  <a:moveTo>
                    <a:pt x="0" y="17827"/>
                  </a:moveTo>
                  <a:lnTo>
                    <a:pt x="0" y="13086"/>
                  </a:lnTo>
                  <a:lnTo>
                    <a:pt x="992" y="11690"/>
                  </a:lnTo>
                  <a:lnTo>
                    <a:pt x="2646" y="10759"/>
                  </a:lnTo>
                  <a:lnTo>
                    <a:pt x="4740" y="10138"/>
                  </a:lnTo>
                  <a:lnTo>
                    <a:pt x="8121" y="9724"/>
                  </a:lnTo>
                  <a:lnTo>
                    <a:pt x="12359" y="9449"/>
                  </a:lnTo>
                  <a:lnTo>
                    <a:pt x="17169" y="9265"/>
                  </a:lnTo>
                  <a:lnTo>
                    <a:pt x="22360" y="8150"/>
                  </a:lnTo>
                  <a:lnTo>
                    <a:pt x="27805" y="6415"/>
                  </a:lnTo>
                  <a:lnTo>
                    <a:pt x="33419" y="4265"/>
                  </a:lnTo>
                  <a:lnTo>
                    <a:pt x="40139" y="2833"/>
                  </a:lnTo>
                  <a:lnTo>
                    <a:pt x="47595" y="1877"/>
                  </a:lnTo>
                  <a:lnTo>
                    <a:pt x="55543" y="1241"/>
                  </a:lnTo>
                  <a:lnTo>
                    <a:pt x="64810" y="816"/>
                  </a:lnTo>
                  <a:lnTo>
                    <a:pt x="85689" y="345"/>
                  </a:lnTo>
                  <a:lnTo>
                    <a:pt x="159727" y="0"/>
                  </a:lnTo>
                  <a:lnTo>
                    <a:pt x="172961" y="982"/>
                  </a:lnTo>
                  <a:lnTo>
                    <a:pt x="185753" y="2628"/>
                  </a:lnTo>
                  <a:lnTo>
                    <a:pt x="198249" y="4717"/>
                  </a:lnTo>
                  <a:lnTo>
                    <a:pt x="208564" y="6111"/>
                  </a:lnTo>
                  <a:lnTo>
                    <a:pt x="217426" y="7039"/>
                  </a:lnTo>
                  <a:lnTo>
                    <a:pt x="241101" y="88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594"/>
            <p:cNvSpPr/>
            <p:nvPr/>
          </p:nvSpPr>
          <p:spPr>
            <a:xfrm>
              <a:off x="1759205" y="3839765"/>
              <a:ext cx="133889" cy="464345"/>
            </a:xfrm>
            <a:custGeom>
              <a:avLst/>
              <a:gdLst/>
              <a:ahLst/>
              <a:cxnLst/>
              <a:rect l="0" t="0" r="0" b="0"/>
              <a:pathLst>
                <a:path w="133889" h="464345">
                  <a:moveTo>
                    <a:pt x="133888" y="0"/>
                  </a:moveTo>
                  <a:lnTo>
                    <a:pt x="126200" y="0"/>
                  </a:lnTo>
                  <a:lnTo>
                    <a:pt x="125786" y="992"/>
                  </a:lnTo>
                  <a:lnTo>
                    <a:pt x="125326" y="4741"/>
                  </a:lnTo>
                  <a:lnTo>
                    <a:pt x="124212" y="7130"/>
                  </a:lnTo>
                  <a:lnTo>
                    <a:pt x="120327" y="12429"/>
                  </a:lnTo>
                  <a:lnTo>
                    <a:pt x="117902" y="15231"/>
                  </a:lnTo>
                  <a:lnTo>
                    <a:pt x="115293" y="18092"/>
                  </a:lnTo>
                  <a:lnTo>
                    <a:pt x="112562" y="20991"/>
                  </a:lnTo>
                  <a:lnTo>
                    <a:pt x="109749" y="24908"/>
                  </a:lnTo>
                  <a:lnTo>
                    <a:pt x="106881" y="29504"/>
                  </a:lnTo>
                  <a:lnTo>
                    <a:pt x="103977" y="34552"/>
                  </a:lnTo>
                  <a:lnTo>
                    <a:pt x="100057" y="39902"/>
                  </a:lnTo>
                  <a:lnTo>
                    <a:pt x="95459" y="45453"/>
                  </a:lnTo>
                  <a:lnTo>
                    <a:pt x="90410" y="51138"/>
                  </a:lnTo>
                  <a:lnTo>
                    <a:pt x="86051" y="56913"/>
                  </a:lnTo>
                  <a:lnTo>
                    <a:pt x="82153" y="62746"/>
                  </a:lnTo>
                  <a:lnTo>
                    <a:pt x="78562" y="68620"/>
                  </a:lnTo>
                  <a:lnTo>
                    <a:pt x="64028" y="91108"/>
                  </a:lnTo>
                  <a:lnTo>
                    <a:pt x="47153" y="116622"/>
                  </a:lnTo>
                  <a:lnTo>
                    <a:pt x="42331" y="126366"/>
                  </a:lnTo>
                  <a:lnTo>
                    <a:pt x="38123" y="136830"/>
                  </a:lnTo>
                  <a:lnTo>
                    <a:pt x="34326" y="147774"/>
                  </a:lnTo>
                  <a:lnTo>
                    <a:pt x="29810" y="158047"/>
                  </a:lnTo>
                  <a:lnTo>
                    <a:pt x="24815" y="167873"/>
                  </a:lnTo>
                  <a:lnTo>
                    <a:pt x="19501" y="177400"/>
                  </a:lnTo>
                  <a:lnTo>
                    <a:pt x="14966" y="187719"/>
                  </a:lnTo>
                  <a:lnTo>
                    <a:pt x="10951" y="198569"/>
                  </a:lnTo>
                  <a:lnTo>
                    <a:pt x="7282" y="209769"/>
                  </a:lnTo>
                  <a:lnTo>
                    <a:pt x="4835" y="221206"/>
                  </a:lnTo>
                  <a:lnTo>
                    <a:pt x="3205" y="232798"/>
                  </a:lnTo>
                  <a:lnTo>
                    <a:pt x="2117" y="244496"/>
                  </a:lnTo>
                  <a:lnTo>
                    <a:pt x="1393" y="256263"/>
                  </a:lnTo>
                  <a:lnTo>
                    <a:pt x="587" y="279921"/>
                  </a:lnTo>
                  <a:lnTo>
                    <a:pt x="28" y="336698"/>
                  </a:lnTo>
                  <a:lnTo>
                    <a:pt x="0" y="346505"/>
                  </a:lnTo>
                  <a:lnTo>
                    <a:pt x="1965" y="356019"/>
                  </a:lnTo>
                  <a:lnTo>
                    <a:pt x="5260" y="365338"/>
                  </a:lnTo>
                  <a:lnTo>
                    <a:pt x="9441" y="374528"/>
                  </a:lnTo>
                  <a:lnTo>
                    <a:pt x="14212" y="383630"/>
                  </a:lnTo>
                  <a:lnTo>
                    <a:pt x="19378" y="392676"/>
                  </a:lnTo>
                  <a:lnTo>
                    <a:pt x="24806" y="401682"/>
                  </a:lnTo>
                  <a:lnTo>
                    <a:pt x="30409" y="409671"/>
                  </a:lnTo>
                  <a:lnTo>
                    <a:pt x="36129" y="416981"/>
                  </a:lnTo>
                  <a:lnTo>
                    <a:pt x="41926" y="423839"/>
                  </a:lnTo>
                  <a:lnTo>
                    <a:pt x="48768" y="429403"/>
                  </a:lnTo>
                  <a:lnTo>
                    <a:pt x="56305" y="434105"/>
                  </a:lnTo>
                  <a:lnTo>
                    <a:pt x="64307" y="438231"/>
                  </a:lnTo>
                  <a:lnTo>
                    <a:pt x="72618" y="441975"/>
                  </a:lnTo>
                  <a:lnTo>
                    <a:pt x="81135" y="445462"/>
                  </a:lnTo>
                  <a:lnTo>
                    <a:pt x="89790" y="448779"/>
                  </a:lnTo>
                  <a:lnTo>
                    <a:pt x="96552" y="451983"/>
                  </a:lnTo>
                  <a:lnTo>
                    <a:pt x="102052" y="455111"/>
                  </a:lnTo>
                  <a:lnTo>
                    <a:pt x="116029" y="4643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595"/>
            <p:cNvSpPr/>
            <p:nvPr/>
          </p:nvSpPr>
          <p:spPr>
            <a:xfrm>
              <a:off x="2093507" y="3937992"/>
              <a:ext cx="85337" cy="366118"/>
            </a:xfrm>
            <a:custGeom>
              <a:avLst/>
              <a:gdLst/>
              <a:ahLst/>
              <a:cxnLst/>
              <a:rect l="0" t="0" r="0" b="0"/>
              <a:pathLst>
                <a:path w="85337" h="366118">
                  <a:moveTo>
                    <a:pt x="85336" y="0"/>
                  </a:moveTo>
                  <a:lnTo>
                    <a:pt x="80596" y="0"/>
                  </a:lnTo>
                  <a:lnTo>
                    <a:pt x="79199" y="992"/>
                  </a:lnTo>
                  <a:lnTo>
                    <a:pt x="78268" y="2646"/>
                  </a:lnTo>
                  <a:lnTo>
                    <a:pt x="76242" y="8121"/>
                  </a:lnTo>
                  <a:lnTo>
                    <a:pt x="74312" y="12359"/>
                  </a:lnTo>
                  <a:lnTo>
                    <a:pt x="66856" y="27805"/>
                  </a:lnTo>
                  <a:lnTo>
                    <a:pt x="55448" y="50802"/>
                  </a:lnTo>
                  <a:lnTo>
                    <a:pt x="52512" y="57680"/>
                  </a:lnTo>
                  <a:lnTo>
                    <a:pt x="49563" y="65243"/>
                  </a:lnTo>
                  <a:lnTo>
                    <a:pt x="43640" y="81582"/>
                  </a:lnTo>
                  <a:lnTo>
                    <a:pt x="37700" y="98766"/>
                  </a:lnTo>
                  <a:lnTo>
                    <a:pt x="34727" y="108508"/>
                  </a:lnTo>
                  <a:lnTo>
                    <a:pt x="28778" y="129916"/>
                  </a:lnTo>
                  <a:lnTo>
                    <a:pt x="24810" y="140188"/>
                  </a:lnTo>
                  <a:lnTo>
                    <a:pt x="20181" y="150014"/>
                  </a:lnTo>
                  <a:lnTo>
                    <a:pt x="15110" y="159540"/>
                  </a:lnTo>
                  <a:lnTo>
                    <a:pt x="11730" y="169860"/>
                  </a:lnTo>
                  <a:lnTo>
                    <a:pt x="9476" y="180709"/>
                  </a:lnTo>
                  <a:lnTo>
                    <a:pt x="7974" y="191910"/>
                  </a:lnTo>
                  <a:lnTo>
                    <a:pt x="6972" y="202354"/>
                  </a:lnTo>
                  <a:lnTo>
                    <a:pt x="6304" y="212293"/>
                  </a:lnTo>
                  <a:lnTo>
                    <a:pt x="5859" y="221895"/>
                  </a:lnTo>
                  <a:lnTo>
                    <a:pt x="4570" y="231274"/>
                  </a:lnTo>
                  <a:lnTo>
                    <a:pt x="2719" y="240503"/>
                  </a:lnTo>
                  <a:lnTo>
                    <a:pt x="492" y="249632"/>
                  </a:lnTo>
                  <a:lnTo>
                    <a:pt x="0" y="258695"/>
                  </a:lnTo>
                  <a:lnTo>
                    <a:pt x="664" y="267713"/>
                  </a:lnTo>
                  <a:lnTo>
                    <a:pt x="2099" y="276701"/>
                  </a:lnTo>
                  <a:lnTo>
                    <a:pt x="4048" y="285671"/>
                  </a:lnTo>
                  <a:lnTo>
                    <a:pt x="6339" y="294627"/>
                  </a:lnTo>
                  <a:lnTo>
                    <a:pt x="8859" y="303574"/>
                  </a:lnTo>
                  <a:lnTo>
                    <a:pt x="11531" y="310531"/>
                  </a:lnTo>
                  <a:lnTo>
                    <a:pt x="14305" y="316161"/>
                  </a:lnTo>
                  <a:lnTo>
                    <a:pt x="17146" y="320907"/>
                  </a:lnTo>
                  <a:lnTo>
                    <a:pt x="21024" y="326055"/>
                  </a:lnTo>
                  <a:lnTo>
                    <a:pt x="25594" y="331471"/>
                  </a:lnTo>
                  <a:lnTo>
                    <a:pt x="34972" y="341789"/>
                  </a:lnTo>
                  <a:lnTo>
                    <a:pt x="42447" y="349682"/>
                  </a:lnTo>
                  <a:lnTo>
                    <a:pt x="58547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96"/>
            <p:cNvSpPr/>
            <p:nvPr/>
          </p:nvSpPr>
          <p:spPr>
            <a:xfrm>
              <a:off x="2044898" y="4054078"/>
              <a:ext cx="151806" cy="26790"/>
            </a:xfrm>
            <a:custGeom>
              <a:avLst/>
              <a:gdLst/>
              <a:ahLst/>
              <a:cxnLst/>
              <a:rect l="0" t="0" r="0" b="0"/>
              <a:pathLst>
                <a:path w="151806" h="26790">
                  <a:moveTo>
                    <a:pt x="0" y="26789"/>
                  </a:moveTo>
                  <a:lnTo>
                    <a:pt x="0" y="19100"/>
                  </a:lnTo>
                  <a:lnTo>
                    <a:pt x="992" y="18686"/>
                  </a:lnTo>
                  <a:lnTo>
                    <a:pt x="4741" y="18227"/>
                  </a:lnTo>
                  <a:lnTo>
                    <a:pt x="8121" y="17112"/>
                  </a:lnTo>
                  <a:lnTo>
                    <a:pt x="12360" y="15377"/>
                  </a:lnTo>
                  <a:lnTo>
                    <a:pt x="17169" y="13227"/>
                  </a:lnTo>
                  <a:lnTo>
                    <a:pt x="22360" y="11795"/>
                  </a:lnTo>
                  <a:lnTo>
                    <a:pt x="27805" y="10839"/>
                  </a:lnTo>
                  <a:lnTo>
                    <a:pt x="33420" y="10203"/>
                  </a:lnTo>
                  <a:lnTo>
                    <a:pt x="40139" y="8786"/>
                  </a:lnTo>
                  <a:lnTo>
                    <a:pt x="47595" y="6850"/>
                  </a:lnTo>
                  <a:lnTo>
                    <a:pt x="55543" y="4566"/>
                  </a:lnTo>
                  <a:lnTo>
                    <a:pt x="64810" y="3044"/>
                  </a:lnTo>
                  <a:lnTo>
                    <a:pt x="74957" y="2029"/>
                  </a:lnTo>
                  <a:lnTo>
                    <a:pt x="85690" y="1353"/>
                  </a:lnTo>
                  <a:lnTo>
                    <a:pt x="105553" y="601"/>
                  </a:lnTo>
                  <a:lnTo>
                    <a:pt x="15180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97"/>
            <p:cNvSpPr/>
            <p:nvPr/>
          </p:nvSpPr>
          <p:spPr>
            <a:xfrm>
              <a:off x="2375296" y="4054078"/>
              <a:ext cx="26790" cy="196454"/>
            </a:xfrm>
            <a:custGeom>
              <a:avLst/>
              <a:gdLst/>
              <a:ahLst/>
              <a:cxnLst/>
              <a:rect l="0" t="0" r="0" b="0"/>
              <a:pathLst>
                <a:path w="26790" h="196454">
                  <a:moveTo>
                    <a:pt x="26789" y="0"/>
                  </a:moveTo>
                  <a:lnTo>
                    <a:pt x="26789" y="51137"/>
                  </a:lnTo>
                  <a:lnTo>
                    <a:pt x="25797" y="57904"/>
                  </a:lnTo>
                  <a:lnTo>
                    <a:pt x="24143" y="65391"/>
                  </a:lnTo>
                  <a:lnTo>
                    <a:pt x="22049" y="73359"/>
                  </a:lnTo>
                  <a:lnTo>
                    <a:pt x="20652" y="80656"/>
                  </a:lnTo>
                  <a:lnTo>
                    <a:pt x="19721" y="87506"/>
                  </a:lnTo>
                  <a:lnTo>
                    <a:pt x="19101" y="94056"/>
                  </a:lnTo>
                  <a:lnTo>
                    <a:pt x="17695" y="100407"/>
                  </a:lnTo>
                  <a:lnTo>
                    <a:pt x="15765" y="106625"/>
                  </a:lnTo>
                  <a:lnTo>
                    <a:pt x="13487" y="112756"/>
                  </a:lnTo>
                  <a:lnTo>
                    <a:pt x="11968" y="119818"/>
                  </a:lnTo>
                  <a:lnTo>
                    <a:pt x="10955" y="127504"/>
                  </a:lnTo>
                  <a:lnTo>
                    <a:pt x="10280" y="135604"/>
                  </a:lnTo>
                  <a:lnTo>
                    <a:pt x="9830" y="142988"/>
                  </a:lnTo>
                  <a:lnTo>
                    <a:pt x="9330" y="156485"/>
                  </a:lnTo>
                  <a:lnTo>
                    <a:pt x="8205" y="161870"/>
                  </a:lnTo>
                  <a:lnTo>
                    <a:pt x="6462" y="166453"/>
                  </a:lnTo>
                  <a:lnTo>
                    <a:pt x="4308" y="170499"/>
                  </a:lnTo>
                  <a:lnTo>
                    <a:pt x="2872" y="175182"/>
                  </a:lnTo>
                  <a:lnTo>
                    <a:pt x="1915" y="180287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98"/>
            <p:cNvSpPr/>
            <p:nvPr/>
          </p:nvSpPr>
          <p:spPr>
            <a:xfrm>
              <a:off x="2321718" y="4170164"/>
              <a:ext cx="214314" cy="26790"/>
            </a:xfrm>
            <a:custGeom>
              <a:avLst/>
              <a:gdLst/>
              <a:ahLst/>
              <a:cxnLst/>
              <a:rect l="0" t="0" r="0" b="0"/>
              <a:pathLst>
                <a:path w="214314" h="26790">
                  <a:moveTo>
                    <a:pt x="0" y="26789"/>
                  </a:moveTo>
                  <a:lnTo>
                    <a:pt x="4741" y="26789"/>
                  </a:lnTo>
                  <a:lnTo>
                    <a:pt x="8121" y="25796"/>
                  </a:lnTo>
                  <a:lnTo>
                    <a:pt x="12360" y="24143"/>
                  </a:lnTo>
                  <a:lnTo>
                    <a:pt x="17170" y="22048"/>
                  </a:lnTo>
                  <a:lnTo>
                    <a:pt x="27805" y="17075"/>
                  </a:lnTo>
                  <a:lnTo>
                    <a:pt x="33420" y="14360"/>
                  </a:lnTo>
                  <a:lnTo>
                    <a:pt x="38155" y="12550"/>
                  </a:lnTo>
                  <a:lnTo>
                    <a:pt x="42304" y="11343"/>
                  </a:lnTo>
                  <a:lnTo>
                    <a:pt x="46062" y="10538"/>
                  </a:lnTo>
                  <a:lnTo>
                    <a:pt x="51544" y="9010"/>
                  </a:lnTo>
                  <a:lnTo>
                    <a:pt x="65573" y="4666"/>
                  </a:lnTo>
                  <a:lnTo>
                    <a:pt x="73481" y="3110"/>
                  </a:lnTo>
                  <a:lnTo>
                    <a:pt x="81729" y="2074"/>
                  </a:lnTo>
                  <a:lnTo>
                    <a:pt x="90205" y="1382"/>
                  </a:lnTo>
                  <a:lnTo>
                    <a:pt x="98832" y="921"/>
                  </a:lnTo>
                  <a:lnTo>
                    <a:pt x="116355" y="409"/>
                  </a:lnTo>
                  <a:lnTo>
                    <a:pt x="21431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99"/>
            <p:cNvSpPr/>
            <p:nvPr/>
          </p:nvSpPr>
          <p:spPr>
            <a:xfrm>
              <a:off x="1303734" y="4054113"/>
              <a:ext cx="1410892" cy="223208"/>
            </a:xfrm>
            <a:custGeom>
              <a:avLst/>
              <a:gdLst/>
              <a:ahLst/>
              <a:cxnLst/>
              <a:rect l="0" t="0" r="0" b="0"/>
              <a:pathLst>
                <a:path w="1410892" h="223208">
                  <a:moveTo>
                    <a:pt x="1410891" y="35683"/>
                  </a:moveTo>
                  <a:lnTo>
                    <a:pt x="1401409" y="35683"/>
                  </a:lnTo>
                  <a:lnTo>
                    <a:pt x="1391463" y="33038"/>
                  </a:lnTo>
                  <a:lnTo>
                    <a:pt x="1386033" y="30943"/>
                  </a:lnTo>
                  <a:lnTo>
                    <a:pt x="1347461" y="24659"/>
                  </a:lnTo>
                  <a:lnTo>
                    <a:pt x="1329121" y="20862"/>
                  </a:lnTo>
                  <a:lnTo>
                    <a:pt x="1295492" y="18724"/>
                  </a:lnTo>
                  <a:lnTo>
                    <a:pt x="1255541" y="17098"/>
                  </a:lnTo>
                  <a:lnTo>
                    <a:pt x="1216143" y="11766"/>
                  </a:lnTo>
                  <a:lnTo>
                    <a:pt x="1184438" y="10171"/>
                  </a:lnTo>
                  <a:lnTo>
                    <a:pt x="1153148" y="6815"/>
                  </a:lnTo>
                  <a:lnTo>
                    <a:pt x="1121713" y="3010"/>
                  </a:lnTo>
                  <a:lnTo>
                    <a:pt x="1087899" y="1318"/>
                  </a:lnTo>
                  <a:lnTo>
                    <a:pt x="1053026" y="566"/>
                  </a:lnTo>
                  <a:lnTo>
                    <a:pt x="916219" y="0"/>
                  </a:lnTo>
                  <a:lnTo>
                    <a:pt x="874859" y="2626"/>
                  </a:lnTo>
                  <a:lnTo>
                    <a:pt x="832334" y="6108"/>
                  </a:lnTo>
                  <a:lnTo>
                    <a:pt x="809881" y="7037"/>
                  </a:lnTo>
                  <a:lnTo>
                    <a:pt x="786976" y="7656"/>
                  </a:lnTo>
                  <a:lnTo>
                    <a:pt x="743004" y="10990"/>
                  </a:lnTo>
                  <a:lnTo>
                    <a:pt x="700310" y="15779"/>
                  </a:lnTo>
                  <a:lnTo>
                    <a:pt x="574548" y="32789"/>
                  </a:lnTo>
                  <a:lnTo>
                    <a:pt x="532837" y="38696"/>
                  </a:lnTo>
                  <a:lnTo>
                    <a:pt x="511990" y="42653"/>
                  </a:lnTo>
                  <a:lnTo>
                    <a:pt x="491147" y="47275"/>
                  </a:lnTo>
                  <a:lnTo>
                    <a:pt x="470306" y="52341"/>
                  </a:lnTo>
                  <a:lnTo>
                    <a:pt x="450459" y="56710"/>
                  </a:lnTo>
                  <a:lnTo>
                    <a:pt x="412532" y="64211"/>
                  </a:lnTo>
                  <a:lnTo>
                    <a:pt x="393092" y="68593"/>
                  </a:lnTo>
                  <a:lnTo>
                    <a:pt x="352970" y="78752"/>
                  </a:lnTo>
                  <a:lnTo>
                    <a:pt x="333540" y="84240"/>
                  </a:lnTo>
                  <a:lnTo>
                    <a:pt x="296076" y="95629"/>
                  </a:lnTo>
                  <a:lnTo>
                    <a:pt x="241515" y="113196"/>
                  </a:lnTo>
                  <a:lnTo>
                    <a:pt x="224510" y="119109"/>
                  </a:lnTo>
                  <a:lnTo>
                    <a:pt x="192386" y="130970"/>
                  </a:lnTo>
                  <a:lnTo>
                    <a:pt x="101369" y="166655"/>
                  </a:lnTo>
                  <a:lnTo>
                    <a:pt x="87423" y="172607"/>
                  </a:lnTo>
                  <a:lnTo>
                    <a:pt x="61344" y="184512"/>
                  </a:lnTo>
                  <a:lnTo>
                    <a:pt x="50818" y="190465"/>
                  </a:lnTo>
                  <a:lnTo>
                    <a:pt x="41816" y="196418"/>
                  </a:lnTo>
                  <a:lnTo>
                    <a:pt x="33830" y="202371"/>
                  </a:lnTo>
                  <a:lnTo>
                    <a:pt x="26522" y="207332"/>
                  </a:lnTo>
                  <a:lnTo>
                    <a:pt x="19666" y="211632"/>
                  </a:lnTo>
                  <a:lnTo>
                    <a:pt x="0" y="2232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600"/>
            <p:cNvSpPr/>
            <p:nvPr/>
          </p:nvSpPr>
          <p:spPr>
            <a:xfrm>
              <a:off x="939619" y="4670226"/>
              <a:ext cx="506666" cy="392226"/>
            </a:xfrm>
            <a:custGeom>
              <a:avLst/>
              <a:gdLst/>
              <a:ahLst/>
              <a:cxnLst/>
              <a:rect l="0" t="0" r="0" b="0"/>
              <a:pathLst>
                <a:path w="506666" h="392226">
                  <a:moveTo>
                    <a:pt x="346256" y="8930"/>
                  </a:moveTo>
                  <a:lnTo>
                    <a:pt x="329086" y="8930"/>
                  </a:lnTo>
                  <a:lnTo>
                    <a:pt x="315805" y="11575"/>
                  </a:lnTo>
                  <a:lnTo>
                    <a:pt x="308096" y="13670"/>
                  </a:lnTo>
                  <a:lnTo>
                    <a:pt x="298988" y="15067"/>
                  </a:lnTo>
                  <a:lnTo>
                    <a:pt x="288947" y="15998"/>
                  </a:lnTo>
                  <a:lnTo>
                    <a:pt x="278284" y="16618"/>
                  </a:lnTo>
                  <a:lnTo>
                    <a:pt x="266215" y="18024"/>
                  </a:lnTo>
                  <a:lnTo>
                    <a:pt x="253208" y="19954"/>
                  </a:lnTo>
                  <a:lnTo>
                    <a:pt x="239575" y="22232"/>
                  </a:lnTo>
                  <a:lnTo>
                    <a:pt x="226518" y="25735"/>
                  </a:lnTo>
                  <a:lnTo>
                    <a:pt x="213844" y="30055"/>
                  </a:lnTo>
                  <a:lnTo>
                    <a:pt x="160248" y="51247"/>
                  </a:lnTo>
                  <a:lnTo>
                    <a:pt x="146844" y="56985"/>
                  </a:lnTo>
                  <a:lnTo>
                    <a:pt x="121368" y="68652"/>
                  </a:lnTo>
                  <a:lnTo>
                    <a:pt x="110010" y="75534"/>
                  </a:lnTo>
                  <a:lnTo>
                    <a:pt x="99462" y="83098"/>
                  </a:lnTo>
                  <a:lnTo>
                    <a:pt x="78812" y="99441"/>
                  </a:lnTo>
                  <a:lnTo>
                    <a:pt x="56405" y="116626"/>
                  </a:lnTo>
                  <a:lnTo>
                    <a:pt x="46858" y="126367"/>
                  </a:lnTo>
                  <a:lnTo>
                    <a:pt x="38508" y="136830"/>
                  </a:lnTo>
                  <a:lnTo>
                    <a:pt x="30958" y="147775"/>
                  </a:lnTo>
                  <a:lnTo>
                    <a:pt x="24932" y="158048"/>
                  </a:lnTo>
                  <a:lnTo>
                    <a:pt x="19923" y="167873"/>
                  </a:lnTo>
                  <a:lnTo>
                    <a:pt x="15591" y="177400"/>
                  </a:lnTo>
                  <a:lnTo>
                    <a:pt x="11711" y="186727"/>
                  </a:lnTo>
                  <a:lnTo>
                    <a:pt x="8132" y="195923"/>
                  </a:lnTo>
                  <a:lnTo>
                    <a:pt x="4754" y="205029"/>
                  </a:lnTo>
                  <a:lnTo>
                    <a:pt x="2502" y="215069"/>
                  </a:lnTo>
                  <a:lnTo>
                    <a:pt x="1001" y="225731"/>
                  </a:lnTo>
                  <a:lnTo>
                    <a:pt x="0" y="236807"/>
                  </a:lnTo>
                  <a:lnTo>
                    <a:pt x="1317" y="247169"/>
                  </a:lnTo>
                  <a:lnTo>
                    <a:pt x="4179" y="257053"/>
                  </a:lnTo>
                  <a:lnTo>
                    <a:pt x="8072" y="266618"/>
                  </a:lnTo>
                  <a:lnTo>
                    <a:pt x="12651" y="274980"/>
                  </a:lnTo>
                  <a:lnTo>
                    <a:pt x="17689" y="282539"/>
                  </a:lnTo>
                  <a:lnTo>
                    <a:pt x="23031" y="289562"/>
                  </a:lnTo>
                  <a:lnTo>
                    <a:pt x="29570" y="297221"/>
                  </a:lnTo>
                  <a:lnTo>
                    <a:pt x="36905" y="305303"/>
                  </a:lnTo>
                  <a:lnTo>
                    <a:pt x="44772" y="313669"/>
                  </a:lnTo>
                  <a:lnTo>
                    <a:pt x="53985" y="321229"/>
                  </a:lnTo>
                  <a:lnTo>
                    <a:pt x="64096" y="328255"/>
                  </a:lnTo>
                  <a:lnTo>
                    <a:pt x="74806" y="334922"/>
                  </a:lnTo>
                  <a:lnTo>
                    <a:pt x="86906" y="341352"/>
                  </a:lnTo>
                  <a:lnTo>
                    <a:pt x="99934" y="347623"/>
                  </a:lnTo>
                  <a:lnTo>
                    <a:pt x="113580" y="353788"/>
                  </a:lnTo>
                  <a:lnTo>
                    <a:pt x="141972" y="365929"/>
                  </a:lnTo>
                  <a:lnTo>
                    <a:pt x="156488" y="371945"/>
                  </a:lnTo>
                  <a:lnTo>
                    <a:pt x="172119" y="376948"/>
                  </a:lnTo>
                  <a:lnTo>
                    <a:pt x="188493" y="381275"/>
                  </a:lnTo>
                  <a:lnTo>
                    <a:pt x="205362" y="385153"/>
                  </a:lnTo>
                  <a:lnTo>
                    <a:pt x="221569" y="387736"/>
                  </a:lnTo>
                  <a:lnTo>
                    <a:pt x="237334" y="389460"/>
                  </a:lnTo>
                  <a:lnTo>
                    <a:pt x="252805" y="390609"/>
                  </a:lnTo>
                  <a:lnTo>
                    <a:pt x="269073" y="391375"/>
                  </a:lnTo>
                  <a:lnTo>
                    <a:pt x="303022" y="392225"/>
                  </a:lnTo>
                  <a:lnTo>
                    <a:pt x="318426" y="391460"/>
                  </a:lnTo>
                  <a:lnTo>
                    <a:pt x="332664" y="389958"/>
                  </a:lnTo>
                  <a:lnTo>
                    <a:pt x="346124" y="387964"/>
                  </a:lnTo>
                  <a:lnTo>
                    <a:pt x="360058" y="384651"/>
                  </a:lnTo>
                  <a:lnTo>
                    <a:pt x="374309" y="380457"/>
                  </a:lnTo>
                  <a:lnTo>
                    <a:pt x="388771" y="375677"/>
                  </a:lnTo>
                  <a:lnTo>
                    <a:pt x="401388" y="369514"/>
                  </a:lnTo>
                  <a:lnTo>
                    <a:pt x="412776" y="362429"/>
                  </a:lnTo>
                  <a:lnTo>
                    <a:pt x="423345" y="354728"/>
                  </a:lnTo>
                  <a:lnTo>
                    <a:pt x="433367" y="346618"/>
                  </a:lnTo>
                  <a:lnTo>
                    <a:pt x="443025" y="338235"/>
                  </a:lnTo>
                  <a:lnTo>
                    <a:pt x="452441" y="329670"/>
                  </a:lnTo>
                  <a:lnTo>
                    <a:pt x="460702" y="320983"/>
                  </a:lnTo>
                  <a:lnTo>
                    <a:pt x="468194" y="312215"/>
                  </a:lnTo>
                  <a:lnTo>
                    <a:pt x="475173" y="303394"/>
                  </a:lnTo>
                  <a:lnTo>
                    <a:pt x="481810" y="294536"/>
                  </a:lnTo>
                  <a:lnTo>
                    <a:pt x="494476" y="276756"/>
                  </a:lnTo>
                  <a:lnTo>
                    <a:pt x="498647" y="266855"/>
                  </a:lnTo>
                  <a:lnTo>
                    <a:pt x="501428" y="256287"/>
                  </a:lnTo>
                  <a:lnTo>
                    <a:pt x="503282" y="245272"/>
                  </a:lnTo>
                  <a:lnTo>
                    <a:pt x="504518" y="233960"/>
                  </a:lnTo>
                  <a:lnTo>
                    <a:pt x="505342" y="222450"/>
                  </a:lnTo>
                  <a:lnTo>
                    <a:pt x="505892" y="210807"/>
                  </a:lnTo>
                  <a:lnTo>
                    <a:pt x="506502" y="187288"/>
                  </a:lnTo>
                  <a:lnTo>
                    <a:pt x="506665" y="175460"/>
                  </a:lnTo>
                  <a:lnTo>
                    <a:pt x="504789" y="164599"/>
                  </a:lnTo>
                  <a:lnTo>
                    <a:pt x="501554" y="154381"/>
                  </a:lnTo>
                  <a:lnTo>
                    <a:pt x="497413" y="144592"/>
                  </a:lnTo>
                  <a:lnTo>
                    <a:pt x="493660" y="134098"/>
                  </a:lnTo>
                  <a:lnTo>
                    <a:pt x="490166" y="123133"/>
                  </a:lnTo>
                  <a:lnTo>
                    <a:pt x="486844" y="111854"/>
                  </a:lnTo>
                  <a:lnTo>
                    <a:pt x="481653" y="101359"/>
                  </a:lnTo>
                  <a:lnTo>
                    <a:pt x="475216" y="91385"/>
                  </a:lnTo>
                  <a:lnTo>
                    <a:pt x="467948" y="81759"/>
                  </a:lnTo>
                  <a:lnTo>
                    <a:pt x="461118" y="73358"/>
                  </a:lnTo>
                  <a:lnTo>
                    <a:pt x="454581" y="65772"/>
                  </a:lnTo>
                  <a:lnTo>
                    <a:pt x="448238" y="58731"/>
                  </a:lnTo>
                  <a:lnTo>
                    <a:pt x="440041" y="52053"/>
                  </a:lnTo>
                  <a:lnTo>
                    <a:pt x="430607" y="45615"/>
                  </a:lnTo>
                  <a:lnTo>
                    <a:pt x="420350" y="39340"/>
                  </a:lnTo>
                  <a:lnTo>
                    <a:pt x="410534" y="34165"/>
                  </a:lnTo>
                  <a:lnTo>
                    <a:pt x="401014" y="29721"/>
                  </a:lnTo>
                  <a:lnTo>
                    <a:pt x="391691" y="25767"/>
                  </a:lnTo>
                  <a:lnTo>
                    <a:pt x="382499" y="21147"/>
                  </a:lnTo>
                  <a:lnTo>
                    <a:pt x="373395" y="16083"/>
                  </a:lnTo>
                  <a:lnTo>
                    <a:pt x="364348" y="10722"/>
                  </a:lnTo>
                  <a:lnTo>
                    <a:pt x="354349" y="7148"/>
                  </a:lnTo>
                  <a:lnTo>
                    <a:pt x="343714" y="4765"/>
                  </a:lnTo>
                  <a:lnTo>
                    <a:pt x="332655" y="3177"/>
                  </a:lnTo>
                  <a:lnTo>
                    <a:pt x="322306" y="2118"/>
                  </a:lnTo>
                  <a:lnTo>
                    <a:pt x="312430" y="1412"/>
                  </a:lnTo>
                  <a:lnTo>
                    <a:pt x="294511" y="628"/>
                  </a:lnTo>
                  <a:lnTo>
                    <a:pt x="273267" y="186"/>
                  </a:lnTo>
                  <a:lnTo>
                    <a:pt x="24802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601"/>
            <p:cNvSpPr/>
            <p:nvPr/>
          </p:nvSpPr>
          <p:spPr>
            <a:xfrm>
              <a:off x="1160859" y="4973835"/>
              <a:ext cx="258962" cy="285751"/>
            </a:xfrm>
            <a:custGeom>
              <a:avLst/>
              <a:gdLst/>
              <a:ahLst/>
              <a:cxnLst/>
              <a:rect l="0" t="0" r="0" b="0"/>
              <a:pathLst>
                <a:path w="258962" h="285751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4740" y="12429"/>
                  </a:lnTo>
                  <a:lnTo>
                    <a:pt x="6137" y="16223"/>
                  </a:lnTo>
                  <a:lnTo>
                    <a:pt x="7067" y="20738"/>
                  </a:lnTo>
                  <a:lnTo>
                    <a:pt x="7688" y="25731"/>
                  </a:lnTo>
                  <a:lnTo>
                    <a:pt x="10086" y="32037"/>
                  </a:lnTo>
                  <a:lnTo>
                    <a:pt x="13670" y="39218"/>
                  </a:lnTo>
                  <a:lnTo>
                    <a:pt x="18043" y="46981"/>
                  </a:lnTo>
                  <a:lnTo>
                    <a:pt x="28194" y="66190"/>
                  </a:lnTo>
                  <a:lnTo>
                    <a:pt x="33678" y="76870"/>
                  </a:lnTo>
                  <a:lnTo>
                    <a:pt x="40312" y="86965"/>
                  </a:lnTo>
                  <a:lnTo>
                    <a:pt x="47710" y="96673"/>
                  </a:lnTo>
                  <a:lnTo>
                    <a:pt x="55619" y="106120"/>
                  </a:lnTo>
                  <a:lnTo>
                    <a:pt x="72345" y="127202"/>
                  </a:lnTo>
                  <a:lnTo>
                    <a:pt x="80972" y="138380"/>
                  </a:lnTo>
                  <a:lnTo>
                    <a:pt x="90692" y="149800"/>
                  </a:lnTo>
                  <a:lnTo>
                    <a:pt x="101141" y="161382"/>
                  </a:lnTo>
                  <a:lnTo>
                    <a:pt x="112076" y="173073"/>
                  </a:lnTo>
                  <a:lnTo>
                    <a:pt x="124326" y="183843"/>
                  </a:lnTo>
                  <a:lnTo>
                    <a:pt x="137455" y="194000"/>
                  </a:lnTo>
                  <a:lnTo>
                    <a:pt x="176988" y="222515"/>
                  </a:lnTo>
                  <a:lnTo>
                    <a:pt x="200700" y="239787"/>
                  </a:lnTo>
                  <a:lnTo>
                    <a:pt x="221161" y="254078"/>
                  </a:lnTo>
                  <a:lnTo>
                    <a:pt x="229792" y="260666"/>
                  </a:lnTo>
                  <a:lnTo>
                    <a:pt x="237531" y="267043"/>
                  </a:lnTo>
                  <a:lnTo>
                    <a:pt x="258961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602"/>
            <p:cNvSpPr/>
            <p:nvPr/>
          </p:nvSpPr>
          <p:spPr>
            <a:xfrm>
              <a:off x="1618195" y="4714875"/>
              <a:ext cx="167743" cy="607219"/>
            </a:xfrm>
            <a:custGeom>
              <a:avLst/>
              <a:gdLst/>
              <a:ahLst/>
              <a:cxnLst/>
              <a:rect l="0" t="0" r="0" b="0"/>
              <a:pathLst>
                <a:path w="167743" h="607219">
                  <a:moveTo>
                    <a:pt x="167742" y="0"/>
                  </a:moveTo>
                  <a:lnTo>
                    <a:pt x="167742" y="7688"/>
                  </a:lnTo>
                  <a:lnTo>
                    <a:pt x="163001" y="18042"/>
                  </a:lnTo>
                  <a:lnTo>
                    <a:pt x="158028" y="25548"/>
                  </a:lnTo>
                  <a:lnTo>
                    <a:pt x="155313" y="28938"/>
                  </a:lnTo>
                  <a:lnTo>
                    <a:pt x="151518" y="34174"/>
                  </a:lnTo>
                  <a:lnTo>
                    <a:pt x="136697" y="55766"/>
                  </a:lnTo>
                  <a:lnTo>
                    <a:pt x="108042" y="98514"/>
                  </a:lnTo>
                  <a:lnTo>
                    <a:pt x="93584" y="118859"/>
                  </a:lnTo>
                  <a:lnTo>
                    <a:pt x="85561" y="129841"/>
                  </a:lnTo>
                  <a:lnTo>
                    <a:pt x="78228" y="142123"/>
                  </a:lnTo>
                  <a:lnTo>
                    <a:pt x="71355" y="155272"/>
                  </a:lnTo>
                  <a:lnTo>
                    <a:pt x="64789" y="168998"/>
                  </a:lnTo>
                  <a:lnTo>
                    <a:pt x="58427" y="183111"/>
                  </a:lnTo>
                  <a:lnTo>
                    <a:pt x="46066" y="212021"/>
                  </a:lnTo>
                  <a:lnTo>
                    <a:pt x="27951" y="256187"/>
                  </a:lnTo>
                  <a:lnTo>
                    <a:pt x="22954" y="271002"/>
                  </a:lnTo>
                  <a:lnTo>
                    <a:pt x="18631" y="285839"/>
                  </a:lnTo>
                  <a:lnTo>
                    <a:pt x="14757" y="300692"/>
                  </a:lnTo>
                  <a:lnTo>
                    <a:pt x="11181" y="316547"/>
                  </a:lnTo>
                  <a:lnTo>
                    <a:pt x="4563" y="350039"/>
                  </a:lnTo>
                  <a:lnTo>
                    <a:pt x="2402" y="366312"/>
                  </a:lnTo>
                  <a:lnTo>
                    <a:pt x="960" y="382122"/>
                  </a:lnTo>
                  <a:lnTo>
                    <a:pt x="0" y="397623"/>
                  </a:lnTo>
                  <a:lnTo>
                    <a:pt x="351" y="412917"/>
                  </a:lnTo>
                  <a:lnTo>
                    <a:pt x="1578" y="428075"/>
                  </a:lnTo>
                  <a:lnTo>
                    <a:pt x="3388" y="443141"/>
                  </a:lnTo>
                  <a:lnTo>
                    <a:pt x="5586" y="458146"/>
                  </a:lnTo>
                  <a:lnTo>
                    <a:pt x="10675" y="488047"/>
                  </a:lnTo>
                  <a:lnTo>
                    <a:pt x="14414" y="501974"/>
                  </a:lnTo>
                  <a:lnTo>
                    <a:pt x="18890" y="515227"/>
                  </a:lnTo>
                  <a:lnTo>
                    <a:pt x="23859" y="528032"/>
                  </a:lnTo>
                  <a:lnTo>
                    <a:pt x="28164" y="540536"/>
                  </a:lnTo>
                  <a:lnTo>
                    <a:pt x="32026" y="552842"/>
                  </a:lnTo>
                  <a:lnTo>
                    <a:pt x="35593" y="565014"/>
                  </a:lnTo>
                  <a:lnTo>
                    <a:pt x="38963" y="575114"/>
                  </a:lnTo>
                  <a:lnTo>
                    <a:pt x="42202" y="583831"/>
                  </a:lnTo>
                  <a:lnTo>
                    <a:pt x="51656" y="6072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603"/>
            <p:cNvSpPr/>
            <p:nvPr/>
          </p:nvSpPr>
          <p:spPr>
            <a:xfrm>
              <a:off x="1986793" y="4848820"/>
              <a:ext cx="200981" cy="348245"/>
            </a:xfrm>
            <a:custGeom>
              <a:avLst/>
              <a:gdLst/>
              <a:ahLst/>
              <a:cxnLst/>
              <a:rect l="0" t="0" r="0" b="0"/>
              <a:pathLst>
                <a:path w="200981" h="348245">
                  <a:moveTo>
                    <a:pt x="147402" y="0"/>
                  </a:moveTo>
                  <a:lnTo>
                    <a:pt x="142661" y="4740"/>
                  </a:lnTo>
                  <a:lnTo>
                    <a:pt x="141265" y="7129"/>
                  </a:lnTo>
                  <a:lnTo>
                    <a:pt x="139713" y="12429"/>
                  </a:lnTo>
                  <a:lnTo>
                    <a:pt x="133732" y="20738"/>
                  </a:lnTo>
                  <a:lnTo>
                    <a:pt x="129359" y="25731"/>
                  </a:lnTo>
                  <a:lnTo>
                    <a:pt x="125451" y="31044"/>
                  </a:lnTo>
                  <a:lnTo>
                    <a:pt x="121854" y="36571"/>
                  </a:lnTo>
                  <a:lnTo>
                    <a:pt x="118464" y="42240"/>
                  </a:lnTo>
                  <a:lnTo>
                    <a:pt x="114219" y="48004"/>
                  </a:lnTo>
                  <a:lnTo>
                    <a:pt x="109405" y="53830"/>
                  </a:lnTo>
                  <a:lnTo>
                    <a:pt x="104211" y="59699"/>
                  </a:lnTo>
                  <a:lnTo>
                    <a:pt x="98764" y="66589"/>
                  </a:lnTo>
                  <a:lnTo>
                    <a:pt x="93149" y="74158"/>
                  </a:lnTo>
                  <a:lnTo>
                    <a:pt x="81617" y="90506"/>
                  </a:lnTo>
                  <a:lnTo>
                    <a:pt x="69878" y="107693"/>
                  </a:lnTo>
                  <a:lnTo>
                    <a:pt x="64961" y="116444"/>
                  </a:lnTo>
                  <a:lnTo>
                    <a:pt x="60691" y="125254"/>
                  </a:lnTo>
                  <a:lnTo>
                    <a:pt x="56853" y="134104"/>
                  </a:lnTo>
                  <a:lnTo>
                    <a:pt x="52309" y="142981"/>
                  </a:lnTo>
                  <a:lnTo>
                    <a:pt x="47296" y="151875"/>
                  </a:lnTo>
                  <a:lnTo>
                    <a:pt x="41969" y="160781"/>
                  </a:lnTo>
                  <a:lnTo>
                    <a:pt x="37426" y="170687"/>
                  </a:lnTo>
                  <a:lnTo>
                    <a:pt x="33405" y="181260"/>
                  </a:lnTo>
                  <a:lnTo>
                    <a:pt x="29732" y="192278"/>
                  </a:lnTo>
                  <a:lnTo>
                    <a:pt x="25299" y="202599"/>
                  </a:lnTo>
                  <a:lnTo>
                    <a:pt x="20359" y="212457"/>
                  </a:lnTo>
                  <a:lnTo>
                    <a:pt x="15082" y="222005"/>
                  </a:lnTo>
                  <a:lnTo>
                    <a:pt x="11563" y="231347"/>
                  </a:lnTo>
                  <a:lnTo>
                    <a:pt x="9218" y="240552"/>
                  </a:lnTo>
                  <a:lnTo>
                    <a:pt x="7654" y="249664"/>
                  </a:lnTo>
                  <a:lnTo>
                    <a:pt x="5620" y="257724"/>
                  </a:lnTo>
                  <a:lnTo>
                    <a:pt x="3271" y="265081"/>
                  </a:lnTo>
                  <a:lnTo>
                    <a:pt x="713" y="271971"/>
                  </a:lnTo>
                  <a:lnTo>
                    <a:pt x="0" y="278548"/>
                  </a:lnTo>
                  <a:lnTo>
                    <a:pt x="517" y="284918"/>
                  </a:lnTo>
                  <a:lnTo>
                    <a:pt x="1853" y="291148"/>
                  </a:lnTo>
                  <a:lnTo>
                    <a:pt x="2744" y="297286"/>
                  </a:lnTo>
                  <a:lnTo>
                    <a:pt x="3339" y="303363"/>
                  </a:lnTo>
                  <a:lnTo>
                    <a:pt x="3999" y="314414"/>
                  </a:lnTo>
                  <a:lnTo>
                    <a:pt x="4292" y="322633"/>
                  </a:lnTo>
                  <a:lnTo>
                    <a:pt x="5362" y="326214"/>
                  </a:lnTo>
                  <a:lnTo>
                    <a:pt x="9197" y="332838"/>
                  </a:lnTo>
                  <a:lnTo>
                    <a:pt x="14210" y="339089"/>
                  </a:lnTo>
                  <a:lnTo>
                    <a:pt x="16935" y="342145"/>
                  </a:lnTo>
                  <a:lnTo>
                    <a:pt x="19744" y="344183"/>
                  </a:lnTo>
                  <a:lnTo>
                    <a:pt x="25512" y="346446"/>
                  </a:lnTo>
                  <a:lnTo>
                    <a:pt x="29431" y="347050"/>
                  </a:lnTo>
                  <a:lnTo>
                    <a:pt x="34028" y="347453"/>
                  </a:lnTo>
                  <a:lnTo>
                    <a:pt x="39077" y="347721"/>
                  </a:lnTo>
                  <a:lnTo>
                    <a:pt x="49979" y="348020"/>
                  </a:lnTo>
                  <a:lnTo>
                    <a:pt x="90894" y="348244"/>
                  </a:lnTo>
                  <a:lnTo>
                    <a:pt x="97824" y="347256"/>
                  </a:lnTo>
                  <a:lnTo>
                    <a:pt x="105420" y="345606"/>
                  </a:lnTo>
                  <a:lnTo>
                    <a:pt x="113461" y="343513"/>
                  </a:lnTo>
                  <a:lnTo>
                    <a:pt x="120806" y="341126"/>
                  </a:lnTo>
                  <a:lnTo>
                    <a:pt x="127687" y="338542"/>
                  </a:lnTo>
                  <a:lnTo>
                    <a:pt x="134258" y="335827"/>
                  </a:lnTo>
                  <a:lnTo>
                    <a:pt x="140624" y="333026"/>
                  </a:lnTo>
                  <a:lnTo>
                    <a:pt x="152988" y="327266"/>
                  </a:lnTo>
                  <a:lnTo>
                    <a:pt x="200980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604"/>
            <p:cNvSpPr/>
            <p:nvPr/>
          </p:nvSpPr>
          <p:spPr>
            <a:xfrm>
              <a:off x="1982390" y="4929296"/>
              <a:ext cx="151806" cy="17751"/>
            </a:xfrm>
            <a:custGeom>
              <a:avLst/>
              <a:gdLst/>
              <a:ahLst/>
              <a:cxnLst/>
              <a:rect l="0" t="0" r="0" b="0"/>
              <a:pathLst>
                <a:path w="151806" h="17751">
                  <a:moveTo>
                    <a:pt x="0" y="8821"/>
                  </a:moveTo>
                  <a:lnTo>
                    <a:pt x="7688" y="8821"/>
                  </a:lnTo>
                  <a:lnTo>
                    <a:pt x="9095" y="7829"/>
                  </a:lnTo>
                  <a:lnTo>
                    <a:pt x="11024" y="6175"/>
                  </a:lnTo>
                  <a:lnTo>
                    <a:pt x="13302" y="4081"/>
                  </a:lnTo>
                  <a:lnTo>
                    <a:pt x="15814" y="2683"/>
                  </a:lnTo>
                  <a:lnTo>
                    <a:pt x="18480" y="1753"/>
                  </a:lnTo>
                  <a:lnTo>
                    <a:pt x="21250" y="1132"/>
                  </a:lnTo>
                  <a:lnTo>
                    <a:pt x="25081" y="718"/>
                  </a:lnTo>
                  <a:lnTo>
                    <a:pt x="29619" y="443"/>
                  </a:lnTo>
                  <a:lnTo>
                    <a:pt x="39953" y="136"/>
                  </a:lnTo>
                  <a:lnTo>
                    <a:pt x="51161" y="0"/>
                  </a:lnTo>
                  <a:lnTo>
                    <a:pt x="57920" y="956"/>
                  </a:lnTo>
                  <a:lnTo>
                    <a:pt x="65402" y="2585"/>
                  </a:lnTo>
                  <a:lnTo>
                    <a:pt x="73367" y="4664"/>
                  </a:lnTo>
                  <a:lnTo>
                    <a:pt x="81653" y="6049"/>
                  </a:lnTo>
                  <a:lnTo>
                    <a:pt x="90154" y="6973"/>
                  </a:lnTo>
                  <a:lnTo>
                    <a:pt x="98798" y="7589"/>
                  </a:lnTo>
                  <a:lnTo>
                    <a:pt x="106545" y="8992"/>
                  </a:lnTo>
                  <a:lnTo>
                    <a:pt x="113694" y="10919"/>
                  </a:lnTo>
                  <a:lnTo>
                    <a:pt x="120445" y="13196"/>
                  </a:lnTo>
                  <a:lnTo>
                    <a:pt x="126929" y="14714"/>
                  </a:lnTo>
                  <a:lnTo>
                    <a:pt x="133237" y="15726"/>
                  </a:lnTo>
                  <a:lnTo>
                    <a:pt x="151805" y="17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605"/>
            <p:cNvSpPr/>
            <p:nvPr/>
          </p:nvSpPr>
          <p:spPr>
            <a:xfrm>
              <a:off x="2348507" y="4929187"/>
              <a:ext cx="35720" cy="205384"/>
            </a:xfrm>
            <a:custGeom>
              <a:avLst/>
              <a:gdLst/>
              <a:ahLst/>
              <a:cxnLst/>
              <a:rect l="0" t="0" r="0" b="0"/>
              <a:pathLst>
                <a:path w="35720" h="205384">
                  <a:moveTo>
                    <a:pt x="35719" y="0"/>
                  </a:moveTo>
                  <a:lnTo>
                    <a:pt x="35719" y="4740"/>
                  </a:lnTo>
                  <a:lnTo>
                    <a:pt x="34727" y="8121"/>
                  </a:lnTo>
                  <a:lnTo>
                    <a:pt x="33073" y="12359"/>
                  </a:lnTo>
                  <a:lnTo>
                    <a:pt x="30978" y="17169"/>
                  </a:lnTo>
                  <a:lnTo>
                    <a:pt x="29582" y="21368"/>
                  </a:lnTo>
                  <a:lnTo>
                    <a:pt x="28651" y="25159"/>
                  </a:lnTo>
                  <a:lnTo>
                    <a:pt x="28031" y="28679"/>
                  </a:lnTo>
                  <a:lnTo>
                    <a:pt x="27617" y="33010"/>
                  </a:lnTo>
                  <a:lnTo>
                    <a:pt x="27341" y="37882"/>
                  </a:lnTo>
                  <a:lnTo>
                    <a:pt x="27157" y="43114"/>
                  </a:lnTo>
                  <a:lnTo>
                    <a:pt x="26898" y="64699"/>
                  </a:lnTo>
                  <a:lnTo>
                    <a:pt x="25870" y="71906"/>
                  </a:lnTo>
                  <a:lnTo>
                    <a:pt x="24192" y="78695"/>
                  </a:lnTo>
                  <a:lnTo>
                    <a:pt x="22081" y="85206"/>
                  </a:lnTo>
                  <a:lnTo>
                    <a:pt x="20674" y="91530"/>
                  </a:lnTo>
                  <a:lnTo>
                    <a:pt x="19736" y="97731"/>
                  </a:lnTo>
                  <a:lnTo>
                    <a:pt x="19110" y="103849"/>
                  </a:lnTo>
                  <a:lnTo>
                    <a:pt x="17702" y="110905"/>
                  </a:lnTo>
                  <a:lnTo>
                    <a:pt x="15770" y="118585"/>
                  </a:lnTo>
                  <a:lnTo>
                    <a:pt x="13489" y="126682"/>
                  </a:lnTo>
                  <a:lnTo>
                    <a:pt x="11970" y="134064"/>
                  </a:lnTo>
                  <a:lnTo>
                    <a:pt x="10956" y="140969"/>
                  </a:lnTo>
                  <a:lnTo>
                    <a:pt x="10281" y="147558"/>
                  </a:lnTo>
                  <a:lnTo>
                    <a:pt x="8838" y="153935"/>
                  </a:lnTo>
                  <a:lnTo>
                    <a:pt x="6884" y="160170"/>
                  </a:lnTo>
                  <a:lnTo>
                    <a:pt x="4590" y="166311"/>
                  </a:lnTo>
                  <a:lnTo>
                    <a:pt x="3060" y="172390"/>
                  </a:lnTo>
                  <a:lnTo>
                    <a:pt x="2040" y="178426"/>
                  </a:lnTo>
                  <a:lnTo>
                    <a:pt x="1360" y="184435"/>
                  </a:lnTo>
                  <a:lnTo>
                    <a:pt x="907" y="189433"/>
                  </a:lnTo>
                  <a:lnTo>
                    <a:pt x="605" y="193757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606"/>
            <p:cNvSpPr/>
            <p:nvPr/>
          </p:nvSpPr>
          <p:spPr>
            <a:xfrm>
              <a:off x="2277070" y="5001866"/>
              <a:ext cx="169665" cy="25549"/>
            </a:xfrm>
            <a:custGeom>
              <a:avLst/>
              <a:gdLst/>
              <a:ahLst/>
              <a:cxnLst/>
              <a:rect l="0" t="0" r="0" b="0"/>
              <a:pathLst>
                <a:path w="169665" h="25549">
                  <a:moveTo>
                    <a:pt x="0" y="7688"/>
                  </a:moveTo>
                  <a:lnTo>
                    <a:pt x="17169" y="7688"/>
                  </a:lnTo>
                  <a:lnTo>
                    <a:pt x="22360" y="6696"/>
                  </a:lnTo>
                  <a:lnTo>
                    <a:pt x="27805" y="5043"/>
                  </a:lnTo>
                  <a:lnTo>
                    <a:pt x="33419" y="2948"/>
                  </a:lnTo>
                  <a:lnTo>
                    <a:pt x="39147" y="1551"/>
                  </a:lnTo>
                  <a:lnTo>
                    <a:pt x="44950" y="620"/>
                  </a:lnTo>
                  <a:lnTo>
                    <a:pt x="50802" y="0"/>
                  </a:lnTo>
                  <a:lnTo>
                    <a:pt x="56688" y="578"/>
                  </a:lnTo>
                  <a:lnTo>
                    <a:pt x="62597" y="1956"/>
                  </a:lnTo>
                  <a:lnTo>
                    <a:pt x="68520" y="3866"/>
                  </a:lnTo>
                  <a:lnTo>
                    <a:pt x="75446" y="5141"/>
                  </a:lnTo>
                  <a:lnTo>
                    <a:pt x="83040" y="5990"/>
                  </a:lnTo>
                  <a:lnTo>
                    <a:pt x="91078" y="6555"/>
                  </a:lnTo>
                  <a:lnTo>
                    <a:pt x="99414" y="6933"/>
                  </a:lnTo>
                  <a:lnTo>
                    <a:pt x="116614" y="7353"/>
                  </a:lnTo>
                  <a:lnTo>
                    <a:pt x="125367" y="8456"/>
                  </a:lnTo>
                  <a:lnTo>
                    <a:pt x="134180" y="10184"/>
                  </a:lnTo>
                  <a:lnTo>
                    <a:pt x="143031" y="12329"/>
                  </a:lnTo>
                  <a:lnTo>
                    <a:pt x="149924" y="14751"/>
                  </a:lnTo>
                  <a:lnTo>
                    <a:pt x="155512" y="17357"/>
                  </a:lnTo>
                  <a:lnTo>
                    <a:pt x="169664" y="255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607"/>
            <p:cNvSpPr/>
            <p:nvPr/>
          </p:nvSpPr>
          <p:spPr>
            <a:xfrm>
              <a:off x="2589609" y="4929187"/>
              <a:ext cx="80368" cy="241103"/>
            </a:xfrm>
            <a:custGeom>
              <a:avLst/>
              <a:gdLst/>
              <a:ahLst/>
              <a:cxnLst/>
              <a:rect l="0" t="0" r="0" b="0"/>
              <a:pathLst>
                <a:path w="80368" h="241103">
                  <a:moveTo>
                    <a:pt x="80367" y="0"/>
                  </a:moveTo>
                  <a:lnTo>
                    <a:pt x="75626" y="0"/>
                  </a:lnTo>
                  <a:lnTo>
                    <a:pt x="74230" y="1984"/>
                  </a:lnTo>
                  <a:lnTo>
                    <a:pt x="72679" y="9481"/>
                  </a:lnTo>
                  <a:lnTo>
                    <a:pt x="71989" y="16781"/>
                  </a:lnTo>
                  <a:lnTo>
                    <a:pt x="71805" y="20117"/>
                  </a:lnTo>
                  <a:lnTo>
                    <a:pt x="71601" y="29115"/>
                  </a:lnTo>
                  <a:lnTo>
                    <a:pt x="71546" y="34293"/>
                  </a:lnTo>
                  <a:lnTo>
                    <a:pt x="70518" y="39729"/>
                  </a:lnTo>
                  <a:lnTo>
                    <a:pt x="68840" y="45338"/>
                  </a:lnTo>
                  <a:lnTo>
                    <a:pt x="66729" y="51061"/>
                  </a:lnTo>
                  <a:lnTo>
                    <a:pt x="65322" y="56861"/>
                  </a:lnTo>
                  <a:lnTo>
                    <a:pt x="64384" y="62712"/>
                  </a:lnTo>
                  <a:lnTo>
                    <a:pt x="63758" y="68597"/>
                  </a:lnTo>
                  <a:lnTo>
                    <a:pt x="62350" y="75497"/>
                  </a:lnTo>
                  <a:lnTo>
                    <a:pt x="60418" y="83073"/>
                  </a:lnTo>
                  <a:lnTo>
                    <a:pt x="58137" y="91101"/>
                  </a:lnTo>
                  <a:lnTo>
                    <a:pt x="54633" y="98437"/>
                  </a:lnTo>
                  <a:lnTo>
                    <a:pt x="50313" y="105312"/>
                  </a:lnTo>
                  <a:lnTo>
                    <a:pt x="45448" y="111880"/>
                  </a:lnTo>
                  <a:lnTo>
                    <a:pt x="42205" y="119235"/>
                  </a:lnTo>
                  <a:lnTo>
                    <a:pt x="40043" y="127115"/>
                  </a:lnTo>
                  <a:lnTo>
                    <a:pt x="38601" y="135345"/>
                  </a:lnTo>
                  <a:lnTo>
                    <a:pt x="36648" y="142816"/>
                  </a:lnTo>
                  <a:lnTo>
                    <a:pt x="34354" y="149781"/>
                  </a:lnTo>
                  <a:lnTo>
                    <a:pt x="31832" y="156409"/>
                  </a:lnTo>
                  <a:lnTo>
                    <a:pt x="29159" y="162811"/>
                  </a:lnTo>
                  <a:lnTo>
                    <a:pt x="26385" y="169064"/>
                  </a:lnTo>
                  <a:lnTo>
                    <a:pt x="23543" y="175217"/>
                  </a:lnTo>
                  <a:lnTo>
                    <a:pt x="20656" y="182296"/>
                  </a:lnTo>
                  <a:lnTo>
                    <a:pt x="17739" y="189992"/>
                  </a:lnTo>
                  <a:lnTo>
                    <a:pt x="14803" y="198099"/>
                  </a:lnTo>
                  <a:lnTo>
                    <a:pt x="11853" y="205487"/>
                  </a:lnTo>
                  <a:lnTo>
                    <a:pt x="8894" y="212398"/>
                  </a:lnTo>
                  <a:lnTo>
                    <a:pt x="5929" y="218989"/>
                  </a:lnTo>
                  <a:lnTo>
                    <a:pt x="3953" y="224375"/>
                  </a:lnTo>
                  <a:lnTo>
                    <a:pt x="2635" y="228959"/>
                  </a:lnTo>
                  <a:lnTo>
                    <a:pt x="0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608"/>
            <p:cNvSpPr/>
            <p:nvPr/>
          </p:nvSpPr>
          <p:spPr>
            <a:xfrm>
              <a:off x="2741414" y="4813101"/>
              <a:ext cx="258675" cy="418409"/>
            </a:xfrm>
            <a:custGeom>
              <a:avLst/>
              <a:gdLst/>
              <a:ahLst/>
              <a:cxnLst/>
              <a:rect l="0" t="0" r="0" b="0"/>
              <a:pathLst>
                <a:path w="258675" h="418409">
                  <a:moveTo>
                    <a:pt x="151804" y="0"/>
                  </a:moveTo>
                  <a:lnTo>
                    <a:pt x="156545" y="0"/>
                  </a:lnTo>
                  <a:lnTo>
                    <a:pt x="158933" y="992"/>
                  </a:lnTo>
                  <a:lnTo>
                    <a:pt x="164233" y="4740"/>
                  </a:lnTo>
                  <a:lnTo>
                    <a:pt x="168028" y="9113"/>
                  </a:lnTo>
                  <a:lnTo>
                    <a:pt x="172542" y="15005"/>
                  </a:lnTo>
                  <a:lnTo>
                    <a:pt x="177535" y="21910"/>
                  </a:lnTo>
                  <a:lnTo>
                    <a:pt x="194044" y="45848"/>
                  </a:lnTo>
                  <a:lnTo>
                    <a:pt x="200800" y="54378"/>
                  </a:lnTo>
                  <a:lnTo>
                    <a:pt x="208281" y="63041"/>
                  </a:lnTo>
                  <a:lnTo>
                    <a:pt x="216244" y="71793"/>
                  </a:lnTo>
                  <a:lnTo>
                    <a:pt x="222546" y="80604"/>
                  </a:lnTo>
                  <a:lnTo>
                    <a:pt x="227738" y="89455"/>
                  </a:lnTo>
                  <a:lnTo>
                    <a:pt x="247943" y="129787"/>
                  </a:lnTo>
                  <a:lnTo>
                    <a:pt x="251615" y="140103"/>
                  </a:lnTo>
                  <a:lnTo>
                    <a:pt x="254064" y="149956"/>
                  </a:lnTo>
                  <a:lnTo>
                    <a:pt x="255696" y="159502"/>
                  </a:lnTo>
                  <a:lnTo>
                    <a:pt x="256784" y="168842"/>
                  </a:lnTo>
                  <a:lnTo>
                    <a:pt x="257510" y="178047"/>
                  </a:lnTo>
                  <a:lnTo>
                    <a:pt x="257993" y="187158"/>
                  </a:lnTo>
                  <a:lnTo>
                    <a:pt x="258530" y="205220"/>
                  </a:lnTo>
                  <a:lnTo>
                    <a:pt x="258674" y="214204"/>
                  </a:lnTo>
                  <a:lnTo>
                    <a:pt x="257777" y="223170"/>
                  </a:lnTo>
                  <a:lnTo>
                    <a:pt x="256187" y="232123"/>
                  </a:lnTo>
                  <a:lnTo>
                    <a:pt x="254135" y="241069"/>
                  </a:lnTo>
                  <a:lnTo>
                    <a:pt x="250783" y="249017"/>
                  </a:lnTo>
                  <a:lnTo>
                    <a:pt x="246563" y="256301"/>
                  </a:lnTo>
                  <a:lnTo>
                    <a:pt x="241766" y="263141"/>
                  </a:lnTo>
                  <a:lnTo>
                    <a:pt x="236583" y="269684"/>
                  </a:lnTo>
                  <a:lnTo>
                    <a:pt x="231144" y="276032"/>
                  </a:lnTo>
                  <a:lnTo>
                    <a:pt x="225533" y="282248"/>
                  </a:lnTo>
                  <a:lnTo>
                    <a:pt x="219808" y="289368"/>
                  </a:lnTo>
                  <a:lnTo>
                    <a:pt x="214008" y="297092"/>
                  </a:lnTo>
                  <a:lnTo>
                    <a:pt x="208156" y="305218"/>
                  </a:lnTo>
                  <a:lnTo>
                    <a:pt x="201278" y="311627"/>
                  </a:lnTo>
                  <a:lnTo>
                    <a:pt x="193717" y="316892"/>
                  </a:lnTo>
                  <a:lnTo>
                    <a:pt x="185699" y="321394"/>
                  </a:lnTo>
                  <a:lnTo>
                    <a:pt x="178369" y="326380"/>
                  </a:lnTo>
                  <a:lnTo>
                    <a:pt x="171499" y="331688"/>
                  </a:lnTo>
                  <a:lnTo>
                    <a:pt x="164934" y="337211"/>
                  </a:lnTo>
                  <a:lnTo>
                    <a:pt x="157581" y="342878"/>
                  </a:lnTo>
                  <a:lnTo>
                    <a:pt x="149702" y="348640"/>
                  </a:lnTo>
                  <a:lnTo>
                    <a:pt x="141473" y="354465"/>
                  </a:lnTo>
                  <a:lnTo>
                    <a:pt x="134003" y="359342"/>
                  </a:lnTo>
                  <a:lnTo>
                    <a:pt x="127038" y="363584"/>
                  </a:lnTo>
                  <a:lnTo>
                    <a:pt x="120410" y="367405"/>
                  </a:lnTo>
                  <a:lnTo>
                    <a:pt x="107755" y="374296"/>
                  </a:lnTo>
                  <a:lnTo>
                    <a:pt x="101602" y="377523"/>
                  </a:lnTo>
                  <a:lnTo>
                    <a:pt x="94524" y="380666"/>
                  </a:lnTo>
                  <a:lnTo>
                    <a:pt x="86828" y="383754"/>
                  </a:lnTo>
                  <a:lnTo>
                    <a:pt x="78721" y="386804"/>
                  </a:lnTo>
                  <a:lnTo>
                    <a:pt x="72324" y="389830"/>
                  </a:lnTo>
                  <a:lnTo>
                    <a:pt x="67068" y="392840"/>
                  </a:lnTo>
                  <a:lnTo>
                    <a:pt x="62571" y="395839"/>
                  </a:lnTo>
                  <a:lnTo>
                    <a:pt x="57589" y="398830"/>
                  </a:lnTo>
                  <a:lnTo>
                    <a:pt x="52283" y="401816"/>
                  </a:lnTo>
                  <a:lnTo>
                    <a:pt x="46761" y="404799"/>
                  </a:lnTo>
                  <a:lnTo>
                    <a:pt x="42088" y="406788"/>
                  </a:lnTo>
                  <a:lnTo>
                    <a:pt x="34250" y="408998"/>
                  </a:lnTo>
                  <a:lnTo>
                    <a:pt x="27459" y="409980"/>
                  </a:lnTo>
                  <a:lnTo>
                    <a:pt x="24259" y="410242"/>
                  </a:lnTo>
                  <a:lnTo>
                    <a:pt x="21134" y="411409"/>
                  </a:lnTo>
                  <a:lnTo>
                    <a:pt x="15015" y="415351"/>
                  </a:lnTo>
                  <a:lnTo>
                    <a:pt x="10732" y="418408"/>
                  </a:lnTo>
                  <a:lnTo>
                    <a:pt x="9139" y="417845"/>
                  </a:lnTo>
                  <a:lnTo>
                    <a:pt x="1399" y="411894"/>
                  </a:lnTo>
                  <a:lnTo>
                    <a:pt x="0" y="4107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609"/>
            <p:cNvSpPr/>
            <p:nvPr/>
          </p:nvSpPr>
          <p:spPr>
            <a:xfrm>
              <a:off x="3178968" y="4920257"/>
              <a:ext cx="303611" cy="35720"/>
            </a:xfrm>
            <a:custGeom>
              <a:avLst/>
              <a:gdLst/>
              <a:ahLst/>
              <a:cxnLst/>
              <a:rect l="0" t="0" r="0" b="0"/>
              <a:pathLst>
                <a:path w="303611" h="35720">
                  <a:moveTo>
                    <a:pt x="0" y="35719"/>
                  </a:moveTo>
                  <a:lnTo>
                    <a:pt x="24858" y="23290"/>
                  </a:lnTo>
                  <a:lnTo>
                    <a:pt x="30463" y="21480"/>
                  </a:lnTo>
                  <a:lnTo>
                    <a:pt x="36184" y="20273"/>
                  </a:lnTo>
                  <a:lnTo>
                    <a:pt x="41982" y="19469"/>
                  </a:lnTo>
                  <a:lnTo>
                    <a:pt x="48824" y="17940"/>
                  </a:lnTo>
                  <a:lnTo>
                    <a:pt x="56362" y="15929"/>
                  </a:lnTo>
                  <a:lnTo>
                    <a:pt x="64364" y="13596"/>
                  </a:lnTo>
                  <a:lnTo>
                    <a:pt x="72675" y="12041"/>
                  </a:lnTo>
                  <a:lnTo>
                    <a:pt x="81192" y="11004"/>
                  </a:lnTo>
                  <a:lnTo>
                    <a:pt x="89847" y="10312"/>
                  </a:lnTo>
                  <a:lnTo>
                    <a:pt x="99586" y="8860"/>
                  </a:lnTo>
                  <a:lnTo>
                    <a:pt x="110047" y="6899"/>
                  </a:lnTo>
                  <a:lnTo>
                    <a:pt x="120989" y="4599"/>
                  </a:lnTo>
                  <a:lnTo>
                    <a:pt x="131261" y="3066"/>
                  </a:lnTo>
                  <a:lnTo>
                    <a:pt x="141086" y="2044"/>
                  </a:lnTo>
                  <a:lnTo>
                    <a:pt x="150612" y="1363"/>
                  </a:lnTo>
                  <a:lnTo>
                    <a:pt x="159939" y="909"/>
                  </a:lnTo>
                  <a:lnTo>
                    <a:pt x="178241" y="404"/>
                  </a:lnTo>
                  <a:lnTo>
                    <a:pt x="250018" y="16"/>
                  </a:lnTo>
                  <a:lnTo>
                    <a:pt x="30361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610"/>
            <p:cNvSpPr/>
            <p:nvPr/>
          </p:nvSpPr>
          <p:spPr>
            <a:xfrm>
              <a:off x="3277195" y="5072062"/>
              <a:ext cx="196454" cy="17860"/>
            </a:xfrm>
            <a:custGeom>
              <a:avLst/>
              <a:gdLst/>
              <a:ahLst/>
              <a:cxnLst/>
              <a:rect l="0" t="0" r="0" b="0"/>
              <a:pathLst>
                <a:path w="196454" h="17860">
                  <a:moveTo>
                    <a:pt x="0" y="17859"/>
                  </a:moveTo>
                  <a:lnTo>
                    <a:pt x="4740" y="17859"/>
                  </a:lnTo>
                  <a:lnTo>
                    <a:pt x="7129" y="16867"/>
                  </a:lnTo>
                  <a:lnTo>
                    <a:pt x="9713" y="15214"/>
                  </a:lnTo>
                  <a:lnTo>
                    <a:pt x="12429" y="13119"/>
                  </a:lnTo>
                  <a:lnTo>
                    <a:pt x="16223" y="11722"/>
                  </a:lnTo>
                  <a:lnTo>
                    <a:pt x="20737" y="10791"/>
                  </a:lnTo>
                  <a:lnTo>
                    <a:pt x="25731" y="10171"/>
                  </a:lnTo>
                  <a:lnTo>
                    <a:pt x="31044" y="9757"/>
                  </a:lnTo>
                  <a:lnTo>
                    <a:pt x="36571" y="9481"/>
                  </a:lnTo>
                  <a:lnTo>
                    <a:pt x="42240" y="9297"/>
                  </a:lnTo>
                  <a:lnTo>
                    <a:pt x="48996" y="8183"/>
                  </a:lnTo>
                  <a:lnTo>
                    <a:pt x="56476" y="6447"/>
                  </a:lnTo>
                  <a:lnTo>
                    <a:pt x="64440" y="4298"/>
                  </a:lnTo>
                  <a:lnTo>
                    <a:pt x="72726" y="2865"/>
                  </a:lnTo>
                  <a:lnTo>
                    <a:pt x="81225" y="1910"/>
                  </a:lnTo>
                  <a:lnTo>
                    <a:pt x="89869" y="1274"/>
                  </a:lnTo>
                  <a:lnTo>
                    <a:pt x="98608" y="849"/>
                  </a:lnTo>
                  <a:lnTo>
                    <a:pt x="116255" y="377"/>
                  </a:lnTo>
                  <a:lnTo>
                    <a:pt x="19645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611"/>
            <p:cNvSpPr/>
            <p:nvPr/>
          </p:nvSpPr>
          <p:spPr>
            <a:xfrm>
              <a:off x="3625453" y="4589859"/>
              <a:ext cx="294680" cy="17859"/>
            </a:xfrm>
            <a:custGeom>
              <a:avLst/>
              <a:gdLst/>
              <a:ahLst/>
              <a:cxnLst/>
              <a:rect l="0" t="0" r="0" b="0"/>
              <a:pathLst>
                <a:path w="294680" h="17859">
                  <a:moveTo>
                    <a:pt x="0" y="17858"/>
                  </a:moveTo>
                  <a:lnTo>
                    <a:pt x="4740" y="17858"/>
                  </a:lnTo>
                  <a:lnTo>
                    <a:pt x="8121" y="16866"/>
                  </a:lnTo>
                  <a:lnTo>
                    <a:pt x="12359" y="15213"/>
                  </a:lnTo>
                  <a:lnTo>
                    <a:pt x="17169" y="13118"/>
                  </a:lnTo>
                  <a:lnTo>
                    <a:pt x="22360" y="11721"/>
                  </a:lnTo>
                  <a:lnTo>
                    <a:pt x="27805" y="10791"/>
                  </a:lnTo>
                  <a:lnTo>
                    <a:pt x="33419" y="10169"/>
                  </a:lnTo>
                  <a:lnTo>
                    <a:pt x="39146" y="8764"/>
                  </a:lnTo>
                  <a:lnTo>
                    <a:pt x="44949" y="6834"/>
                  </a:lnTo>
                  <a:lnTo>
                    <a:pt x="50802" y="4556"/>
                  </a:lnTo>
                  <a:lnTo>
                    <a:pt x="57680" y="3037"/>
                  </a:lnTo>
                  <a:lnTo>
                    <a:pt x="65243" y="2025"/>
                  </a:lnTo>
                  <a:lnTo>
                    <a:pt x="73261" y="1349"/>
                  </a:lnTo>
                  <a:lnTo>
                    <a:pt x="81582" y="899"/>
                  </a:lnTo>
                  <a:lnTo>
                    <a:pt x="98766" y="399"/>
                  </a:lnTo>
                  <a:lnTo>
                    <a:pt x="161758" y="23"/>
                  </a:lnTo>
                  <a:lnTo>
                    <a:pt x="240735" y="0"/>
                  </a:lnTo>
                  <a:lnTo>
                    <a:pt x="249786" y="992"/>
                  </a:lnTo>
                  <a:lnTo>
                    <a:pt x="258798" y="2645"/>
                  </a:lnTo>
                  <a:lnTo>
                    <a:pt x="267781" y="4740"/>
                  </a:lnTo>
                  <a:lnTo>
                    <a:pt x="274763" y="6136"/>
                  </a:lnTo>
                  <a:lnTo>
                    <a:pt x="280410" y="7067"/>
                  </a:lnTo>
                  <a:lnTo>
                    <a:pt x="294679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612"/>
            <p:cNvSpPr/>
            <p:nvPr/>
          </p:nvSpPr>
          <p:spPr>
            <a:xfrm>
              <a:off x="3759437" y="4625578"/>
              <a:ext cx="160659" cy="587423"/>
            </a:xfrm>
            <a:custGeom>
              <a:avLst/>
              <a:gdLst/>
              <a:ahLst/>
              <a:cxnLst/>
              <a:rect l="0" t="0" r="0" b="0"/>
              <a:pathLst>
                <a:path w="160659" h="587423">
                  <a:moveTo>
                    <a:pt x="89258" y="0"/>
                  </a:moveTo>
                  <a:lnTo>
                    <a:pt x="89258" y="4740"/>
                  </a:lnTo>
                  <a:lnTo>
                    <a:pt x="90250" y="6136"/>
                  </a:lnTo>
                  <a:lnTo>
                    <a:pt x="91904" y="7067"/>
                  </a:lnTo>
                  <a:lnTo>
                    <a:pt x="93998" y="7688"/>
                  </a:lnTo>
                  <a:lnTo>
                    <a:pt x="95395" y="9094"/>
                  </a:lnTo>
                  <a:lnTo>
                    <a:pt x="96326" y="11024"/>
                  </a:lnTo>
                  <a:lnTo>
                    <a:pt x="98352" y="16805"/>
                  </a:lnTo>
                  <a:lnTo>
                    <a:pt x="102560" y="25990"/>
                  </a:lnTo>
                  <a:lnTo>
                    <a:pt x="110507" y="42317"/>
                  </a:lnTo>
                  <a:lnTo>
                    <a:pt x="113346" y="49047"/>
                  </a:lnTo>
                  <a:lnTo>
                    <a:pt x="116231" y="56510"/>
                  </a:lnTo>
                  <a:lnTo>
                    <a:pt x="119146" y="64462"/>
                  </a:lnTo>
                  <a:lnTo>
                    <a:pt x="123074" y="72740"/>
                  </a:lnTo>
                  <a:lnTo>
                    <a:pt x="127676" y="81236"/>
                  </a:lnTo>
                  <a:lnTo>
                    <a:pt x="132730" y="89876"/>
                  </a:lnTo>
                  <a:lnTo>
                    <a:pt x="137091" y="98612"/>
                  </a:lnTo>
                  <a:lnTo>
                    <a:pt x="140990" y="107413"/>
                  </a:lnTo>
                  <a:lnTo>
                    <a:pt x="144582" y="116257"/>
                  </a:lnTo>
                  <a:lnTo>
                    <a:pt x="146976" y="126122"/>
                  </a:lnTo>
                  <a:lnTo>
                    <a:pt x="148572" y="136667"/>
                  </a:lnTo>
                  <a:lnTo>
                    <a:pt x="149637" y="147666"/>
                  </a:lnTo>
                  <a:lnTo>
                    <a:pt x="151339" y="158967"/>
                  </a:lnTo>
                  <a:lnTo>
                    <a:pt x="153465" y="170470"/>
                  </a:lnTo>
                  <a:lnTo>
                    <a:pt x="155875" y="182108"/>
                  </a:lnTo>
                  <a:lnTo>
                    <a:pt x="157482" y="193834"/>
                  </a:lnTo>
                  <a:lnTo>
                    <a:pt x="158553" y="205621"/>
                  </a:lnTo>
                  <a:lnTo>
                    <a:pt x="159267" y="217448"/>
                  </a:lnTo>
                  <a:lnTo>
                    <a:pt x="160060" y="241172"/>
                  </a:lnTo>
                  <a:lnTo>
                    <a:pt x="160570" y="293481"/>
                  </a:lnTo>
                  <a:lnTo>
                    <a:pt x="160658" y="332138"/>
                  </a:lnTo>
                  <a:lnTo>
                    <a:pt x="159678" y="345448"/>
                  </a:lnTo>
                  <a:lnTo>
                    <a:pt x="158033" y="359283"/>
                  </a:lnTo>
                  <a:lnTo>
                    <a:pt x="155944" y="373468"/>
                  </a:lnTo>
                  <a:lnTo>
                    <a:pt x="154551" y="386892"/>
                  </a:lnTo>
                  <a:lnTo>
                    <a:pt x="153622" y="399810"/>
                  </a:lnTo>
                  <a:lnTo>
                    <a:pt x="153004" y="412392"/>
                  </a:lnTo>
                  <a:lnTo>
                    <a:pt x="151599" y="424748"/>
                  </a:lnTo>
                  <a:lnTo>
                    <a:pt x="149670" y="436955"/>
                  </a:lnTo>
                  <a:lnTo>
                    <a:pt x="147392" y="449061"/>
                  </a:lnTo>
                  <a:lnTo>
                    <a:pt x="142215" y="473096"/>
                  </a:lnTo>
                  <a:lnTo>
                    <a:pt x="139445" y="485061"/>
                  </a:lnTo>
                  <a:lnTo>
                    <a:pt x="135614" y="496014"/>
                  </a:lnTo>
                  <a:lnTo>
                    <a:pt x="131076" y="506294"/>
                  </a:lnTo>
                  <a:lnTo>
                    <a:pt x="114275" y="539437"/>
                  </a:lnTo>
                  <a:lnTo>
                    <a:pt x="109905" y="546156"/>
                  </a:lnTo>
                  <a:lnTo>
                    <a:pt x="105007" y="552619"/>
                  </a:lnTo>
                  <a:lnTo>
                    <a:pt x="99757" y="558912"/>
                  </a:lnTo>
                  <a:lnTo>
                    <a:pt x="94273" y="564100"/>
                  </a:lnTo>
                  <a:lnTo>
                    <a:pt x="88633" y="568551"/>
                  </a:lnTo>
                  <a:lnTo>
                    <a:pt x="82888" y="572510"/>
                  </a:lnTo>
                  <a:lnTo>
                    <a:pt x="77074" y="576142"/>
                  </a:lnTo>
                  <a:lnTo>
                    <a:pt x="71213" y="579556"/>
                  </a:lnTo>
                  <a:lnTo>
                    <a:pt x="65322" y="582824"/>
                  </a:lnTo>
                  <a:lnTo>
                    <a:pt x="59410" y="585002"/>
                  </a:lnTo>
                  <a:lnTo>
                    <a:pt x="53484" y="586454"/>
                  </a:lnTo>
                  <a:lnTo>
                    <a:pt x="47549" y="587422"/>
                  </a:lnTo>
                  <a:lnTo>
                    <a:pt x="42601" y="587076"/>
                  </a:lnTo>
                  <a:lnTo>
                    <a:pt x="38309" y="585852"/>
                  </a:lnTo>
                  <a:lnTo>
                    <a:pt x="29903" y="581847"/>
                  </a:lnTo>
                  <a:lnTo>
                    <a:pt x="19552" y="576760"/>
                  </a:lnTo>
                  <a:lnTo>
                    <a:pt x="15999" y="574014"/>
                  </a:lnTo>
                  <a:lnTo>
                    <a:pt x="13629" y="571192"/>
                  </a:lnTo>
                  <a:lnTo>
                    <a:pt x="10005" y="564417"/>
                  </a:lnTo>
                  <a:lnTo>
                    <a:pt x="5086" y="554792"/>
                  </a:lnTo>
                  <a:lnTo>
                    <a:pt x="2239" y="543899"/>
                  </a:lnTo>
                  <a:lnTo>
                    <a:pt x="974" y="531452"/>
                  </a:lnTo>
                  <a:lnTo>
                    <a:pt x="411" y="515998"/>
                  </a:lnTo>
                  <a:lnTo>
                    <a:pt x="50" y="481823"/>
                  </a:lnTo>
                  <a:lnTo>
                    <a:pt x="0" y="464174"/>
                  </a:lnTo>
                  <a:lnTo>
                    <a:pt x="2625" y="446409"/>
                  </a:lnTo>
                  <a:lnTo>
                    <a:pt x="6106" y="429583"/>
                  </a:lnTo>
                  <a:lnTo>
                    <a:pt x="7034" y="422318"/>
                  </a:lnTo>
                  <a:lnTo>
                    <a:pt x="8891" y="4018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613"/>
            <p:cNvSpPr/>
            <p:nvPr/>
          </p:nvSpPr>
          <p:spPr>
            <a:xfrm>
              <a:off x="4100243" y="4750593"/>
              <a:ext cx="306029" cy="338687"/>
            </a:xfrm>
            <a:custGeom>
              <a:avLst/>
              <a:gdLst/>
              <a:ahLst/>
              <a:cxnLst/>
              <a:rect l="0" t="0" r="0" b="0"/>
              <a:pathLst>
                <a:path w="306029" h="338687">
                  <a:moveTo>
                    <a:pt x="114569" y="80367"/>
                  </a:moveTo>
                  <a:lnTo>
                    <a:pt x="114569" y="85107"/>
                  </a:lnTo>
                  <a:lnTo>
                    <a:pt x="113576" y="87496"/>
                  </a:lnTo>
                  <a:lnTo>
                    <a:pt x="109828" y="92796"/>
                  </a:lnTo>
                  <a:lnTo>
                    <a:pt x="102209" y="98459"/>
                  </a:lnTo>
                  <a:lnTo>
                    <a:pt x="97400" y="101358"/>
                  </a:lnTo>
                  <a:lnTo>
                    <a:pt x="89409" y="109870"/>
                  </a:lnTo>
                  <a:lnTo>
                    <a:pt x="82551" y="120269"/>
                  </a:lnTo>
                  <a:lnTo>
                    <a:pt x="79333" y="125820"/>
                  </a:lnTo>
                  <a:lnTo>
                    <a:pt x="76195" y="131505"/>
                  </a:lnTo>
                  <a:lnTo>
                    <a:pt x="67418" y="140468"/>
                  </a:lnTo>
                  <a:lnTo>
                    <a:pt x="62299" y="144247"/>
                  </a:lnTo>
                  <a:lnTo>
                    <a:pt x="56902" y="149742"/>
                  </a:lnTo>
                  <a:lnTo>
                    <a:pt x="51319" y="156383"/>
                  </a:lnTo>
                  <a:lnTo>
                    <a:pt x="45613" y="163787"/>
                  </a:lnTo>
                  <a:lnTo>
                    <a:pt x="40817" y="170707"/>
                  </a:lnTo>
                  <a:lnTo>
                    <a:pt x="36628" y="177305"/>
                  </a:lnTo>
                  <a:lnTo>
                    <a:pt x="32842" y="183687"/>
                  </a:lnTo>
                  <a:lnTo>
                    <a:pt x="23345" y="193425"/>
                  </a:lnTo>
                  <a:lnTo>
                    <a:pt x="18035" y="197411"/>
                  </a:lnTo>
                  <a:lnTo>
                    <a:pt x="14494" y="203045"/>
                  </a:lnTo>
                  <a:lnTo>
                    <a:pt x="12133" y="209778"/>
                  </a:lnTo>
                  <a:lnTo>
                    <a:pt x="10559" y="217242"/>
                  </a:lnTo>
                  <a:lnTo>
                    <a:pt x="8518" y="223211"/>
                  </a:lnTo>
                  <a:lnTo>
                    <a:pt x="3605" y="232489"/>
                  </a:lnTo>
                  <a:lnTo>
                    <a:pt x="759" y="242565"/>
                  </a:lnTo>
                  <a:lnTo>
                    <a:pt x="0" y="248031"/>
                  </a:lnTo>
                  <a:lnTo>
                    <a:pt x="487" y="253659"/>
                  </a:lnTo>
                  <a:lnTo>
                    <a:pt x="1803" y="259395"/>
                  </a:lnTo>
                  <a:lnTo>
                    <a:pt x="3673" y="265203"/>
                  </a:lnTo>
                  <a:lnTo>
                    <a:pt x="8396" y="274303"/>
                  </a:lnTo>
                  <a:lnTo>
                    <a:pt x="13803" y="282647"/>
                  </a:lnTo>
                  <a:lnTo>
                    <a:pt x="19513" y="292970"/>
                  </a:lnTo>
                  <a:lnTo>
                    <a:pt x="28004" y="301527"/>
                  </a:lnTo>
                  <a:lnTo>
                    <a:pt x="33046" y="305198"/>
                  </a:lnTo>
                  <a:lnTo>
                    <a:pt x="54365" y="319844"/>
                  </a:lnTo>
                  <a:lnTo>
                    <a:pt x="61534" y="324354"/>
                  </a:lnTo>
                  <a:lnTo>
                    <a:pt x="68298" y="328354"/>
                  </a:lnTo>
                  <a:lnTo>
                    <a:pt x="74792" y="332013"/>
                  </a:lnTo>
                  <a:lnTo>
                    <a:pt x="82098" y="334451"/>
                  </a:lnTo>
                  <a:lnTo>
                    <a:pt x="89945" y="336077"/>
                  </a:lnTo>
                  <a:lnTo>
                    <a:pt x="98153" y="337161"/>
                  </a:lnTo>
                  <a:lnTo>
                    <a:pt x="106601" y="337883"/>
                  </a:lnTo>
                  <a:lnTo>
                    <a:pt x="115210" y="338365"/>
                  </a:lnTo>
                  <a:lnTo>
                    <a:pt x="123926" y="338686"/>
                  </a:lnTo>
                  <a:lnTo>
                    <a:pt x="132713" y="337908"/>
                  </a:lnTo>
                  <a:lnTo>
                    <a:pt x="141548" y="336396"/>
                  </a:lnTo>
                  <a:lnTo>
                    <a:pt x="150414" y="334398"/>
                  </a:lnTo>
                  <a:lnTo>
                    <a:pt x="158310" y="333064"/>
                  </a:lnTo>
                  <a:lnTo>
                    <a:pt x="165557" y="332175"/>
                  </a:lnTo>
                  <a:lnTo>
                    <a:pt x="172374" y="331583"/>
                  </a:lnTo>
                  <a:lnTo>
                    <a:pt x="179894" y="329204"/>
                  </a:lnTo>
                  <a:lnTo>
                    <a:pt x="187885" y="325633"/>
                  </a:lnTo>
                  <a:lnTo>
                    <a:pt x="196188" y="321269"/>
                  </a:lnTo>
                  <a:lnTo>
                    <a:pt x="204700" y="317367"/>
                  </a:lnTo>
                  <a:lnTo>
                    <a:pt x="213352" y="313773"/>
                  </a:lnTo>
                  <a:lnTo>
                    <a:pt x="222097" y="310385"/>
                  </a:lnTo>
                  <a:lnTo>
                    <a:pt x="229910" y="306142"/>
                  </a:lnTo>
                  <a:lnTo>
                    <a:pt x="237103" y="301329"/>
                  </a:lnTo>
                  <a:lnTo>
                    <a:pt x="243884" y="296136"/>
                  </a:lnTo>
                  <a:lnTo>
                    <a:pt x="250388" y="290690"/>
                  </a:lnTo>
                  <a:lnTo>
                    <a:pt x="256709" y="285074"/>
                  </a:lnTo>
                  <a:lnTo>
                    <a:pt x="262907" y="279347"/>
                  </a:lnTo>
                  <a:lnTo>
                    <a:pt x="268031" y="273544"/>
                  </a:lnTo>
                  <a:lnTo>
                    <a:pt x="272440" y="267691"/>
                  </a:lnTo>
                  <a:lnTo>
                    <a:pt x="276370" y="261804"/>
                  </a:lnTo>
                  <a:lnTo>
                    <a:pt x="279984" y="255896"/>
                  </a:lnTo>
                  <a:lnTo>
                    <a:pt x="283384" y="249973"/>
                  </a:lnTo>
                  <a:lnTo>
                    <a:pt x="286644" y="244039"/>
                  </a:lnTo>
                  <a:lnTo>
                    <a:pt x="289809" y="237107"/>
                  </a:lnTo>
                  <a:lnTo>
                    <a:pt x="292911" y="229509"/>
                  </a:lnTo>
                  <a:lnTo>
                    <a:pt x="295972" y="221467"/>
                  </a:lnTo>
                  <a:lnTo>
                    <a:pt x="302018" y="204594"/>
                  </a:lnTo>
                  <a:lnTo>
                    <a:pt x="305019" y="195927"/>
                  </a:lnTo>
                  <a:lnTo>
                    <a:pt x="306028" y="187173"/>
                  </a:lnTo>
                  <a:lnTo>
                    <a:pt x="305708" y="178360"/>
                  </a:lnTo>
                  <a:lnTo>
                    <a:pt x="304503" y="169508"/>
                  </a:lnTo>
                  <a:lnTo>
                    <a:pt x="303699" y="160630"/>
                  </a:lnTo>
                  <a:lnTo>
                    <a:pt x="303164" y="151736"/>
                  </a:lnTo>
                  <a:lnTo>
                    <a:pt x="302807" y="142829"/>
                  </a:lnTo>
                  <a:lnTo>
                    <a:pt x="301577" y="134907"/>
                  </a:lnTo>
                  <a:lnTo>
                    <a:pt x="299764" y="127641"/>
                  </a:lnTo>
                  <a:lnTo>
                    <a:pt x="297563" y="120813"/>
                  </a:lnTo>
                  <a:lnTo>
                    <a:pt x="294112" y="113284"/>
                  </a:lnTo>
                  <a:lnTo>
                    <a:pt x="289827" y="105288"/>
                  </a:lnTo>
                  <a:lnTo>
                    <a:pt x="284986" y="96981"/>
                  </a:lnTo>
                  <a:lnTo>
                    <a:pt x="276961" y="82460"/>
                  </a:lnTo>
                  <a:lnTo>
                    <a:pt x="273431" y="75810"/>
                  </a:lnTo>
                  <a:lnTo>
                    <a:pt x="269094" y="69391"/>
                  </a:lnTo>
                  <a:lnTo>
                    <a:pt x="264218" y="63128"/>
                  </a:lnTo>
                  <a:lnTo>
                    <a:pt x="258984" y="56968"/>
                  </a:lnTo>
                  <a:lnTo>
                    <a:pt x="252517" y="51870"/>
                  </a:lnTo>
                  <a:lnTo>
                    <a:pt x="245230" y="47478"/>
                  </a:lnTo>
                  <a:lnTo>
                    <a:pt x="237395" y="43558"/>
                  </a:lnTo>
                  <a:lnTo>
                    <a:pt x="230187" y="38961"/>
                  </a:lnTo>
                  <a:lnTo>
                    <a:pt x="223398" y="33911"/>
                  </a:lnTo>
                  <a:lnTo>
                    <a:pt x="216887" y="28561"/>
                  </a:lnTo>
                  <a:lnTo>
                    <a:pt x="210562" y="24001"/>
                  </a:lnTo>
                  <a:lnTo>
                    <a:pt x="204361" y="19970"/>
                  </a:lnTo>
                  <a:lnTo>
                    <a:pt x="198243" y="16290"/>
                  </a:lnTo>
                  <a:lnTo>
                    <a:pt x="191188" y="13837"/>
                  </a:lnTo>
                  <a:lnTo>
                    <a:pt x="183507" y="12201"/>
                  </a:lnTo>
                  <a:lnTo>
                    <a:pt x="175411" y="11111"/>
                  </a:lnTo>
                  <a:lnTo>
                    <a:pt x="168028" y="9392"/>
                  </a:lnTo>
                  <a:lnTo>
                    <a:pt x="161122" y="7253"/>
                  </a:lnTo>
                  <a:lnTo>
                    <a:pt x="154534" y="4836"/>
                  </a:lnTo>
                  <a:lnTo>
                    <a:pt x="149150" y="3224"/>
                  </a:lnTo>
                  <a:lnTo>
                    <a:pt x="144568" y="2149"/>
                  </a:lnTo>
                  <a:lnTo>
                    <a:pt x="13242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614"/>
            <p:cNvSpPr/>
            <p:nvPr/>
          </p:nvSpPr>
          <p:spPr>
            <a:xfrm>
              <a:off x="4196953" y="4991695"/>
              <a:ext cx="116087" cy="196454"/>
            </a:xfrm>
            <a:custGeom>
              <a:avLst/>
              <a:gdLst/>
              <a:ahLst/>
              <a:cxnLst/>
              <a:rect l="0" t="0" r="0" b="0"/>
              <a:pathLst>
                <a:path w="116087" h="196454">
                  <a:moveTo>
                    <a:pt x="0" y="0"/>
                  </a:moveTo>
                  <a:lnTo>
                    <a:pt x="4740" y="4740"/>
                  </a:lnTo>
                  <a:lnTo>
                    <a:pt x="7129" y="8121"/>
                  </a:lnTo>
                  <a:lnTo>
                    <a:pt x="9713" y="12359"/>
                  </a:lnTo>
                  <a:lnTo>
                    <a:pt x="12428" y="17169"/>
                  </a:lnTo>
                  <a:lnTo>
                    <a:pt x="18091" y="27805"/>
                  </a:lnTo>
                  <a:lnTo>
                    <a:pt x="20990" y="33419"/>
                  </a:lnTo>
                  <a:lnTo>
                    <a:pt x="23915" y="40138"/>
                  </a:lnTo>
                  <a:lnTo>
                    <a:pt x="26857" y="47595"/>
                  </a:lnTo>
                  <a:lnTo>
                    <a:pt x="29811" y="55543"/>
                  </a:lnTo>
                  <a:lnTo>
                    <a:pt x="33765" y="63817"/>
                  </a:lnTo>
                  <a:lnTo>
                    <a:pt x="38384" y="72310"/>
                  </a:lnTo>
                  <a:lnTo>
                    <a:pt x="43449" y="80949"/>
                  </a:lnTo>
                  <a:lnTo>
                    <a:pt x="48810" y="90676"/>
                  </a:lnTo>
                  <a:lnTo>
                    <a:pt x="60058" y="112069"/>
                  </a:lnTo>
                  <a:lnTo>
                    <a:pt x="65835" y="122338"/>
                  </a:lnTo>
                  <a:lnTo>
                    <a:pt x="71671" y="132160"/>
                  </a:lnTo>
                  <a:lnTo>
                    <a:pt x="77546" y="141685"/>
                  </a:lnTo>
                  <a:lnTo>
                    <a:pt x="83447" y="150019"/>
                  </a:lnTo>
                  <a:lnTo>
                    <a:pt x="89366" y="157559"/>
                  </a:lnTo>
                  <a:lnTo>
                    <a:pt x="95296" y="164571"/>
                  </a:lnTo>
                  <a:lnTo>
                    <a:pt x="100241" y="171229"/>
                  </a:lnTo>
                  <a:lnTo>
                    <a:pt x="104530" y="177653"/>
                  </a:lnTo>
                  <a:lnTo>
                    <a:pt x="116086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615"/>
            <p:cNvSpPr/>
            <p:nvPr/>
          </p:nvSpPr>
          <p:spPr>
            <a:xfrm>
              <a:off x="4411265" y="4580929"/>
              <a:ext cx="62509" cy="214314"/>
            </a:xfrm>
            <a:custGeom>
              <a:avLst/>
              <a:gdLst/>
              <a:ahLst/>
              <a:cxnLst/>
              <a:rect l="0" t="0" r="0" b="0"/>
              <a:pathLst>
                <a:path w="62509" h="214314">
                  <a:moveTo>
                    <a:pt x="0" y="0"/>
                  </a:moveTo>
                  <a:lnTo>
                    <a:pt x="7688" y="7689"/>
                  </a:lnTo>
                  <a:lnTo>
                    <a:pt x="9094" y="10087"/>
                  </a:lnTo>
                  <a:lnTo>
                    <a:pt x="13302" y="18043"/>
                  </a:lnTo>
                  <a:lnTo>
                    <a:pt x="14822" y="21950"/>
                  </a:lnTo>
                  <a:lnTo>
                    <a:pt x="15834" y="25548"/>
                  </a:lnTo>
                  <a:lnTo>
                    <a:pt x="16509" y="28938"/>
                  </a:lnTo>
                  <a:lnTo>
                    <a:pt x="17952" y="34175"/>
                  </a:lnTo>
                  <a:lnTo>
                    <a:pt x="22200" y="47931"/>
                  </a:lnTo>
                  <a:lnTo>
                    <a:pt x="24722" y="54774"/>
                  </a:lnTo>
                  <a:lnTo>
                    <a:pt x="27395" y="61320"/>
                  </a:lnTo>
                  <a:lnTo>
                    <a:pt x="30170" y="67670"/>
                  </a:lnTo>
                  <a:lnTo>
                    <a:pt x="33012" y="74879"/>
                  </a:lnTo>
                  <a:lnTo>
                    <a:pt x="38815" y="90826"/>
                  </a:lnTo>
                  <a:lnTo>
                    <a:pt x="41752" y="100238"/>
                  </a:lnTo>
                  <a:lnTo>
                    <a:pt x="47660" y="121279"/>
                  </a:lnTo>
                  <a:lnTo>
                    <a:pt x="49633" y="131455"/>
                  </a:lnTo>
                  <a:lnTo>
                    <a:pt x="50948" y="141214"/>
                  </a:lnTo>
                  <a:lnTo>
                    <a:pt x="51825" y="150698"/>
                  </a:lnTo>
                  <a:lnTo>
                    <a:pt x="53402" y="159997"/>
                  </a:lnTo>
                  <a:lnTo>
                    <a:pt x="55445" y="169172"/>
                  </a:lnTo>
                  <a:lnTo>
                    <a:pt x="57799" y="178266"/>
                  </a:lnTo>
                  <a:lnTo>
                    <a:pt x="59369" y="186312"/>
                  </a:lnTo>
                  <a:lnTo>
                    <a:pt x="60415" y="193661"/>
                  </a:lnTo>
                  <a:lnTo>
                    <a:pt x="62508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616"/>
            <p:cNvSpPr/>
            <p:nvPr/>
          </p:nvSpPr>
          <p:spPr>
            <a:xfrm>
              <a:off x="4705945" y="4964906"/>
              <a:ext cx="26790" cy="187524"/>
            </a:xfrm>
            <a:custGeom>
              <a:avLst/>
              <a:gdLst/>
              <a:ahLst/>
              <a:cxnLst/>
              <a:rect l="0" t="0" r="0" b="0"/>
              <a:pathLst>
                <a:path w="26790" h="187524">
                  <a:moveTo>
                    <a:pt x="26789" y="0"/>
                  </a:moveTo>
                  <a:lnTo>
                    <a:pt x="26789" y="33419"/>
                  </a:lnTo>
                  <a:lnTo>
                    <a:pt x="25797" y="38154"/>
                  </a:lnTo>
                  <a:lnTo>
                    <a:pt x="24143" y="42303"/>
                  </a:lnTo>
                  <a:lnTo>
                    <a:pt x="22049" y="46062"/>
                  </a:lnTo>
                  <a:lnTo>
                    <a:pt x="20652" y="50551"/>
                  </a:lnTo>
                  <a:lnTo>
                    <a:pt x="19721" y="55529"/>
                  </a:lnTo>
                  <a:lnTo>
                    <a:pt x="19100" y="60831"/>
                  </a:lnTo>
                  <a:lnTo>
                    <a:pt x="18687" y="67344"/>
                  </a:lnTo>
                  <a:lnTo>
                    <a:pt x="18411" y="74661"/>
                  </a:lnTo>
                  <a:lnTo>
                    <a:pt x="18227" y="82516"/>
                  </a:lnTo>
                  <a:lnTo>
                    <a:pt x="17112" y="89738"/>
                  </a:lnTo>
                  <a:lnTo>
                    <a:pt x="15376" y="96536"/>
                  </a:lnTo>
                  <a:lnTo>
                    <a:pt x="13228" y="103052"/>
                  </a:lnTo>
                  <a:lnTo>
                    <a:pt x="11795" y="109381"/>
                  </a:lnTo>
                  <a:lnTo>
                    <a:pt x="10839" y="115585"/>
                  </a:lnTo>
                  <a:lnTo>
                    <a:pt x="10203" y="121705"/>
                  </a:lnTo>
                  <a:lnTo>
                    <a:pt x="9778" y="127769"/>
                  </a:lnTo>
                  <a:lnTo>
                    <a:pt x="9495" y="133797"/>
                  </a:lnTo>
                  <a:lnTo>
                    <a:pt x="9307" y="139799"/>
                  </a:lnTo>
                  <a:lnTo>
                    <a:pt x="8188" y="145785"/>
                  </a:lnTo>
                  <a:lnTo>
                    <a:pt x="6451" y="151760"/>
                  </a:lnTo>
                  <a:lnTo>
                    <a:pt x="4301" y="157728"/>
                  </a:lnTo>
                  <a:lnTo>
                    <a:pt x="2867" y="163691"/>
                  </a:lnTo>
                  <a:lnTo>
                    <a:pt x="1912" y="169651"/>
                  </a:lnTo>
                  <a:lnTo>
                    <a:pt x="0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617"/>
            <p:cNvSpPr/>
            <p:nvPr/>
          </p:nvSpPr>
          <p:spPr>
            <a:xfrm>
              <a:off x="4607718" y="5045385"/>
              <a:ext cx="223243" cy="17748"/>
            </a:xfrm>
            <a:custGeom>
              <a:avLst/>
              <a:gdLst/>
              <a:ahLst/>
              <a:cxnLst/>
              <a:rect l="0" t="0" r="0" b="0"/>
              <a:pathLst>
                <a:path w="223243" h="17748">
                  <a:moveTo>
                    <a:pt x="0" y="17747"/>
                  </a:moveTo>
                  <a:lnTo>
                    <a:pt x="4740" y="13007"/>
                  </a:lnTo>
                  <a:lnTo>
                    <a:pt x="7129" y="11610"/>
                  </a:lnTo>
                  <a:lnTo>
                    <a:pt x="9714" y="10679"/>
                  </a:lnTo>
                  <a:lnTo>
                    <a:pt x="12429" y="10059"/>
                  </a:lnTo>
                  <a:lnTo>
                    <a:pt x="17216" y="9645"/>
                  </a:lnTo>
                  <a:lnTo>
                    <a:pt x="23383" y="9369"/>
                  </a:lnTo>
                  <a:lnTo>
                    <a:pt x="30472" y="9185"/>
                  </a:lnTo>
                  <a:lnTo>
                    <a:pt x="37182" y="8071"/>
                  </a:lnTo>
                  <a:lnTo>
                    <a:pt x="43639" y="6335"/>
                  </a:lnTo>
                  <a:lnTo>
                    <a:pt x="49929" y="4186"/>
                  </a:lnTo>
                  <a:lnTo>
                    <a:pt x="56106" y="2753"/>
                  </a:lnTo>
                  <a:lnTo>
                    <a:pt x="62210" y="1798"/>
                  </a:lnTo>
                  <a:lnTo>
                    <a:pt x="68262" y="1162"/>
                  </a:lnTo>
                  <a:lnTo>
                    <a:pt x="75273" y="737"/>
                  </a:lnTo>
                  <a:lnTo>
                    <a:pt x="91002" y="265"/>
                  </a:lnTo>
                  <a:lnTo>
                    <a:pt x="116591" y="0"/>
                  </a:lnTo>
                  <a:lnTo>
                    <a:pt x="125353" y="954"/>
                  </a:lnTo>
                  <a:lnTo>
                    <a:pt x="134170" y="2583"/>
                  </a:lnTo>
                  <a:lnTo>
                    <a:pt x="143024" y="4662"/>
                  </a:lnTo>
                  <a:lnTo>
                    <a:pt x="151905" y="6046"/>
                  </a:lnTo>
                  <a:lnTo>
                    <a:pt x="160801" y="6970"/>
                  </a:lnTo>
                  <a:lnTo>
                    <a:pt x="169708" y="7586"/>
                  </a:lnTo>
                  <a:lnTo>
                    <a:pt x="177632" y="8989"/>
                  </a:lnTo>
                  <a:lnTo>
                    <a:pt x="184897" y="10916"/>
                  </a:lnTo>
                  <a:lnTo>
                    <a:pt x="191726" y="13193"/>
                  </a:lnTo>
                  <a:lnTo>
                    <a:pt x="198263" y="14711"/>
                  </a:lnTo>
                  <a:lnTo>
                    <a:pt x="204604" y="15723"/>
                  </a:lnTo>
                  <a:lnTo>
                    <a:pt x="223242" y="177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618"/>
            <p:cNvSpPr/>
            <p:nvPr/>
          </p:nvSpPr>
          <p:spPr>
            <a:xfrm>
              <a:off x="5072062" y="4938117"/>
              <a:ext cx="71439" cy="276821"/>
            </a:xfrm>
            <a:custGeom>
              <a:avLst/>
              <a:gdLst/>
              <a:ahLst/>
              <a:cxnLst/>
              <a:rect l="0" t="0" r="0" b="0"/>
              <a:pathLst>
                <a:path w="71439" h="276821">
                  <a:moveTo>
                    <a:pt x="71438" y="0"/>
                  </a:moveTo>
                  <a:lnTo>
                    <a:pt x="71438" y="4740"/>
                  </a:lnTo>
                  <a:lnTo>
                    <a:pt x="70445" y="7129"/>
                  </a:lnTo>
                  <a:lnTo>
                    <a:pt x="68792" y="9713"/>
                  </a:lnTo>
                  <a:lnTo>
                    <a:pt x="66697" y="12428"/>
                  </a:lnTo>
                  <a:lnTo>
                    <a:pt x="65300" y="16223"/>
                  </a:lnTo>
                  <a:lnTo>
                    <a:pt x="64369" y="20738"/>
                  </a:lnTo>
                  <a:lnTo>
                    <a:pt x="63749" y="25731"/>
                  </a:lnTo>
                  <a:lnTo>
                    <a:pt x="62343" y="31044"/>
                  </a:lnTo>
                  <a:lnTo>
                    <a:pt x="60413" y="36571"/>
                  </a:lnTo>
                  <a:lnTo>
                    <a:pt x="58135" y="42240"/>
                  </a:lnTo>
                  <a:lnTo>
                    <a:pt x="56616" y="48004"/>
                  </a:lnTo>
                  <a:lnTo>
                    <a:pt x="55603" y="53830"/>
                  </a:lnTo>
                  <a:lnTo>
                    <a:pt x="54928" y="59699"/>
                  </a:lnTo>
                  <a:lnTo>
                    <a:pt x="53486" y="65596"/>
                  </a:lnTo>
                  <a:lnTo>
                    <a:pt x="51532" y="71512"/>
                  </a:lnTo>
                  <a:lnTo>
                    <a:pt x="49237" y="77440"/>
                  </a:lnTo>
                  <a:lnTo>
                    <a:pt x="44042" y="91964"/>
                  </a:lnTo>
                  <a:lnTo>
                    <a:pt x="23776" y="151961"/>
                  </a:lnTo>
                  <a:lnTo>
                    <a:pt x="21804" y="160838"/>
                  </a:lnTo>
                  <a:lnTo>
                    <a:pt x="20489" y="169733"/>
                  </a:lnTo>
                  <a:lnTo>
                    <a:pt x="19613" y="178640"/>
                  </a:lnTo>
                  <a:lnTo>
                    <a:pt x="18036" y="187553"/>
                  </a:lnTo>
                  <a:lnTo>
                    <a:pt x="15992" y="196473"/>
                  </a:lnTo>
                  <a:lnTo>
                    <a:pt x="13638" y="205396"/>
                  </a:lnTo>
                  <a:lnTo>
                    <a:pt x="11076" y="213329"/>
                  </a:lnTo>
                  <a:lnTo>
                    <a:pt x="8377" y="220602"/>
                  </a:lnTo>
                  <a:lnTo>
                    <a:pt x="5584" y="227435"/>
                  </a:lnTo>
                  <a:lnTo>
                    <a:pt x="3723" y="233975"/>
                  </a:lnTo>
                  <a:lnTo>
                    <a:pt x="2482" y="240318"/>
                  </a:lnTo>
                  <a:lnTo>
                    <a:pt x="1655" y="246533"/>
                  </a:lnTo>
                  <a:lnTo>
                    <a:pt x="1103" y="252659"/>
                  </a:lnTo>
                  <a:lnTo>
                    <a:pt x="735" y="258728"/>
                  </a:lnTo>
                  <a:lnTo>
                    <a:pt x="0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619"/>
            <p:cNvSpPr/>
            <p:nvPr/>
          </p:nvSpPr>
          <p:spPr>
            <a:xfrm>
              <a:off x="5063132" y="5018484"/>
              <a:ext cx="285751" cy="98227"/>
            </a:xfrm>
            <a:custGeom>
              <a:avLst/>
              <a:gdLst/>
              <a:ahLst/>
              <a:cxnLst/>
              <a:rect l="0" t="0" r="0" b="0"/>
              <a:pathLst>
                <a:path w="285751" h="98227">
                  <a:moveTo>
                    <a:pt x="0" y="98226"/>
                  </a:moveTo>
                  <a:lnTo>
                    <a:pt x="4740" y="98226"/>
                  </a:lnTo>
                  <a:lnTo>
                    <a:pt x="7129" y="97234"/>
                  </a:lnTo>
                  <a:lnTo>
                    <a:pt x="9714" y="95581"/>
                  </a:lnTo>
                  <a:lnTo>
                    <a:pt x="12429" y="93486"/>
                  </a:lnTo>
                  <a:lnTo>
                    <a:pt x="15232" y="92089"/>
                  </a:lnTo>
                  <a:lnTo>
                    <a:pt x="20991" y="90538"/>
                  </a:lnTo>
                  <a:lnTo>
                    <a:pt x="25901" y="88139"/>
                  </a:lnTo>
                  <a:lnTo>
                    <a:pt x="32150" y="84557"/>
                  </a:lnTo>
                  <a:lnTo>
                    <a:pt x="39292" y="80183"/>
                  </a:lnTo>
                  <a:lnTo>
                    <a:pt x="46039" y="76276"/>
                  </a:lnTo>
                  <a:lnTo>
                    <a:pt x="58826" y="69288"/>
                  </a:lnTo>
                  <a:lnTo>
                    <a:pt x="77182" y="59776"/>
                  </a:lnTo>
                  <a:lnTo>
                    <a:pt x="84197" y="56718"/>
                  </a:lnTo>
                  <a:lnTo>
                    <a:pt x="91850" y="53687"/>
                  </a:lnTo>
                  <a:lnTo>
                    <a:pt x="108291" y="47673"/>
                  </a:lnTo>
                  <a:lnTo>
                    <a:pt x="151954" y="32749"/>
                  </a:lnTo>
                  <a:lnTo>
                    <a:pt x="160834" y="30762"/>
                  </a:lnTo>
                  <a:lnTo>
                    <a:pt x="169731" y="29438"/>
                  </a:lnTo>
                  <a:lnTo>
                    <a:pt x="178638" y="28555"/>
                  </a:lnTo>
                  <a:lnTo>
                    <a:pt x="186561" y="26973"/>
                  </a:lnTo>
                  <a:lnTo>
                    <a:pt x="193827" y="24928"/>
                  </a:lnTo>
                  <a:lnTo>
                    <a:pt x="200656" y="22572"/>
                  </a:lnTo>
                  <a:lnTo>
                    <a:pt x="207193" y="21001"/>
                  </a:lnTo>
                  <a:lnTo>
                    <a:pt x="213534" y="19954"/>
                  </a:lnTo>
                  <a:lnTo>
                    <a:pt x="219747" y="19256"/>
                  </a:lnTo>
                  <a:lnTo>
                    <a:pt x="225873" y="17797"/>
                  </a:lnTo>
                  <a:lnTo>
                    <a:pt x="231942" y="15834"/>
                  </a:lnTo>
                  <a:lnTo>
                    <a:pt x="237972" y="13532"/>
                  </a:lnTo>
                  <a:lnTo>
                    <a:pt x="243976" y="11998"/>
                  </a:lnTo>
                  <a:lnTo>
                    <a:pt x="249963" y="10976"/>
                  </a:lnTo>
                  <a:lnTo>
                    <a:pt x="255939" y="10294"/>
                  </a:lnTo>
                  <a:lnTo>
                    <a:pt x="260915" y="8847"/>
                  </a:lnTo>
                  <a:lnTo>
                    <a:pt x="265224" y="6890"/>
                  </a:lnTo>
                  <a:lnTo>
                    <a:pt x="269090" y="4593"/>
                  </a:lnTo>
                  <a:lnTo>
                    <a:pt x="276030" y="2042"/>
                  </a:lnTo>
                  <a:lnTo>
                    <a:pt x="28575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620"/>
            <p:cNvSpPr/>
            <p:nvPr/>
          </p:nvSpPr>
          <p:spPr>
            <a:xfrm>
              <a:off x="5161391" y="5098851"/>
              <a:ext cx="71406" cy="214314"/>
            </a:xfrm>
            <a:custGeom>
              <a:avLst/>
              <a:gdLst/>
              <a:ahLst/>
              <a:cxnLst/>
              <a:rect l="0" t="0" r="0" b="0"/>
              <a:pathLst>
                <a:path w="71406" h="214314">
                  <a:moveTo>
                    <a:pt x="8898" y="0"/>
                  </a:moveTo>
                  <a:lnTo>
                    <a:pt x="8898" y="4740"/>
                  </a:lnTo>
                  <a:lnTo>
                    <a:pt x="7905" y="7129"/>
                  </a:lnTo>
                  <a:lnTo>
                    <a:pt x="6252" y="9713"/>
                  </a:lnTo>
                  <a:lnTo>
                    <a:pt x="4158" y="12429"/>
                  </a:lnTo>
                  <a:lnTo>
                    <a:pt x="2760" y="16223"/>
                  </a:lnTo>
                  <a:lnTo>
                    <a:pt x="1829" y="20738"/>
                  </a:lnTo>
                  <a:lnTo>
                    <a:pt x="1209" y="25731"/>
                  </a:lnTo>
                  <a:lnTo>
                    <a:pt x="795" y="31045"/>
                  </a:lnTo>
                  <a:lnTo>
                    <a:pt x="519" y="36571"/>
                  </a:lnTo>
                  <a:lnTo>
                    <a:pt x="213" y="48004"/>
                  </a:lnTo>
                  <a:lnTo>
                    <a:pt x="0" y="77440"/>
                  </a:lnTo>
                  <a:lnTo>
                    <a:pt x="982" y="83377"/>
                  </a:lnTo>
                  <a:lnTo>
                    <a:pt x="2628" y="89319"/>
                  </a:lnTo>
                  <a:lnTo>
                    <a:pt x="12399" y="117854"/>
                  </a:lnTo>
                  <a:lnTo>
                    <a:pt x="16193" y="126194"/>
                  </a:lnTo>
                  <a:lnTo>
                    <a:pt x="20707" y="134731"/>
                  </a:lnTo>
                  <a:lnTo>
                    <a:pt x="25699" y="143399"/>
                  </a:lnTo>
                  <a:lnTo>
                    <a:pt x="33894" y="158321"/>
                  </a:lnTo>
                  <a:lnTo>
                    <a:pt x="44085" y="177879"/>
                  </a:lnTo>
                  <a:lnTo>
                    <a:pt x="47239" y="184070"/>
                  </a:lnTo>
                  <a:lnTo>
                    <a:pt x="50333" y="189190"/>
                  </a:lnTo>
                  <a:lnTo>
                    <a:pt x="53388" y="193595"/>
                  </a:lnTo>
                  <a:lnTo>
                    <a:pt x="56418" y="197524"/>
                  </a:lnTo>
                  <a:lnTo>
                    <a:pt x="59429" y="201136"/>
                  </a:lnTo>
                  <a:lnTo>
                    <a:pt x="62429" y="204536"/>
                  </a:lnTo>
                  <a:lnTo>
                    <a:pt x="71405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621"/>
            <p:cNvSpPr/>
            <p:nvPr/>
          </p:nvSpPr>
          <p:spPr>
            <a:xfrm>
              <a:off x="5447109" y="4813101"/>
              <a:ext cx="80368" cy="250032"/>
            </a:xfrm>
            <a:custGeom>
              <a:avLst/>
              <a:gdLst/>
              <a:ahLst/>
              <a:cxnLst/>
              <a:rect l="0" t="0" r="0" b="0"/>
              <a:pathLst>
                <a:path w="80368" h="250032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7689" y="4740"/>
                  </a:lnTo>
                  <a:lnTo>
                    <a:pt x="9094" y="7129"/>
                  </a:lnTo>
                  <a:lnTo>
                    <a:pt x="11024" y="9713"/>
                  </a:lnTo>
                  <a:lnTo>
                    <a:pt x="13302" y="12429"/>
                  </a:lnTo>
                  <a:lnTo>
                    <a:pt x="14821" y="15231"/>
                  </a:lnTo>
                  <a:lnTo>
                    <a:pt x="16509" y="20991"/>
                  </a:lnTo>
                  <a:lnTo>
                    <a:pt x="17951" y="25900"/>
                  </a:lnTo>
                  <a:lnTo>
                    <a:pt x="22200" y="39292"/>
                  </a:lnTo>
                  <a:lnTo>
                    <a:pt x="24722" y="46039"/>
                  </a:lnTo>
                  <a:lnTo>
                    <a:pt x="27395" y="52521"/>
                  </a:lnTo>
                  <a:lnTo>
                    <a:pt x="30170" y="58826"/>
                  </a:lnTo>
                  <a:lnTo>
                    <a:pt x="33011" y="66999"/>
                  </a:lnTo>
                  <a:lnTo>
                    <a:pt x="35898" y="76416"/>
                  </a:lnTo>
                  <a:lnTo>
                    <a:pt x="41752" y="97462"/>
                  </a:lnTo>
                  <a:lnTo>
                    <a:pt x="47661" y="120046"/>
                  </a:lnTo>
                  <a:lnTo>
                    <a:pt x="50625" y="130632"/>
                  </a:lnTo>
                  <a:lnTo>
                    <a:pt x="56565" y="150332"/>
                  </a:lnTo>
                  <a:lnTo>
                    <a:pt x="58546" y="161737"/>
                  </a:lnTo>
                  <a:lnTo>
                    <a:pt x="59866" y="174301"/>
                  </a:lnTo>
                  <a:lnTo>
                    <a:pt x="60747" y="187638"/>
                  </a:lnTo>
                  <a:lnTo>
                    <a:pt x="62326" y="199506"/>
                  </a:lnTo>
                  <a:lnTo>
                    <a:pt x="64371" y="210395"/>
                  </a:lnTo>
                  <a:lnTo>
                    <a:pt x="66726" y="220630"/>
                  </a:lnTo>
                  <a:lnTo>
                    <a:pt x="69289" y="228446"/>
                  </a:lnTo>
                  <a:lnTo>
                    <a:pt x="71989" y="234649"/>
                  </a:lnTo>
                  <a:lnTo>
                    <a:pt x="80367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622"/>
            <p:cNvSpPr/>
            <p:nvPr/>
          </p:nvSpPr>
          <p:spPr>
            <a:xfrm>
              <a:off x="5590117" y="5009554"/>
              <a:ext cx="401167" cy="213910"/>
            </a:xfrm>
            <a:custGeom>
              <a:avLst/>
              <a:gdLst/>
              <a:ahLst/>
              <a:cxnLst/>
              <a:rect l="0" t="0" r="0" b="0"/>
              <a:pathLst>
                <a:path w="401167" h="213910">
                  <a:moveTo>
                    <a:pt x="187390" y="17860"/>
                  </a:moveTo>
                  <a:lnTo>
                    <a:pt x="152839" y="17860"/>
                  </a:lnTo>
                  <a:lnTo>
                    <a:pt x="141937" y="20505"/>
                  </a:lnTo>
                  <a:lnTo>
                    <a:pt x="130478" y="23996"/>
                  </a:lnTo>
                  <a:lnTo>
                    <a:pt x="118770" y="25548"/>
                  </a:lnTo>
                  <a:lnTo>
                    <a:pt x="106952" y="28884"/>
                  </a:lnTo>
                  <a:lnTo>
                    <a:pt x="95085" y="33673"/>
                  </a:lnTo>
                  <a:lnTo>
                    <a:pt x="83197" y="39109"/>
                  </a:lnTo>
                  <a:lnTo>
                    <a:pt x="59395" y="50684"/>
                  </a:lnTo>
                  <a:lnTo>
                    <a:pt x="47490" y="56591"/>
                  </a:lnTo>
                  <a:lnTo>
                    <a:pt x="38230" y="62524"/>
                  </a:lnTo>
                  <a:lnTo>
                    <a:pt x="29816" y="68468"/>
                  </a:lnTo>
                  <a:lnTo>
                    <a:pt x="19461" y="74417"/>
                  </a:lnTo>
                  <a:lnTo>
                    <a:pt x="15906" y="78385"/>
                  </a:lnTo>
                  <a:lnTo>
                    <a:pt x="13537" y="83015"/>
                  </a:lnTo>
                  <a:lnTo>
                    <a:pt x="11956" y="88085"/>
                  </a:lnTo>
                  <a:lnTo>
                    <a:pt x="9911" y="92458"/>
                  </a:lnTo>
                  <a:lnTo>
                    <a:pt x="7556" y="96366"/>
                  </a:lnTo>
                  <a:lnTo>
                    <a:pt x="4993" y="99963"/>
                  </a:lnTo>
                  <a:lnTo>
                    <a:pt x="2145" y="106605"/>
                  </a:lnTo>
                  <a:lnTo>
                    <a:pt x="879" y="112864"/>
                  </a:lnTo>
                  <a:lnTo>
                    <a:pt x="316" y="118954"/>
                  </a:lnTo>
                  <a:lnTo>
                    <a:pt x="67" y="124967"/>
                  </a:lnTo>
                  <a:lnTo>
                    <a:pt x="0" y="127960"/>
                  </a:lnTo>
                  <a:lnTo>
                    <a:pt x="948" y="130947"/>
                  </a:lnTo>
                  <a:lnTo>
                    <a:pt x="4646" y="136913"/>
                  </a:lnTo>
                  <a:lnTo>
                    <a:pt x="12244" y="142871"/>
                  </a:lnTo>
                  <a:lnTo>
                    <a:pt x="22235" y="148826"/>
                  </a:lnTo>
                  <a:lnTo>
                    <a:pt x="33290" y="154781"/>
                  </a:lnTo>
                  <a:lnTo>
                    <a:pt x="40009" y="157757"/>
                  </a:lnTo>
                  <a:lnTo>
                    <a:pt x="47464" y="160734"/>
                  </a:lnTo>
                  <a:lnTo>
                    <a:pt x="55411" y="163711"/>
                  </a:lnTo>
                  <a:lnTo>
                    <a:pt x="62693" y="166687"/>
                  </a:lnTo>
                  <a:lnTo>
                    <a:pt x="69532" y="169664"/>
                  </a:lnTo>
                  <a:lnTo>
                    <a:pt x="76076" y="172641"/>
                  </a:lnTo>
                  <a:lnTo>
                    <a:pt x="83415" y="175618"/>
                  </a:lnTo>
                  <a:lnTo>
                    <a:pt x="91285" y="178594"/>
                  </a:lnTo>
                  <a:lnTo>
                    <a:pt x="99507" y="181571"/>
                  </a:lnTo>
                  <a:lnTo>
                    <a:pt x="108958" y="184547"/>
                  </a:lnTo>
                  <a:lnTo>
                    <a:pt x="130041" y="190500"/>
                  </a:lnTo>
                  <a:lnTo>
                    <a:pt x="140228" y="192484"/>
                  </a:lnTo>
                  <a:lnTo>
                    <a:pt x="149995" y="193808"/>
                  </a:lnTo>
                  <a:lnTo>
                    <a:pt x="159483" y="194690"/>
                  </a:lnTo>
                  <a:lnTo>
                    <a:pt x="168786" y="196270"/>
                  </a:lnTo>
                  <a:lnTo>
                    <a:pt x="177964" y="198315"/>
                  </a:lnTo>
                  <a:lnTo>
                    <a:pt x="187060" y="200671"/>
                  </a:lnTo>
                  <a:lnTo>
                    <a:pt x="197092" y="202241"/>
                  </a:lnTo>
                  <a:lnTo>
                    <a:pt x="207748" y="203288"/>
                  </a:lnTo>
                  <a:lnTo>
                    <a:pt x="218822" y="203987"/>
                  </a:lnTo>
                  <a:lnTo>
                    <a:pt x="229180" y="205445"/>
                  </a:lnTo>
                  <a:lnTo>
                    <a:pt x="239063" y="207408"/>
                  </a:lnTo>
                  <a:lnTo>
                    <a:pt x="248628" y="209709"/>
                  </a:lnTo>
                  <a:lnTo>
                    <a:pt x="257980" y="211244"/>
                  </a:lnTo>
                  <a:lnTo>
                    <a:pt x="267192" y="212267"/>
                  </a:lnTo>
                  <a:lnTo>
                    <a:pt x="276311" y="212948"/>
                  </a:lnTo>
                  <a:lnTo>
                    <a:pt x="284374" y="213403"/>
                  </a:lnTo>
                  <a:lnTo>
                    <a:pt x="298624" y="213909"/>
                  </a:lnTo>
                  <a:lnTo>
                    <a:pt x="306195" y="213051"/>
                  </a:lnTo>
                  <a:lnTo>
                    <a:pt x="314218" y="211487"/>
                  </a:lnTo>
                  <a:lnTo>
                    <a:pt x="322544" y="209453"/>
                  </a:lnTo>
                  <a:lnTo>
                    <a:pt x="330078" y="208096"/>
                  </a:lnTo>
                  <a:lnTo>
                    <a:pt x="337086" y="207191"/>
                  </a:lnTo>
                  <a:lnTo>
                    <a:pt x="343742" y="206589"/>
                  </a:lnTo>
                  <a:lnTo>
                    <a:pt x="350164" y="205194"/>
                  </a:lnTo>
                  <a:lnTo>
                    <a:pt x="362590" y="201000"/>
                  </a:lnTo>
                  <a:lnTo>
                    <a:pt x="372083" y="195828"/>
                  </a:lnTo>
                  <a:lnTo>
                    <a:pt x="379608" y="190223"/>
                  </a:lnTo>
                  <a:lnTo>
                    <a:pt x="386260" y="184423"/>
                  </a:lnTo>
                  <a:lnTo>
                    <a:pt x="392524" y="178539"/>
                  </a:lnTo>
                  <a:lnTo>
                    <a:pt x="395584" y="175581"/>
                  </a:lnTo>
                  <a:lnTo>
                    <a:pt x="397624" y="172617"/>
                  </a:lnTo>
                  <a:lnTo>
                    <a:pt x="399890" y="166677"/>
                  </a:lnTo>
                  <a:lnTo>
                    <a:pt x="400494" y="162712"/>
                  </a:lnTo>
                  <a:lnTo>
                    <a:pt x="400897" y="158084"/>
                  </a:lnTo>
                  <a:lnTo>
                    <a:pt x="401166" y="153014"/>
                  </a:lnTo>
                  <a:lnTo>
                    <a:pt x="400352" y="147650"/>
                  </a:lnTo>
                  <a:lnTo>
                    <a:pt x="398818" y="142090"/>
                  </a:lnTo>
                  <a:lnTo>
                    <a:pt x="396803" y="136398"/>
                  </a:lnTo>
                  <a:lnTo>
                    <a:pt x="394468" y="130620"/>
                  </a:lnTo>
                  <a:lnTo>
                    <a:pt x="391918" y="124783"/>
                  </a:lnTo>
                  <a:lnTo>
                    <a:pt x="389226" y="118908"/>
                  </a:lnTo>
                  <a:lnTo>
                    <a:pt x="385448" y="113006"/>
                  </a:lnTo>
                  <a:lnTo>
                    <a:pt x="380944" y="107088"/>
                  </a:lnTo>
                  <a:lnTo>
                    <a:pt x="375957" y="101157"/>
                  </a:lnTo>
                  <a:lnTo>
                    <a:pt x="370649" y="95220"/>
                  </a:lnTo>
                  <a:lnTo>
                    <a:pt x="359458" y="83330"/>
                  </a:lnTo>
                  <a:lnTo>
                    <a:pt x="324261" y="47624"/>
                  </a:lnTo>
                  <a:lnTo>
                    <a:pt x="317333" y="41671"/>
                  </a:lnTo>
                  <a:lnTo>
                    <a:pt x="309737" y="35719"/>
                  </a:lnTo>
                  <a:lnTo>
                    <a:pt x="301697" y="29766"/>
                  </a:lnTo>
                  <a:lnTo>
                    <a:pt x="294352" y="24805"/>
                  </a:lnTo>
                  <a:lnTo>
                    <a:pt x="287472" y="20505"/>
                  </a:lnTo>
                  <a:lnTo>
                    <a:pt x="280900" y="16647"/>
                  </a:lnTo>
                  <a:lnTo>
                    <a:pt x="274535" y="13082"/>
                  </a:lnTo>
                  <a:lnTo>
                    <a:pt x="24989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623"/>
            <p:cNvSpPr/>
            <p:nvPr/>
          </p:nvSpPr>
          <p:spPr>
            <a:xfrm>
              <a:off x="5732859" y="5080992"/>
              <a:ext cx="116087" cy="285751"/>
            </a:xfrm>
            <a:custGeom>
              <a:avLst/>
              <a:gdLst/>
              <a:ahLst/>
              <a:cxnLst/>
              <a:rect l="0" t="0" r="0" b="0"/>
              <a:pathLst>
                <a:path w="116087" h="285751">
                  <a:moveTo>
                    <a:pt x="0" y="0"/>
                  </a:moveTo>
                  <a:lnTo>
                    <a:pt x="4740" y="4740"/>
                  </a:lnTo>
                  <a:lnTo>
                    <a:pt x="6137" y="7129"/>
                  </a:lnTo>
                  <a:lnTo>
                    <a:pt x="7689" y="12428"/>
                  </a:lnTo>
                  <a:lnTo>
                    <a:pt x="10086" y="16223"/>
                  </a:lnTo>
                  <a:lnTo>
                    <a:pt x="13670" y="20738"/>
                  </a:lnTo>
                  <a:lnTo>
                    <a:pt x="18043" y="25731"/>
                  </a:lnTo>
                  <a:lnTo>
                    <a:pt x="21950" y="33028"/>
                  </a:lnTo>
                  <a:lnTo>
                    <a:pt x="25548" y="41863"/>
                  </a:lnTo>
                  <a:lnTo>
                    <a:pt x="28938" y="51721"/>
                  </a:lnTo>
                  <a:lnTo>
                    <a:pt x="33182" y="61270"/>
                  </a:lnTo>
                  <a:lnTo>
                    <a:pt x="37996" y="70612"/>
                  </a:lnTo>
                  <a:lnTo>
                    <a:pt x="43190" y="79817"/>
                  </a:lnTo>
                  <a:lnTo>
                    <a:pt x="47645" y="90914"/>
                  </a:lnTo>
                  <a:lnTo>
                    <a:pt x="51607" y="103273"/>
                  </a:lnTo>
                  <a:lnTo>
                    <a:pt x="55241" y="116474"/>
                  </a:lnTo>
                  <a:lnTo>
                    <a:pt x="59647" y="129243"/>
                  </a:lnTo>
                  <a:lnTo>
                    <a:pt x="64570" y="141724"/>
                  </a:lnTo>
                  <a:lnTo>
                    <a:pt x="75331" y="167168"/>
                  </a:lnTo>
                  <a:lnTo>
                    <a:pt x="86727" y="195013"/>
                  </a:lnTo>
                  <a:lnTo>
                    <a:pt x="91552" y="209383"/>
                  </a:lnTo>
                  <a:lnTo>
                    <a:pt x="95761" y="223925"/>
                  </a:lnTo>
                  <a:lnTo>
                    <a:pt x="99559" y="238580"/>
                  </a:lnTo>
                  <a:lnTo>
                    <a:pt x="103084" y="250334"/>
                  </a:lnTo>
                  <a:lnTo>
                    <a:pt x="106426" y="260156"/>
                  </a:lnTo>
                  <a:lnTo>
                    <a:pt x="116086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8915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752600"/>
            <a:ext cx="3733799" cy="92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305675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7" name="Group 56"/>
          <p:cNvGrpSpPr/>
          <p:nvPr/>
        </p:nvGrpSpPr>
        <p:grpSpPr>
          <a:xfrm>
            <a:off x="893537" y="428657"/>
            <a:ext cx="5267948" cy="5965000"/>
            <a:chOff x="893537" y="428657"/>
            <a:chExt cx="5267948" cy="5965000"/>
          </a:xfrm>
        </p:grpSpPr>
        <p:sp>
          <p:nvSpPr>
            <p:cNvPr id="3" name="SMARTInkAnnotation529"/>
            <p:cNvSpPr/>
            <p:nvPr/>
          </p:nvSpPr>
          <p:spPr>
            <a:xfrm>
              <a:off x="893537" y="4599156"/>
              <a:ext cx="461929" cy="311636"/>
            </a:xfrm>
            <a:custGeom>
              <a:avLst/>
              <a:gdLst/>
              <a:ahLst/>
              <a:cxnLst/>
              <a:rect l="0" t="0" r="0" b="0"/>
              <a:pathLst>
                <a:path w="461929" h="311636">
                  <a:moveTo>
                    <a:pt x="213744" y="8562"/>
                  </a:moveTo>
                  <a:lnTo>
                    <a:pt x="209003" y="3822"/>
                  </a:lnTo>
                  <a:lnTo>
                    <a:pt x="206615" y="2425"/>
                  </a:lnTo>
                  <a:lnTo>
                    <a:pt x="201315" y="874"/>
                  </a:lnTo>
                  <a:lnTo>
                    <a:pt x="192753" y="0"/>
                  </a:lnTo>
                  <a:lnTo>
                    <a:pt x="184240" y="2442"/>
                  </a:lnTo>
                  <a:lnTo>
                    <a:pt x="173842" y="5842"/>
                  </a:lnTo>
                  <a:lnTo>
                    <a:pt x="162606" y="7353"/>
                  </a:lnTo>
                  <a:lnTo>
                    <a:pt x="150997" y="10670"/>
                  </a:lnTo>
                  <a:lnTo>
                    <a:pt x="139224" y="15452"/>
                  </a:lnTo>
                  <a:lnTo>
                    <a:pt x="127376" y="20884"/>
                  </a:lnTo>
                  <a:lnTo>
                    <a:pt x="120447" y="23722"/>
                  </a:lnTo>
                  <a:lnTo>
                    <a:pt x="112850" y="26607"/>
                  </a:lnTo>
                  <a:lnTo>
                    <a:pt x="104810" y="29521"/>
                  </a:lnTo>
                  <a:lnTo>
                    <a:pt x="97465" y="34441"/>
                  </a:lnTo>
                  <a:lnTo>
                    <a:pt x="90584" y="40698"/>
                  </a:lnTo>
                  <a:lnTo>
                    <a:pt x="77647" y="54594"/>
                  </a:lnTo>
                  <a:lnTo>
                    <a:pt x="53172" y="79685"/>
                  </a:lnTo>
                  <a:lnTo>
                    <a:pt x="29229" y="103750"/>
                  </a:lnTo>
                  <a:lnTo>
                    <a:pt x="24257" y="110716"/>
                  </a:lnTo>
                  <a:lnTo>
                    <a:pt x="19951" y="118337"/>
                  </a:lnTo>
                  <a:lnTo>
                    <a:pt x="16088" y="126393"/>
                  </a:lnTo>
                  <a:lnTo>
                    <a:pt x="12520" y="134741"/>
                  </a:lnTo>
                  <a:lnTo>
                    <a:pt x="9149" y="143283"/>
                  </a:lnTo>
                  <a:lnTo>
                    <a:pt x="5910" y="151954"/>
                  </a:lnTo>
                  <a:lnTo>
                    <a:pt x="3750" y="159720"/>
                  </a:lnTo>
                  <a:lnTo>
                    <a:pt x="2311" y="166880"/>
                  </a:lnTo>
                  <a:lnTo>
                    <a:pt x="1351" y="173639"/>
                  </a:lnTo>
                  <a:lnTo>
                    <a:pt x="711" y="181121"/>
                  </a:lnTo>
                  <a:lnTo>
                    <a:pt x="284" y="189086"/>
                  </a:lnTo>
                  <a:lnTo>
                    <a:pt x="0" y="197372"/>
                  </a:lnTo>
                  <a:lnTo>
                    <a:pt x="803" y="204881"/>
                  </a:lnTo>
                  <a:lnTo>
                    <a:pt x="2330" y="211871"/>
                  </a:lnTo>
                  <a:lnTo>
                    <a:pt x="4340" y="218515"/>
                  </a:lnTo>
                  <a:lnTo>
                    <a:pt x="7665" y="224930"/>
                  </a:lnTo>
                  <a:lnTo>
                    <a:pt x="11866" y="231191"/>
                  </a:lnTo>
                  <a:lnTo>
                    <a:pt x="16650" y="237348"/>
                  </a:lnTo>
                  <a:lnTo>
                    <a:pt x="21825" y="243437"/>
                  </a:lnTo>
                  <a:lnTo>
                    <a:pt x="27259" y="249482"/>
                  </a:lnTo>
                  <a:lnTo>
                    <a:pt x="32866" y="255496"/>
                  </a:lnTo>
                  <a:lnTo>
                    <a:pt x="39580" y="261489"/>
                  </a:lnTo>
                  <a:lnTo>
                    <a:pt x="47033" y="267469"/>
                  </a:lnTo>
                  <a:lnTo>
                    <a:pt x="54978" y="273441"/>
                  </a:lnTo>
                  <a:lnTo>
                    <a:pt x="64244" y="278413"/>
                  </a:lnTo>
                  <a:lnTo>
                    <a:pt x="74390" y="282721"/>
                  </a:lnTo>
                  <a:lnTo>
                    <a:pt x="85122" y="286585"/>
                  </a:lnTo>
                  <a:lnTo>
                    <a:pt x="96246" y="290152"/>
                  </a:lnTo>
                  <a:lnTo>
                    <a:pt x="107631" y="293524"/>
                  </a:lnTo>
                  <a:lnTo>
                    <a:pt x="130864" y="299915"/>
                  </a:lnTo>
                  <a:lnTo>
                    <a:pt x="154419" y="306063"/>
                  </a:lnTo>
                  <a:lnTo>
                    <a:pt x="167248" y="308099"/>
                  </a:lnTo>
                  <a:lnTo>
                    <a:pt x="180762" y="309457"/>
                  </a:lnTo>
                  <a:lnTo>
                    <a:pt x="194733" y="310362"/>
                  </a:lnTo>
                  <a:lnTo>
                    <a:pt x="220839" y="311367"/>
                  </a:lnTo>
                  <a:lnTo>
                    <a:pt x="233357" y="311635"/>
                  </a:lnTo>
                  <a:lnTo>
                    <a:pt x="245670" y="310822"/>
                  </a:lnTo>
                  <a:lnTo>
                    <a:pt x="257849" y="309288"/>
                  </a:lnTo>
                  <a:lnTo>
                    <a:pt x="269936" y="307272"/>
                  </a:lnTo>
                  <a:lnTo>
                    <a:pt x="281963" y="304937"/>
                  </a:lnTo>
                  <a:lnTo>
                    <a:pt x="305910" y="299695"/>
                  </a:lnTo>
                  <a:lnTo>
                    <a:pt x="317852" y="295917"/>
                  </a:lnTo>
                  <a:lnTo>
                    <a:pt x="329782" y="291413"/>
                  </a:lnTo>
                  <a:lnTo>
                    <a:pt x="341704" y="286426"/>
                  </a:lnTo>
                  <a:lnTo>
                    <a:pt x="352629" y="281118"/>
                  </a:lnTo>
                  <a:lnTo>
                    <a:pt x="362889" y="275594"/>
                  </a:lnTo>
                  <a:lnTo>
                    <a:pt x="372705" y="269927"/>
                  </a:lnTo>
                  <a:lnTo>
                    <a:pt x="381234" y="264165"/>
                  </a:lnTo>
                  <a:lnTo>
                    <a:pt x="388904" y="258339"/>
                  </a:lnTo>
                  <a:lnTo>
                    <a:pt x="396002" y="252471"/>
                  </a:lnTo>
                  <a:lnTo>
                    <a:pt x="403710" y="245582"/>
                  </a:lnTo>
                  <a:lnTo>
                    <a:pt x="420212" y="229990"/>
                  </a:lnTo>
                  <a:lnTo>
                    <a:pt x="426796" y="222657"/>
                  </a:lnTo>
                  <a:lnTo>
                    <a:pt x="432177" y="215784"/>
                  </a:lnTo>
                  <a:lnTo>
                    <a:pt x="436756" y="209218"/>
                  </a:lnTo>
                  <a:lnTo>
                    <a:pt x="440802" y="201864"/>
                  </a:lnTo>
                  <a:lnTo>
                    <a:pt x="444491" y="193985"/>
                  </a:lnTo>
                  <a:lnTo>
                    <a:pt x="447942" y="185756"/>
                  </a:lnTo>
                  <a:lnTo>
                    <a:pt x="454423" y="171320"/>
                  </a:lnTo>
                  <a:lnTo>
                    <a:pt x="457541" y="164693"/>
                  </a:lnTo>
                  <a:lnTo>
                    <a:pt x="459619" y="157297"/>
                  </a:lnTo>
                  <a:lnTo>
                    <a:pt x="461004" y="149391"/>
                  </a:lnTo>
                  <a:lnTo>
                    <a:pt x="461928" y="141143"/>
                  </a:lnTo>
                  <a:lnTo>
                    <a:pt x="461551" y="133661"/>
                  </a:lnTo>
                  <a:lnTo>
                    <a:pt x="460308" y="126688"/>
                  </a:lnTo>
                  <a:lnTo>
                    <a:pt x="458487" y="120055"/>
                  </a:lnTo>
                  <a:lnTo>
                    <a:pt x="453818" y="104747"/>
                  </a:lnTo>
                  <a:lnTo>
                    <a:pt x="451184" y="96498"/>
                  </a:lnTo>
                  <a:lnTo>
                    <a:pt x="448436" y="89014"/>
                  </a:lnTo>
                  <a:lnTo>
                    <a:pt x="445611" y="82041"/>
                  </a:lnTo>
                  <a:lnTo>
                    <a:pt x="442736" y="75407"/>
                  </a:lnTo>
                  <a:lnTo>
                    <a:pt x="437843" y="69000"/>
                  </a:lnTo>
                  <a:lnTo>
                    <a:pt x="431604" y="62745"/>
                  </a:lnTo>
                  <a:lnTo>
                    <a:pt x="424468" y="56590"/>
                  </a:lnTo>
                  <a:lnTo>
                    <a:pt x="411248" y="47106"/>
                  </a:lnTo>
                  <a:lnTo>
                    <a:pt x="397766" y="38591"/>
                  </a:lnTo>
                  <a:lnTo>
                    <a:pt x="381852" y="28192"/>
                  </a:lnTo>
                  <a:lnTo>
                    <a:pt x="373441" y="23633"/>
                  </a:lnTo>
                  <a:lnTo>
                    <a:pt x="364857" y="19601"/>
                  </a:lnTo>
                  <a:lnTo>
                    <a:pt x="356158" y="15921"/>
                  </a:lnTo>
                  <a:lnTo>
                    <a:pt x="346390" y="13469"/>
                  </a:lnTo>
                  <a:lnTo>
                    <a:pt x="335909" y="11833"/>
                  </a:lnTo>
                  <a:lnTo>
                    <a:pt x="324953" y="10743"/>
                  </a:lnTo>
                  <a:lnTo>
                    <a:pt x="313680" y="10016"/>
                  </a:lnTo>
                  <a:lnTo>
                    <a:pt x="302196" y="9532"/>
                  </a:lnTo>
                  <a:lnTo>
                    <a:pt x="269717" y="8849"/>
                  </a:lnTo>
                  <a:lnTo>
                    <a:pt x="259989" y="8753"/>
                  </a:lnTo>
                  <a:lnTo>
                    <a:pt x="249535" y="9682"/>
                  </a:lnTo>
                  <a:lnTo>
                    <a:pt x="238597" y="11293"/>
                  </a:lnTo>
                  <a:lnTo>
                    <a:pt x="227336" y="13359"/>
                  </a:lnTo>
                  <a:lnTo>
                    <a:pt x="216852" y="14737"/>
                  </a:lnTo>
                  <a:lnTo>
                    <a:pt x="206886" y="15655"/>
                  </a:lnTo>
                  <a:lnTo>
                    <a:pt x="197266" y="16267"/>
                  </a:lnTo>
                  <a:lnTo>
                    <a:pt x="187876" y="17668"/>
                  </a:lnTo>
                  <a:lnTo>
                    <a:pt x="178639" y="19594"/>
                  </a:lnTo>
                  <a:lnTo>
                    <a:pt x="169505" y="21870"/>
                  </a:lnTo>
                  <a:lnTo>
                    <a:pt x="161431" y="23387"/>
                  </a:lnTo>
                  <a:lnTo>
                    <a:pt x="154064" y="24398"/>
                  </a:lnTo>
                  <a:lnTo>
                    <a:pt x="133377" y="264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530"/>
            <p:cNvSpPr/>
            <p:nvPr/>
          </p:nvSpPr>
          <p:spPr>
            <a:xfrm>
              <a:off x="946546" y="4152351"/>
              <a:ext cx="232173" cy="312493"/>
            </a:xfrm>
            <a:custGeom>
              <a:avLst/>
              <a:gdLst/>
              <a:ahLst/>
              <a:cxnLst/>
              <a:rect l="0" t="0" r="0" b="0"/>
              <a:pathLst>
                <a:path w="232173" h="312493">
                  <a:moveTo>
                    <a:pt x="0" y="285703"/>
                  </a:moveTo>
                  <a:lnTo>
                    <a:pt x="0" y="278015"/>
                  </a:lnTo>
                  <a:lnTo>
                    <a:pt x="6137" y="269889"/>
                  </a:lnTo>
                  <a:lnTo>
                    <a:pt x="7689" y="264453"/>
                  </a:lnTo>
                  <a:lnTo>
                    <a:pt x="8562" y="255815"/>
                  </a:lnTo>
                  <a:lnTo>
                    <a:pt x="11412" y="247284"/>
                  </a:lnTo>
                  <a:lnTo>
                    <a:pt x="15987" y="237870"/>
                  </a:lnTo>
                  <a:lnTo>
                    <a:pt x="21326" y="230379"/>
                  </a:lnTo>
                  <a:lnTo>
                    <a:pt x="24361" y="223742"/>
                  </a:lnTo>
                  <a:lnTo>
                    <a:pt x="25171" y="220583"/>
                  </a:lnTo>
                  <a:lnTo>
                    <a:pt x="31362" y="211782"/>
                  </a:lnTo>
                  <a:lnTo>
                    <a:pt x="35791" y="206656"/>
                  </a:lnTo>
                  <a:lnTo>
                    <a:pt x="39736" y="201255"/>
                  </a:lnTo>
                  <a:lnTo>
                    <a:pt x="43358" y="195671"/>
                  </a:lnTo>
                  <a:lnTo>
                    <a:pt x="46765" y="189962"/>
                  </a:lnTo>
                  <a:lnTo>
                    <a:pt x="50028" y="184173"/>
                  </a:lnTo>
                  <a:lnTo>
                    <a:pt x="56300" y="172448"/>
                  </a:lnTo>
                  <a:lnTo>
                    <a:pt x="80358" y="124963"/>
                  </a:lnTo>
                  <a:lnTo>
                    <a:pt x="110133" y="65438"/>
                  </a:lnTo>
                  <a:lnTo>
                    <a:pt x="116086" y="56177"/>
                  </a:lnTo>
                  <a:lnTo>
                    <a:pt x="122039" y="47762"/>
                  </a:lnTo>
                  <a:lnTo>
                    <a:pt x="125016" y="42740"/>
                  </a:lnTo>
                  <a:lnTo>
                    <a:pt x="127993" y="37407"/>
                  </a:lnTo>
                  <a:lnTo>
                    <a:pt x="131300" y="28836"/>
                  </a:lnTo>
                  <a:lnTo>
                    <a:pt x="132182" y="25162"/>
                  </a:lnTo>
                  <a:lnTo>
                    <a:pt x="135808" y="18433"/>
                  </a:lnTo>
                  <a:lnTo>
                    <a:pt x="138164" y="15250"/>
                  </a:lnTo>
                  <a:lnTo>
                    <a:pt x="140781" y="9067"/>
                  </a:lnTo>
                  <a:lnTo>
                    <a:pt x="141479" y="6029"/>
                  </a:lnTo>
                  <a:lnTo>
                    <a:pt x="142937" y="4004"/>
                  </a:lnTo>
                  <a:lnTo>
                    <a:pt x="144901" y="2653"/>
                  </a:lnTo>
                  <a:lnTo>
                    <a:pt x="151685" y="0"/>
                  </a:lnTo>
                  <a:lnTo>
                    <a:pt x="151789" y="9673"/>
                  </a:lnTo>
                  <a:lnTo>
                    <a:pt x="151802" y="20945"/>
                  </a:lnTo>
                  <a:lnTo>
                    <a:pt x="154449" y="29458"/>
                  </a:lnTo>
                  <a:lnTo>
                    <a:pt x="156545" y="34505"/>
                  </a:lnTo>
                  <a:lnTo>
                    <a:pt x="157941" y="39855"/>
                  </a:lnTo>
                  <a:lnTo>
                    <a:pt x="158872" y="45406"/>
                  </a:lnTo>
                  <a:lnTo>
                    <a:pt x="159493" y="51091"/>
                  </a:lnTo>
                  <a:lnTo>
                    <a:pt x="160899" y="57857"/>
                  </a:lnTo>
                  <a:lnTo>
                    <a:pt x="162829" y="65345"/>
                  </a:lnTo>
                  <a:lnTo>
                    <a:pt x="165107" y="73313"/>
                  </a:lnTo>
                  <a:lnTo>
                    <a:pt x="166626" y="81602"/>
                  </a:lnTo>
                  <a:lnTo>
                    <a:pt x="167639" y="90104"/>
                  </a:lnTo>
                  <a:lnTo>
                    <a:pt x="168314" y="98749"/>
                  </a:lnTo>
                  <a:lnTo>
                    <a:pt x="169756" y="107489"/>
                  </a:lnTo>
                  <a:lnTo>
                    <a:pt x="171710" y="116293"/>
                  </a:lnTo>
                  <a:lnTo>
                    <a:pt x="174005" y="125138"/>
                  </a:lnTo>
                  <a:lnTo>
                    <a:pt x="175534" y="134011"/>
                  </a:lnTo>
                  <a:lnTo>
                    <a:pt x="176554" y="142903"/>
                  </a:lnTo>
                  <a:lnTo>
                    <a:pt x="177234" y="151808"/>
                  </a:lnTo>
                  <a:lnTo>
                    <a:pt x="178680" y="159729"/>
                  </a:lnTo>
                  <a:lnTo>
                    <a:pt x="180635" y="166994"/>
                  </a:lnTo>
                  <a:lnTo>
                    <a:pt x="199549" y="223564"/>
                  </a:lnTo>
                  <a:lnTo>
                    <a:pt x="202486" y="231379"/>
                  </a:lnTo>
                  <a:lnTo>
                    <a:pt x="205436" y="238573"/>
                  </a:lnTo>
                  <a:lnTo>
                    <a:pt x="208395" y="245353"/>
                  </a:lnTo>
                  <a:lnTo>
                    <a:pt x="211360" y="252850"/>
                  </a:lnTo>
                  <a:lnTo>
                    <a:pt x="217300" y="269117"/>
                  </a:lnTo>
                  <a:lnTo>
                    <a:pt x="219281" y="275638"/>
                  </a:lnTo>
                  <a:lnTo>
                    <a:pt x="220601" y="280978"/>
                  </a:lnTo>
                  <a:lnTo>
                    <a:pt x="223061" y="290548"/>
                  </a:lnTo>
                  <a:lnTo>
                    <a:pt x="225106" y="295879"/>
                  </a:lnTo>
                  <a:lnTo>
                    <a:pt x="232172" y="31249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531"/>
            <p:cNvSpPr/>
            <p:nvPr/>
          </p:nvSpPr>
          <p:spPr>
            <a:xfrm>
              <a:off x="982265" y="4322371"/>
              <a:ext cx="232173" cy="35317"/>
            </a:xfrm>
            <a:custGeom>
              <a:avLst/>
              <a:gdLst/>
              <a:ahLst/>
              <a:cxnLst/>
              <a:rect l="0" t="0" r="0" b="0"/>
              <a:pathLst>
                <a:path w="232173" h="35317">
                  <a:moveTo>
                    <a:pt x="0" y="35316"/>
                  </a:moveTo>
                  <a:lnTo>
                    <a:pt x="0" y="30575"/>
                  </a:lnTo>
                  <a:lnTo>
                    <a:pt x="992" y="28187"/>
                  </a:lnTo>
                  <a:lnTo>
                    <a:pt x="2646" y="25602"/>
                  </a:lnTo>
                  <a:lnTo>
                    <a:pt x="4741" y="22887"/>
                  </a:lnTo>
                  <a:lnTo>
                    <a:pt x="7129" y="21077"/>
                  </a:lnTo>
                  <a:lnTo>
                    <a:pt x="9714" y="19870"/>
                  </a:lnTo>
                  <a:lnTo>
                    <a:pt x="12429" y="19066"/>
                  </a:lnTo>
                  <a:lnTo>
                    <a:pt x="15231" y="17537"/>
                  </a:lnTo>
                  <a:lnTo>
                    <a:pt x="18092" y="15526"/>
                  </a:lnTo>
                  <a:lnTo>
                    <a:pt x="20991" y="13193"/>
                  </a:lnTo>
                  <a:lnTo>
                    <a:pt x="23916" y="11638"/>
                  </a:lnTo>
                  <a:lnTo>
                    <a:pt x="26858" y="10601"/>
                  </a:lnTo>
                  <a:lnTo>
                    <a:pt x="29812" y="9909"/>
                  </a:lnTo>
                  <a:lnTo>
                    <a:pt x="33765" y="8456"/>
                  </a:lnTo>
                  <a:lnTo>
                    <a:pt x="38385" y="6495"/>
                  </a:lnTo>
                  <a:lnTo>
                    <a:pt x="43449" y="4196"/>
                  </a:lnTo>
                  <a:lnTo>
                    <a:pt x="49802" y="2663"/>
                  </a:lnTo>
                  <a:lnTo>
                    <a:pt x="57014" y="1641"/>
                  </a:lnTo>
                  <a:lnTo>
                    <a:pt x="64798" y="960"/>
                  </a:lnTo>
                  <a:lnTo>
                    <a:pt x="72965" y="505"/>
                  </a:lnTo>
                  <a:lnTo>
                    <a:pt x="89976" y="0"/>
                  </a:lnTo>
                  <a:lnTo>
                    <a:pt x="99671" y="858"/>
                  </a:lnTo>
                  <a:lnTo>
                    <a:pt x="110104" y="2422"/>
                  </a:lnTo>
                  <a:lnTo>
                    <a:pt x="121028" y="4457"/>
                  </a:lnTo>
                  <a:lnTo>
                    <a:pt x="132279" y="5814"/>
                  </a:lnTo>
                  <a:lnTo>
                    <a:pt x="143748" y="6718"/>
                  </a:lnTo>
                  <a:lnTo>
                    <a:pt x="155364" y="7321"/>
                  </a:lnTo>
                  <a:lnTo>
                    <a:pt x="167076" y="8715"/>
                  </a:lnTo>
                  <a:lnTo>
                    <a:pt x="178853" y="10636"/>
                  </a:lnTo>
                  <a:lnTo>
                    <a:pt x="190673" y="12910"/>
                  </a:lnTo>
                  <a:lnTo>
                    <a:pt x="200537" y="14425"/>
                  </a:lnTo>
                  <a:lnTo>
                    <a:pt x="209098" y="15435"/>
                  </a:lnTo>
                  <a:lnTo>
                    <a:pt x="232172" y="174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532"/>
            <p:cNvSpPr/>
            <p:nvPr/>
          </p:nvSpPr>
          <p:spPr>
            <a:xfrm>
              <a:off x="1555049" y="4241601"/>
              <a:ext cx="266193" cy="348212"/>
            </a:xfrm>
            <a:custGeom>
              <a:avLst/>
              <a:gdLst/>
              <a:ahLst/>
              <a:cxnLst/>
              <a:rect l="0" t="0" r="0" b="0"/>
              <a:pathLst>
                <a:path w="266193" h="348212">
                  <a:moveTo>
                    <a:pt x="52294" y="17859"/>
                  </a:moveTo>
                  <a:lnTo>
                    <a:pt x="44606" y="17859"/>
                  </a:lnTo>
                  <a:lnTo>
                    <a:pt x="44192" y="18852"/>
                  </a:lnTo>
                  <a:lnTo>
                    <a:pt x="43610" y="25981"/>
                  </a:lnTo>
                  <a:lnTo>
                    <a:pt x="43474" y="35028"/>
                  </a:lnTo>
                  <a:lnTo>
                    <a:pt x="40767" y="45664"/>
                  </a:lnTo>
                  <a:lnTo>
                    <a:pt x="37249" y="56014"/>
                  </a:lnTo>
                  <a:lnTo>
                    <a:pt x="35686" y="63921"/>
                  </a:lnTo>
                  <a:lnTo>
                    <a:pt x="34991" y="73388"/>
                  </a:lnTo>
                  <a:lnTo>
                    <a:pt x="34682" y="84210"/>
                  </a:lnTo>
                  <a:lnTo>
                    <a:pt x="34545" y="95635"/>
                  </a:lnTo>
                  <a:lnTo>
                    <a:pt x="33516" y="101460"/>
                  </a:lnTo>
                  <a:lnTo>
                    <a:pt x="31838" y="107328"/>
                  </a:lnTo>
                  <a:lnTo>
                    <a:pt x="29727" y="113223"/>
                  </a:lnTo>
                  <a:lnTo>
                    <a:pt x="28320" y="120130"/>
                  </a:lnTo>
                  <a:lnTo>
                    <a:pt x="27382" y="127712"/>
                  </a:lnTo>
                  <a:lnTo>
                    <a:pt x="26756" y="135743"/>
                  </a:lnTo>
                  <a:lnTo>
                    <a:pt x="25347" y="144073"/>
                  </a:lnTo>
                  <a:lnTo>
                    <a:pt x="23415" y="152604"/>
                  </a:lnTo>
                  <a:lnTo>
                    <a:pt x="21135" y="161267"/>
                  </a:lnTo>
                  <a:lnTo>
                    <a:pt x="18623" y="169027"/>
                  </a:lnTo>
                  <a:lnTo>
                    <a:pt x="15956" y="176185"/>
                  </a:lnTo>
                  <a:lnTo>
                    <a:pt x="13186" y="182940"/>
                  </a:lnTo>
                  <a:lnTo>
                    <a:pt x="11339" y="190421"/>
                  </a:lnTo>
                  <a:lnTo>
                    <a:pt x="10108" y="198385"/>
                  </a:lnTo>
                  <a:lnTo>
                    <a:pt x="9287" y="206671"/>
                  </a:lnTo>
                  <a:lnTo>
                    <a:pt x="8740" y="214179"/>
                  </a:lnTo>
                  <a:lnTo>
                    <a:pt x="8376" y="221169"/>
                  </a:lnTo>
                  <a:lnTo>
                    <a:pt x="8132" y="227813"/>
                  </a:lnTo>
                  <a:lnTo>
                    <a:pt x="6978" y="235219"/>
                  </a:lnTo>
                  <a:lnTo>
                    <a:pt x="5216" y="243133"/>
                  </a:lnTo>
                  <a:lnTo>
                    <a:pt x="3050" y="251385"/>
                  </a:lnTo>
                  <a:lnTo>
                    <a:pt x="1605" y="258872"/>
                  </a:lnTo>
                  <a:lnTo>
                    <a:pt x="642" y="265847"/>
                  </a:lnTo>
                  <a:lnTo>
                    <a:pt x="0" y="272481"/>
                  </a:lnTo>
                  <a:lnTo>
                    <a:pt x="564" y="278888"/>
                  </a:lnTo>
                  <a:lnTo>
                    <a:pt x="1933" y="285145"/>
                  </a:lnTo>
                  <a:lnTo>
                    <a:pt x="3837" y="291299"/>
                  </a:lnTo>
                  <a:lnTo>
                    <a:pt x="5107" y="297387"/>
                  </a:lnTo>
                  <a:lnTo>
                    <a:pt x="5953" y="303430"/>
                  </a:lnTo>
                  <a:lnTo>
                    <a:pt x="6517" y="309443"/>
                  </a:lnTo>
                  <a:lnTo>
                    <a:pt x="7144" y="318770"/>
                  </a:lnTo>
                  <a:lnTo>
                    <a:pt x="7312" y="322646"/>
                  </a:lnTo>
                  <a:lnTo>
                    <a:pt x="8415" y="326222"/>
                  </a:lnTo>
                  <a:lnTo>
                    <a:pt x="12287" y="332842"/>
                  </a:lnTo>
                  <a:lnTo>
                    <a:pt x="20045" y="342147"/>
                  </a:lnTo>
                  <a:lnTo>
                    <a:pt x="23850" y="344184"/>
                  </a:lnTo>
                  <a:lnTo>
                    <a:pt x="28370" y="345542"/>
                  </a:lnTo>
                  <a:lnTo>
                    <a:pt x="33368" y="346447"/>
                  </a:lnTo>
                  <a:lnTo>
                    <a:pt x="41568" y="347454"/>
                  </a:lnTo>
                  <a:lnTo>
                    <a:pt x="49511" y="347900"/>
                  </a:lnTo>
                  <a:lnTo>
                    <a:pt x="59656" y="348099"/>
                  </a:lnTo>
                  <a:lnTo>
                    <a:pt x="76524" y="348211"/>
                  </a:lnTo>
                  <a:lnTo>
                    <a:pt x="82338" y="347234"/>
                  </a:lnTo>
                  <a:lnTo>
                    <a:pt x="88199" y="345591"/>
                  </a:lnTo>
                  <a:lnTo>
                    <a:pt x="94090" y="343503"/>
                  </a:lnTo>
                  <a:lnTo>
                    <a:pt x="100002" y="341120"/>
                  </a:lnTo>
                  <a:lnTo>
                    <a:pt x="105928" y="338538"/>
                  </a:lnTo>
                  <a:lnTo>
                    <a:pt x="117803" y="333024"/>
                  </a:lnTo>
                  <a:lnTo>
                    <a:pt x="147548" y="318446"/>
                  </a:lnTo>
                  <a:lnTo>
                    <a:pt x="153500" y="314493"/>
                  </a:lnTo>
                  <a:lnTo>
                    <a:pt x="159452" y="309872"/>
                  </a:lnTo>
                  <a:lnTo>
                    <a:pt x="165405" y="304808"/>
                  </a:lnTo>
                  <a:lnTo>
                    <a:pt x="171358" y="300440"/>
                  </a:lnTo>
                  <a:lnTo>
                    <a:pt x="177310" y="296536"/>
                  </a:lnTo>
                  <a:lnTo>
                    <a:pt x="183263" y="292941"/>
                  </a:lnTo>
                  <a:lnTo>
                    <a:pt x="188224" y="288560"/>
                  </a:lnTo>
                  <a:lnTo>
                    <a:pt x="196382" y="278400"/>
                  </a:lnTo>
                  <a:lnTo>
                    <a:pt x="203315" y="269916"/>
                  </a:lnTo>
                  <a:lnTo>
                    <a:pt x="209704" y="261845"/>
                  </a:lnTo>
                  <a:lnTo>
                    <a:pt x="215850" y="251644"/>
                  </a:lnTo>
                  <a:lnTo>
                    <a:pt x="219244" y="243141"/>
                  </a:lnTo>
                  <a:lnTo>
                    <a:pt x="220752" y="235062"/>
                  </a:lnTo>
                  <a:lnTo>
                    <a:pt x="221422" y="224858"/>
                  </a:lnTo>
                  <a:lnTo>
                    <a:pt x="221720" y="216354"/>
                  </a:lnTo>
                  <a:lnTo>
                    <a:pt x="221888" y="205987"/>
                  </a:lnTo>
                  <a:lnTo>
                    <a:pt x="221911" y="202809"/>
                  </a:lnTo>
                  <a:lnTo>
                    <a:pt x="220935" y="199699"/>
                  </a:lnTo>
                  <a:lnTo>
                    <a:pt x="215812" y="190580"/>
                  </a:lnTo>
                  <a:lnTo>
                    <a:pt x="214266" y="184582"/>
                  </a:lnTo>
                  <a:lnTo>
                    <a:pt x="211869" y="181594"/>
                  </a:lnTo>
                  <a:lnTo>
                    <a:pt x="203914" y="175628"/>
                  </a:lnTo>
                  <a:lnTo>
                    <a:pt x="196410" y="172315"/>
                  </a:lnTo>
                  <a:lnTo>
                    <a:pt x="188775" y="169850"/>
                  </a:lnTo>
                  <a:lnTo>
                    <a:pt x="183961" y="167804"/>
                  </a:lnTo>
                  <a:lnTo>
                    <a:pt x="178768" y="165447"/>
                  </a:lnTo>
                  <a:lnTo>
                    <a:pt x="173321" y="163876"/>
                  </a:lnTo>
                  <a:lnTo>
                    <a:pt x="167705" y="162829"/>
                  </a:lnTo>
                  <a:lnTo>
                    <a:pt x="161977" y="162131"/>
                  </a:lnTo>
                  <a:lnTo>
                    <a:pt x="157166" y="161665"/>
                  </a:lnTo>
                  <a:lnTo>
                    <a:pt x="149175" y="161148"/>
                  </a:lnTo>
                  <a:lnTo>
                    <a:pt x="139670" y="160919"/>
                  </a:lnTo>
                  <a:lnTo>
                    <a:pt x="88069" y="160734"/>
                  </a:lnTo>
                  <a:lnTo>
                    <a:pt x="92770" y="160734"/>
                  </a:lnTo>
                  <a:lnTo>
                    <a:pt x="95153" y="159742"/>
                  </a:lnTo>
                  <a:lnTo>
                    <a:pt x="100447" y="155994"/>
                  </a:lnTo>
                  <a:lnTo>
                    <a:pt x="104240" y="154598"/>
                  </a:lnTo>
                  <a:lnTo>
                    <a:pt x="108753" y="153667"/>
                  </a:lnTo>
                  <a:lnTo>
                    <a:pt x="113746" y="153046"/>
                  </a:lnTo>
                  <a:lnTo>
                    <a:pt x="119059" y="152632"/>
                  </a:lnTo>
                  <a:lnTo>
                    <a:pt x="124585" y="152356"/>
                  </a:lnTo>
                  <a:lnTo>
                    <a:pt x="130254" y="152173"/>
                  </a:lnTo>
                  <a:lnTo>
                    <a:pt x="136017" y="151058"/>
                  </a:lnTo>
                  <a:lnTo>
                    <a:pt x="141844" y="149322"/>
                  </a:lnTo>
                  <a:lnTo>
                    <a:pt x="147713" y="147173"/>
                  </a:lnTo>
                  <a:lnTo>
                    <a:pt x="153610" y="144749"/>
                  </a:lnTo>
                  <a:lnTo>
                    <a:pt x="159525" y="142139"/>
                  </a:lnTo>
                  <a:lnTo>
                    <a:pt x="171390" y="136595"/>
                  </a:lnTo>
                  <a:lnTo>
                    <a:pt x="218983" y="113097"/>
                  </a:lnTo>
                  <a:lnTo>
                    <a:pt x="223944" y="110124"/>
                  </a:lnTo>
                  <a:lnTo>
                    <a:pt x="232101" y="104176"/>
                  </a:lnTo>
                  <a:lnTo>
                    <a:pt x="239034" y="95579"/>
                  </a:lnTo>
                  <a:lnTo>
                    <a:pt x="245423" y="86136"/>
                  </a:lnTo>
                  <a:lnTo>
                    <a:pt x="251569" y="78632"/>
                  </a:lnTo>
                  <a:lnTo>
                    <a:pt x="254963" y="71989"/>
                  </a:lnTo>
                  <a:lnTo>
                    <a:pt x="255867" y="68828"/>
                  </a:lnTo>
                  <a:lnTo>
                    <a:pt x="259519" y="62671"/>
                  </a:lnTo>
                  <a:lnTo>
                    <a:pt x="261881" y="59640"/>
                  </a:lnTo>
                  <a:lnTo>
                    <a:pt x="264507" y="53627"/>
                  </a:lnTo>
                  <a:lnTo>
                    <a:pt x="266192" y="46422"/>
                  </a:lnTo>
                  <a:lnTo>
                    <a:pt x="265338" y="44839"/>
                  </a:lnTo>
                  <a:lnTo>
                    <a:pt x="259396" y="37869"/>
                  </a:lnTo>
                  <a:lnTo>
                    <a:pt x="251351" y="29521"/>
                  </a:lnTo>
                  <a:lnTo>
                    <a:pt x="236792" y="14851"/>
                  </a:lnTo>
                  <a:lnTo>
                    <a:pt x="232840" y="12877"/>
                  </a:lnTo>
                  <a:lnTo>
                    <a:pt x="228221" y="11561"/>
                  </a:lnTo>
                  <a:lnTo>
                    <a:pt x="223156" y="10684"/>
                  </a:lnTo>
                  <a:lnTo>
                    <a:pt x="217796" y="9107"/>
                  </a:lnTo>
                  <a:lnTo>
                    <a:pt x="212238" y="7063"/>
                  </a:lnTo>
                  <a:lnTo>
                    <a:pt x="206549" y="4709"/>
                  </a:lnTo>
                  <a:lnTo>
                    <a:pt x="201763" y="3139"/>
                  </a:lnTo>
                  <a:lnTo>
                    <a:pt x="193801" y="1395"/>
                  </a:lnTo>
                  <a:lnTo>
                    <a:pt x="189296" y="930"/>
                  </a:lnTo>
                  <a:lnTo>
                    <a:pt x="184308" y="620"/>
                  </a:lnTo>
                  <a:lnTo>
                    <a:pt x="173475" y="276"/>
                  </a:lnTo>
                  <a:lnTo>
                    <a:pt x="138539" y="24"/>
                  </a:lnTo>
                  <a:lnTo>
                    <a:pt x="79084" y="0"/>
                  </a:lnTo>
                  <a:lnTo>
                    <a:pt x="8801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33"/>
            <p:cNvSpPr/>
            <p:nvPr/>
          </p:nvSpPr>
          <p:spPr>
            <a:xfrm>
              <a:off x="2214562" y="4348757"/>
              <a:ext cx="169665" cy="160736"/>
            </a:xfrm>
            <a:custGeom>
              <a:avLst/>
              <a:gdLst/>
              <a:ahLst/>
              <a:cxnLst/>
              <a:rect l="0" t="0" r="0" b="0"/>
              <a:pathLst>
                <a:path w="169665" h="160736">
                  <a:moveTo>
                    <a:pt x="169664" y="0"/>
                  </a:moveTo>
                  <a:lnTo>
                    <a:pt x="164923" y="4741"/>
                  </a:lnTo>
                  <a:lnTo>
                    <a:pt x="163527" y="7129"/>
                  </a:lnTo>
                  <a:lnTo>
                    <a:pt x="162596" y="9714"/>
                  </a:lnTo>
                  <a:lnTo>
                    <a:pt x="161976" y="12429"/>
                  </a:lnTo>
                  <a:lnTo>
                    <a:pt x="159577" y="15232"/>
                  </a:lnTo>
                  <a:lnTo>
                    <a:pt x="155994" y="18092"/>
                  </a:lnTo>
                  <a:lnTo>
                    <a:pt x="151621" y="20991"/>
                  </a:lnTo>
                  <a:lnTo>
                    <a:pt x="147713" y="24908"/>
                  </a:lnTo>
                  <a:lnTo>
                    <a:pt x="144116" y="29504"/>
                  </a:lnTo>
                  <a:lnTo>
                    <a:pt x="140726" y="34552"/>
                  </a:lnTo>
                  <a:lnTo>
                    <a:pt x="136481" y="38910"/>
                  </a:lnTo>
                  <a:lnTo>
                    <a:pt x="131667" y="42807"/>
                  </a:lnTo>
                  <a:lnTo>
                    <a:pt x="126473" y="46398"/>
                  </a:lnTo>
                  <a:lnTo>
                    <a:pt x="122019" y="50776"/>
                  </a:lnTo>
                  <a:lnTo>
                    <a:pt x="118057" y="55678"/>
                  </a:lnTo>
                  <a:lnTo>
                    <a:pt x="114423" y="60931"/>
                  </a:lnTo>
                  <a:lnTo>
                    <a:pt x="111009" y="66418"/>
                  </a:lnTo>
                  <a:lnTo>
                    <a:pt x="107740" y="72059"/>
                  </a:lnTo>
                  <a:lnTo>
                    <a:pt x="104569" y="77806"/>
                  </a:lnTo>
                  <a:lnTo>
                    <a:pt x="100470" y="82628"/>
                  </a:lnTo>
                  <a:lnTo>
                    <a:pt x="95754" y="86835"/>
                  </a:lnTo>
                  <a:lnTo>
                    <a:pt x="90625" y="90633"/>
                  </a:lnTo>
                  <a:lnTo>
                    <a:pt x="85221" y="95148"/>
                  </a:lnTo>
                  <a:lnTo>
                    <a:pt x="79634" y="100143"/>
                  </a:lnTo>
                  <a:lnTo>
                    <a:pt x="69127" y="109993"/>
                  </a:lnTo>
                  <a:lnTo>
                    <a:pt x="61150" y="117677"/>
                  </a:lnTo>
                  <a:lnTo>
                    <a:pt x="57634" y="122108"/>
                  </a:lnTo>
                  <a:lnTo>
                    <a:pt x="54298" y="127046"/>
                  </a:lnTo>
                  <a:lnTo>
                    <a:pt x="51081" y="132322"/>
                  </a:lnTo>
                  <a:lnTo>
                    <a:pt x="46953" y="136832"/>
                  </a:lnTo>
                  <a:lnTo>
                    <a:pt x="42216" y="140831"/>
                  </a:lnTo>
                  <a:lnTo>
                    <a:pt x="37074" y="144489"/>
                  </a:lnTo>
                  <a:lnTo>
                    <a:pt x="32653" y="146927"/>
                  </a:lnTo>
                  <a:lnTo>
                    <a:pt x="28714" y="148553"/>
                  </a:lnTo>
                  <a:lnTo>
                    <a:pt x="25096" y="149637"/>
                  </a:lnTo>
                  <a:lnTo>
                    <a:pt x="21692" y="151352"/>
                  </a:lnTo>
                  <a:lnTo>
                    <a:pt x="18430" y="153487"/>
                  </a:lnTo>
                  <a:lnTo>
                    <a:pt x="10806" y="159303"/>
                  </a:lnTo>
                  <a:lnTo>
                    <a:pt x="7118" y="160099"/>
                  </a:lnTo>
                  <a:lnTo>
                    <a:pt x="0" y="1607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34"/>
            <p:cNvSpPr/>
            <p:nvPr/>
          </p:nvSpPr>
          <p:spPr>
            <a:xfrm>
              <a:off x="2330648" y="4321968"/>
              <a:ext cx="133946" cy="232173"/>
            </a:xfrm>
            <a:custGeom>
              <a:avLst/>
              <a:gdLst/>
              <a:ahLst/>
              <a:cxnLst/>
              <a:rect l="0" t="0" r="0" b="0"/>
              <a:pathLst>
                <a:path w="133946" h="232173">
                  <a:moveTo>
                    <a:pt x="0" y="0"/>
                  </a:moveTo>
                  <a:lnTo>
                    <a:pt x="0" y="29812"/>
                  </a:lnTo>
                  <a:lnTo>
                    <a:pt x="992" y="33765"/>
                  </a:lnTo>
                  <a:lnTo>
                    <a:pt x="2646" y="38385"/>
                  </a:lnTo>
                  <a:lnTo>
                    <a:pt x="4740" y="43449"/>
                  </a:lnTo>
                  <a:lnTo>
                    <a:pt x="7129" y="49802"/>
                  </a:lnTo>
                  <a:lnTo>
                    <a:pt x="12429" y="64798"/>
                  </a:lnTo>
                  <a:lnTo>
                    <a:pt x="16223" y="71973"/>
                  </a:lnTo>
                  <a:lnTo>
                    <a:pt x="20737" y="78740"/>
                  </a:lnTo>
                  <a:lnTo>
                    <a:pt x="25731" y="85235"/>
                  </a:lnTo>
                  <a:lnTo>
                    <a:pt x="30053" y="92543"/>
                  </a:lnTo>
                  <a:lnTo>
                    <a:pt x="33926" y="100391"/>
                  </a:lnTo>
                  <a:lnTo>
                    <a:pt x="37500" y="108599"/>
                  </a:lnTo>
                  <a:lnTo>
                    <a:pt x="41867" y="117048"/>
                  </a:lnTo>
                  <a:lnTo>
                    <a:pt x="46763" y="125657"/>
                  </a:lnTo>
                  <a:lnTo>
                    <a:pt x="52011" y="134373"/>
                  </a:lnTo>
                  <a:lnTo>
                    <a:pt x="63134" y="151995"/>
                  </a:lnTo>
                  <a:lnTo>
                    <a:pt x="68878" y="160861"/>
                  </a:lnTo>
                  <a:lnTo>
                    <a:pt x="74692" y="168757"/>
                  </a:lnTo>
                  <a:lnTo>
                    <a:pt x="80553" y="176005"/>
                  </a:lnTo>
                  <a:lnTo>
                    <a:pt x="86444" y="182821"/>
                  </a:lnTo>
                  <a:lnTo>
                    <a:pt x="92356" y="189349"/>
                  </a:lnTo>
                  <a:lnTo>
                    <a:pt x="104216" y="201895"/>
                  </a:lnTo>
                  <a:lnTo>
                    <a:pt x="124236" y="222391"/>
                  </a:lnTo>
                  <a:lnTo>
                    <a:pt x="133945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35"/>
            <p:cNvSpPr/>
            <p:nvPr/>
          </p:nvSpPr>
          <p:spPr>
            <a:xfrm>
              <a:off x="2786184" y="4384476"/>
              <a:ext cx="285626" cy="303564"/>
            </a:xfrm>
            <a:custGeom>
              <a:avLst/>
              <a:gdLst/>
              <a:ahLst/>
              <a:cxnLst/>
              <a:rect l="0" t="0" r="0" b="0"/>
              <a:pathLst>
                <a:path w="285626" h="303564">
                  <a:moveTo>
                    <a:pt x="62386" y="0"/>
                  </a:moveTo>
                  <a:lnTo>
                    <a:pt x="62386" y="4740"/>
                  </a:lnTo>
                  <a:lnTo>
                    <a:pt x="61393" y="6137"/>
                  </a:lnTo>
                  <a:lnTo>
                    <a:pt x="59740" y="7068"/>
                  </a:lnTo>
                  <a:lnTo>
                    <a:pt x="54698" y="8562"/>
                  </a:lnTo>
                  <a:lnTo>
                    <a:pt x="46572" y="15986"/>
                  </a:lnTo>
                  <a:lnTo>
                    <a:pt x="14750" y="47637"/>
                  </a:lnTo>
                  <a:lnTo>
                    <a:pt x="12769" y="50610"/>
                  </a:lnTo>
                  <a:lnTo>
                    <a:pt x="8989" y="59534"/>
                  </a:lnTo>
                  <a:lnTo>
                    <a:pt x="3019" y="68462"/>
                  </a:lnTo>
                  <a:lnTo>
                    <a:pt x="1274" y="74415"/>
                  </a:lnTo>
                  <a:lnTo>
                    <a:pt x="292" y="83344"/>
                  </a:lnTo>
                  <a:lnTo>
                    <a:pt x="0" y="87533"/>
                  </a:lnTo>
                  <a:lnTo>
                    <a:pt x="2578" y="91158"/>
                  </a:lnTo>
                  <a:lnTo>
                    <a:pt x="7577" y="96830"/>
                  </a:lnTo>
                  <a:lnTo>
                    <a:pt x="8980" y="97296"/>
                  </a:lnTo>
                  <a:lnTo>
                    <a:pt x="16686" y="97951"/>
                  </a:lnTo>
                  <a:lnTo>
                    <a:pt x="33919" y="98172"/>
                  </a:lnTo>
                  <a:lnTo>
                    <a:pt x="51912" y="98216"/>
                  </a:lnTo>
                  <a:lnTo>
                    <a:pt x="57388" y="97227"/>
                  </a:lnTo>
                  <a:lnTo>
                    <a:pt x="63022" y="95576"/>
                  </a:lnTo>
                  <a:lnTo>
                    <a:pt x="68763" y="93483"/>
                  </a:lnTo>
                  <a:lnTo>
                    <a:pt x="74575" y="92088"/>
                  </a:lnTo>
                  <a:lnTo>
                    <a:pt x="80434" y="91157"/>
                  </a:lnTo>
                  <a:lnTo>
                    <a:pt x="86324" y="90537"/>
                  </a:lnTo>
                  <a:lnTo>
                    <a:pt x="92235" y="89131"/>
                  </a:lnTo>
                  <a:lnTo>
                    <a:pt x="98160" y="87202"/>
                  </a:lnTo>
                  <a:lnTo>
                    <a:pt x="104095" y="84924"/>
                  </a:lnTo>
                  <a:lnTo>
                    <a:pt x="110036" y="82413"/>
                  </a:lnTo>
                  <a:lnTo>
                    <a:pt x="115980" y="79746"/>
                  </a:lnTo>
                  <a:lnTo>
                    <a:pt x="127878" y="74138"/>
                  </a:lnTo>
                  <a:lnTo>
                    <a:pt x="211214" y="32741"/>
                  </a:lnTo>
                  <a:lnTo>
                    <a:pt x="216175" y="29765"/>
                  </a:lnTo>
                  <a:lnTo>
                    <a:pt x="224333" y="23812"/>
                  </a:lnTo>
                  <a:lnTo>
                    <a:pt x="231266" y="17859"/>
                  </a:lnTo>
                  <a:lnTo>
                    <a:pt x="234504" y="14883"/>
                  </a:lnTo>
                  <a:lnTo>
                    <a:pt x="238647" y="12899"/>
                  </a:lnTo>
                  <a:lnTo>
                    <a:pt x="243393" y="11575"/>
                  </a:lnTo>
                  <a:lnTo>
                    <a:pt x="248542" y="10693"/>
                  </a:lnTo>
                  <a:lnTo>
                    <a:pt x="256908" y="9713"/>
                  </a:lnTo>
                  <a:lnTo>
                    <a:pt x="260528" y="9452"/>
                  </a:lnTo>
                  <a:lnTo>
                    <a:pt x="262942" y="8286"/>
                  </a:lnTo>
                  <a:lnTo>
                    <a:pt x="264551" y="6516"/>
                  </a:lnTo>
                  <a:lnTo>
                    <a:pt x="265623" y="4344"/>
                  </a:lnTo>
                  <a:lnTo>
                    <a:pt x="267330" y="2896"/>
                  </a:lnTo>
                  <a:lnTo>
                    <a:pt x="269461" y="1931"/>
                  </a:lnTo>
                  <a:lnTo>
                    <a:pt x="275269" y="381"/>
                  </a:lnTo>
                  <a:lnTo>
                    <a:pt x="278709" y="2815"/>
                  </a:lnTo>
                  <a:lnTo>
                    <a:pt x="284261" y="7722"/>
                  </a:lnTo>
                  <a:lnTo>
                    <a:pt x="284717" y="9117"/>
                  </a:lnTo>
                  <a:lnTo>
                    <a:pt x="285448" y="18484"/>
                  </a:lnTo>
                  <a:lnTo>
                    <a:pt x="285575" y="26974"/>
                  </a:lnTo>
                  <a:lnTo>
                    <a:pt x="285625" y="60065"/>
                  </a:lnTo>
                  <a:lnTo>
                    <a:pt x="284634" y="65840"/>
                  </a:lnTo>
                  <a:lnTo>
                    <a:pt x="282981" y="71674"/>
                  </a:lnTo>
                  <a:lnTo>
                    <a:pt x="280887" y="77549"/>
                  </a:lnTo>
                  <a:lnTo>
                    <a:pt x="279490" y="83449"/>
                  </a:lnTo>
                  <a:lnTo>
                    <a:pt x="278560" y="89367"/>
                  </a:lnTo>
                  <a:lnTo>
                    <a:pt x="277939" y="95297"/>
                  </a:lnTo>
                  <a:lnTo>
                    <a:pt x="276533" y="101234"/>
                  </a:lnTo>
                  <a:lnTo>
                    <a:pt x="274604" y="107177"/>
                  </a:lnTo>
                  <a:lnTo>
                    <a:pt x="272326" y="113123"/>
                  </a:lnTo>
                  <a:lnTo>
                    <a:pt x="269814" y="119072"/>
                  </a:lnTo>
                  <a:lnTo>
                    <a:pt x="267148" y="125022"/>
                  </a:lnTo>
                  <a:lnTo>
                    <a:pt x="264378" y="130973"/>
                  </a:lnTo>
                  <a:lnTo>
                    <a:pt x="261540" y="137917"/>
                  </a:lnTo>
                  <a:lnTo>
                    <a:pt x="258655" y="145523"/>
                  </a:lnTo>
                  <a:lnTo>
                    <a:pt x="255740" y="153569"/>
                  </a:lnTo>
                  <a:lnTo>
                    <a:pt x="252804" y="160919"/>
                  </a:lnTo>
                  <a:lnTo>
                    <a:pt x="249855" y="167803"/>
                  </a:lnTo>
                  <a:lnTo>
                    <a:pt x="246896" y="174376"/>
                  </a:lnTo>
                  <a:lnTo>
                    <a:pt x="242940" y="180743"/>
                  </a:lnTo>
                  <a:lnTo>
                    <a:pt x="238318" y="186972"/>
                  </a:lnTo>
                  <a:lnTo>
                    <a:pt x="233252" y="193109"/>
                  </a:lnTo>
                  <a:lnTo>
                    <a:pt x="228883" y="199184"/>
                  </a:lnTo>
                  <a:lnTo>
                    <a:pt x="224977" y="205219"/>
                  </a:lnTo>
                  <a:lnTo>
                    <a:pt x="221382" y="211227"/>
                  </a:lnTo>
                  <a:lnTo>
                    <a:pt x="217000" y="217216"/>
                  </a:lnTo>
                  <a:lnTo>
                    <a:pt x="212095" y="223193"/>
                  </a:lnTo>
                  <a:lnTo>
                    <a:pt x="206840" y="229163"/>
                  </a:lnTo>
                  <a:lnTo>
                    <a:pt x="201353" y="235127"/>
                  </a:lnTo>
                  <a:lnTo>
                    <a:pt x="185141" y="252009"/>
                  </a:lnTo>
                  <a:lnTo>
                    <a:pt x="177136" y="260171"/>
                  </a:lnTo>
                  <a:lnTo>
                    <a:pt x="172620" y="263736"/>
                  </a:lnTo>
                  <a:lnTo>
                    <a:pt x="167626" y="267105"/>
                  </a:lnTo>
                  <a:lnTo>
                    <a:pt x="162311" y="270344"/>
                  </a:lnTo>
                  <a:lnTo>
                    <a:pt x="155792" y="273495"/>
                  </a:lnTo>
                  <a:lnTo>
                    <a:pt x="148469" y="276587"/>
                  </a:lnTo>
                  <a:lnTo>
                    <a:pt x="140610" y="279642"/>
                  </a:lnTo>
                  <a:lnTo>
                    <a:pt x="133387" y="282670"/>
                  </a:lnTo>
                  <a:lnTo>
                    <a:pt x="126587" y="285681"/>
                  </a:lnTo>
                  <a:lnTo>
                    <a:pt x="113740" y="291673"/>
                  </a:lnTo>
                  <a:lnTo>
                    <a:pt x="101416" y="297642"/>
                  </a:lnTo>
                  <a:lnTo>
                    <a:pt x="96343" y="299631"/>
                  </a:lnTo>
                  <a:lnTo>
                    <a:pt x="88061" y="301841"/>
                  </a:lnTo>
                  <a:lnTo>
                    <a:pt x="83472" y="302430"/>
                  </a:lnTo>
                  <a:lnTo>
                    <a:pt x="78427" y="302823"/>
                  </a:lnTo>
                  <a:lnTo>
                    <a:pt x="68523" y="303260"/>
                  </a:lnTo>
                  <a:lnTo>
                    <a:pt x="57369" y="303506"/>
                  </a:lnTo>
                  <a:lnTo>
                    <a:pt x="50896" y="303563"/>
                  </a:lnTo>
                  <a:lnTo>
                    <a:pt x="48773" y="302586"/>
                  </a:lnTo>
                  <a:lnTo>
                    <a:pt x="47357" y="300943"/>
                  </a:lnTo>
                  <a:lnTo>
                    <a:pt x="46413" y="298855"/>
                  </a:lnTo>
                  <a:lnTo>
                    <a:pt x="40345" y="291176"/>
                  </a:lnTo>
                  <a:lnTo>
                    <a:pt x="38762" y="288375"/>
                  </a:lnTo>
                  <a:lnTo>
                    <a:pt x="37004" y="282617"/>
                  </a:lnTo>
                  <a:lnTo>
                    <a:pt x="36013" y="273797"/>
                  </a:lnTo>
                  <a:lnTo>
                    <a:pt x="38427" y="265224"/>
                  </a:lnTo>
                  <a:lnTo>
                    <a:pt x="41816" y="255791"/>
                  </a:lnTo>
                  <a:lnTo>
                    <a:pt x="43322" y="248292"/>
                  </a:lnTo>
                  <a:lnTo>
                    <a:pt x="46637" y="241651"/>
                  </a:lnTo>
                  <a:lnTo>
                    <a:pt x="54081" y="232335"/>
                  </a:lnTo>
                  <a:lnTo>
                    <a:pt x="60679" y="225299"/>
                  </a:lnTo>
                  <a:lnTo>
                    <a:pt x="82017" y="203657"/>
                  </a:lnTo>
                  <a:lnTo>
                    <a:pt x="85395" y="201256"/>
                  </a:lnTo>
                  <a:lnTo>
                    <a:pt x="91794" y="198588"/>
                  </a:lnTo>
                  <a:lnTo>
                    <a:pt x="97946" y="194756"/>
                  </a:lnTo>
                  <a:lnTo>
                    <a:pt x="107034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36"/>
            <p:cNvSpPr/>
            <p:nvPr/>
          </p:nvSpPr>
          <p:spPr>
            <a:xfrm>
              <a:off x="3500437" y="4313039"/>
              <a:ext cx="160735" cy="26790"/>
            </a:xfrm>
            <a:custGeom>
              <a:avLst/>
              <a:gdLst/>
              <a:ahLst/>
              <a:cxnLst/>
              <a:rect l="0" t="0" r="0" b="0"/>
              <a:pathLst>
                <a:path w="160735" h="26790">
                  <a:moveTo>
                    <a:pt x="0" y="0"/>
                  </a:moveTo>
                  <a:lnTo>
                    <a:pt x="50879" y="0"/>
                  </a:lnTo>
                  <a:lnTo>
                    <a:pt x="56740" y="992"/>
                  </a:lnTo>
                  <a:lnTo>
                    <a:pt x="62631" y="2645"/>
                  </a:lnTo>
                  <a:lnTo>
                    <a:pt x="68543" y="4740"/>
                  </a:lnTo>
                  <a:lnTo>
                    <a:pt x="75461" y="6136"/>
                  </a:lnTo>
                  <a:lnTo>
                    <a:pt x="83050" y="7067"/>
                  </a:lnTo>
                  <a:lnTo>
                    <a:pt x="91085" y="7688"/>
                  </a:lnTo>
                  <a:lnTo>
                    <a:pt x="99419" y="9094"/>
                  </a:lnTo>
                  <a:lnTo>
                    <a:pt x="107951" y="11023"/>
                  </a:lnTo>
                  <a:lnTo>
                    <a:pt x="116616" y="13302"/>
                  </a:lnTo>
                  <a:lnTo>
                    <a:pt x="124377" y="14821"/>
                  </a:lnTo>
                  <a:lnTo>
                    <a:pt x="131535" y="15833"/>
                  </a:lnTo>
                  <a:lnTo>
                    <a:pt x="138291" y="16509"/>
                  </a:lnTo>
                  <a:lnTo>
                    <a:pt x="143788" y="17951"/>
                  </a:lnTo>
                  <a:lnTo>
                    <a:pt x="148444" y="19905"/>
                  </a:lnTo>
                  <a:lnTo>
                    <a:pt x="160734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537"/>
            <p:cNvSpPr/>
            <p:nvPr/>
          </p:nvSpPr>
          <p:spPr>
            <a:xfrm>
              <a:off x="3518296" y="4339828"/>
              <a:ext cx="107158" cy="312492"/>
            </a:xfrm>
            <a:custGeom>
              <a:avLst/>
              <a:gdLst/>
              <a:ahLst/>
              <a:cxnLst/>
              <a:rect l="0" t="0" r="0" b="0"/>
              <a:pathLst>
                <a:path w="107158" h="312492">
                  <a:moveTo>
                    <a:pt x="107157" y="0"/>
                  </a:moveTo>
                  <a:lnTo>
                    <a:pt x="102416" y="4740"/>
                  </a:lnTo>
                  <a:lnTo>
                    <a:pt x="101019" y="7129"/>
                  </a:lnTo>
                  <a:lnTo>
                    <a:pt x="99468" y="12428"/>
                  </a:lnTo>
                  <a:lnTo>
                    <a:pt x="98778" y="20738"/>
                  </a:lnTo>
                  <a:lnTo>
                    <a:pt x="98472" y="31045"/>
                  </a:lnTo>
                  <a:lnTo>
                    <a:pt x="98237" y="77440"/>
                  </a:lnTo>
                  <a:lnTo>
                    <a:pt x="98227" y="143398"/>
                  </a:lnTo>
                  <a:lnTo>
                    <a:pt x="97235" y="152154"/>
                  </a:lnTo>
                  <a:lnTo>
                    <a:pt x="95581" y="160967"/>
                  </a:lnTo>
                  <a:lnTo>
                    <a:pt x="93487" y="169819"/>
                  </a:lnTo>
                  <a:lnTo>
                    <a:pt x="92090" y="177705"/>
                  </a:lnTo>
                  <a:lnTo>
                    <a:pt x="91159" y="184946"/>
                  </a:lnTo>
                  <a:lnTo>
                    <a:pt x="90539" y="191758"/>
                  </a:lnTo>
                  <a:lnTo>
                    <a:pt x="89133" y="199276"/>
                  </a:lnTo>
                  <a:lnTo>
                    <a:pt x="87203" y="207264"/>
                  </a:lnTo>
                  <a:lnTo>
                    <a:pt x="84925" y="215567"/>
                  </a:lnTo>
                  <a:lnTo>
                    <a:pt x="82413" y="223086"/>
                  </a:lnTo>
                  <a:lnTo>
                    <a:pt x="79747" y="230084"/>
                  </a:lnTo>
                  <a:lnTo>
                    <a:pt x="76977" y="236732"/>
                  </a:lnTo>
                  <a:lnTo>
                    <a:pt x="74139" y="243150"/>
                  </a:lnTo>
                  <a:lnTo>
                    <a:pt x="68338" y="255572"/>
                  </a:lnTo>
                  <a:lnTo>
                    <a:pt x="64411" y="261662"/>
                  </a:lnTo>
                  <a:lnTo>
                    <a:pt x="59808" y="267707"/>
                  </a:lnTo>
                  <a:lnTo>
                    <a:pt x="54755" y="273722"/>
                  </a:lnTo>
                  <a:lnTo>
                    <a:pt x="50394" y="278723"/>
                  </a:lnTo>
                  <a:lnTo>
                    <a:pt x="42902" y="286926"/>
                  </a:lnTo>
                  <a:lnTo>
                    <a:pt x="33107" y="297123"/>
                  </a:lnTo>
                  <a:lnTo>
                    <a:pt x="23921" y="306428"/>
                  </a:lnTo>
                  <a:lnTo>
                    <a:pt x="20908" y="308465"/>
                  </a:lnTo>
                  <a:lnTo>
                    <a:pt x="17907" y="309823"/>
                  </a:lnTo>
                  <a:lnTo>
                    <a:pt x="14915" y="310728"/>
                  </a:lnTo>
                  <a:lnTo>
                    <a:pt x="11928" y="311331"/>
                  </a:lnTo>
                  <a:lnTo>
                    <a:pt x="8944" y="311734"/>
                  </a:lnTo>
                  <a:lnTo>
                    <a:pt x="524" y="312491"/>
                  </a:lnTo>
                  <a:lnTo>
                    <a:pt x="155" y="307784"/>
                  </a:lnTo>
                  <a:lnTo>
                    <a:pt x="46" y="300105"/>
                  </a:lnTo>
                  <a:lnTo>
                    <a:pt x="0" y="2678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538"/>
            <p:cNvSpPr/>
            <p:nvPr/>
          </p:nvSpPr>
          <p:spPr>
            <a:xfrm>
              <a:off x="3670101" y="4536439"/>
              <a:ext cx="196443" cy="214155"/>
            </a:xfrm>
            <a:custGeom>
              <a:avLst/>
              <a:gdLst/>
              <a:ahLst/>
              <a:cxnLst/>
              <a:rect l="0" t="0" r="0" b="0"/>
              <a:pathLst>
                <a:path w="196443" h="214155">
                  <a:moveTo>
                    <a:pt x="0" y="214154"/>
                  </a:moveTo>
                  <a:lnTo>
                    <a:pt x="0" y="205592"/>
                  </a:lnTo>
                  <a:lnTo>
                    <a:pt x="4740" y="200593"/>
                  </a:lnTo>
                  <a:lnTo>
                    <a:pt x="7129" y="197176"/>
                  </a:lnTo>
                  <a:lnTo>
                    <a:pt x="9713" y="192914"/>
                  </a:lnTo>
                  <a:lnTo>
                    <a:pt x="12429" y="188087"/>
                  </a:lnTo>
                  <a:lnTo>
                    <a:pt x="15231" y="183878"/>
                  </a:lnTo>
                  <a:lnTo>
                    <a:pt x="18092" y="180079"/>
                  </a:lnTo>
                  <a:lnTo>
                    <a:pt x="20991" y="176554"/>
                  </a:lnTo>
                  <a:lnTo>
                    <a:pt x="23916" y="172220"/>
                  </a:lnTo>
                  <a:lnTo>
                    <a:pt x="26858" y="167347"/>
                  </a:lnTo>
                  <a:lnTo>
                    <a:pt x="29811" y="162113"/>
                  </a:lnTo>
                  <a:lnTo>
                    <a:pt x="33765" y="157633"/>
                  </a:lnTo>
                  <a:lnTo>
                    <a:pt x="38385" y="153653"/>
                  </a:lnTo>
                  <a:lnTo>
                    <a:pt x="43449" y="150007"/>
                  </a:lnTo>
                  <a:lnTo>
                    <a:pt x="48810" y="145593"/>
                  </a:lnTo>
                  <a:lnTo>
                    <a:pt x="54368" y="140665"/>
                  </a:lnTo>
                  <a:lnTo>
                    <a:pt x="65835" y="129899"/>
                  </a:lnTo>
                  <a:lnTo>
                    <a:pt x="95296" y="100925"/>
                  </a:lnTo>
                  <a:lnTo>
                    <a:pt x="100242" y="95012"/>
                  </a:lnTo>
                  <a:lnTo>
                    <a:pt x="104531" y="89085"/>
                  </a:lnTo>
                  <a:lnTo>
                    <a:pt x="108382" y="83150"/>
                  </a:lnTo>
                  <a:lnTo>
                    <a:pt x="112935" y="78201"/>
                  </a:lnTo>
                  <a:lnTo>
                    <a:pt x="117954" y="73909"/>
                  </a:lnTo>
                  <a:lnTo>
                    <a:pt x="123284" y="70056"/>
                  </a:lnTo>
                  <a:lnTo>
                    <a:pt x="128822" y="65503"/>
                  </a:lnTo>
                  <a:lnTo>
                    <a:pt x="134499" y="60483"/>
                  </a:lnTo>
                  <a:lnTo>
                    <a:pt x="140267" y="55152"/>
                  </a:lnTo>
                  <a:lnTo>
                    <a:pt x="145105" y="49613"/>
                  </a:lnTo>
                  <a:lnTo>
                    <a:pt x="149322" y="43937"/>
                  </a:lnTo>
                  <a:lnTo>
                    <a:pt x="153126" y="38168"/>
                  </a:lnTo>
                  <a:lnTo>
                    <a:pt x="156655" y="33330"/>
                  </a:lnTo>
                  <a:lnTo>
                    <a:pt x="159999" y="29112"/>
                  </a:lnTo>
                  <a:lnTo>
                    <a:pt x="163221" y="25308"/>
                  </a:lnTo>
                  <a:lnTo>
                    <a:pt x="166361" y="21781"/>
                  </a:lnTo>
                  <a:lnTo>
                    <a:pt x="172495" y="15214"/>
                  </a:lnTo>
                  <a:lnTo>
                    <a:pt x="185746" y="1649"/>
                  </a:lnTo>
                  <a:lnTo>
                    <a:pt x="187331" y="1046"/>
                  </a:lnTo>
                  <a:lnTo>
                    <a:pt x="193309" y="198"/>
                  </a:lnTo>
                  <a:lnTo>
                    <a:pt x="195056" y="0"/>
                  </a:lnTo>
                  <a:lnTo>
                    <a:pt x="195522" y="940"/>
                  </a:lnTo>
                  <a:lnTo>
                    <a:pt x="196177" y="7002"/>
                  </a:lnTo>
                  <a:lnTo>
                    <a:pt x="196330" y="12284"/>
                  </a:lnTo>
                  <a:lnTo>
                    <a:pt x="196442" y="34395"/>
                  </a:lnTo>
                  <a:lnTo>
                    <a:pt x="195454" y="39744"/>
                  </a:lnTo>
                  <a:lnTo>
                    <a:pt x="193802" y="45295"/>
                  </a:lnTo>
                  <a:lnTo>
                    <a:pt x="191709" y="50980"/>
                  </a:lnTo>
                  <a:lnTo>
                    <a:pt x="190314" y="57746"/>
                  </a:lnTo>
                  <a:lnTo>
                    <a:pt x="189384" y="65234"/>
                  </a:lnTo>
                  <a:lnTo>
                    <a:pt x="188763" y="73202"/>
                  </a:lnTo>
                  <a:lnTo>
                    <a:pt x="188350" y="80498"/>
                  </a:lnTo>
                  <a:lnTo>
                    <a:pt x="187891" y="93898"/>
                  </a:lnTo>
                  <a:lnTo>
                    <a:pt x="187632" y="117338"/>
                  </a:lnTo>
                  <a:lnTo>
                    <a:pt x="186603" y="124805"/>
                  </a:lnTo>
                  <a:lnTo>
                    <a:pt x="184926" y="131768"/>
                  </a:lnTo>
                  <a:lnTo>
                    <a:pt x="182815" y="138394"/>
                  </a:lnTo>
                  <a:lnTo>
                    <a:pt x="181408" y="145788"/>
                  </a:lnTo>
                  <a:lnTo>
                    <a:pt x="180470" y="153694"/>
                  </a:lnTo>
                  <a:lnTo>
                    <a:pt x="179845" y="161941"/>
                  </a:lnTo>
                  <a:lnTo>
                    <a:pt x="178435" y="169423"/>
                  </a:lnTo>
                  <a:lnTo>
                    <a:pt x="176504" y="176396"/>
                  </a:lnTo>
                  <a:lnTo>
                    <a:pt x="174224" y="183029"/>
                  </a:lnTo>
                  <a:lnTo>
                    <a:pt x="172704" y="188443"/>
                  </a:lnTo>
                  <a:lnTo>
                    <a:pt x="171691" y="193045"/>
                  </a:lnTo>
                  <a:lnTo>
                    <a:pt x="171015" y="197105"/>
                  </a:lnTo>
                  <a:lnTo>
                    <a:pt x="170564" y="200804"/>
                  </a:lnTo>
                  <a:lnTo>
                    <a:pt x="170264" y="204261"/>
                  </a:lnTo>
                  <a:lnTo>
                    <a:pt x="169664" y="2141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539"/>
            <p:cNvSpPr/>
            <p:nvPr/>
          </p:nvSpPr>
          <p:spPr>
            <a:xfrm>
              <a:off x="3741539" y="4625578"/>
              <a:ext cx="142876" cy="44649"/>
            </a:xfrm>
            <a:custGeom>
              <a:avLst/>
              <a:gdLst/>
              <a:ahLst/>
              <a:cxnLst/>
              <a:rect l="0" t="0" r="0" b="0"/>
              <a:pathLst>
                <a:path w="142876" h="44649">
                  <a:moveTo>
                    <a:pt x="0" y="44648"/>
                  </a:moveTo>
                  <a:lnTo>
                    <a:pt x="0" y="39908"/>
                  </a:lnTo>
                  <a:lnTo>
                    <a:pt x="992" y="38511"/>
                  </a:lnTo>
                  <a:lnTo>
                    <a:pt x="2646" y="37580"/>
                  </a:lnTo>
                  <a:lnTo>
                    <a:pt x="4740" y="36959"/>
                  </a:lnTo>
                  <a:lnTo>
                    <a:pt x="7129" y="35554"/>
                  </a:lnTo>
                  <a:lnTo>
                    <a:pt x="9713" y="33624"/>
                  </a:lnTo>
                  <a:lnTo>
                    <a:pt x="12428" y="31346"/>
                  </a:lnTo>
                  <a:lnTo>
                    <a:pt x="15231" y="29826"/>
                  </a:lnTo>
                  <a:lnTo>
                    <a:pt x="18091" y="28814"/>
                  </a:lnTo>
                  <a:lnTo>
                    <a:pt x="20990" y="28139"/>
                  </a:lnTo>
                  <a:lnTo>
                    <a:pt x="24907" y="26696"/>
                  </a:lnTo>
                  <a:lnTo>
                    <a:pt x="29504" y="24743"/>
                  </a:lnTo>
                  <a:lnTo>
                    <a:pt x="39901" y="19926"/>
                  </a:lnTo>
                  <a:lnTo>
                    <a:pt x="51137" y="14478"/>
                  </a:lnTo>
                  <a:lnTo>
                    <a:pt x="57904" y="12629"/>
                  </a:lnTo>
                  <a:lnTo>
                    <a:pt x="65392" y="11395"/>
                  </a:lnTo>
                  <a:lnTo>
                    <a:pt x="73360" y="10573"/>
                  </a:lnTo>
                  <a:lnTo>
                    <a:pt x="81648" y="9033"/>
                  </a:lnTo>
                  <a:lnTo>
                    <a:pt x="90151" y="7014"/>
                  </a:lnTo>
                  <a:lnTo>
                    <a:pt x="98796" y="4676"/>
                  </a:lnTo>
                  <a:lnTo>
                    <a:pt x="106543" y="3117"/>
                  </a:lnTo>
                  <a:lnTo>
                    <a:pt x="113693" y="2078"/>
                  </a:lnTo>
                  <a:lnTo>
                    <a:pt x="120443" y="1385"/>
                  </a:lnTo>
                  <a:lnTo>
                    <a:pt x="125936" y="923"/>
                  </a:lnTo>
                  <a:lnTo>
                    <a:pt x="130590" y="615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540"/>
            <p:cNvSpPr/>
            <p:nvPr/>
          </p:nvSpPr>
          <p:spPr>
            <a:xfrm>
              <a:off x="4045148" y="4339828"/>
              <a:ext cx="107157" cy="285751"/>
            </a:xfrm>
            <a:custGeom>
              <a:avLst/>
              <a:gdLst/>
              <a:ahLst/>
              <a:cxnLst/>
              <a:rect l="0" t="0" r="0" b="0"/>
              <a:pathLst>
                <a:path w="107157" h="285751">
                  <a:moveTo>
                    <a:pt x="107156" y="0"/>
                  </a:moveTo>
                  <a:lnTo>
                    <a:pt x="102415" y="4740"/>
                  </a:lnTo>
                  <a:lnTo>
                    <a:pt x="101019" y="7129"/>
                  </a:lnTo>
                  <a:lnTo>
                    <a:pt x="99468" y="12428"/>
                  </a:lnTo>
                  <a:lnTo>
                    <a:pt x="98778" y="20738"/>
                  </a:lnTo>
                  <a:lnTo>
                    <a:pt x="98594" y="25731"/>
                  </a:lnTo>
                  <a:lnTo>
                    <a:pt x="97479" y="31045"/>
                  </a:lnTo>
                  <a:lnTo>
                    <a:pt x="95744" y="36571"/>
                  </a:lnTo>
                  <a:lnTo>
                    <a:pt x="93595" y="42240"/>
                  </a:lnTo>
                  <a:lnTo>
                    <a:pt x="91170" y="48003"/>
                  </a:lnTo>
                  <a:lnTo>
                    <a:pt x="88561" y="53830"/>
                  </a:lnTo>
                  <a:lnTo>
                    <a:pt x="83017" y="65596"/>
                  </a:lnTo>
                  <a:lnTo>
                    <a:pt x="77245" y="77440"/>
                  </a:lnTo>
                  <a:lnTo>
                    <a:pt x="74317" y="84369"/>
                  </a:lnTo>
                  <a:lnTo>
                    <a:pt x="71373" y="91964"/>
                  </a:lnTo>
                  <a:lnTo>
                    <a:pt x="65456" y="108341"/>
                  </a:lnTo>
                  <a:lnTo>
                    <a:pt x="59518" y="125542"/>
                  </a:lnTo>
                  <a:lnTo>
                    <a:pt x="56546" y="133304"/>
                  </a:lnTo>
                  <a:lnTo>
                    <a:pt x="53572" y="140463"/>
                  </a:lnTo>
                  <a:lnTo>
                    <a:pt x="50598" y="147220"/>
                  </a:lnTo>
                  <a:lnTo>
                    <a:pt x="47622" y="154701"/>
                  </a:lnTo>
                  <a:lnTo>
                    <a:pt x="41670" y="170951"/>
                  </a:lnTo>
                  <a:lnTo>
                    <a:pt x="32742" y="196834"/>
                  </a:lnTo>
                  <a:lnTo>
                    <a:pt x="29766" y="204644"/>
                  </a:lnTo>
                  <a:lnTo>
                    <a:pt x="26789" y="211836"/>
                  </a:lnTo>
                  <a:lnTo>
                    <a:pt x="23812" y="218615"/>
                  </a:lnTo>
                  <a:lnTo>
                    <a:pt x="17859" y="231438"/>
                  </a:lnTo>
                  <a:lnTo>
                    <a:pt x="14883" y="237636"/>
                  </a:lnTo>
                  <a:lnTo>
                    <a:pt x="12898" y="243752"/>
                  </a:lnTo>
                  <a:lnTo>
                    <a:pt x="11576" y="249813"/>
                  </a:lnTo>
                  <a:lnTo>
                    <a:pt x="10693" y="255839"/>
                  </a:lnTo>
                  <a:lnTo>
                    <a:pt x="9113" y="260848"/>
                  </a:lnTo>
                  <a:lnTo>
                    <a:pt x="7068" y="265180"/>
                  </a:lnTo>
                  <a:lnTo>
                    <a:pt x="4712" y="269060"/>
                  </a:lnTo>
                  <a:lnTo>
                    <a:pt x="2094" y="276017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541"/>
            <p:cNvSpPr/>
            <p:nvPr/>
          </p:nvSpPr>
          <p:spPr>
            <a:xfrm>
              <a:off x="4089796" y="4402335"/>
              <a:ext cx="214314" cy="98228"/>
            </a:xfrm>
            <a:custGeom>
              <a:avLst/>
              <a:gdLst/>
              <a:ahLst/>
              <a:cxnLst/>
              <a:rect l="0" t="0" r="0" b="0"/>
              <a:pathLst>
                <a:path w="214314" h="98228">
                  <a:moveTo>
                    <a:pt x="0" y="98227"/>
                  </a:moveTo>
                  <a:lnTo>
                    <a:pt x="4741" y="98227"/>
                  </a:lnTo>
                  <a:lnTo>
                    <a:pt x="7129" y="97234"/>
                  </a:lnTo>
                  <a:lnTo>
                    <a:pt x="9714" y="95581"/>
                  </a:lnTo>
                  <a:lnTo>
                    <a:pt x="12429" y="93486"/>
                  </a:lnTo>
                  <a:lnTo>
                    <a:pt x="16224" y="91098"/>
                  </a:lnTo>
                  <a:lnTo>
                    <a:pt x="20738" y="88513"/>
                  </a:lnTo>
                  <a:lnTo>
                    <a:pt x="25732" y="85798"/>
                  </a:lnTo>
                  <a:lnTo>
                    <a:pt x="31045" y="82003"/>
                  </a:lnTo>
                  <a:lnTo>
                    <a:pt x="36572" y="77489"/>
                  </a:lnTo>
                  <a:lnTo>
                    <a:pt x="42240" y="72495"/>
                  </a:lnTo>
                  <a:lnTo>
                    <a:pt x="48997" y="68174"/>
                  </a:lnTo>
                  <a:lnTo>
                    <a:pt x="56477" y="64301"/>
                  </a:lnTo>
                  <a:lnTo>
                    <a:pt x="64440" y="60727"/>
                  </a:lnTo>
                  <a:lnTo>
                    <a:pt x="72726" y="56360"/>
                  </a:lnTo>
                  <a:lnTo>
                    <a:pt x="81226" y="51464"/>
                  </a:lnTo>
                  <a:lnTo>
                    <a:pt x="89870" y="46215"/>
                  </a:lnTo>
                  <a:lnTo>
                    <a:pt x="98609" y="41725"/>
                  </a:lnTo>
                  <a:lnTo>
                    <a:pt x="107410" y="37738"/>
                  </a:lnTo>
                  <a:lnTo>
                    <a:pt x="116256" y="34089"/>
                  </a:lnTo>
                  <a:lnTo>
                    <a:pt x="125129" y="30664"/>
                  </a:lnTo>
                  <a:lnTo>
                    <a:pt x="142926" y="24211"/>
                  </a:lnTo>
                  <a:lnTo>
                    <a:pt x="150847" y="21102"/>
                  </a:lnTo>
                  <a:lnTo>
                    <a:pt x="158111" y="18037"/>
                  </a:lnTo>
                  <a:lnTo>
                    <a:pt x="164939" y="15001"/>
                  </a:lnTo>
                  <a:lnTo>
                    <a:pt x="172467" y="11985"/>
                  </a:lnTo>
                  <a:lnTo>
                    <a:pt x="188769" y="5988"/>
                  </a:lnTo>
                  <a:lnTo>
                    <a:pt x="195300" y="3992"/>
                  </a:lnTo>
                  <a:lnTo>
                    <a:pt x="200645" y="2662"/>
                  </a:lnTo>
                  <a:lnTo>
                    <a:pt x="21431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542"/>
            <p:cNvSpPr/>
            <p:nvPr/>
          </p:nvSpPr>
          <p:spPr>
            <a:xfrm>
              <a:off x="4170196" y="4429125"/>
              <a:ext cx="26758" cy="196454"/>
            </a:xfrm>
            <a:custGeom>
              <a:avLst/>
              <a:gdLst/>
              <a:ahLst/>
              <a:cxnLst/>
              <a:rect l="0" t="0" r="0" b="0"/>
              <a:pathLst>
                <a:path w="26758" h="196454">
                  <a:moveTo>
                    <a:pt x="8897" y="0"/>
                  </a:moveTo>
                  <a:lnTo>
                    <a:pt x="8897" y="12428"/>
                  </a:lnTo>
                  <a:lnTo>
                    <a:pt x="7905" y="15231"/>
                  </a:lnTo>
                  <a:lnTo>
                    <a:pt x="6252" y="18091"/>
                  </a:lnTo>
                  <a:lnTo>
                    <a:pt x="4157" y="20990"/>
                  </a:lnTo>
                  <a:lnTo>
                    <a:pt x="2760" y="24907"/>
                  </a:lnTo>
                  <a:lnTo>
                    <a:pt x="1829" y="29503"/>
                  </a:lnTo>
                  <a:lnTo>
                    <a:pt x="1209" y="34551"/>
                  </a:lnTo>
                  <a:lnTo>
                    <a:pt x="795" y="40893"/>
                  </a:lnTo>
                  <a:lnTo>
                    <a:pt x="519" y="48098"/>
                  </a:lnTo>
                  <a:lnTo>
                    <a:pt x="131" y="69814"/>
                  </a:lnTo>
                  <a:lnTo>
                    <a:pt x="0" y="94929"/>
                  </a:lnTo>
                  <a:lnTo>
                    <a:pt x="981" y="101981"/>
                  </a:lnTo>
                  <a:lnTo>
                    <a:pt x="2628" y="109659"/>
                  </a:lnTo>
                  <a:lnTo>
                    <a:pt x="4718" y="117754"/>
                  </a:lnTo>
                  <a:lnTo>
                    <a:pt x="7103" y="126128"/>
                  </a:lnTo>
                  <a:lnTo>
                    <a:pt x="12399" y="143369"/>
                  </a:lnTo>
                  <a:lnTo>
                    <a:pt x="15201" y="151141"/>
                  </a:lnTo>
                  <a:lnTo>
                    <a:pt x="18060" y="158307"/>
                  </a:lnTo>
                  <a:lnTo>
                    <a:pt x="20959" y="165069"/>
                  </a:lnTo>
                  <a:lnTo>
                    <a:pt x="22892" y="171562"/>
                  </a:lnTo>
                  <a:lnTo>
                    <a:pt x="24180" y="177874"/>
                  </a:lnTo>
                  <a:lnTo>
                    <a:pt x="26757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543"/>
            <p:cNvSpPr/>
            <p:nvPr/>
          </p:nvSpPr>
          <p:spPr>
            <a:xfrm>
              <a:off x="4205882" y="4527397"/>
              <a:ext cx="213027" cy="276775"/>
            </a:xfrm>
            <a:custGeom>
              <a:avLst/>
              <a:gdLst/>
              <a:ahLst/>
              <a:cxnLst/>
              <a:rect l="0" t="0" r="0" b="0"/>
              <a:pathLst>
                <a:path w="213027" h="276775">
                  <a:moveTo>
                    <a:pt x="0" y="249985"/>
                  </a:moveTo>
                  <a:lnTo>
                    <a:pt x="7689" y="249985"/>
                  </a:lnTo>
                  <a:lnTo>
                    <a:pt x="13303" y="245245"/>
                  </a:lnTo>
                  <a:lnTo>
                    <a:pt x="18480" y="240272"/>
                  </a:lnTo>
                  <a:lnTo>
                    <a:pt x="43472" y="215434"/>
                  </a:lnTo>
                  <a:lnTo>
                    <a:pt x="47833" y="210083"/>
                  </a:lnTo>
                  <a:lnTo>
                    <a:pt x="51733" y="204532"/>
                  </a:lnTo>
                  <a:lnTo>
                    <a:pt x="55324" y="198847"/>
                  </a:lnTo>
                  <a:lnTo>
                    <a:pt x="59704" y="193073"/>
                  </a:lnTo>
                  <a:lnTo>
                    <a:pt x="64607" y="187240"/>
                  </a:lnTo>
                  <a:lnTo>
                    <a:pt x="69861" y="181365"/>
                  </a:lnTo>
                  <a:lnTo>
                    <a:pt x="74355" y="175465"/>
                  </a:lnTo>
                  <a:lnTo>
                    <a:pt x="78343" y="169547"/>
                  </a:lnTo>
                  <a:lnTo>
                    <a:pt x="81995" y="163618"/>
                  </a:lnTo>
                  <a:lnTo>
                    <a:pt x="86413" y="157680"/>
                  </a:lnTo>
                  <a:lnTo>
                    <a:pt x="91343" y="151738"/>
                  </a:lnTo>
                  <a:lnTo>
                    <a:pt x="96614" y="145792"/>
                  </a:lnTo>
                  <a:lnTo>
                    <a:pt x="107763" y="133893"/>
                  </a:lnTo>
                  <a:lnTo>
                    <a:pt x="113514" y="127942"/>
                  </a:lnTo>
                  <a:lnTo>
                    <a:pt x="118340" y="121990"/>
                  </a:lnTo>
                  <a:lnTo>
                    <a:pt x="122549" y="116038"/>
                  </a:lnTo>
                  <a:lnTo>
                    <a:pt x="126348" y="110085"/>
                  </a:lnTo>
                  <a:lnTo>
                    <a:pt x="129873" y="103141"/>
                  </a:lnTo>
                  <a:lnTo>
                    <a:pt x="133215" y="95534"/>
                  </a:lnTo>
                  <a:lnTo>
                    <a:pt x="136435" y="87486"/>
                  </a:lnTo>
                  <a:lnTo>
                    <a:pt x="140566" y="80137"/>
                  </a:lnTo>
                  <a:lnTo>
                    <a:pt x="145305" y="73253"/>
                  </a:lnTo>
                  <a:lnTo>
                    <a:pt x="150448" y="66680"/>
                  </a:lnTo>
                  <a:lnTo>
                    <a:pt x="154869" y="60313"/>
                  </a:lnTo>
                  <a:lnTo>
                    <a:pt x="158809" y="54084"/>
                  </a:lnTo>
                  <a:lnTo>
                    <a:pt x="162428" y="47947"/>
                  </a:lnTo>
                  <a:lnTo>
                    <a:pt x="165832" y="42863"/>
                  </a:lnTo>
                  <a:lnTo>
                    <a:pt x="172261" y="34569"/>
                  </a:lnTo>
                  <a:lnTo>
                    <a:pt x="178425" y="27575"/>
                  </a:lnTo>
                  <a:lnTo>
                    <a:pt x="184472" y="21160"/>
                  </a:lnTo>
                  <a:lnTo>
                    <a:pt x="204860" y="481"/>
                  </a:lnTo>
                  <a:lnTo>
                    <a:pt x="211416" y="58"/>
                  </a:lnTo>
                  <a:lnTo>
                    <a:pt x="213026" y="0"/>
                  </a:lnTo>
                  <a:lnTo>
                    <a:pt x="212463" y="977"/>
                  </a:lnTo>
                  <a:lnTo>
                    <a:pt x="209191" y="4708"/>
                  </a:lnTo>
                  <a:lnTo>
                    <a:pt x="207922" y="7092"/>
                  </a:lnTo>
                  <a:lnTo>
                    <a:pt x="206511" y="12387"/>
                  </a:lnTo>
                  <a:lnTo>
                    <a:pt x="205718" y="20946"/>
                  </a:lnTo>
                  <a:lnTo>
                    <a:pt x="202886" y="29458"/>
                  </a:lnTo>
                  <a:lnTo>
                    <a:pt x="200742" y="34506"/>
                  </a:lnTo>
                  <a:lnTo>
                    <a:pt x="199312" y="40848"/>
                  </a:lnTo>
                  <a:lnTo>
                    <a:pt x="198360" y="48053"/>
                  </a:lnTo>
                  <a:lnTo>
                    <a:pt x="197724" y="55832"/>
                  </a:lnTo>
                  <a:lnTo>
                    <a:pt x="196308" y="63003"/>
                  </a:lnTo>
                  <a:lnTo>
                    <a:pt x="194372" y="69768"/>
                  </a:lnTo>
                  <a:lnTo>
                    <a:pt x="192089" y="76262"/>
                  </a:lnTo>
                  <a:lnTo>
                    <a:pt x="190567" y="83568"/>
                  </a:lnTo>
                  <a:lnTo>
                    <a:pt x="189553" y="91416"/>
                  </a:lnTo>
                  <a:lnTo>
                    <a:pt x="188877" y="99624"/>
                  </a:lnTo>
                  <a:lnTo>
                    <a:pt x="188426" y="108072"/>
                  </a:lnTo>
                  <a:lnTo>
                    <a:pt x="187925" y="125398"/>
                  </a:lnTo>
                  <a:lnTo>
                    <a:pt x="186799" y="134184"/>
                  </a:lnTo>
                  <a:lnTo>
                    <a:pt x="185056" y="143019"/>
                  </a:lnTo>
                  <a:lnTo>
                    <a:pt x="182902" y="151885"/>
                  </a:lnTo>
                  <a:lnTo>
                    <a:pt x="181466" y="160773"/>
                  </a:lnTo>
                  <a:lnTo>
                    <a:pt x="180509" y="169674"/>
                  </a:lnTo>
                  <a:lnTo>
                    <a:pt x="179870" y="178585"/>
                  </a:lnTo>
                  <a:lnTo>
                    <a:pt x="179445" y="187502"/>
                  </a:lnTo>
                  <a:lnTo>
                    <a:pt x="178972" y="205348"/>
                  </a:lnTo>
                  <a:lnTo>
                    <a:pt x="178706" y="232129"/>
                  </a:lnTo>
                  <a:lnTo>
                    <a:pt x="177676" y="240066"/>
                  </a:lnTo>
                  <a:lnTo>
                    <a:pt x="175998" y="247341"/>
                  </a:lnTo>
                  <a:lnTo>
                    <a:pt x="173887" y="254175"/>
                  </a:lnTo>
                  <a:lnTo>
                    <a:pt x="172479" y="259724"/>
                  </a:lnTo>
                  <a:lnTo>
                    <a:pt x="171541" y="264415"/>
                  </a:lnTo>
                  <a:lnTo>
                    <a:pt x="169664" y="27677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544"/>
            <p:cNvSpPr/>
            <p:nvPr/>
          </p:nvSpPr>
          <p:spPr>
            <a:xfrm>
              <a:off x="4304109" y="4644787"/>
              <a:ext cx="125017" cy="16510"/>
            </a:xfrm>
            <a:custGeom>
              <a:avLst/>
              <a:gdLst/>
              <a:ahLst/>
              <a:cxnLst/>
              <a:rect l="0" t="0" r="0" b="0"/>
              <a:pathLst>
                <a:path w="125017" h="16510">
                  <a:moveTo>
                    <a:pt x="0" y="16509"/>
                  </a:moveTo>
                  <a:lnTo>
                    <a:pt x="4740" y="16509"/>
                  </a:lnTo>
                  <a:lnTo>
                    <a:pt x="8121" y="15517"/>
                  </a:lnTo>
                  <a:lnTo>
                    <a:pt x="12359" y="13864"/>
                  </a:lnTo>
                  <a:lnTo>
                    <a:pt x="17169" y="11769"/>
                  </a:lnTo>
                  <a:lnTo>
                    <a:pt x="22360" y="10372"/>
                  </a:lnTo>
                  <a:lnTo>
                    <a:pt x="27805" y="9441"/>
                  </a:lnTo>
                  <a:lnTo>
                    <a:pt x="33419" y="8821"/>
                  </a:lnTo>
                  <a:lnTo>
                    <a:pt x="40139" y="7415"/>
                  </a:lnTo>
                  <a:lnTo>
                    <a:pt x="47595" y="5485"/>
                  </a:lnTo>
                  <a:lnTo>
                    <a:pt x="55542" y="3207"/>
                  </a:lnTo>
                  <a:lnTo>
                    <a:pt x="62825" y="1688"/>
                  </a:lnTo>
                  <a:lnTo>
                    <a:pt x="69665" y="675"/>
                  </a:lnTo>
                  <a:lnTo>
                    <a:pt x="76209" y="0"/>
                  </a:lnTo>
                  <a:lnTo>
                    <a:pt x="83548" y="543"/>
                  </a:lnTo>
                  <a:lnTo>
                    <a:pt x="91417" y="1896"/>
                  </a:lnTo>
                  <a:lnTo>
                    <a:pt x="99640" y="3790"/>
                  </a:lnTo>
                  <a:lnTo>
                    <a:pt x="106114" y="5053"/>
                  </a:lnTo>
                  <a:lnTo>
                    <a:pt x="111422" y="5896"/>
                  </a:lnTo>
                  <a:lnTo>
                    <a:pt x="125016" y="75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545"/>
            <p:cNvSpPr/>
            <p:nvPr/>
          </p:nvSpPr>
          <p:spPr>
            <a:xfrm>
              <a:off x="4786312" y="4206052"/>
              <a:ext cx="446485" cy="553472"/>
            </a:xfrm>
            <a:custGeom>
              <a:avLst/>
              <a:gdLst/>
              <a:ahLst/>
              <a:cxnLst/>
              <a:rect l="0" t="0" r="0" b="0"/>
              <a:pathLst>
                <a:path w="446485" h="553472">
                  <a:moveTo>
                    <a:pt x="0" y="553471"/>
                  </a:moveTo>
                  <a:lnTo>
                    <a:pt x="0" y="548731"/>
                  </a:lnTo>
                  <a:lnTo>
                    <a:pt x="4740" y="536301"/>
                  </a:lnTo>
                  <a:lnTo>
                    <a:pt x="9713" y="523020"/>
                  </a:lnTo>
                  <a:lnTo>
                    <a:pt x="20991" y="490240"/>
                  </a:lnTo>
                  <a:lnTo>
                    <a:pt x="24907" y="480559"/>
                  </a:lnTo>
                  <a:lnTo>
                    <a:pt x="29503" y="470136"/>
                  </a:lnTo>
                  <a:lnTo>
                    <a:pt x="39902" y="447972"/>
                  </a:lnTo>
                  <a:lnTo>
                    <a:pt x="51138" y="424892"/>
                  </a:lnTo>
                  <a:lnTo>
                    <a:pt x="55920" y="413181"/>
                  </a:lnTo>
                  <a:lnTo>
                    <a:pt x="60100" y="401406"/>
                  </a:lnTo>
                  <a:lnTo>
                    <a:pt x="63880" y="389586"/>
                  </a:lnTo>
                  <a:lnTo>
                    <a:pt x="67391" y="377738"/>
                  </a:lnTo>
                  <a:lnTo>
                    <a:pt x="73939" y="353990"/>
                  </a:lnTo>
                  <a:lnTo>
                    <a:pt x="83203" y="318307"/>
                  </a:lnTo>
                  <a:lnTo>
                    <a:pt x="89234" y="291857"/>
                  </a:lnTo>
                  <a:lnTo>
                    <a:pt x="92232" y="277859"/>
                  </a:lnTo>
                  <a:lnTo>
                    <a:pt x="96214" y="264558"/>
                  </a:lnTo>
                  <a:lnTo>
                    <a:pt x="100854" y="251722"/>
                  </a:lnTo>
                  <a:lnTo>
                    <a:pt x="105931" y="239195"/>
                  </a:lnTo>
                  <a:lnTo>
                    <a:pt x="110308" y="225883"/>
                  </a:lnTo>
                  <a:lnTo>
                    <a:pt x="114218" y="212048"/>
                  </a:lnTo>
                  <a:lnTo>
                    <a:pt x="117817" y="197863"/>
                  </a:lnTo>
                  <a:lnTo>
                    <a:pt x="120217" y="184438"/>
                  </a:lnTo>
                  <a:lnTo>
                    <a:pt x="121816" y="171519"/>
                  </a:lnTo>
                  <a:lnTo>
                    <a:pt x="122883" y="158938"/>
                  </a:lnTo>
                  <a:lnTo>
                    <a:pt x="124585" y="147574"/>
                  </a:lnTo>
                  <a:lnTo>
                    <a:pt x="126714" y="137022"/>
                  </a:lnTo>
                  <a:lnTo>
                    <a:pt x="129124" y="127010"/>
                  </a:lnTo>
                  <a:lnTo>
                    <a:pt x="131723" y="117359"/>
                  </a:lnTo>
                  <a:lnTo>
                    <a:pt x="137258" y="98698"/>
                  </a:lnTo>
                  <a:lnTo>
                    <a:pt x="145951" y="71458"/>
                  </a:lnTo>
                  <a:lnTo>
                    <a:pt x="149203" y="56139"/>
                  </a:lnTo>
                  <a:lnTo>
                    <a:pt x="151640" y="42716"/>
                  </a:lnTo>
                  <a:lnTo>
                    <a:pt x="156032" y="30135"/>
                  </a:lnTo>
                  <a:lnTo>
                    <a:pt x="161290" y="20575"/>
                  </a:lnTo>
                  <a:lnTo>
                    <a:pt x="165942" y="13019"/>
                  </a:lnTo>
                  <a:lnTo>
                    <a:pt x="168010" y="6353"/>
                  </a:lnTo>
                  <a:lnTo>
                    <a:pt x="169553" y="4179"/>
                  </a:lnTo>
                  <a:lnTo>
                    <a:pt x="171575" y="2729"/>
                  </a:lnTo>
                  <a:lnTo>
                    <a:pt x="178183" y="0"/>
                  </a:lnTo>
                  <a:lnTo>
                    <a:pt x="178472" y="4621"/>
                  </a:lnTo>
                  <a:lnTo>
                    <a:pt x="179505" y="6993"/>
                  </a:lnTo>
                  <a:lnTo>
                    <a:pt x="183298" y="12274"/>
                  </a:lnTo>
                  <a:lnTo>
                    <a:pt x="184707" y="16063"/>
                  </a:lnTo>
                  <a:lnTo>
                    <a:pt x="187681" y="31870"/>
                  </a:lnTo>
                  <a:lnTo>
                    <a:pt x="191893" y="46812"/>
                  </a:lnTo>
                  <a:lnTo>
                    <a:pt x="197072" y="60729"/>
                  </a:lnTo>
                  <a:lnTo>
                    <a:pt x="202681" y="74521"/>
                  </a:lnTo>
                  <a:lnTo>
                    <a:pt x="208482" y="90573"/>
                  </a:lnTo>
                  <a:lnTo>
                    <a:pt x="212410" y="100013"/>
                  </a:lnTo>
                  <a:lnTo>
                    <a:pt x="217013" y="110275"/>
                  </a:lnTo>
                  <a:lnTo>
                    <a:pt x="222066" y="121085"/>
                  </a:lnTo>
                  <a:lnTo>
                    <a:pt x="227419" y="131268"/>
                  </a:lnTo>
                  <a:lnTo>
                    <a:pt x="232972" y="141034"/>
                  </a:lnTo>
                  <a:lnTo>
                    <a:pt x="238658" y="150521"/>
                  </a:lnTo>
                  <a:lnTo>
                    <a:pt x="250268" y="168999"/>
                  </a:lnTo>
                  <a:lnTo>
                    <a:pt x="291717" y="231973"/>
                  </a:lnTo>
                  <a:lnTo>
                    <a:pt x="298658" y="240912"/>
                  </a:lnTo>
                  <a:lnTo>
                    <a:pt x="306262" y="249848"/>
                  </a:lnTo>
                  <a:lnTo>
                    <a:pt x="314307" y="258782"/>
                  </a:lnTo>
                  <a:lnTo>
                    <a:pt x="331184" y="276647"/>
                  </a:lnTo>
                  <a:lnTo>
                    <a:pt x="392772" y="338993"/>
                  </a:lnTo>
                  <a:lnTo>
                    <a:pt x="406406" y="352645"/>
                  </a:lnTo>
                  <a:lnTo>
                    <a:pt x="419081" y="362681"/>
                  </a:lnTo>
                  <a:lnTo>
                    <a:pt x="430337" y="370449"/>
                  </a:lnTo>
                  <a:lnTo>
                    <a:pt x="434727" y="373909"/>
                  </a:lnTo>
                  <a:lnTo>
                    <a:pt x="446484" y="3838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546"/>
            <p:cNvSpPr/>
            <p:nvPr/>
          </p:nvSpPr>
          <p:spPr>
            <a:xfrm>
              <a:off x="4920257" y="4420195"/>
              <a:ext cx="196454" cy="62509"/>
            </a:xfrm>
            <a:custGeom>
              <a:avLst/>
              <a:gdLst/>
              <a:ahLst/>
              <a:cxnLst/>
              <a:rect l="0" t="0" r="0" b="0"/>
              <a:pathLst>
                <a:path w="196454" h="62509">
                  <a:moveTo>
                    <a:pt x="0" y="0"/>
                  </a:moveTo>
                  <a:lnTo>
                    <a:pt x="29812" y="0"/>
                  </a:lnTo>
                  <a:lnTo>
                    <a:pt x="34757" y="992"/>
                  </a:lnTo>
                  <a:lnTo>
                    <a:pt x="41031" y="2645"/>
                  </a:lnTo>
                  <a:lnTo>
                    <a:pt x="48190" y="4740"/>
                  </a:lnTo>
                  <a:lnTo>
                    <a:pt x="72487" y="12429"/>
                  </a:lnTo>
                  <a:lnTo>
                    <a:pt x="98538" y="20990"/>
                  </a:lnTo>
                  <a:lnTo>
                    <a:pt x="108356" y="24908"/>
                  </a:lnTo>
                  <a:lnTo>
                    <a:pt x="118870" y="29503"/>
                  </a:lnTo>
                  <a:lnTo>
                    <a:pt x="129849" y="34552"/>
                  </a:lnTo>
                  <a:lnTo>
                    <a:pt x="140144" y="38909"/>
                  </a:lnTo>
                  <a:lnTo>
                    <a:pt x="149984" y="42807"/>
                  </a:lnTo>
                  <a:lnTo>
                    <a:pt x="159520" y="46397"/>
                  </a:lnTo>
                  <a:lnTo>
                    <a:pt x="167863" y="49783"/>
                  </a:lnTo>
                  <a:lnTo>
                    <a:pt x="175409" y="53032"/>
                  </a:lnTo>
                  <a:lnTo>
                    <a:pt x="196453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547"/>
            <p:cNvSpPr/>
            <p:nvPr/>
          </p:nvSpPr>
          <p:spPr>
            <a:xfrm>
              <a:off x="5241726" y="4188023"/>
              <a:ext cx="8931" cy="223243"/>
            </a:xfrm>
            <a:custGeom>
              <a:avLst/>
              <a:gdLst/>
              <a:ahLst/>
              <a:cxnLst/>
              <a:rect l="0" t="0" r="0" b="0"/>
              <a:pathLst>
                <a:path w="8931" h="223243">
                  <a:moveTo>
                    <a:pt x="8930" y="0"/>
                  </a:moveTo>
                  <a:lnTo>
                    <a:pt x="8930" y="187637"/>
                  </a:lnTo>
                  <a:lnTo>
                    <a:pt x="7938" y="194544"/>
                  </a:lnTo>
                  <a:lnTo>
                    <a:pt x="6284" y="200141"/>
                  </a:lnTo>
                  <a:lnTo>
                    <a:pt x="4190" y="204865"/>
                  </a:lnTo>
                  <a:lnTo>
                    <a:pt x="2793" y="209006"/>
                  </a:lnTo>
                  <a:lnTo>
                    <a:pt x="1862" y="212759"/>
                  </a:lnTo>
                  <a:lnTo>
                    <a:pt x="0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548"/>
            <p:cNvSpPr/>
            <p:nvPr/>
          </p:nvSpPr>
          <p:spPr>
            <a:xfrm>
              <a:off x="5179218" y="4232671"/>
              <a:ext cx="125017" cy="35720"/>
            </a:xfrm>
            <a:custGeom>
              <a:avLst/>
              <a:gdLst/>
              <a:ahLst/>
              <a:cxnLst/>
              <a:rect l="0" t="0" r="0" b="0"/>
              <a:pathLst>
                <a:path w="125017" h="35720">
                  <a:moveTo>
                    <a:pt x="0" y="35719"/>
                  </a:moveTo>
                  <a:lnTo>
                    <a:pt x="4740" y="30978"/>
                  </a:lnTo>
                  <a:lnTo>
                    <a:pt x="7129" y="29582"/>
                  </a:lnTo>
                  <a:lnTo>
                    <a:pt x="9714" y="28651"/>
                  </a:lnTo>
                  <a:lnTo>
                    <a:pt x="12429" y="28031"/>
                  </a:lnTo>
                  <a:lnTo>
                    <a:pt x="15231" y="27617"/>
                  </a:lnTo>
                  <a:lnTo>
                    <a:pt x="18092" y="27341"/>
                  </a:lnTo>
                  <a:lnTo>
                    <a:pt x="20991" y="27157"/>
                  </a:lnTo>
                  <a:lnTo>
                    <a:pt x="24908" y="26042"/>
                  </a:lnTo>
                  <a:lnTo>
                    <a:pt x="29503" y="24307"/>
                  </a:lnTo>
                  <a:lnTo>
                    <a:pt x="34552" y="22158"/>
                  </a:lnTo>
                  <a:lnTo>
                    <a:pt x="40894" y="19733"/>
                  </a:lnTo>
                  <a:lnTo>
                    <a:pt x="55878" y="14393"/>
                  </a:lnTo>
                  <a:lnTo>
                    <a:pt x="63049" y="12572"/>
                  </a:lnTo>
                  <a:lnTo>
                    <a:pt x="69814" y="11358"/>
                  </a:lnTo>
                  <a:lnTo>
                    <a:pt x="76308" y="10549"/>
                  </a:lnTo>
                  <a:lnTo>
                    <a:pt x="82622" y="9017"/>
                  </a:lnTo>
                  <a:lnTo>
                    <a:pt x="88816" y="7004"/>
                  </a:lnTo>
                  <a:lnTo>
                    <a:pt x="94929" y="4669"/>
                  </a:lnTo>
                  <a:lnTo>
                    <a:pt x="100989" y="3113"/>
                  </a:lnTo>
                  <a:lnTo>
                    <a:pt x="107014" y="2075"/>
                  </a:lnTo>
                  <a:lnTo>
                    <a:pt x="12501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549"/>
            <p:cNvSpPr/>
            <p:nvPr/>
          </p:nvSpPr>
          <p:spPr>
            <a:xfrm>
              <a:off x="5706189" y="4250531"/>
              <a:ext cx="249713" cy="357132"/>
            </a:xfrm>
            <a:custGeom>
              <a:avLst/>
              <a:gdLst/>
              <a:ahLst/>
              <a:cxnLst/>
              <a:rect l="0" t="0" r="0" b="0"/>
              <a:pathLst>
                <a:path w="249713" h="357132">
                  <a:moveTo>
                    <a:pt x="17740" y="26789"/>
                  </a:moveTo>
                  <a:lnTo>
                    <a:pt x="22480" y="26789"/>
                  </a:lnTo>
                  <a:lnTo>
                    <a:pt x="23877" y="27781"/>
                  </a:lnTo>
                  <a:lnTo>
                    <a:pt x="24808" y="29434"/>
                  </a:lnTo>
                  <a:lnTo>
                    <a:pt x="25842" y="33918"/>
                  </a:lnTo>
                  <a:lnTo>
                    <a:pt x="26425" y="43012"/>
                  </a:lnTo>
                  <a:lnTo>
                    <a:pt x="26621" y="63360"/>
                  </a:lnTo>
                  <a:lnTo>
                    <a:pt x="26660" y="86488"/>
                  </a:lnTo>
                  <a:lnTo>
                    <a:pt x="25671" y="93377"/>
                  </a:lnTo>
                  <a:lnTo>
                    <a:pt x="24020" y="100947"/>
                  </a:lnTo>
                  <a:lnTo>
                    <a:pt x="21926" y="108970"/>
                  </a:lnTo>
                  <a:lnTo>
                    <a:pt x="20531" y="117295"/>
                  </a:lnTo>
                  <a:lnTo>
                    <a:pt x="19601" y="125822"/>
                  </a:lnTo>
                  <a:lnTo>
                    <a:pt x="18980" y="134482"/>
                  </a:lnTo>
                  <a:lnTo>
                    <a:pt x="17575" y="143233"/>
                  </a:lnTo>
                  <a:lnTo>
                    <a:pt x="15645" y="152043"/>
                  </a:lnTo>
                  <a:lnTo>
                    <a:pt x="13367" y="160893"/>
                  </a:lnTo>
                  <a:lnTo>
                    <a:pt x="11848" y="168778"/>
                  </a:lnTo>
                  <a:lnTo>
                    <a:pt x="10836" y="176018"/>
                  </a:lnTo>
                  <a:lnTo>
                    <a:pt x="10160" y="182830"/>
                  </a:lnTo>
                  <a:lnTo>
                    <a:pt x="8718" y="190347"/>
                  </a:lnTo>
                  <a:lnTo>
                    <a:pt x="6765" y="198336"/>
                  </a:lnTo>
                  <a:lnTo>
                    <a:pt x="4470" y="206638"/>
                  </a:lnTo>
                  <a:lnTo>
                    <a:pt x="2940" y="215149"/>
                  </a:lnTo>
                  <a:lnTo>
                    <a:pt x="1920" y="223800"/>
                  </a:lnTo>
                  <a:lnTo>
                    <a:pt x="1240" y="232544"/>
                  </a:lnTo>
                  <a:lnTo>
                    <a:pt x="787" y="240357"/>
                  </a:lnTo>
                  <a:lnTo>
                    <a:pt x="283" y="254330"/>
                  </a:lnTo>
                  <a:lnTo>
                    <a:pt x="0" y="273353"/>
                  </a:lnTo>
                  <a:lnTo>
                    <a:pt x="952" y="279470"/>
                  </a:lnTo>
                  <a:lnTo>
                    <a:pt x="2579" y="285532"/>
                  </a:lnTo>
                  <a:lnTo>
                    <a:pt x="4657" y="291558"/>
                  </a:lnTo>
                  <a:lnTo>
                    <a:pt x="7033" y="297559"/>
                  </a:lnTo>
                  <a:lnTo>
                    <a:pt x="9610" y="303545"/>
                  </a:lnTo>
                  <a:lnTo>
                    <a:pt x="12320" y="309520"/>
                  </a:lnTo>
                  <a:lnTo>
                    <a:pt x="16111" y="314495"/>
                  </a:lnTo>
                  <a:lnTo>
                    <a:pt x="20623" y="318804"/>
                  </a:lnTo>
                  <a:lnTo>
                    <a:pt x="25615" y="322668"/>
                  </a:lnTo>
                  <a:lnTo>
                    <a:pt x="29936" y="327229"/>
                  </a:lnTo>
                  <a:lnTo>
                    <a:pt x="37382" y="337589"/>
                  </a:lnTo>
                  <a:lnTo>
                    <a:pt x="41748" y="342137"/>
                  </a:lnTo>
                  <a:lnTo>
                    <a:pt x="46644" y="346162"/>
                  </a:lnTo>
                  <a:lnTo>
                    <a:pt x="51892" y="349837"/>
                  </a:lnTo>
                  <a:lnTo>
                    <a:pt x="57375" y="352287"/>
                  </a:lnTo>
                  <a:lnTo>
                    <a:pt x="63015" y="353920"/>
                  </a:lnTo>
                  <a:lnTo>
                    <a:pt x="68759" y="355009"/>
                  </a:lnTo>
                  <a:lnTo>
                    <a:pt x="75566" y="355735"/>
                  </a:lnTo>
                  <a:lnTo>
                    <a:pt x="83080" y="356219"/>
                  </a:lnTo>
                  <a:lnTo>
                    <a:pt x="98374" y="356757"/>
                  </a:lnTo>
                  <a:lnTo>
                    <a:pt x="124361" y="357102"/>
                  </a:lnTo>
                  <a:lnTo>
                    <a:pt x="130493" y="357131"/>
                  </a:lnTo>
                  <a:lnTo>
                    <a:pt x="136565" y="356157"/>
                  </a:lnTo>
                  <a:lnTo>
                    <a:pt x="142597" y="354517"/>
                  </a:lnTo>
                  <a:lnTo>
                    <a:pt x="148603" y="352430"/>
                  </a:lnTo>
                  <a:lnTo>
                    <a:pt x="154592" y="350047"/>
                  </a:lnTo>
                  <a:lnTo>
                    <a:pt x="160569" y="347466"/>
                  </a:lnTo>
                  <a:lnTo>
                    <a:pt x="166537" y="344754"/>
                  </a:lnTo>
                  <a:lnTo>
                    <a:pt x="171508" y="341953"/>
                  </a:lnTo>
                  <a:lnTo>
                    <a:pt x="175815" y="339093"/>
                  </a:lnTo>
                  <a:lnTo>
                    <a:pt x="179678" y="336195"/>
                  </a:lnTo>
                  <a:lnTo>
                    <a:pt x="186616" y="327683"/>
                  </a:lnTo>
                  <a:lnTo>
                    <a:pt x="189856" y="322635"/>
                  </a:lnTo>
                  <a:lnTo>
                    <a:pt x="193455" y="311734"/>
                  </a:lnTo>
                  <a:lnTo>
                    <a:pt x="194414" y="306049"/>
                  </a:lnTo>
                  <a:lnTo>
                    <a:pt x="195055" y="300275"/>
                  </a:lnTo>
                  <a:lnTo>
                    <a:pt x="195481" y="294441"/>
                  </a:lnTo>
                  <a:lnTo>
                    <a:pt x="195765" y="288567"/>
                  </a:lnTo>
                  <a:lnTo>
                    <a:pt x="194962" y="282667"/>
                  </a:lnTo>
                  <a:lnTo>
                    <a:pt x="193435" y="276749"/>
                  </a:lnTo>
                  <a:lnTo>
                    <a:pt x="191425" y="270820"/>
                  </a:lnTo>
                  <a:lnTo>
                    <a:pt x="190085" y="264882"/>
                  </a:lnTo>
                  <a:lnTo>
                    <a:pt x="189192" y="258940"/>
                  </a:lnTo>
                  <a:lnTo>
                    <a:pt x="188596" y="252994"/>
                  </a:lnTo>
                  <a:lnTo>
                    <a:pt x="186214" y="248037"/>
                  </a:lnTo>
                  <a:lnTo>
                    <a:pt x="182642" y="243741"/>
                  </a:lnTo>
                  <a:lnTo>
                    <a:pt x="178276" y="239884"/>
                  </a:lnTo>
                  <a:lnTo>
                    <a:pt x="170780" y="230308"/>
                  </a:lnTo>
                  <a:lnTo>
                    <a:pt x="167392" y="224976"/>
                  </a:lnTo>
                  <a:lnTo>
                    <a:pt x="163148" y="220429"/>
                  </a:lnTo>
                  <a:lnTo>
                    <a:pt x="158335" y="216406"/>
                  </a:lnTo>
                  <a:lnTo>
                    <a:pt x="153142" y="212731"/>
                  </a:lnTo>
                  <a:lnTo>
                    <a:pt x="148688" y="209290"/>
                  </a:lnTo>
                  <a:lnTo>
                    <a:pt x="141093" y="202820"/>
                  </a:lnTo>
                  <a:lnTo>
                    <a:pt x="136687" y="199705"/>
                  </a:lnTo>
                  <a:lnTo>
                    <a:pt x="131764" y="196636"/>
                  </a:lnTo>
                  <a:lnTo>
                    <a:pt x="126498" y="193599"/>
                  </a:lnTo>
                  <a:lnTo>
                    <a:pt x="121996" y="191574"/>
                  </a:lnTo>
                  <a:lnTo>
                    <a:pt x="114347" y="189323"/>
                  </a:lnTo>
                  <a:lnTo>
                    <a:pt x="107640" y="188324"/>
                  </a:lnTo>
                  <a:lnTo>
                    <a:pt x="101352" y="187879"/>
                  </a:lnTo>
                  <a:lnTo>
                    <a:pt x="95249" y="187681"/>
                  </a:lnTo>
                  <a:lnTo>
                    <a:pt x="93226" y="186636"/>
                  </a:lnTo>
                  <a:lnTo>
                    <a:pt x="91876" y="184948"/>
                  </a:lnTo>
                  <a:lnTo>
                    <a:pt x="89336" y="178965"/>
                  </a:lnTo>
                  <a:lnTo>
                    <a:pt x="93965" y="173963"/>
                  </a:lnTo>
                  <a:lnTo>
                    <a:pt x="96337" y="172530"/>
                  </a:lnTo>
                  <a:lnTo>
                    <a:pt x="105410" y="169521"/>
                  </a:lnTo>
                  <a:lnTo>
                    <a:pt x="109921" y="167584"/>
                  </a:lnTo>
                  <a:lnTo>
                    <a:pt x="114913" y="165301"/>
                  </a:lnTo>
                  <a:lnTo>
                    <a:pt x="119233" y="163779"/>
                  </a:lnTo>
                  <a:lnTo>
                    <a:pt x="126679" y="162087"/>
                  </a:lnTo>
                  <a:lnTo>
                    <a:pt x="131046" y="160644"/>
                  </a:lnTo>
                  <a:lnTo>
                    <a:pt x="135941" y="158690"/>
                  </a:lnTo>
                  <a:lnTo>
                    <a:pt x="141190" y="156394"/>
                  </a:lnTo>
                  <a:lnTo>
                    <a:pt x="152312" y="151199"/>
                  </a:lnTo>
                  <a:lnTo>
                    <a:pt x="193395" y="130933"/>
                  </a:lnTo>
                  <a:lnTo>
                    <a:pt x="199335" y="126976"/>
                  </a:lnTo>
                  <a:lnTo>
                    <a:pt x="205280" y="122354"/>
                  </a:lnTo>
                  <a:lnTo>
                    <a:pt x="211228" y="117288"/>
                  </a:lnTo>
                  <a:lnTo>
                    <a:pt x="217176" y="112918"/>
                  </a:lnTo>
                  <a:lnTo>
                    <a:pt x="223128" y="109013"/>
                  </a:lnTo>
                  <a:lnTo>
                    <a:pt x="229079" y="105417"/>
                  </a:lnTo>
                  <a:lnTo>
                    <a:pt x="234039" y="102028"/>
                  </a:lnTo>
                  <a:lnTo>
                    <a:pt x="238338" y="98777"/>
                  </a:lnTo>
                  <a:lnTo>
                    <a:pt x="242197" y="95617"/>
                  </a:lnTo>
                  <a:lnTo>
                    <a:pt x="244768" y="91526"/>
                  </a:lnTo>
                  <a:lnTo>
                    <a:pt x="247625" y="81688"/>
                  </a:lnTo>
                  <a:lnTo>
                    <a:pt x="248896" y="73347"/>
                  </a:lnTo>
                  <a:lnTo>
                    <a:pt x="249461" y="65341"/>
                  </a:lnTo>
                  <a:lnTo>
                    <a:pt x="249712" y="55168"/>
                  </a:lnTo>
                  <a:lnTo>
                    <a:pt x="248787" y="50669"/>
                  </a:lnTo>
                  <a:lnTo>
                    <a:pt x="245112" y="43025"/>
                  </a:lnTo>
                  <a:lnTo>
                    <a:pt x="237465" y="33143"/>
                  </a:lnTo>
                  <a:lnTo>
                    <a:pt x="231812" y="26967"/>
                  </a:lnTo>
                  <a:lnTo>
                    <a:pt x="228916" y="23931"/>
                  </a:lnTo>
                  <a:lnTo>
                    <a:pt x="225001" y="20915"/>
                  </a:lnTo>
                  <a:lnTo>
                    <a:pt x="220406" y="17912"/>
                  </a:lnTo>
                  <a:lnTo>
                    <a:pt x="215358" y="14918"/>
                  </a:lnTo>
                  <a:lnTo>
                    <a:pt x="210009" y="11930"/>
                  </a:lnTo>
                  <a:lnTo>
                    <a:pt x="198773" y="5963"/>
                  </a:lnTo>
                  <a:lnTo>
                    <a:pt x="192007" y="3975"/>
                  </a:lnTo>
                  <a:lnTo>
                    <a:pt x="184520" y="2650"/>
                  </a:lnTo>
                  <a:lnTo>
                    <a:pt x="176551" y="1767"/>
                  </a:lnTo>
                  <a:lnTo>
                    <a:pt x="169255" y="1178"/>
                  </a:lnTo>
                  <a:lnTo>
                    <a:pt x="162406" y="785"/>
                  </a:lnTo>
                  <a:lnTo>
                    <a:pt x="149505" y="349"/>
                  </a:lnTo>
                  <a:lnTo>
                    <a:pt x="125053" y="68"/>
                  </a:lnTo>
                  <a:lnTo>
                    <a:pt x="7131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550"/>
            <p:cNvSpPr/>
            <p:nvPr/>
          </p:nvSpPr>
          <p:spPr>
            <a:xfrm>
              <a:off x="6054328" y="4223742"/>
              <a:ext cx="53579" cy="205384"/>
            </a:xfrm>
            <a:custGeom>
              <a:avLst/>
              <a:gdLst/>
              <a:ahLst/>
              <a:cxnLst/>
              <a:rect l="0" t="0" r="0" b="0"/>
              <a:pathLst>
                <a:path w="53579" h="205384">
                  <a:moveTo>
                    <a:pt x="53578" y="0"/>
                  </a:moveTo>
                  <a:lnTo>
                    <a:pt x="48838" y="4740"/>
                  </a:lnTo>
                  <a:lnTo>
                    <a:pt x="47441" y="7129"/>
                  </a:lnTo>
                  <a:lnTo>
                    <a:pt x="44483" y="16223"/>
                  </a:lnTo>
                  <a:lnTo>
                    <a:pt x="42553" y="20738"/>
                  </a:lnTo>
                  <a:lnTo>
                    <a:pt x="40275" y="25731"/>
                  </a:lnTo>
                  <a:lnTo>
                    <a:pt x="38757" y="30052"/>
                  </a:lnTo>
                  <a:lnTo>
                    <a:pt x="37743" y="33925"/>
                  </a:lnTo>
                  <a:lnTo>
                    <a:pt x="37069" y="37500"/>
                  </a:lnTo>
                  <a:lnTo>
                    <a:pt x="35626" y="41867"/>
                  </a:lnTo>
                  <a:lnTo>
                    <a:pt x="33672" y="46763"/>
                  </a:lnTo>
                  <a:lnTo>
                    <a:pt x="31378" y="52011"/>
                  </a:lnTo>
                  <a:lnTo>
                    <a:pt x="29848" y="57494"/>
                  </a:lnTo>
                  <a:lnTo>
                    <a:pt x="28828" y="63134"/>
                  </a:lnTo>
                  <a:lnTo>
                    <a:pt x="28148" y="68878"/>
                  </a:lnTo>
                  <a:lnTo>
                    <a:pt x="26703" y="74692"/>
                  </a:lnTo>
                  <a:lnTo>
                    <a:pt x="24747" y="80553"/>
                  </a:lnTo>
                  <a:lnTo>
                    <a:pt x="22451" y="86443"/>
                  </a:lnTo>
                  <a:lnTo>
                    <a:pt x="20920" y="93348"/>
                  </a:lnTo>
                  <a:lnTo>
                    <a:pt x="19900" y="100927"/>
                  </a:lnTo>
                  <a:lnTo>
                    <a:pt x="19219" y="108956"/>
                  </a:lnTo>
                  <a:lnTo>
                    <a:pt x="17773" y="116293"/>
                  </a:lnTo>
                  <a:lnTo>
                    <a:pt x="15818" y="123170"/>
                  </a:lnTo>
                  <a:lnTo>
                    <a:pt x="13522" y="129738"/>
                  </a:lnTo>
                  <a:lnTo>
                    <a:pt x="11990" y="136101"/>
                  </a:lnTo>
                  <a:lnTo>
                    <a:pt x="10971" y="142327"/>
                  </a:lnTo>
                  <a:lnTo>
                    <a:pt x="10290" y="148463"/>
                  </a:lnTo>
                  <a:lnTo>
                    <a:pt x="8844" y="154538"/>
                  </a:lnTo>
                  <a:lnTo>
                    <a:pt x="6888" y="160572"/>
                  </a:lnTo>
                  <a:lnTo>
                    <a:pt x="4592" y="166579"/>
                  </a:lnTo>
                  <a:lnTo>
                    <a:pt x="3061" y="172568"/>
                  </a:lnTo>
                  <a:lnTo>
                    <a:pt x="2041" y="178545"/>
                  </a:lnTo>
                  <a:lnTo>
                    <a:pt x="1360" y="184514"/>
                  </a:lnTo>
                  <a:lnTo>
                    <a:pt x="906" y="189486"/>
                  </a:lnTo>
                  <a:lnTo>
                    <a:pt x="604" y="193793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551"/>
            <p:cNvSpPr/>
            <p:nvPr/>
          </p:nvSpPr>
          <p:spPr>
            <a:xfrm>
              <a:off x="6036468" y="4277320"/>
              <a:ext cx="125017" cy="8931"/>
            </a:xfrm>
            <a:custGeom>
              <a:avLst/>
              <a:gdLst/>
              <a:ahLst/>
              <a:cxnLst/>
              <a:rect l="0" t="0" r="0" b="0"/>
              <a:pathLst>
                <a:path w="125017" h="8931">
                  <a:moveTo>
                    <a:pt x="0" y="8930"/>
                  </a:moveTo>
                  <a:lnTo>
                    <a:pt x="4740" y="8930"/>
                  </a:lnTo>
                  <a:lnTo>
                    <a:pt x="7128" y="7937"/>
                  </a:lnTo>
                  <a:lnTo>
                    <a:pt x="9714" y="6284"/>
                  </a:lnTo>
                  <a:lnTo>
                    <a:pt x="12429" y="4189"/>
                  </a:lnTo>
                  <a:lnTo>
                    <a:pt x="16223" y="2793"/>
                  </a:lnTo>
                  <a:lnTo>
                    <a:pt x="20738" y="1861"/>
                  </a:lnTo>
                  <a:lnTo>
                    <a:pt x="25731" y="1241"/>
                  </a:lnTo>
                  <a:lnTo>
                    <a:pt x="31044" y="827"/>
                  </a:lnTo>
                  <a:lnTo>
                    <a:pt x="36571" y="551"/>
                  </a:lnTo>
                  <a:lnTo>
                    <a:pt x="42240" y="368"/>
                  </a:lnTo>
                  <a:lnTo>
                    <a:pt x="71733" y="72"/>
                  </a:lnTo>
                  <a:lnTo>
                    <a:pt x="12501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552"/>
            <p:cNvSpPr/>
            <p:nvPr/>
          </p:nvSpPr>
          <p:spPr>
            <a:xfrm>
              <a:off x="1669851" y="4732734"/>
              <a:ext cx="71439" cy="339329"/>
            </a:xfrm>
            <a:custGeom>
              <a:avLst/>
              <a:gdLst/>
              <a:ahLst/>
              <a:cxnLst/>
              <a:rect l="0" t="0" r="0" b="0"/>
              <a:pathLst>
                <a:path w="71439" h="339329">
                  <a:moveTo>
                    <a:pt x="71438" y="0"/>
                  </a:moveTo>
                  <a:lnTo>
                    <a:pt x="66697" y="0"/>
                  </a:lnTo>
                  <a:lnTo>
                    <a:pt x="65301" y="992"/>
                  </a:lnTo>
                  <a:lnTo>
                    <a:pt x="64370" y="2645"/>
                  </a:lnTo>
                  <a:lnTo>
                    <a:pt x="63335" y="7129"/>
                  </a:lnTo>
                  <a:lnTo>
                    <a:pt x="62876" y="12429"/>
                  </a:lnTo>
                  <a:lnTo>
                    <a:pt x="61761" y="16223"/>
                  </a:lnTo>
                  <a:lnTo>
                    <a:pt x="60025" y="20738"/>
                  </a:lnTo>
                  <a:lnTo>
                    <a:pt x="57876" y="25731"/>
                  </a:lnTo>
                  <a:lnTo>
                    <a:pt x="55451" y="32037"/>
                  </a:lnTo>
                  <a:lnTo>
                    <a:pt x="50111" y="46981"/>
                  </a:lnTo>
                  <a:lnTo>
                    <a:pt x="47298" y="54141"/>
                  </a:lnTo>
                  <a:lnTo>
                    <a:pt x="44430" y="60899"/>
                  </a:lnTo>
                  <a:lnTo>
                    <a:pt x="41527" y="67388"/>
                  </a:lnTo>
                  <a:lnTo>
                    <a:pt x="39591" y="74691"/>
                  </a:lnTo>
                  <a:lnTo>
                    <a:pt x="38300" y="82536"/>
                  </a:lnTo>
                  <a:lnTo>
                    <a:pt x="37440" y="90743"/>
                  </a:lnTo>
                  <a:lnTo>
                    <a:pt x="35874" y="99190"/>
                  </a:lnTo>
                  <a:lnTo>
                    <a:pt x="33838" y="107799"/>
                  </a:lnTo>
                  <a:lnTo>
                    <a:pt x="31488" y="116514"/>
                  </a:lnTo>
                  <a:lnTo>
                    <a:pt x="26232" y="134135"/>
                  </a:lnTo>
                  <a:lnTo>
                    <a:pt x="23441" y="143002"/>
                  </a:lnTo>
                  <a:lnTo>
                    <a:pt x="17694" y="163436"/>
                  </a:lnTo>
                  <a:lnTo>
                    <a:pt x="14773" y="174442"/>
                  </a:lnTo>
                  <a:lnTo>
                    <a:pt x="12825" y="184756"/>
                  </a:lnTo>
                  <a:lnTo>
                    <a:pt x="11527" y="194607"/>
                  </a:lnTo>
                  <a:lnTo>
                    <a:pt x="10661" y="204153"/>
                  </a:lnTo>
                  <a:lnTo>
                    <a:pt x="9092" y="213492"/>
                  </a:lnTo>
                  <a:lnTo>
                    <a:pt x="7053" y="222695"/>
                  </a:lnTo>
                  <a:lnTo>
                    <a:pt x="4702" y="231807"/>
                  </a:lnTo>
                  <a:lnTo>
                    <a:pt x="3135" y="240858"/>
                  </a:lnTo>
                  <a:lnTo>
                    <a:pt x="2090" y="249869"/>
                  </a:lnTo>
                  <a:lnTo>
                    <a:pt x="1393" y="258852"/>
                  </a:lnTo>
                  <a:lnTo>
                    <a:pt x="929" y="267818"/>
                  </a:lnTo>
                  <a:lnTo>
                    <a:pt x="413" y="285718"/>
                  </a:lnTo>
                  <a:lnTo>
                    <a:pt x="0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553"/>
            <p:cNvSpPr/>
            <p:nvPr/>
          </p:nvSpPr>
          <p:spPr>
            <a:xfrm>
              <a:off x="2321718" y="4786312"/>
              <a:ext cx="35720" cy="348259"/>
            </a:xfrm>
            <a:custGeom>
              <a:avLst/>
              <a:gdLst/>
              <a:ahLst/>
              <a:cxnLst/>
              <a:rect l="0" t="0" r="0" b="0"/>
              <a:pathLst>
                <a:path w="35720" h="348259">
                  <a:moveTo>
                    <a:pt x="0" y="0"/>
                  </a:moveTo>
                  <a:lnTo>
                    <a:pt x="4741" y="4740"/>
                  </a:lnTo>
                  <a:lnTo>
                    <a:pt x="6137" y="7129"/>
                  </a:lnTo>
                  <a:lnTo>
                    <a:pt x="7068" y="9713"/>
                  </a:lnTo>
                  <a:lnTo>
                    <a:pt x="7689" y="12429"/>
                  </a:lnTo>
                  <a:lnTo>
                    <a:pt x="9094" y="16223"/>
                  </a:lnTo>
                  <a:lnTo>
                    <a:pt x="11024" y="20738"/>
                  </a:lnTo>
                  <a:lnTo>
                    <a:pt x="13303" y="25731"/>
                  </a:lnTo>
                  <a:lnTo>
                    <a:pt x="14822" y="32037"/>
                  </a:lnTo>
                  <a:lnTo>
                    <a:pt x="15834" y="39218"/>
                  </a:lnTo>
                  <a:lnTo>
                    <a:pt x="16509" y="46981"/>
                  </a:lnTo>
                  <a:lnTo>
                    <a:pt x="16959" y="55133"/>
                  </a:lnTo>
                  <a:lnTo>
                    <a:pt x="17460" y="72129"/>
                  </a:lnTo>
                  <a:lnTo>
                    <a:pt x="17849" y="165125"/>
                  </a:lnTo>
                  <a:lnTo>
                    <a:pt x="16860" y="176559"/>
                  </a:lnTo>
                  <a:lnTo>
                    <a:pt x="15209" y="188152"/>
                  </a:lnTo>
                  <a:lnTo>
                    <a:pt x="13116" y="199849"/>
                  </a:lnTo>
                  <a:lnTo>
                    <a:pt x="12713" y="211615"/>
                  </a:lnTo>
                  <a:lnTo>
                    <a:pt x="13436" y="223428"/>
                  </a:lnTo>
                  <a:lnTo>
                    <a:pt x="14911" y="235272"/>
                  </a:lnTo>
                  <a:lnTo>
                    <a:pt x="15893" y="246145"/>
                  </a:lnTo>
                  <a:lnTo>
                    <a:pt x="16549" y="256370"/>
                  </a:lnTo>
                  <a:lnTo>
                    <a:pt x="16986" y="266163"/>
                  </a:lnTo>
                  <a:lnTo>
                    <a:pt x="18269" y="275668"/>
                  </a:lnTo>
                  <a:lnTo>
                    <a:pt x="20117" y="284982"/>
                  </a:lnTo>
                  <a:lnTo>
                    <a:pt x="22341" y="294168"/>
                  </a:lnTo>
                  <a:lnTo>
                    <a:pt x="23824" y="303268"/>
                  </a:lnTo>
                  <a:lnTo>
                    <a:pt x="24813" y="312311"/>
                  </a:lnTo>
                  <a:lnTo>
                    <a:pt x="25471" y="321316"/>
                  </a:lnTo>
                  <a:lnTo>
                    <a:pt x="26903" y="328313"/>
                  </a:lnTo>
                  <a:lnTo>
                    <a:pt x="28850" y="333969"/>
                  </a:lnTo>
                  <a:lnTo>
                    <a:pt x="35719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554"/>
            <p:cNvSpPr/>
            <p:nvPr/>
          </p:nvSpPr>
          <p:spPr>
            <a:xfrm>
              <a:off x="2777659" y="4804171"/>
              <a:ext cx="274484" cy="196299"/>
            </a:xfrm>
            <a:custGeom>
              <a:avLst/>
              <a:gdLst/>
              <a:ahLst/>
              <a:cxnLst/>
              <a:rect l="0" t="0" r="0" b="0"/>
              <a:pathLst>
                <a:path w="274484" h="196299">
                  <a:moveTo>
                    <a:pt x="124489" y="71438"/>
                  </a:moveTo>
                  <a:lnTo>
                    <a:pt x="107319" y="71438"/>
                  </a:lnTo>
                  <a:lnTo>
                    <a:pt x="103121" y="72430"/>
                  </a:lnTo>
                  <a:lnTo>
                    <a:pt x="95809" y="76178"/>
                  </a:lnTo>
                  <a:lnTo>
                    <a:pt x="91479" y="78567"/>
                  </a:lnTo>
                  <a:lnTo>
                    <a:pt x="81375" y="83867"/>
                  </a:lnTo>
                  <a:lnTo>
                    <a:pt x="75902" y="85677"/>
                  </a:lnTo>
                  <a:lnTo>
                    <a:pt x="70270" y="86884"/>
                  </a:lnTo>
                  <a:lnTo>
                    <a:pt x="64530" y="87688"/>
                  </a:lnTo>
                  <a:lnTo>
                    <a:pt x="58720" y="89216"/>
                  </a:lnTo>
                  <a:lnTo>
                    <a:pt x="52862" y="91228"/>
                  </a:lnTo>
                  <a:lnTo>
                    <a:pt x="46971" y="93561"/>
                  </a:lnTo>
                  <a:lnTo>
                    <a:pt x="42053" y="96108"/>
                  </a:lnTo>
                  <a:lnTo>
                    <a:pt x="33942" y="101585"/>
                  </a:lnTo>
                  <a:lnTo>
                    <a:pt x="27029" y="107326"/>
                  </a:lnTo>
                  <a:lnTo>
                    <a:pt x="20650" y="113185"/>
                  </a:lnTo>
                  <a:lnTo>
                    <a:pt x="14507" y="119097"/>
                  </a:lnTo>
                  <a:lnTo>
                    <a:pt x="11480" y="121069"/>
                  </a:lnTo>
                  <a:lnTo>
                    <a:pt x="5471" y="123262"/>
                  </a:lnTo>
                  <a:lnTo>
                    <a:pt x="3472" y="124839"/>
                  </a:lnTo>
                  <a:lnTo>
                    <a:pt x="2139" y="126882"/>
                  </a:lnTo>
                  <a:lnTo>
                    <a:pt x="658" y="131798"/>
                  </a:lnTo>
                  <a:lnTo>
                    <a:pt x="0" y="137290"/>
                  </a:lnTo>
                  <a:lnTo>
                    <a:pt x="816" y="140145"/>
                  </a:lnTo>
                  <a:lnTo>
                    <a:pt x="4370" y="145961"/>
                  </a:lnTo>
                  <a:lnTo>
                    <a:pt x="11902" y="151854"/>
                  </a:lnTo>
                  <a:lnTo>
                    <a:pt x="16689" y="154814"/>
                  </a:lnTo>
                  <a:lnTo>
                    <a:pt x="21864" y="157780"/>
                  </a:lnTo>
                  <a:lnTo>
                    <a:pt x="32907" y="163721"/>
                  </a:lnTo>
                  <a:lnTo>
                    <a:pt x="50280" y="172644"/>
                  </a:lnTo>
                  <a:lnTo>
                    <a:pt x="57156" y="175619"/>
                  </a:lnTo>
                  <a:lnTo>
                    <a:pt x="64718" y="178596"/>
                  </a:lnTo>
                  <a:lnTo>
                    <a:pt x="81057" y="184548"/>
                  </a:lnTo>
                  <a:lnTo>
                    <a:pt x="98241" y="190501"/>
                  </a:lnTo>
                  <a:lnTo>
                    <a:pt x="106990" y="192485"/>
                  </a:lnTo>
                  <a:lnTo>
                    <a:pt x="115799" y="193808"/>
                  </a:lnTo>
                  <a:lnTo>
                    <a:pt x="124649" y="194690"/>
                  </a:lnTo>
                  <a:lnTo>
                    <a:pt x="133525" y="195278"/>
                  </a:lnTo>
                  <a:lnTo>
                    <a:pt x="142419" y="195669"/>
                  </a:lnTo>
                  <a:lnTo>
                    <a:pt x="160239" y="196105"/>
                  </a:lnTo>
                  <a:lnTo>
                    <a:pt x="178081" y="196298"/>
                  </a:lnTo>
                  <a:lnTo>
                    <a:pt x="186014" y="195358"/>
                  </a:lnTo>
                  <a:lnTo>
                    <a:pt x="193287" y="193739"/>
                  </a:lnTo>
                  <a:lnTo>
                    <a:pt x="200120" y="191667"/>
                  </a:lnTo>
                  <a:lnTo>
                    <a:pt x="206659" y="189294"/>
                  </a:lnTo>
                  <a:lnTo>
                    <a:pt x="213003" y="186719"/>
                  </a:lnTo>
                  <a:lnTo>
                    <a:pt x="219217" y="184011"/>
                  </a:lnTo>
                  <a:lnTo>
                    <a:pt x="225344" y="180221"/>
                  </a:lnTo>
                  <a:lnTo>
                    <a:pt x="231413" y="175710"/>
                  </a:lnTo>
                  <a:lnTo>
                    <a:pt x="237443" y="170718"/>
                  </a:lnTo>
                  <a:lnTo>
                    <a:pt x="242456" y="166398"/>
                  </a:lnTo>
                  <a:lnTo>
                    <a:pt x="246790" y="162526"/>
                  </a:lnTo>
                  <a:lnTo>
                    <a:pt x="250671" y="158952"/>
                  </a:lnTo>
                  <a:lnTo>
                    <a:pt x="254251" y="154586"/>
                  </a:lnTo>
                  <a:lnTo>
                    <a:pt x="257630" y="149690"/>
                  </a:lnTo>
                  <a:lnTo>
                    <a:pt x="260875" y="144442"/>
                  </a:lnTo>
                  <a:lnTo>
                    <a:pt x="264030" y="138959"/>
                  </a:lnTo>
                  <a:lnTo>
                    <a:pt x="270181" y="127575"/>
                  </a:lnTo>
                  <a:lnTo>
                    <a:pt x="272219" y="121760"/>
                  </a:lnTo>
                  <a:lnTo>
                    <a:pt x="273577" y="115901"/>
                  </a:lnTo>
                  <a:lnTo>
                    <a:pt x="274483" y="110009"/>
                  </a:lnTo>
                  <a:lnTo>
                    <a:pt x="274094" y="104098"/>
                  </a:lnTo>
                  <a:lnTo>
                    <a:pt x="272843" y="98172"/>
                  </a:lnTo>
                  <a:lnTo>
                    <a:pt x="271016" y="92237"/>
                  </a:lnTo>
                  <a:lnTo>
                    <a:pt x="268807" y="86296"/>
                  </a:lnTo>
                  <a:lnTo>
                    <a:pt x="266342" y="80352"/>
                  </a:lnTo>
                  <a:lnTo>
                    <a:pt x="263706" y="74404"/>
                  </a:lnTo>
                  <a:lnTo>
                    <a:pt x="259964" y="67462"/>
                  </a:lnTo>
                  <a:lnTo>
                    <a:pt x="255486" y="59858"/>
                  </a:lnTo>
                  <a:lnTo>
                    <a:pt x="250515" y="51812"/>
                  </a:lnTo>
                  <a:lnTo>
                    <a:pt x="244225" y="44463"/>
                  </a:lnTo>
                  <a:lnTo>
                    <a:pt x="237055" y="37579"/>
                  </a:lnTo>
                  <a:lnTo>
                    <a:pt x="229299" y="31006"/>
                  </a:lnTo>
                  <a:lnTo>
                    <a:pt x="221151" y="25632"/>
                  </a:lnTo>
                  <a:lnTo>
                    <a:pt x="212743" y="21057"/>
                  </a:lnTo>
                  <a:lnTo>
                    <a:pt x="189334" y="9877"/>
                  </a:lnTo>
                  <a:lnTo>
                    <a:pt x="182601" y="6584"/>
                  </a:lnTo>
                  <a:lnTo>
                    <a:pt x="176129" y="4390"/>
                  </a:lnTo>
                  <a:lnTo>
                    <a:pt x="169829" y="2927"/>
                  </a:lnTo>
                  <a:lnTo>
                    <a:pt x="15127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555"/>
            <p:cNvSpPr/>
            <p:nvPr/>
          </p:nvSpPr>
          <p:spPr>
            <a:xfrm>
              <a:off x="1062632" y="5232796"/>
              <a:ext cx="71439" cy="366119"/>
            </a:xfrm>
            <a:custGeom>
              <a:avLst/>
              <a:gdLst/>
              <a:ahLst/>
              <a:cxnLst/>
              <a:rect l="0" t="0" r="0" b="0"/>
              <a:pathLst>
                <a:path w="71439" h="366119">
                  <a:moveTo>
                    <a:pt x="71438" y="0"/>
                  </a:moveTo>
                  <a:lnTo>
                    <a:pt x="71438" y="4740"/>
                  </a:lnTo>
                  <a:lnTo>
                    <a:pt x="70446" y="8122"/>
                  </a:lnTo>
                  <a:lnTo>
                    <a:pt x="68792" y="12359"/>
                  </a:lnTo>
                  <a:lnTo>
                    <a:pt x="66697" y="17169"/>
                  </a:lnTo>
                  <a:lnTo>
                    <a:pt x="61724" y="27805"/>
                  </a:lnTo>
                  <a:lnTo>
                    <a:pt x="59009" y="33419"/>
                  </a:lnTo>
                  <a:lnTo>
                    <a:pt x="57199" y="40139"/>
                  </a:lnTo>
                  <a:lnTo>
                    <a:pt x="55992" y="47596"/>
                  </a:lnTo>
                  <a:lnTo>
                    <a:pt x="55187" y="55543"/>
                  </a:lnTo>
                  <a:lnTo>
                    <a:pt x="53659" y="64810"/>
                  </a:lnTo>
                  <a:lnTo>
                    <a:pt x="51648" y="74957"/>
                  </a:lnTo>
                  <a:lnTo>
                    <a:pt x="49315" y="85690"/>
                  </a:lnTo>
                  <a:lnTo>
                    <a:pt x="47759" y="95822"/>
                  </a:lnTo>
                  <a:lnTo>
                    <a:pt x="46722" y="105554"/>
                  </a:lnTo>
                  <a:lnTo>
                    <a:pt x="46031" y="115017"/>
                  </a:lnTo>
                  <a:lnTo>
                    <a:pt x="44578" y="125295"/>
                  </a:lnTo>
                  <a:lnTo>
                    <a:pt x="42617" y="136116"/>
                  </a:lnTo>
                  <a:lnTo>
                    <a:pt x="40318" y="147299"/>
                  </a:lnTo>
                  <a:lnTo>
                    <a:pt x="38785" y="158723"/>
                  </a:lnTo>
                  <a:lnTo>
                    <a:pt x="37763" y="170307"/>
                  </a:lnTo>
                  <a:lnTo>
                    <a:pt x="37082" y="181999"/>
                  </a:lnTo>
                  <a:lnTo>
                    <a:pt x="35635" y="192771"/>
                  </a:lnTo>
                  <a:lnTo>
                    <a:pt x="33679" y="202928"/>
                  </a:lnTo>
                  <a:lnTo>
                    <a:pt x="31382" y="212676"/>
                  </a:lnTo>
                  <a:lnTo>
                    <a:pt x="29851" y="223143"/>
                  </a:lnTo>
                  <a:lnTo>
                    <a:pt x="28831" y="234091"/>
                  </a:lnTo>
                  <a:lnTo>
                    <a:pt x="28150" y="245357"/>
                  </a:lnTo>
                  <a:lnTo>
                    <a:pt x="26704" y="255845"/>
                  </a:lnTo>
                  <a:lnTo>
                    <a:pt x="24748" y="265813"/>
                  </a:lnTo>
                  <a:lnTo>
                    <a:pt x="22452" y="275436"/>
                  </a:lnTo>
                  <a:lnTo>
                    <a:pt x="19929" y="284827"/>
                  </a:lnTo>
                  <a:lnTo>
                    <a:pt x="14480" y="303199"/>
                  </a:lnTo>
                  <a:lnTo>
                    <a:pt x="12630" y="311274"/>
                  </a:lnTo>
                  <a:lnTo>
                    <a:pt x="11397" y="318641"/>
                  </a:lnTo>
                  <a:lnTo>
                    <a:pt x="10574" y="325536"/>
                  </a:lnTo>
                  <a:lnTo>
                    <a:pt x="9034" y="332118"/>
                  </a:lnTo>
                  <a:lnTo>
                    <a:pt x="7015" y="338490"/>
                  </a:lnTo>
                  <a:lnTo>
                    <a:pt x="4677" y="344723"/>
                  </a:lnTo>
                  <a:lnTo>
                    <a:pt x="3118" y="349870"/>
                  </a:lnTo>
                  <a:lnTo>
                    <a:pt x="2079" y="354293"/>
                  </a:lnTo>
                  <a:lnTo>
                    <a:pt x="0" y="3661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556"/>
            <p:cNvSpPr/>
            <p:nvPr/>
          </p:nvSpPr>
          <p:spPr>
            <a:xfrm>
              <a:off x="1549238" y="5313164"/>
              <a:ext cx="281348" cy="283974"/>
            </a:xfrm>
            <a:custGeom>
              <a:avLst/>
              <a:gdLst/>
              <a:ahLst/>
              <a:cxnLst/>
              <a:rect l="0" t="0" r="0" b="0"/>
              <a:pathLst>
                <a:path w="281348" h="283974">
                  <a:moveTo>
                    <a:pt x="138472" y="53578"/>
                  </a:moveTo>
                  <a:lnTo>
                    <a:pt x="130784" y="53578"/>
                  </a:lnTo>
                  <a:lnTo>
                    <a:pt x="122659" y="59715"/>
                  </a:lnTo>
                  <a:lnTo>
                    <a:pt x="117223" y="61266"/>
                  </a:lnTo>
                  <a:lnTo>
                    <a:pt x="108854" y="64602"/>
                  </a:lnTo>
                  <a:lnTo>
                    <a:pt x="98519" y="69391"/>
                  </a:lnTo>
                  <a:lnTo>
                    <a:pt x="87312" y="74827"/>
                  </a:lnTo>
                  <a:lnTo>
                    <a:pt x="81545" y="78658"/>
                  </a:lnTo>
                  <a:lnTo>
                    <a:pt x="75716" y="83196"/>
                  </a:lnTo>
                  <a:lnTo>
                    <a:pt x="69846" y="88206"/>
                  </a:lnTo>
                  <a:lnTo>
                    <a:pt x="64940" y="92538"/>
                  </a:lnTo>
                  <a:lnTo>
                    <a:pt x="56844" y="99998"/>
                  </a:lnTo>
                  <a:lnTo>
                    <a:pt x="41967" y="114516"/>
                  </a:lnTo>
                  <a:lnTo>
                    <a:pt x="37424" y="120000"/>
                  </a:lnTo>
                  <a:lnTo>
                    <a:pt x="33404" y="125641"/>
                  </a:lnTo>
                  <a:lnTo>
                    <a:pt x="29731" y="131385"/>
                  </a:lnTo>
                  <a:lnTo>
                    <a:pt x="25299" y="136207"/>
                  </a:lnTo>
                  <a:lnTo>
                    <a:pt x="20359" y="140414"/>
                  </a:lnTo>
                  <a:lnTo>
                    <a:pt x="15082" y="144211"/>
                  </a:lnTo>
                  <a:lnTo>
                    <a:pt x="11564" y="148727"/>
                  </a:lnTo>
                  <a:lnTo>
                    <a:pt x="9218" y="153721"/>
                  </a:lnTo>
                  <a:lnTo>
                    <a:pt x="7654" y="159035"/>
                  </a:lnTo>
                  <a:lnTo>
                    <a:pt x="5620" y="164562"/>
                  </a:lnTo>
                  <a:lnTo>
                    <a:pt x="3271" y="170231"/>
                  </a:lnTo>
                  <a:lnTo>
                    <a:pt x="713" y="175995"/>
                  </a:lnTo>
                  <a:lnTo>
                    <a:pt x="0" y="181822"/>
                  </a:lnTo>
                  <a:lnTo>
                    <a:pt x="517" y="187691"/>
                  </a:lnTo>
                  <a:lnTo>
                    <a:pt x="1854" y="193588"/>
                  </a:lnTo>
                  <a:lnTo>
                    <a:pt x="3737" y="198511"/>
                  </a:lnTo>
                  <a:lnTo>
                    <a:pt x="8475" y="206628"/>
                  </a:lnTo>
                  <a:lnTo>
                    <a:pt x="11128" y="211174"/>
                  </a:lnTo>
                  <a:lnTo>
                    <a:pt x="13889" y="216188"/>
                  </a:lnTo>
                  <a:lnTo>
                    <a:pt x="19602" y="227052"/>
                  </a:lnTo>
                  <a:lnTo>
                    <a:pt x="25448" y="238495"/>
                  </a:lnTo>
                  <a:lnTo>
                    <a:pt x="30381" y="243333"/>
                  </a:lnTo>
                  <a:lnTo>
                    <a:pt x="36646" y="247550"/>
                  </a:lnTo>
                  <a:lnTo>
                    <a:pt x="43799" y="251354"/>
                  </a:lnTo>
                  <a:lnTo>
                    <a:pt x="51544" y="254882"/>
                  </a:lnTo>
                  <a:lnTo>
                    <a:pt x="59684" y="258226"/>
                  </a:lnTo>
                  <a:lnTo>
                    <a:pt x="68088" y="261447"/>
                  </a:lnTo>
                  <a:lnTo>
                    <a:pt x="75674" y="264587"/>
                  </a:lnTo>
                  <a:lnTo>
                    <a:pt x="82716" y="267673"/>
                  </a:lnTo>
                  <a:lnTo>
                    <a:pt x="89395" y="270722"/>
                  </a:lnTo>
                  <a:lnTo>
                    <a:pt x="97817" y="273746"/>
                  </a:lnTo>
                  <a:lnTo>
                    <a:pt x="107400" y="276756"/>
                  </a:lnTo>
                  <a:lnTo>
                    <a:pt x="117757" y="279754"/>
                  </a:lnTo>
                  <a:lnTo>
                    <a:pt x="127639" y="281752"/>
                  </a:lnTo>
                  <a:lnTo>
                    <a:pt x="137203" y="283085"/>
                  </a:lnTo>
                  <a:lnTo>
                    <a:pt x="146556" y="283973"/>
                  </a:lnTo>
                  <a:lnTo>
                    <a:pt x="155768" y="283573"/>
                  </a:lnTo>
                  <a:lnTo>
                    <a:pt x="164885" y="282314"/>
                  </a:lnTo>
                  <a:lnTo>
                    <a:pt x="173940" y="280483"/>
                  </a:lnTo>
                  <a:lnTo>
                    <a:pt x="181961" y="278269"/>
                  </a:lnTo>
                  <a:lnTo>
                    <a:pt x="189293" y="275802"/>
                  </a:lnTo>
                  <a:lnTo>
                    <a:pt x="196165" y="273165"/>
                  </a:lnTo>
                  <a:lnTo>
                    <a:pt x="202731" y="269422"/>
                  </a:lnTo>
                  <a:lnTo>
                    <a:pt x="209093" y="264943"/>
                  </a:lnTo>
                  <a:lnTo>
                    <a:pt x="215319" y="259972"/>
                  </a:lnTo>
                  <a:lnTo>
                    <a:pt x="221453" y="254674"/>
                  </a:lnTo>
                  <a:lnTo>
                    <a:pt x="227527" y="249157"/>
                  </a:lnTo>
                  <a:lnTo>
                    <a:pt x="233561" y="243496"/>
                  </a:lnTo>
                  <a:lnTo>
                    <a:pt x="239568" y="236744"/>
                  </a:lnTo>
                  <a:lnTo>
                    <a:pt x="245557" y="229267"/>
                  </a:lnTo>
                  <a:lnTo>
                    <a:pt x="251534" y="221305"/>
                  </a:lnTo>
                  <a:lnTo>
                    <a:pt x="256511" y="214014"/>
                  </a:lnTo>
                  <a:lnTo>
                    <a:pt x="260821" y="207168"/>
                  </a:lnTo>
                  <a:lnTo>
                    <a:pt x="264686" y="200619"/>
                  </a:lnTo>
                  <a:lnTo>
                    <a:pt x="267263" y="193277"/>
                  </a:lnTo>
                  <a:lnTo>
                    <a:pt x="268982" y="185406"/>
                  </a:lnTo>
                  <a:lnTo>
                    <a:pt x="270127" y="177182"/>
                  </a:lnTo>
                  <a:lnTo>
                    <a:pt x="271883" y="168723"/>
                  </a:lnTo>
                  <a:lnTo>
                    <a:pt x="274046" y="160106"/>
                  </a:lnTo>
                  <a:lnTo>
                    <a:pt x="276479" y="151386"/>
                  </a:lnTo>
                  <a:lnTo>
                    <a:pt x="278102" y="143588"/>
                  </a:lnTo>
                  <a:lnTo>
                    <a:pt x="279184" y="136405"/>
                  </a:lnTo>
                  <a:lnTo>
                    <a:pt x="279905" y="129632"/>
                  </a:lnTo>
                  <a:lnTo>
                    <a:pt x="280386" y="122139"/>
                  </a:lnTo>
                  <a:lnTo>
                    <a:pt x="280706" y="114169"/>
                  </a:lnTo>
                  <a:lnTo>
                    <a:pt x="281158" y="91374"/>
                  </a:lnTo>
                  <a:lnTo>
                    <a:pt x="28134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557"/>
            <p:cNvSpPr/>
            <p:nvPr/>
          </p:nvSpPr>
          <p:spPr>
            <a:xfrm>
              <a:off x="2348507" y="5286375"/>
              <a:ext cx="53579" cy="366118"/>
            </a:xfrm>
            <a:custGeom>
              <a:avLst/>
              <a:gdLst/>
              <a:ahLst/>
              <a:cxnLst/>
              <a:rect l="0" t="0" r="0" b="0"/>
              <a:pathLst>
                <a:path w="53579" h="366118">
                  <a:moveTo>
                    <a:pt x="0" y="0"/>
                  </a:moveTo>
                  <a:lnTo>
                    <a:pt x="0" y="24857"/>
                  </a:lnTo>
                  <a:lnTo>
                    <a:pt x="993" y="32446"/>
                  </a:lnTo>
                  <a:lnTo>
                    <a:pt x="2646" y="41474"/>
                  </a:lnTo>
                  <a:lnTo>
                    <a:pt x="4741" y="51462"/>
                  </a:lnTo>
                  <a:lnTo>
                    <a:pt x="7130" y="61097"/>
                  </a:lnTo>
                  <a:lnTo>
                    <a:pt x="9714" y="70497"/>
                  </a:lnTo>
                  <a:lnTo>
                    <a:pt x="12429" y="79740"/>
                  </a:lnTo>
                  <a:lnTo>
                    <a:pt x="14239" y="90863"/>
                  </a:lnTo>
                  <a:lnTo>
                    <a:pt x="15446" y="103239"/>
                  </a:lnTo>
                  <a:lnTo>
                    <a:pt x="16250" y="116451"/>
                  </a:lnTo>
                  <a:lnTo>
                    <a:pt x="17779" y="129227"/>
                  </a:lnTo>
                  <a:lnTo>
                    <a:pt x="19790" y="141714"/>
                  </a:lnTo>
                  <a:lnTo>
                    <a:pt x="22123" y="154007"/>
                  </a:lnTo>
                  <a:lnTo>
                    <a:pt x="23679" y="166171"/>
                  </a:lnTo>
                  <a:lnTo>
                    <a:pt x="24715" y="178249"/>
                  </a:lnTo>
                  <a:lnTo>
                    <a:pt x="25407" y="190270"/>
                  </a:lnTo>
                  <a:lnTo>
                    <a:pt x="26860" y="202253"/>
                  </a:lnTo>
                  <a:lnTo>
                    <a:pt x="28820" y="214210"/>
                  </a:lnTo>
                  <a:lnTo>
                    <a:pt x="31120" y="226150"/>
                  </a:lnTo>
                  <a:lnTo>
                    <a:pt x="32653" y="238079"/>
                  </a:lnTo>
                  <a:lnTo>
                    <a:pt x="33675" y="250001"/>
                  </a:lnTo>
                  <a:lnTo>
                    <a:pt x="34356" y="261917"/>
                  </a:lnTo>
                  <a:lnTo>
                    <a:pt x="35803" y="273830"/>
                  </a:lnTo>
                  <a:lnTo>
                    <a:pt x="37759" y="285741"/>
                  </a:lnTo>
                  <a:lnTo>
                    <a:pt x="40056" y="297650"/>
                  </a:lnTo>
                  <a:lnTo>
                    <a:pt x="42579" y="308566"/>
                  </a:lnTo>
                  <a:lnTo>
                    <a:pt x="45253" y="318819"/>
                  </a:lnTo>
                  <a:lnTo>
                    <a:pt x="48028" y="328632"/>
                  </a:lnTo>
                  <a:lnTo>
                    <a:pt x="49878" y="337158"/>
                  </a:lnTo>
                  <a:lnTo>
                    <a:pt x="51112" y="344827"/>
                  </a:lnTo>
                  <a:lnTo>
                    <a:pt x="53578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558"/>
            <p:cNvSpPr/>
            <p:nvPr/>
          </p:nvSpPr>
          <p:spPr>
            <a:xfrm>
              <a:off x="2866584" y="5375671"/>
              <a:ext cx="240792" cy="204858"/>
            </a:xfrm>
            <a:custGeom>
              <a:avLst/>
              <a:gdLst/>
              <a:ahLst/>
              <a:cxnLst/>
              <a:rect l="0" t="0" r="0" b="0"/>
              <a:pathLst>
                <a:path w="240792" h="204858">
                  <a:moveTo>
                    <a:pt x="71283" y="26789"/>
                  </a:moveTo>
                  <a:lnTo>
                    <a:pt x="66542" y="31529"/>
                  </a:lnTo>
                  <a:lnTo>
                    <a:pt x="64153" y="32926"/>
                  </a:lnTo>
                  <a:lnTo>
                    <a:pt x="58854" y="34478"/>
                  </a:lnTo>
                  <a:lnTo>
                    <a:pt x="53191" y="37814"/>
                  </a:lnTo>
                  <a:lnTo>
                    <a:pt x="50292" y="40092"/>
                  </a:lnTo>
                  <a:lnTo>
                    <a:pt x="47367" y="41611"/>
                  </a:lnTo>
                  <a:lnTo>
                    <a:pt x="41471" y="43299"/>
                  </a:lnTo>
                  <a:lnTo>
                    <a:pt x="38509" y="45733"/>
                  </a:lnTo>
                  <a:lnTo>
                    <a:pt x="35544" y="49340"/>
                  </a:lnTo>
                  <a:lnTo>
                    <a:pt x="32574" y="53729"/>
                  </a:lnTo>
                  <a:lnTo>
                    <a:pt x="29602" y="57648"/>
                  </a:lnTo>
                  <a:lnTo>
                    <a:pt x="26628" y="61252"/>
                  </a:lnTo>
                  <a:lnTo>
                    <a:pt x="23654" y="64648"/>
                  </a:lnTo>
                  <a:lnTo>
                    <a:pt x="20679" y="67903"/>
                  </a:lnTo>
                  <a:lnTo>
                    <a:pt x="14727" y="74166"/>
                  </a:lnTo>
                  <a:lnTo>
                    <a:pt x="5798" y="83270"/>
                  </a:lnTo>
                  <a:lnTo>
                    <a:pt x="3814" y="87264"/>
                  </a:lnTo>
                  <a:lnTo>
                    <a:pt x="2491" y="91911"/>
                  </a:lnTo>
                  <a:lnTo>
                    <a:pt x="1609" y="96992"/>
                  </a:lnTo>
                  <a:lnTo>
                    <a:pt x="1021" y="102365"/>
                  </a:lnTo>
                  <a:lnTo>
                    <a:pt x="629" y="107931"/>
                  </a:lnTo>
                  <a:lnTo>
                    <a:pt x="193" y="118414"/>
                  </a:lnTo>
                  <a:lnTo>
                    <a:pt x="0" y="126381"/>
                  </a:lnTo>
                  <a:lnTo>
                    <a:pt x="941" y="130887"/>
                  </a:lnTo>
                  <a:lnTo>
                    <a:pt x="2560" y="135875"/>
                  </a:lnTo>
                  <a:lnTo>
                    <a:pt x="4631" y="141185"/>
                  </a:lnTo>
                  <a:lnTo>
                    <a:pt x="7005" y="146710"/>
                  </a:lnTo>
                  <a:lnTo>
                    <a:pt x="12288" y="158140"/>
                  </a:lnTo>
                  <a:lnTo>
                    <a:pt x="15085" y="162973"/>
                  </a:lnTo>
                  <a:lnTo>
                    <a:pt x="17943" y="167188"/>
                  </a:lnTo>
                  <a:lnTo>
                    <a:pt x="20840" y="170990"/>
                  </a:lnTo>
                  <a:lnTo>
                    <a:pt x="24756" y="174517"/>
                  </a:lnTo>
                  <a:lnTo>
                    <a:pt x="29351" y="177860"/>
                  </a:lnTo>
                  <a:lnTo>
                    <a:pt x="34398" y="181082"/>
                  </a:lnTo>
                  <a:lnTo>
                    <a:pt x="39748" y="184221"/>
                  </a:lnTo>
                  <a:lnTo>
                    <a:pt x="45299" y="187306"/>
                  </a:lnTo>
                  <a:lnTo>
                    <a:pt x="56757" y="193380"/>
                  </a:lnTo>
                  <a:lnTo>
                    <a:pt x="68465" y="199387"/>
                  </a:lnTo>
                  <a:lnTo>
                    <a:pt x="75358" y="201386"/>
                  </a:lnTo>
                  <a:lnTo>
                    <a:pt x="82929" y="202718"/>
                  </a:lnTo>
                  <a:lnTo>
                    <a:pt x="90953" y="203607"/>
                  </a:lnTo>
                  <a:lnTo>
                    <a:pt x="98287" y="204199"/>
                  </a:lnTo>
                  <a:lnTo>
                    <a:pt x="105160" y="204593"/>
                  </a:lnTo>
                  <a:lnTo>
                    <a:pt x="111728" y="204857"/>
                  </a:lnTo>
                  <a:lnTo>
                    <a:pt x="118090" y="204040"/>
                  </a:lnTo>
                  <a:lnTo>
                    <a:pt x="124315" y="202504"/>
                  </a:lnTo>
                  <a:lnTo>
                    <a:pt x="130450" y="200487"/>
                  </a:lnTo>
                  <a:lnTo>
                    <a:pt x="137517" y="199142"/>
                  </a:lnTo>
                  <a:lnTo>
                    <a:pt x="145205" y="198246"/>
                  </a:lnTo>
                  <a:lnTo>
                    <a:pt x="153306" y="197649"/>
                  </a:lnTo>
                  <a:lnTo>
                    <a:pt x="160691" y="196258"/>
                  </a:lnTo>
                  <a:lnTo>
                    <a:pt x="167599" y="194339"/>
                  </a:lnTo>
                  <a:lnTo>
                    <a:pt x="174189" y="192067"/>
                  </a:lnTo>
                  <a:lnTo>
                    <a:pt x="180567" y="188568"/>
                  </a:lnTo>
                  <a:lnTo>
                    <a:pt x="186803" y="184252"/>
                  </a:lnTo>
                  <a:lnTo>
                    <a:pt x="192944" y="179389"/>
                  </a:lnTo>
                  <a:lnTo>
                    <a:pt x="198031" y="175155"/>
                  </a:lnTo>
                  <a:lnTo>
                    <a:pt x="202415" y="171341"/>
                  </a:lnTo>
                  <a:lnTo>
                    <a:pt x="206329" y="167805"/>
                  </a:lnTo>
                  <a:lnTo>
                    <a:pt x="209931" y="163464"/>
                  </a:lnTo>
                  <a:lnTo>
                    <a:pt x="213324" y="158586"/>
                  </a:lnTo>
                  <a:lnTo>
                    <a:pt x="216579" y="153349"/>
                  </a:lnTo>
                  <a:lnTo>
                    <a:pt x="219740" y="147873"/>
                  </a:lnTo>
                  <a:lnTo>
                    <a:pt x="225899" y="136498"/>
                  </a:lnTo>
                  <a:lnTo>
                    <a:pt x="234945" y="118937"/>
                  </a:lnTo>
                  <a:lnTo>
                    <a:pt x="236946" y="113026"/>
                  </a:lnTo>
                  <a:lnTo>
                    <a:pt x="238280" y="107101"/>
                  </a:lnTo>
                  <a:lnTo>
                    <a:pt x="239168" y="101166"/>
                  </a:lnTo>
                  <a:lnTo>
                    <a:pt x="239762" y="95225"/>
                  </a:lnTo>
                  <a:lnTo>
                    <a:pt x="240156" y="89281"/>
                  </a:lnTo>
                  <a:lnTo>
                    <a:pt x="240420" y="83333"/>
                  </a:lnTo>
                  <a:lnTo>
                    <a:pt x="240712" y="71433"/>
                  </a:lnTo>
                  <a:lnTo>
                    <a:pt x="240791" y="65481"/>
                  </a:lnTo>
                  <a:lnTo>
                    <a:pt x="239850" y="60521"/>
                  </a:lnTo>
                  <a:lnTo>
                    <a:pt x="238231" y="56223"/>
                  </a:lnTo>
                  <a:lnTo>
                    <a:pt x="233787" y="47808"/>
                  </a:lnTo>
                  <a:lnTo>
                    <a:pt x="228504" y="37454"/>
                  </a:lnTo>
                  <a:lnTo>
                    <a:pt x="225707" y="32907"/>
                  </a:lnTo>
                  <a:lnTo>
                    <a:pt x="222849" y="28883"/>
                  </a:lnTo>
                  <a:lnTo>
                    <a:pt x="219952" y="25209"/>
                  </a:lnTo>
                  <a:lnTo>
                    <a:pt x="216036" y="21767"/>
                  </a:lnTo>
                  <a:lnTo>
                    <a:pt x="211442" y="18480"/>
                  </a:lnTo>
                  <a:lnTo>
                    <a:pt x="206394" y="15297"/>
                  </a:lnTo>
                  <a:lnTo>
                    <a:pt x="201044" y="12182"/>
                  </a:lnTo>
                  <a:lnTo>
                    <a:pt x="189809" y="6076"/>
                  </a:lnTo>
                  <a:lnTo>
                    <a:pt x="184034" y="4051"/>
                  </a:lnTo>
                  <a:lnTo>
                    <a:pt x="178200" y="2701"/>
                  </a:lnTo>
                  <a:lnTo>
                    <a:pt x="172327" y="1801"/>
                  </a:lnTo>
                  <a:lnTo>
                    <a:pt x="167419" y="1201"/>
                  </a:lnTo>
                  <a:lnTo>
                    <a:pt x="163155" y="800"/>
                  </a:lnTo>
                  <a:lnTo>
                    <a:pt x="15165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559"/>
            <p:cNvSpPr/>
            <p:nvPr/>
          </p:nvSpPr>
          <p:spPr>
            <a:xfrm>
              <a:off x="1125517" y="5973960"/>
              <a:ext cx="44273" cy="232173"/>
            </a:xfrm>
            <a:custGeom>
              <a:avLst/>
              <a:gdLst/>
              <a:ahLst/>
              <a:cxnLst/>
              <a:rect l="0" t="0" r="0" b="0"/>
              <a:pathLst>
                <a:path w="44273" h="232173">
                  <a:moveTo>
                    <a:pt x="17483" y="0"/>
                  </a:moveTo>
                  <a:lnTo>
                    <a:pt x="12742" y="4740"/>
                  </a:lnTo>
                  <a:lnTo>
                    <a:pt x="11345" y="7129"/>
                  </a:lnTo>
                  <a:lnTo>
                    <a:pt x="10415" y="9714"/>
                  </a:lnTo>
                  <a:lnTo>
                    <a:pt x="9380" y="16223"/>
                  </a:lnTo>
                  <a:lnTo>
                    <a:pt x="9104" y="20738"/>
                  </a:lnTo>
                  <a:lnTo>
                    <a:pt x="8920" y="25731"/>
                  </a:lnTo>
                  <a:lnTo>
                    <a:pt x="7806" y="31045"/>
                  </a:lnTo>
                  <a:lnTo>
                    <a:pt x="6070" y="36571"/>
                  </a:lnTo>
                  <a:lnTo>
                    <a:pt x="3921" y="42241"/>
                  </a:lnTo>
                  <a:lnTo>
                    <a:pt x="2488" y="48004"/>
                  </a:lnTo>
                  <a:lnTo>
                    <a:pt x="1533" y="53831"/>
                  </a:lnTo>
                  <a:lnTo>
                    <a:pt x="896" y="59700"/>
                  </a:lnTo>
                  <a:lnTo>
                    <a:pt x="472" y="66589"/>
                  </a:lnTo>
                  <a:lnTo>
                    <a:pt x="0" y="82181"/>
                  </a:lnTo>
                  <a:lnTo>
                    <a:pt x="867" y="90507"/>
                  </a:lnTo>
                  <a:lnTo>
                    <a:pt x="2436" y="99033"/>
                  </a:lnTo>
                  <a:lnTo>
                    <a:pt x="4475" y="107694"/>
                  </a:lnTo>
                  <a:lnTo>
                    <a:pt x="5834" y="116444"/>
                  </a:lnTo>
                  <a:lnTo>
                    <a:pt x="6740" y="125255"/>
                  </a:lnTo>
                  <a:lnTo>
                    <a:pt x="7345" y="134105"/>
                  </a:lnTo>
                  <a:lnTo>
                    <a:pt x="8739" y="142981"/>
                  </a:lnTo>
                  <a:lnTo>
                    <a:pt x="10662" y="151876"/>
                  </a:lnTo>
                  <a:lnTo>
                    <a:pt x="12935" y="160782"/>
                  </a:lnTo>
                  <a:lnTo>
                    <a:pt x="15443" y="168703"/>
                  </a:lnTo>
                  <a:lnTo>
                    <a:pt x="18107" y="175969"/>
                  </a:lnTo>
                  <a:lnTo>
                    <a:pt x="20876" y="182797"/>
                  </a:lnTo>
                  <a:lnTo>
                    <a:pt x="23713" y="189334"/>
                  </a:lnTo>
                  <a:lnTo>
                    <a:pt x="29512" y="201889"/>
                  </a:lnTo>
                  <a:lnTo>
                    <a:pt x="44272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560"/>
            <p:cNvSpPr/>
            <p:nvPr/>
          </p:nvSpPr>
          <p:spPr>
            <a:xfrm>
              <a:off x="1723429" y="5857875"/>
              <a:ext cx="8931" cy="348258"/>
            </a:xfrm>
            <a:custGeom>
              <a:avLst/>
              <a:gdLst/>
              <a:ahLst/>
              <a:cxnLst/>
              <a:rect l="0" t="0" r="0" b="0"/>
              <a:pathLst>
                <a:path w="8931" h="348258">
                  <a:moveTo>
                    <a:pt x="0" y="0"/>
                  </a:moveTo>
                  <a:lnTo>
                    <a:pt x="0" y="93377"/>
                  </a:lnTo>
                  <a:lnTo>
                    <a:pt x="992" y="105907"/>
                  </a:lnTo>
                  <a:lnTo>
                    <a:pt x="2646" y="119222"/>
                  </a:lnTo>
                  <a:lnTo>
                    <a:pt x="4741" y="133060"/>
                  </a:lnTo>
                  <a:lnTo>
                    <a:pt x="6137" y="147245"/>
                  </a:lnTo>
                  <a:lnTo>
                    <a:pt x="7068" y="161664"/>
                  </a:lnTo>
                  <a:lnTo>
                    <a:pt x="7688" y="176236"/>
                  </a:lnTo>
                  <a:lnTo>
                    <a:pt x="8378" y="205658"/>
                  </a:lnTo>
                  <a:lnTo>
                    <a:pt x="8930" y="3482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561"/>
            <p:cNvSpPr/>
            <p:nvPr/>
          </p:nvSpPr>
          <p:spPr>
            <a:xfrm>
              <a:off x="2357484" y="5902523"/>
              <a:ext cx="276247" cy="213745"/>
            </a:xfrm>
            <a:custGeom>
              <a:avLst/>
              <a:gdLst/>
              <a:ahLst/>
              <a:cxnLst/>
              <a:rect l="0" t="0" r="0" b="0"/>
              <a:pathLst>
                <a:path w="276247" h="213745">
                  <a:moveTo>
                    <a:pt x="116039" y="35719"/>
                  </a:moveTo>
                  <a:lnTo>
                    <a:pt x="103610" y="35719"/>
                  </a:lnTo>
                  <a:lnTo>
                    <a:pt x="100808" y="34727"/>
                  </a:lnTo>
                  <a:lnTo>
                    <a:pt x="95048" y="30978"/>
                  </a:lnTo>
                  <a:lnTo>
                    <a:pt x="86535" y="28651"/>
                  </a:lnTo>
                  <a:lnTo>
                    <a:pt x="81487" y="28030"/>
                  </a:lnTo>
                  <a:lnTo>
                    <a:pt x="76137" y="27616"/>
                  </a:lnTo>
                  <a:lnTo>
                    <a:pt x="70586" y="27341"/>
                  </a:lnTo>
                  <a:lnTo>
                    <a:pt x="64901" y="27157"/>
                  </a:lnTo>
                  <a:lnTo>
                    <a:pt x="60119" y="28026"/>
                  </a:lnTo>
                  <a:lnTo>
                    <a:pt x="52160" y="31638"/>
                  </a:lnTo>
                  <a:lnTo>
                    <a:pt x="47656" y="32998"/>
                  </a:lnTo>
                  <a:lnTo>
                    <a:pt x="42669" y="33905"/>
                  </a:lnTo>
                  <a:lnTo>
                    <a:pt x="37360" y="34510"/>
                  </a:lnTo>
                  <a:lnTo>
                    <a:pt x="32828" y="35905"/>
                  </a:lnTo>
                  <a:lnTo>
                    <a:pt x="25148" y="40101"/>
                  </a:lnTo>
                  <a:lnTo>
                    <a:pt x="18427" y="42627"/>
                  </a:lnTo>
                  <a:lnTo>
                    <a:pt x="15245" y="43301"/>
                  </a:lnTo>
                  <a:lnTo>
                    <a:pt x="9065" y="46696"/>
                  </a:lnTo>
                  <a:lnTo>
                    <a:pt x="6027" y="48989"/>
                  </a:lnTo>
                  <a:lnTo>
                    <a:pt x="4003" y="51511"/>
                  </a:lnTo>
                  <a:lnTo>
                    <a:pt x="2653" y="54185"/>
                  </a:lnTo>
                  <a:lnTo>
                    <a:pt x="1153" y="59801"/>
                  </a:lnTo>
                  <a:lnTo>
                    <a:pt x="486" y="65604"/>
                  </a:lnTo>
                  <a:lnTo>
                    <a:pt x="190" y="71491"/>
                  </a:lnTo>
                  <a:lnTo>
                    <a:pt x="58" y="77414"/>
                  </a:lnTo>
                  <a:lnTo>
                    <a:pt x="0" y="83355"/>
                  </a:lnTo>
                  <a:lnTo>
                    <a:pt x="1968" y="87319"/>
                  </a:lnTo>
                  <a:lnTo>
                    <a:pt x="5265" y="91947"/>
                  </a:lnTo>
                  <a:lnTo>
                    <a:pt x="9448" y="97017"/>
                  </a:lnTo>
                  <a:lnTo>
                    <a:pt x="13228" y="102381"/>
                  </a:lnTo>
                  <a:lnTo>
                    <a:pt x="16741" y="107942"/>
                  </a:lnTo>
                  <a:lnTo>
                    <a:pt x="20074" y="113633"/>
                  </a:lnTo>
                  <a:lnTo>
                    <a:pt x="24281" y="119412"/>
                  </a:lnTo>
                  <a:lnTo>
                    <a:pt x="29070" y="125248"/>
                  </a:lnTo>
                  <a:lnTo>
                    <a:pt x="34247" y="131124"/>
                  </a:lnTo>
                  <a:lnTo>
                    <a:pt x="40675" y="137025"/>
                  </a:lnTo>
                  <a:lnTo>
                    <a:pt x="47937" y="142944"/>
                  </a:lnTo>
                  <a:lnTo>
                    <a:pt x="55755" y="148874"/>
                  </a:lnTo>
                  <a:lnTo>
                    <a:pt x="62951" y="154811"/>
                  </a:lnTo>
                  <a:lnTo>
                    <a:pt x="69733" y="160754"/>
                  </a:lnTo>
                  <a:lnTo>
                    <a:pt x="76239" y="166701"/>
                  </a:lnTo>
                  <a:lnTo>
                    <a:pt x="83553" y="172650"/>
                  </a:lnTo>
                  <a:lnTo>
                    <a:pt x="91404" y="178600"/>
                  </a:lnTo>
                  <a:lnTo>
                    <a:pt x="99616" y="184551"/>
                  </a:lnTo>
                  <a:lnTo>
                    <a:pt x="108067" y="189510"/>
                  </a:lnTo>
                  <a:lnTo>
                    <a:pt x="116677" y="193809"/>
                  </a:lnTo>
                  <a:lnTo>
                    <a:pt x="133190" y="201231"/>
                  </a:lnTo>
                  <a:lnTo>
                    <a:pt x="147143" y="207837"/>
                  </a:lnTo>
                  <a:lnTo>
                    <a:pt x="154634" y="209995"/>
                  </a:lnTo>
                  <a:lnTo>
                    <a:pt x="162605" y="211435"/>
                  </a:lnTo>
                  <a:lnTo>
                    <a:pt x="170896" y="212394"/>
                  </a:lnTo>
                  <a:lnTo>
                    <a:pt x="178407" y="213033"/>
                  </a:lnTo>
                  <a:lnTo>
                    <a:pt x="185399" y="213460"/>
                  </a:lnTo>
                  <a:lnTo>
                    <a:pt x="192044" y="213744"/>
                  </a:lnTo>
                  <a:lnTo>
                    <a:pt x="198459" y="212941"/>
                  </a:lnTo>
                  <a:lnTo>
                    <a:pt x="204720" y="211414"/>
                  </a:lnTo>
                  <a:lnTo>
                    <a:pt x="210879" y="209403"/>
                  </a:lnTo>
                  <a:lnTo>
                    <a:pt x="216968" y="207071"/>
                  </a:lnTo>
                  <a:lnTo>
                    <a:pt x="223013" y="204524"/>
                  </a:lnTo>
                  <a:lnTo>
                    <a:pt x="229026" y="201834"/>
                  </a:lnTo>
                  <a:lnTo>
                    <a:pt x="234028" y="198055"/>
                  </a:lnTo>
                  <a:lnTo>
                    <a:pt x="238355" y="193552"/>
                  </a:lnTo>
                  <a:lnTo>
                    <a:pt x="242231" y="188566"/>
                  </a:lnTo>
                  <a:lnTo>
                    <a:pt x="245808" y="183257"/>
                  </a:lnTo>
                  <a:lnTo>
                    <a:pt x="249184" y="177734"/>
                  </a:lnTo>
                  <a:lnTo>
                    <a:pt x="252427" y="172067"/>
                  </a:lnTo>
                  <a:lnTo>
                    <a:pt x="258677" y="160479"/>
                  </a:lnTo>
                  <a:lnTo>
                    <a:pt x="270773" y="136871"/>
                  </a:lnTo>
                  <a:lnTo>
                    <a:pt x="272773" y="129943"/>
                  </a:lnTo>
                  <a:lnTo>
                    <a:pt x="274106" y="122347"/>
                  </a:lnTo>
                  <a:lnTo>
                    <a:pt x="274995" y="114307"/>
                  </a:lnTo>
                  <a:lnTo>
                    <a:pt x="275588" y="106962"/>
                  </a:lnTo>
                  <a:lnTo>
                    <a:pt x="275983" y="100082"/>
                  </a:lnTo>
                  <a:lnTo>
                    <a:pt x="276246" y="93510"/>
                  </a:lnTo>
                  <a:lnTo>
                    <a:pt x="275430" y="86153"/>
                  </a:lnTo>
                  <a:lnTo>
                    <a:pt x="273893" y="78271"/>
                  </a:lnTo>
                  <a:lnTo>
                    <a:pt x="271877" y="70040"/>
                  </a:lnTo>
                  <a:lnTo>
                    <a:pt x="270533" y="62568"/>
                  </a:lnTo>
                  <a:lnTo>
                    <a:pt x="269636" y="55603"/>
                  </a:lnTo>
                  <a:lnTo>
                    <a:pt x="269039" y="48975"/>
                  </a:lnTo>
                  <a:lnTo>
                    <a:pt x="268640" y="42572"/>
                  </a:lnTo>
                  <a:lnTo>
                    <a:pt x="268198" y="30166"/>
                  </a:lnTo>
                  <a:lnTo>
                    <a:pt x="267914" y="13161"/>
                  </a:lnTo>
                  <a:lnTo>
                    <a:pt x="26784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562"/>
            <p:cNvSpPr/>
            <p:nvPr/>
          </p:nvSpPr>
          <p:spPr>
            <a:xfrm>
              <a:off x="2957158" y="5911453"/>
              <a:ext cx="230214" cy="203977"/>
            </a:xfrm>
            <a:custGeom>
              <a:avLst/>
              <a:gdLst/>
              <a:ahLst/>
              <a:cxnLst/>
              <a:rect l="0" t="0" r="0" b="0"/>
              <a:pathLst>
                <a:path w="230214" h="203977">
                  <a:moveTo>
                    <a:pt x="123584" y="26789"/>
                  </a:moveTo>
                  <a:lnTo>
                    <a:pt x="123584" y="19100"/>
                  </a:lnTo>
                  <a:lnTo>
                    <a:pt x="122592" y="18686"/>
                  </a:lnTo>
                  <a:lnTo>
                    <a:pt x="118843" y="18227"/>
                  </a:lnTo>
                  <a:lnTo>
                    <a:pt x="116455" y="19096"/>
                  </a:lnTo>
                  <a:lnTo>
                    <a:pt x="111155" y="22708"/>
                  </a:lnTo>
                  <a:lnTo>
                    <a:pt x="105492" y="24975"/>
                  </a:lnTo>
                  <a:lnTo>
                    <a:pt x="99668" y="25982"/>
                  </a:lnTo>
                  <a:lnTo>
                    <a:pt x="93772" y="26431"/>
                  </a:lnTo>
                  <a:lnTo>
                    <a:pt x="89819" y="27542"/>
                  </a:lnTo>
                  <a:lnTo>
                    <a:pt x="85199" y="29275"/>
                  </a:lnTo>
                  <a:lnTo>
                    <a:pt x="80134" y="31423"/>
                  </a:lnTo>
                  <a:lnTo>
                    <a:pt x="75766" y="32855"/>
                  </a:lnTo>
                  <a:lnTo>
                    <a:pt x="71862" y="33810"/>
                  </a:lnTo>
                  <a:lnTo>
                    <a:pt x="68266" y="34446"/>
                  </a:lnTo>
                  <a:lnTo>
                    <a:pt x="63885" y="36854"/>
                  </a:lnTo>
                  <a:lnTo>
                    <a:pt x="58980" y="40444"/>
                  </a:lnTo>
                  <a:lnTo>
                    <a:pt x="53725" y="44822"/>
                  </a:lnTo>
                  <a:lnTo>
                    <a:pt x="49230" y="48733"/>
                  </a:lnTo>
                  <a:lnTo>
                    <a:pt x="45241" y="52332"/>
                  </a:lnTo>
                  <a:lnTo>
                    <a:pt x="41590" y="55724"/>
                  </a:lnTo>
                  <a:lnTo>
                    <a:pt x="37171" y="58977"/>
                  </a:lnTo>
                  <a:lnTo>
                    <a:pt x="32241" y="62138"/>
                  </a:lnTo>
                  <a:lnTo>
                    <a:pt x="26970" y="65238"/>
                  </a:lnTo>
                  <a:lnTo>
                    <a:pt x="22464" y="68296"/>
                  </a:lnTo>
                  <a:lnTo>
                    <a:pt x="18467" y="71327"/>
                  </a:lnTo>
                  <a:lnTo>
                    <a:pt x="14810" y="74340"/>
                  </a:lnTo>
                  <a:lnTo>
                    <a:pt x="12373" y="78334"/>
                  </a:lnTo>
                  <a:lnTo>
                    <a:pt x="10748" y="82980"/>
                  </a:lnTo>
                  <a:lnTo>
                    <a:pt x="9664" y="88062"/>
                  </a:lnTo>
                  <a:lnTo>
                    <a:pt x="7950" y="92442"/>
                  </a:lnTo>
                  <a:lnTo>
                    <a:pt x="5815" y="96354"/>
                  </a:lnTo>
                  <a:lnTo>
                    <a:pt x="3399" y="99955"/>
                  </a:lnTo>
                  <a:lnTo>
                    <a:pt x="1789" y="104339"/>
                  </a:lnTo>
                  <a:lnTo>
                    <a:pt x="715" y="109247"/>
                  </a:lnTo>
                  <a:lnTo>
                    <a:pt x="0" y="114503"/>
                  </a:lnTo>
                  <a:lnTo>
                    <a:pt x="515" y="118999"/>
                  </a:lnTo>
                  <a:lnTo>
                    <a:pt x="1850" y="122989"/>
                  </a:lnTo>
                  <a:lnTo>
                    <a:pt x="11123" y="141262"/>
                  </a:lnTo>
                  <a:lnTo>
                    <a:pt x="13883" y="145768"/>
                  </a:lnTo>
                  <a:lnTo>
                    <a:pt x="16716" y="149765"/>
                  </a:lnTo>
                  <a:lnTo>
                    <a:pt x="19596" y="153421"/>
                  </a:lnTo>
                  <a:lnTo>
                    <a:pt x="22509" y="157843"/>
                  </a:lnTo>
                  <a:lnTo>
                    <a:pt x="25443" y="162776"/>
                  </a:lnTo>
                  <a:lnTo>
                    <a:pt x="28391" y="168048"/>
                  </a:lnTo>
                  <a:lnTo>
                    <a:pt x="32341" y="172555"/>
                  </a:lnTo>
                  <a:lnTo>
                    <a:pt x="36958" y="176552"/>
                  </a:lnTo>
                  <a:lnTo>
                    <a:pt x="42021" y="180209"/>
                  </a:lnTo>
                  <a:lnTo>
                    <a:pt x="47380" y="183639"/>
                  </a:lnTo>
                  <a:lnTo>
                    <a:pt x="52938" y="186918"/>
                  </a:lnTo>
                  <a:lnTo>
                    <a:pt x="58627" y="190097"/>
                  </a:lnTo>
                  <a:lnTo>
                    <a:pt x="64404" y="192215"/>
                  </a:lnTo>
                  <a:lnTo>
                    <a:pt x="70240" y="193628"/>
                  </a:lnTo>
                  <a:lnTo>
                    <a:pt x="76115" y="194570"/>
                  </a:lnTo>
                  <a:lnTo>
                    <a:pt x="82016" y="196189"/>
                  </a:lnTo>
                  <a:lnTo>
                    <a:pt x="87935" y="198262"/>
                  </a:lnTo>
                  <a:lnTo>
                    <a:pt x="93865" y="200635"/>
                  </a:lnTo>
                  <a:lnTo>
                    <a:pt x="99802" y="202217"/>
                  </a:lnTo>
                  <a:lnTo>
                    <a:pt x="105745" y="203272"/>
                  </a:lnTo>
                  <a:lnTo>
                    <a:pt x="111691" y="203976"/>
                  </a:lnTo>
                  <a:lnTo>
                    <a:pt x="117640" y="203453"/>
                  </a:lnTo>
                  <a:lnTo>
                    <a:pt x="123590" y="202111"/>
                  </a:lnTo>
                  <a:lnTo>
                    <a:pt x="129541" y="200225"/>
                  </a:lnTo>
                  <a:lnTo>
                    <a:pt x="135493" y="198967"/>
                  </a:lnTo>
                  <a:lnTo>
                    <a:pt x="141445" y="198129"/>
                  </a:lnTo>
                  <a:lnTo>
                    <a:pt x="147397" y="197571"/>
                  </a:lnTo>
                  <a:lnTo>
                    <a:pt x="153350" y="196206"/>
                  </a:lnTo>
                  <a:lnTo>
                    <a:pt x="159303" y="194304"/>
                  </a:lnTo>
                  <a:lnTo>
                    <a:pt x="165256" y="192044"/>
                  </a:lnTo>
                  <a:lnTo>
                    <a:pt x="171209" y="189544"/>
                  </a:lnTo>
                  <a:lnTo>
                    <a:pt x="177162" y="186886"/>
                  </a:lnTo>
                  <a:lnTo>
                    <a:pt x="183115" y="184122"/>
                  </a:lnTo>
                  <a:lnTo>
                    <a:pt x="188076" y="181287"/>
                  </a:lnTo>
                  <a:lnTo>
                    <a:pt x="192376" y="178405"/>
                  </a:lnTo>
                  <a:lnTo>
                    <a:pt x="196234" y="175491"/>
                  </a:lnTo>
                  <a:lnTo>
                    <a:pt x="203167" y="169608"/>
                  </a:lnTo>
                  <a:lnTo>
                    <a:pt x="206405" y="166650"/>
                  </a:lnTo>
                  <a:lnTo>
                    <a:pt x="209556" y="162693"/>
                  </a:lnTo>
                  <a:lnTo>
                    <a:pt x="212648" y="158072"/>
                  </a:lnTo>
                  <a:lnTo>
                    <a:pt x="215702" y="153006"/>
                  </a:lnTo>
                  <a:lnTo>
                    <a:pt x="218730" y="148637"/>
                  </a:lnTo>
                  <a:lnTo>
                    <a:pt x="221742" y="144731"/>
                  </a:lnTo>
                  <a:lnTo>
                    <a:pt x="224741" y="141136"/>
                  </a:lnTo>
                  <a:lnTo>
                    <a:pt x="226741" y="136754"/>
                  </a:lnTo>
                  <a:lnTo>
                    <a:pt x="228074" y="131849"/>
                  </a:lnTo>
                  <a:lnTo>
                    <a:pt x="228962" y="126595"/>
                  </a:lnTo>
                  <a:lnTo>
                    <a:pt x="229555" y="121107"/>
                  </a:lnTo>
                  <a:lnTo>
                    <a:pt x="229950" y="115464"/>
                  </a:lnTo>
                  <a:lnTo>
                    <a:pt x="230213" y="109719"/>
                  </a:lnTo>
                  <a:lnTo>
                    <a:pt x="229397" y="103903"/>
                  </a:lnTo>
                  <a:lnTo>
                    <a:pt x="227860" y="98042"/>
                  </a:lnTo>
                  <a:lnTo>
                    <a:pt x="225843" y="92150"/>
                  </a:lnTo>
                  <a:lnTo>
                    <a:pt x="223507" y="86238"/>
                  </a:lnTo>
                  <a:lnTo>
                    <a:pt x="220957" y="80312"/>
                  </a:lnTo>
                  <a:lnTo>
                    <a:pt x="218265" y="74377"/>
                  </a:lnTo>
                  <a:lnTo>
                    <a:pt x="214486" y="68436"/>
                  </a:lnTo>
                  <a:lnTo>
                    <a:pt x="209982" y="62492"/>
                  </a:lnTo>
                  <a:lnTo>
                    <a:pt x="204995" y="56543"/>
                  </a:lnTo>
                  <a:lnTo>
                    <a:pt x="200678" y="50594"/>
                  </a:lnTo>
                  <a:lnTo>
                    <a:pt x="196808" y="44643"/>
                  </a:lnTo>
                  <a:lnTo>
                    <a:pt x="193236" y="38691"/>
                  </a:lnTo>
                  <a:lnTo>
                    <a:pt x="187878" y="33731"/>
                  </a:lnTo>
                  <a:lnTo>
                    <a:pt x="181329" y="29433"/>
                  </a:lnTo>
                  <a:lnTo>
                    <a:pt x="173987" y="25575"/>
                  </a:lnTo>
                  <a:lnTo>
                    <a:pt x="166115" y="22011"/>
                  </a:lnTo>
                  <a:lnTo>
                    <a:pt x="157891" y="18642"/>
                  </a:lnTo>
                  <a:lnTo>
                    <a:pt x="149432" y="15404"/>
                  </a:lnTo>
                  <a:lnTo>
                    <a:pt x="141808" y="13246"/>
                  </a:lnTo>
                  <a:lnTo>
                    <a:pt x="134741" y="11807"/>
                  </a:lnTo>
                  <a:lnTo>
                    <a:pt x="128045" y="10848"/>
                  </a:lnTo>
                  <a:lnTo>
                    <a:pt x="121597" y="9216"/>
                  </a:lnTo>
                  <a:lnTo>
                    <a:pt x="115314" y="7136"/>
                  </a:lnTo>
                  <a:lnTo>
                    <a:pt x="9679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563"/>
            <p:cNvSpPr/>
            <p:nvPr/>
          </p:nvSpPr>
          <p:spPr>
            <a:xfrm>
              <a:off x="3679031" y="4938117"/>
              <a:ext cx="80335" cy="294680"/>
            </a:xfrm>
            <a:custGeom>
              <a:avLst/>
              <a:gdLst/>
              <a:ahLst/>
              <a:cxnLst/>
              <a:rect l="0" t="0" r="0" b="0"/>
              <a:pathLst>
                <a:path w="80335" h="294680">
                  <a:moveTo>
                    <a:pt x="71437" y="0"/>
                  </a:moveTo>
                  <a:lnTo>
                    <a:pt x="80000" y="0"/>
                  </a:lnTo>
                  <a:lnTo>
                    <a:pt x="80294" y="7129"/>
                  </a:lnTo>
                  <a:lnTo>
                    <a:pt x="80334" y="12428"/>
                  </a:lnTo>
                  <a:lnTo>
                    <a:pt x="79353" y="14238"/>
                  </a:lnTo>
                  <a:lnTo>
                    <a:pt x="77707" y="15446"/>
                  </a:lnTo>
                  <a:lnTo>
                    <a:pt x="75616" y="16250"/>
                  </a:lnTo>
                  <a:lnTo>
                    <a:pt x="74224" y="18771"/>
                  </a:lnTo>
                  <a:lnTo>
                    <a:pt x="72676" y="26864"/>
                  </a:lnTo>
                  <a:lnTo>
                    <a:pt x="71271" y="30807"/>
                  </a:lnTo>
                  <a:lnTo>
                    <a:pt x="69342" y="34429"/>
                  </a:lnTo>
                  <a:lnTo>
                    <a:pt x="67063" y="37835"/>
                  </a:lnTo>
                  <a:lnTo>
                    <a:pt x="64553" y="41098"/>
                  </a:lnTo>
                  <a:lnTo>
                    <a:pt x="61887" y="44266"/>
                  </a:lnTo>
                  <a:lnTo>
                    <a:pt x="59117" y="47370"/>
                  </a:lnTo>
                  <a:lnTo>
                    <a:pt x="57271" y="51423"/>
                  </a:lnTo>
                  <a:lnTo>
                    <a:pt x="56040" y="56110"/>
                  </a:lnTo>
                  <a:lnTo>
                    <a:pt x="55219" y="61220"/>
                  </a:lnTo>
                  <a:lnTo>
                    <a:pt x="53680" y="66610"/>
                  </a:lnTo>
                  <a:lnTo>
                    <a:pt x="51662" y="72188"/>
                  </a:lnTo>
                  <a:lnTo>
                    <a:pt x="49323" y="77891"/>
                  </a:lnTo>
                  <a:lnTo>
                    <a:pt x="46773" y="82685"/>
                  </a:lnTo>
                  <a:lnTo>
                    <a:pt x="44080" y="86873"/>
                  </a:lnTo>
                  <a:lnTo>
                    <a:pt x="41293" y="90657"/>
                  </a:lnTo>
                  <a:lnTo>
                    <a:pt x="38443" y="95164"/>
                  </a:lnTo>
                  <a:lnTo>
                    <a:pt x="35550" y="100154"/>
                  </a:lnTo>
                  <a:lnTo>
                    <a:pt x="32630" y="105465"/>
                  </a:lnTo>
                  <a:lnTo>
                    <a:pt x="30683" y="110989"/>
                  </a:lnTo>
                  <a:lnTo>
                    <a:pt x="29385" y="116657"/>
                  </a:lnTo>
                  <a:lnTo>
                    <a:pt x="28519" y="122419"/>
                  </a:lnTo>
                  <a:lnTo>
                    <a:pt x="26950" y="128245"/>
                  </a:lnTo>
                  <a:lnTo>
                    <a:pt x="24912" y="134114"/>
                  </a:lnTo>
                  <a:lnTo>
                    <a:pt x="22561" y="140011"/>
                  </a:lnTo>
                  <a:lnTo>
                    <a:pt x="20994" y="145926"/>
                  </a:lnTo>
                  <a:lnTo>
                    <a:pt x="19949" y="151855"/>
                  </a:lnTo>
                  <a:lnTo>
                    <a:pt x="19252" y="157791"/>
                  </a:lnTo>
                  <a:lnTo>
                    <a:pt x="18788" y="163732"/>
                  </a:lnTo>
                  <a:lnTo>
                    <a:pt x="18478" y="169679"/>
                  </a:lnTo>
                  <a:lnTo>
                    <a:pt x="18272" y="175627"/>
                  </a:lnTo>
                  <a:lnTo>
                    <a:pt x="17142" y="181577"/>
                  </a:lnTo>
                  <a:lnTo>
                    <a:pt x="15396" y="187527"/>
                  </a:lnTo>
                  <a:lnTo>
                    <a:pt x="13241" y="193479"/>
                  </a:lnTo>
                  <a:lnTo>
                    <a:pt x="11804" y="199431"/>
                  </a:lnTo>
                  <a:lnTo>
                    <a:pt x="10846" y="205384"/>
                  </a:lnTo>
                  <a:lnTo>
                    <a:pt x="10207" y="211336"/>
                  </a:lnTo>
                  <a:lnTo>
                    <a:pt x="9781" y="217290"/>
                  </a:lnTo>
                  <a:lnTo>
                    <a:pt x="9497" y="223242"/>
                  </a:lnTo>
                  <a:lnTo>
                    <a:pt x="9098" y="238456"/>
                  </a:lnTo>
                  <a:lnTo>
                    <a:pt x="9042" y="242314"/>
                  </a:lnTo>
                  <a:lnTo>
                    <a:pt x="8012" y="246871"/>
                  </a:lnTo>
                  <a:lnTo>
                    <a:pt x="6333" y="251892"/>
                  </a:lnTo>
                  <a:lnTo>
                    <a:pt x="4222" y="257225"/>
                  </a:lnTo>
                  <a:lnTo>
                    <a:pt x="1876" y="265795"/>
                  </a:lnTo>
                  <a:lnTo>
                    <a:pt x="834" y="272913"/>
                  </a:lnTo>
                  <a:lnTo>
                    <a:pt x="247" y="281505"/>
                  </a:lnTo>
                  <a:lnTo>
                    <a:pt x="32" y="289931"/>
                  </a:lnTo>
                  <a:lnTo>
                    <a:pt x="0" y="2946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564"/>
            <p:cNvSpPr/>
            <p:nvPr/>
          </p:nvSpPr>
          <p:spPr>
            <a:xfrm>
              <a:off x="4098884" y="5089921"/>
              <a:ext cx="328463" cy="160700"/>
            </a:xfrm>
            <a:custGeom>
              <a:avLst/>
              <a:gdLst/>
              <a:ahLst/>
              <a:cxnLst/>
              <a:rect l="0" t="0" r="0" b="0"/>
              <a:pathLst>
                <a:path w="328463" h="160700">
                  <a:moveTo>
                    <a:pt x="151647" y="44649"/>
                  </a:moveTo>
                  <a:lnTo>
                    <a:pt x="125657" y="44649"/>
                  </a:lnTo>
                  <a:lnTo>
                    <a:pt x="121421" y="45641"/>
                  </a:lnTo>
                  <a:lnTo>
                    <a:pt x="114070" y="49389"/>
                  </a:lnTo>
                  <a:lnTo>
                    <a:pt x="104850" y="51716"/>
                  </a:lnTo>
                  <a:lnTo>
                    <a:pt x="99613" y="52337"/>
                  </a:lnTo>
                  <a:lnTo>
                    <a:pt x="94137" y="53743"/>
                  </a:lnTo>
                  <a:lnTo>
                    <a:pt x="88502" y="55673"/>
                  </a:lnTo>
                  <a:lnTo>
                    <a:pt x="82761" y="57951"/>
                  </a:lnTo>
                  <a:lnTo>
                    <a:pt x="76950" y="59470"/>
                  </a:lnTo>
                  <a:lnTo>
                    <a:pt x="71091" y="60483"/>
                  </a:lnTo>
                  <a:lnTo>
                    <a:pt x="65201" y="61158"/>
                  </a:lnTo>
                  <a:lnTo>
                    <a:pt x="56010" y="64554"/>
                  </a:lnTo>
                  <a:lnTo>
                    <a:pt x="47626" y="69370"/>
                  </a:lnTo>
                  <a:lnTo>
                    <a:pt x="37286" y="74819"/>
                  </a:lnTo>
                  <a:lnTo>
                    <a:pt x="32742" y="78652"/>
                  </a:lnTo>
                  <a:lnTo>
                    <a:pt x="28721" y="83193"/>
                  </a:lnTo>
                  <a:lnTo>
                    <a:pt x="25048" y="88204"/>
                  </a:lnTo>
                  <a:lnTo>
                    <a:pt x="21606" y="92537"/>
                  </a:lnTo>
                  <a:lnTo>
                    <a:pt x="18321" y="96419"/>
                  </a:lnTo>
                  <a:lnTo>
                    <a:pt x="15137" y="99997"/>
                  </a:lnTo>
                  <a:lnTo>
                    <a:pt x="12023" y="102384"/>
                  </a:lnTo>
                  <a:lnTo>
                    <a:pt x="5918" y="105035"/>
                  </a:lnTo>
                  <a:lnTo>
                    <a:pt x="3893" y="106735"/>
                  </a:lnTo>
                  <a:lnTo>
                    <a:pt x="2542" y="108860"/>
                  </a:lnTo>
                  <a:lnTo>
                    <a:pt x="1042" y="113867"/>
                  </a:lnTo>
                  <a:lnTo>
                    <a:pt x="642" y="116591"/>
                  </a:lnTo>
                  <a:lnTo>
                    <a:pt x="375" y="119399"/>
                  </a:lnTo>
                  <a:lnTo>
                    <a:pt x="197" y="122263"/>
                  </a:lnTo>
                  <a:lnTo>
                    <a:pt x="0" y="128092"/>
                  </a:lnTo>
                  <a:lnTo>
                    <a:pt x="940" y="130043"/>
                  </a:lnTo>
                  <a:lnTo>
                    <a:pt x="2558" y="131344"/>
                  </a:lnTo>
                  <a:lnTo>
                    <a:pt x="4629" y="132211"/>
                  </a:lnTo>
                  <a:lnTo>
                    <a:pt x="9576" y="135820"/>
                  </a:lnTo>
                  <a:lnTo>
                    <a:pt x="12285" y="138172"/>
                  </a:lnTo>
                  <a:lnTo>
                    <a:pt x="15083" y="139740"/>
                  </a:lnTo>
                  <a:lnTo>
                    <a:pt x="24753" y="142938"/>
                  </a:lnTo>
                  <a:lnTo>
                    <a:pt x="34395" y="147203"/>
                  </a:lnTo>
                  <a:lnTo>
                    <a:pt x="40737" y="148737"/>
                  </a:lnTo>
                  <a:lnTo>
                    <a:pt x="47941" y="149759"/>
                  </a:lnTo>
                  <a:lnTo>
                    <a:pt x="55720" y="150442"/>
                  </a:lnTo>
                  <a:lnTo>
                    <a:pt x="63884" y="151888"/>
                  </a:lnTo>
                  <a:lnTo>
                    <a:pt x="72302" y="153844"/>
                  </a:lnTo>
                  <a:lnTo>
                    <a:pt x="80891" y="156141"/>
                  </a:lnTo>
                  <a:lnTo>
                    <a:pt x="89593" y="157672"/>
                  </a:lnTo>
                  <a:lnTo>
                    <a:pt x="98371" y="158693"/>
                  </a:lnTo>
                  <a:lnTo>
                    <a:pt x="107200" y="159374"/>
                  </a:lnTo>
                  <a:lnTo>
                    <a:pt x="116062" y="159827"/>
                  </a:lnTo>
                  <a:lnTo>
                    <a:pt x="133847" y="160331"/>
                  </a:lnTo>
                  <a:lnTo>
                    <a:pt x="187371" y="160699"/>
                  </a:lnTo>
                  <a:lnTo>
                    <a:pt x="196298" y="159719"/>
                  </a:lnTo>
                  <a:lnTo>
                    <a:pt x="205227" y="158073"/>
                  </a:lnTo>
                  <a:lnTo>
                    <a:pt x="214156" y="155983"/>
                  </a:lnTo>
                  <a:lnTo>
                    <a:pt x="223085" y="153598"/>
                  </a:lnTo>
                  <a:lnTo>
                    <a:pt x="240944" y="148303"/>
                  </a:lnTo>
                  <a:lnTo>
                    <a:pt x="248881" y="145501"/>
                  </a:lnTo>
                  <a:lnTo>
                    <a:pt x="256157" y="142642"/>
                  </a:lnTo>
                  <a:lnTo>
                    <a:pt x="262992" y="139743"/>
                  </a:lnTo>
                  <a:lnTo>
                    <a:pt x="269533" y="135826"/>
                  </a:lnTo>
                  <a:lnTo>
                    <a:pt x="275878" y="131231"/>
                  </a:lnTo>
                  <a:lnTo>
                    <a:pt x="282093" y="126182"/>
                  </a:lnTo>
                  <a:lnTo>
                    <a:pt x="287228" y="121825"/>
                  </a:lnTo>
                  <a:lnTo>
                    <a:pt x="291643" y="117928"/>
                  </a:lnTo>
                  <a:lnTo>
                    <a:pt x="299195" y="110952"/>
                  </a:lnTo>
                  <a:lnTo>
                    <a:pt x="309026" y="101446"/>
                  </a:lnTo>
                  <a:lnTo>
                    <a:pt x="324237" y="86352"/>
                  </a:lnTo>
                  <a:lnTo>
                    <a:pt x="326238" y="83365"/>
                  </a:lnTo>
                  <a:lnTo>
                    <a:pt x="327572" y="80382"/>
                  </a:lnTo>
                  <a:lnTo>
                    <a:pt x="328462" y="77400"/>
                  </a:lnTo>
                  <a:lnTo>
                    <a:pt x="328062" y="74421"/>
                  </a:lnTo>
                  <a:lnTo>
                    <a:pt x="326804" y="71442"/>
                  </a:lnTo>
                  <a:lnTo>
                    <a:pt x="324973" y="68464"/>
                  </a:lnTo>
                  <a:lnTo>
                    <a:pt x="322760" y="64494"/>
                  </a:lnTo>
                  <a:lnTo>
                    <a:pt x="317655" y="54792"/>
                  </a:lnTo>
                  <a:lnTo>
                    <a:pt x="314905" y="50418"/>
                  </a:lnTo>
                  <a:lnTo>
                    <a:pt x="312079" y="46511"/>
                  </a:lnTo>
                  <a:lnTo>
                    <a:pt x="309203" y="42914"/>
                  </a:lnTo>
                  <a:lnTo>
                    <a:pt x="305302" y="39524"/>
                  </a:lnTo>
                  <a:lnTo>
                    <a:pt x="300716" y="36270"/>
                  </a:lnTo>
                  <a:lnTo>
                    <a:pt x="289337" y="29019"/>
                  </a:lnTo>
                  <a:lnTo>
                    <a:pt x="274358" y="19181"/>
                  </a:lnTo>
                  <a:lnTo>
                    <a:pt x="266196" y="14772"/>
                  </a:lnTo>
                  <a:lnTo>
                    <a:pt x="257779" y="10840"/>
                  </a:lnTo>
                  <a:lnTo>
                    <a:pt x="249190" y="7227"/>
                  </a:lnTo>
                  <a:lnTo>
                    <a:pt x="239496" y="4818"/>
                  </a:lnTo>
                  <a:lnTo>
                    <a:pt x="229065" y="3212"/>
                  </a:lnTo>
                  <a:lnTo>
                    <a:pt x="218141" y="2142"/>
                  </a:lnTo>
                  <a:lnTo>
                    <a:pt x="206890" y="1428"/>
                  </a:lnTo>
                  <a:lnTo>
                    <a:pt x="195421" y="952"/>
                  </a:lnTo>
                  <a:lnTo>
                    <a:pt x="162963" y="282"/>
                  </a:lnTo>
                  <a:lnTo>
                    <a:pt x="11592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565"/>
            <p:cNvSpPr/>
            <p:nvPr/>
          </p:nvSpPr>
          <p:spPr>
            <a:xfrm>
              <a:off x="3661171" y="5429250"/>
              <a:ext cx="35720" cy="241102"/>
            </a:xfrm>
            <a:custGeom>
              <a:avLst/>
              <a:gdLst/>
              <a:ahLst/>
              <a:cxnLst/>
              <a:rect l="0" t="0" r="0" b="0"/>
              <a:pathLst>
                <a:path w="35720" h="241102">
                  <a:moveTo>
                    <a:pt x="35719" y="0"/>
                  </a:moveTo>
                  <a:lnTo>
                    <a:pt x="35719" y="21326"/>
                  </a:lnTo>
                  <a:lnTo>
                    <a:pt x="34727" y="24139"/>
                  </a:lnTo>
                  <a:lnTo>
                    <a:pt x="33073" y="27007"/>
                  </a:lnTo>
                  <a:lnTo>
                    <a:pt x="30979" y="29910"/>
                  </a:lnTo>
                  <a:lnTo>
                    <a:pt x="29582" y="33831"/>
                  </a:lnTo>
                  <a:lnTo>
                    <a:pt x="28651" y="38429"/>
                  </a:lnTo>
                  <a:lnTo>
                    <a:pt x="28031" y="43478"/>
                  </a:lnTo>
                  <a:lnTo>
                    <a:pt x="27617" y="47837"/>
                  </a:lnTo>
                  <a:lnTo>
                    <a:pt x="27157" y="55326"/>
                  </a:lnTo>
                  <a:lnTo>
                    <a:pt x="26042" y="59704"/>
                  </a:lnTo>
                  <a:lnTo>
                    <a:pt x="24307" y="64606"/>
                  </a:lnTo>
                  <a:lnTo>
                    <a:pt x="22158" y="69860"/>
                  </a:lnTo>
                  <a:lnTo>
                    <a:pt x="20725" y="74354"/>
                  </a:lnTo>
                  <a:lnTo>
                    <a:pt x="19770" y="78343"/>
                  </a:lnTo>
                  <a:lnTo>
                    <a:pt x="19133" y="81994"/>
                  </a:lnTo>
                  <a:lnTo>
                    <a:pt x="18709" y="86413"/>
                  </a:lnTo>
                  <a:lnTo>
                    <a:pt x="18426" y="91343"/>
                  </a:lnTo>
                  <a:lnTo>
                    <a:pt x="18237" y="96614"/>
                  </a:lnTo>
                  <a:lnTo>
                    <a:pt x="17971" y="118254"/>
                  </a:lnTo>
                  <a:lnTo>
                    <a:pt x="17893" y="138777"/>
                  </a:lnTo>
                  <a:lnTo>
                    <a:pt x="16889" y="146095"/>
                  </a:lnTo>
                  <a:lnTo>
                    <a:pt x="15229" y="153951"/>
                  </a:lnTo>
                  <a:lnTo>
                    <a:pt x="13129" y="162166"/>
                  </a:lnTo>
                  <a:lnTo>
                    <a:pt x="11730" y="170618"/>
                  </a:lnTo>
                  <a:lnTo>
                    <a:pt x="10796" y="179229"/>
                  </a:lnTo>
                  <a:lnTo>
                    <a:pt x="10174" y="187947"/>
                  </a:lnTo>
                  <a:lnTo>
                    <a:pt x="8767" y="195743"/>
                  </a:lnTo>
                  <a:lnTo>
                    <a:pt x="6837" y="202925"/>
                  </a:lnTo>
                  <a:lnTo>
                    <a:pt x="4558" y="209698"/>
                  </a:lnTo>
                  <a:lnTo>
                    <a:pt x="3039" y="216197"/>
                  </a:lnTo>
                  <a:lnTo>
                    <a:pt x="2026" y="222513"/>
                  </a:lnTo>
                  <a:lnTo>
                    <a:pt x="0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566"/>
            <p:cNvSpPr/>
            <p:nvPr/>
          </p:nvSpPr>
          <p:spPr>
            <a:xfrm>
              <a:off x="2169914" y="428657"/>
              <a:ext cx="169665" cy="17796"/>
            </a:xfrm>
            <a:custGeom>
              <a:avLst/>
              <a:gdLst/>
              <a:ahLst/>
              <a:cxnLst/>
              <a:rect l="0" t="0" r="0" b="0"/>
              <a:pathLst>
                <a:path w="169665" h="17796">
                  <a:moveTo>
                    <a:pt x="0" y="8897"/>
                  </a:moveTo>
                  <a:lnTo>
                    <a:pt x="7688" y="16586"/>
                  </a:lnTo>
                  <a:lnTo>
                    <a:pt x="9094" y="16999"/>
                  </a:lnTo>
                  <a:lnTo>
                    <a:pt x="13302" y="17459"/>
                  </a:lnTo>
                  <a:lnTo>
                    <a:pt x="17951" y="17754"/>
                  </a:lnTo>
                  <a:lnTo>
                    <a:pt x="22199" y="17795"/>
                  </a:lnTo>
                  <a:lnTo>
                    <a:pt x="23729" y="16813"/>
                  </a:lnTo>
                  <a:lnTo>
                    <a:pt x="24749" y="15167"/>
                  </a:lnTo>
                  <a:lnTo>
                    <a:pt x="25429" y="13077"/>
                  </a:lnTo>
                  <a:lnTo>
                    <a:pt x="26874" y="11684"/>
                  </a:lnTo>
                  <a:lnTo>
                    <a:pt x="28830" y="10755"/>
                  </a:lnTo>
                  <a:lnTo>
                    <a:pt x="31126" y="10136"/>
                  </a:lnTo>
                  <a:lnTo>
                    <a:pt x="33649" y="9723"/>
                  </a:lnTo>
                  <a:lnTo>
                    <a:pt x="36323" y="9447"/>
                  </a:lnTo>
                  <a:lnTo>
                    <a:pt x="39098" y="9264"/>
                  </a:lnTo>
                  <a:lnTo>
                    <a:pt x="41940" y="9142"/>
                  </a:lnTo>
                  <a:lnTo>
                    <a:pt x="51849" y="8929"/>
                  </a:lnTo>
                  <a:lnTo>
                    <a:pt x="120313" y="8897"/>
                  </a:lnTo>
                  <a:lnTo>
                    <a:pt x="121880" y="7905"/>
                  </a:lnTo>
                  <a:lnTo>
                    <a:pt x="122925" y="6251"/>
                  </a:lnTo>
                  <a:lnTo>
                    <a:pt x="123621" y="4157"/>
                  </a:lnTo>
                  <a:lnTo>
                    <a:pt x="125079" y="2760"/>
                  </a:lnTo>
                  <a:lnTo>
                    <a:pt x="127042" y="1829"/>
                  </a:lnTo>
                  <a:lnTo>
                    <a:pt x="132581" y="335"/>
                  </a:lnTo>
                  <a:lnTo>
                    <a:pt x="135984" y="131"/>
                  </a:lnTo>
                  <a:lnTo>
                    <a:pt x="140805" y="40"/>
                  </a:lnTo>
                  <a:lnTo>
                    <a:pt x="146254" y="0"/>
                  </a:lnTo>
                  <a:lnTo>
                    <a:pt x="148104" y="981"/>
                  </a:lnTo>
                  <a:lnTo>
                    <a:pt x="149338" y="2628"/>
                  </a:lnTo>
                  <a:lnTo>
                    <a:pt x="150160" y="4717"/>
                  </a:lnTo>
                  <a:lnTo>
                    <a:pt x="151700" y="6111"/>
                  </a:lnTo>
                  <a:lnTo>
                    <a:pt x="153719" y="7039"/>
                  </a:lnTo>
                  <a:lnTo>
                    <a:pt x="156057" y="7659"/>
                  </a:lnTo>
                  <a:lnTo>
                    <a:pt x="158608" y="8072"/>
                  </a:lnTo>
                  <a:lnTo>
                    <a:pt x="161301" y="8347"/>
                  </a:lnTo>
                  <a:lnTo>
                    <a:pt x="169664" y="88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567"/>
            <p:cNvSpPr/>
            <p:nvPr/>
          </p:nvSpPr>
          <p:spPr>
            <a:xfrm>
              <a:off x="4143375" y="5393531"/>
              <a:ext cx="8930" cy="348259"/>
            </a:xfrm>
            <a:custGeom>
              <a:avLst/>
              <a:gdLst/>
              <a:ahLst/>
              <a:cxnLst/>
              <a:rect l="0" t="0" r="0" b="0"/>
              <a:pathLst>
                <a:path w="8930" h="348259">
                  <a:moveTo>
                    <a:pt x="0" y="0"/>
                  </a:moveTo>
                  <a:lnTo>
                    <a:pt x="0" y="76869"/>
                  </a:lnTo>
                  <a:lnTo>
                    <a:pt x="992" y="88949"/>
                  </a:lnTo>
                  <a:lnTo>
                    <a:pt x="2645" y="101963"/>
                  </a:lnTo>
                  <a:lnTo>
                    <a:pt x="4740" y="115600"/>
                  </a:lnTo>
                  <a:lnTo>
                    <a:pt x="6136" y="130645"/>
                  </a:lnTo>
                  <a:lnTo>
                    <a:pt x="7067" y="146628"/>
                  </a:lnTo>
                  <a:lnTo>
                    <a:pt x="7688" y="163236"/>
                  </a:lnTo>
                  <a:lnTo>
                    <a:pt x="8561" y="219794"/>
                  </a:lnTo>
                  <a:lnTo>
                    <a:pt x="8929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568"/>
            <p:cNvSpPr/>
            <p:nvPr/>
          </p:nvSpPr>
          <p:spPr>
            <a:xfrm>
              <a:off x="3545098" y="5929312"/>
              <a:ext cx="222707" cy="214191"/>
            </a:xfrm>
            <a:custGeom>
              <a:avLst/>
              <a:gdLst/>
              <a:ahLst/>
              <a:cxnLst/>
              <a:rect l="0" t="0" r="0" b="0"/>
              <a:pathLst>
                <a:path w="222707" h="214191">
                  <a:moveTo>
                    <a:pt x="107144" y="44648"/>
                  </a:moveTo>
                  <a:lnTo>
                    <a:pt x="68412" y="44648"/>
                  </a:lnTo>
                  <a:lnTo>
                    <a:pt x="65448" y="45640"/>
                  </a:lnTo>
                  <a:lnTo>
                    <a:pt x="59507" y="49388"/>
                  </a:lnTo>
                  <a:lnTo>
                    <a:pt x="53561" y="51716"/>
                  </a:lnTo>
                  <a:lnTo>
                    <a:pt x="50586" y="52337"/>
                  </a:lnTo>
                  <a:lnTo>
                    <a:pt x="44634" y="55673"/>
                  </a:lnTo>
                  <a:lnTo>
                    <a:pt x="38682" y="60462"/>
                  </a:lnTo>
                  <a:lnTo>
                    <a:pt x="32729" y="65898"/>
                  </a:lnTo>
                  <a:lnTo>
                    <a:pt x="23800" y="74537"/>
                  </a:lnTo>
                  <a:lnTo>
                    <a:pt x="21815" y="77472"/>
                  </a:lnTo>
                  <a:lnTo>
                    <a:pt x="19610" y="83380"/>
                  </a:lnTo>
                  <a:lnTo>
                    <a:pt x="15985" y="89312"/>
                  </a:lnTo>
                  <a:lnTo>
                    <a:pt x="11066" y="95257"/>
                  </a:lnTo>
                  <a:lnTo>
                    <a:pt x="5572" y="101206"/>
                  </a:lnTo>
                  <a:lnTo>
                    <a:pt x="3711" y="104182"/>
                  </a:lnTo>
                  <a:lnTo>
                    <a:pt x="1642" y="110134"/>
                  </a:lnTo>
                  <a:lnTo>
                    <a:pt x="723" y="116086"/>
                  </a:lnTo>
                  <a:lnTo>
                    <a:pt x="314" y="122039"/>
                  </a:lnTo>
                  <a:lnTo>
                    <a:pt x="132" y="127992"/>
                  </a:lnTo>
                  <a:lnTo>
                    <a:pt x="0" y="145851"/>
                  </a:lnTo>
                  <a:lnTo>
                    <a:pt x="988" y="148828"/>
                  </a:lnTo>
                  <a:lnTo>
                    <a:pt x="4731" y="154781"/>
                  </a:lnTo>
                  <a:lnTo>
                    <a:pt x="9703" y="160734"/>
                  </a:lnTo>
                  <a:lnTo>
                    <a:pt x="12417" y="163711"/>
                  </a:lnTo>
                  <a:lnTo>
                    <a:pt x="16211" y="166688"/>
                  </a:lnTo>
                  <a:lnTo>
                    <a:pt x="20726" y="169664"/>
                  </a:lnTo>
                  <a:lnTo>
                    <a:pt x="25719" y="172640"/>
                  </a:lnTo>
                  <a:lnTo>
                    <a:pt x="30040" y="175617"/>
                  </a:lnTo>
                  <a:lnTo>
                    <a:pt x="33913" y="178594"/>
                  </a:lnTo>
                  <a:lnTo>
                    <a:pt x="37487" y="181570"/>
                  </a:lnTo>
                  <a:lnTo>
                    <a:pt x="41855" y="183554"/>
                  </a:lnTo>
                  <a:lnTo>
                    <a:pt x="46750" y="184877"/>
                  </a:lnTo>
                  <a:lnTo>
                    <a:pt x="51999" y="185759"/>
                  </a:lnTo>
                  <a:lnTo>
                    <a:pt x="57482" y="187339"/>
                  </a:lnTo>
                  <a:lnTo>
                    <a:pt x="63122" y="189385"/>
                  </a:lnTo>
                  <a:lnTo>
                    <a:pt x="68866" y="191741"/>
                  </a:lnTo>
                  <a:lnTo>
                    <a:pt x="73688" y="194304"/>
                  </a:lnTo>
                  <a:lnTo>
                    <a:pt x="77894" y="197004"/>
                  </a:lnTo>
                  <a:lnTo>
                    <a:pt x="81691" y="199797"/>
                  </a:lnTo>
                  <a:lnTo>
                    <a:pt x="86206" y="201659"/>
                  </a:lnTo>
                  <a:lnTo>
                    <a:pt x="91201" y="202900"/>
                  </a:lnTo>
                  <a:lnTo>
                    <a:pt x="96515" y="203728"/>
                  </a:lnTo>
                  <a:lnTo>
                    <a:pt x="102042" y="205271"/>
                  </a:lnTo>
                  <a:lnTo>
                    <a:pt x="107711" y="207293"/>
                  </a:lnTo>
                  <a:lnTo>
                    <a:pt x="113475" y="209633"/>
                  </a:lnTo>
                  <a:lnTo>
                    <a:pt x="119302" y="211193"/>
                  </a:lnTo>
                  <a:lnTo>
                    <a:pt x="125171" y="212232"/>
                  </a:lnTo>
                  <a:lnTo>
                    <a:pt x="131068" y="212925"/>
                  </a:lnTo>
                  <a:lnTo>
                    <a:pt x="136984" y="213388"/>
                  </a:lnTo>
                  <a:lnTo>
                    <a:pt x="142912" y="213696"/>
                  </a:lnTo>
                  <a:lnTo>
                    <a:pt x="154791" y="214038"/>
                  </a:lnTo>
                  <a:lnTo>
                    <a:pt x="166685" y="214190"/>
                  </a:lnTo>
                  <a:lnTo>
                    <a:pt x="171642" y="213239"/>
                  </a:lnTo>
                  <a:lnTo>
                    <a:pt x="175939" y="211612"/>
                  </a:lnTo>
                  <a:lnTo>
                    <a:pt x="179796" y="209536"/>
                  </a:lnTo>
                  <a:lnTo>
                    <a:pt x="186728" y="207229"/>
                  </a:lnTo>
                  <a:lnTo>
                    <a:pt x="193116" y="206203"/>
                  </a:lnTo>
                  <a:lnTo>
                    <a:pt x="199263" y="205747"/>
                  </a:lnTo>
                  <a:lnTo>
                    <a:pt x="202291" y="204634"/>
                  </a:lnTo>
                  <a:lnTo>
                    <a:pt x="208301" y="200749"/>
                  </a:lnTo>
                  <a:lnTo>
                    <a:pt x="214279" y="198362"/>
                  </a:lnTo>
                  <a:lnTo>
                    <a:pt x="221462" y="196830"/>
                  </a:lnTo>
                  <a:lnTo>
                    <a:pt x="222051" y="195712"/>
                  </a:lnTo>
                  <a:lnTo>
                    <a:pt x="222706" y="191824"/>
                  </a:lnTo>
                  <a:lnTo>
                    <a:pt x="221888" y="189399"/>
                  </a:lnTo>
                  <a:lnTo>
                    <a:pt x="218334" y="184057"/>
                  </a:lnTo>
                  <a:lnTo>
                    <a:pt x="216989" y="180251"/>
                  </a:lnTo>
                  <a:lnTo>
                    <a:pt x="216092" y="175730"/>
                  </a:lnTo>
                  <a:lnTo>
                    <a:pt x="215495" y="170731"/>
                  </a:lnTo>
                  <a:lnTo>
                    <a:pt x="214105" y="165414"/>
                  </a:lnTo>
                  <a:lnTo>
                    <a:pt x="212185" y="159886"/>
                  </a:lnTo>
                  <a:lnTo>
                    <a:pt x="209913" y="154215"/>
                  </a:lnTo>
                  <a:lnTo>
                    <a:pt x="204743" y="139978"/>
                  </a:lnTo>
                  <a:lnTo>
                    <a:pt x="201976" y="132013"/>
                  </a:lnTo>
                  <a:lnTo>
                    <a:pt x="198147" y="123728"/>
                  </a:lnTo>
                  <a:lnTo>
                    <a:pt x="193609" y="115227"/>
                  </a:lnTo>
                  <a:lnTo>
                    <a:pt x="188600" y="106584"/>
                  </a:lnTo>
                  <a:lnTo>
                    <a:pt x="183275" y="98837"/>
                  </a:lnTo>
                  <a:lnTo>
                    <a:pt x="177742" y="91688"/>
                  </a:lnTo>
                  <a:lnTo>
                    <a:pt x="172069" y="84937"/>
                  </a:lnTo>
                  <a:lnTo>
                    <a:pt x="166302" y="77461"/>
                  </a:lnTo>
                  <a:lnTo>
                    <a:pt x="160473" y="69500"/>
                  </a:lnTo>
                  <a:lnTo>
                    <a:pt x="154603" y="61216"/>
                  </a:lnTo>
                  <a:lnTo>
                    <a:pt x="147713" y="53710"/>
                  </a:lnTo>
                  <a:lnTo>
                    <a:pt x="140142" y="46720"/>
                  </a:lnTo>
                  <a:lnTo>
                    <a:pt x="132120" y="40076"/>
                  </a:lnTo>
                  <a:lnTo>
                    <a:pt x="124786" y="33663"/>
                  </a:lnTo>
                  <a:lnTo>
                    <a:pt x="117913" y="27403"/>
                  </a:lnTo>
                  <a:lnTo>
                    <a:pt x="101405" y="11757"/>
                  </a:lnTo>
                  <a:lnTo>
                    <a:pt x="8928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569"/>
            <p:cNvSpPr/>
            <p:nvPr/>
          </p:nvSpPr>
          <p:spPr>
            <a:xfrm>
              <a:off x="4000536" y="6090046"/>
              <a:ext cx="186200" cy="267468"/>
            </a:xfrm>
            <a:custGeom>
              <a:avLst/>
              <a:gdLst/>
              <a:ahLst/>
              <a:cxnLst/>
              <a:rect l="0" t="0" r="0" b="0"/>
              <a:pathLst>
                <a:path w="186200" h="267468">
                  <a:moveTo>
                    <a:pt x="107120" y="0"/>
                  </a:moveTo>
                  <a:lnTo>
                    <a:pt x="68388" y="38732"/>
                  </a:lnTo>
                  <a:lnTo>
                    <a:pt x="65423" y="42688"/>
                  </a:lnTo>
                  <a:lnTo>
                    <a:pt x="62455" y="47311"/>
                  </a:lnTo>
                  <a:lnTo>
                    <a:pt x="59484" y="52377"/>
                  </a:lnTo>
                  <a:lnTo>
                    <a:pt x="55519" y="56746"/>
                  </a:lnTo>
                  <a:lnTo>
                    <a:pt x="50891" y="60651"/>
                  </a:lnTo>
                  <a:lnTo>
                    <a:pt x="45822" y="64246"/>
                  </a:lnTo>
                  <a:lnTo>
                    <a:pt x="41449" y="68628"/>
                  </a:lnTo>
                  <a:lnTo>
                    <a:pt x="37543" y="73533"/>
                  </a:lnTo>
                  <a:lnTo>
                    <a:pt x="33946" y="78788"/>
                  </a:lnTo>
                  <a:lnTo>
                    <a:pt x="30556" y="84275"/>
                  </a:lnTo>
                  <a:lnTo>
                    <a:pt x="27304" y="89918"/>
                  </a:lnTo>
                  <a:lnTo>
                    <a:pt x="21045" y="101479"/>
                  </a:lnTo>
                  <a:lnTo>
                    <a:pt x="14955" y="113232"/>
                  </a:lnTo>
                  <a:lnTo>
                    <a:pt x="12935" y="119144"/>
                  </a:lnTo>
                  <a:lnTo>
                    <a:pt x="11587" y="125070"/>
                  </a:lnTo>
                  <a:lnTo>
                    <a:pt x="10689" y="131006"/>
                  </a:lnTo>
                  <a:lnTo>
                    <a:pt x="9099" y="136946"/>
                  </a:lnTo>
                  <a:lnTo>
                    <a:pt x="7046" y="142891"/>
                  </a:lnTo>
                  <a:lnTo>
                    <a:pt x="4685" y="148839"/>
                  </a:lnTo>
                  <a:lnTo>
                    <a:pt x="3111" y="154788"/>
                  </a:lnTo>
                  <a:lnTo>
                    <a:pt x="2062" y="160739"/>
                  </a:lnTo>
                  <a:lnTo>
                    <a:pt x="1363" y="166691"/>
                  </a:lnTo>
                  <a:lnTo>
                    <a:pt x="896" y="172643"/>
                  </a:lnTo>
                  <a:lnTo>
                    <a:pt x="586" y="178596"/>
                  </a:lnTo>
                  <a:lnTo>
                    <a:pt x="240" y="190501"/>
                  </a:lnTo>
                  <a:lnTo>
                    <a:pt x="0" y="215525"/>
                  </a:lnTo>
                  <a:lnTo>
                    <a:pt x="980" y="219090"/>
                  </a:lnTo>
                  <a:lnTo>
                    <a:pt x="4715" y="225696"/>
                  </a:lnTo>
                  <a:lnTo>
                    <a:pt x="7100" y="229839"/>
                  </a:lnTo>
                  <a:lnTo>
                    <a:pt x="12396" y="239734"/>
                  </a:lnTo>
                  <a:lnTo>
                    <a:pt x="15197" y="244159"/>
                  </a:lnTo>
                  <a:lnTo>
                    <a:pt x="20955" y="251721"/>
                  </a:lnTo>
                  <a:lnTo>
                    <a:pt x="23880" y="254134"/>
                  </a:lnTo>
                  <a:lnTo>
                    <a:pt x="26822" y="255743"/>
                  </a:lnTo>
                  <a:lnTo>
                    <a:pt x="29775" y="256816"/>
                  </a:lnTo>
                  <a:lnTo>
                    <a:pt x="32736" y="258523"/>
                  </a:lnTo>
                  <a:lnTo>
                    <a:pt x="35703" y="260653"/>
                  </a:lnTo>
                  <a:lnTo>
                    <a:pt x="38673" y="263066"/>
                  </a:lnTo>
                  <a:lnTo>
                    <a:pt x="42637" y="264674"/>
                  </a:lnTo>
                  <a:lnTo>
                    <a:pt x="47264" y="265747"/>
                  </a:lnTo>
                  <a:lnTo>
                    <a:pt x="52333" y="266461"/>
                  </a:lnTo>
                  <a:lnTo>
                    <a:pt x="56705" y="266938"/>
                  </a:lnTo>
                  <a:lnTo>
                    <a:pt x="60611" y="267256"/>
                  </a:lnTo>
                  <a:lnTo>
                    <a:pt x="64208" y="267467"/>
                  </a:lnTo>
                  <a:lnTo>
                    <a:pt x="68590" y="266617"/>
                  </a:lnTo>
                  <a:lnTo>
                    <a:pt x="73496" y="265056"/>
                  </a:lnTo>
                  <a:lnTo>
                    <a:pt x="78751" y="263025"/>
                  </a:lnTo>
                  <a:lnTo>
                    <a:pt x="83246" y="261670"/>
                  </a:lnTo>
                  <a:lnTo>
                    <a:pt x="87235" y="260767"/>
                  </a:lnTo>
                  <a:lnTo>
                    <a:pt x="90887" y="260165"/>
                  </a:lnTo>
                  <a:lnTo>
                    <a:pt x="95306" y="258771"/>
                  </a:lnTo>
                  <a:lnTo>
                    <a:pt x="100236" y="256850"/>
                  </a:lnTo>
                  <a:lnTo>
                    <a:pt x="105507" y="254577"/>
                  </a:lnTo>
                  <a:lnTo>
                    <a:pt x="110013" y="251078"/>
                  </a:lnTo>
                  <a:lnTo>
                    <a:pt x="114010" y="246760"/>
                  </a:lnTo>
                  <a:lnTo>
                    <a:pt x="117666" y="241898"/>
                  </a:lnTo>
                  <a:lnTo>
                    <a:pt x="121096" y="238656"/>
                  </a:lnTo>
                  <a:lnTo>
                    <a:pt x="124375" y="236494"/>
                  </a:lnTo>
                  <a:lnTo>
                    <a:pt x="127553" y="235053"/>
                  </a:lnTo>
                  <a:lnTo>
                    <a:pt x="131656" y="232109"/>
                  </a:lnTo>
                  <a:lnTo>
                    <a:pt x="136375" y="228161"/>
                  </a:lnTo>
                  <a:lnTo>
                    <a:pt x="145919" y="219475"/>
                  </a:lnTo>
                  <a:lnTo>
                    <a:pt x="153468" y="212307"/>
                  </a:lnTo>
                  <a:lnTo>
                    <a:pt x="163296" y="202695"/>
                  </a:lnTo>
                  <a:lnTo>
                    <a:pt x="166398" y="198630"/>
                  </a:lnTo>
                  <a:lnTo>
                    <a:pt x="169459" y="193935"/>
                  </a:lnTo>
                  <a:lnTo>
                    <a:pt x="172492" y="188822"/>
                  </a:lnTo>
                  <a:lnTo>
                    <a:pt x="175861" y="180493"/>
                  </a:lnTo>
                  <a:lnTo>
                    <a:pt x="177359" y="172493"/>
                  </a:lnTo>
                  <a:lnTo>
                    <a:pt x="177758" y="167581"/>
                  </a:lnTo>
                  <a:lnTo>
                    <a:pt x="178024" y="162322"/>
                  </a:lnTo>
                  <a:lnTo>
                    <a:pt x="179194" y="156832"/>
                  </a:lnTo>
                  <a:lnTo>
                    <a:pt x="180966" y="151188"/>
                  </a:lnTo>
                  <a:lnTo>
                    <a:pt x="183140" y="145440"/>
                  </a:lnTo>
                  <a:lnTo>
                    <a:pt x="184589" y="139624"/>
                  </a:lnTo>
                  <a:lnTo>
                    <a:pt x="185554" y="133763"/>
                  </a:lnTo>
                  <a:lnTo>
                    <a:pt x="186199" y="127870"/>
                  </a:lnTo>
                  <a:lnTo>
                    <a:pt x="185636" y="121958"/>
                  </a:lnTo>
                  <a:lnTo>
                    <a:pt x="184269" y="116032"/>
                  </a:lnTo>
                  <a:lnTo>
                    <a:pt x="182364" y="110097"/>
                  </a:lnTo>
                  <a:lnTo>
                    <a:pt x="181096" y="104155"/>
                  </a:lnTo>
                  <a:lnTo>
                    <a:pt x="180249" y="98211"/>
                  </a:lnTo>
                  <a:lnTo>
                    <a:pt x="179685" y="92263"/>
                  </a:lnTo>
                  <a:lnTo>
                    <a:pt x="178317" y="87306"/>
                  </a:lnTo>
                  <a:lnTo>
                    <a:pt x="174151" y="79151"/>
                  </a:lnTo>
                  <a:lnTo>
                    <a:pt x="171651" y="74596"/>
                  </a:lnTo>
                  <a:lnTo>
                    <a:pt x="166228" y="64243"/>
                  </a:lnTo>
                  <a:lnTo>
                    <a:pt x="163392" y="59696"/>
                  </a:lnTo>
                  <a:lnTo>
                    <a:pt x="157596" y="51998"/>
                  </a:lnTo>
                  <a:lnTo>
                    <a:pt x="154661" y="48556"/>
                  </a:lnTo>
                  <a:lnTo>
                    <a:pt x="151712" y="45269"/>
                  </a:lnTo>
                  <a:lnTo>
                    <a:pt x="148754" y="42086"/>
                  </a:lnTo>
                  <a:lnTo>
                    <a:pt x="144798" y="38971"/>
                  </a:lnTo>
                  <a:lnTo>
                    <a:pt x="140176" y="35903"/>
                  </a:lnTo>
                  <a:lnTo>
                    <a:pt x="135110" y="32865"/>
                  </a:lnTo>
                  <a:lnTo>
                    <a:pt x="129749" y="29847"/>
                  </a:lnTo>
                  <a:lnTo>
                    <a:pt x="118500" y="23850"/>
                  </a:lnTo>
                  <a:lnTo>
                    <a:pt x="113715" y="20861"/>
                  </a:lnTo>
                  <a:lnTo>
                    <a:pt x="109532" y="17875"/>
                  </a:lnTo>
                  <a:lnTo>
                    <a:pt x="105751" y="14894"/>
                  </a:lnTo>
                  <a:lnTo>
                    <a:pt x="102239" y="12906"/>
                  </a:lnTo>
                  <a:lnTo>
                    <a:pt x="98904" y="11581"/>
                  </a:lnTo>
                  <a:lnTo>
                    <a:pt x="89260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570"/>
            <p:cNvSpPr/>
            <p:nvPr/>
          </p:nvSpPr>
          <p:spPr>
            <a:xfrm>
              <a:off x="5000625" y="4893468"/>
              <a:ext cx="53211" cy="375048"/>
            </a:xfrm>
            <a:custGeom>
              <a:avLst/>
              <a:gdLst/>
              <a:ahLst/>
              <a:cxnLst/>
              <a:rect l="0" t="0" r="0" b="0"/>
              <a:pathLst>
                <a:path w="53211" h="375048">
                  <a:moveTo>
                    <a:pt x="44648" y="0"/>
                  </a:moveTo>
                  <a:lnTo>
                    <a:pt x="52337" y="7689"/>
                  </a:lnTo>
                  <a:lnTo>
                    <a:pt x="53026" y="11024"/>
                  </a:lnTo>
                  <a:lnTo>
                    <a:pt x="53210" y="13303"/>
                  </a:lnTo>
                  <a:lnTo>
                    <a:pt x="52340" y="15814"/>
                  </a:lnTo>
                  <a:lnTo>
                    <a:pt x="50768" y="18480"/>
                  </a:lnTo>
                  <a:lnTo>
                    <a:pt x="48728" y="21250"/>
                  </a:lnTo>
                  <a:lnTo>
                    <a:pt x="47368" y="25081"/>
                  </a:lnTo>
                  <a:lnTo>
                    <a:pt x="45857" y="34629"/>
                  </a:lnTo>
                  <a:lnTo>
                    <a:pt x="45185" y="45487"/>
                  </a:lnTo>
                  <a:lnTo>
                    <a:pt x="44887" y="56927"/>
                  </a:lnTo>
                  <a:lnTo>
                    <a:pt x="44754" y="68627"/>
                  </a:lnTo>
                  <a:lnTo>
                    <a:pt x="43727" y="74524"/>
                  </a:lnTo>
                  <a:lnTo>
                    <a:pt x="42049" y="80441"/>
                  </a:lnTo>
                  <a:lnTo>
                    <a:pt x="39939" y="86369"/>
                  </a:lnTo>
                  <a:lnTo>
                    <a:pt x="38532" y="93298"/>
                  </a:lnTo>
                  <a:lnTo>
                    <a:pt x="37594" y="100894"/>
                  </a:lnTo>
                  <a:lnTo>
                    <a:pt x="36969" y="108935"/>
                  </a:lnTo>
                  <a:lnTo>
                    <a:pt x="35560" y="116280"/>
                  </a:lnTo>
                  <a:lnTo>
                    <a:pt x="33628" y="123161"/>
                  </a:lnTo>
                  <a:lnTo>
                    <a:pt x="31348" y="129732"/>
                  </a:lnTo>
                  <a:lnTo>
                    <a:pt x="29828" y="137090"/>
                  </a:lnTo>
                  <a:lnTo>
                    <a:pt x="28815" y="144971"/>
                  </a:lnTo>
                  <a:lnTo>
                    <a:pt x="28140" y="153202"/>
                  </a:lnTo>
                  <a:lnTo>
                    <a:pt x="27689" y="161666"/>
                  </a:lnTo>
                  <a:lnTo>
                    <a:pt x="27189" y="179008"/>
                  </a:lnTo>
                  <a:lnTo>
                    <a:pt x="26063" y="187799"/>
                  </a:lnTo>
                  <a:lnTo>
                    <a:pt x="24320" y="196637"/>
                  </a:lnTo>
                  <a:lnTo>
                    <a:pt x="22167" y="205506"/>
                  </a:lnTo>
                  <a:lnTo>
                    <a:pt x="20730" y="213402"/>
                  </a:lnTo>
                  <a:lnTo>
                    <a:pt x="19773" y="220650"/>
                  </a:lnTo>
                  <a:lnTo>
                    <a:pt x="19135" y="227468"/>
                  </a:lnTo>
                  <a:lnTo>
                    <a:pt x="18710" y="234989"/>
                  </a:lnTo>
                  <a:lnTo>
                    <a:pt x="18237" y="251283"/>
                  </a:lnTo>
                  <a:lnTo>
                    <a:pt x="17971" y="272451"/>
                  </a:lnTo>
                  <a:lnTo>
                    <a:pt x="16942" y="278868"/>
                  </a:lnTo>
                  <a:lnTo>
                    <a:pt x="15262" y="285131"/>
                  </a:lnTo>
                  <a:lnTo>
                    <a:pt x="13151" y="291290"/>
                  </a:lnTo>
                  <a:lnTo>
                    <a:pt x="11744" y="296389"/>
                  </a:lnTo>
                  <a:lnTo>
                    <a:pt x="10180" y="304700"/>
                  </a:lnTo>
                  <a:lnTo>
                    <a:pt x="9485" y="314346"/>
                  </a:lnTo>
                  <a:lnTo>
                    <a:pt x="9094" y="328288"/>
                  </a:lnTo>
                  <a:lnTo>
                    <a:pt x="8962" y="341888"/>
                  </a:lnTo>
                  <a:lnTo>
                    <a:pt x="7958" y="345004"/>
                  </a:lnTo>
                  <a:lnTo>
                    <a:pt x="6298" y="348073"/>
                  </a:lnTo>
                  <a:lnTo>
                    <a:pt x="4198" y="351111"/>
                  </a:lnTo>
                  <a:lnTo>
                    <a:pt x="2799" y="354128"/>
                  </a:lnTo>
                  <a:lnTo>
                    <a:pt x="1244" y="360127"/>
                  </a:lnTo>
                  <a:lnTo>
                    <a:pt x="245" y="371071"/>
                  </a:lnTo>
                  <a:lnTo>
                    <a:pt x="0" y="3750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571"/>
            <p:cNvSpPr/>
            <p:nvPr/>
          </p:nvSpPr>
          <p:spPr>
            <a:xfrm>
              <a:off x="4831009" y="5572125"/>
              <a:ext cx="276614" cy="205370"/>
            </a:xfrm>
            <a:custGeom>
              <a:avLst/>
              <a:gdLst/>
              <a:ahLst/>
              <a:cxnLst/>
              <a:rect l="0" t="0" r="0" b="0"/>
              <a:pathLst>
                <a:path w="276614" h="205370">
                  <a:moveTo>
                    <a:pt x="178545" y="26789"/>
                  </a:moveTo>
                  <a:lnTo>
                    <a:pt x="139836" y="26789"/>
                  </a:lnTo>
                  <a:lnTo>
                    <a:pt x="131245" y="29434"/>
                  </a:lnTo>
                  <a:lnTo>
                    <a:pt x="126176" y="31529"/>
                  </a:lnTo>
                  <a:lnTo>
                    <a:pt x="117897" y="33856"/>
                  </a:lnTo>
                  <a:lnTo>
                    <a:pt x="109919" y="35883"/>
                  </a:lnTo>
                  <a:lnTo>
                    <a:pt x="105012" y="37813"/>
                  </a:lnTo>
                  <a:lnTo>
                    <a:pt x="99758" y="40091"/>
                  </a:lnTo>
                  <a:lnTo>
                    <a:pt x="91273" y="45268"/>
                  </a:lnTo>
                  <a:lnTo>
                    <a:pt x="87622" y="48038"/>
                  </a:lnTo>
                  <a:lnTo>
                    <a:pt x="83203" y="49884"/>
                  </a:lnTo>
                  <a:lnTo>
                    <a:pt x="78273" y="51115"/>
                  </a:lnTo>
                  <a:lnTo>
                    <a:pt x="73001" y="51936"/>
                  </a:lnTo>
                  <a:lnTo>
                    <a:pt x="67503" y="53476"/>
                  </a:lnTo>
                  <a:lnTo>
                    <a:pt x="61853" y="55494"/>
                  </a:lnTo>
                  <a:lnTo>
                    <a:pt x="56102" y="57832"/>
                  </a:lnTo>
                  <a:lnTo>
                    <a:pt x="51276" y="60383"/>
                  </a:lnTo>
                  <a:lnTo>
                    <a:pt x="38751" y="68713"/>
                  </a:lnTo>
                  <a:lnTo>
                    <a:pt x="33755" y="71605"/>
                  </a:lnTo>
                  <a:lnTo>
                    <a:pt x="28440" y="74526"/>
                  </a:lnTo>
                  <a:lnTo>
                    <a:pt x="19889" y="80417"/>
                  </a:lnTo>
                  <a:lnTo>
                    <a:pt x="12781" y="86342"/>
                  </a:lnTo>
                  <a:lnTo>
                    <a:pt x="6315" y="92283"/>
                  </a:lnTo>
                  <a:lnTo>
                    <a:pt x="4194" y="95256"/>
                  </a:lnTo>
                  <a:lnTo>
                    <a:pt x="1837" y="101205"/>
                  </a:lnTo>
                  <a:lnTo>
                    <a:pt x="790" y="107157"/>
                  </a:lnTo>
                  <a:lnTo>
                    <a:pt x="324" y="113110"/>
                  </a:lnTo>
                  <a:lnTo>
                    <a:pt x="117" y="119062"/>
                  </a:lnTo>
                  <a:lnTo>
                    <a:pt x="0" y="127992"/>
                  </a:lnTo>
                  <a:lnTo>
                    <a:pt x="976" y="131960"/>
                  </a:lnTo>
                  <a:lnTo>
                    <a:pt x="2619" y="136590"/>
                  </a:lnTo>
                  <a:lnTo>
                    <a:pt x="4706" y="141662"/>
                  </a:lnTo>
                  <a:lnTo>
                    <a:pt x="7090" y="146034"/>
                  </a:lnTo>
                  <a:lnTo>
                    <a:pt x="9671" y="149942"/>
                  </a:lnTo>
                  <a:lnTo>
                    <a:pt x="12384" y="153540"/>
                  </a:lnTo>
                  <a:lnTo>
                    <a:pt x="16178" y="156930"/>
                  </a:lnTo>
                  <a:lnTo>
                    <a:pt x="20690" y="160182"/>
                  </a:lnTo>
                  <a:lnTo>
                    <a:pt x="25684" y="163343"/>
                  </a:lnTo>
                  <a:lnTo>
                    <a:pt x="30997" y="166442"/>
                  </a:lnTo>
                  <a:lnTo>
                    <a:pt x="36523" y="169500"/>
                  </a:lnTo>
                  <a:lnTo>
                    <a:pt x="47955" y="175544"/>
                  </a:lnTo>
                  <a:lnTo>
                    <a:pt x="95216" y="199426"/>
                  </a:lnTo>
                  <a:lnTo>
                    <a:pt x="102156" y="201412"/>
                  </a:lnTo>
                  <a:lnTo>
                    <a:pt x="109760" y="202735"/>
                  </a:lnTo>
                  <a:lnTo>
                    <a:pt x="117805" y="203617"/>
                  </a:lnTo>
                  <a:lnTo>
                    <a:pt x="125154" y="204206"/>
                  </a:lnTo>
                  <a:lnTo>
                    <a:pt x="132037" y="204598"/>
                  </a:lnTo>
                  <a:lnTo>
                    <a:pt x="138610" y="204859"/>
                  </a:lnTo>
                  <a:lnTo>
                    <a:pt x="153851" y="205150"/>
                  </a:lnTo>
                  <a:lnTo>
                    <a:pt x="201957" y="205369"/>
                  </a:lnTo>
                  <a:lnTo>
                    <a:pt x="208044" y="204381"/>
                  </a:lnTo>
                  <a:lnTo>
                    <a:pt x="214086" y="202730"/>
                  </a:lnTo>
                  <a:lnTo>
                    <a:pt x="220098" y="200638"/>
                  </a:lnTo>
                  <a:lnTo>
                    <a:pt x="226091" y="199243"/>
                  </a:lnTo>
                  <a:lnTo>
                    <a:pt x="232070" y="198312"/>
                  </a:lnTo>
                  <a:lnTo>
                    <a:pt x="238041" y="197692"/>
                  </a:lnTo>
                  <a:lnTo>
                    <a:pt x="243014" y="196287"/>
                  </a:lnTo>
                  <a:lnTo>
                    <a:pt x="251185" y="192079"/>
                  </a:lnTo>
                  <a:lnTo>
                    <a:pt x="258124" y="186902"/>
                  </a:lnTo>
                  <a:lnTo>
                    <a:pt x="261363" y="184133"/>
                  </a:lnTo>
                  <a:lnTo>
                    <a:pt x="264515" y="180302"/>
                  </a:lnTo>
                  <a:lnTo>
                    <a:pt x="267609" y="175763"/>
                  </a:lnTo>
                  <a:lnTo>
                    <a:pt x="270663" y="170753"/>
                  </a:lnTo>
                  <a:lnTo>
                    <a:pt x="272699" y="166422"/>
                  </a:lnTo>
                  <a:lnTo>
                    <a:pt x="274057" y="162541"/>
                  </a:lnTo>
                  <a:lnTo>
                    <a:pt x="274962" y="158963"/>
                  </a:lnTo>
                  <a:lnTo>
                    <a:pt x="275565" y="154592"/>
                  </a:lnTo>
                  <a:lnTo>
                    <a:pt x="275968" y="149694"/>
                  </a:lnTo>
                  <a:lnTo>
                    <a:pt x="276235" y="144444"/>
                  </a:lnTo>
                  <a:lnTo>
                    <a:pt x="276534" y="133319"/>
                  </a:lnTo>
                  <a:lnTo>
                    <a:pt x="276613" y="127575"/>
                  </a:lnTo>
                  <a:lnTo>
                    <a:pt x="275674" y="122752"/>
                  </a:lnTo>
                  <a:lnTo>
                    <a:pt x="274056" y="118546"/>
                  </a:lnTo>
                  <a:lnTo>
                    <a:pt x="271984" y="114749"/>
                  </a:lnTo>
                  <a:lnTo>
                    <a:pt x="269611" y="109241"/>
                  </a:lnTo>
                  <a:lnTo>
                    <a:pt x="267038" y="102593"/>
                  </a:lnTo>
                  <a:lnTo>
                    <a:pt x="264329" y="95184"/>
                  </a:lnTo>
                  <a:lnTo>
                    <a:pt x="261531" y="89253"/>
                  </a:lnTo>
                  <a:lnTo>
                    <a:pt x="258674" y="84306"/>
                  </a:lnTo>
                  <a:lnTo>
                    <a:pt x="255777" y="80017"/>
                  </a:lnTo>
                  <a:lnTo>
                    <a:pt x="251862" y="75172"/>
                  </a:lnTo>
                  <a:lnTo>
                    <a:pt x="247267" y="69958"/>
                  </a:lnTo>
                  <a:lnTo>
                    <a:pt x="242219" y="64498"/>
                  </a:lnTo>
                  <a:lnTo>
                    <a:pt x="231319" y="53140"/>
                  </a:lnTo>
                  <a:lnTo>
                    <a:pt x="225633" y="47333"/>
                  </a:lnTo>
                  <a:lnTo>
                    <a:pt x="218868" y="41477"/>
                  </a:lnTo>
                  <a:lnTo>
                    <a:pt x="211380" y="35588"/>
                  </a:lnTo>
                  <a:lnTo>
                    <a:pt x="203411" y="29679"/>
                  </a:lnTo>
                  <a:lnTo>
                    <a:pt x="195122" y="24746"/>
                  </a:lnTo>
                  <a:lnTo>
                    <a:pt x="186620" y="20466"/>
                  </a:lnTo>
                  <a:lnTo>
                    <a:pt x="170228" y="13065"/>
                  </a:lnTo>
                  <a:lnTo>
                    <a:pt x="156328" y="6468"/>
                  </a:lnTo>
                  <a:lnTo>
                    <a:pt x="150835" y="4312"/>
                  </a:lnTo>
                  <a:lnTo>
                    <a:pt x="146182" y="2875"/>
                  </a:lnTo>
                  <a:lnTo>
                    <a:pt x="13389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572"/>
            <p:cNvSpPr/>
            <p:nvPr/>
          </p:nvSpPr>
          <p:spPr>
            <a:xfrm>
              <a:off x="4902398" y="6063257"/>
              <a:ext cx="53579" cy="330400"/>
            </a:xfrm>
            <a:custGeom>
              <a:avLst/>
              <a:gdLst/>
              <a:ahLst/>
              <a:cxnLst/>
              <a:rect l="0" t="0" r="0" b="0"/>
              <a:pathLst>
                <a:path w="53579" h="330400">
                  <a:moveTo>
                    <a:pt x="44648" y="0"/>
                  </a:moveTo>
                  <a:lnTo>
                    <a:pt x="44648" y="4740"/>
                  </a:lnTo>
                  <a:lnTo>
                    <a:pt x="45640" y="6137"/>
                  </a:lnTo>
                  <a:lnTo>
                    <a:pt x="47294" y="7068"/>
                  </a:lnTo>
                  <a:lnTo>
                    <a:pt x="53546" y="8920"/>
                  </a:lnTo>
                  <a:lnTo>
                    <a:pt x="53578" y="17850"/>
                  </a:lnTo>
                  <a:lnTo>
                    <a:pt x="45889" y="17858"/>
                  </a:lnTo>
                  <a:lnTo>
                    <a:pt x="45476" y="18851"/>
                  </a:lnTo>
                  <a:lnTo>
                    <a:pt x="44720" y="26954"/>
                  </a:lnTo>
                  <a:lnTo>
                    <a:pt x="44681" y="31162"/>
                  </a:lnTo>
                  <a:lnTo>
                    <a:pt x="43678" y="33673"/>
                  </a:lnTo>
                  <a:lnTo>
                    <a:pt x="42017" y="36340"/>
                  </a:lnTo>
                  <a:lnTo>
                    <a:pt x="36963" y="43007"/>
                  </a:lnTo>
                  <a:lnTo>
                    <a:pt x="36271" y="49211"/>
                  </a:lnTo>
                  <a:lnTo>
                    <a:pt x="35964" y="57590"/>
                  </a:lnTo>
                  <a:lnTo>
                    <a:pt x="35792" y="67886"/>
                  </a:lnTo>
                  <a:lnTo>
                    <a:pt x="35751" y="74159"/>
                  </a:lnTo>
                  <a:lnTo>
                    <a:pt x="34748" y="78213"/>
                  </a:lnTo>
                  <a:lnTo>
                    <a:pt x="33087" y="82900"/>
                  </a:lnTo>
                  <a:lnTo>
                    <a:pt x="30988" y="88009"/>
                  </a:lnTo>
                  <a:lnTo>
                    <a:pt x="29588" y="92407"/>
                  </a:lnTo>
                  <a:lnTo>
                    <a:pt x="28033" y="99940"/>
                  </a:lnTo>
                  <a:lnTo>
                    <a:pt x="27342" y="109241"/>
                  </a:lnTo>
                  <a:lnTo>
                    <a:pt x="27035" y="119989"/>
                  </a:lnTo>
                  <a:lnTo>
                    <a:pt x="26793" y="175964"/>
                  </a:lnTo>
                  <a:lnTo>
                    <a:pt x="26791" y="179818"/>
                  </a:lnTo>
                  <a:lnTo>
                    <a:pt x="25799" y="184371"/>
                  </a:lnTo>
                  <a:lnTo>
                    <a:pt x="24144" y="189390"/>
                  </a:lnTo>
                  <a:lnTo>
                    <a:pt x="22049" y="194721"/>
                  </a:lnTo>
                  <a:lnTo>
                    <a:pt x="20652" y="200260"/>
                  </a:lnTo>
                  <a:lnTo>
                    <a:pt x="19722" y="205936"/>
                  </a:lnTo>
                  <a:lnTo>
                    <a:pt x="19101" y="211705"/>
                  </a:lnTo>
                  <a:lnTo>
                    <a:pt x="18411" y="220760"/>
                  </a:lnTo>
                  <a:lnTo>
                    <a:pt x="18104" y="229084"/>
                  </a:lnTo>
                  <a:lnTo>
                    <a:pt x="17891" y="251621"/>
                  </a:lnTo>
                  <a:lnTo>
                    <a:pt x="16888" y="256052"/>
                  </a:lnTo>
                  <a:lnTo>
                    <a:pt x="15228" y="260991"/>
                  </a:lnTo>
                  <a:lnTo>
                    <a:pt x="13129" y="266267"/>
                  </a:lnTo>
                  <a:lnTo>
                    <a:pt x="11729" y="270777"/>
                  </a:lnTo>
                  <a:lnTo>
                    <a:pt x="10174" y="278434"/>
                  </a:lnTo>
                  <a:lnTo>
                    <a:pt x="9482" y="287790"/>
                  </a:lnTo>
                  <a:lnTo>
                    <a:pt x="9298" y="293063"/>
                  </a:lnTo>
                  <a:lnTo>
                    <a:pt x="8183" y="297571"/>
                  </a:lnTo>
                  <a:lnTo>
                    <a:pt x="6448" y="301568"/>
                  </a:lnTo>
                  <a:lnTo>
                    <a:pt x="4299" y="305225"/>
                  </a:lnTo>
                  <a:lnTo>
                    <a:pt x="2866" y="308656"/>
                  </a:lnTo>
                  <a:lnTo>
                    <a:pt x="1274" y="315112"/>
                  </a:lnTo>
                  <a:lnTo>
                    <a:pt x="251" y="321206"/>
                  </a:lnTo>
                  <a:lnTo>
                    <a:pt x="0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573"/>
            <p:cNvSpPr/>
            <p:nvPr/>
          </p:nvSpPr>
          <p:spPr>
            <a:xfrm>
              <a:off x="4018359" y="1518046"/>
              <a:ext cx="35720" cy="205349"/>
            </a:xfrm>
            <a:custGeom>
              <a:avLst/>
              <a:gdLst/>
              <a:ahLst/>
              <a:cxnLst/>
              <a:rect l="0" t="0" r="0" b="0"/>
              <a:pathLst>
                <a:path w="35720" h="205349">
                  <a:moveTo>
                    <a:pt x="35719" y="0"/>
                  </a:moveTo>
                  <a:lnTo>
                    <a:pt x="35719" y="7689"/>
                  </a:lnTo>
                  <a:lnTo>
                    <a:pt x="34726" y="8103"/>
                  </a:lnTo>
                  <a:lnTo>
                    <a:pt x="33073" y="8378"/>
                  </a:lnTo>
                  <a:lnTo>
                    <a:pt x="30978" y="8562"/>
                  </a:lnTo>
                  <a:lnTo>
                    <a:pt x="29581" y="9677"/>
                  </a:lnTo>
                  <a:lnTo>
                    <a:pt x="28650" y="11413"/>
                  </a:lnTo>
                  <a:lnTo>
                    <a:pt x="27616" y="15987"/>
                  </a:lnTo>
                  <a:lnTo>
                    <a:pt x="27156" y="21326"/>
                  </a:lnTo>
                  <a:lnTo>
                    <a:pt x="26952" y="27007"/>
                  </a:lnTo>
                  <a:lnTo>
                    <a:pt x="26821" y="38739"/>
                  </a:lnTo>
                  <a:lnTo>
                    <a:pt x="26799" y="47638"/>
                  </a:lnTo>
                  <a:lnTo>
                    <a:pt x="25803" y="50610"/>
                  </a:lnTo>
                  <a:lnTo>
                    <a:pt x="24148" y="53584"/>
                  </a:lnTo>
                  <a:lnTo>
                    <a:pt x="22051" y="56559"/>
                  </a:lnTo>
                  <a:lnTo>
                    <a:pt x="20654" y="59534"/>
                  </a:lnTo>
                  <a:lnTo>
                    <a:pt x="19722" y="62510"/>
                  </a:lnTo>
                  <a:lnTo>
                    <a:pt x="19101" y="65486"/>
                  </a:lnTo>
                  <a:lnTo>
                    <a:pt x="18687" y="69454"/>
                  </a:lnTo>
                  <a:lnTo>
                    <a:pt x="18412" y="74084"/>
                  </a:lnTo>
                  <a:lnTo>
                    <a:pt x="18105" y="83528"/>
                  </a:lnTo>
                  <a:lnTo>
                    <a:pt x="17908" y="97675"/>
                  </a:lnTo>
                  <a:lnTo>
                    <a:pt x="17869" y="110024"/>
                  </a:lnTo>
                  <a:lnTo>
                    <a:pt x="16873" y="114029"/>
                  </a:lnTo>
                  <a:lnTo>
                    <a:pt x="15218" y="118684"/>
                  </a:lnTo>
                  <a:lnTo>
                    <a:pt x="13122" y="123771"/>
                  </a:lnTo>
                  <a:lnTo>
                    <a:pt x="11724" y="128155"/>
                  </a:lnTo>
                  <a:lnTo>
                    <a:pt x="10793" y="132069"/>
                  </a:lnTo>
                  <a:lnTo>
                    <a:pt x="10172" y="135671"/>
                  </a:lnTo>
                  <a:lnTo>
                    <a:pt x="9758" y="139065"/>
                  </a:lnTo>
                  <a:lnTo>
                    <a:pt x="9298" y="145481"/>
                  </a:lnTo>
                  <a:lnTo>
                    <a:pt x="9093" y="151640"/>
                  </a:lnTo>
                  <a:lnTo>
                    <a:pt x="8962" y="163679"/>
                  </a:lnTo>
                  <a:lnTo>
                    <a:pt x="7959" y="166666"/>
                  </a:lnTo>
                  <a:lnTo>
                    <a:pt x="6298" y="169650"/>
                  </a:lnTo>
                  <a:lnTo>
                    <a:pt x="4199" y="172631"/>
                  </a:lnTo>
                  <a:lnTo>
                    <a:pt x="2799" y="175611"/>
                  </a:lnTo>
                  <a:lnTo>
                    <a:pt x="1866" y="178590"/>
                  </a:lnTo>
                  <a:lnTo>
                    <a:pt x="368" y="185759"/>
                  </a:lnTo>
                  <a:lnTo>
                    <a:pt x="109" y="191741"/>
                  </a:lnTo>
                  <a:lnTo>
                    <a:pt x="21" y="196515"/>
                  </a:lnTo>
                  <a:lnTo>
                    <a:pt x="0" y="205348"/>
                  </a:lnTo>
                  <a:lnTo>
                    <a:pt x="0" y="1964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574"/>
            <p:cNvSpPr/>
            <p:nvPr/>
          </p:nvSpPr>
          <p:spPr>
            <a:xfrm>
              <a:off x="4036218" y="1544835"/>
              <a:ext cx="125017" cy="125017"/>
            </a:xfrm>
            <a:custGeom>
              <a:avLst/>
              <a:gdLst/>
              <a:ahLst/>
              <a:cxnLst/>
              <a:rect l="0" t="0" r="0" b="0"/>
              <a:pathLst>
                <a:path w="125017" h="125017">
                  <a:moveTo>
                    <a:pt x="0" y="125016"/>
                  </a:moveTo>
                  <a:lnTo>
                    <a:pt x="0" y="117328"/>
                  </a:lnTo>
                  <a:lnTo>
                    <a:pt x="992" y="116914"/>
                  </a:lnTo>
                  <a:lnTo>
                    <a:pt x="4741" y="116454"/>
                  </a:lnTo>
                  <a:lnTo>
                    <a:pt x="6137" y="115340"/>
                  </a:lnTo>
                  <a:lnTo>
                    <a:pt x="7068" y="113604"/>
                  </a:lnTo>
                  <a:lnTo>
                    <a:pt x="8563" y="108430"/>
                  </a:lnTo>
                  <a:lnTo>
                    <a:pt x="11412" y="105077"/>
                  </a:lnTo>
                  <a:lnTo>
                    <a:pt x="13561" y="102794"/>
                  </a:lnTo>
                  <a:lnTo>
                    <a:pt x="15986" y="101271"/>
                  </a:lnTo>
                  <a:lnTo>
                    <a:pt x="18595" y="100257"/>
                  </a:lnTo>
                  <a:lnTo>
                    <a:pt x="21326" y="99580"/>
                  </a:lnTo>
                  <a:lnTo>
                    <a:pt x="23147" y="98137"/>
                  </a:lnTo>
                  <a:lnTo>
                    <a:pt x="24362" y="96183"/>
                  </a:lnTo>
                  <a:lnTo>
                    <a:pt x="25170" y="93888"/>
                  </a:lnTo>
                  <a:lnTo>
                    <a:pt x="26702" y="91365"/>
                  </a:lnTo>
                  <a:lnTo>
                    <a:pt x="28716" y="88692"/>
                  </a:lnTo>
                  <a:lnTo>
                    <a:pt x="31050" y="85917"/>
                  </a:lnTo>
                  <a:lnTo>
                    <a:pt x="33599" y="83075"/>
                  </a:lnTo>
                  <a:lnTo>
                    <a:pt x="39076" y="77271"/>
                  </a:lnTo>
                  <a:lnTo>
                    <a:pt x="60754" y="55339"/>
                  </a:lnTo>
                  <a:lnTo>
                    <a:pt x="83453" y="32634"/>
                  </a:lnTo>
                  <a:lnTo>
                    <a:pt x="85401" y="29693"/>
                  </a:lnTo>
                  <a:lnTo>
                    <a:pt x="86700" y="26741"/>
                  </a:lnTo>
                  <a:lnTo>
                    <a:pt x="87565" y="23781"/>
                  </a:lnTo>
                  <a:lnTo>
                    <a:pt x="89135" y="21807"/>
                  </a:lnTo>
                  <a:lnTo>
                    <a:pt x="91173" y="20491"/>
                  </a:lnTo>
                  <a:lnTo>
                    <a:pt x="93525" y="19614"/>
                  </a:lnTo>
                  <a:lnTo>
                    <a:pt x="95092" y="18037"/>
                  </a:lnTo>
                  <a:lnTo>
                    <a:pt x="96137" y="15994"/>
                  </a:lnTo>
                  <a:lnTo>
                    <a:pt x="97814" y="10325"/>
                  </a:lnTo>
                  <a:lnTo>
                    <a:pt x="98944" y="9860"/>
                  </a:lnTo>
                  <a:lnTo>
                    <a:pt x="102845" y="9344"/>
                  </a:lnTo>
                  <a:lnTo>
                    <a:pt x="104282" y="8213"/>
                  </a:lnTo>
                  <a:lnTo>
                    <a:pt x="105240" y="6468"/>
                  </a:lnTo>
                  <a:lnTo>
                    <a:pt x="105879" y="4312"/>
                  </a:lnTo>
                  <a:lnTo>
                    <a:pt x="107297" y="2875"/>
                  </a:lnTo>
                  <a:lnTo>
                    <a:pt x="109235" y="1917"/>
                  </a:lnTo>
                  <a:lnTo>
                    <a:pt x="114733" y="379"/>
                  </a:lnTo>
                  <a:lnTo>
                    <a:pt x="118130" y="169"/>
                  </a:lnTo>
                  <a:lnTo>
                    <a:pt x="12501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575"/>
            <p:cNvSpPr/>
            <p:nvPr/>
          </p:nvSpPr>
          <p:spPr>
            <a:xfrm>
              <a:off x="4071937" y="1625203"/>
              <a:ext cx="44649" cy="71438"/>
            </a:xfrm>
            <a:custGeom>
              <a:avLst/>
              <a:gdLst/>
              <a:ahLst/>
              <a:cxnLst/>
              <a:rect l="0" t="0" r="0" b="0"/>
              <a:pathLst>
                <a:path w="44649" h="71438">
                  <a:moveTo>
                    <a:pt x="0" y="0"/>
                  </a:moveTo>
                  <a:lnTo>
                    <a:pt x="0" y="22222"/>
                  </a:lnTo>
                  <a:lnTo>
                    <a:pt x="992" y="23744"/>
                  </a:lnTo>
                  <a:lnTo>
                    <a:pt x="2646" y="24759"/>
                  </a:lnTo>
                  <a:lnTo>
                    <a:pt x="4740" y="25436"/>
                  </a:lnTo>
                  <a:lnTo>
                    <a:pt x="6136" y="26879"/>
                  </a:lnTo>
                  <a:lnTo>
                    <a:pt x="7068" y="28833"/>
                  </a:lnTo>
                  <a:lnTo>
                    <a:pt x="8562" y="34358"/>
                  </a:lnTo>
                  <a:lnTo>
                    <a:pt x="9677" y="34812"/>
                  </a:lnTo>
                  <a:lnTo>
                    <a:pt x="11412" y="35114"/>
                  </a:lnTo>
                  <a:lnTo>
                    <a:pt x="13561" y="35315"/>
                  </a:lnTo>
                  <a:lnTo>
                    <a:pt x="14994" y="36442"/>
                  </a:lnTo>
                  <a:lnTo>
                    <a:pt x="15949" y="38185"/>
                  </a:lnTo>
                  <a:lnTo>
                    <a:pt x="17748" y="44270"/>
                  </a:lnTo>
                  <a:lnTo>
                    <a:pt x="18777" y="45388"/>
                  </a:lnTo>
                  <a:lnTo>
                    <a:pt x="26418" y="53200"/>
                  </a:lnTo>
                  <a:lnTo>
                    <a:pt x="44648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576"/>
            <p:cNvSpPr/>
            <p:nvPr/>
          </p:nvSpPr>
          <p:spPr>
            <a:xfrm>
              <a:off x="4179126" y="1705570"/>
              <a:ext cx="151618" cy="125006"/>
            </a:xfrm>
            <a:custGeom>
              <a:avLst/>
              <a:gdLst/>
              <a:ahLst/>
              <a:cxnLst/>
              <a:rect l="0" t="0" r="0" b="0"/>
              <a:pathLst>
                <a:path w="151618" h="125006">
                  <a:moveTo>
                    <a:pt x="17827" y="0"/>
                  </a:moveTo>
                  <a:lnTo>
                    <a:pt x="17827" y="7688"/>
                  </a:lnTo>
                  <a:lnTo>
                    <a:pt x="16834" y="8102"/>
                  </a:lnTo>
                  <a:lnTo>
                    <a:pt x="13087" y="8562"/>
                  </a:lnTo>
                  <a:lnTo>
                    <a:pt x="11690" y="9676"/>
                  </a:lnTo>
                  <a:lnTo>
                    <a:pt x="10759" y="11412"/>
                  </a:lnTo>
                  <a:lnTo>
                    <a:pt x="10138" y="13561"/>
                  </a:lnTo>
                  <a:lnTo>
                    <a:pt x="9724" y="15986"/>
                  </a:lnTo>
                  <a:lnTo>
                    <a:pt x="9448" y="18595"/>
                  </a:lnTo>
                  <a:lnTo>
                    <a:pt x="9265" y="21326"/>
                  </a:lnTo>
                  <a:lnTo>
                    <a:pt x="9142" y="24139"/>
                  </a:lnTo>
                  <a:lnTo>
                    <a:pt x="9005" y="29911"/>
                  </a:lnTo>
                  <a:lnTo>
                    <a:pt x="8898" y="74306"/>
                  </a:lnTo>
                  <a:lnTo>
                    <a:pt x="7906" y="77319"/>
                  </a:lnTo>
                  <a:lnTo>
                    <a:pt x="6252" y="80319"/>
                  </a:lnTo>
                  <a:lnTo>
                    <a:pt x="4157" y="83312"/>
                  </a:lnTo>
                  <a:lnTo>
                    <a:pt x="2760" y="86299"/>
                  </a:lnTo>
                  <a:lnTo>
                    <a:pt x="1830" y="89283"/>
                  </a:lnTo>
                  <a:lnTo>
                    <a:pt x="1209" y="92264"/>
                  </a:lnTo>
                  <a:lnTo>
                    <a:pt x="795" y="95243"/>
                  </a:lnTo>
                  <a:lnTo>
                    <a:pt x="519" y="98222"/>
                  </a:lnTo>
                  <a:lnTo>
                    <a:pt x="76" y="105391"/>
                  </a:lnTo>
                  <a:lnTo>
                    <a:pt x="16" y="109017"/>
                  </a:lnTo>
                  <a:lnTo>
                    <a:pt x="0" y="111373"/>
                  </a:lnTo>
                  <a:lnTo>
                    <a:pt x="981" y="112944"/>
                  </a:lnTo>
                  <a:lnTo>
                    <a:pt x="2628" y="113991"/>
                  </a:lnTo>
                  <a:lnTo>
                    <a:pt x="4717" y="114689"/>
                  </a:lnTo>
                  <a:lnTo>
                    <a:pt x="6111" y="116147"/>
                  </a:lnTo>
                  <a:lnTo>
                    <a:pt x="7039" y="118111"/>
                  </a:lnTo>
                  <a:lnTo>
                    <a:pt x="7659" y="120412"/>
                  </a:lnTo>
                  <a:lnTo>
                    <a:pt x="9064" y="121947"/>
                  </a:lnTo>
                  <a:lnTo>
                    <a:pt x="10992" y="122970"/>
                  </a:lnTo>
                  <a:lnTo>
                    <a:pt x="13270" y="123651"/>
                  </a:lnTo>
                  <a:lnTo>
                    <a:pt x="15781" y="124106"/>
                  </a:lnTo>
                  <a:lnTo>
                    <a:pt x="18447" y="124409"/>
                  </a:lnTo>
                  <a:lnTo>
                    <a:pt x="21217" y="124611"/>
                  </a:lnTo>
                  <a:lnTo>
                    <a:pt x="25048" y="124746"/>
                  </a:lnTo>
                  <a:lnTo>
                    <a:pt x="39920" y="124935"/>
                  </a:lnTo>
                  <a:lnTo>
                    <a:pt x="63853" y="125005"/>
                  </a:lnTo>
                  <a:lnTo>
                    <a:pt x="68355" y="124016"/>
                  </a:lnTo>
                  <a:lnTo>
                    <a:pt x="73340" y="122365"/>
                  </a:lnTo>
                  <a:lnTo>
                    <a:pt x="78648" y="120272"/>
                  </a:lnTo>
                  <a:lnTo>
                    <a:pt x="84171" y="118876"/>
                  </a:lnTo>
                  <a:lnTo>
                    <a:pt x="89838" y="117946"/>
                  </a:lnTo>
                  <a:lnTo>
                    <a:pt x="95600" y="117326"/>
                  </a:lnTo>
                  <a:lnTo>
                    <a:pt x="100433" y="115920"/>
                  </a:lnTo>
                  <a:lnTo>
                    <a:pt x="104647" y="113991"/>
                  </a:lnTo>
                  <a:lnTo>
                    <a:pt x="108449" y="111713"/>
                  </a:lnTo>
                  <a:lnTo>
                    <a:pt x="111976" y="109201"/>
                  </a:lnTo>
                  <a:lnTo>
                    <a:pt x="115320" y="106535"/>
                  </a:lnTo>
                  <a:lnTo>
                    <a:pt x="118541" y="103766"/>
                  </a:lnTo>
                  <a:lnTo>
                    <a:pt x="121680" y="101919"/>
                  </a:lnTo>
                  <a:lnTo>
                    <a:pt x="124765" y="100688"/>
                  </a:lnTo>
                  <a:lnTo>
                    <a:pt x="127815" y="99868"/>
                  </a:lnTo>
                  <a:lnTo>
                    <a:pt x="130839" y="98328"/>
                  </a:lnTo>
                  <a:lnTo>
                    <a:pt x="133848" y="96310"/>
                  </a:lnTo>
                  <a:lnTo>
                    <a:pt x="136846" y="93972"/>
                  </a:lnTo>
                  <a:lnTo>
                    <a:pt x="139837" y="91422"/>
                  </a:lnTo>
                  <a:lnTo>
                    <a:pt x="142824" y="88729"/>
                  </a:lnTo>
                  <a:lnTo>
                    <a:pt x="150004" y="82019"/>
                  </a:lnTo>
                  <a:lnTo>
                    <a:pt x="150593" y="80476"/>
                  </a:lnTo>
                  <a:lnTo>
                    <a:pt x="150986" y="78455"/>
                  </a:lnTo>
                  <a:lnTo>
                    <a:pt x="151617" y="72823"/>
                  </a:lnTo>
                  <a:lnTo>
                    <a:pt x="150676" y="72361"/>
                  </a:lnTo>
                  <a:lnTo>
                    <a:pt x="146986" y="71848"/>
                  </a:lnTo>
                  <a:lnTo>
                    <a:pt x="145604" y="70719"/>
                  </a:lnTo>
                  <a:lnTo>
                    <a:pt x="144684" y="68974"/>
                  </a:lnTo>
                  <a:lnTo>
                    <a:pt x="144070" y="66819"/>
                  </a:lnTo>
                  <a:lnTo>
                    <a:pt x="142668" y="65381"/>
                  </a:lnTo>
                  <a:lnTo>
                    <a:pt x="140742" y="64424"/>
                  </a:lnTo>
                  <a:lnTo>
                    <a:pt x="135262" y="62886"/>
                  </a:lnTo>
                  <a:lnTo>
                    <a:pt x="132827" y="62760"/>
                  </a:lnTo>
                  <a:lnTo>
                    <a:pt x="120913" y="62582"/>
                  </a:lnTo>
                  <a:lnTo>
                    <a:pt x="104395" y="62517"/>
                  </a:lnTo>
                  <a:lnTo>
                    <a:pt x="101335" y="63506"/>
                  </a:lnTo>
                  <a:lnTo>
                    <a:pt x="98304" y="65158"/>
                  </a:lnTo>
                  <a:lnTo>
                    <a:pt x="95291" y="67251"/>
                  </a:lnTo>
                  <a:lnTo>
                    <a:pt x="92290" y="68646"/>
                  </a:lnTo>
                  <a:lnTo>
                    <a:pt x="89297" y="69577"/>
                  </a:lnTo>
                  <a:lnTo>
                    <a:pt x="86309" y="70197"/>
                  </a:lnTo>
                  <a:lnTo>
                    <a:pt x="83326" y="70610"/>
                  </a:lnTo>
                  <a:lnTo>
                    <a:pt x="80345" y="70886"/>
                  </a:lnTo>
                  <a:lnTo>
                    <a:pt x="77364" y="71070"/>
                  </a:lnTo>
                  <a:lnTo>
                    <a:pt x="71407" y="71274"/>
                  </a:lnTo>
                  <a:lnTo>
                    <a:pt x="62484" y="71437"/>
                  </a:lnTo>
                  <a:lnTo>
                    <a:pt x="62477" y="71437"/>
                  </a:lnTo>
                  <a:lnTo>
                    <a:pt x="67216" y="71437"/>
                  </a:lnTo>
                  <a:lnTo>
                    <a:pt x="69605" y="70445"/>
                  </a:lnTo>
                  <a:lnTo>
                    <a:pt x="72189" y="68791"/>
                  </a:lnTo>
                  <a:lnTo>
                    <a:pt x="74904" y="66697"/>
                  </a:lnTo>
                  <a:lnTo>
                    <a:pt x="77707" y="64308"/>
                  </a:lnTo>
                  <a:lnTo>
                    <a:pt x="80567" y="61724"/>
                  </a:lnTo>
                  <a:lnTo>
                    <a:pt x="86391" y="56206"/>
                  </a:lnTo>
                  <a:lnTo>
                    <a:pt x="92287" y="50446"/>
                  </a:lnTo>
                  <a:lnTo>
                    <a:pt x="95248" y="48514"/>
                  </a:lnTo>
                  <a:lnTo>
                    <a:pt x="98214" y="47225"/>
                  </a:lnTo>
                  <a:lnTo>
                    <a:pt x="101184" y="46366"/>
                  </a:lnTo>
                  <a:lnTo>
                    <a:pt x="104156" y="44801"/>
                  </a:lnTo>
                  <a:lnTo>
                    <a:pt x="107129" y="42766"/>
                  </a:lnTo>
                  <a:lnTo>
                    <a:pt x="110104" y="40417"/>
                  </a:lnTo>
                  <a:lnTo>
                    <a:pt x="113079" y="37859"/>
                  </a:lnTo>
                  <a:lnTo>
                    <a:pt x="116055" y="35161"/>
                  </a:lnTo>
                  <a:lnTo>
                    <a:pt x="119031" y="32370"/>
                  </a:lnTo>
                  <a:lnTo>
                    <a:pt x="121015" y="29517"/>
                  </a:lnTo>
                  <a:lnTo>
                    <a:pt x="122338" y="26624"/>
                  </a:lnTo>
                  <a:lnTo>
                    <a:pt x="123220" y="23702"/>
                  </a:lnTo>
                  <a:lnTo>
                    <a:pt x="124800" y="20762"/>
                  </a:lnTo>
                  <a:lnTo>
                    <a:pt x="126845" y="17810"/>
                  </a:lnTo>
                  <a:lnTo>
                    <a:pt x="133499" y="9449"/>
                  </a:lnTo>
                  <a:lnTo>
                    <a:pt x="131083" y="6515"/>
                  </a:lnTo>
                  <a:lnTo>
                    <a:pt x="125340" y="381"/>
                  </a:lnTo>
                  <a:lnTo>
                    <a:pt x="122496" y="169"/>
                  </a:lnTo>
                  <a:lnTo>
                    <a:pt x="117924" y="75"/>
                  </a:lnTo>
                  <a:lnTo>
                    <a:pt x="5354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577"/>
            <p:cNvSpPr/>
            <p:nvPr/>
          </p:nvSpPr>
          <p:spPr>
            <a:xfrm>
              <a:off x="3804046" y="1544835"/>
              <a:ext cx="53580" cy="205384"/>
            </a:xfrm>
            <a:custGeom>
              <a:avLst/>
              <a:gdLst/>
              <a:ahLst/>
              <a:cxnLst/>
              <a:rect l="0" t="0" r="0" b="0"/>
              <a:pathLst>
                <a:path w="53580" h="205384">
                  <a:moveTo>
                    <a:pt x="53579" y="0"/>
                  </a:moveTo>
                  <a:lnTo>
                    <a:pt x="53579" y="47559"/>
                  </a:lnTo>
                  <a:lnTo>
                    <a:pt x="52586" y="50558"/>
                  </a:lnTo>
                  <a:lnTo>
                    <a:pt x="50933" y="53549"/>
                  </a:lnTo>
                  <a:lnTo>
                    <a:pt x="48838" y="56536"/>
                  </a:lnTo>
                  <a:lnTo>
                    <a:pt x="47441" y="59519"/>
                  </a:lnTo>
                  <a:lnTo>
                    <a:pt x="45890" y="65479"/>
                  </a:lnTo>
                  <a:lnTo>
                    <a:pt x="44484" y="69450"/>
                  </a:lnTo>
                  <a:lnTo>
                    <a:pt x="42555" y="74081"/>
                  </a:lnTo>
                  <a:lnTo>
                    <a:pt x="40276" y="79153"/>
                  </a:lnTo>
                  <a:lnTo>
                    <a:pt x="38757" y="83527"/>
                  </a:lnTo>
                  <a:lnTo>
                    <a:pt x="37744" y="87435"/>
                  </a:lnTo>
                  <a:lnTo>
                    <a:pt x="37069" y="91032"/>
                  </a:lnTo>
                  <a:lnTo>
                    <a:pt x="36619" y="94423"/>
                  </a:lnTo>
                  <a:lnTo>
                    <a:pt x="36119" y="100836"/>
                  </a:lnTo>
                  <a:lnTo>
                    <a:pt x="34994" y="103935"/>
                  </a:lnTo>
                  <a:lnTo>
                    <a:pt x="33251" y="106993"/>
                  </a:lnTo>
                  <a:lnTo>
                    <a:pt x="31097" y="110024"/>
                  </a:lnTo>
                  <a:lnTo>
                    <a:pt x="29661" y="114029"/>
                  </a:lnTo>
                  <a:lnTo>
                    <a:pt x="28704" y="118684"/>
                  </a:lnTo>
                  <a:lnTo>
                    <a:pt x="28066" y="123771"/>
                  </a:lnTo>
                  <a:lnTo>
                    <a:pt x="26648" y="128155"/>
                  </a:lnTo>
                  <a:lnTo>
                    <a:pt x="24711" y="132070"/>
                  </a:lnTo>
                  <a:lnTo>
                    <a:pt x="22427" y="135671"/>
                  </a:lnTo>
                  <a:lnTo>
                    <a:pt x="20905" y="139065"/>
                  </a:lnTo>
                  <a:lnTo>
                    <a:pt x="19889" y="142319"/>
                  </a:lnTo>
                  <a:lnTo>
                    <a:pt x="18762" y="148581"/>
                  </a:lnTo>
                  <a:lnTo>
                    <a:pt x="18261" y="154672"/>
                  </a:lnTo>
                  <a:lnTo>
                    <a:pt x="17135" y="157685"/>
                  </a:lnTo>
                  <a:lnTo>
                    <a:pt x="15392" y="160686"/>
                  </a:lnTo>
                  <a:lnTo>
                    <a:pt x="13238" y="163679"/>
                  </a:lnTo>
                  <a:lnTo>
                    <a:pt x="11802" y="166666"/>
                  </a:lnTo>
                  <a:lnTo>
                    <a:pt x="10206" y="172632"/>
                  </a:lnTo>
                  <a:lnTo>
                    <a:pt x="9497" y="178590"/>
                  </a:lnTo>
                  <a:lnTo>
                    <a:pt x="9308" y="181568"/>
                  </a:lnTo>
                  <a:lnTo>
                    <a:pt x="8190" y="183553"/>
                  </a:lnTo>
                  <a:lnTo>
                    <a:pt x="6452" y="184877"/>
                  </a:lnTo>
                  <a:lnTo>
                    <a:pt x="4302" y="185759"/>
                  </a:lnTo>
                  <a:lnTo>
                    <a:pt x="2868" y="187340"/>
                  </a:lnTo>
                  <a:lnTo>
                    <a:pt x="1912" y="189385"/>
                  </a:lnTo>
                  <a:lnTo>
                    <a:pt x="112" y="196040"/>
                  </a:lnTo>
                  <a:lnTo>
                    <a:pt x="33" y="201071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578"/>
            <p:cNvSpPr/>
            <p:nvPr/>
          </p:nvSpPr>
          <p:spPr>
            <a:xfrm>
              <a:off x="3804046" y="1580554"/>
              <a:ext cx="71439" cy="133947"/>
            </a:xfrm>
            <a:custGeom>
              <a:avLst/>
              <a:gdLst/>
              <a:ahLst/>
              <a:cxnLst/>
              <a:rect l="0" t="0" r="0" b="0"/>
              <a:pathLst>
                <a:path w="71439" h="133947">
                  <a:moveTo>
                    <a:pt x="0" y="133946"/>
                  </a:moveTo>
                  <a:lnTo>
                    <a:pt x="0" y="126257"/>
                  </a:lnTo>
                  <a:lnTo>
                    <a:pt x="993" y="124851"/>
                  </a:lnTo>
                  <a:lnTo>
                    <a:pt x="2646" y="122922"/>
                  </a:lnTo>
                  <a:lnTo>
                    <a:pt x="4741" y="120643"/>
                  </a:lnTo>
                  <a:lnTo>
                    <a:pt x="6137" y="118132"/>
                  </a:lnTo>
                  <a:lnTo>
                    <a:pt x="7069" y="115466"/>
                  </a:lnTo>
                  <a:lnTo>
                    <a:pt x="8563" y="108798"/>
                  </a:lnTo>
                  <a:lnTo>
                    <a:pt x="9677" y="107259"/>
                  </a:lnTo>
                  <a:lnTo>
                    <a:pt x="11412" y="105240"/>
                  </a:lnTo>
                  <a:lnTo>
                    <a:pt x="13562" y="102902"/>
                  </a:lnTo>
                  <a:lnTo>
                    <a:pt x="14994" y="100352"/>
                  </a:lnTo>
                  <a:lnTo>
                    <a:pt x="15949" y="97659"/>
                  </a:lnTo>
                  <a:lnTo>
                    <a:pt x="16586" y="94872"/>
                  </a:lnTo>
                  <a:lnTo>
                    <a:pt x="18003" y="92021"/>
                  </a:lnTo>
                  <a:lnTo>
                    <a:pt x="19939" y="89129"/>
                  </a:lnTo>
                  <a:lnTo>
                    <a:pt x="22223" y="86208"/>
                  </a:lnTo>
                  <a:lnTo>
                    <a:pt x="23745" y="83269"/>
                  </a:lnTo>
                  <a:lnTo>
                    <a:pt x="24760" y="80317"/>
                  </a:lnTo>
                  <a:lnTo>
                    <a:pt x="25436" y="77358"/>
                  </a:lnTo>
                  <a:lnTo>
                    <a:pt x="26879" y="74392"/>
                  </a:lnTo>
                  <a:lnTo>
                    <a:pt x="28833" y="71423"/>
                  </a:lnTo>
                  <a:lnTo>
                    <a:pt x="31129" y="68451"/>
                  </a:lnTo>
                  <a:lnTo>
                    <a:pt x="33651" y="65478"/>
                  </a:lnTo>
                  <a:lnTo>
                    <a:pt x="36325" y="62504"/>
                  </a:lnTo>
                  <a:lnTo>
                    <a:pt x="39100" y="59529"/>
                  </a:lnTo>
                  <a:lnTo>
                    <a:pt x="40949" y="56553"/>
                  </a:lnTo>
                  <a:lnTo>
                    <a:pt x="42182" y="53577"/>
                  </a:lnTo>
                  <a:lnTo>
                    <a:pt x="43004" y="50601"/>
                  </a:lnTo>
                  <a:lnTo>
                    <a:pt x="44545" y="47625"/>
                  </a:lnTo>
                  <a:lnTo>
                    <a:pt x="46564" y="44648"/>
                  </a:lnTo>
                  <a:lnTo>
                    <a:pt x="48902" y="41672"/>
                  </a:lnTo>
                  <a:lnTo>
                    <a:pt x="51453" y="38695"/>
                  </a:lnTo>
                  <a:lnTo>
                    <a:pt x="54146" y="35719"/>
                  </a:lnTo>
                  <a:lnTo>
                    <a:pt x="56933" y="32742"/>
                  </a:lnTo>
                  <a:lnTo>
                    <a:pt x="58792" y="29766"/>
                  </a:lnTo>
                  <a:lnTo>
                    <a:pt x="60030" y="26789"/>
                  </a:lnTo>
                  <a:lnTo>
                    <a:pt x="60857" y="23813"/>
                  </a:lnTo>
                  <a:lnTo>
                    <a:pt x="62399" y="20836"/>
                  </a:lnTo>
                  <a:lnTo>
                    <a:pt x="64420" y="17860"/>
                  </a:lnTo>
                  <a:lnTo>
                    <a:pt x="70052" y="10694"/>
                  </a:lnTo>
                  <a:lnTo>
                    <a:pt x="70822" y="7068"/>
                  </a:lnTo>
                  <a:lnTo>
                    <a:pt x="7143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579"/>
            <p:cNvSpPr/>
            <p:nvPr/>
          </p:nvSpPr>
          <p:spPr>
            <a:xfrm>
              <a:off x="3839765" y="1660921"/>
              <a:ext cx="44650" cy="107158"/>
            </a:xfrm>
            <a:custGeom>
              <a:avLst/>
              <a:gdLst/>
              <a:ahLst/>
              <a:cxnLst/>
              <a:rect l="0" t="0" r="0" b="0"/>
              <a:pathLst>
                <a:path w="44650" h="107158">
                  <a:moveTo>
                    <a:pt x="0" y="0"/>
                  </a:moveTo>
                  <a:lnTo>
                    <a:pt x="4741" y="4741"/>
                  </a:lnTo>
                  <a:lnTo>
                    <a:pt x="6137" y="7130"/>
                  </a:lnTo>
                  <a:lnTo>
                    <a:pt x="7068" y="9714"/>
                  </a:lnTo>
                  <a:lnTo>
                    <a:pt x="7688" y="12429"/>
                  </a:lnTo>
                  <a:lnTo>
                    <a:pt x="8102" y="15232"/>
                  </a:lnTo>
                  <a:lnTo>
                    <a:pt x="8378" y="18092"/>
                  </a:lnTo>
                  <a:lnTo>
                    <a:pt x="8562" y="20991"/>
                  </a:lnTo>
                  <a:lnTo>
                    <a:pt x="9677" y="22924"/>
                  </a:lnTo>
                  <a:lnTo>
                    <a:pt x="11412" y="24212"/>
                  </a:lnTo>
                  <a:lnTo>
                    <a:pt x="13561" y="25071"/>
                  </a:lnTo>
                  <a:lnTo>
                    <a:pt x="14994" y="26636"/>
                  </a:lnTo>
                  <a:lnTo>
                    <a:pt x="15949" y="28672"/>
                  </a:lnTo>
                  <a:lnTo>
                    <a:pt x="16586" y="31021"/>
                  </a:lnTo>
                  <a:lnTo>
                    <a:pt x="17010" y="33579"/>
                  </a:lnTo>
                  <a:lnTo>
                    <a:pt x="17293" y="36277"/>
                  </a:lnTo>
                  <a:lnTo>
                    <a:pt x="17482" y="39068"/>
                  </a:lnTo>
                  <a:lnTo>
                    <a:pt x="18600" y="41920"/>
                  </a:lnTo>
                  <a:lnTo>
                    <a:pt x="20338" y="44814"/>
                  </a:lnTo>
                  <a:lnTo>
                    <a:pt x="22488" y="47735"/>
                  </a:lnTo>
                  <a:lnTo>
                    <a:pt x="23922" y="50675"/>
                  </a:lnTo>
                  <a:lnTo>
                    <a:pt x="24878" y="53627"/>
                  </a:lnTo>
                  <a:lnTo>
                    <a:pt x="25515" y="56588"/>
                  </a:lnTo>
                  <a:lnTo>
                    <a:pt x="26931" y="58561"/>
                  </a:lnTo>
                  <a:lnTo>
                    <a:pt x="28869" y="59877"/>
                  </a:lnTo>
                  <a:lnTo>
                    <a:pt x="31152" y="60754"/>
                  </a:lnTo>
                  <a:lnTo>
                    <a:pt x="32674" y="62331"/>
                  </a:lnTo>
                  <a:lnTo>
                    <a:pt x="33689" y="64374"/>
                  </a:lnTo>
                  <a:lnTo>
                    <a:pt x="34366" y="66729"/>
                  </a:lnTo>
                  <a:lnTo>
                    <a:pt x="34817" y="69291"/>
                  </a:lnTo>
                  <a:lnTo>
                    <a:pt x="35118" y="71991"/>
                  </a:lnTo>
                  <a:lnTo>
                    <a:pt x="35600" y="78713"/>
                  </a:lnTo>
                  <a:lnTo>
                    <a:pt x="36632" y="80257"/>
                  </a:lnTo>
                  <a:lnTo>
                    <a:pt x="38312" y="82278"/>
                  </a:lnTo>
                  <a:lnTo>
                    <a:pt x="40424" y="84617"/>
                  </a:lnTo>
                  <a:lnTo>
                    <a:pt x="41832" y="87170"/>
                  </a:lnTo>
                  <a:lnTo>
                    <a:pt x="42771" y="89863"/>
                  </a:lnTo>
                  <a:lnTo>
                    <a:pt x="44278" y="96575"/>
                  </a:lnTo>
                  <a:lnTo>
                    <a:pt x="44401" y="98118"/>
                  </a:lnTo>
                  <a:lnTo>
                    <a:pt x="44483" y="100138"/>
                  </a:lnTo>
                  <a:lnTo>
                    <a:pt x="44649" y="1071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580"/>
            <p:cNvSpPr/>
            <p:nvPr/>
          </p:nvSpPr>
          <p:spPr>
            <a:xfrm>
              <a:off x="3786187" y="1589484"/>
              <a:ext cx="89298" cy="1"/>
            </a:xfrm>
            <a:custGeom>
              <a:avLst/>
              <a:gdLst/>
              <a:ahLst/>
              <a:cxnLst/>
              <a:rect l="0" t="0" r="0" b="0"/>
              <a:pathLst>
                <a:path w="89298" h="1">
                  <a:moveTo>
                    <a:pt x="0" y="0"/>
                  </a:moveTo>
                  <a:lnTo>
                    <a:pt x="8929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581"/>
            <p:cNvSpPr/>
            <p:nvPr/>
          </p:nvSpPr>
          <p:spPr>
            <a:xfrm>
              <a:off x="3777257" y="1580554"/>
              <a:ext cx="80257" cy="214309"/>
            </a:xfrm>
            <a:custGeom>
              <a:avLst/>
              <a:gdLst/>
              <a:ahLst/>
              <a:cxnLst/>
              <a:rect l="0" t="0" r="0" b="0"/>
              <a:pathLst>
                <a:path w="80257" h="214309">
                  <a:moveTo>
                    <a:pt x="62508" y="0"/>
                  </a:moveTo>
                  <a:lnTo>
                    <a:pt x="67249" y="4741"/>
                  </a:lnTo>
                  <a:lnTo>
                    <a:pt x="68645" y="7129"/>
                  </a:lnTo>
                  <a:lnTo>
                    <a:pt x="70196" y="12429"/>
                  </a:lnTo>
                  <a:lnTo>
                    <a:pt x="70886" y="18092"/>
                  </a:lnTo>
                  <a:lnTo>
                    <a:pt x="71070" y="20991"/>
                  </a:lnTo>
                  <a:lnTo>
                    <a:pt x="72185" y="23916"/>
                  </a:lnTo>
                  <a:lnTo>
                    <a:pt x="73920" y="26858"/>
                  </a:lnTo>
                  <a:lnTo>
                    <a:pt x="76070" y="29812"/>
                  </a:lnTo>
                  <a:lnTo>
                    <a:pt x="77502" y="33765"/>
                  </a:lnTo>
                  <a:lnTo>
                    <a:pt x="78457" y="38385"/>
                  </a:lnTo>
                  <a:lnTo>
                    <a:pt x="79094" y="43449"/>
                  </a:lnTo>
                  <a:lnTo>
                    <a:pt x="79519" y="47818"/>
                  </a:lnTo>
                  <a:lnTo>
                    <a:pt x="79802" y="51722"/>
                  </a:lnTo>
                  <a:lnTo>
                    <a:pt x="79990" y="55318"/>
                  </a:lnTo>
                  <a:lnTo>
                    <a:pt x="80200" y="64604"/>
                  </a:lnTo>
                  <a:lnTo>
                    <a:pt x="80256" y="69858"/>
                  </a:lnTo>
                  <a:lnTo>
                    <a:pt x="79301" y="74354"/>
                  </a:lnTo>
                  <a:lnTo>
                    <a:pt x="77672" y="78342"/>
                  </a:lnTo>
                  <a:lnTo>
                    <a:pt x="75594" y="81994"/>
                  </a:lnTo>
                  <a:lnTo>
                    <a:pt x="74209" y="86413"/>
                  </a:lnTo>
                  <a:lnTo>
                    <a:pt x="73285" y="91343"/>
                  </a:lnTo>
                  <a:lnTo>
                    <a:pt x="72670" y="96614"/>
                  </a:lnTo>
                  <a:lnTo>
                    <a:pt x="72259" y="101120"/>
                  </a:lnTo>
                  <a:lnTo>
                    <a:pt x="71985" y="105117"/>
                  </a:lnTo>
                  <a:lnTo>
                    <a:pt x="71803" y="108773"/>
                  </a:lnTo>
                  <a:lnTo>
                    <a:pt x="70689" y="113195"/>
                  </a:lnTo>
                  <a:lnTo>
                    <a:pt x="68954" y="118128"/>
                  </a:lnTo>
                  <a:lnTo>
                    <a:pt x="66806" y="123400"/>
                  </a:lnTo>
                  <a:lnTo>
                    <a:pt x="65373" y="127907"/>
                  </a:lnTo>
                  <a:lnTo>
                    <a:pt x="64418" y="131904"/>
                  </a:lnTo>
                  <a:lnTo>
                    <a:pt x="63782" y="135561"/>
                  </a:lnTo>
                  <a:lnTo>
                    <a:pt x="62365" y="139984"/>
                  </a:lnTo>
                  <a:lnTo>
                    <a:pt x="60428" y="144916"/>
                  </a:lnTo>
                  <a:lnTo>
                    <a:pt x="58145" y="150189"/>
                  </a:lnTo>
                  <a:lnTo>
                    <a:pt x="55631" y="154696"/>
                  </a:lnTo>
                  <a:lnTo>
                    <a:pt x="52962" y="158693"/>
                  </a:lnTo>
                  <a:lnTo>
                    <a:pt x="50191" y="162350"/>
                  </a:lnTo>
                  <a:lnTo>
                    <a:pt x="48343" y="165780"/>
                  </a:lnTo>
                  <a:lnTo>
                    <a:pt x="46291" y="172238"/>
                  </a:lnTo>
                  <a:lnTo>
                    <a:pt x="44751" y="175348"/>
                  </a:lnTo>
                  <a:lnTo>
                    <a:pt x="42733" y="178415"/>
                  </a:lnTo>
                  <a:lnTo>
                    <a:pt x="40395" y="181451"/>
                  </a:lnTo>
                  <a:lnTo>
                    <a:pt x="38836" y="184467"/>
                  </a:lnTo>
                  <a:lnTo>
                    <a:pt x="37105" y="190465"/>
                  </a:lnTo>
                  <a:lnTo>
                    <a:pt x="35650" y="193453"/>
                  </a:lnTo>
                  <a:lnTo>
                    <a:pt x="33689" y="196437"/>
                  </a:lnTo>
                  <a:lnTo>
                    <a:pt x="31389" y="199419"/>
                  </a:lnTo>
                  <a:lnTo>
                    <a:pt x="28864" y="202399"/>
                  </a:lnTo>
                  <a:lnTo>
                    <a:pt x="26188" y="205378"/>
                  </a:lnTo>
                  <a:lnTo>
                    <a:pt x="23412" y="208356"/>
                  </a:lnTo>
                  <a:lnTo>
                    <a:pt x="20569" y="210342"/>
                  </a:lnTo>
                  <a:lnTo>
                    <a:pt x="17682" y="211665"/>
                  </a:lnTo>
                  <a:lnTo>
                    <a:pt x="8960" y="214303"/>
                  </a:lnTo>
                  <a:lnTo>
                    <a:pt x="8944" y="214308"/>
                  </a:lnTo>
                  <a:lnTo>
                    <a:pt x="8934" y="209571"/>
                  </a:lnTo>
                  <a:lnTo>
                    <a:pt x="7941" y="207183"/>
                  </a:lnTo>
                  <a:lnTo>
                    <a:pt x="6286" y="204598"/>
                  </a:lnTo>
                  <a:lnTo>
                    <a:pt x="4191" y="201883"/>
                  </a:lnTo>
                  <a:lnTo>
                    <a:pt x="2794" y="199081"/>
                  </a:lnTo>
                  <a:lnTo>
                    <a:pt x="1242" y="193322"/>
                  </a:lnTo>
                  <a:lnTo>
                    <a:pt x="552" y="187454"/>
                  </a:lnTo>
                  <a:lnTo>
                    <a:pt x="246" y="181540"/>
                  </a:lnTo>
                  <a:lnTo>
                    <a:pt x="109" y="175604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582"/>
            <p:cNvSpPr/>
            <p:nvPr/>
          </p:nvSpPr>
          <p:spPr>
            <a:xfrm>
              <a:off x="3893343" y="1759148"/>
              <a:ext cx="88012" cy="142754"/>
            </a:xfrm>
            <a:custGeom>
              <a:avLst/>
              <a:gdLst/>
              <a:ahLst/>
              <a:cxnLst/>
              <a:rect l="0" t="0" r="0" b="0"/>
              <a:pathLst>
                <a:path w="88012" h="142754">
                  <a:moveTo>
                    <a:pt x="0" y="8930"/>
                  </a:moveTo>
                  <a:lnTo>
                    <a:pt x="0" y="29920"/>
                  </a:lnTo>
                  <a:lnTo>
                    <a:pt x="992" y="32845"/>
                  </a:lnTo>
                  <a:lnTo>
                    <a:pt x="2646" y="35787"/>
                  </a:lnTo>
                  <a:lnTo>
                    <a:pt x="4741" y="38741"/>
                  </a:lnTo>
                  <a:lnTo>
                    <a:pt x="6137" y="41702"/>
                  </a:lnTo>
                  <a:lnTo>
                    <a:pt x="7068" y="44669"/>
                  </a:lnTo>
                  <a:lnTo>
                    <a:pt x="7689" y="47639"/>
                  </a:lnTo>
                  <a:lnTo>
                    <a:pt x="8102" y="50611"/>
                  </a:lnTo>
                  <a:lnTo>
                    <a:pt x="8378" y="53584"/>
                  </a:lnTo>
                  <a:lnTo>
                    <a:pt x="8563" y="56559"/>
                  </a:lnTo>
                  <a:lnTo>
                    <a:pt x="8766" y="62509"/>
                  </a:lnTo>
                  <a:lnTo>
                    <a:pt x="8897" y="74414"/>
                  </a:lnTo>
                  <a:lnTo>
                    <a:pt x="8930" y="120271"/>
                  </a:lnTo>
                  <a:lnTo>
                    <a:pt x="9922" y="122845"/>
                  </a:lnTo>
                  <a:lnTo>
                    <a:pt x="11576" y="125553"/>
                  </a:lnTo>
                  <a:lnTo>
                    <a:pt x="16618" y="132287"/>
                  </a:lnTo>
                  <a:lnTo>
                    <a:pt x="18024" y="133832"/>
                  </a:lnTo>
                  <a:lnTo>
                    <a:pt x="26389" y="142464"/>
                  </a:lnTo>
                  <a:lnTo>
                    <a:pt x="27515" y="142601"/>
                  </a:lnTo>
                  <a:lnTo>
                    <a:pt x="29258" y="142692"/>
                  </a:lnTo>
                  <a:lnTo>
                    <a:pt x="31412" y="142753"/>
                  </a:lnTo>
                  <a:lnTo>
                    <a:pt x="33840" y="141802"/>
                  </a:lnTo>
                  <a:lnTo>
                    <a:pt x="36450" y="140175"/>
                  </a:lnTo>
                  <a:lnTo>
                    <a:pt x="39183" y="138098"/>
                  </a:lnTo>
                  <a:lnTo>
                    <a:pt x="41997" y="135722"/>
                  </a:lnTo>
                  <a:lnTo>
                    <a:pt x="44865" y="133145"/>
                  </a:lnTo>
                  <a:lnTo>
                    <a:pt x="47770" y="130436"/>
                  </a:lnTo>
                  <a:lnTo>
                    <a:pt x="49706" y="127637"/>
                  </a:lnTo>
                  <a:lnTo>
                    <a:pt x="50997" y="124779"/>
                  </a:lnTo>
                  <a:lnTo>
                    <a:pt x="51858" y="121881"/>
                  </a:lnTo>
                  <a:lnTo>
                    <a:pt x="53423" y="119949"/>
                  </a:lnTo>
                  <a:lnTo>
                    <a:pt x="55459" y="118661"/>
                  </a:lnTo>
                  <a:lnTo>
                    <a:pt x="57809" y="117803"/>
                  </a:lnTo>
                  <a:lnTo>
                    <a:pt x="60367" y="116238"/>
                  </a:lnTo>
                  <a:lnTo>
                    <a:pt x="63065" y="114203"/>
                  </a:lnTo>
                  <a:lnTo>
                    <a:pt x="65856" y="111854"/>
                  </a:lnTo>
                  <a:lnTo>
                    <a:pt x="68709" y="109296"/>
                  </a:lnTo>
                  <a:lnTo>
                    <a:pt x="74525" y="103808"/>
                  </a:lnTo>
                  <a:lnTo>
                    <a:pt x="76472" y="100955"/>
                  </a:lnTo>
                  <a:lnTo>
                    <a:pt x="77770" y="98061"/>
                  </a:lnTo>
                  <a:lnTo>
                    <a:pt x="79855" y="91028"/>
                  </a:lnTo>
                  <a:lnTo>
                    <a:pt x="81018" y="89459"/>
                  </a:lnTo>
                  <a:lnTo>
                    <a:pt x="82785" y="87420"/>
                  </a:lnTo>
                  <a:lnTo>
                    <a:pt x="84956" y="85069"/>
                  </a:lnTo>
                  <a:lnTo>
                    <a:pt x="86403" y="82510"/>
                  </a:lnTo>
                  <a:lnTo>
                    <a:pt x="87368" y="79811"/>
                  </a:lnTo>
                  <a:lnTo>
                    <a:pt x="88011" y="77020"/>
                  </a:lnTo>
                  <a:lnTo>
                    <a:pt x="87447" y="75159"/>
                  </a:lnTo>
                  <a:lnTo>
                    <a:pt x="86079" y="73918"/>
                  </a:lnTo>
                  <a:lnTo>
                    <a:pt x="84176" y="73091"/>
                  </a:lnTo>
                  <a:lnTo>
                    <a:pt x="82906" y="71548"/>
                  </a:lnTo>
                  <a:lnTo>
                    <a:pt x="82060" y="69527"/>
                  </a:lnTo>
                  <a:lnTo>
                    <a:pt x="80466" y="62918"/>
                  </a:lnTo>
                  <a:lnTo>
                    <a:pt x="77765" y="62690"/>
                  </a:lnTo>
                  <a:lnTo>
                    <a:pt x="73258" y="62589"/>
                  </a:lnTo>
                  <a:lnTo>
                    <a:pt x="17896" y="62508"/>
                  </a:lnTo>
                  <a:lnTo>
                    <a:pt x="22610" y="62508"/>
                  </a:lnTo>
                  <a:lnTo>
                    <a:pt x="24004" y="61516"/>
                  </a:lnTo>
                  <a:lnTo>
                    <a:pt x="24932" y="59862"/>
                  </a:lnTo>
                  <a:lnTo>
                    <a:pt x="25551" y="57767"/>
                  </a:lnTo>
                  <a:lnTo>
                    <a:pt x="26956" y="55379"/>
                  </a:lnTo>
                  <a:lnTo>
                    <a:pt x="28885" y="52794"/>
                  </a:lnTo>
                  <a:lnTo>
                    <a:pt x="34369" y="46257"/>
                  </a:lnTo>
                  <a:lnTo>
                    <a:pt x="35812" y="44729"/>
                  </a:lnTo>
                  <a:lnTo>
                    <a:pt x="40059" y="40384"/>
                  </a:lnTo>
                  <a:lnTo>
                    <a:pt x="41589" y="37837"/>
                  </a:lnTo>
                  <a:lnTo>
                    <a:pt x="42609" y="35147"/>
                  </a:lnTo>
                  <a:lnTo>
                    <a:pt x="43289" y="32361"/>
                  </a:lnTo>
                  <a:lnTo>
                    <a:pt x="44734" y="29511"/>
                  </a:lnTo>
                  <a:lnTo>
                    <a:pt x="46690" y="26619"/>
                  </a:lnTo>
                  <a:lnTo>
                    <a:pt x="48986" y="23699"/>
                  </a:lnTo>
                  <a:lnTo>
                    <a:pt x="50517" y="20760"/>
                  </a:lnTo>
                  <a:lnTo>
                    <a:pt x="51537" y="17809"/>
                  </a:lnTo>
                  <a:lnTo>
                    <a:pt x="53175" y="10683"/>
                  </a:lnTo>
                  <a:lnTo>
                    <a:pt x="53399" y="7063"/>
                  </a:lnTo>
                  <a:lnTo>
                    <a:pt x="53575" y="122"/>
                  </a:lnTo>
                  <a:lnTo>
                    <a:pt x="50931" y="54"/>
                  </a:lnTo>
                  <a:lnTo>
                    <a:pt x="1786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533400"/>
            <a:ext cx="6557639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124200"/>
            <a:ext cx="631567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8763000" cy="821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 t="48122"/>
          <a:stretch>
            <a:fillRect/>
          </a:stretch>
        </p:blipFill>
        <p:spPr bwMode="auto">
          <a:xfrm>
            <a:off x="457200" y="1524000"/>
            <a:ext cx="41338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" name="Group 39"/>
          <p:cNvGrpSpPr/>
          <p:nvPr/>
        </p:nvGrpSpPr>
        <p:grpSpPr>
          <a:xfrm>
            <a:off x="3616523" y="973335"/>
            <a:ext cx="4973837" cy="2928939"/>
            <a:chOff x="3616523" y="973335"/>
            <a:chExt cx="4973837" cy="2928939"/>
          </a:xfrm>
        </p:grpSpPr>
        <p:sp>
          <p:nvSpPr>
            <p:cNvPr id="4" name="SMARTInkAnnotation493"/>
            <p:cNvSpPr/>
            <p:nvPr/>
          </p:nvSpPr>
          <p:spPr>
            <a:xfrm>
              <a:off x="6679406" y="973335"/>
              <a:ext cx="1910954" cy="26791"/>
            </a:xfrm>
            <a:custGeom>
              <a:avLst/>
              <a:gdLst/>
              <a:ahLst/>
              <a:cxnLst/>
              <a:rect l="0" t="0" r="0" b="0"/>
              <a:pathLst>
                <a:path w="1910954" h="26791">
                  <a:moveTo>
                    <a:pt x="0" y="26790"/>
                  </a:moveTo>
                  <a:lnTo>
                    <a:pt x="60938" y="26790"/>
                  </a:lnTo>
                  <a:lnTo>
                    <a:pt x="67414" y="25797"/>
                  </a:lnTo>
                  <a:lnTo>
                    <a:pt x="74708" y="24144"/>
                  </a:lnTo>
                  <a:lnTo>
                    <a:pt x="82547" y="22049"/>
                  </a:lnTo>
                  <a:lnTo>
                    <a:pt x="89758" y="20653"/>
                  </a:lnTo>
                  <a:lnTo>
                    <a:pt x="96550" y="19722"/>
                  </a:lnTo>
                  <a:lnTo>
                    <a:pt x="103062" y="19101"/>
                  </a:lnTo>
                  <a:lnTo>
                    <a:pt x="118234" y="18411"/>
                  </a:lnTo>
                  <a:lnTo>
                    <a:pt x="171030" y="17892"/>
                  </a:lnTo>
                  <a:lnTo>
                    <a:pt x="201598" y="17869"/>
                  </a:lnTo>
                  <a:lnTo>
                    <a:pt x="211789" y="16874"/>
                  </a:lnTo>
                  <a:lnTo>
                    <a:pt x="221561" y="15218"/>
                  </a:lnTo>
                  <a:lnTo>
                    <a:pt x="231050" y="13122"/>
                  </a:lnTo>
                  <a:lnTo>
                    <a:pt x="240353" y="11725"/>
                  </a:lnTo>
                  <a:lnTo>
                    <a:pt x="249533" y="10793"/>
                  </a:lnTo>
                  <a:lnTo>
                    <a:pt x="258628" y="10172"/>
                  </a:lnTo>
                  <a:lnTo>
                    <a:pt x="279318" y="9482"/>
                  </a:lnTo>
                  <a:lnTo>
                    <a:pt x="320198" y="9039"/>
                  </a:lnTo>
                  <a:lnTo>
                    <a:pt x="330543" y="8011"/>
                  </a:lnTo>
                  <a:lnTo>
                    <a:pt x="341409" y="6333"/>
                  </a:lnTo>
                  <a:lnTo>
                    <a:pt x="352622" y="4222"/>
                  </a:lnTo>
                  <a:lnTo>
                    <a:pt x="363073" y="2815"/>
                  </a:lnTo>
                  <a:lnTo>
                    <a:pt x="373017" y="1877"/>
                  </a:lnTo>
                  <a:lnTo>
                    <a:pt x="382623" y="1251"/>
                  </a:lnTo>
                  <a:lnTo>
                    <a:pt x="403881" y="556"/>
                  </a:lnTo>
                  <a:lnTo>
                    <a:pt x="455499" y="74"/>
                  </a:lnTo>
                  <a:lnTo>
                    <a:pt x="1226344" y="0"/>
                  </a:lnTo>
                  <a:lnTo>
                    <a:pt x="1238250" y="993"/>
                  </a:lnTo>
                  <a:lnTo>
                    <a:pt x="1250156" y="2646"/>
                  </a:lnTo>
                  <a:lnTo>
                    <a:pt x="1262062" y="4741"/>
                  </a:lnTo>
                  <a:lnTo>
                    <a:pt x="1272976" y="6137"/>
                  </a:lnTo>
                  <a:lnTo>
                    <a:pt x="1283229" y="7068"/>
                  </a:lnTo>
                  <a:lnTo>
                    <a:pt x="1293040" y="7689"/>
                  </a:lnTo>
                  <a:lnTo>
                    <a:pt x="1317171" y="8378"/>
                  </a:lnTo>
                  <a:lnTo>
                    <a:pt x="1503525" y="8929"/>
                  </a:lnTo>
                  <a:lnTo>
                    <a:pt x="1514318" y="7937"/>
                  </a:lnTo>
                  <a:lnTo>
                    <a:pt x="1524491" y="6284"/>
                  </a:lnTo>
                  <a:lnTo>
                    <a:pt x="1534250" y="4189"/>
                  </a:lnTo>
                  <a:lnTo>
                    <a:pt x="1544723" y="2793"/>
                  </a:lnTo>
                  <a:lnTo>
                    <a:pt x="1555675" y="1862"/>
                  </a:lnTo>
                  <a:lnTo>
                    <a:pt x="1566944" y="1242"/>
                  </a:lnTo>
                  <a:lnTo>
                    <a:pt x="1587404" y="552"/>
                  </a:lnTo>
                  <a:lnTo>
                    <a:pt x="1633858" y="1065"/>
                  </a:lnTo>
                  <a:lnTo>
                    <a:pt x="1642880" y="2695"/>
                  </a:lnTo>
                  <a:lnTo>
                    <a:pt x="1651870" y="4773"/>
                  </a:lnTo>
                  <a:lnTo>
                    <a:pt x="1669797" y="4437"/>
                  </a:lnTo>
                  <a:lnTo>
                    <a:pt x="1678745" y="2958"/>
                  </a:lnTo>
                  <a:lnTo>
                    <a:pt x="1687687" y="1972"/>
                  </a:lnTo>
                  <a:lnTo>
                    <a:pt x="1696624" y="1315"/>
                  </a:lnTo>
                  <a:lnTo>
                    <a:pt x="1714493" y="585"/>
                  </a:lnTo>
                  <a:lnTo>
                    <a:pt x="1768077" y="52"/>
                  </a:lnTo>
                  <a:lnTo>
                    <a:pt x="191095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94"/>
            <p:cNvSpPr/>
            <p:nvPr/>
          </p:nvSpPr>
          <p:spPr>
            <a:xfrm>
              <a:off x="4439486" y="1777131"/>
              <a:ext cx="408643" cy="237089"/>
            </a:xfrm>
            <a:custGeom>
              <a:avLst/>
              <a:gdLst/>
              <a:ahLst/>
              <a:cxnLst/>
              <a:rect l="0" t="0" r="0" b="0"/>
              <a:pathLst>
                <a:path w="408643" h="237089">
                  <a:moveTo>
                    <a:pt x="186092" y="8806"/>
                  </a:moveTo>
                  <a:lnTo>
                    <a:pt x="177530" y="8806"/>
                  </a:lnTo>
                  <a:lnTo>
                    <a:pt x="172530" y="13546"/>
                  </a:lnTo>
                  <a:lnTo>
                    <a:pt x="170106" y="14943"/>
                  </a:lnTo>
                  <a:lnTo>
                    <a:pt x="161953" y="17900"/>
                  </a:lnTo>
                  <a:lnTo>
                    <a:pt x="153253" y="23627"/>
                  </a:lnTo>
                  <a:lnTo>
                    <a:pt x="147354" y="25315"/>
                  </a:lnTo>
                  <a:lnTo>
                    <a:pt x="138778" y="31357"/>
                  </a:lnTo>
                  <a:lnTo>
                    <a:pt x="133713" y="35746"/>
                  </a:lnTo>
                  <a:lnTo>
                    <a:pt x="128353" y="39665"/>
                  </a:lnTo>
                  <a:lnTo>
                    <a:pt x="117104" y="46664"/>
                  </a:lnTo>
                  <a:lnTo>
                    <a:pt x="111326" y="50912"/>
                  </a:lnTo>
                  <a:lnTo>
                    <a:pt x="105490" y="55728"/>
                  </a:lnTo>
                  <a:lnTo>
                    <a:pt x="99615" y="60923"/>
                  </a:lnTo>
                  <a:lnTo>
                    <a:pt x="93714" y="65379"/>
                  </a:lnTo>
                  <a:lnTo>
                    <a:pt x="87796" y="69342"/>
                  </a:lnTo>
                  <a:lnTo>
                    <a:pt x="81866" y="72976"/>
                  </a:lnTo>
                  <a:lnTo>
                    <a:pt x="76920" y="77383"/>
                  </a:lnTo>
                  <a:lnTo>
                    <a:pt x="72631" y="82305"/>
                  </a:lnTo>
                  <a:lnTo>
                    <a:pt x="68779" y="87571"/>
                  </a:lnTo>
                  <a:lnTo>
                    <a:pt x="64227" y="92074"/>
                  </a:lnTo>
                  <a:lnTo>
                    <a:pt x="59208" y="96068"/>
                  </a:lnTo>
                  <a:lnTo>
                    <a:pt x="53878" y="99723"/>
                  </a:lnTo>
                  <a:lnTo>
                    <a:pt x="49332" y="104144"/>
                  </a:lnTo>
                  <a:lnTo>
                    <a:pt x="45309" y="109075"/>
                  </a:lnTo>
                  <a:lnTo>
                    <a:pt x="41635" y="114348"/>
                  </a:lnTo>
                  <a:lnTo>
                    <a:pt x="37201" y="119847"/>
                  </a:lnTo>
                  <a:lnTo>
                    <a:pt x="32261" y="125497"/>
                  </a:lnTo>
                  <a:lnTo>
                    <a:pt x="26983" y="131249"/>
                  </a:lnTo>
                  <a:lnTo>
                    <a:pt x="22472" y="137067"/>
                  </a:lnTo>
                  <a:lnTo>
                    <a:pt x="18473" y="142931"/>
                  </a:lnTo>
                  <a:lnTo>
                    <a:pt x="14814" y="148824"/>
                  </a:lnTo>
                  <a:lnTo>
                    <a:pt x="12376" y="154737"/>
                  </a:lnTo>
                  <a:lnTo>
                    <a:pt x="10750" y="160664"/>
                  </a:lnTo>
                  <a:lnTo>
                    <a:pt x="9666" y="166599"/>
                  </a:lnTo>
                  <a:lnTo>
                    <a:pt x="7951" y="171548"/>
                  </a:lnTo>
                  <a:lnTo>
                    <a:pt x="5815" y="175840"/>
                  </a:lnTo>
                  <a:lnTo>
                    <a:pt x="3400" y="179693"/>
                  </a:lnTo>
                  <a:lnTo>
                    <a:pt x="1789" y="184247"/>
                  </a:lnTo>
                  <a:lnTo>
                    <a:pt x="715" y="189266"/>
                  </a:lnTo>
                  <a:lnTo>
                    <a:pt x="0" y="194597"/>
                  </a:lnTo>
                  <a:lnTo>
                    <a:pt x="515" y="199143"/>
                  </a:lnTo>
                  <a:lnTo>
                    <a:pt x="1850" y="203166"/>
                  </a:lnTo>
                  <a:lnTo>
                    <a:pt x="5980" y="210282"/>
                  </a:lnTo>
                  <a:lnTo>
                    <a:pt x="11122" y="216752"/>
                  </a:lnTo>
                  <a:lnTo>
                    <a:pt x="16716" y="222935"/>
                  </a:lnTo>
                  <a:lnTo>
                    <a:pt x="19596" y="225973"/>
                  </a:lnTo>
                  <a:lnTo>
                    <a:pt x="23501" y="227998"/>
                  </a:lnTo>
                  <a:lnTo>
                    <a:pt x="33131" y="230248"/>
                  </a:lnTo>
                  <a:lnTo>
                    <a:pt x="44026" y="231248"/>
                  </a:lnTo>
                  <a:lnTo>
                    <a:pt x="56475" y="232685"/>
                  </a:lnTo>
                  <a:lnTo>
                    <a:pt x="63961" y="234457"/>
                  </a:lnTo>
                  <a:lnTo>
                    <a:pt x="71929" y="236631"/>
                  </a:lnTo>
                  <a:lnTo>
                    <a:pt x="80217" y="237088"/>
                  </a:lnTo>
                  <a:lnTo>
                    <a:pt x="88720" y="236400"/>
                  </a:lnTo>
                  <a:lnTo>
                    <a:pt x="97365" y="234949"/>
                  </a:lnTo>
                  <a:lnTo>
                    <a:pt x="107096" y="232990"/>
                  </a:lnTo>
                  <a:lnTo>
                    <a:pt x="128493" y="228167"/>
                  </a:lnTo>
                  <a:lnTo>
                    <a:pt x="138763" y="225492"/>
                  </a:lnTo>
                  <a:lnTo>
                    <a:pt x="148587" y="222717"/>
                  </a:lnTo>
                  <a:lnTo>
                    <a:pt x="158112" y="219874"/>
                  </a:lnTo>
                  <a:lnTo>
                    <a:pt x="179279" y="214070"/>
                  </a:lnTo>
                  <a:lnTo>
                    <a:pt x="225206" y="202259"/>
                  </a:lnTo>
                  <a:lnTo>
                    <a:pt x="235980" y="198298"/>
                  </a:lnTo>
                  <a:lnTo>
                    <a:pt x="246139" y="193673"/>
                  </a:lnTo>
                  <a:lnTo>
                    <a:pt x="288573" y="171992"/>
                  </a:lnTo>
                  <a:lnTo>
                    <a:pt x="299061" y="166214"/>
                  </a:lnTo>
                  <a:lnTo>
                    <a:pt x="309029" y="160378"/>
                  </a:lnTo>
                  <a:lnTo>
                    <a:pt x="328043" y="148601"/>
                  </a:lnTo>
                  <a:lnTo>
                    <a:pt x="346416" y="136752"/>
                  </a:lnTo>
                  <a:lnTo>
                    <a:pt x="354490" y="131806"/>
                  </a:lnTo>
                  <a:lnTo>
                    <a:pt x="361857" y="127517"/>
                  </a:lnTo>
                  <a:lnTo>
                    <a:pt x="368753" y="123666"/>
                  </a:lnTo>
                  <a:lnTo>
                    <a:pt x="375334" y="119113"/>
                  </a:lnTo>
                  <a:lnTo>
                    <a:pt x="381707" y="114094"/>
                  </a:lnTo>
                  <a:lnTo>
                    <a:pt x="387939" y="108764"/>
                  </a:lnTo>
                  <a:lnTo>
                    <a:pt x="393086" y="103226"/>
                  </a:lnTo>
                  <a:lnTo>
                    <a:pt x="397510" y="97549"/>
                  </a:lnTo>
                  <a:lnTo>
                    <a:pt x="401451" y="91781"/>
                  </a:lnTo>
                  <a:lnTo>
                    <a:pt x="404079" y="86943"/>
                  </a:lnTo>
                  <a:lnTo>
                    <a:pt x="405830" y="82725"/>
                  </a:lnTo>
                  <a:lnTo>
                    <a:pt x="406998" y="78921"/>
                  </a:lnTo>
                  <a:lnTo>
                    <a:pt x="407777" y="74401"/>
                  </a:lnTo>
                  <a:lnTo>
                    <a:pt x="408295" y="69403"/>
                  </a:lnTo>
                  <a:lnTo>
                    <a:pt x="408642" y="64087"/>
                  </a:lnTo>
                  <a:lnTo>
                    <a:pt x="407880" y="59551"/>
                  </a:lnTo>
                  <a:lnTo>
                    <a:pt x="406381" y="55534"/>
                  </a:lnTo>
                  <a:lnTo>
                    <a:pt x="404388" y="51864"/>
                  </a:lnTo>
                  <a:lnTo>
                    <a:pt x="401076" y="47434"/>
                  </a:lnTo>
                  <a:lnTo>
                    <a:pt x="396883" y="42495"/>
                  </a:lnTo>
                  <a:lnTo>
                    <a:pt x="392103" y="37219"/>
                  </a:lnTo>
                  <a:lnTo>
                    <a:pt x="386932" y="32709"/>
                  </a:lnTo>
                  <a:lnTo>
                    <a:pt x="381501" y="28710"/>
                  </a:lnTo>
                  <a:lnTo>
                    <a:pt x="369183" y="21621"/>
                  </a:lnTo>
                  <a:lnTo>
                    <a:pt x="361731" y="18341"/>
                  </a:lnTo>
                  <a:lnTo>
                    <a:pt x="353786" y="15163"/>
                  </a:lnTo>
                  <a:lnTo>
                    <a:pt x="344520" y="13044"/>
                  </a:lnTo>
                  <a:lnTo>
                    <a:pt x="334376" y="11631"/>
                  </a:lnTo>
                  <a:lnTo>
                    <a:pt x="323643" y="10689"/>
                  </a:lnTo>
                  <a:lnTo>
                    <a:pt x="313511" y="9070"/>
                  </a:lnTo>
                  <a:lnTo>
                    <a:pt x="303780" y="6997"/>
                  </a:lnTo>
                  <a:lnTo>
                    <a:pt x="294316" y="4624"/>
                  </a:lnTo>
                  <a:lnTo>
                    <a:pt x="284038" y="3041"/>
                  </a:lnTo>
                  <a:lnTo>
                    <a:pt x="273218" y="1986"/>
                  </a:lnTo>
                  <a:lnTo>
                    <a:pt x="262035" y="1283"/>
                  </a:lnTo>
                  <a:lnTo>
                    <a:pt x="241673" y="501"/>
                  </a:lnTo>
                  <a:lnTo>
                    <a:pt x="213474" y="61"/>
                  </a:lnTo>
                  <a:lnTo>
                    <a:pt x="204347" y="0"/>
                  </a:lnTo>
                  <a:lnTo>
                    <a:pt x="197270" y="951"/>
                  </a:lnTo>
                  <a:lnTo>
                    <a:pt x="191559" y="2577"/>
                  </a:lnTo>
                  <a:lnTo>
                    <a:pt x="177162" y="880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95"/>
            <p:cNvSpPr/>
            <p:nvPr/>
          </p:nvSpPr>
          <p:spPr>
            <a:xfrm>
              <a:off x="4991863" y="1821656"/>
              <a:ext cx="292546" cy="169216"/>
            </a:xfrm>
            <a:custGeom>
              <a:avLst/>
              <a:gdLst/>
              <a:ahLst/>
              <a:cxnLst/>
              <a:rect l="0" t="0" r="0" b="0"/>
              <a:pathLst>
                <a:path w="292546" h="169216">
                  <a:moveTo>
                    <a:pt x="115918" y="0"/>
                  </a:moveTo>
                  <a:lnTo>
                    <a:pt x="111178" y="4740"/>
                  </a:lnTo>
                  <a:lnTo>
                    <a:pt x="108789" y="8121"/>
                  </a:lnTo>
                  <a:lnTo>
                    <a:pt x="106204" y="12359"/>
                  </a:lnTo>
                  <a:lnTo>
                    <a:pt x="103489" y="17169"/>
                  </a:lnTo>
                  <a:lnTo>
                    <a:pt x="99694" y="21368"/>
                  </a:lnTo>
                  <a:lnTo>
                    <a:pt x="95180" y="25159"/>
                  </a:lnTo>
                  <a:lnTo>
                    <a:pt x="90186" y="28679"/>
                  </a:lnTo>
                  <a:lnTo>
                    <a:pt x="85865" y="33010"/>
                  </a:lnTo>
                  <a:lnTo>
                    <a:pt x="81992" y="37882"/>
                  </a:lnTo>
                  <a:lnTo>
                    <a:pt x="78418" y="43114"/>
                  </a:lnTo>
                  <a:lnTo>
                    <a:pt x="74051" y="48586"/>
                  </a:lnTo>
                  <a:lnTo>
                    <a:pt x="69154" y="54219"/>
                  </a:lnTo>
                  <a:lnTo>
                    <a:pt x="63907" y="59958"/>
                  </a:lnTo>
                  <a:lnTo>
                    <a:pt x="52784" y="71627"/>
                  </a:lnTo>
                  <a:lnTo>
                    <a:pt x="16442" y="108380"/>
                  </a:lnTo>
                  <a:lnTo>
                    <a:pt x="12889" y="112933"/>
                  </a:lnTo>
                  <a:lnTo>
                    <a:pt x="9529" y="117952"/>
                  </a:lnTo>
                  <a:lnTo>
                    <a:pt x="6297" y="123283"/>
                  </a:lnTo>
                  <a:lnTo>
                    <a:pt x="4142" y="127830"/>
                  </a:lnTo>
                  <a:lnTo>
                    <a:pt x="2705" y="131852"/>
                  </a:lnTo>
                  <a:lnTo>
                    <a:pt x="1748" y="135527"/>
                  </a:lnTo>
                  <a:lnTo>
                    <a:pt x="1108" y="139960"/>
                  </a:lnTo>
                  <a:lnTo>
                    <a:pt x="683" y="144901"/>
                  </a:lnTo>
                  <a:lnTo>
                    <a:pt x="0" y="157607"/>
                  </a:lnTo>
                  <a:lnTo>
                    <a:pt x="936" y="159641"/>
                  </a:lnTo>
                  <a:lnTo>
                    <a:pt x="4622" y="164548"/>
                  </a:lnTo>
                  <a:lnTo>
                    <a:pt x="7986" y="166253"/>
                  </a:lnTo>
                  <a:lnTo>
                    <a:pt x="17016" y="168148"/>
                  </a:lnTo>
                  <a:lnTo>
                    <a:pt x="23194" y="168653"/>
                  </a:lnTo>
                  <a:lnTo>
                    <a:pt x="30289" y="168990"/>
                  </a:lnTo>
                  <a:lnTo>
                    <a:pt x="37996" y="169215"/>
                  </a:lnTo>
                  <a:lnTo>
                    <a:pt x="46110" y="168372"/>
                  </a:lnTo>
                  <a:lnTo>
                    <a:pt x="54497" y="166818"/>
                  </a:lnTo>
                  <a:lnTo>
                    <a:pt x="63064" y="164790"/>
                  </a:lnTo>
                  <a:lnTo>
                    <a:pt x="71753" y="163438"/>
                  </a:lnTo>
                  <a:lnTo>
                    <a:pt x="80521" y="162537"/>
                  </a:lnTo>
                  <a:lnTo>
                    <a:pt x="89343" y="161936"/>
                  </a:lnTo>
                  <a:lnTo>
                    <a:pt x="99194" y="159551"/>
                  </a:lnTo>
                  <a:lnTo>
                    <a:pt x="109729" y="155977"/>
                  </a:lnTo>
                  <a:lnTo>
                    <a:pt x="120721" y="151609"/>
                  </a:lnTo>
                  <a:lnTo>
                    <a:pt x="132019" y="147706"/>
                  </a:lnTo>
                  <a:lnTo>
                    <a:pt x="143518" y="144111"/>
                  </a:lnTo>
                  <a:lnTo>
                    <a:pt x="165888" y="137471"/>
                  </a:lnTo>
                  <a:lnTo>
                    <a:pt x="185751" y="131213"/>
                  </a:lnTo>
                  <a:lnTo>
                    <a:pt x="195216" y="127163"/>
                  </a:lnTo>
                  <a:lnTo>
                    <a:pt x="204501" y="122478"/>
                  </a:lnTo>
                  <a:lnTo>
                    <a:pt x="213669" y="117371"/>
                  </a:lnTo>
                  <a:lnTo>
                    <a:pt x="222757" y="111981"/>
                  </a:lnTo>
                  <a:lnTo>
                    <a:pt x="248777" y="95908"/>
                  </a:lnTo>
                  <a:lnTo>
                    <a:pt x="256084" y="91720"/>
                  </a:lnTo>
                  <a:lnTo>
                    <a:pt x="262939" y="87935"/>
                  </a:lnTo>
                  <a:lnTo>
                    <a:pt x="268503" y="83428"/>
                  </a:lnTo>
                  <a:lnTo>
                    <a:pt x="273203" y="78439"/>
                  </a:lnTo>
                  <a:lnTo>
                    <a:pt x="277329" y="73128"/>
                  </a:lnTo>
                  <a:lnTo>
                    <a:pt x="281072" y="68596"/>
                  </a:lnTo>
                  <a:lnTo>
                    <a:pt x="284560" y="64582"/>
                  </a:lnTo>
                  <a:lnTo>
                    <a:pt x="287877" y="60914"/>
                  </a:lnTo>
                  <a:lnTo>
                    <a:pt x="290089" y="57476"/>
                  </a:lnTo>
                  <a:lnTo>
                    <a:pt x="291563" y="54193"/>
                  </a:lnTo>
                  <a:lnTo>
                    <a:pt x="292545" y="51011"/>
                  </a:lnTo>
                  <a:lnTo>
                    <a:pt x="292209" y="46906"/>
                  </a:lnTo>
                  <a:lnTo>
                    <a:pt x="290992" y="42184"/>
                  </a:lnTo>
                  <a:lnTo>
                    <a:pt x="289188" y="37053"/>
                  </a:lnTo>
                  <a:lnTo>
                    <a:pt x="286994" y="33631"/>
                  </a:lnTo>
                  <a:lnTo>
                    <a:pt x="284538" y="31350"/>
                  </a:lnTo>
                  <a:lnTo>
                    <a:pt x="278173" y="27824"/>
                  </a:lnTo>
                  <a:lnTo>
                    <a:pt x="268729" y="22949"/>
                  </a:lnTo>
                  <a:lnTo>
                    <a:pt x="262440" y="20260"/>
                  </a:lnTo>
                  <a:lnTo>
                    <a:pt x="255272" y="17476"/>
                  </a:lnTo>
                  <a:lnTo>
                    <a:pt x="247516" y="14627"/>
                  </a:lnTo>
                  <a:lnTo>
                    <a:pt x="239368" y="12728"/>
                  </a:lnTo>
                  <a:lnTo>
                    <a:pt x="230960" y="11462"/>
                  </a:lnTo>
                  <a:lnTo>
                    <a:pt x="222378" y="10618"/>
                  </a:lnTo>
                  <a:lnTo>
                    <a:pt x="213680" y="10055"/>
                  </a:lnTo>
                  <a:lnTo>
                    <a:pt x="204905" y="9680"/>
                  </a:lnTo>
                  <a:lnTo>
                    <a:pt x="180979" y="9152"/>
                  </a:lnTo>
                  <a:lnTo>
                    <a:pt x="160566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96"/>
            <p:cNvSpPr/>
            <p:nvPr/>
          </p:nvSpPr>
          <p:spPr>
            <a:xfrm>
              <a:off x="4813104" y="2241351"/>
              <a:ext cx="210398" cy="151801"/>
            </a:xfrm>
            <a:custGeom>
              <a:avLst/>
              <a:gdLst/>
              <a:ahLst/>
              <a:cxnLst/>
              <a:rect l="0" t="0" r="0" b="0"/>
              <a:pathLst>
                <a:path w="210398" h="151801">
                  <a:moveTo>
                    <a:pt x="107153" y="0"/>
                  </a:moveTo>
                  <a:lnTo>
                    <a:pt x="93851" y="0"/>
                  </a:lnTo>
                  <a:lnTo>
                    <a:pt x="91340" y="992"/>
                  </a:lnTo>
                  <a:lnTo>
                    <a:pt x="85904" y="4740"/>
                  </a:lnTo>
                  <a:lnTo>
                    <a:pt x="80180" y="7068"/>
                  </a:lnTo>
                  <a:lnTo>
                    <a:pt x="77264" y="7689"/>
                  </a:lnTo>
                  <a:lnTo>
                    <a:pt x="71380" y="11024"/>
                  </a:lnTo>
                  <a:lnTo>
                    <a:pt x="68422" y="13302"/>
                  </a:lnTo>
                  <a:lnTo>
                    <a:pt x="65457" y="15813"/>
                  </a:lnTo>
                  <a:lnTo>
                    <a:pt x="62489" y="18480"/>
                  </a:lnTo>
                  <a:lnTo>
                    <a:pt x="56544" y="24088"/>
                  </a:lnTo>
                  <a:lnTo>
                    <a:pt x="50596" y="29888"/>
                  </a:lnTo>
                  <a:lnTo>
                    <a:pt x="47620" y="31832"/>
                  </a:lnTo>
                  <a:lnTo>
                    <a:pt x="41668" y="33991"/>
                  </a:lnTo>
                  <a:lnTo>
                    <a:pt x="38692" y="36552"/>
                  </a:lnTo>
                  <a:lnTo>
                    <a:pt x="35715" y="40243"/>
                  </a:lnTo>
                  <a:lnTo>
                    <a:pt x="32739" y="44688"/>
                  </a:lnTo>
                  <a:lnTo>
                    <a:pt x="29763" y="48643"/>
                  </a:lnTo>
                  <a:lnTo>
                    <a:pt x="26786" y="52273"/>
                  </a:lnTo>
                  <a:lnTo>
                    <a:pt x="23810" y="55684"/>
                  </a:lnTo>
                  <a:lnTo>
                    <a:pt x="20833" y="58951"/>
                  </a:lnTo>
                  <a:lnTo>
                    <a:pt x="14880" y="65226"/>
                  </a:lnTo>
                  <a:lnTo>
                    <a:pt x="12896" y="68289"/>
                  </a:lnTo>
                  <a:lnTo>
                    <a:pt x="11572" y="71323"/>
                  </a:lnTo>
                  <a:lnTo>
                    <a:pt x="10691" y="74338"/>
                  </a:lnTo>
                  <a:lnTo>
                    <a:pt x="9110" y="78332"/>
                  </a:lnTo>
                  <a:lnTo>
                    <a:pt x="7065" y="82979"/>
                  </a:lnTo>
                  <a:lnTo>
                    <a:pt x="4709" y="88061"/>
                  </a:lnTo>
                  <a:lnTo>
                    <a:pt x="3138" y="92442"/>
                  </a:lnTo>
                  <a:lnTo>
                    <a:pt x="2092" y="96355"/>
                  </a:lnTo>
                  <a:lnTo>
                    <a:pt x="1393" y="99955"/>
                  </a:lnTo>
                  <a:lnTo>
                    <a:pt x="928" y="103348"/>
                  </a:lnTo>
                  <a:lnTo>
                    <a:pt x="618" y="106601"/>
                  </a:lnTo>
                  <a:lnTo>
                    <a:pt x="411" y="109763"/>
                  </a:lnTo>
                  <a:lnTo>
                    <a:pt x="273" y="112863"/>
                  </a:lnTo>
                  <a:lnTo>
                    <a:pt x="34" y="123219"/>
                  </a:lnTo>
                  <a:lnTo>
                    <a:pt x="0" y="137287"/>
                  </a:lnTo>
                  <a:lnTo>
                    <a:pt x="992" y="140142"/>
                  </a:lnTo>
                  <a:lnTo>
                    <a:pt x="2644" y="143037"/>
                  </a:lnTo>
                  <a:lnTo>
                    <a:pt x="4738" y="145960"/>
                  </a:lnTo>
                  <a:lnTo>
                    <a:pt x="8119" y="147908"/>
                  </a:lnTo>
                  <a:lnTo>
                    <a:pt x="12356" y="149207"/>
                  </a:lnTo>
                  <a:lnTo>
                    <a:pt x="17166" y="150073"/>
                  </a:lnTo>
                  <a:lnTo>
                    <a:pt x="21365" y="150650"/>
                  </a:lnTo>
                  <a:lnTo>
                    <a:pt x="25156" y="151035"/>
                  </a:lnTo>
                  <a:lnTo>
                    <a:pt x="28676" y="151291"/>
                  </a:lnTo>
                  <a:lnTo>
                    <a:pt x="33007" y="151463"/>
                  </a:lnTo>
                  <a:lnTo>
                    <a:pt x="43111" y="151652"/>
                  </a:lnTo>
                  <a:lnTo>
                    <a:pt x="100025" y="151800"/>
                  </a:lnTo>
                  <a:lnTo>
                    <a:pt x="107362" y="150810"/>
                  </a:lnTo>
                  <a:lnTo>
                    <a:pt x="114237" y="149157"/>
                  </a:lnTo>
                  <a:lnTo>
                    <a:pt x="120806" y="147063"/>
                  </a:lnTo>
                  <a:lnTo>
                    <a:pt x="127169" y="144675"/>
                  </a:lnTo>
                  <a:lnTo>
                    <a:pt x="133395" y="142090"/>
                  </a:lnTo>
                  <a:lnTo>
                    <a:pt x="139531" y="139375"/>
                  </a:lnTo>
                  <a:lnTo>
                    <a:pt x="151639" y="133713"/>
                  </a:lnTo>
                  <a:lnTo>
                    <a:pt x="157646" y="130814"/>
                  </a:lnTo>
                  <a:lnTo>
                    <a:pt x="162644" y="128881"/>
                  </a:lnTo>
                  <a:lnTo>
                    <a:pt x="166967" y="127592"/>
                  </a:lnTo>
                  <a:lnTo>
                    <a:pt x="170842" y="126733"/>
                  </a:lnTo>
                  <a:lnTo>
                    <a:pt x="175409" y="125169"/>
                  </a:lnTo>
                  <a:lnTo>
                    <a:pt x="180438" y="123133"/>
                  </a:lnTo>
                  <a:lnTo>
                    <a:pt x="185776" y="120784"/>
                  </a:lnTo>
                  <a:lnTo>
                    <a:pt x="190326" y="118226"/>
                  </a:lnTo>
                  <a:lnTo>
                    <a:pt x="194352" y="115528"/>
                  </a:lnTo>
                  <a:lnTo>
                    <a:pt x="198028" y="112738"/>
                  </a:lnTo>
                  <a:lnTo>
                    <a:pt x="200479" y="109885"/>
                  </a:lnTo>
                  <a:lnTo>
                    <a:pt x="202112" y="106991"/>
                  </a:lnTo>
                  <a:lnTo>
                    <a:pt x="203201" y="104069"/>
                  </a:lnTo>
                  <a:lnTo>
                    <a:pt x="203927" y="101130"/>
                  </a:lnTo>
                  <a:lnTo>
                    <a:pt x="204412" y="98178"/>
                  </a:lnTo>
                  <a:lnTo>
                    <a:pt x="204734" y="95218"/>
                  </a:lnTo>
                  <a:lnTo>
                    <a:pt x="205942" y="93244"/>
                  </a:lnTo>
                  <a:lnTo>
                    <a:pt x="207739" y="91928"/>
                  </a:lnTo>
                  <a:lnTo>
                    <a:pt x="209929" y="91051"/>
                  </a:lnTo>
                  <a:lnTo>
                    <a:pt x="210397" y="89474"/>
                  </a:lnTo>
                  <a:lnTo>
                    <a:pt x="209716" y="87431"/>
                  </a:lnTo>
                  <a:lnTo>
                    <a:pt x="208271" y="85076"/>
                  </a:lnTo>
                  <a:lnTo>
                    <a:pt x="207308" y="82514"/>
                  </a:lnTo>
                  <a:lnTo>
                    <a:pt x="206664" y="79814"/>
                  </a:lnTo>
                  <a:lnTo>
                    <a:pt x="206237" y="77022"/>
                  </a:lnTo>
                  <a:lnTo>
                    <a:pt x="204959" y="75161"/>
                  </a:lnTo>
                  <a:lnTo>
                    <a:pt x="203115" y="73919"/>
                  </a:lnTo>
                  <a:lnTo>
                    <a:pt x="200893" y="73092"/>
                  </a:lnTo>
                  <a:lnTo>
                    <a:pt x="195779" y="69527"/>
                  </a:lnTo>
                  <a:lnTo>
                    <a:pt x="193026" y="67187"/>
                  </a:lnTo>
                  <a:lnTo>
                    <a:pt x="190199" y="64635"/>
                  </a:lnTo>
                  <a:lnTo>
                    <a:pt x="184411" y="59154"/>
                  </a:lnTo>
                  <a:lnTo>
                    <a:pt x="180487" y="57295"/>
                  </a:lnTo>
                  <a:lnTo>
                    <a:pt x="175886" y="56056"/>
                  </a:lnTo>
                  <a:lnTo>
                    <a:pt x="170835" y="55230"/>
                  </a:lnTo>
                  <a:lnTo>
                    <a:pt x="166474" y="53687"/>
                  </a:lnTo>
                  <a:lnTo>
                    <a:pt x="162576" y="51666"/>
                  </a:lnTo>
                  <a:lnTo>
                    <a:pt x="158985" y="49327"/>
                  </a:lnTo>
                  <a:lnTo>
                    <a:pt x="154606" y="47767"/>
                  </a:lnTo>
                  <a:lnTo>
                    <a:pt x="149702" y="46728"/>
                  </a:lnTo>
                  <a:lnTo>
                    <a:pt x="144449" y="46035"/>
                  </a:lnTo>
                  <a:lnTo>
                    <a:pt x="139954" y="44580"/>
                  </a:lnTo>
                  <a:lnTo>
                    <a:pt x="135966" y="42619"/>
                  </a:lnTo>
                  <a:lnTo>
                    <a:pt x="132315" y="40319"/>
                  </a:lnTo>
                  <a:lnTo>
                    <a:pt x="128889" y="38785"/>
                  </a:lnTo>
                  <a:lnTo>
                    <a:pt x="122436" y="37082"/>
                  </a:lnTo>
                  <a:lnTo>
                    <a:pt x="116261" y="36324"/>
                  </a:lnTo>
                  <a:lnTo>
                    <a:pt x="110209" y="35988"/>
                  </a:lnTo>
                  <a:lnTo>
                    <a:pt x="98270" y="35720"/>
                  </a:lnTo>
                  <a:lnTo>
                    <a:pt x="98225" y="27157"/>
                  </a:lnTo>
                  <a:lnTo>
                    <a:pt x="98224" y="26789"/>
                  </a:lnTo>
                  <a:lnTo>
                    <a:pt x="107153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97"/>
            <p:cNvSpPr/>
            <p:nvPr/>
          </p:nvSpPr>
          <p:spPr>
            <a:xfrm>
              <a:off x="3812976" y="2294929"/>
              <a:ext cx="8931" cy="196454"/>
            </a:xfrm>
            <a:custGeom>
              <a:avLst/>
              <a:gdLst/>
              <a:ahLst/>
              <a:cxnLst/>
              <a:rect l="0" t="0" r="0" b="0"/>
              <a:pathLst>
                <a:path w="8931" h="196454">
                  <a:moveTo>
                    <a:pt x="8930" y="0"/>
                  </a:moveTo>
                  <a:lnTo>
                    <a:pt x="8930" y="60058"/>
                  </a:lnTo>
                  <a:lnTo>
                    <a:pt x="7937" y="65836"/>
                  </a:lnTo>
                  <a:lnTo>
                    <a:pt x="6284" y="71672"/>
                  </a:lnTo>
                  <a:lnTo>
                    <a:pt x="4189" y="77547"/>
                  </a:lnTo>
                  <a:lnTo>
                    <a:pt x="2793" y="82456"/>
                  </a:lnTo>
                  <a:lnTo>
                    <a:pt x="1862" y="86721"/>
                  </a:lnTo>
                  <a:lnTo>
                    <a:pt x="1241" y="90556"/>
                  </a:lnTo>
                  <a:lnTo>
                    <a:pt x="828" y="95097"/>
                  </a:lnTo>
                  <a:lnTo>
                    <a:pt x="552" y="100109"/>
                  </a:lnTo>
                  <a:lnTo>
                    <a:pt x="245" y="110970"/>
                  </a:lnTo>
                  <a:lnTo>
                    <a:pt x="2" y="162325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98"/>
            <p:cNvSpPr/>
            <p:nvPr/>
          </p:nvSpPr>
          <p:spPr>
            <a:xfrm>
              <a:off x="3848695" y="2223492"/>
              <a:ext cx="1" cy="17860"/>
            </a:xfrm>
            <a:custGeom>
              <a:avLst/>
              <a:gdLst/>
              <a:ahLst/>
              <a:cxnLst/>
              <a:rect l="0" t="0" r="0" b="0"/>
              <a:pathLst>
                <a:path w="1" h="17860">
                  <a:moveTo>
                    <a:pt x="0" y="0"/>
                  </a:moveTo>
                  <a:lnTo>
                    <a:pt x="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99"/>
            <p:cNvSpPr/>
            <p:nvPr/>
          </p:nvSpPr>
          <p:spPr>
            <a:xfrm>
              <a:off x="4000502" y="2268299"/>
              <a:ext cx="223127" cy="232014"/>
            </a:xfrm>
            <a:custGeom>
              <a:avLst/>
              <a:gdLst/>
              <a:ahLst/>
              <a:cxnLst/>
              <a:rect l="0" t="0" r="0" b="0"/>
              <a:pathLst>
                <a:path w="223127" h="232014">
                  <a:moveTo>
                    <a:pt x="26787" y="35560"/>
                  </a:moveTo>
                  <a:lnTo>
                    <a:pt x="26787" y="78750"/>
                  </a:lnTo>
                  <a:lnTo>
                    <a:pt x="25794" y="83205"/>
                  </a:lnTo>
                  <a:lnTo>
                    <a:pt x="24141" y="87167"/>
                  </a:lnTo>
                  <a:lnTo>
                    <a:pt x="22046" y="90801"/>
                  </a:lnTo>
                  <a:lnTo>
                    <a:pt x="20649" y="95207"/>
                  </a:lnTo>
                  <a:lnTo>
                    <a:pt x="19718" y="100129"/>
                  </a:lnTo>
                  <a:lnTo>
                    <a:pt x="19098" y="105395"/>
                  </a:lnTo>
                  <a:lnTo>
                    <a:pt x="17692" y="110890"/>
                  </a:lnTo>
                  <a:lnTo>
                    <a:pt x="15763" y="116538"/>
                  </a:lnTo>
                  <a:lnTo>
                    <a:pt x="13484" y="122288"/>
                  </a:lnTo>
                  <a:lnTo>
                    <a:pt x="11965" y="127113"/>
                  </a:lnTo>
                  <a:lnTo>
                    <a:pt x="10952" y="131322"/>
                  </a:lnTo>
                  <a:lnTo>
                    <a:pt x="10277" y="135120"/>
                  </a:lnTo>
                  <a:lnTo>
                    <a:pt x="8835" y="139636"/>
                  </a:lnTo>
                  <a:lnTo>
                    <a:pt x="6881" y="144632"/>
                  </a:lnTo>
                  <a:lnTo>
                    <a:pt x="4587" y="149946"/>
                  </a:lnTo>
                  <a:lnTo>
                    <a:pt x="3057" y="154481"/>
                  </a:lnTo>
                  <a:lnTo>
                    <a:pt x="2037" y="158497"/>
                  </a:lnTo>
                  <a:lnTo>
                    <a:pt x="904" y="165605"/>
                  </a:lnTo>
                  <a:lnTo>
                    <a:pt x="400" y="172071"/>
                  </a:lnTo>
                  <a:lnTo>
                    <a:pt x="0" y="178386"/>
                  </a:lnTo>
                  <a:lnTo>
                    <a:pt x="4739" y="173680"/>
                  </a:lnTo>
                  <a:lnTo>
                    <a:pt x="7127" y="170304"/>
                  </a:lnTo>
                  <a:lnTo>
                    <a:pt x="9711" y="166069"/>
                  </a:lnTo>
                  <a:lnTo>
                    <a:pt x="12426" y="161261"/>
                  </a:lnTo>
                  <a:lnTo>
                    <a:pt x="16221" y="156072"/>
                  </a:lnTo>
                  <a:lnTo>
                    <a:pt x="20735" y="150628"/>
                  </a:lnTo>
                  <a:lnTo>
                    <a:pt x="25729" y="145014"/>
                  </a:lnTo>
                  <a:lnTo>
                    <a:pt x="30050" y="139287"/>
                  </a:lnTo>
                  <a:lnTo>
                    <a:pt x="33923" y="133485"/>
                  </a:lnTo>
                  <a:lnTo>
                    <a:pt x="37498" y="127632"/>
                  </a:lnTo>
                  <a:lnTo>
                    <a:pt x="41865" y="121746"/>
                  </a:lnTo>
                  <a:lnTo>
                    <a:pt x="46760" y="115838"/>
                  </a:lnTo>
                  <a:lnTo>
                    <a:pt x="52009" y="109914"/>
                  </a:lnTo>
                  <a:lnTo>
                    <a:pt x="58484" y="103981"/>
                  </a:lnTo>
                  <a:lnTo>
                    <a:pt x="65778" y="98041"/>
                  </a:lnTo>
                  <a:lnTo>
                    <a:pt x="73617" y="92097"/>
                  </a:lnTo>
                  <a:lnTo>
                    <a:pt x="80827" y="86150"/>
                  </a:lnTo>
                  <a:lnTo>
                    <a:pt x="87618" y="80201"/>
                  </a:lnTo>
                  <a:lnTo>
                    <a:pt x="94130" y="74250"/>
                  </a:lnTo>
                  <a:lnTo>
                    <a:pt x="106657" y="62347"/>
                  </a:lnTo>
                  <a:lnTo>
                    <a:pt x="130868" y="38536"/>
                  </a:lnTo>
                  <a:lnTo>
                    <a:pt x="136854" y="33575"/>
                  </a:lnTo>
                  <a:lnTo>
                    <a:pt x="142829" y="29276"/>
                  </a:lnTo>
                  <a:lnTo>
                    <a:pt x="148797" y="25417"/>
                  </a:lnTo>
                  <a:lnTo>
                    <a:pt x="154759" y="21853"/>
                  </a:lnTo>
                  <a:lnTo>
                    <a:pt x="160719" y="18484"/>
                  </a:lnTo>
                  <a:lnTo>
                    <a:pt x="172632" y="12096"/>
                  </a:lnTo>
                  <a:lnTo>
                    <a:pt x="184542" y="5949"/>
                  </a:lnTo>
                  <a:lnTo>
                    <a:pt x="189503" y="3913"/>
                  </a:lnTo>
                  <a:lnTo>
                    <a:pt x="193803" y="2556"/>
                  </a:lnTo>
                  <a:lnTo>
                    <a:pt x="197662" y="1651"/>
                  </a:lnTo>
                  <a:lnTo>
                    <a:pt x="204596" y="646"/>
                  </a:lnTo>
                  <a:lnTo>
                    <a:pt x="212391" y="0"/>
                  </a:lnTo>
                  <a:lnTo>
                    <a:pt x="213031" y="939"/>
                  </a:lnTo>
                  <a:lnTo>
                    <a:pt x="213742" y="4629"/>
                  </a:lnTo>
                  <a:lnTo>
                    <a:pt x="216703" y="9576"/>
                  </a:lnTo>
                  <a:lnTo>
                    <a:pt x="218882" y="12284"/>
                  </a:lnTo>
                  <a:lnTo>
                    <a:pt x="220334" y="16074"/>
                  </a:lnTo>
                  <a:lnTo>
                    <a:pt x="221303" y="20585"/>
                  </a:lnTo>
                  <a:lnTo>
                    <a:pt x="221948" y="25577"/>
                  </a:lnTo>
                  <a:lnTo>
                    <a:pt x="222379" y="30889"/>
                  </a:lnTo>
                  <a:lnTo>
                    <a:pt x="222665" y="36414"/>
                  </a:lnTo>
                  <a:lnTo>
                    <a:pt x="222985" y="47846"/>
                  </a:lnTo>
                  <a:lnTo>
                    <a:pt x="223126" y="59541"/>
                  </a:lnTo>
                  <a:lnTo>
                    <a:pt x="222172" y="66430"/>
                  </a:lnTo>
                  <a:lnTo>
                    <a:pt x="220544" y="73999"/>
                  </a:lnTo>
                  <a:lnTo>
                    <a:pt x="218466" y="82022"/>
                  </a:lnTo>
                  <a:lnTo>
                    <a:pt x="217080" y="89355"/>
                  </a:lnTo>
                  <a:lnTo>
                    <a:pt x="216157" y="96228"/>
                  </a:lnTo>
                  <a:lnTo>
                    <a:pt x="215541" y="102794"/>
                  </a:lnTo>
                  <a:lnTo>
                    <a:pt x="215130" y="110149"/>
                  </a:lnTo>
                  <a:lnTo>
                    <a:pt x="214674" y="126257"/>
                  </a:lnTo>
                  <a:lnTo>
                    <a:pt x="214418" y="147320"/>
                  </a:lnTo>
                  <a:lnTo>
                    <a:pt x="213390" y="153723"/>
                  </a:lnTo>
                  <a:lnTo>
                    <a:pt x="211712" y="159976"/>
                  </a:lnTo>
                  <a:lnTo>
                    <a:pt x="209601" y="166129"/>
                  </a:lnTo>
                  <a:lnTo>
                    <a:pt x="208194" y="173207"/>
                  </a:lnTo>
                  <a:lnTo>
                    <a:pt x="207257" y="180903"/>
                  </a:lnTo>
                  <a:lnTo>
                    <a:pt x="206631" y="189010"/>
                  </a:lnTo>
                  <a:lnTo>
                    <a:pt x="206214" y="196399"/>
                  </a:lnTo>
                  <a:lnTo>
                    <a:pt x="205751" y="209901"/>
                  </a:lnTo>
                  <a:lnTo>
                    <a:pt x="205380" y="2320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500"/>
            <p:cNvSpPr/>
            <p:nvPr/>
          </p:nvSpPr>
          <p:spPr>
            <a:xfrm>
              <a:off x="3795530" y="2732484"/>
              <a:ext cx="186907" cy="142839"/>
            </a:xfrm>
            <a:custGeom>
              <a:avLst/>
              <a:gdLst/>
              <a:ahLst/>
              <a:cxnLst/>
              <a:rect l="0" t="0" r="0" b="0"/>
              <a:pathLst>
                <a:path w="186907" h="142839">
                  <a:moveTo>
                    <a:pt x="79954" y="17859"/>
                  </a:moveTo>
                  <a:lnTo>
                    <a:pt x="79954" y="22600"/>
                  </a:lnTo>
                  <a:lnTo>
                    <a:pt x="78961" y="23996"/>
                  </a:lnTo>
                  <a:lnTo>
                    <a:pt x="77308" y="24927"/>
                  </a:lnTo>
                  <a:lnTo>
                    <a:pt x="72824" y="25961"/>
                  </a:lnTo>
                  <a:lnTo>
                    <a:pt x="67525" y="26421"/>
                  </a:lnTo>
                  <a:lnTo>
                    <a:pt x="64723" y="27536"/>
                  </a:lnTo>
                  <a:lnTo>
                    <a:pt x="58963" y="31420"/>
                  </a:lnTo>
                  <a:lnTo>
                    <a:pt x="56038" y="34837"/>
                  </a:lnTo>
                  <a:lnTo>
                    <a:pt x="53096" y="39100"/>
                  </a:lnTo>
                  <a:lnTo>
                    <a:pt x="50142" y="43926"/>
                  </a:lnTo>
                  <a:lnTo>
                    <a:pt x="47181" y="48135"/>
                  </a:lnTo>
                  <a:lnTo>
                    <a:pt x="44214" y="51934"/>
                  </a:lnTo>
                  <a:lnTo>
                    <a:pt x="41245" y="55459"/>
                  </a:lnTo>
                  <a:lnTo>
                    <a:pt x="38273" y="59793"/>
                  </a:lnTo>
                  <a:lnTo>
                    <a:pt x="35300" y="64666"/>
                  </a:lnTo>
                  <a:lnTo>
                    <a:pt x="32325" y="69900"/>
                  </a:lnTo>
                  <a:lnTo>
                    <a:pt x="29350" y="74381"/>
                  </a:lnTo>
                  <a:lnTo>
                    <a:pt x="26374" y="78361"/>
                  </a:lnTo>
                  <a:lnTo>
                    <a:pt x="23398" y="82006"/>
                  </a:lnTo>
                  <a:lnTo>
                    <a:pt x="20422" y="85428"/>
                  </a:lnTo>
                  <a:lnTo>
                    <a:pt x="17445" y="88702"/>
                  </a:lnTo>
                  <a:lnTo>
                    <a:pt x="14469" y="91877"/>
                  </a:lnTo>
                  <a:lnTo>
                    <a:pt x="12485" y="95978"/>
                  </a:lnTo>
                  <a:lnTo>
                    <a:pt x="11162" y="100696"/>
                  </a:lnTo>
                  <a:lnTo>
                    <a:pt x="10280" y="105826"/>
                  </a:lnTo>
                  <a:lnTo>
                    <a:pt x="8700" y="110238"/>
                  </a:lnTo>
                  <a:lnTo>
                    <a:pt x="6654" y="114171"/>
                  </a:lnTo>
                  <a:lnTo>
                    <a:pt x="4298" y="117786"/>
                  </a:lnTo>
                  <a:lnTo>
                    <a:pt x="2728" y="121188"/>
                  </a:lnTo>
                  <a:lnTo>
                    <a:pt x="1680" y="124448"/>
                  </a:lnTo>
                  <a:lnTo>
                    <a:pt x="0" y="132069"/>
                  </a:lnTo>
                  <a:lnTo>
                    <a:pt x="854" y="133687"/>
                  </a:lnTo>
                  <a:lnTo>
                    <a:pt x="4449" y="138130"/>
                  </a:lnTo>
                  <a:lnTo>
                    <a:pt x="6797" y="139711"/>
                  </a:lnTo>
                  <a:lnTo>
                    <a:pt x="12052" y="141469"/>
                  </a:lnTo>
                  <a:lnTo>
                    <a:pt x="17694" y="142250"/>
                  </a:lnTo>
                  <a:lnTo>
                    <a:pt x="20588" y="142458"/>
                  </a:lnTo>
                  <a:lnTo>
                    <a:pt x="24501" y="142597"/>
                  </a:lnTo>
                  <a:lnTo>
                    <a:pt x="40483" y="142792"/>
                  </a:lnTo>
                  <a:lnTo>
                    <a:pt x="55466" y="142838"/>
                  </a:lnTo>
                  <a:lnTo>
                    <a:pt x="62636" y="141858"/>
                  </a:lnTo>
                  <a:lnTo>
                    <a:pt x="69401" y="140213"/>
                  </a:lnTo>
                  <a:lnTo>
                    <a:pt x="125030" y="121883"/>
                  </a:lnTo>
                  <a:lnTo>
                    <a:pt x="132825" y="118958"/>
                  </a:lnTo>
                  <a:lnTo>
                    <a:pt x="140006" y="116016"/>
                  </a:lnTo>
                  <a:lnTo>
                    <a:pt x="146778" y="113063"/>
                  </a:lnTo>
                  <a:lnTo>
                    <a:pt x="153277" y="109110"/>
                  </a:lnTo>
                  <a:lnTo>
                    <a:pt x="159593" y="104490"/>
                  </a:lnTo>
                  <a:lnTo>
                    <a:pt x="165789" y="99425"/>
                  </a:lnTo>
                  <a:lnTo>
                    <a:pt x="170912" y="95057"/>
                  </a:lnTo>
                  <a:lnTo>
                    <a:pt x="175319" y="91152"/>
                  </a:lnTo>
                  <a:lnTo>
                    <a:pt x="179249" y="87557"/>
                  </a:lnTo>
                  <a:lnTo>
                    <a:pt x="181870" y="83176"/>
                  </a:lnTo>
                  <a:lnTo>
                    <a:pt x="183617" y="78271"/>
                  </a:lnTo>
                  <a:lnTo>
                    <a:pt x="184781" y="73017"/>
                  </a:lnTo>
                  <a:lnTo>
                    <a:pt x="185558" y="68521"/>
                  </a:lnTo>
                  <a:lnTo>
                    <a:pt x="186075" y="64532"/>
                  </a:lnTo>
                  <a:lnTo>
                    <a:pt x="186420" y="60881"/>
                  </a:lnTo>
                  <a:lnTo>
                    <a:pt x="186650" y="57455"/>
                  </a:lnTo>
                  <a:lnTo>
                    <a:pt x="186804" y="54178"/>
                  </a:lnTo>
                  <a:lnTo>
                    <a:pt x="186906" y="51001"/>
                  </a:lnTo>
                  <a:lnTo>
                    <a:pt x="185982" y="47891"/>
                  </a:lnTo>
                  <a:lnTo>
                    <a:pt x="184373" y="44826"/>
                  </a:lnTo>
                  <a:lnTo>
                    <a:pt x="182309" y="41790"/>
                  </a:lnTo>
                  <a:lnTo>
                    <a:pt x="180933" y="38774"/>
                  </a:lnTo>
                  <a:lnTo>
                    <a:pt x="180015" y="35771"/>
                  </a:lnTo>
                  <a:lnTo>
                    <a:pt x="179404" y="32777"/>
                  </a:lnTo>
                  <a:lnTo>
                    <a:pt x="177012" y="29789"/>
                  </a:lnTo>
                  <a:lnTo>
                    <a:pt x="173433" y="26804"/>
                  </a:lnTo>
                  <a:lnTo>
                    <a:pt x="169062" y="23823"/>
                  </a:lnTo>
                  <a:lnTo>
                    <a:pt x="165156" y="20843"/>
                  </a:lnTo>
                  <a:lnTo>
                    <a:pt x="161560" y="17864"/>
                  </a:lnTo>
                  <a:lnTo>
                    <a:pt x="158170" y="14886"/>
                  </a:lnTo>
                  <a:lnTo>
                    <a:pt x="153926" y="11908"/>
                  </a:lnTo>
                  <a:lnTo>
                    <a:pt x="149113" y="8931"/>
                  </a:lnTo>
                  <a:lnTo>
                    <a:pt x="143919" y="5954"/>
                  </a:lnTo>
                  <a:lnTo>
                    <a:pt x="139465" y="3969"/>
                  </a:lnTo>
                  <a:lnTo>
                    <a:pt x="135503" y="2646"/>
                  </a:lnTo>
                  <a:lnTo>
                    <a:pt x="131869" y="1764"/>
                  </a:lnTo>
                  <a:lnTo>
                    <a:pt x="128454" y="1176"/>
                  </a:lnTo>
                  <a:lnTo>
                    <a:pt x="125186" y="784"/>
                  </a:lnTo>
                  <a:lnTo>
                    <a:pt x="11567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501"/>
            <p:cNvSpPr/>
            <p:nvPr/>
          </p:nvSpPr>
          <p:spPr>
            <a:xfrm>
              <a:off x="4045157" y="2750343"/>
              <a:ext cx="133933" cy="196454"/>
            </a:xfrm>
            <a:custGeom>
              <a:avLst/>
              <a:gdLst/>
              <a:ahLst/>
              <a:cxnLst/>
              <a:rect l="0" t="0" r="0" b="0"/>
              <a:pathLst>
                <a:path w="133933" h="196454">
                  <a:moveTo>
                    <a:pt x="8920" y="0"/>
                  </a:moveTo>
                  <a:lnTo>
                    <a:pt x="8920" y="25731"/>
                  </a:lnTo>
                  <a:lnTo>
                    <a:pt x="7928" y="31045"/>
                  </a:lnTo>
                  <a:lnTo>
                    <a:pt x="6275" y="36571"/>
                  </a:lnTo>
                  <a:lnTo>
                    <a:pt x="4179" y="42241"/>
                  </a:lnTo>
                  <a:lnTo>
                    <a:pt x="2783" y="47012"/>
                  </a:lnTo>
                  <a:lnTo>
                    <a:pt x="1852" y="51185"/>
                  </a:lnTo>
                  <a:lnTo>
                    <a:pt x="1232" y="54959"/>
                  </a:lnTo>
                  <a:lnTo>
                    <a:pt x="818" y="59460"/>
                  </a:lnTo>
                  <a:lnTo>
                    <a:pt x="542" y="64445"/>
                  </a:lnTo>
                  <a:lnTo>
                    <a:pt x="236" y="74283"/>
                  </a:lnTo>
                  <a:lnTo>
                    <a:pt x="63" y="86392"/>
                  </a:lnTo>
                  <a:lnTo>
                    <a:pt x="0" y="108771"/>
                  </a:lnTo>
                  <a:lnTo>
                    <a:pt x="989" y="111209"/>
                  </a:lnTo>
                  <a:lnTo>
                    <a:pt x="2641" y="112834"/>
                  </a:lnTo>
                  <a:lnTo>
                    <a:pt x="7680" y="115444"/>
                  </a:lnTo>
                  <a:lnTo>
                    <a:pt x="11015" y="115801"/>
                  </a:lnTo>
                  <a:lnTo>
                    <a:pt x="13293" y="115896"/>
                  </a:lnTo>
                  <a:lnTo>
                    <a:pt x="18470" y="116002"/>
                  </a:lnTo>
                  <a:lnTo>
                    <a:pt x="21240" y="116030"/>
                  </a:lnTo>
                  <a:lnTo>
                    <a:pt x="25071" y="115056"/>
                  </a:lnTo>
                  <a:lnTo>
                    <a:pt x="29609" y="113415"/>
                  </a:lnTo>
                  <a:lnTo>
                    <a:pt x="34619" y="111329"/>
                  </a:lnTo>
                  <a:lnTo>
                    <a:pt x="38952" y="108946"/>
                  </a:lnTo>
                  <a:lnTo>
                    <a:pt x="42831" y="106365"/>
                  </a:lnTo>
                  <a:lnTo>
                    <a:pt x="46411" y="103652"/>
                  </a:lnTo>
                  <a:lnTo>
                    <a:pt x="50781" y="99859"/>
                  </a:lnTo>
                  <a:lnTo>
                    <a:pt x="55679" y="95346"/>
                  </a:lnTo>
                  <a:lnTo>
                    <a:pt x="60929" y="90353"/>
                  </a:lnTo>
                  <a:lnTo>
                    <a:pt x="66413" y="86033"/>
                  </a:lnTo>
                  <a:lnTo>
                    <a:pt x="72054" y="82160"/>
                  </a:lnTo>
                  <a:lnTo>
                    <a:pt x="77798" y="78586"/>
                  </a:lnTo>
                  <a:lnTo>
                    <a:pt x="82620" y="75211"/>
                  </a:lnTo>
                  <a:lnTo>
                    <a:pt x="86827" y="71969"/>
                  </a:lnTo>
                  <a:lnTo>
                    <a:pt x="90624" y="68815"/>
                  </a:lnTo>
                  <a:lnTo>
                    <a:pt x="94147" y="64728"/>
                  </a:lnTo>
                  <a:lnTo>
                    <a:pt x="97488" y="60019"/>
                  </a:lnTo>
                  <a:lnTo>
                    <a:pt x="100708" y="54896"/>
                  </a:lnTo>
                  <a:lnTo>
                    <a:pt x="103846" y="50488"/>
                  </a:lnTo>
                  <a:lnTo>
                    <a:pt x="106931" y="46557"/>
                  </a:lnTo>
                  <a:lnTo>
                    <a:pt x="109980" y="42944"/>
                  </a:lnTo>
                  <a:lnTo>
                    <a:pt x="113004" y="39544"/>
                  </a:lnTo>
                  <a:lnTo>
                    <a:pt x="119011" y="33120"/>
                  </a:lnTo>
                  <a:lnTo>
                    <a:pt x="127970" y="23924"/>
                  </a:lnTo>
                  <a:lnTo>
                    <a:pt x="129959" y="20911"/>
                  </a:lnTo>
                  <a:lnTo>
                    <a:pt x="132169" y="14916"/>
                  </a:lnTo>
                  <a:lnTo>
                    <a:pt x="133890" y="9086"/>
                  </a:lnTo>
                  <a:lnTo>
                    <a:pt x="133923" y="13716"/>
                  </a:lnTo>
                  <a:lnTo>
                    <a:pt x="133932" y="21372"/>
                  </a:lnTo>
                  <a:lnTo>
                    <a:pt x="132941" y="24170"/>
                  </a:lnTo>
                  <a:lnTo>
                    <a:pt x="129194" y="29925"/>
                  </a:lnTo>
                  <a:lnTo>
                    <a:pt x="127799" y="33840"/>
                  </a:lnTo>
                  <a:lnTo>
                    <a:pt x="126868" y="38435"/>
                  </a:lnTo>
                  <a:lnTo>
                    <a:pt x="126248" y="43483"/>
                  </a:lnTo>
                  <a:lnTo>
                    <a:pt x="124841" y="48833"/>
                  </a:lnTo>
                  <a:lnTo>
                    <a:pt x="122912" y="54383"/>
                  </a:lnTo>
                  <a:lnTo>
                    <a:pt x="120634" y="60068"/>
                  </a:lnTo>
                  <a:lnTo>
                    <a:pt x="118122" y="65842"/>
                  </a:lnTo>
                  <a:lnTo>
                    <a:pt x="112686" y="77550"/>
                  </a:lnTo>
                  <a:lnTo>
                    <a:pt x="104048" y="95297"/>
                  </a:lnTo>
                  <a:lnTo>
                    <a:pt x="102104" y="101235"/>
                  </a:lnTo>
                  <a:lnTo>
                    <a:pt x="100809" y="107177"/>
                  </a:lnTo>
                  <a:lnTo>
                    <a:pt x="99945" y="113124"/>
                  </a:lnTo>
                  <a:lnTo>
                    <a:pt x="98377" y="119072"/>
                  </a:lnTo>
                  <a:lnTo>
                    <a:pt x="96339" y="125022"/>
                  </a:lnTo>
                  <a:lnTo>
                    <a:pt x="93989" y="130973"/>
                  </a:lnTo>
                  <a:lnTo>
                    <a:pt x="92422" y="135933"/>
                  </a:lnTo>
                  <a:lnTo>
                    <a:pt x="91377" y="140231"/>
                  </a:lnTo>
                  <a:lnTo>
                    <a:pt x="90681" y="144089"/>
                  </a:lnTo>
                  <a:lnTo>
                    <a:pt x="90216" y="148645"/>
                  </a:lnTo>
                  <a:lnTo>
                    <a:pt x="89907" y="153668"/>
                  </a:lnTo>
                  <a:lnTo>
                    <a:pt x="89563" y="163547"/>
                  </a:lnTo>
                  <a:lnTo>
                    <a:pt x="89369" y="174686"/>
                  </a:lnTo>
                  <a:lnTo>
                    <a:pt x="89324" y="181157"/>
                  </a:lnTo>
                  <a:lnTo>
                    <a:pt x="90304" y="184271"/>
                  </a:lnTo>
                  <a:lnTo>
                    <a:pt x="91950" y="187340"/>
                  </a:lnTo>
                  <a:lnTo>
                    <a:pt x="98218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502"/>
            <p:cNvSpPr/>
            <p:nvPr/>
          </p:nvSpPr>
          <p:spPr>
            <a:xfrm>
              <a:off x="4304122" y="2705695"/>
              <a:ext cx="89285" cy="205384"/>
            </a:xfrm>
            <a:custGeom>
              <a:avLst/>
              <a:gdLst/>
              <a:ahLst/>
              <a:cxnLst/>
              <a:rect l="0" t="0" r="0" b="0"/>
              <a:pathLst>
                <a:path w="89285" h="205384">
                  <a:moveTo>
                    <a:pt x="62495" y="0"/>
                  </a:moveTo>
                  <a:lnTo>
                    <a:pt x="62495" y="12429"/>
                  </a:lnTo>
                  <a:lnTo>
                    <a:pt x="61502" y="15231"/>
                  </a:lnTo>
                  <a:lnTo>
                    <a:pt x="59849" y="18091"/>
                  </a:lnTo>
                  <a:lnTo>
                    <a:pt x="57754" y="20991"/>
                  </a:lnTo>
                  <a:lnTo>
                    <a:pt x="55427" y="26857"/>
                  </a:lnTo>
                  <a:lnTo>
                    <a:pt x="54806" y="29811"/>
                  </a:lnTo>
                  <a:lnTo>
                    <a:pt x="53400" y="33764"/>
                  </a:lnTo>
                  <a:lnTo>
                    <a:pt x="51471" y="38385"/>
                  </a:lnTo>
                  <a:lnTo>
                    <a:pt x="49192" y="43449"/>
                  </a:lnTo>
                  <a:lnTo>
                    <a:pt x="44014" y="54368"/>
                  </a:lnTo>
                  <a:lnTo>
                    <a:pt x="5937" y="130972"/>
                  </a:lnTo>
                  <a:lnTo>
                    <a:pt x="3954" y="135932"/>
                  </a:lnTo>
                  <a:lnTo>
                    <a:pt x="2631" y="140231"/>
                  </a:lnTo>
                  <a:lnTo>
                    <a:pt x="1750" y="144089"/>
                  </a:lnTo>
                  <a:lnTo>
                    <a:pt x="1162" y="147653"/>
                  </a:lnTo>
                  <a:lnTo>
                    <a:pt x="770" y="151021"/>
                  </a:lnTo>
                  <a:lnTo>
                    <a:pt x="509" y="154259"/>
                  </a:lnTo>
                  <a:lnTo>
                    <a:pt x="335" y="158402"/>
                  </a:lnTo>
                  <a:lnTo>
                    <a:pt x="90" y="172721"/>
                  </a:lnTo>
                  <a:lnTo>
                    <a:pt x="0" y="190119"/>
                  </a:lnTo>
                  <a:lnTo>
                    <a:pt x="988" y="192230"/>
                  </a:lnTo>
                  <a:lnTo>
                    <a:pt x="2639" y="193638"/>
                  </a:lnTo>
                  <a:lnTo>
                    <a:pt x="4731" y="194576"/>
                  </a:lnTo>
                  <a:lnTo>
                    <a:pt x="7118" y="196194"/>
                  </a:lnTo>
                  <a:lnTo>
                    <a:pt x="9703" y="198265"/>
                  </a:lnTo>
                  <a:lnTo>
                    <a:pt x="12417" y="200637"/>
                  </a:lnTo>
                  <a:lnTo>
                    <a:pt x="16211" y="202219"/>
                  </a:lnTo>
                  <a:lnTo>
                    <a:pt x="20725" y="203273"/>
                  </a:lnTo>
                  <a:lnTo>
                    <a:pt x="25718" y="203976"/>
                  </a:lnTo>
                  <a:lnTo>
                    <a:pt x="31032" y="204445"/>
                  </a:lnTo>
                  <a:lnTo>
                    <a:pt x="36559" y="204758"/>
                  </a:lnTo>
                  <a:lnTo>
                    <a:pt x="47991" y="205105"/>
                  </a:lnTo>
                  <a:lnTo>
                    <a:pt x="79592" y="205366"/>
                  </a:lnTo>
                  <a:lnTo>
                    <a:pt x="89284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503"/>
            <p:cNvSpPr/>
            <p:nvPr/>
          </p:nvSpPr>
          <p:spPr>
            <a:xfrm>
              <a:off x="4304109" y="2812852"/>
              <a:ext cx="142876" cy="8930"/>
            </a:xfrm>
            <a:custGeom>
              <a:avLst/>
              <a:gdLst/>
              <a:ahLst/>
              <a:cxnLst/>
              <a:rect l="0" t="0" r="0" b="0"/>
              <a:pathLst>
                <a:path w="142876" h="8930">
                  <a:moveTo>
                    <a:pt x="0" y="8929"/>
                  </a:moveTo>
                  <a:lnTo>
                    <a:pt x="0" y="4188"/>
                  </a:lnTo>
                  <a:lnTo>
                    <a:pt x="992" y="2792"/>
                  </a:lnTo>
                  <a:lnTo>
                    <a:pt x="2645" y="1861"/>
                  </a:lnTo>
                  <a:lnTo>
                    <a:pt x="4740" y="1240"/>
                  </a:lnTo>
                  <a:lnTo>
                    <a:pt x="7129" y="827"/>
                  </a:lnTo>
                  <a:lnTo>
                    <a:pt x="9713" y="551"/>
                  </a:lnTo>
                  <a:lnTo>
                    <a:pt x="12429" y="367"/>
                  </a:lnTo>
                  <a:lnTo>
                    <a:pt x="15231" y="244"/>
                  </a:lnTo>
                  <a:lnTo>
                    <a:pt x="20990" y="108"/>
                  </a:lnTo>
                  <a:lnTo>
                    <a:pt x="86367" y="0"/>
                  </a:lnTo>
                  <a:lnTo>
                    <a:pt x="92304" y="992"/>
                  </a:lnTo>
                  <a:lnTo>
                    <a:pt x="98247" y="2645"/>
                  </a:lnTo>
                  <a:lnTo>
                    <a:pt x="104194" y="4740"/>
                  </a:lnTo>
                  <a:lnTo>
                    <a:pt x="110142" y="6136"/>
                  </a:lnTo>
                  <a:lnTo>
                    <a:pt x="116092" y="7067"/>
                  </a:lnTo>
                  <a:lnTo>
                    <a:pt x="122043" y="7687"/>
                  </a:lnTo>
                  <a:lnTo>
                    <a:pt x="127003" y="8101"/>
                  </a:lnTo>
                  <a:lnTo>
                    <a:pt x="131301" y="8377"/>
                  </a:lnTo>
                  <a:lnTo>
                    <a:pt x="142875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504"/>
            <p:cNvSpPr/>
            <p:nvPr/>
          </p:nvSpPr>
          <p:spPr>
            <a:xfrm>
              <a:off x="3741942" y="3214687"/>
              <a:ext cx="222836" cy="232173"/>
            </a:xfrm>
            <a:custGeom>
              <a:avLst/>
              <a:gdLst/>
              <a:ahLst/>
              <a:cxnLst/>
              <a:rect l="0" t="0" r="0" b="0"/>
              <a:pathLst>
                <a:path w="222836" h="232173">
                  <a:moveTo>
                    <a:pt x="44245" y="0"/>
                  </a:moveTo>
                  <a:lnTo>
                    <a:pt x="44245" y="21249"/>
                  </a:lnTo>
                  <a:lnTo>
                    <a:pt x="43252" y="25080"/>
                  </a:lnTo>
                  <a:lnTo>
                    <a:pt x="41599" y="29618"/>
                  </a:lnTo>
                  <a:lnTo>
                    <a:pt x="39505" y="34628"/>
                  </a:lnTo>
                  <a:lnTo>
                    <a:pt x="38108" y="38960"/>
                  </a:lnTo>
                  <a:lnTo>
                    <a:pt x="37177" y="42841"/>
                  </a:lnTo>
                  <a:lnTo>
                    <a:pt x="36557" y="46420"/>
                  </a:lnTo>
                  <a:lnTo>
                    <a:pt x="36143" y="50790"/>
                  </a:lnTo>
                  <a:lnTo>
                    <a:pt x="35867" y="55688"/>
                  </a:lnTo>
                  <a:lnTo>
                    <a:pt x="35683" y="60938"/>
                  </a:lnTo>
                  <a:lnTo>
                    <a:pt x="34568" y="66422"/>
                  </a:lnTo>
                  <a:lnTo>
                    <a:pt x="32833" y="72063"/>
                  </a:lnTo>
                  <a:lnTo>
                    <a:pt x="30684" y="77807"/>
                  </a:lnTo>
                  <a:lnTo>
                    <a:pt x="29251" y="83622"/>
                  </a:lnTo>
                  <a:lnTo>
                    <a:pt x="28296" y="89482"/>
                  </a:lnTo>
                  <a:lnTo>
                    <a:pt x="27659" y="95373"/>
                  </a:lnTo>
                  <a:lnTo>
                    <a:pt x="26243" y="100293"/>
                  </a:lnTo>
                  <a:lnTo>
                    <a:pt x="24306" y="104565"/>
                  </a:lnTo>
                  <a:lnTo>
                    <a:pt x="22023" y="108405"/>
                  </a:lnTo>
                  <a:lnTo>
                    <a:pt x="20500" y="112950"/>
                  </a:lnTo>
                  <a:lnTo>
                    <a:pt x="19486" y="117964"/>
                  </a:lnTo>
                  <a:lnTo>
                    <a:pt x="18809" y="123291"/>
                  </a:lnTo>
                  <a:lnTo>
                    <a:pt x="17366" y="127835"/>
                  </a:lnTo>
                  <a:lnTo>
                    <a:pt x="15411" y="131856"/>
                  </a:lnTo>
                  <a:lnTo>
                    <a:pt x="11587" y="138970"/>
                  </a:lnTo>
                  <a:lnTo>
                    <a:pt x="9886" y="145439"/>
                  </a:lnTo>
                  <a:lnTo>
                    <a:pt x="6485" y="151621"/>
                  </a:lnTo>
                  <a:lnTo>
                    <a:pt x="0" y="160201"/>
                  </a:lnTo>
                  <a:lnTo>
                    <a:pt x="2422" y="160497"/>
                  </a:lnTo>
                  <a:lnTo>
                    <a:pt x="7321" y="160687"/>
                  </a:lnTo>
                  <a:lnTo>
                    <a:pt x="12909" y="155980"/>
                  </a:lnTo>
                  <a:lnTo>
                    <a:pt x="18081" y="151014"/>
                  </a:lnTo>
                  <a:lnTo>
                    <a:pt x="77145" y="92115"/>
                  </a:lnTo>
                  <a:lnTo>
                    <a:pt x="83045" y="87206"/>
                  </a:lnTo>
                  <a:lnTo>
                    <a:pt x="88964" y="82943"/>
                  </a:lnTo>
                  <a:lnTo>
                    <a:pt x="117460" y="64229"/>
                  </a:lnTo>
                  <a:lnTo>
                    <a:pt x="124805" y="58694"/>
                  </a:lnTo>
                  <a:lnTo>
                    <a:pt x="131686" y="53020"/>
                  </a:lnTo>
                  <a:lnTo>
                    <a:pt x="138258" y="47253"/>
                  </a:lnTo>
                  <a:lnTo>
                    <a:pt x="144624" y="42416"/>
                  </a:lnTo>
                  <a:lnTo>
                    <a:pt x="150852" y="38199"/>
                  </a:lnTo>
                  <a:lnTo>
                    <a:pt x="156988" y="34396"/>
                  </a:lnTo>
                  <a:lnTo>
                    <a:pt x="163063" y="30868"/>
                  </a:lnTo>
                  <a:lnTo>
                    <a:pt x="175106" y="24302"/>
                  </a:lnTo>
                  <a:lnTo>
                    <a:pt x="180102" y="21162"/>
                  </a:lnTo>
                  <a:lnTo>
                    <a:pt x="184426" y="18077"/>
                  </a:lnTo>
                  <a:lnTo>
                    <a:pt x="188301" y="15028"/>
                  </a:lnTo>
                  <a:lnTo>
                    <a:pt x="192868" y="12003"/>
                  </a:lnTo>
                  <a:lnTo>
                    <a:pt x="197897" y="8994"/>
                  </a:lnTo>
                  <a:lnTo>
                    <a:pt x="210746" y="1776"/>
                  </a:lnTo>
                  <a:lnTo>
                    <a:pt x="215150" y="790"/>
                  </a:lnTo>
                  <a:lnTo>
                    <a:pt x="221320" y="156"/>
                  </a:lnTo>
                  <a:lnTo>
                    <a:pt x="221826" y="1096"/>
                  </a:lnTo>
                  <a:lnTo>
                    <a:pt x="222539" y="7160"/>
                  </a:lnTo>
                  <a:lnTo>
                    <a:pt x="222705" y="12442"/>
                  </a:lnTo>
                  <a:lnTo>
                    <a:pt x="222821" y="29505"/>
                  </a:lnTo>
                  <a:lnTo>
                    <a:pt x="222835" y="51138"/>
                  </a:lnTo>
                  <a:lnTo>
                    <a:pt x="221844" y="56912"/>
                  </a:lnTo>
                  <a:lnTo>
                    <a:pt x="220192" y="62747"/>
                  </a:lnTo>
                  <a:lnTo>
                    <a:pt x="213125" y="83084"/>
                  </a:lnTo>
                  <a:lnTo>
                    <a:pt x="210410" y="91108"/>
                  </a:lnTo>
                  <a:lnTo>
                    <a:pt x="207608" y="98442"/>
                  </a:lnTo>
                  <a:lnTo>
                    <a:pt x="204747" y="105315"/>
                  </a:lnTo>
                  <a:lnTo>
                    <a:pt x="201848" y="111882"/>
                  </a:lnTo>
                  <a:lnTo>
                    <a:pt x="198923" y="119236"/>
                  </a:lnTo>
                  <a:lnTo>
                    <a:pt x="193027" y="135346"/>
                  </a:lnTo>
                  <a:lnTo>
                    <a:pt x="190066" y="142816"/>
                  </a:lnTo>
                  <a:lnTo>
                    <a:pt x="187099" y="149781"/>
                  </a:lnTo>
                  <a:lnTo>
                    <a:pt x="181158" y="162811"/>
                  </a:lnTo>
                  <a:lnTo>
                    <a:pt x="175210" y="175218"/>
                  </a:lnTo>
                  <a:lnTo>
                    <a:pt x="172234" y="180311"/>
                  </a:lnTo>
                  <a:lnTo>
                    <a:pt x="169259" y="184700"/>
                  </a:lnTo>
                  <a:lnTo>
                    <a:pt x="166283" y="188618"/>
                  </a:lnTo>
                  <a:lnTo>
                    <a:pt x="167275" y="193213"/>
                  </a:lnTo>
                  <a:lnTo>
                    <a:pt x="170914" y="198262"/>
                  </a:lnTo>
                  <a:lnTo>
                    <a:pt x="176316" y="203612"/>
                  </a:lnTo>
                  <a:lnTo>
                    <a:pt x="179917" y="208171"/>
                  </a:lnTo>
                  <a:lnTo>
                    <a:pt x="182318" y="212203"/>
                  </a:lnTo>
                  <a:lnTo>
                    <a:pt x="184986" y="219328"/>
                  </a:lnTo>
                  <a:lnTo>
                    <a:pt x="186172" y="225802"/>
                  </a:lnTo>
                  <a:lnTo>
                    <a:pt x="18712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505"/>
            <p:cNvSpPr/>
            <p:nvPr/>
          </p:nvSpPr>
          <p:spPr>
            <a:xfrm>
              <a:off x="4063007" y="3241476"/>
              <a:ext cx="116086" cy="44650"/>
            </a:xfrm>
            <a:custGeom>
              <a:avLst/>
              <a:gdLst/>
              <a:ahLst/>
              <a:cxnLst/>
              <a:rect l="0" t="0" r="0" b="0"/>
              <a:pathLst>
                <a:path w="116086" h="44650">
                  <a:moveTo>
                    <a:pt x="0" y="44649"/>
                  </a:moveTo>
                  <a:lnTo>
                    <a:pt x="4741" y="44649"/>
                  </a:lnTo>
                  <a:lnTo>
                    <a:pt x="7129" y="43656"/>
                  </a:lnTo>
                  <a:lnTo>
                    <a:pt x="9714" y="42003"/>
                  </a:lnTo>
                  <a:lnTo>
                    <a:pt x="12429" y="39908"/>
                  </a:lnTo>
                  <a:lnTo>
                    <a:pt x="15232" y="37519"/>
                  </a:lnTo>
                  <a:lnTo>
                    <a:pt x="18092" y="34935"/>
                  </a:lnTo>
                  <a:lnTo>
                    <a:pt x="20991" y="32219"/>
                  </a:lnTo>
                  <a:lnTo>
                    <a:pt x="23916" y="30409"/>
                  </a:lnTo>
                  <a:lnTo>
                    <a:pt x="26858" y="29203"/>
                  </a:lnTo>
                  <a:lnTo>
                    <a:pt x="29812" y="28398"/>
                  </a:lnTo>
                  <a:lnTo>
                    <a:pt x="33765" y="27862"/>
                  </a:lnTo>
                  <a:lnTo>
                    <a:pt x="38385" y="27504"/>
                  </a:lnTo>
                  <a:lnTo>
                    <a:pt x="43450" y="27266"/>
                  </a:lnTo>
                  <a:lnTo>
                    <a:pt x="47818" y="26115"/>
                  </a:lnTo>
                  <a:lnTo>
                    <a:pt x="51722" y="24355"/>
                  </a:lnTo>
                  <a:lnTo>
                    <a:pt x="55318" y="22190"/>
                  </a:lnTo>
                  <a:lnTo>
                    <a:pt x="59699" y="20746"/>
                  </a:lnTo>
                  <a:lnTo>
                    <a:pt x="64604" y="19784"/>
                  </a:lnTo>
                  <a:lnTo>
                    <a:pt x="69858" y="19142"/>
                  </a:lnTo>
                  <a:lnTo>
                    <a:pt x="74354" y="17723"/>
                  </a:lnTo>
                  <a:lnTo>
                    <a:pt x="78342" y="15784"/>
                  </a:lnTo>
                  <a:lnTo>
                    <a:pt x="81994" y="13499"/>
                  </a:lnTo>
                  <a:lnTo>
                    <a:pt x="85421" y="11976"/>
                  </a:lnTo>
                  <a:lnTo>
                    <a:pt x="88697" y="10960"/>
                  </a:lnTo>
                  <a:lnTo>
                    <a:pt x="91874" y="10284"/>
                  </a:lnTo>
                  <a:lnTo>
                    <a:pt x="94983" y="9832"/>
                  </a:lnTo>
                  <a:lnTo>
                    <a:pt x="98049" y="9531"/>
                  </a:lnTo>
                  <a:lnTo>
                    <a:pt x="101085" y="9331"/>
                  </a:lnTo>
                  <a:lnTo>
                    <a:pt x="104101" y="8205"/>
                  </a:lnTo>
                  <a:lnTo>
                    <a:pt x="107103" y="6462"/>
                  </a:lnTo>
                  <a:lnTo>
                    <a:pt x="116077" y="6"/>
                  </a:lnTo>
                  <a:lnTo>
                    <a:pt x="116085" y="1"/>
                  </a:lnTo>
                  <a:lnTo>
                    <a:pt x="9822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506"/>
            <p:cNvSpPr/>
            <p:nvPr/>
          </p:nvSpPr>
          <p:spPr>
            <a:xfrm>
              <a:off x="3812976" y="3286125"/>
              <a:ext cx="339329" cy="80368"/>
            </a:xfrm>
            <a:custGeom>
              <a:avLst/>
              <a:gdLst/>
              <a:ahLst/>
              <a:cxnLst/>
              <a:rect l="0" t="0" r="0" b="0"/>
              <a:pathLst>
                <a:path w="339329" h="80368">
                  <a:moveTo>
                    <a:pt x="339328" y="0"/>
                  </a:moveTo>
                  <a:lnTo>
                    <a:pt x="322159" y="0"/>
                  </a:lnTo>
                  <a:lnTo>
                    <a:pt x="315976" y="992"/>
                  </a:lnTo>
                  <a:lnTo>
                    <a:pt x="308877" y="2645"/>
                  </a:lnTo>
                  <a:lnTo>
                    <a:pt x="301168" y="4740"/>
                  </a:lnTo>
                  <a:lnTo>
                    <a:pt x="284665" y="9713"/>
                  </a:lnTo>
                  <a:lnTo>
                    <a:pt x="223179" y="29811"/>
                  </a:lnTo>
                  <a:lnTo>
                    <a:pt x="213278" y="31780"/>
                  </a:lnTo>
                  <a:lnTo>
                    <a:pt x="202709" y="33092"/>
                  </a:lnTo>
                  <a:lnTo>
                    <a:pt x="191694" y="33968"/>
                  </a:lnTo>
                  <a:lnTo>
                    <a:pt x="181374" y="35543"/>
                  </a:lnTo>
                  <a:lnTo>
                    <a:pt x="171518" y="37586"/>
                  </a:lnTo>
                  <a:lnTo>
                    <a:pt x="129571" y="47993"/>
                  </a:lnTo>
                  <a:lnTo>
                    <a:pt x="119123" y="50847"/>
                  </a:lnTo>
                  <a:lnTo>
                    <a:pt x="99576" y="56663"/>
                  </a:lnTo>
                  <a:lnTo>
                    <a:pt x="90196" y="58611"/>
                  </a:lnTo>
                  <a:lnTo>
                    <a:pt x="80967" y="59910"/>
                  </a:lnTo>
                  <a:lnTo>
                    <a:pt x="71838" y="60776"/>
                  </a:lnTo>
                  <a:lnTo>
                    <a:pt x="63766" y="62345"/>
                  </a:lnTo>
                  <a:lnTo>
                    <a:pt x="56402" y="64384"/>
                  </a:lnTo>
                  <a:lnTo>
                    <a:pt x="49508" y="66735"/>
                  </a:lnTo>
                  <a:lnTo>
                    <a:pt x="42927" y="68302"/>
                  </a:lnTo>
                  <a:lnTo>
                    <a:pt x="36556" y="69347"/>
                  </a:lnTo>
                  <a:lnTo>
                    <a:pt x="30323" y="70044"/>
                  </a:lnTo>
                  <a:lnTo>
                    <a:pt x="25176" y="71500"/>
                  </a:lnTo>
                  <a:lnTo>
                    <a:pt x="20753" y="73464"/>
                  </a:lnTo>
                  <a:lnTo>
                    <a:pt x="16812" y="75764"/>
                  </a:lnTo>
                  <a:lnTo>
                    <a:pt x="13192" y="77299"/>
                  </a:lnTo>
                  <a:lnTo>
                    <a:pt x="2900" y="79761"/>
                  </a:lnTo>
                  <a:lnTo>
                    <a:pt x="0" y="8036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507"/>
            <p:cNvSpPr/>
            <p:nvPr/>
          </p:nvSpPr>
          <p:spPr>
            <a:xfrm>
              <a:off x="3616523" y="3312946"/>
              <a:ext cx="535782" cy="62476"/>
            </a:xfrm>
            <a:custGeom>
              <a:avLst/>
              <a:gdLst/>
              <a:ahLst/>
              <a:cxnLst/>
              <a:rect l="0" t="0" r="0" b="0"/>
              <a:pathLst>
                <a:path w="535782" h="62476">
                  <a:moveTo>
                    <a:pt x="535781" y="17827"/>
                  </a:moveTo>
                  <a:lnTo>
                    <a:pt x="535781" y="10138"/>
                  </a:lnTo>
                  <a:lnTo>
                    <a:pt x="534789" y="9724"/>
                  </a:lnTo>
                  <a:lnTo>
                    <a:pt x="523422" y="9060"/>
                  </a:lnTo>
                  <a:lnTo>
                    <a:pt x="518612" y="9006"/>
                  </a:lnTo>
                  <a:lnTo>
                    <a:pt x="513421" y="7978"/>
                  </a:lnTo>
                  <a:lnTo>
                    <a:pt x="507976" y="6299"/>
                  </a:lnTo>
                  <a:lnTo>
                    <a:pt x="502362" y="4189"/>
                  </a:lnTo>
                  <a:lnTo>
                    <a:pt x="494650" y="2781"/>
                  </a:lnTo>
                  <a:lnTo>
                    <a:pt x="485540" y="1843"/>
                  </a:lnTo>
                  <a:lnTo>
                    <a:pt x="475498" y="1218"/>
                  </a:lnTo>
                  <a:lnTo>
                    <a:pt x="453757" y="523"/>
                  </a:lnTo>
                  <a:lnTo>
                    <a:pt x="388536" y="41"/>
                  </a:lnTo>
                  <a:lnTo>
                    <a:pt x="359545" y="0"/>
                  </a:lnTo>
                  <a:lnTo>
                    <a:pt x="344868" y="981"/>
                  </a:lnTo>
                  <a:lnTo>
                    <a:pt x="330123" y="2627"/>
                  </a:lnTo>
                  <a:lnTo>
                    <a:pt x="315332" y="4717"/>
                  </a:lnTo>
                  <a:lnTo>
                    <a:pt x="300510" y="6111"/>
                  </a:lnTo>
                  <a:lnTo>
                    <a:pt x="285668" y="7039"/>
                  </a:lnTo>
                  <a:lnTo>
                    <a:pt x="270812" y="7658"/>
                  </a:lnTo>
                  <a:lnTo>
                    <a:pt x="255948" y="9064"/>
                  </a:lnTo>
                  <a:lnTo>
                    <a:pt x="241077" y="10992"/>
                  </a:lnTo>
                  <a:lnTo>
                    <a:pt x="226202" y="13271"/>
                  </a:lnTo>
                  <a:lnTo>
                    <a:pt x="196446" y="18447"/>
                  </a:lnTo>
                  <a:lnTo>
                    <a:pt x="136920" y="29855"/>
                  </a:lnTo>
                  <a:lnTo>
                    <a:pt x="124022" y="31799"/>
                  </a:lnTo>
                  <a:lnTo>
                    <a:pt x="112447" y="33095"/>
                  </a:lnTo>
                  <a:lnTo>
                    <a:pt x="101754" y="33958"/>
                  </a:lnTo>
                  <a:lnTo>
                    <a:pt x="90656" y="35527"/>
                  </a:lnTo>
                  <a:lnTo>
                    <a:pt x="79289" y="37564"/>
                  </a:lnTo>
                  <a:lnTo>
                    <a:pt x="67742" y="39915"/>
                  </a:lnTo>
                  <a:lnTo>
                    <a:pt x="58060" y="42474"/>
                  </a:lnTo>
                  <a:lnTo>
                    <a:pt x="49621" y="45172"/>
                  </a:lnTo>
                  <a:lnTo>
                    <a:pt x="42010" y="47963"/>
                  </a:lnTo>
                  <a:lnTo>
                    <a:pt x="34952" y="50816"/>
                  </a:lnTo>
                  <a:lnTo>
                    <a:pt x="28262" y="53710"/>
                  </a:lnTo>
                  <a:lnTo>
                    <a:pt x="21818" y="56632"/>
                  </a:lnTo>
                  <a:lnTo>
                    <a:pt x="16530" y="58579"/>
                  </a:lnTo>
                  <a:lnTo>
                    <a:pt x="12012" y="59878"/>
                  </a:lnTo>
                  <a:lnTo>
                    <a:pt x="0" y="624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508"/>
            <p:cNvSpPr/>
            <p:nvPr/>
          </p:nvSpPr>
          <p:spPr>
            <a:xfrm>
              <a:off x="3705830" y="3456205"/>
              <a:ext cx="124973" cy="178178"/>
            </a:xfrm>
            <a:custGeom>
              <a:avLst/>
              <a:gdLst/>
              <a:ahLst/>
              <a:cxnLst/>
              <a:rect l="0" t="0" r="0" b="0"/>
              <a:pathLst>
                <a:path w="124973" h="178178">
                  <a:moveTo>
                    <a:pt x="35709" y="8513"/>
                  </a:moveTo>
                  <a:lnTo>
                    <a:pt x="35709" y="21816"/>
                  </a:lnTo>
                  <a:lnTo>
                    <a:pt x="34716" y="23335"/>
                  </a:lnTo>
                  <a:lnTo>
                    <a:pt x="33063" y="24347"/>
                  </a:lnTo>
                  <a:lnTo>
                    <a:pt x="30968" y="25023"/>
                  </a:lnTo>
                  <a:lnTo>
                    <a:pt x="29571" y="26465"/>
                  </a:lnTo>
                  <a:lnTo>
                    <a:pt x="28640" y="28419"/>
                  </a:lnTo>
                  <a:lnTo>
                    <a:pt x="27606" y="33235"/>
                  </a:lnTo>
                  <a:lnTo>
                    <a:pt x="27146" y="38683"/>
                  </a:lnTo>
                  <a:lnTo>
                    <a:pt x="27024" y="41525"/>
                  </a:lnTo>
                  <a:lnTo>
                    <a:pt x="26888" y="47329"/>
                  </a:lnTo>
                  <a:lnTo>
                    <a:pt x="25859" y="50265"/>
                  </a:lnTo>
                  <a:lnTo>
                    <a:pt x="24181" y="53215"/>
                  </a:lnTo>
                  <a:lnTo>
                    <a:pt x="22070" y="56174"/>
                  </a:lnTo>
                  <a:lnTo>
                    <a:pt x="20663" y="59138"/>
                  </a:lnTo>
                  <a:lnTo>
                    <a:pt x="19725" y="62107"/>
                  </a:lnTo>
                  <a:lnTo>
                    <a:pt x="19100" y="65078"/>
                  </a:lnTo>
                  <a:lnTo>
                    <a:pt x="17691" y="68051"/>
                  </a:lnTo>
                  <a:lnTo>
                    <a:pt x="15759" y="71026"/>
                  </a:lnTo>
                  <a:lnTo>
                    <a:pt x="10270" y="78188"/>
                  </a:lnTo>
                  <a:lnTo>
                    <a:pt x="6874" y="81813"/>
                  </a:lnTo>
                  <a:lnTo>
                    <a:pt x="4579" y="84169"/>
                  </a:lnTo>
                  <a:lnTo>
                    <a:pt x="3050" y="86732"/>
                  </a:lnTo>
                  <a:lnTo>
                    <a:pt x="1349" y="92225"/>
                  </a:lnTo>
                  <a:lnTo>
                    <a:pt x="0" y="97767"/>
                  </a:lnTo>
                  <a:lnTo>
                    <a:pt x="13292" y="84507"/>
                  </a:lnTo>
                  <a:lnTo>
                    <a:pt x="15803" y="81004"/>
                  </a:lnTo>
                  <a:lnTo>
                    <a:pt x="18469" y="76684"/>
                  </a:lnTo>
                  <a:lnTo>
                    <a:pt x="21239" y="71820"/>
                  </a:lnTo>
                  <a:lnTo>
                    <a:pt x="25070" y="67585"/>
                  </a:lnTo>
                  <a:lnTo>
                    <a:pt x="29609" y="63770"/>
                  </a:lnTo>
                  <a:lnTo>
                    <a:pt x="34618" y="60233"/>
                  </a:lnTo>
                  <a:lnTo>
                    <a:pt x="38951" y="56884"/>
                  </a:lnTo>
                  <a:lnTo>
                    <a:pt x="42831" y="53659"/>
                  </a:lnTo>
                  <a:lnTo>
                    <a:pt x="46410" y="50517"/>
                  </a:lnTo>
                  <a:lnTo>
                    <a:pt x="49788" y="46437"/>
                  </a:lnTo>
                  <a:lnTo>
                    <a:pt x="53032" y="41734"/>
                  </a:lnTo>
                  <a:lnTo>
                    <a:pt x="56187" y="36613"/>
                  </a:lnTo>
                  <a:lnTo>
                    <a:pt x="59283" y="32207"/>
                  </a:lnTo>
                  <a:lnTo>
                    <a:pt x="62339" y="28278"/>
                  </a:lnTo>
                  <a:lnTo>
                    <a:pt x="65368" y="24667"/>
                  </a:lnTo>
                  <a:lnTo>
                    <a:pt x="69372" y="21266"/>
                  </a:lnTo>
                  <a:lnTo>
                    <a:pt x="74026" y="18008"/>
                  </a:lnTo>
                  <a:lnTo>
                    <a:pt x="79113" y="14843"/>
                  </a:lnTo>
                  <a:lnTo>
                    <a:pt x="83496" y="12733"/>
                  </a:lnTo>
                  <a:lnTo>
                    <a:pt x="87410" y="11327"/>
                  </a:lnTo>
                  <a:lnTo>
                    <a:pt x="91013" y="10389"/>
                  </a:lnTo>
                  <a:lnTo>
                    <a:pt x="94406" y="8771"/>
                  </a:lnTo>
                  <a:lnTo>
                    <a:pt x="97660" y="6701"/>
                  </a:lnTo>
                  <a:lnTo>
                    <a:pt x="105272" y="990"/>
                  </a:lnTo>
                  <a:lnTo>
                    <a:pt x="108959" y="208"/>
                  </a:lnTo>
                  <a:lnTo>
                    <a:pt x="111331" y="0"/>
                  </a:lnTo>
                  <a:lnTo>
                    <a:pt x="112913" y="854"/>
                  </a:lnTo>
                  <a:lnTo>
                    <a:pt x="113967" y="2415"/>
                  </a:lnTo>
                  <a:lnTo>
                    <a:pt x="115138" y="6795"/>
                  </a:lnTo>
                  <a:lnTo>
                    <a:pt x="115659" y="12049"/>
                  </a:lnTo>
                  <a:lnTo>
                    <a:pt x="116790" y="14839"/>
                  </a:lnTo>
                  <a:lnTo>
                    <a:pt x="118536" y="17691"/>
                  </a:lnTo>
                  <a:lnTo>
                    <a:pt x="120693" y="20586"/>
                  </a:lnTo>
                  <a:lnTo>
                    <a:pt x="122130" y="24499"/>
                  </a:lnTo>
                  <a:lnTo>
                    <a:pt x="123089" y="29093"/>
                  </a:lnTo>
                  <a:lnTo>
                    <a:pt x="123727" y="34139"/>
                  </a:lnTo>
                  <a:lnTo>
                    <a:pt x="124154" y="38495"/>
                  </a:lnTo>
                  <a:lnTo>
                    <a:pt x="124437" y="42392"/>
                  </a:lnTo>
                  <a:lnTo>
                    <a:pt x="124626" y="45982"/>
                  </a:lnTo>
                  <a:lnTo>
                    <a:pt x="124837" y="57908"/>
                  </a:lnTo>
                  <a:lnTo>
                    <a:pt x="124972" y="85078"/>
                  </a:lnTo>
                  <a:lnTo>
                    <a:pt x="123991" y="91306"/>
                  </a:lnTo>
                  <a:lnTo>
                    <a:pt x="122344" y="97443"/>
                  </a:lnTo>
                  <a:lnTo>
                    <a:pt x="120255" y="103518"/>
                  </a:lnTo>
                  <a:lnTo>
                    <a:pt x="118862" y="109553"/>
                  </a:lnTo>
                  <a:lnTo>
                    <a:pt x="117933" y="115561"/>
                  </a:lnTo>
                  <a:lnTo>
                    <a:pt x="117314" y="121550"/>
                  </a:lnTo>
                  <a:lnTo>
                    <a:pt x="116901" y="126535"/>
                  </a:lnTo>
                  <a:lnTo>
                    <a:pt x="116626" y="130851"/>
                  </a:lnTo>
                  <a:lnTo>
                    <a:pt x="116442" y="134720"/>
                  </a:lnTo>
                  <a:lnTo>
                    <a:pt x="115328" y="139284"/>
                  </a:lnTo>
                  <a:lnTo>
                    <a:pt x="113593" y="144311"/>
                  </a:lnTo>
                  <a:lnTo>
                    <a:pt x="111444" y="149646"/>
                  </a:lnTo>
                  <a:lnTo>
                    <a:pt x="110011" y="154196"/>
                  </a:lnTo>
                  <a:lnTo>
                    <a:pt x="109056" y="158221"/>
                  </a:lnTo>
                  <a:lnTo>
                    <a:pt x="108420" y="161897"/>
                  </a:lnTo>
                  <a:lnTo>
                    <a:pt x="107994" y="165339"/>
                  </a:lnTo>
                  <a:lnTo>
                    <a:pt x="107712" y="168626"/>
                  </a:lnTo>
                  <a:lnTo>
                    <a:pt x="107146" y="1781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509"/>
            <p:cNvSpPr/>
            <p:nvPr/>
          </p:nvSpPr>
          <p:spPr>
            <a:xfrm>
              <a:off x="3930839" y="3456159"/>
              <a:ext cx="167732" cy="151435"/>
            </a:xfrm>
            <a:custGeom>
              <a:avLst/>
              <a:gdLst/>
              <a:ahLst/>
              <a:cxnLst/>
              <a:rect l="0" t="0" r="0" b="0"/>
              <a:pathLst>
                <a:path w="167732" h="151435">
                  <a:moveTo>
                    <a:pt x="69661" y="79997"/>
                  </a:moveTo>
                  <a:lnTo>
                    <a:pt x="69661" y="75256"/>
                  </a:lnTo>
                  <a:lnTo>
                    <a:pt x="70653" y="73860"/>
                  </a:lnTo>
                  <a:lnTo>
                    <a:pt x="72306" y="72929"/>
                  </a:lnTo>
                  <a:lnTo>
                    <a:pt x="74401" y="72308"/>
                  </a:lnTo>
                  <a:lnTo>
                    <a:pt x="75797" y="70902"/>
                  </a:lnTo>
                  <a:lnTo>
                    <a:pt x="76728" y="68973"/>
                  </a:lnTo>
                  <a:lnTo>
                    <a:pt x="77349" y="66694"/>
                  </a:lnTo>
                  <a:lnTo>
                    <a:pt x="78755" y="64183"/>
                  </a:lnTo>
                  <a:lnTo>
                    <a:pt x="80684" y="61517"/>
                  </a:lnTo>
                  <a:lnTo>
                    <a:pt x="82963" y="58747"/>
                  </a:lnTo>
                  <a:lnTo>
                    <a:pt x="86466" y="55909"/>
                  </a:lnTo>
                  <a:lnTo>
                    <a:pt x="90786" y="53024"/>
                  </a:lnTo>
                  <a:lnTo>
                    <a:pt x="95650" y="50108"/>
                  </a:lnTo>
                  <a:lnTo>
                    <a:pt x="99886" y="47172"/>
                  </a:lnTo>
                  <a:lnTo>
                    <a:pt x="103701" y="44223"/>
                  </a:lnTo>
                  <a:lnTo>
                    <a:pt x="107237" y="41265"/>
                  </a:lnTo>
                  <a:lnTo>
                    <a:pt x="111579" y="39293"/>
                  </a:lnTo>
                  <a:lnTo>
                    <a:pt x="116457" y="37978"/>
                  </a:lnTo>
                  <a:lnTo>
                    <a:pt x="121695" y="37101"/>
                  </a:lnTo>
                  <a:lnTo>
                    <a:pt x="126178" y="35525"/>
                  </a:lnTo>
                  <a:lnTo>
                    <a:pt x="130159" y="33481"/>
                  </a:lnTo>
                  <a:lnTo>
                    <a:pt x="133805" y="31127"/>
                  </a:lnTo>
                  <a:lnTo>
                    <a:pt x="137228" y="29558"/>
                  </a:lnTo>
                  <a:lnTo>
                    <a:pt x="140503" y="28511"/>
                  </a:lnTo>
                  <a:lnTo>
                    <a:pt x="143677" y="27814"/>
                  </a:lnTo>
                  <a:lnTo>
                    <a:pt x="146786" y="26356"/>
                  </a:lnTo>
                  <a:lnTo>
                    <a:pt x="149851" y="24392"/>
                  </a:lnTo>
                  <a:lnTo>
                    <a:pt x="152886" y="22091"/>
                  </a:lnTo>
                  <a:lnTo>
                    <a:pt x="155903" y="20557"/>
                  </a:lnTo>
                  <a:lnTo>
                    <a:pt x="158905" y="19535"/>
                  </a:lnTo>
                  <a:lnTo>
                    <a:pt x="166113" y="17893"/>
                  </a:lnTo>
                  <a:lnTo>
                    <a:pt x="166704" y="16766"/>
                  </a:lnTo>
                  <a:lnTo>
                    <a:pt x="167362" y="12868"/>
                  </a:lnTo>
                  <a:lnTo>
                    <a:pt x="167731" y="9836"/>
                  </a:lnTo>
                  <a:lnTo>
                    <a:pt x="166791" y="9410"/>
                  </a:lnTo>
                  <a:lnTo>
                    <a:pt x="163101" y="8937"/>
                  </a:lnTo>
                  <a:lnTo>
                    <a:pt x="158153" y="8727"/>
                  </a:lnTo>
                  <a:lnTo>
                    <a:pt x="155444" y="8671"/>
                  </a:lnTo>
                  <a:lnTo>
                    <a:pt x="152647" y="7641"/>
                  </a:lnTo>
                  <a:lnTo>
                    <a:pt x="149789" y="5963"/>
                  </a:lnTo>
                  <a:lnTo>
                    <a:pt x="146892" y="3852"/>
                  </a:lnTo>
                  <a:lnTo>
                    <a:pt x="142977" y="2444"/>
                  </a:lnTo>
                  <a:lnTo>
                    <a:pt x="138381" y="1506"/>
                  </a:lnTo>
                  <a:lnTo>
                    <a:pt x="133334" y="880"/>
                  </a:lnTo>
                  <a:lnTo>
                    <a:pt x="127984" y="463"/>
                  </a:lnTo>
                  <a:lnTo>
                    <a:pt x="122434" y="185"/>
                  </a:lnTo>
                  <a:lnTo>
                    <a:pt x="116748" y="0"/>
                  </a:lnTo>
                  <a:lnTo>
                    <a:pt x="110975" y="869"/>
                  </a:lnTo>
                  <a:lnTo>
                    <a:pt x="105140" y="2440"/>
                  </a:lnTo>
                  <a:lnTo>
                    <a:pt x="99267" y="4480"/>
                  </a:lnTo>
                  <a:lnTo>
                    <a:pt x="93367" y="5839"/>
                  </a:lnTo>
                  <a:lnTo>
                    <a:pt x="87449" y="6746"/>
                  </a:lnTo>
                  <a:lnTo>
                    <a:pt x="81520" y="7350"/>
                  </a:lnTo>
                  <a:lnTo>
                    <a:pt x="75582" y="8745"/>
                  </a:lnTo>
                  <a:lnTo>
                    <a:pt x="69639" y="10668"/>
                  </a:lnTo>
                  <a:lnTo>
                    <a:pt x="63693" y="12941"/>
                  </a:lnTo>
                  <a:lnTo>
                    <a:pt x="57745" y="15449"/>
                  </a:lnTo>
                  <a:lnTo>
                    <a:pt x="51795" y="18113"/>
                  </a:lnTo>
                  <a:lnTo>
                    <a:pt x="45844" y="20882"/>
                  </a:lnTo>
                  <a:lnTo>
                    <a:pt x="40884" y="23719"/>
                  </a:lnTo>
                  <a:lnTo>
                    <a:pt x="36585" y="26603"/>
                  </a:lnTo>
                  <a:lnTo>
                    <a:pt x="32727" y="29518"/>
                  </a:lnTo>
                  <a:lnTo>
                    <a:pt x="29163" y="32454"/>
                  </a:lnTo>
                  <a:lnTo>
                    <a:pt x="25795" y="35403"/>
                  </a:lnTo>
                  <a:lnTo>
                    <a:pt x="22558" y="38361"/>
                  </a:lnTo>
                  <a:lnTo>
                    <a:pt x="16315" y="44294"/>
                  </a:lnTo>
                  <a:lnTo>
                    <a:pt x="13260" y="47265"/>
                  </a:lnTo>
                  <a:lnTo>
                    <a:pt x="10232" y="51231"/>
                  </a:lnTo>
                  <a:lnTo>
                    <a:pt x="7221" y="55858"/>
                  </a:lnTo>
                  <a:lnTo>
                    <a:pt x="4222" y="60928"/>
                  </a:lnTo>
                  <a:lnTo>
                    <a:pt x="2222" y="65300"/>
                  </a:lnTo>
                  <a:lnTo>
                    <a:pt x="889" y="69206"/>
                  </a:lnTo>
                  <a:lnTo>
                    <a:pt x="0" y="72803"/>
                  </a:lnTo>
                  <a:lnTo>
                    <a:pt x="400" y="76193"/>
                  </a:lnTo>
                  <a:lnTo>
                    <a:pt x="1659" y="79445"/>
                  </a:lnTo>
                  <a:lnTo>
                    <a:pt x="3490" y="82606"/>
                  </a:lnTo>
                  <a:lnTo>
                    <a:pt x="4711" y="85705"/>
                  </a:lnTo>
                  <a:lnTo>
                    <a:pt x="5525" y="88763"/>
                  </a:lnTo>
                  <a:lnTo>
                    <a:pt x="6067" y="91794"/>
                  </a:lnTo>
                  <a:lnTo>
                    <a:pt x="7421" y="94807"/>
                  </a:lnTo>
                  <a:lnTo>
                    <a:pt x="9316" y="97807"/>
                  </a:lnTo>
                  <a:lnTo>
                    <a:pt x="11571" y="100800"/>
                  </a:lnTo>
                  <a:lnTo>
                    <a:pt x="14067" y="104779"/>
                  </a:lnTo>
                  <a:lnTo>
                    <a:pt x="16723" y="109417"/>
                  </a:lnTo>
                  <a:lnTo>
                    <a:pt x="19486" y="114493"/>
                  </a:lnTo>
                  <a:lnTo>
                    <a:pt x="22320" y="117877"/>
                  </a:lnTo>
                  <a:lnTo>
                    <a:pt x="25202" y="120133"/>
                  </a:lnTo>
                  <a:lnTo>
                    <a:pt x="58288" y="136810"/>
                  </a:lnTo>
                  <a:lnTo>
                    <a:pt x="64063" y="138708"/>
                  </a:lnTo>
                  <a:lnTo>
                    <a:pt x="69898" y="139974"/>
                  </a:lnTo>
                  <a:lnTo>
                    <a:pt x="75771" y="140817"/>
                  </a:lnTo>
                  <a:lnTo>
                    <a:pt x="80680" y="142372"/>
                  </a:lnTo>
                  <a:lnTo>
                    <a:pt x="84944" y="144400"/>
                  </a:lnTo>
                  <a:lnTo>
                    <a:pt x="96450" y="1514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510"/>
            <p:cNvSpPr/>
            <p:nvPr/>
          </p:nvSpPr>
          <p:spPr>
            <a:xfrm>
              <a:off x="4125515" y="3482578"/>
              <a:ext cx="169665" cy="151805"/>
            </a:xfrm>
            <a:custGeom>
              <a:avLst/>
              <a:gdLst/>
              <a:ahLst/>
              <a:cxnLst/>
              <a:rect l="0" t="0" r="0" b="0"/>
              <a:pathLst>
                <a:path w="169665" h="151805">
                  <a:moveTo>
                    <a:pt x="169664" y="0"/>
                  </a:moveTo>
                  <a:lnTo>
                    <a:pt x="169664" y="4740"/>
                  </a:lnTo>
                  <a:lnTo>
                    <a:pt x="168672" y="7129"/>
                  </a:lnTo>
                  <a:lnTo>
                    <a:pt x="167019" y="9713"/>
                  </a:lnTo>
                  <a:lnTo>
                    <a:pt x="164923" y="12428"/>
                  </a:lnTo>
                  <a:lnTo>
                    <a:pt x="162535" y="15231"/>
                  </a:lnTo>
                  <a:lnTo>
                    <a:pt x="159950" y="18091"/>
                  </a:lnTo>
                  <a:lnTo>
                    <a:pt x="154433" y="23915"/>
                  </a:lnTo>
                  <a:lnTo>
                    <a:pt x="148673" y="29811"/>
                  </a:lnTo>
                  <a:lnTo>
                    <a:pt x="144756" y="32772"/>
                  </a:lnTo>
                  <a:lnTo>
                    <a:pt x="140161" y="35739"/>
                  </a:lnTo>
                  <a:lnTo>
                    <a:pt x="135112" y="38709"/>
                  </a:lnTo>
                  <a:lnTo>
                    <a:pt x="130755" y="41681"/>
                  </a:lnTo>
                  <a:lnTo>
                    <a:pt x="126857" y="44654"/>
                  </a:lnTo>
                  <a:lnTo>
                    <a:pt x="123267" y="47629"/>
                  </a:lnTo>
                  <a:lnTo>
                    <a:pt x="118889" y="51596"/>
                  </a:lnTo>
                  <a:lnTo>
                    <a:pt x="108733" y="61295"/>
                  </a:lnTo>
                  <a:lnTo>
                    <a:pt x="104238" y="66661"/>
                  </a:lnTo>
                  <a:lnTo>
                    <a:pt x="100250" y="72222"/>
                  </a:lnTo>
                  <a:lnTo>
                    <a:pt x="96599" y="77913"/>
                  </a:lnTo>
                  <a:lnTo>
                    <a:pt x="92181" y="82700"/>
                  </a:lnTo>
                  <a:lnTo>
                    <a:pt x="87251" y="86883"/>
                  </a:lnTo>
                  <a:lnTo>
                    <a:pt x="81979" y="90664"/>
                  </a:lnTo>
                  <a:lnTo>
                    <a:pt x="76481" y="95169"/>
                  </a:lnTo>
                  <a:lnTo>
                    <a:pt x="70831" y="100157"/>
                  </a:lnTo>
                  <a:lnTo>
                    <a:pt x="59262" y="110991"/>
                  </a:lnTo>
                  <a:lnTo>
                    <a:pt x="47505" y="122420"/>
                  </a:lnTo>
                  <a:lnTo>
                    <a:pt x="42584" y="126262"/>
                  </a:lnTo>
                  <a:lnTo>
                    <a:pt x="38311" y="128822"/>
                  </a:lnTo>
                  <a:lnTo>
                    <a:pt x="34470" y="130530"/>
                  </a:lnTo>
                  <a:lnTo>
                    <a:pt x="24911" y="135073"/>
                  </a:lnTo>
                  <a:lnTo>
                    <a:pt x="19584" y="137673"/>
                  </a:lnTo>
                  <a:lnTo>
                    <a:pt x="16033" y="140400"/>
                  </a:lnTo>
                  <a:lnTo>
                    <a:pt x="13665" y="143209"/>
                  </a:lnTo>
                  <a:lnTo>
                    <a:pt x="12086" y="146074"/>
                  </a:lnTo>
                  <a:lnTo>
                    <a:pt x="10042" y="147984"/>
                  </a:lnTo>
                  <a:lnTo>
                    <a:pt x="7687" y="149257"/>
                  </a:lnTo>
                  <a:lnTo>
                    <a:pt x="0" y="1518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511"/>
            <p:cNvSpPr/>
            <p:nvPr/>
          </p:nvSpPr>
          <p:spPr>
            <a:xfrm>
              <a:off x="4232671" y="3527226"/>
              <a:ext cx="62509" cy="125017"/>
            </a:xfrm>
            <a:custGeom>
              <a:avLst/>
              <a:gdLst/>
              <a:ahLst/>
              <a:cxnLst/>
              <a:rect l="0" t="0" r="0" b="0"/>
              <a:pathLst>
                <a:path w="62509" h="125017">
                  <a:moveTo>
                    <a:pt x="0" y="0"/>
                  </a:moveTo>
                  <a:lnTo>
                    <a:pt x="0" y="7688"/>
                  </a:lnTo>
                  <a:lnTo>
                    <a:pt x="993" y="9094"/>
                  </a:lnTo>
                  <a:lnTo>
                    <a:pt x="2646" y="11024"/>
                  </a:lnTo>
                  <a:lnTo>
                    <a:pt x="4741" y="13302"/>
                  </a:lnTo>
                  <a:lnTo>
                    <a:pt x="6137" y="16806"/>
                  </a:lnTo>
                  <a:lnTo>
                    <a:pt x="7068" y="21126"/>
                  </a:lnTo>
                  <a:lnTo>
                    <a:pt x="7689" y="25990"/>
                  </a:lnTo>
                  <a:lnTo>
                    <a:pt x="9094" y="30225"/>
                  </a:lnTo>
                  <a:lnTo>
                    <a:pt x="11024" y="34041"/>
                  </a:lnTo>
                  <a:lnTo>
                    <a:pt x="13303" y="37576"/>
                  </a:lnTo>
                  <a:lnTo>
                    <a:pt x="15814" y="41918"/>
                  </a:lnTo>
                  <a:lnTo>
                    <a:pt x="21250" y="52034"/>
                  </a:lnTo>
                  <a:lnTo>
                    <a:pt x="29888" y="68885"/>
                  </a:lnTo>
                  <a:lnTo>
                    <a:pt x="32824" y="73704"/>
                  </a:lnTo>
                  <a:lnTo>
                    <a:pt x="35774" y="77910"/>
                  </a:lnTo>
                  <a:lnTo>
                    <a:pt x="38733" y="81706"/>
                  </a:lnTo>
                  <a:lnTo>
                    <a:pt x="41697" y="86220"/>
                  </a:lnTo>
                  <a:lnTo>
                    <a:pt x="44665" y="91215"/>
                  </a:lnTo>
                  <a:lnTo>
                    <a:pt x="47636" y="96529"/>
                  </a:lnTo>
                  <a:lnTo>
                    <a:pt x="49617" y="101063"/>
                  </a:lnTo>
                  <a:lnTo>
                    <a:pt x="50937" y="105079"/>
                  </a:lnTo>
                  <a:lnTo>
                    <a:pt x="51817" y="108748"/>
                  </a:lnTo>
                  <a:lnTo>
                    <a:pt x="53397" y="112186"/>
                  </a:lnTo>
                  <a:lnTo>
                    <a:pt x="55442" y="115470"/>
                  </a:lnTo>
                  <a:lnTo>
                    <a:pt x="62508" y="1250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512"/>
            <p:cNvSpPr/>
            <p:nvPr/>
          </p:nvSpPr>
          <p:spPr>
            <a:xfrm>
              <a:off x="4384487" y="3384351"/>
              <a:ext cx="44639" cy="267892"/>
            </a:xfrm>
            <a:custGeom>
              <a:avLst/>
              <a:gdLst/>
              <a:ahLst/>
              <a:cxnLst/>
              <a:rect l="0" t="0" r="0" b="0"/>
              <a:pathLst>
                <a:path w="44639" h="267892">
                  <a:moveTo>
                    <a:pt x="44638" y="0"/>
                  </a:moveTo>
                  <a:lnTo>
                    <a:pt x="39897" y="4740"/>
                  </a:lnTo>
                  <a:lnTo>
                    <a:pt x="38501" y="7129"/>
                  </a:lnTo>
                  <a:lnTo>
                    <a:pt x="37569" y="9713"/>
                  </a:lnTo>
                  <a:lnTo>
                    <a:pt x="36949" y="12429"/>
                  </a:lnTo>
                  <a:lnTo>
                    <a:pt x="35543" y="16223"/>
                  </a:lnTo>
                  <a:lnTo>
                    <a:pt x="33613" y="20738"/>
                  </a:lnTo>
                  <a:lnTo>
                    <a:pt x="31335" y="25731"/>
                  </a:lnTo>
                  <a:lnTo>
                    <a:pt x="29816" y="31045"/>
                  </a:lnTo>
                  <a:lnTo>
                    <a:pt x="28803" y="36571"/>
                  </a:lnTo>
                  <a:lnTo>
                    <a:pt x="28128" y="42240"/>
                  </a:lnTo>
                  <a:lnTo>
                    <a:pt x="26686" y="48004"/>
                  </a:lnTo>
                  <a:lnTo>
                    <a:pt x="24732" y="53830"/>
                  </a:lnTo>
                  <a:lnTo>
                    <a:pt x="22437" y="59700"/>
                  </a:lnTo>
                  <a:lnTo>
                    <a:pt x="20908" y="65597"/>
                  </a:lnTo>
                  <a:lnTo>
                    <a:pt x="19888" y="71512"/>
                  </a:lnTo>
                  <a:lnTo>
                    <a:pt x="19208" y="77441"/>
                  </a:lnTo>
                  <a:lnTo>
                    <a:pt x="17763" y="83377"/>
                  </a:lnTo>
                  <a:lnTo>
                    <a:pt x="15807" y="89319"/>
                  </a:lnTo>
                  <a:lnTo>
                    <a:pt x="13511" y="95265"/>
                  </a:lnTo>
                  <a:lnTo>
                    <a:pt x="11980" y="101213"/>
                  </a:lnTo>
                  <a:lnTo>
                    <a:pt x="10960" y="107163"/>
                  </a:lnTo>
                  <a:lnTo>
                    <a:pt x="10279" y="113114"/>
                  </a:lnTo>
                  <a:lnTo>
                    <a:pt x="8833" y="120057"/>
                  </a:lnTo>
                  <a:lnTo>
                    <a:pt x="6877" y="127663"/>
                  </a:lnTo>
                  <a:lnTo>
                    <a:pt x="4581" y="135710"/>
                  </a:lnTo>
                  <a:lnTo>
                    <a:pt x="3051" y="143060"/>
                  </a:lnTo>
                  <a:lnTo>
                    <a:pt x="2030" y="149944"/>
                  </a:lnTo>
                  <a:lnTo>
                    <a:pt x="1349" y="156517"/>
                  </a:lnTo>
                  <a:lnTo>
                    <a:pt x="896" y="161892"/>
                  </a:lnTo>
                  <a:lnTo>
                    <a:pt x="594" y="166467"/>
                  </a:lnTo>
                  <a:lnTo>
                    <a:pt x="392" y="170509"/>
                  </a:lnTo>
                  <a:lnTo>
                    <a:pt x="168" y="180292"/>
                  </a:lnTo>
                  <a:lnTo>
                    <a:pt x="0" y="215624"/>
                  </a:lnTo>
                  <a:lnTo>
                    <a:pt x="988" y="219156"/>
                  </a:lnTo>
                  <a:lnTo>
                    <a:pt x="2640" y="222502"/>
                  </a:lnTo>
                  <a:lnTo>
                    <a:pt x="4733" y="225726"/>
                  </a:lnTo>
                  <a:lnTo>
                    <a:pt x="7120" y="228866"/>
                  </a:lnTo>
                  <a:lnTo>
                    <a:pt x="9704" y="231953"/>
                  </a:lnTo>
                  <a:lnTo>
                    <a:pt x="12419" y="235002"/>
                  </a:lnTo>
                  <a:lnTo>
                    <a:pt x="18081" y="241037"/>
                  </a:lnTo>
                  <a:lnTo>
                    <a:pt x="29800" y="252995"/>
                  </a:lnTo>
                  <a:lnTo>
                    <a:pt x="32762" y="254984"/>
                  </a:lnTo>
                  <a:lnTo>
                    <a:pt x="35728" y="256310"/>
                  </a:lnTo>
                  <a:lnTo>
                    <a:pt x="38698" y="257193"/>
                  </a:lnTo>
                  <a:lnTo>
                    <a:pt x="40678" y="258775"/>
                  </a:lnTo>
                  <a:lnTo>
                    <a:pt x="41997" y="260821"/>
                  </a:lnTo>
                  <a:lnTo>
                    <a:pt x="44638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513"/>
            <p:cNvSpPr/>
            <p:nvPr/>
          </p:nvSpPr>
          <p:spPr>
            <a:xfrm>
              <a:off x="4384476" y="3455789"/>
              <a:ext cx="98228" cy="26790"/>
            </a:xfrm>
            <a:custGeom>
              <a:avLst/>
              <a:gdLst/>
              <a:ahLst/>
              <a:cxnLst/>
              <a:rect l="0" t="0" r="0" b="0"/>
              <a:pathLst>
                <a:path w="98228" h="26790">
                  <a:moveTo>
                    <a:pt x="0" y="26789"/>
                  </a:moveTo>
                  <a:lnTo>
                    <a:pt x="0" y="22048"/>
                  </a:lnTo>
                  <a:lnTo>
                    <a:pt x="992" y="20651"/>
                  </a:lnTo>
                  <a:lnTo>
                    <a:pt x="2646" y="19720"/>
                  </a:lnTo>
                  <a:lnTo>
                    <a:pt x="4740" y="19100"/>
                  </a:lnTo>
                  <a:lnTo>
                    <a:pt x="7129" y="17694"/>
                  </a:lnTo>
                  <a:lnTo>
                    <a:pt x="9713" y="15765"/>
                  </a:lnTo>
                  <a:lnTo>
                    <a:pt x="12429" y="13486"/>
                  </a:lnTo>
                  <a:lnTo>
                    <a:pt x="16223" y="10975"/>
                  </a:lnTo>
                  <a:lnTo>
                    <a:pt x="20738" y="8309"/>
                  </a:lnTo>
                  <a:lnTo>
                    <a:pt x="25731" y="5539"/>
                  </a:lnTo>
                  <a:lnTo>
                    <a:pt x="30052" y="3693"/>
                  </a:lnTo>
                  <a:lnTo>
                    <a:pt x="33926" y="2461"/>
                  </a:lnTo>
                  <a:lnTo>
                    <a:pt x="37500" y="1641"/>
                  </a:lnTo>
                  <a:lnTo>
                    <a:pt x="41867" y="1094"/>
                  </a:lnTo>
                  <a:lnTo>
                    <a:pt x="46763" y="729"/>
                  </a:lnTo>
                  <a:lnTo>
                    <a:pt x="52012" y="486"/>
                  </a:lnTo>
                  <a:lnTo>
                    <a:pt x="63134" y="215"/>
                  </a:lnTo>
                  <a:lnTo>
                    <a:pt x="9822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514"/>
            <p:cNvSpPr/>
            <p:nvPr/>
          </p:nvSpPr>
          <p:spPr>
            <a:xfrm>
              <a:off x="4822189" y="2732484"/>
              <a:ext cx="258647" cy="204960"/>
            </a:xfrm>
            <a:custGeom>
              <a:avLst/>
              <a:gdLst/>
              <a:ahLst/>
              <a:cxnLst/>
              <a:rect l="0" t="0" r="0" b="0"/>
              <a:pathLst>
                <a:path w="258647" h="204960">
                  <a:moveTo>
                    <a:pt x="124857" y="0"/>
                  </a:moveTo>
                  <a:lnTo>
                    <a:pt x="117169" y="0"/>
                  </a:lnTo>
                  <a:lnTo>
                    <a:pt x="111555" y="4740"/>
                  </a:lnTo>
                  <a:lnTo>
                    <a:pt x="109044" y="6137"/>
                  </a:lnTo>
                  <a:lnTo>
                    <a:pt x="103608" y="7688"/>
                  </a:lnTo>
                  <a:lnTo>
                    <a:pt x="97884" y="11023"/>
                  </a:lnTo>
                  <a:lnTo>
                    <a:pt x="94969" y="13302"/>
                  </a:lnTo>
                  <a:lnTo>
                    <a:pt x="89084" y="15834"/>
                  </a:lnTo>
                  <a:lnTo>
                    <a:pt x="82169" y="17951"/>
                  </a:lnTo>
                  <a:lnTo>
                    <a:pt x="77547" y="19905"/>
                  </a:lnTo>
                  <a:lnTo>
                    <a:pt x="72481" y="22199"/>
                  </a:lnTo>
                  <a:lnTo>
                    <a:pt x="68112" y="24722"/>
                  </a:lnTo>
                  <a:lnTo>
                    <a:pt x="60611" y="30169"/>
                  </a:lnTo>
                  <a:lnTo>
                    <a:pt x="53970" y="35898"/>
                  </a:lnTo>
                  <a:lnTo>
                    <a:pt x="46719" y="41751"/>
                  </a:lnTo>
                  <a:lnTo>
                    <a:pt x="42007" y="44702"/>
                  </a:lnTo>
                  <a:lnTo>
                    <a:pt x="36882" y="47660"/>
                  </a:lnTo>
                  <a:lnTo>
                    <a:pt x="32472" y="51617"/>
                  </a:lnTo>
                  <a:lnTo>
                    <a:pt x="28541" y="56239"/>
                  </a:lnTo>
                  <a:lnTo>
                    <a:pt x="24928" y="61306"/>
                  </a:lnTo>
                  <a:lnTo>
                    <a:pt x="21526" y="65675"/>
                  </a:lnTo>
                  <a:lnTo>
                    <a:pt x="18267" y="69580"/>
                  </a:lnTo>
                  <a:lnTo>
                    <a:pt x="15102" y="73176"/>
                  </a:lnTo>
                  <a:lnTo>
                    <a:pt x="8939" y="79817"/>
                  </a:lnTo>
                  <a:lnTo>
                    <a:pt x="5907" y="82977"/>
                  </a:lnTo>
                  <a:lnTo>
                    <a:pt x="3885" y="87068"/>
                  </a:lnTo>
                  <a:lnTo>
                    <a:pt x="2537" y="91779"/>
                  </a:lnTo>
                  <a:lnTo>
                    <a:pt x="1639" y="96905"/>
                  </a:lnTo>
                  <a:lnTo>
                    <a:pt x="1040" y="101314"/>
                  </a:lnTo>
                  <a:lnTo>
                    <a:pt x="641" y="105246"/>
                  </a:lnTo>
                  <a:lnTo>
                    <a:pt x="374" y="108859"/>
                  </a:lnTo>
                  <a:lnTo>
                    <a:pt x="196" y="112260"/>
                  </a:lnTo>
                  <a:lnTo>
                    <a:pt x="0" y="118685"/>
                  </a:lnTo>
                  <a:lnTo>
                    <a:pt x="939" y="121787"/>
                  </a:lnTo>
                  <a:lnTo>
                    <a:pt x="4629" y="127880"/>
                  </a:lnTo>
                  <a:lnTo>
                    <a:pt x="7002" y="131886"/>
                  </a:lnTo>
                  <a:lnTo>
                    <a:pt x="9576" y="136541"/>
                  </a:lnTo>
                  <a:lnTo>
                    <a:pt x="12284" y="141629"/>
                  </a:lnTo>
                  <a:lnTo>
                    <a:pt x="16074" y="146013"/>
                  </a:lnTo>
                  <a:lnTo>
                    <a:pt x="20585" y="149928"/>
                  </a:lnTo>
                  <a:lnTo>
                    <a:pt x="25577" y="153530"/>
                  </a:lnTo>
                  <a:lnTo>
                    <a:pt x="30889" y="156924"/>
                  </a:lnTo>
                  <a:lnTo>
                    <a:pt x="36415" y="160178"/>
                  </a:lnTo>
                  <a:lnTo>
                    <a:pt x="42083" y="163340"/>
                  </a:lnTo>
                  <a:lnTo>
                    <a:pt x="47846" y="167432"/>
                  </a:lnTo>
                  <a:lnTo>
                    <a:pt x="53673" y="172145"/>
                  </a:lnTo>
                  <a:lnTo>
                    <a:pt x="59542" y="177271"/>
                  </a:lnTo>
                  <a:lnTo>
                    <a:pt x="66431" y="181681"/>
                  </a:lnTo>
                  <a:lnTo>
                    <a:pt x="74000" y="185612"/>
                  </a:lnTo>
                  <a:lnTo>
                    <a:pt x="82023" y="189226"/>
                  </a:lnTo>
                  <a:lnTo>
                    <a:pt x="89355" y="191635"/>
                  </a:lnTo>
                  <a:lnTo>
                    <a:pt x="96229" y="193241"/>
                  </a:lnTo>
                  <a:lnTo>
                    <a:pt x="102795" y="194312"/>
                  </a:lnTo>
                  <a:lnTo>
                    <a:pt x="110149" y="196017"/>
                  </a:lnTo>
                  <a:lnTo>
                    <a:pt x="118028" y="198147"/>
                  </a:lnTo>
                  <a:lnTo>
                    <a:pt x="126258" y="200559"/>
                  </a:lnTo>
                  <a:lnTo>
                    <a:pt x="134720" y="202167"/>
                  </a:lnTo>
                  <a:lnTo>
                    <a:pt x="143339" y="203239"/>
                  </a:lnTo>
                  <a:lnTo>
                    <a:pt x="152061" y="203954"/>
                  </a:lnTo>
                  <a:lnTo>
                    <a:pt x="159860" y="204430"/>
                  </a:lnTo>
                  <a:lnTo>
                    <a:pt x="173818" y="204959"/>
                  </a:lnTo>
                  <a:lnTo>
                    <a:pt x="180318" y="204108"/>
                  </a:lnTo>
                  <a:lnTo>
                    <a:pt x="186636" y="202549"/>
                  </a:lnTo>
                  <a:lnTo>
                    <a:pt x="192832" y="200517"/>
                  </a:lnTo>
                  <a:lnTo>
                    <a:pt x="198947" y="199162"/>
                  </a:lnTo>
                  <a:lnTo>
                    <a:pt x="205008" y="198259"/>
                  </a:lnTo>
                  <a:lnTo>
                    <a:pt x="211034" y="197657"/>
                  </a:lnTo>
                  <a:lnTo>
                    <a:pt x="216043" y="196263"/>
                  </a:lnTo>
                  <a:lnTo>
                    <a:pt x="220374" y="194342"/>
                  </a:lnTo>
                  <a:lnTo>
                    <a:pt x="227832" y="189562"/>
                  </a:lnTo>
                  <a:lnTo>
                    <a:pt x="234455" y="184130"/>
                  </a:lnTo>
                  <a:lnTo>
                    <a:pt x="240706" y="178408"/>
                  </a:lnTo>
                  <a:lnTo>
                    <a:pt x="249802" y="169609"/>
                  </a:lnTo>
                  <a:lnTo>
                    <a:pt x="252802" y="166651"/>
                  </a:lnTo>
                  <a:lnTo>
                    <a:pt x="254803" y="163686"/>
                  </a:lnTo>
                  <a:lnTo>
                    <a:pt x="257025" y="157747"/>
                  </a:lnTo>
                  <a:lnTo>
                    <a:pt x="258012" y="151800"/>
                  </a:lnTo>
                  <a:lnTo>
                    <a:pt x="258275" y="148825"/>
                  </a:lnTo>
                  <a:lnTo>
                    <a:pt x="258452" y="144857"/>
                  </a:lnTo>
                  <a:lnTo>
                    <a:pt x="258646" y="135157"/>
                  </a:lnTo>
                  <a:lnTo>
                    <a:pt x="257706" y="130784"/>
                  </a:lnTo>
                  <a:lnTo>
                    <a:pt x="256088" y="126877"/>
                  </a:lnTo>
                  <a:lnTo>
                    <a:pt x="254016" y="123280"/>
                  </a:lnTo>
                  <a:lnTo>
                    <a:pt x="249068" y="113992"/>
                  </a:lnTo>
                  <a:lnTo>
                    <a:pt x="228990" y="74291"/>
                  </a:lnTo>
                  <a:lnTo>
                    <a:pt x="225037" y="69371"/>
                  </a:lnTo>
                  <a:lnTo>
                    <a:pt x="220417" y="65099"/>
                  </a:lnTo>
                  <a:lnTo>
                    <a:pt x="215352" y="61259"/>
                  </a:lnTo>
                  <a:lnTo>
                    <a:pt x="209992" y="57706"/>
                  </a:lnTo>
                  <a:lnTo>
                    <a:pt x="204434" y="54346"/>
                  </a:lnTo>
                  <a:lnTo>
                    <a:pt x="198744" y="51113"/>
                  </a:lnTo>
                  <a:lnTo>
                    <a:pt x="187131" y="44876"/>
                  </a:lnTo>
                  <a:lnTo>
                    <a:pt x="181256" y="41823"/>
                  </a:lnTo>
                  <a:lnTo>
                    <a:pt x="176347" y="38796"/>
                  </a:lnTo>
                  <a:lnTo>
                    <a:pt x="172082" y="35786"/>
                  </a:lnTo>
                  <a:lnTo>
                    <a:pt x="168247" y="32787"/>
                  </a:lnTo>
                  <a:lnTo>
                    <a:pt x="163706" y="29795"/>
                  </a:lnTo>
                  <a:lnTo>
                    <a:pt x="158693" y="26809"/>
                  </a:lnTo>
                  <a:lnTo>
                    <a:pt x="153368" y="23826"/>
                  </a:lnTo>
                  <a:lnTo>
                    <a:pt x="142159" y="17865"/>
                  </a:lnTo>
                  <a:lnTo>
                    <a:pt x="136392" y="14887"/>
                  </a:lnTo>
                  <a:lnTo>
                    <a:pt x="131555" y="11909"/>
                  </a:lnTo>
                  <a:lnTo>
                    <a:pt x="123534" y="5954"/>
                  </a:lnTo>
                  <a:lnTo>
                    <a:pt x="116663" y="2646"/>
                  </a:lnTo>
                  <a:lnTo>
                    <a:pt x="110301" y="1176"/>
                  </a:lnTo>
                  <a:lnTo>
                    <a:pt x="104166" y="522"/>
                  </a:lnTo>
                  <a:lnTo>
                    <a:pt x="98133" y="232"/>
                  </a:lnTo>
                  <a:lnTo>
                    <a:pt x="92144" y="103"/>
                  </a:lnTo>
                  <a:lnTo>
                    <a:pt x="8020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515"/>
            <p:cNvSpPr/>
            <p:nvPr/>
          </p:nvSpPr>
          <p:spPr>
            <a:xfrm>
              <a:off x="4777428" y="3437929"/>
              <a:ext cx="320855" cy="223196"/>
            </a:xfrm>
            <a:custGeom>
              <a:avLst/>
              <a:gdLst/>
              <a:ahLst/>
              <a:cxnLst/>
              <a:rect l="0" t="0" r="0" b="0"/>
              <a:pathLst>
                <a:path w="320855" h="223196">
                  <a:moveTo>
                    <a:pt x="142829" y="0"/>
                  </a:moveTo>
                  <a:lnTo>
                    <a:pt x="117650" y="0"/>
                  </a:lnTo>
                  <a:lnTo>
                    <a:pt x="114110" y="2646"/>
                  </a:lnTo>
                  <a:lnTo>
                    <a:pt x="111777" y="4741"/>
                  </a:lnTo>
                  <a:lnTo>
                    <a:pt x="109229" y="6137"/>
                  </a:lnTo>
                  <a:lnTo>
                    <a:pt x="99832" y="8562"/>
                  </a:lnTo>
                  <a:lnTo>
                    <a:pt x="93623" y="11412"/>
                  </a:lnTo>
                  <a:lnTo>
                    <a:pt x="85241" y="14994"/>
                  </a:lnTo>
                  <a:lnTo>
                    <a:pt x="78208" y="16586"/>
                  </a:lnTo>
                  <a:lnTo>
                    <a:pt x="71775" y="19939"/>
                  </a:lnTo>
                  <a:lnTo>
                    <a:pt x="64617" y="24737"/>
                  </a:lnTo>
                  <a:lnTo>
                    <a:pt x="54821" y="30177"/>
                  </a:lnTo>
                  <a:lnTo>
                    <a:pt x="46498" y="35901"/>
                  </a:lnTo>
                  <a:lnTo>
                    <a:pt x="39492" y="41753"/>
                  </a:lnTo>
                  <a:lnTo>
                    <a:pt x="33070" y="47661"/>
                  </a:lnTo>
                  <a:lnTo>
                    <a:pt x="23878" y="56565"/>
                  </a:lnTo>
                  <a:lnTo>
                    <a:pt x="5917" y="74415"/>
                  </a:lnTo>
                  <a:lnTo>
                    <a:pt x="3929" y="78383"/>
                  </a:lnTo>
                  <a:lnTo>
                    <a:pt x="2604" y="83013"/>
                  </a:lnTo>
                  <a:lnTo>
                    <a:pt x="1721" y="88084"/>
                  </a:lnTo>
                  <a:lnTo>
                    <a:pt x="1132" y="92457"/>
                  </a:lnTo>
                  <a:lnTo>
                    <a:pt x="740" y="96364"/>
                  </a:lnTo>
                  <a:lnTo>
                    <a:pt x="478" y="99962"/>
                  </a:lnTo>
                  <a:lnTo>
                    <a:pt x="187" y="106605"/>
                  </a:lnTo>
                  <a:lnTo>
                    <a:pt x="23" y="115923"/>
                  </a:lnTo>
                  <a:lnTo>
                    <a:pt x="0" y="118953"/>
                  </a:lnTo>
                  <a:lnTo>
                    <a:pt x="977" y="122959"/>
                  </a:lnTo>
                  <a:lnTo>
                    <a:pt x="2620" y="127613"/>
                  </a:lnTo>
                  <a:lnTo>
                    <a:pt x="4708" y="132701"/>
                  </a:lnTo>
                  <a:lnTo>
                    <a:pt x="7093" y="137084"/>
                  </a:lnTo>
                  <a:lnTo>
                    <a:pt x="9674" y="140999"/>
                  </a:lnTo>
                  <a:lnTo>
                    <a:pt x="12387" y="144601"/>
                  </a:lnTo>
                  <a:lnTo>
                    <a:pt x="15188" y="148986"/>
                  </a:lnTo>
                  <a:lnTo>
                    <a:pt x="18047" y="153895"/>
                  </a:lnTo>
                  <a:lnTo>
                    <a:pt x="20946" y="159151"/>
                  </a:lnTo>
                  <a:lnTo>
                    <a:pt x="24862" y="163648"/>
                  </a:lnTo>
                  <a:lnTo>
                    <a:pt x="29458" y="167638"/>
                  </a:lnTo>
                  <a:lnTo>
                    <a:pt x="34506" y="171290"/>
                  </a:lnTo>
                  <a:lnTo>
                    <a:pt x="55832" y="185911"/>
                  </a:lnTo>
                  <a:lnTo>
                    <a:pt x="63995" y="190417"/>
                  </a:lnTo>
                  <a:lnTo>
                    <a:pt x="72414" y="194414"/>
                  </a:lnTo>
                  <a:lnTo>
                    <a:pt x="81002" y="198069"/>
                  </a:lnTo>
                  <a:lnTo>
                    <a:pt x="89705" y="201500"/>
                  </a:lnTo>
                  <a:lnTo>
                    <a:pt x="107312" y="207956"/>
                  </a:lnTo>
                  <a:lnTo>
                    <a:pt x="133960" y="217170"/>
                  </a:lnTo>
                  <a:lnTo>
                    <a:pt x="142869" y="219194"/>
                  </a:lnTo>
                  <a:lnTo>
                    <a:pt x="151785" y="220543"/>
                  </a:lnTo>
                  <a:lnTo>
                    <a:pt x="160707" y="221443"/>
                  </a:lnTo>
                  <a:lnTo>
                    <a:pt x="169630" y="222043"/>
                  </a:lnTo>
                  <a:lnTo>
                    <a:pt x="178555" y="222443"/>
                  </a:lnTo>
                  <a:lnTo>
                    <a:pt x="196411" y="222887"/>
                  </a:lnTo>
                  <a:lnTo>
                    <a:pt x="236316" y="223195"/>
                  </a:lnTo>
                  <a:lnTo>
                    <a:pt x="242857" y="222219"/>
                  </a:lnTo>
                  <a:lnTo>
                    <a:pt x="249202" y="220575"/>
                  </a:lnTo>
                  <a:lnTo>
                    <a:pt x="255416" y="218488"/>
                  </a:lnTo>
                  <a:lnTo>
                    <a:pt x="261543" y="216104"/>
                  </a:lnTo>
                  <a:lnTo>
                    <a:pt x="267613" y="213522"/>
                  </a:lnTo>
                  <a:lnTo>
                    <a:pt x="279648" y="208008"/>
                  </a:lnTo>
                  <a:lnTo>
                    <a:pt x="291612" y="202250"/>
                  </a:lnTo>
                  <a:lnTo>
                    <a:pt x="300897" y="196384"/>
                  </a:lnTo>
                  <a:lnTo>
                    <a:pt x="308332" y="190469"/>
                  </a:lnTo>
                  <a:lnTo>
                    <a:pt x="314943" y="184533"/>
                  </a:lnTo>
                  <a:lnTo>
                    <a:pt x="317103" y="180569"/>
                  </a:lnTo>
                  <a:lnTo>
                    <a:pt x="318543" y="175942"/>
                  </a:lnTo>
                  <a:lnTo>
                    <a:pt x="319503" y="170873"/>
                  </a:lnTo>
                  <a:lnTo>
                    <a:pt x="320143" y="166501"/>
                  </a:lnTo>
                  <a:lnTo>
                    <a:pt x="320570" y="162595"/>
                  </a:lnTo>
                  <a:lnTo>
                    <a:pt x="320854" y="158998"/>
                  </a:lnTo>
                  <a:lnTo>
                    <a:pt x="320051" y="154616"/>
                  </a:lnTo>
                  <a:lnTo>
                    <a:pt x="318525" y="149710"/>
                  </a:lnTo>
                  <a:lnTo>
                    <a:pt x="316514" y="144456"/>
                  </a:lnTo>
                  <a:lnTo>
                    <a:pt x="315173" y="138968"/>
                  </a:lnTo>
                  <a:lnTo>
                    <a:pt x="314280" y="133325"/>
                  </a:lnTo>
                  <a:lnTo>
                    <a:pt x="313685" y="127578"/>
                  </a:lnTo>
                  <a:lnTo>
                    <a:pt x="311303" y="121763"/>
                  </a:lnTo>
                  <a:lnTo>
                    <a:pt x="307731" y="115902"/>
                  </a:lnTo>
                  <a:lnTo>
                    <a:pt x="303365" y="110010"/>
                  </a:lnTo>
                  <a:lnTo>
                    <a:pt x="299463" y="105090"/>
                  </a:lnTo>
                  <a:lnTo>
                    <a:pt x="295869" y="100818"/>
                  </a:lnTo>
                  <a:lnTo>
                    <a:pt x="292481" y="96978"/>
                  </a:lnTo>
                  <a:lnTo>
                    <a:pt x="283425" y="87419"/>
                  </a:lnTo>
                  <a:lnTo>
                    <a:pt x="278231" y="82092"/>
                  </a:lnTo>
                  <a:lnTo>
                    <a:pt x="271792" y="77548"/>
                  </a:lnTo>
                  <a:lnTo>
                    <a:pt x="264523" y="73527"/>
                  </a:lnTo>
                  <a:lnTo>
                    <a:pt x="256701" y="69854"/>
                  </a:lnTo>
                  <a:lnTo>
                    <a:pt x="249501" y="67405"/>
                  </a:lnTo>
                  <a:lnTo>
                    <a:pt x="242717" y="65773"/>
                  </a:lnTo>
                  <a:lnTo>
                    <a:pt x="236210" y="64685"/>
                  </a:lnTo>
                  <a:lnTo>
                    <a:pt x="229888" y="62966"/>
                  </a:lnTo>
                  <a:lnTo>
                    <a:pt x="223689" y="60829"/>
                  </a:lnTo>
                  <a:lnTo>
                    <a:pt x="217571" y="58412"/>
                  </a:lnTo>
                  <a:lnTo>
                    <a:pt x="211509" y="55808"/>
                  </a:lnTo>
                  <a:lnTo>
                    <a:pt x="199481" y="50270"/>
                  </a:lnTo>
                  <a:lnTo>
                    <a:pt x="190167" y="47147"/>
                  </a:lnTo>
                  <a:lnTo>
                    <a:pt x="181727" y="45759"/>
                  </a:lnTo>
                  <a:lnTo>
                    <a:pt x="176699" y="45389"/>
                  </a:lnTo>
                  <a:lnTo>
                    <a:pt x="163851" y="44794"/>
                  </a:lnTo>
                  <a:lnTo>
                    <a:pt x="159448" y="44713"/>
                  </a:lnTo>
                  <a:lnTo>
                    <a:pt x="151759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516"/>
            <p:cNvSpPr/>
            <p:nvPr/>
          </p:nvSpPr>
          <p:spPr>
            <a:xfrm>
              <a:off x="5225630" y="3536156"/>
              <a:ext cx="212504" cy="169250"/>
            </a:xfrm>
            <a:custGeom>
              <a:avLst/>
              <a:gdLst/>
              <a:ahLst/>
              <a:cxnLst/>
              <a:rect l="0" t="0" r="0" b="0"/>
              <a:pathLst>
                <a:path w="212504" h="169250">
                  <a:moveTo>
                    <a:pt x="69674" y="0"/>
                  </a:moveTo>
                  <a:lnTo>
                    <a:pt x="69674" y="12428"/>
                  </a:lnTo>
                  <a:lnTo>
                    <a:pt x="68682" y="15231"/>
                  </a:lnTo>
                  <a:lnTo>
                    <a:pt x="67028" y="18091"/>
                  </a:lnTo>
                  <a:lnTo>
                    <a:pt x="64934" y="20990"/>
                  </a:lnTo>
                  <a:lnTo>
                    <a:pt x="62545" y="23915"/>
                  </a:lnTo>
                  <a:lnTo>
                    <a:pt x="59960" y="26857"/>
                  </a:lnTo>
                  <a:lnTo>
                    <a:pt x="57245" y="29811"/>
                  </a:lnTo>
                  <a:lnTo>
                    <a:pt x="51582" y="35739"/>
                  </a:lnTo>
                  <a:lnTo>
                    <a:pt x="30965" y="56556"/>
                  </a:lnTo>
                  <a:lnTo>
                    <a:pt x="27993" y="60524"/>
                  </a:lnTo>
                  <a:lnTo>
                    <a:pt x="25019" y="65154"/>
                  </a:lnTo>
                  <a:lnTo>
                    <a:pt x="22045" y="70225"/>
                  </a:lnTo>
                  <a:lnTo>
                    <a:pt x="19070" y="74598"/>
                  </a:lnTo>
                  <a:lnTo>
                    <a:pt x="16093" y="78505"/>
                  </a:lnTo>
                  <a:lnTo>
                    <a:pt x="13118" y="82102"/>
                  </a:lnTo>
                  <a:lnTo>
                    <a:pt x="10142" y="85493"/>
                  </a:lnTo>
                  <a:lnTo>
                    <a:pt x="7166" y="88745"/>
                  </a:lnTo>
                  <a:lnTo>
                    <a:pt x="4189" y="91905"/>
                  </a:lnTo>
                  <a:lnTo>
                    <a:pt x="2205" y="95005"/>
                  </a:lnTo>
                  <a:lnTo>
                    <a:pt x="882" y="98063"/>
                  </a:lnTo>
                  <a:lnTo>
                    <a:pt x="0" y="101094"/>
                  </a:lnTo>
                  <a:lnTo>
                    <a:pt x="404" y="104107"/>
                  </a:lnTo>
                  <a:lnTo>
                    <a:pt x="1666" y="107107"/>
                  </a:lnTo>
                  <a:lnTo>
                    <a:pt x="3499" y="110100"/>
                  </a:lnTo>
                  <a:lnTo>
                    <a:pt x="4722" y="114080"/>
                  </a:lnTo>
                  <a:lnTo>
                    <a:pt x="5536" y="118717"/>
                  </a:lnTo>
                  <a:lnTo>
                    <a:pt x="6080" y="123793"/>
                  </a:lnTo>
                  <a:lnTo>
                    <a:pt x="7434" y="128169"/>
                  </a:lnTo>
                  <a:lnTo>
                    <a:pt x="9329" y="132079"/>
                  </a:lnTo>
                  <a:lnTo>
                    <a:pt x="11585" y="135678"/>
                  </a:lnTo>
                  <a:lnTo>
                    <a:pt x="15073" y="139069"/>
                  </a:lnTo>
                  <a:lnTo>
                    <a:pt x="19382" y="142322"/>
                  </a:lnTo>
                  <a:lnTo>
                    <a:pt x="24240" y="145483"/>
                  </a:lnTo>
                  <a:lnTo>
                    <a:pt x="28471" y="148582"/>
                  </a:lnTo>
                  <a:lnTo>
                    <a:pt x="32283" y="151641"/>
                  </a:lnTo>
                  <a:lnTo>
                    <a:pt x="35817" y="154672"/>
                  </a:lnTo>
                  <a:lnTo>
                    <a:pt x="40157" y="156693"/>
                  </a:lnTo>
                  <a:lnTo>
                    <a:pt x="45035" y="158040"/>
                  </a:lnTo>
                  <a:lnTo>
                    <a:pt x="50271" y="158938"/>
                  </a:lnTo>
                  <a:lnTo>
                    <a:pt x="56739" y="160529"/>
                  </a:lnTo>
                  <a:lnTo>
                    <a:pt x="64028" y="162582"/>
                  </a:lnTo>
                  <a:lnTo>
                    <a:pt x="71862" y="164942"/>
                  </a:lnTo>
                  <a:lnTo>
                    <a:pt x="79071" y="166516"/>
                  </a:lnTo>
                  <a:lnTo>
                    <a:pt x="85860" y="167565"/>
                  </a:lnTo>
                  <a:lnTo>
                    <a:pt x="92371" y="168265"/>
                  </a:lnTo>
                  <a:lnTo>
                    <a:pt x="98696" y="168731"/>
                  </a:lnTo>
                  <a:lnTo>
                    <a:pt x="104897" y="169042"/>
                  </a:lnTo>
                  <a:lnTo>
                    <a:pt x="111015" y="169249"/>
                  </a:lnTo>
                  <a:lnTo>
                    <a:pt x="117078" y="168395"/>
                  </a:lnTo>
                  <a:lnTo>
                    <a:pt x="123105" y="166834"/>
                  </a:lnTo>
                  <a:lnTo>
                    <a:pt x="129107" y="164801"/>
                  </a:lnTo>
                  <a:lnTo>
                    <a:pt x="135093" y="163445"/>
                  </a:lnTo>
                  <a:lnTo>
                    <a:pt x="141068" y="162541"/>
                  </a:lnTo>
                  <a:lnTo>
                    <a:pt x="147035" y="161939"/>
                  </a:lnTo>
                  <a:lnTo>
                    <a:pt x="152999" y="160545"/>
                  </a:lnTo>
                  <a:lnTo>
                    <a:pt x="158958" y="158624"/>
                  </a:lnTo>
                  <a:lnTo>
                    <a:pt x="164915" y="156351"/>
                  </a:lnTo>
                  <a:lnTo>
                    <a:pt x="169879" y="153843"/>
                  </a:lnTo>
                  <a:lnTo>
                    <a:pt x="174181" y="151179"/>
                  </a:lnTo>
                  <a:lnTo>
                    <a:pt x="178040" y="148411"/>
                  </a:lnTo>
                  <a:lnTo>
                    <a:pt x="181605" y="145573"/>
                  </a:lnTo>
                  <a:lnTo>
                    <a:pt x="184975" y="142689"/>
                  </a:lnTo>
                  <a:lnTo>
                    <a:pt x="188213" y="139775"/>
                  </a:lnTo>
                  <a:lnTo>
                    <a:pt x="194457" y="133890"/>
                  </a:lnTo>
                  <a:lnTo>
                    <a:pt x="206550" y="122028"/>
                  </a:lnTo>
                  <a:lnTo>
                    <a:pt x="208549" y="119055"/>
                  </a:lnTo>
                  <a:lnTo>
                    <a:pt x="209882" y="116081"/>
                  </a:lnTo>
                  <a:lnTo>
                    <a:pt x="210772" y="113106"/>
                  </a:lnTo>
                  <a:lnTo>
                    <a:pt x="211364" y="110130"/>
                  </a:lnTo>
                  <a:lnTo>
                    <a:pt x="211759" y="107155"/>
                  </a:lnTo>
                  <a:lnTo>
                    <a:pt x="212022" y="104179"/>
                  </a:lnTo>
                  <a:lnTo>
                    <a:pt x="212198" y="101202"/>
                  </a:lnTo>
                  <a:lnTo>
                    <a:pt x="212393" y="95249"/>
                  </a:lnTo>
                  <a:lnTo>
                    <a:pt x="212503" y="86320"/>
                  </a:lnTo>
                  <a:lnTo>
                    <a:pt x="211526" y="83344"/>
                  </a:lnTo>
                  <a:lnTo>
                    <a:pt x="209882" y="80367"/>
                  </a:lnTo>
                  <a:lnTo>
                    <a:pt x="207794" y="77390"/>
                  </a:lnTo>
                  <a:lnTo>
                    <a:pt x="205411" y="74414"/>
                  </a:lnTo>
                  <a:lnTo>
                    <a:pt x="202829" y="71437"/>
                  </a:lnTo>
                  <a:lnTo>
                    <a:pt x="200115" y="68461"/>
                  </a:lnTo>
                  <a:lnTo>
                    <a:pt x="198307" y="65484"/>
                  </a:lnTo>
                  <a:lnTo>
                    <a:pt x="197101" y="62508"/>
                  </a:lnTo>
                  <a:lnTo>
                    <a:pt x="196297" y="59531"/>
                  </a:lnTo>
                  <a:lnTo>
                    <a:pt x="194769" y="55563"/>
                  </a:lnTo>
                  <a:lnTo>
                    <a:pt x="192758" y="50932"/>
                  </a:lnTo>
                  <a:lnTo>
                    <a:pt x="190426" y="45861"/>
                  </a:lnTo>
                  <a:lnTo>
                    <a:pt x="187878" y="41488"/>
                  </a:lnTo>
                  <a:lnTo>
                    <a:pt x="185188" y="37580"/>
                  </a:lnTo>
                  <a:lnTo>
                    <a:pt x="182402" y="33983"/>
                  </a:lnTo>
                  <a:lnTo>
                    <a:pt x="179552" y="31585"/>
                  </a:lnTo>
                  <a:lnTo>
                    <a:pt x="176661" y="29986"/>
                  </a:lnTo>
                  <a:lnTo>
                    <a:pt x="173740" y="28920"/>
                  </a:lnTo>
                  <a:lnTo>
                    <a:pt x="167850" y="25090"/>
                  </a:lnTo>
                  <a:lnTo>
                    <a:pt x="164890" y="22680"/>
                  </a:lnTo>
                  <a:lnTo>
                    <a:pt x="161925" y="21073"/>
                  </a:lnTo>
                  <a:lnTo>
                    <a:pt x="155984" y="19287"/>
                  </a:lnTo>
                  <a:lnTo>
                    <a:pt x="150223" y="18141"/>
                  </a:lnTo>
                  <a:lnTo>
                    <a:pt x="144252" y="17943"/>
                  </a:lnTo>
                  <a:lnTo>
                    <a:pt x="141525" y="17870"/>
                  </a:lnTo>
                  <a:lnTo>
                    <a:pt x="141234" y="13121"/>
                  </a:lnTo>
                  <a:lnTo>
                    <a:pt x="141114" y="9038"/>
                  </a:lnTo>
                  <a:lnTo>
                    <a:pt x="141112" y="14096"/>
                  </a:lnTo>
                  <a:lnTo>
                    <a:pt x="141112" y="8929"/>
                  </a:lnTo>
                  <a:lnTo>
                    <a:pt x="150040" y="8929"/>
                  </a:lnTo>
                  <a:lnTo>
                    <a:pt x="15004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517"/>
            <p:cNvSpPr/>
            <p:nvPr/>
          </p:nvSpPr>
          <p:spPr>
            <a:xfrm>
              <a:off x="5582976" y="1830585"/>
              <a:ext cx="442107" cy="205337"/>
            </a:xfrm>
            <a:custGeom>
              <a:avLst/>
              <a:gdLst/>
              <a:ahLst/>
              <a:cxnLst/>
              <a:rect l="0" t="0" r="0" b="0"/>
              <a:pathLst>
                <a:path w="442107" h="205337">
                  <a:moveTo>
                    <a:pt x="265969" y="0"/>
                  </a:moveTo>
                  <a:lnTo>
                    <a:pt x="244978" y="0"/>
                  </a:lnTo>
                  <a:lnTo>
                    <a:pt x="231417" y="4741"/>
                  </a:lnTo>
                  <a:lnTo>
                    <a:pt x="220516" y="9714"/>
                  </a:lnTo>
                  <a:lnTo>
                    <a:pt x="197349" y="20991"/>
                  </a:lnTo>
                  <a:lnTo>
                    <a:pt x="190457" y="23916"/>
                  </a:lnTo>
                  <a:lnTo>
                    <a:pt x="182885" y="26858"/>
                  </a:lnTo>
                  <a:lnTo>
                    <a:pt x="174860" y="29812"/>
                  </a:lnTo>
                  <a:lnTo>
                    <a:pt x="167526" y="33765"/>
                  </a:lnTo>
                  <a:lnTo>
                    <a:pt x="160653" y="38385"/>
                  </a:lnTo>
                  <a:lnTo>
                    <a:pt x="154086" y="43450"/>
                  </a:lnTo>
                  <a:lnTo>
                    <a:pt x="147724" y="47818"/>
                  </a:lnTo>
                  <a:lnTo>
                    <a:pt x="141499" y="51723"/>
                  </a:lnTo>
                  <a:lnTo>
                    <a:pt x="135364" y="55318"/>
                  </a:lnTo>
                  <a:lnTo>
                    <a:pt x="120609" y="64604"/>
                  </a:lnTo>
                  <a:lnTo>
                    <a:pt x="86884" y="86735"/>
                  </a:lnTo>
                  <a:lnTo>
                    <a:pt x="79110" y="92550"/>
                  </a:lnTo>
                  <a:lnTo>
                    <a:pt x="71943" y="98411"/>
                  </a:lnTo>
                  <a:lnTo>
                    <a:pt x="65181" y="104303"/>
                  </a:lnTo>
                  <a:lnTo>
                    <a:pt x="58688" y="110215"/>
                  </a:lnTo>
                  <a:lnTo>
                    <a:pt x="46182" y="122076"/>
                  </a:lnTo>
                  <a:lnTo>
                    <a:pt x="14767" y="153021"/>
                  </a:lnTo>
                  <a:lnTo>
                    <a:pt x="11189" y="157577"/>
                  </a:lnTo>
                  <a:lnTo>
                    <a:pt x="7810" y="162598"/>
                  </a:lnTo>
                  <a:lnTo>
                    <a:pt x="4567" y="167930"/>
                  </a:lnTo>
                  <a:lnTo>
                    <a:pt x="2403" y="172477"/>
                  </a:lnTo>
                  <a:lnTo>
                    <a:pt x="962" y="176500"/>
                  </a:lnTo>
                  <a:lnTo>
                    <a:pt x="0" y="180175"/>
                  </a:lnTo>
                  <a:lnTo>
                    <a:pt x="352" y="183617"/>
                  </a:lnTo>
                  <a:lnTo>
                    <a:pt x="1578" y="186903"/>
                  </a:lnTo>
                  <a:lnTo>
                    <a:pt x="5587" y="193201"/>
                  </a:lnTo>
                  <a:lnTo>
                    <a:pt x="10675" y="199307"/>
                  </a:lnTo>
                  <a:lnTo>
                    <a:pt x="15406" y="201333"/>
                  </a:lnTo>
                  <a:lnTo>
                    <a:pt x="28600" y="203583"/>
                  </a:lnTo>
                  <a:lnTo>
                    <a:pt x="36285" y="204183"/>
                  </a:lnTo>
                  <a:lnTo>
                    <a:pt x="44385" y="204583"/>
                  </a:lnTo>
                  <a:lnTo>
                    <a:pt x="52762" y="204850"/>
                  </a:lnTo>
                  <a:lnTo>
                    <a:pt x="101851" y="205278"/>
                  </a:lnTo>
                  <a:lnTo>
                    <a:pt x="130189" y="205336"/>
                  </a:lnTo>
                  <a:lnTo>
                    <a:pt x="144691" y="204360"/>
                  </a:lnTo>
                  <a:lnTo>
                    <a:pt x="159320" y="202716"/>
                  </a:lnTo>
                  <a:lnTo>
                    <a:pt x="174034" y="200629"/>
                  </a:lnTo>
                  <a:lnTo>
                    <a:pt x="203611" y="195663"/>
                  </a:lnTo>
                  <a:lnTo>
                    <a:pt x="263022" y="184391"/>
                  </a:lnTo>
                  <a:lnTo>
                    <a:pt x="290125" y="178525"/>
                  </a:lnTo>
                  <a:lnTo>
                    <a:pt x="302908" y="175571"/>
                  </a:lnTo>
                  <a:lnTo>
                    <a:pt x="315400" y="171618"/>
                  </a:lnTo>
                  <a:lnTo>
                    <a:pt x="327697" y="166998"/>
                  </a:lnTo>
                  <a:lnTo>
                    <a:pt x="339863" y="161934"/>
                  </a:lnTo>
                  <a:lnTo>
                    <a:pt x="350950" y="156573"/>
                  </a:lnTo>
                  <a:lnTo>
                    <a:pt x="361318" y="151015"/>
                  </a:lnTo>
                  <a:lnTo>
                    <a:pt x="371207" y="145325"/>
                  </a:lnTo>
                  <a:lnTo>
                    <a:pt x="380776" y="139548"/>
                  </a:lnTo>
                  <a:lnTo>
                    <a:pt x="399346" y="127837"/>
                  </a:lnTo>
                  <a:lnTo>
                    <a:pt x="407473" y="121935"/>
                  </a:lnTo>
                  <a:lnTo>
                    <a:pt x="414874" y="116017"/>
                  </a:lnTo>
                  <a:lnTo>
                    <a:pt x="421794" y="110087"/>
                  </a:lnTo>
                  <a:lnTo>
                    <a:pt x="427399" y="104149"/>
                  </a:lnTo>
                  <a:lnTo>
                    <a:pt x="432128" y="98206"/>
                  </a:lnTo>
                  <a:lnTo>
                    <a:pt x="436273" y="92260"/>
                  </a:lnTo>
                  <a:lnTo>
                    <a:pt x="439035" y="86312"/>
                  </a:lnTo>
                  <a:lnTo>
                    <a:pt x="440878" y="80362"/>
                  </a:lnTo>
                  <a:lnTo>
                    <a:pt x="442106" y="74410"/>
                  </a:lnTo>
                  <a:lnTo>
                    <a:pt x="441932" y="68459"/>
                  </a:lnTo>
                  <a:lnTo>
                    <a:pt x="440825" y="62507"/>
                  </a:lnTo>
                  <a:lnTo>
                    <a:pt x="439094" y="56554"/>
                  </a:lnTo>
                  <a:lnTo>
                    <a:pt x="435956" y="51593"/>
                  </a:lnTo>
                  <a:lnTo>
                    <a:pt x="431880" y="47294"/>
                  </a:lnTo>
                  <a:lnTo>
                    <a:pt x="427178" y="43436"/>
                  </a:lnTo>
                  <a:lnTo>
                    <a:pt x="422058" y="39871"/>
                  </a:lnTo>
                  <a:lnTo>
                    <a:pt x="416662" y="36503"/>
                  </a:lnTo>
                  <a:lnTo>
                    <a:pt x="404381" y="30114"/>
                  </a:lnTo>
                  <a:lnTo>
                    <a:pt x="396938" y="27022"/>
                  </a:lnTo>
                  <a:lnTo>
                    <a:pt x="389000" y="23968"/>
                  </a:lnTo>
                  <a:lnTo>
                    <a:pt x="379740" y="20939"/>
                  </a:lnTo>
                  <a:lnTo>
                    <a:pt x="369597" y="17928"/>
                  </a:lnTo>
                  <a:lnTo>
                    <a:pt x="347745" y="11937"/>
                  </a:lnTo>
                  <a:lnTo>
                    <a:pt x="324803" y="5967"/>
                  </a:lnTo>
                  <a:lnTo>
                    <a:pt x="313129" y="3978"/>
                  </a:lnTo>
                  <a:lnTo>
                    <a:pt x="301378" y="2652"/>
                  </a:lnTo>
                  <a:lnTo>
                    <a:pt x="289575" y="1768"/>
                  </a:lnTo>
                  <a:lnTo>
                    <a:pt x="277737" y="1179"/>
                  </a:lnTo>
                  <a:lnTo>
                    <a:pt x="254002" y="524"/>
                  </a:lnTo>
                  <a:lnTo>
                    <a:pt x="193076" y="31"/>
                  </a:lnTo>
                  <a:lnTo>
                    <a:pt x="16774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518"/>
            <p:cNvSpPr/>
            <p:nvPr/>
          </p:nvSpPr>
          <p:spPr>
            <a:xfrm>
              <a:off x="6108546" y="1866754"/>
              <a:ext cx="229720" cy="204367"/>
            </a:xfrm>
            <a:custGeom>
              <a:avLst/>
              <a:gdLst/>
              <a:ahLst/>
              <a:cxnLst/>
              <a:rect l="0" t="0" r="0" b="0"/>
              <a:pathLst>
                <a:path w="229720" h="204367">
                  <a:moveTo>
                    <a:pt x="70798" y="17410"/>
                  </a:moveTo>
                  <a:lnTo>
                    <a:pt x="66058" y="17410"/>
                  </a:lnTo>
                  <a:lnTo>
                    <a:pt x="64660" y="19394"/>
                  </a:lnTo>
                  <a:lnTo>
                    <a:pt x="63729" y="22701"/>
                  </a:lnTo>
                  <a:lnTo>
                    <a:pt x="63109" y="26891"/>
                  </a:lnTo>
                  <a:lnTo>
                    <a:pt x="61703" y="31668"/>
                  </a:lnTo>
                  <a:lnTo>
                    <a:pt x="59774" y="36837"/>
                  </a:lnTo>
                  <a:lnTo>
                    <a:pt x="57496" y="42267"/>
                  </a:lnTo>
                  <a:lnTo>
                    <a:pt x="53991" y="47872"/>
                  </a:lnTo>
                  <a:lnTo>
                    <a:pt x="49672" y="53593"/>
                  </a:lnTo>
                  <a:lnTo>
                    <a:pt x="44807" y="59391"/>
                  </a:lnTo>
                  <a:lnTo>
                    <a:pt x="40572" y="66233"/>
                  </a:lnTo>
                  <a:lnTo>
                    <a:pt x="36757" y="73771"/>
                  </a:lnTo>
                  <a:lnTo>
                    <a:pt x="33220" y="81773"/>
                  </a:lnTo>
                  <a:lnTo>
                    <a:pt x="28879" y="89092"/>
                  </a:lnTo>
                  <a:lnTo>
                    <a:pt x="24001" y="95956"/>
                  </a:lnTo>
                  <a:lnTo>
                    <a:pt x="18764" y="102516"/>
                  </a:lnTo>
                  <a:lnTo>
                    <a:pt x="14281" y="109866"/>
                  </a:lnTo>
                  <a:lnTo>
                    <a:pt x="10299" y="117742"/>
                  </a:lnTo>
                  <a:lnTo>
                    <a:pt x="6652" y="125970"/>
                  </a:lnTo>
                  <a:lnTo>
                    <a:pt x="4222" y="132447"/>
                  </a:lnTo>
                  <a:lnTo>
                    <a:pt x="2602" y="137758"/>
                  </a:lnTo>
                  <a:lnTo>
                    <a:pt x="1521" y="142290"/>
                  </a:lnTo>
                  <a:lnTo>
                    <a:pt x="800" y="147296"/>
                  </a:lnTo>
                  <a:lnTo>
                    <a:pt x="320" y="152618"/>
                  </a:lnTo>
                  <a:lnTo>
                    <a:pt x="0" y="158150"/>
                  </a:lnTo>
                  <a:lnTo>
                    <a:pt x="779" y="163822"/>
                  </a:lnTo>
                  <a:lnTo>
                    <a:pt x="2291" y="169588"/>
                  </a:lnTo>
                  <a:lnTo>
                    <a:pt x="4290" y="175417"/>
                  </a:lnTo>
                  <a:lnTo>
                    <a:pt x="6616" y="180295"/>
                  </a:lnTo>
                  <a:lnTo>
                    <a:pt x="9158" y="184539"/>
                  </a:lnTo>
                  <a:lnTo>
                    <a:pt x="11845" y="188360"/>
                  </a:lnTo>
                  <a:lnTo>
                    <a:pt x="15621" y="191900"/>
                  </a:lnTo>
                  <a:lnTo>
                    <a:pt x="20122" y="195252"/>
                  </a:lnTo>
                  <a:lnTo>
                    <a:pt x="25108" y="198479"/>
                  </a:lnTo>
                  <a:lnTo>
                    <a:pt x="30416" y="200631"/>
                  </a:lnTo>
                  <a:lnTo>
                    <a:pt x="35939" y="202065"/>
                  </a:lnTo>
                  <a:lnTo>
                    <a:pt x="41606" y="203021"/>
                  </a:lnTo>
                  <a:lnTo>
                    <a:pt x="47368" y="203658"/>
                  </a:lnTo>
                  <a:lnTo>
                    <a:pt x="53193" y="204083"/>
                  </a:lnTo>
                  <a:lnTo>
                    <a:pt x="59061" y="204366"/>
                  </a:lnTo>
                  <a:lnTo>
                    <a:pt x="65950" y="203563"/>
                  </a:lnTo>
                  <a:lnTo>
                    <a:pt x="73519" y="202035"/>
                  </a:lnTo>
                  <a:lnTo>
                    <a:pt x="81542" y="200025"/>
                  </a:lnTo>
                  <a:lnTo>
                    <a:pt x="88875" y="197692"/>
                  </a:lnTo>
                  <a:lnTo>
                    <a:pt x="95747" y="195145"/>
                  </a:lnTo>
                  <a:lnTo>
                    <a:pt x="102314" y="192454"/>
                  </a:lnTo>
                  <a:lnTo>
                    <a:pt x="109667" y="189669"/>
                  </a:lnTo>
                  <a:lnTo>
                    <a:pt x="125776" y="183927"/>
                  </a:lnTo>
                  <a:lnTo>
                    <a:pt x="134240" y="180015"/>
                  </a:lnTo>
                  <a:lnTo>
                    <a:pt x="142858" y="175422"/>
                  </a:lnTo>
                  <a:lnTo>
                    <a:pt x="151580" y="170377"/>
                  </a:lnTo>
                  <a:lnTo>
                    <a:pt x="159379" y="165028"/>
                  </a:lnTo>
                  <a:lnTo>
                    <a:pt x="166563" y="159478"/>
                  </a:lnTo>
                  <a:lnTo>
                    <a:pt x="173336" y="153794"/>
                  </a:lnTo>
                  <a:lnTo>
                    <a:pt x="179837" y="148020"/>
                  </a:lnTo>
                  <a:lnTo>
                    <a:pt x="192351" y="136313"/>
                  </a:lnTo>
                  <a:lnTo>
                    <a:pt x="197474" y="130413"/>
                  </a:lnTo>
                  <a:lnTo>
                    <a:pt x="201881" y="124495"/>
                  </a:lnTo>
                  <a:lnTo>
                    <a:pt x="205811" y="118566"/>
                  </a:lnTo>
                  <a:lnTo>
                    <a:pt x="209424" y="112628"/>
                  </a:lnTo>
                  <a:lnTo>
                    <a:pt x="212824" y="106686"/>
                  </a:lnTo>
                  <a:lnTo>
                    <a:pt x="219249" y="94791"/>
                  </a:lnTo>
                  <a:lnTo>
                    <a:pt x="225411" y="82890"/>
                  </a:lnTo>
                  <a:lnTo>
                    <a:pt x="227451" y="76938"/>
                  </a:lnTo>
                  <a:lnTo>
                    <a:pt x="228812" y="70986"/>
                  </a:lnTo>
                  <a:lnTo>
                    <a:pt x="229719" y="65033"/>
                  </a:lnTo>
                  <a:lnTo>
                    <a:pt x="229330" y="59080"/>
                  </a:lnTo>
                  <a:lnTo>
                    <a:pt x="228081" y="53128"/>
                  </a:lnTo>
                  <a:lnTo>
                    <a:pt x="226254" y="47175"/>
                  </a:lnTo>
                  <a:lnTo>
                    <a:pt x="224044" y="42214"/>
                  </a:lnTo>
                  <a:lnTo>
                    <a:pt x="221580" y="37915"/>
                  </a:lnTo>
                  <a:lnTo>
                    <a:pt x="218944" y="34056"/>
                  </a:lnTo>
                  <a:lnTo>
                    <a:pt x="215203" y="29500"/>
                  </a:lnTo>
                  <a:lnTo>
                    <a:pt x="210724" y="24477"/>
                  </a:lnTo>
                  <a:lnTo>
                    <a:pt x="205753" y="19145"/>
                  </a:lnTo>
                  <a:lnTo>
                    <a:pt x="199463" y="15590"/>
                  </a:lnTo>
                  <a:lnTo>
                    <a:pt x="192293" y="13220"/>
                  </a:lnTo>
                  <a:lnTo>
                    <a:pt x="184537" y="11640"/>
                  </a:lnTo>
                  <a:lnTo>
                    <a:pt x="176390" y="9594"/>
                  </a:lnTo>
                  <a:lnTo>
                    <a:pt x="167981" y="7238"/>
                  </a:lnTo>
                  <a:lnTo>
                    <a:pt x="159399" y="4676"/>
                  </a:lnTo>
                  <a:lnTo>
                    <a:pt x="150701" y="2967"/>
                  </a:lnTo>
                  <a:lnTo>
                    <a:pt x="141926" y="1828"/>
                  </a:lnTo>
                  <a:lnTo>
                    <a:pt x="133099" y="1069"/>
                  </a:lnTo>
                  <a:lnTo>
                    <a:pt x="124238" y="563"/>
                  </a:lnTo>
                  <a:lnTo>
                    <a:pt x="106455" y="0"/>
                  </a:lnTo>
                  <a:lnTo>
                    <a:pt x="97546" y="842"/>
                  </a:lnTo>
                  <a:lnTo>
                    <a:pt x="88629" y="2396"/>
                  </a:lnTo>
                  <a:lnTo>
                    <a:pt x="79709" y="4424"/>
                  </a:lnTo>
                  <a:lnTo>
                    <a:pt x="72770" y="5776"/>
                  </a:lnTo>
                  <a:lnTo>
                    <a:pt x="67152" y="6677"/>
                  </a:lnTo>
                  <a:lnTo>
                    <a:pt x="52939" y="84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519"/>
            <p:cNvSpPr/>
            <p:nvPr/>
          </p:nvSpPr>
          <p:spPr>
            <a:xfrm>
              <a:off x="5848945" y="2303859"/>
              <a:ext cx="17860" cy="169665"/>
            </a:xfrm>
            <a:custGeom>
              <a:avLst/>
              <a:gdLst/>
              <a:ahLst/>
              <a:cxnLst/>
              <a:rect l="0" t="0" r="0" b="0"/>
              <a:pathLst>
                <a:path w="17860" h="169665">
                  <a:moveTo>
                    <a:pt x="17859" y="0"/>
                  </a:moveTo>
                  <a:lnTo>
                    <a:pt x="17859" y="38731"/>
                  </a:lnTo>
                  <a:lnTo>
                    <a:pt x="16867" y="41696"/>
                  </a:lnTo>
                  <a:lnTo>
                    <a:pt x="15213" y="44665"/>
                  </a:lnTo>
                  <a:lnTo>
                    <a:pt x="13120" y="47636"/>
                  </a:lnTo>
                  <a:lnTo>
                    <a:pt x="11722" y="50609"/>
                  </a:lnTo>
                  <a:lnTo>
                    <a:pt x="10791" y="53583"/>
                  </a:lnTo>
                  <a:lnTo>
                    <a:pt x="10171" y="56558"/>
                  </a:lnTo>
                  <a:lnTo>
                    <a:pt x="9756" y="59533"/>
                  </a:lnTo>
                  <a:lnTo>
                    <a:pt x="9481" y="62509"/>
                  </a:lnTo>
                  <a:lnTo>
                    <a:pt x="9297" y="65485"/>
                  </a:lnTo>
                  <a:lnTo>
                    <a:pt x="9093" y="71438"/>
                  </a:lnTo>
                  <a:lnTo>
                    <a:pt x="9038" y="74414"/>
                  </a:lnTo>
                  <a:lnTo>
                    <a:pt x="8010" y="77391"/>
                  </a:lnTo>
                  <a:lnTo>
                    <a:pt x="6332" y="80367"/>
                  </a:lnTo>
                  <a:lnTo>
                    <a:pt x="4222" y="83344"/>
                  </a:lnTo>
                  <a:lnTo>
                    <a:pt x="2814" y="86320"/>
                  </a:lnTo>
                  <a:lnTo>
                    <a:pt x="1876" y="89297"/>
                  </a:lnTo>
                  <a:lnTo>
                    <a:pt x="1251" y="92273"/>
                  </a:lnTo>
                  <a:lnTo>
                    <a:pt x="833" y="95250"/>
                  </a:lnTo>
                  <a:lnTo>
                    <a:pt x="555" y="98226"/>
                  </a:lnTo>
                  <a:lnTo>
                    <a:pt x="370" y="101203"/>
                  </a:lnTo>
                  <a:lnTo>
                    <a:pt x="165" y="107156"/>
                  </a:lnTo>
                  <a:lnTo>
                    <a:pt x="33" y="119062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520"/>
            <p:cNvSpPr/>
            <p:nvPr/>
          </p:nvSpPr>
          <p:spPr>
            <a:xfrm>
              <a:off x="5554302" y="2768236"/>
              <a:ext cx="285714" cy="169595"/>
            </a:xfrm>
            <a:custGeom>
              <a:avLst/>
              <a:gdLst/>
              <a:ahLst/>
              <a:cxnLst/>
              <a:rect l="0" t="0" r="0" b="0"/>
              <a:pathLst>
                <a:path w="285714" h="169595">
                  <a:moveTo>
                    <a:pt x="196417" y="17826"/>
                  </a:moveTo>
                  <a:lnTo>
                    <a:pt x="196417" y="10138"/>
                  </a:lnTo>
                  <a:lnTo>
                    <a:pt x="195424" y="9724"/>
                  </a:lnTo>
                  <a:lnTo>
                    <a:pt x="191677" y="9264"/>
                  </a:lnTo>
                  <a:lnTo>
                    <a:pt x="189288" y="8149"/>
                  </a:lnTo>
                  <a:lnTo>
                    <a:pt x="183988" y="4265"/>
                  </a:lnTo>
                  <a:lnTo>
                    <a:pt x="181185" y="2832"/>
                  </a:lnTo>
                  <a:lnTo>
                    <a:pt x="175426" y="1240"/>
                  </a:lnTo>
                  <a:lnTo>
                    <a:pt x="166605" y="344"/>
                  </a:lnTo>
                  <a:lnTo>
                    <a:pt x="158031" y="134"/>
                  </a:lnTo>
                  <a:lnTo>
                    <a:pt x="136358" y="0"/>
                  </a:lnTo>
                  <a:lnTo>
                    <a:pt x="131573" y="981"/>
                  </a:lnTo>
                  <a:lnTo>
                    <a:pt x="123611" y="4717"/>
                  </a:lnTo>
                  <a:lnTo>
                    <a:pt x="119106" y="6110"/>
                  </a:lnTo>
                  <a:lnTo>
                    <a:pt x="114119" y="7039"/>
                  </a:lnTo>
                  <a:lnTo>
                    <a:pt x="108809" y="7658"/>
                  </a:lnTo>
                  <a:lnTo>
                    <a:pt x="104277" y="9063"/>
                  </a:lnTo>
                  <a:lnTo>
                    <a:pt x="96596" y="13270"/>
                  </a:lnTo>
                  <a:lnTo>
                    <a:pt x="92166" y="15781"/>
                  </a:lnTo>
                  <a:lnTo>
                    <a:pt x="81953" y="21216"/>
                  </a:lnTo>
                  <a:lnTo>
                    <a:pt x="65046" y="29855"/>
                  </a:lnTo>
                  <a:lnTo>
                    <a:pt x="60219" y="32790"/>
                  </a:lnTo>
                  <a:lnTo>
                    <a:pt x="56009" y="35740"/>
                  </a:lnTo>
                  <a:lnTo>
                    <a:pt x="52210" y="38698"/>
                  </a:lnTo>
                  <a:lnTo>
                    <a:pt x="48685" y="41663"/>
                  </a:lnTo>
                  <a:lnTo>
                    <a:pt x="45343" y="44631"/>
                  </a:lnTo>
                  <a:lnTo>
                    <a:pt x="42123" y="47602"/>
                  </a:lnTo>
                  <a:lnTo>
                    <a:pt x="37991" y="50575"/>
                  </a:lnTo>
                  <a:lnTo>
                    <a:pt x="33253" y="53550"/>
                  </a:lnTo>
                  <a:lnTo>
                    <a:pt x="28109" y="56525"/>
                  </a:lnTo>
                  <a:lnTo>
                    <a:pt x="23688" y="59500"/>
                  </a:lnTo>
                  <a:lnTo>
                    <a:pt x="19749" y="62476"/>
                  </a:lnTo>
                  <a:lnTo>
                    <a:pt x="16130" y="65452"/>
                  </a:lnTo>
                  <a:lnTo>
                    <a:pt x="13718" y="68428"/>
                  </a:lnTo>
                  <a:lnTo>
                    <a:pt x="12109" y="71405"/>
                  </a:lnTo>
                  <a:lnTo>
                    <a:pt x="11037" y="74381"/>
                  </a:lnTo>
                  <a:lnTo>
                    <a:pt x="9330" y="77357"/>
                  </a:lnTo>
                  <a:lnTo>
                    <a:pt x="7200" y="80334"/>
                  </a:lnTo>
                  <a:lnTo>
                    <a:pt x="4788" y="83310"/>
                  </a:lnTo>
                  <a:lnTo>
                    <a:pt x="3179" y="86287"/>
                  </a:lnTo>
                  <a:lnTo>
                    <a:pt x="2108" y="89264"/>
                  </a:lnTo>
                  <a:lnTo>
                    <a:pt x="1393" y="92240"/>
                  </a:lnTo>
                  <a:lnTo>
                    <a:pt x="917" y="96209"/>
                  </a:lnTo>
                  <a:lnTo>
                    <a:pt x="598" y="100839"/>
                  </a:lnTo>
                  <a:lnTo>
                    <a:pt x="245" y="110283"/>
                  </a:lnTo>
                  <a:lnTo>
                    <a:pt x="47" y="121178"/>
                  </a:lnTo>
                  <a:lnTo>
                    <a:pt x="0" y="127591"/>
                  </a:lnTo>
                  <a:lnTo>
                    <a:pt x="980" y="129698"/>
                  </a:lnTo>
                  <a:lnTo>
                    <a:pt x="2625" y="131103"/>
                  </a:lnTo>
                  <a:lnTo>
                    <a:pt x="4714" y="132039"/>
                  </a:lnTo>
                  <a:lnTo>
                    <a:pt x="6107" y="133655"/>
                  </a:lnTo>
                  <a:lnTo>
                    <a:pt x="7036" y="135725"/>
                  </a:lnTo>
                  <a:lnTo>
                    <a:pt x="7655" y="138097"/>
                  </a:lnTo>
                  <a:lnTo>
                    <a:pt x="10052" y="140671"/>
                  </a:lnTo>
                  <a:lnTo>
                    <a:pt x="13634" y="143379"/>
                  </a:lnTo>
                  <a:lnTo>
                    <a:pt x="18007" y="146176"/>
                  </a:lnTo>
                  <a:lnTo>
                    <a:pt x="21914" y="149033"/>
                  </a:lnTo>
                  <a:lnTo>
                    <a:pt x="25512" y="151930"/>
                  </a:lnTo>
                  <a:lnTo>
                    <a:pt x="28902" y="154854"/>
                  </a:lnTo>
                  <a:lnTo>
                    <a:pt x="33146" y="156803"/>
                  </a:lnTo>
                  <a:lnTo>
                    <a:pt x="37960" y="158102"/>
                  </a:lnTo>
                  <a:lnTo>
                    <a:pt x="43154" y="158969"/>
                  </a:lnTo>
                  <a:lnTo>
                    <a:pt x="49593" y="160538"/>
                  </a:lnTo>
                  <a:lnTo>
                    <a:pt x="56862" y="162577"/>
                  </a:lnTo>
                  <a:lnTo>
                    <a:pt x="64685" y="164928"/>
                  </a:lnTo>
                  <a:lnTo>
                    <a:pt x="71885" y="166495"/>
                  </a:lnTo>
                  <a:lnTo>
                    <a:pt x="78668" y="167541"/>
                  </a:lnTo>
                  <a:lnTo>
                    <a:pt x="85176" y="168237"/>
                  </a:lnTo>
                  <a:lnTo>
                    <a:pt x="92490" y="168701"/>
                  </a:lnTo>
                  <a:lnTo>
                    <a:pt x="100343" y="169011"/>
                  </a:lnTo>
                  <a:lnTo>
                    <a:pt x="122971" y="169447"/>
                  </a:lnTo>
                  <a:lnTo>
                    <a:pt x="153135" y="169594"/>
                  </a:lnTo>
                  <a:lnTo>
                    <a:pt x="161609" y="168614"/>
                  </a:lnTo>
                  <a:lnTo>
                    <a:pt x="170235" y="166969"/>
                  </a:lnTo>
                  <a:lnTo>
                    <a:pt x="178962" y="164879"/>
                  </a:lnTo>
                  <a:lnTo>
                    <a:pt x="186765" y="163486"/>
                  </a:lnTo>
                  <a:lnTo>
                    <a:pt x="193951" y="162558"/>
                  </a:lnTo>
                  <a:lnTo>
                    <a:pt x="200725" y="161939"/>
                  </a:lnTo>
                  <a:lnTo>
                    <a:pt x="207226" y="160534"/>
                  </a:lnTo>
                  <a:lnTo>
                    <a:pt x="213546" y="158605"/>
                  </a:lnTo>
                  <a:lnTo>
                    <a:pt x="219742" y="156327"/>
                  </a:lnTo>
                  <a:lnTo>
                    <a:pt x="225858" y="153816"/>
                  </a:lnTo>
                  <a:lnTo>
                    <a:pt x="231919" y="151150"/>
                  </a:lnTo>
                  <a:lnTo>
                    <a:pt x="237944" y="148381"/>
                  </a:lnTo>
                  <a:lnTo>
                    <a:pt x="242953" y="145542"/>
                  </a:lnTo>
                  <a:lnTo>
                    <a:pt x="247285" y="142657"/>
                  </a:lnTo>
                  <a:lnTo>
                    <a:pt x="251164" y="139742"/>
                  </a:lnTo>
                  <a:lnTo>
                    <a:pt x="254744" y="136807"/>
                  </a:lnTo>
                  <a:lnTo>
                    <a:pt x="258121" y="133857"/>
                  </a:lnTo>
                  <a:lnTo>
                    <a:pt x="261366" y="130899"/>
                  </a:lnTo>
                  <a:lnTo>
                    <a:pt x="264521" y="128927"/>
                  </a:lnTo>
                  <a:lnTo>
                    <a:pt x="270672" y="126735"/>
                  </a:lnTo>
                  <a:lnTo>
                    <a:pt x="276714" y="123116"/>
                  </a:lnTo>
                  <a:lnTo>
                    <a:pt x="279713" y="120761"/>
                  </a:lnTo>
                  <a:lnTo>
                    <a:pt x="281713" y="118199"/>
                  </a:lnTo>
                  <a:lnTo>
                    <a:pt x="283048" y="115499"/>
                  </a:lnTo>
                  <a:lnTo>
                    <a:pt x="283935" y="112707"/>
                  </a:lnTo>
                  <a:lnTo>
                    <a:pt x="284528" y="109854"/>
                  </a:lnTo>
                  <a:lnTo>
                    <a:pt x="284923" y="106959"/>
                  </a:lnTo>
                  <a:lnTo>
                    <a:pt x="285557" y="99924"/>
                  </a:lnTo>
                  <a:lnTo>
                    <a:pt x="285645" y="96317"/>
                  </a:lnTo>
                  <a:lnTo>
                    <a:pt x="285713" y="73049"/>
                  </a:lnTo>
                  <a:lnTo>
                    <a:pt x="284721" y="72501"/>
                  </a:lnTo>
                  <a:lnTo>
                    <a:pt x="280972" y="71891"/>
                  </a:lnTo>
                  <a:lnTo>
                    <a:pt x="279576" y="70737"/>
                  </a:lnTo>
                  <a:lnTo>
                    <a:pt x="278645" y="68975"/>
                  </a:lnTo>
                  <a:lnTo>
                    <a:pt x="278025" y="66808"/>
                  </a:lnTo>
                  <a:lnTo>
                    <a:pt x="276619" y="65363"/>
                  </a:lnTo>
                  <a:lnTo>
                    <a:pt x="274689" y="64400"/>
                  </a:lnTo>
                  <a:lnTo>
                    <a:pt x="272411" y="63758"/>
                  </a:lnTo>
                  <a:lnTo>
                    <a:pt x="270892" y="62338"/>
                  </a:lnTo>
                  <a:lnTo>
                    <a:pt x="269879" y="60399"/>
                  </a:lnTo>
                  <a:lnTo>
                    <a:pt x="269204" y="58114"/>
                  </a:lnTo>
                  <a:lnTo>
                    <a:pt x="267762" y="56591"/>
                  </a:lnTo>
                  <a:lnTo>
                    <a:pt x="265808" y="55575"/>
                  </a:lnTo>
                  <a:lnTo>
                    <a:pt x="260284" y="53946"/>
                  </a:lnTo>
                  <a:lnTo>
                    <a:pt x="254587" y="53664"/>
                  </a:lnTo>
                  <a:lnTo>
                    <a:pt x="253056" y="52632"/>
                  </a:lnTo>
                  <a:lnTo>
                    <a:pt x="252036" y="50951"/>
                  </a:lnTo>
                  <a:lnTo>
                    <a:pt x="251356" y="48839"/>
                  </a:lnTo>
                  <a:lnTo>
                    <a:pt x="249909" y="47431"/>
                  </a:lnTo>
                  <a:lnTo>
                    <a:pt x="247954" y="46493"/>
                  </a:lnTo>
                  <a:lnTo>
                    <a:pt x="241468" y="44725"/>
                  </a:lnTo>
                  <a:lnTo>
                    <a:pt x="232703" y="44619"/>
                  </a:lnTo>
                  <a:lnTo>
                    <a:pt x="232137" y="44615"/>
                  </a:lnTo>
                  <a:lnTo>
                    <a:pt x="237280" y="44615"/>
                  </a:lnTo>
                  <a:lnTo>
                    <a:pt x="232135" y="44615"/>
                  </a:lnTo>
                  <a:lnTo>
                    <a:pt x="249995" y="446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521"/>
            <p:cNvSpPr/>
            <p:nvPr/>
          </p:nvSpPr>
          <p:spPr>
            <a:xfrm>
              <a:off x="5715154" y="3562945"/>
              <a:ext cx="312325" cy="142755"/>
            </a:xfrm>
            <a:custGeom>
              <a:avLst/>
              <a:gdLst/>
              <a:ahLst/>
              <a:cxnLst/>
              <a:rect l="0" t="0" r="0" b="0"/>
              <a:pathLst>
                <a:path w="312325" h="142755">
                  <a:moveTo>
                    <a:pt x="124861" y="8930"/>
                  </a:moveTo>
                  <a:lnTo>
                    <a:pt x="120120" y="8930"/>
                  </a:lnTo>
                  <a:lnTo>
                    <a:pt x="118724" y="9922"/>
                  </a:lnTo>
                  <a:lnTo>
                    <a:pt x="117793" y="11575"/>
                  </a:lnTo>
                  <a:lnTo>
                    <a:pt x="117172" y="13670"/>
                  </a:lnTo>
                  <a:lnTo>
                    <a:pt x="114774" y="15066"/>
                  </a:lnTo>
                  <a:lnTo>
                    <a:pt x="106818" y="16618"/>
                  </a:lnTo>
                  <a:lnTo>
                    <a:pt x="99313" y="17308"/>
                  </a:lnTo>
                  <a:lnTo>
                    <a:pt x="95923" y="17492"/>
                  </a:lnTo>
                  <a:lnTo>
                    <a:pt x="86864" y="20342"/>
                  </a:lnTo>
                  <a:lnTo>
                    <a:pt x="81670" y="22491"/>
                  </a:lnTo>
                  <a:lnTo>
                    <a:pt x="77216" y="24916"/>
                  </a:lnTo>
                  <a:lnTo>
                    <a:pt x="73253" y="27524"/>
                  </a:lnTo>
                  <a:lnTo>
                    <a:pt x="69620" y="30256"/>
                  </a:lnTo>
                  <a:lnTo>
                    <a:pt x="65214" y="33069"/>
                  </a:lnTo>
                  <a:lnTo>
                    <a:pt x="60291" y="35937"/>
                  </a:lnTo>
                  <a:lnTo>
                    <a:pt x="55025" y="38840"/>
                  </a:lnTo>
                  <a:lnTo>
                    <a:pt x="50523" y="41769"/>
                  </a:lnTo>
                  <a:lnTo>
                    <a:pt x="46528" y="44713"/>
                  </a:lnTo>
                  <a:lnTo>
                    <a:pt x="42874" y="47668"/>
                  </a:lnTo>
                  <a:lnTo>
                    <a:pt x="36167" y="50951"/>
                  </a:lnTo>
                  <a:lnTo>
                    <a:pt x="32989" y="51826"/>
                  </a:lnTo>
                  <a:lnTo>
                    <a:pt x="26813" y="55445"/>
                  </a:lnTo>
                  <a:lnTo>
                    <a:pt x="23777" y="57800"/>
                  </a:lnTo>
                  <a:lnTo>
                    <a:pt x="20761" y="60361"/>
                  </a:lnTo>
                  <a:lnTo>
                    <a:pt x="17758" y="63061"/>
                  </a:lnTo>
                  <a:lnTo>
                    <a:pt x="11775" y="68707"/>
                  </a:lnTo>
                  <a:lnTo>
                    <a:pt x="5809" y="74523"/>
                  </a:lnTo>
                  <a:lnTo>
                    <a:pt x="3820" y="77464"/>
                  </a:lnTo>
                  <a:lnTo>
                    <a:pt x="2496" y="80416"/>
                  </a:lnTo>
                  <a:lnTo>
                    <a:pt x="1612" y="83376"/>
                  </a:lnTo>
                  <a:lnTo>
                    <a:pt x="1023" y="86342"/>
                  </a:lnTo>
                  <a:lnTo>
                    <a:pt x="630" y="89311"/>
                  </a:lnTo>
                  <a:lnTo>
                    <a:pt x="0" y="96465"/>
                  </a:lnTo>
                  <a:lnTo>
                    <a:pt x="2560" y="100089"/>
                  </a:lnTo>
                  <a:lnTo>
                    <a:pt x="4632" y="102445"/>
                  </a:lnTo>
                  <a:lnTo>
                    <a:pt x="7005" y="105008"/>
                  </a:lnTo>
                  <a:lnTo>
                    <a:pt x="12288" y="110501"/>
                  </a:lnTo>
                  <a:lnTo>
                    <a:pt x="16078" y="112362"/>
                  </a:lnTo>
                  <a:lnTo>
                    <a:pt x="25580" y="114431"/>
                  </a:lnTo>
                  <a:lnTo>
                    <a:pt x="31885" y="115975"/>
                  </a:lnTo>
                  <a:lnTo>
                    <a:pt x="39064" y="117996"/>
                  </a:lnTo>
                  <a:lnTo>
                    <a:pt x="46827" y="120336"/>
                  </a:lnTo>
                  <a:lnTo>
                    <a:pt x="53987" y="122888"/>
                  </a:lnTo>
                  <a:lnTo>
                    <a:pt x="60744" y="125582"/>
                  </a:lnTo>
                  <a:lnTo>
                    <a:pt x="67234" y="128369"/>
                  </a:lnTo>
                  <a:lnTo>
                    <a:pt x="74536" y="130228"/>
                  </a:lnTo>
                  <a:lnTo>
                    <a:pt x="82382" y="131467"/>
                  </a:lnTo>
                  <a:lnTo>
                    <a:pt x="90588" y="132293"/>
                  </a:lnTo>
                  <a:lnTo>
                    <a:pt x="99036" y="133836"/>
                  </a:lnTo>
                  <a:lnTo>
                    <a:pt x="107645" y="135857"/>
                  </a:lnTo>
                  <a:lnTo>
                    <a:pt x="116360" y="138196"/>
                  </a:lnTo>
                  <a:lnTo>
                    <a:pt x="125147" y="139756"/>
                  </a:lnTo>
                  <a:lnTo>
                    <a:pt x="133981" y="140796"/>
                  </a:lnTo>
                  <a:lnTo>
                    <a:pt x="142847" y="141489"/>
                  </a:lnTo>
                  <a:lnTo>
                    <a:pt x="152726" y="141951"/>
                  </a:lnTo>
                  <a:lnTo>
                    <a:pt x="174287" y="142464"/>
                  </a:lnTo>
                  <a:lnTo>
                    <a:pt x="203998" y="142754"/>
                  </a:lnTo>
                  <a:lnTo>
                    <a:pt x="212346" y="141802"/>
                  </a:lnTo>
                  <a:lnTo>
                    <a:pt x="219894" y="140175"/>
                  </a:lnTo>
                  <a:lnTo>
                    <a:pt x="226911" y="138098"/>
                  </a:lnTo>
                  <a:lnTo>
                    <a:pt x="234567" y="136714"/>
                  </a:lnTo>
                  <a:lnTo>
                    <a:pt x="242647" y="135791"/>
                  </a:lnTo>
                  <a:lnTo>
                    <a:pt x="251010" y="135176"/>
                  </a:lnTo>
                  <a:lnTo>
                    <a:pt x="258570" y="133773"/>
                  </a:lnTo>
                  <a:lnTo>
                    <a:pt x="265593" y="131846"/>
                  </a:lnTo>
                  <a:lnTo>
                    <a:pt x="272260" y="129569"/>
                  </a:lnTo>
                  <a:lnTo>
                    <a:pt x="278689" y="127059"/>
                  </a:lnTo>
                  <a:lnTo>
                    <a:pt x="284960" y="124394"/>
                  </a:lnTo>
                  <a:lnTo>
                    <a:pt x="291125" y="121625"/>
                  </a:lnTo>
                  <a:lnTo>
                    <a:pt x="296226" y="118786"/>
                  </a:lnTo>
                  <a:lnTo>
                    <a:pt x="300621" y="115902"/>
                  </a:lnTo>
                  <a:lnTo>
                    <a:pt x="310061" y="108883"/>
                  </a:lnTo>
                  <a:lnTo>
                    <a:pt x="310835" y="107315"/>
                  </a:lnTo>
                  <a:lnTo>
                    <a:pt x="311696" y="102928"/>
                  </a:lnTo>
                  <a:lnTo>
                    <a:pt x="311925" y="100368"/>
                  </a:lnTo>
                  <a:lnTo>
                    <a:pt x="312078" y="97670"/>
                  </a:lnTo>
                  <a:lnTo>
                    <a:pt x="312247" y="92026"/>
                  </a:lnTo>
                  <a:lnTo>
                    <a:pt x="312324" y="86210"/>
                  </a:lnTo>
                  <a:lnTo>
                    <a:pt x="311352" y="82278"/>
                  </a:lnTo>
                  <a:lnTo>
                    <a:pt x="309711" y="77672"/>
                  </a:lnTo>
                  <a:lnTo>
                    <a:pt x="307625" y="72618"/>
                  </a:lnTo>
                  <a:lnTo>
                    <a:pt x="305243" y="68256"/>
                  </a:lnTo>
                  <a:lnTo>
                    <a:pt x="302662" y="64355"/>
                  </a:lnTo>
                  <a:lnTo>
                    <a:pt x="299950" y="60763"/>
                  </a:lnTo>
                  <a:lnTo>
                    <a:pt x="296157" y="57375"/>
                  </a:lnTo>
                  <a:lnTo>
                    <a:pt x="291644" y="54126"/>
                  </a:lnTo>
                  <a:lnTo>
                    <a:pt x="286652" y="50966"/>
                  </a:lnTo>
                  <a:lnTo>
                    <a:pt x="282331" y="46876"/>
                  </a:lnTo>
                  <a:lnTo>
                    <a:pt x="278458" y="42165"/>
                  </a:lnTo>
                  <a:lnTo>
                    <a:pt x="274884" y="37039"/>
                  </a:lnTo>
                  <a:lnTo>
                    <a:pt x="270517" y="32630"/>
                  </a:lnTo>
                  <a:lnTo>
                    <a:pt x="265621" y="28699"/>
                  </a:lnTo>
                  <a:lnTo>
                    <a:pt x="260373" y="25086"/>
                  </a:lnTo>
                  <a:lnTo>
                    <a:pt x="254889" y="22677"/>
                  </a:lnTo>
                  <a:lnTo>
                    <a:pt x="249250" y="21071"/>
                  </a:lnTo>
                  <a:lnTo>
                    <a:pt x="243506" y="20000"/>
                  </a:lnTo>
                  <a:lnTo>
                    <a:pt x="234477" y="16165"/>
                  </a:lnTo>
                  <a:lnTo>
                    <a:pt x="230680" y="13753"/>
                  </a:lnTo>
                  <a:lnTo>
                    <a:pt x="228149" y="11153"/>
                  </a:lnTo>
                  <a:lnTo>
                    <a:pt x="226462" y="8428"/>
                  </a:lnTo>
                  <a:lnTo>
                    <a:pt x="225337" y="5618"/>
                  </a:lnTo>
                  <a:lnTo>
                    <a:pt x="223595" y="3745"/>
                  </a:lnTo>
                  <a:lnTo>
                    <a:pt x="221441" y="2497"/>
                  </a:lnTo>
                  <a:lnTo>
                    <a:pt x="21415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522"/>
            <p:cNvSpPr/>
            <p:nvPr/>
          </p:nvSpPr>
          <p:spPr>
            <a:xfrm>
              <a:off x="6223992" y="3598664"/>
              <a:ext cx="8898" cy="303610"/>
            </a:xfrm>
            <a:custGeom>
              <a:avLst/>
              <a:gdLst/>
              <a:ahLst/>
              <a:cxnLst/>
              <a:rect l="0" t="0" r="0" b="0"/>
              <a:pathLst>
                <a:path w="8898" h="303610">
                  <a:moveTo>
                    <a:pt x="0" y="0"/>
                  </a:moveTo>
                  <a:lnTo>
                    <a:pt x="0" y="17169"/>
                  </a:lnTo>
                  <a:lnTo>
                    <a:pt x="991" y="23352"/>
                  </a:lnTo>
                  <a:lnTo>
                    <a:pt x="2646" y="30450"/>
                  </a:lnTo>
                  <a:lnTo>
                    <a:pt x="4739" y="38160"/>
                  </a:lnTo>
                  <a:lnTo>
                    <a:pt x="6136" y="48260"/>
                  </a:lnTo>
                  <a:lnTo>
                    <a:pt x="7067" y="59954"/>
                  </a:lnTo>
                  <a:lnTo>
                    <a:pt x="7688" y="72711"/>
                  </a:lnTo>
                  <a:lnTo>
                    <a:pt x="8378" y="97470"/>
                  </a:lnTo>
                  <a:lnTo>
                    <a:pt x="8897" y="201643"/>
                  </a:lnTo>
                  <a:lnTo>
                    <a:pt x="7915" y="216780"/>
                  </a:lnTo>
                  <a:lnTo>
                    <a:pt x="6269" y="231832"/>
                  </a:lnTo>
                  <a:lnTo>
                    <a:pt x="4179" y="246828"/>
                  </a:lnTo>
                  <a:lnTo>
                    <a:pt x="2786" y="259802"/>
                  </a:lnTo>
                  <a:lnTo>
                    <a:pt x="1857" y="271428"/>
                  </a:lnTo>
                  <a:lnTo>
                    <a:pt x="0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523"/>
            <p:cNvSpPr/>
            <p:nvPr/>
          </p:nvSpPr>
          <p:spPr>
            <a:xfrm>
              <a:off x="6671905" y="1821656"/>
              <a:ext cx="310796" cy="205225"/>
            </a:xfrm>
            <a:custGeom>
              <a:avLst/>
              <a:gdLst/>
              <a:ahLst/>
              <a:cxnLst/>
              <a:rect l="0" t="0" r="0" b="0"/>
              <a:pathLst>
                <a:path w="310796" h="205225">
                  <a:moveTo>
                    <a:pt x="123587" y="17859"/>
                  </a:moveTo>
                  <a:lnTo>
                    <a:pt x="118847" y="17859"/>
                  </a:lnTo>
                  <a:lnTo>
                    <a:pt x="117450" y="18851"/>
                  </a:lnTo>
                  <a:lnTo>
                    <a:pt x="116519" y="20505"/>
                  </a:lnTo>
                  <a:lnTo>
                    <a:pt x="115898" y="22600"/>
                  </a:lnTo>
                  <a:lnTo>
                    <a:pt x="113500" y="23996"/>
                  </a:lnTo>
                  <a:lnTo>
                    <a:pt x="105544" y="25547"/>
                  </a:lnTo>
                  <a:lnTo>
                    <a:pt x="101636" y="27946"/>
                  </a:lnTo>
                  <a:lnTo>
                    <a:pt x="98039" y="31529"/>
                  </a:lnTo>
                  <a:lnTo>
                    <a:pt x="94649" y="35902"/>
                  </a:lnTo>
                  <a:lnTo>
                    <a:pt x="91396" y="39810"/>
                  </a:lnTo>
                  <a:lnTo>
                    <a:pt x="88235" y="43407"/>
                  </a:lnTo>
                  <a:lnTo>
                    <a:pt x="85136" y="46797"/>
                  </a:lnTo>
                  <a:lnTo>
                    <a:pt x="82078" y="51042"/>
                  </a:lnTo>
                  <a:lnTo>
                    <a:pt x="79048" y="55856"/>
                  </a:lnTo>
                  <a:lnTo>
                    <a:pt x="76035" y="61050"/>
                  </a:lnTo>
                  <a:lnTo>
                    <a:pt x="72041" y="65504"/>
                  </a:lnTo>
                  <a:lnTo>
                    <a:pt x="67395" y="69466"/>
                  </a:lnTo>
                  <a:lnTo>
                    <a:pt x="62312" y="73100"/>
                  </a:lnTo>
                  <a:lnTo>
                    <a:pt x="57933" y="77507"/>
                  </a:lnTo>
                  <a:lnTo>
                    <a:pt x="54020" y="82429"/>
                  </a:lnTo>
                  <a:lnTo>
                    <a:pt x="50421" y="87695"/>
                  </a:lnTo>
                  <a:lnTo>
                    <a:pt x="47027" y="93190"/>
                  </a:lnTo>
                  <a:lnTo>
                    <a:pt x="43774" y="98837"/>
                  </a:lnTo>
                  <a:lnTo>
                    <a:pt x="40613" y="104587"/>
                  </a:lnTo>
                  <a:lnTo>
                    <a:pt x="36521" y="110404"/>
                  </a:lnTo>
                  <a:lnTo>
                    <a:pt x="31809" y="116267"/>
                  </a:lnTo>
                  <a:lnTo>
                    <a:pt x="26683" y="122160"/>
                  </a:lnTo>
                  <a:lnTo>
                    <a:pt x="22273" y="128072"/>
                  </a:lnTo>
                  <a:lnTo>
                    <a:pt x="18341" y="133999"/>
                  </a:lnTo>
                  <a:lnTo>
                    <a:pt x="14728" y="139934"/>
                  </a:lnTo>
                  <a:lnTo>
                    <a:pt x="12319" y="144883"/>
                  </a:lnTo>
                  <a:lnTo>
                    <a:pt x="10712" y="149175"/>
                  </a:lnTo>
                  <a:lnTo>
                    <a:pt x="9642" y="153028"/>
                  </a:lnTo>
                  <a:lnTo>
                    <a:pt x="7936" y="157581"/>
                  </a:lnTo>
                  <a:lnTo>
                    <a:pt x="5807" y="162601"/>
                  </a:lnTo>
                  <a:lnTo>
                    <a:pt x="3394" y="167932"/>
                  </a:lnTo>
                  <a:lnTo>
                    <a:pt x="1787" y="172478"/>
                  </a:lnTo>
                  <a:lnTo>
                    <a:pt x="714" y="176501"/>
                  </a:lnTo>
                  <a:lnTo>
                    <a:pt x="0" y="180175"/>
                  </a:lnTo>
                  <a:lnTo>
                    <a:pt x="516" y="183616"/>
                  </a:lnTo>
                  <a:lnTo>
                    <a:pt x="1852" y="186903"/>
                  </a:lnTo>
                  <a:lnTo>
                    <a:pt x="5982" y="193201"/>
                  </a:lnTo>
                  <a:lnTo>
                    <a:pt x="11126" y="199307"/>
                  </a:lnTo>
                  <a:lnTo>
                    <a:pt x="14878" y="201332"/>
                  </a:lnTo>
                  <a:lnTo>
                    <a:pt x="24339" y="203582"/>
                  </a:lnTo>
                  <a:lnTo>
                    <a:pt x="30633" y="204182"/>
                  </a:lnTo>
                  <a:lnTo>
                    <a:pt x="37805" y="204582"/>
                  </a:lnTo>
                  <a:lnTo>
                    <a:pt x="53712" y="205027"/>
                  </a:lnTo>
                  <a:lnTo>
                    <a:pt x="70702" y="205224"/>
                  </a:lnTo>
                  <a:lnTo>
                    <a:pt x="80393" y="204285"/>
                  </a:lnTo>
                  <a:lnTo>
                    <a:pt x="90822" y="202666"/>
                  </a:lnTo>
                  <a:lnTo>
                    <a:pt x="101744" y="200595"/>
                  </a:lnTo>
                  <a:lnTo>
                    <a:pt x="112994" y="199214"/>
                  </a:lnTo>
                  <a:lnTo>
                    <a:pt x="124462" y="198294"/>
                  </a:lnTo>
                  <a:lnTo>
                    <a:pt x="136077" y="197680"/>
                  </a:lnTo>
                  <a:lnTo>
                    <a:pt x="147789" y="195287"/>
                  </a:lnTo>
                  <a:lnTo>
                    <a:pt x="159565" y="191707"/>
                  </a:lnTo>
                  <a:lnTo>
                    <a:pt x="171384" y="187335"/>
                  </a:lnTo>
                  <a:lnTo>
                    <a:pt x="183233" y="183429"/>
                  </a:lnTo>
                  <a:lnTo>
                    <a:pt x="195101" y="179833"/>
                  </a:lnTo>
                  <a:lnTo>
                    <a:pt x="217879" y="173191"/>
                  </a:lnTo>
                  <a:lnTo>
                    <a:pt x="237925" y="166932"/>
                  </a:lnTo>
                  <a:lnTo>
                    <a:pt x="246445" y="162881"/>
                  </a:lnTo>
                  <a:lnTo>
                    <a:pt x="254110" y="158197"/>
                  </a:lnTo>
                  <a:lnTo>
                    <a:pt x="261204" y="153089"/>
                  </a:lnTo>
                  <a:lnTo>
                    <a:pt x="267917" y="147700"/>
                  </a:lnTo>
                  <a:lnTo>
                    <a:pt x="274378" y="142123"/>
                  </a:lnTo>
                  <a:lnTo>
                    <a:pt x="280669" y="136420"/>
                  </a:lnTo>
                  <a:lnTo>
                    <a:pt x="292951" y="124793"/>
                  </a:lnTo>
                  <a:lnTo>
                    <a:pt x="299004" y="118914"/>
                  </a:lnTo>
                  <a:lnTo>
                    <a:pt x="303039" y="114002"/>
                  </a:lnTo>
                  <a:lnTo>
                    <a:pt x="305730" y="109736"/>
                  </a:lnTo>
                  <a:lnTo>
                    <a:pt x="307524" y="105899"/>
                  </a:lnTo>
                  <a:lnTo>
                    <a:pt x="308719" y="101357"/>
                  </a:lnTo>
                  <a:lnTo>
                    <a:pt x="309516" y="96345"/>
                  </a:lnTo>
                  <a:lnTo>
                    <a:pt x="310048" y="91019"/>
                  </a:lnTo>
                  <a:lnTo>
                    <a:pt x="310402" y="86476"/>
                  </a:lnTo>
                  <a:lnTo>
                    <a:pt x="310638" y="82455"/>
                  </a:lnTo>
                  <a:lnTo>
                    <a:pt x="310795" y="78783"/>
                  </a:lnTo>
                  <a:lnTo>
                    <a:pt x="309909" y="74350"/>
                  </a:lnTo>
                  <a:lnTo>
                    <a:pt x="308324" y="69410"/>
                  </a:lnTo>
                  <a:lnTo>
                    <a:pt x="306276" y="64133"/>
                  </a:lnTo>
                  <a:lnTo>
                    <a:pt x="302927" y="59622"/>
                  </a:lnTo>
                  <a:lnTo>
                    <a:pt x="298710" y="55623"/>
                  </a:lnTo>
                  <a:lnTo>
                    <a:pt x="293914" y="51965"/>
                  </a:lnTo>
                  <a:lnTo>
                    <a:pt x="288732" y="48534"/>
                  </a:lnTo>
                  <a:lnTo>
                    <a:pt x="283292" y="45254"/>
                  </a:lnTo>
                  <a:lnTo>
                    <a:pt x="277682" y="42076"/>
                  </a:lnTo>
                  <a:lnTo>
                    <a:pt x="270966" y="38964"/>
                  </a:lnTo>
                  <a:lnTo>
                    <a:pt x="263512" y="35898"/>
                  </a:lnTo>
                  <a:lnTo>
                    <a:pt x="255565" y="32862"/>
                  </a:lnTo>
                  <a:lnTo>
                    <a:pt x="238799" y="26842"/>
                  </a:lnTo>
                  <a:lnTo>
                    <a:pt x="230160" y="23848"/>
                  </a:lnTo>
                  <a:lnTo>
                    <a:pt x="221425" y="21852"/>
                  </a:lnTo>
                  <a:lnTo>
                    <a:pt x="212625" y="20521"/>
                  </a:lnTo>
                  <a:lnTo>
                    <a:pt x="203781" y="19633"/>
                  </a:lnTo>
                  <a:lnTo>
                    <a:pt x="194909" y="18050"/>
                  </a:lnTo>
                  <a:lnTo>
                    <a:pt x="186018" y="16002"/>
                  </a:lnTo>
                  <a:lnTo>
                    <a:pt x="177114" y="13644"/>
                  </a:lnTo>
                  <a:lnTo>
                    <a:pt x="168201" y="12073"/>
                  </a:lnTo>
                  <a:lnTo>
                    <a:pt x="159282" y="11025"/>
                  </a:lnTo>
                  <a:lnTo>
                    <a:pt x="150360" y="10326"/>
                  </a:lnTo>
                  <a:lnTo>
                    <a:pt x="142428" y="8869"/>
                  </a:lnTo>
                  <a:lnTo>
                    <a:pt x="135156" y="6905"/>
                  </a:lnTo>
                  <a:lnTo>
                    <a:pt x="128323" y="4603"/>
                  </a:lnTo>
                  <a:lnTo>
                    <a:pt x="122776" y="3068"/>
                  </a:lnTo>
                  <a:lnTo>
                    <a:pt x="113965" y="1364"/>
                  </a:lnTo>
                  <a:lnTo>
                    <a:pt x="106743" y="606"/>
                  </a:lnTo>
                  <a:lnTo>
                    <a:pt x="9679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524"/>
            <p:cNvSpPr/>
            <p:nvPr/>
          </p:nvSpPr>
          <p:spPr>
            <a:xfrm>
              <a:off x="7082483" y="1750218"/>
              <a:ext cx="52338" cy="312540"/>
            </a:xfrm>
            <a:custGeom>
              <a:avLst/>
              <a:gdLst/>
              <a:ahLst/>
              <a:cxnLst/>
              <a:rect l="0" t="0" r="0" b="0"/>
              <a:pathLst>
                <a:path w="52338" h="312540">
                  <a:moveTo>
                    <a:pt x="52337" y="0"/>
                  </a:moveTo>
                  <a:lnTo>
                    <a:pt x="52337" y="34293"/>
                  </a:lnTo>
                  <a:lnTo>
                    <a:pt x="51345" y="39729"/>
                  </a:lnTo>
                  <a:lnTo>
                    <a:pt x="49690" y="45338"/>
                  </a:lnTo>
                  <a:lnTo>
                    <a:pt x="47596" y="51061"/>
                  </a:lnTo>
                  <a:lnTo>
                    <a:pt x="46200" y="56861"/>
                  </a:lnTo>
                  <a:lnTo>
                    <a:pt x="45269" y="62712"/>
                  </a:lnTo>
                  <a:lnTo>
                    <a:pt x="44648" y="68597"/>
                  </a:lnTo>
                  <a:lnTo>
                    <a:pt x="44234" y="75497"/>
                  </a:lnTo>
                  <a:lnTo>
                    <a:pt x="43775" y="91101"/>
                  </a:lnTo>
                  <a:lnTo>
                    <a:pt x="43516" y="111880"/>
                  </a:lnTo>
                  <a:lnTo>
                    <a:pt x="42488" y="118243"/>
                  </a:lnTo>
                  <a:lnTo>
                    <a:pt x="40810" y="124469"/>
                  </a:lnTo>
                  <a:lnTo>
                    <a:pt x="38699" y="130605"/>
                  </a:lnTo>
                  <a:lnTo>
                    <a:pt x="36300" y="136679"/>
                  </a:lnTo>
                  <a:lnTo>
                    <a:pt x="33708" y="142713"/>
                  </a:lnTo>
                  <a:lnTo>
                    <a:pt x="30989" y="148720"/>
                  </a:lnTo>
                  <a:lnTo>
                    <a:pt x="29175" y="154710"/>
                  </a:lnTo>
                  <a:lnTo>
                    <a:pt x="27965" y="160687"/>
                  </a:lnTo>
                  <a:lnTo>
                    <a:pt x="27159" y="166656"/>
                  </a:lnTo>
                  <a:lnTo>
                    <a:pt x="25630" y="172620"/>
                  </a:lnTo>
                  <a:lnTo>
                    <a:pt x="23618" y="178580"/>
                  </a:lnTo>
                  <a:lnTo>
                    <a:pt x="21284" y="184538"/>
                  </a:lnTo>
                  <a:lnTo>
                    <a:pt x="19729" y="190494"/>
                  </a:lnTo>
                  <a:lnTo>
                    <a:pt x="18692" y="196449"/>
                  </a:lnTo>
                  <a:lnTo>
                    <a:pt x="18000" y="202404"/>
                  </a:lnTo>
                  <a:lnTo>
                    <a:pt x="16548" y="208358"/>
                  </a:lnTo>
                  <a:lnTo>
                    <a:pt x="14586" y="214311"/>
                  </a:lnTo>
                  <a:lnTo>
                    <a:pt x="12287" y="220265"/>
                  </a:lnTo>
                  <a:lnTo>
                    <a:pt x="10753" y="225226"/>
                  </a:lnTo>
                  <a:lnTo>
                    <a:pt x="9732" y="229526"/>
                  </a:lnTo>
                  <a:lnTo>
                    <a:pt x="8596" y="237941"/>
                  </a:lnTo>
                  <a:lnTo>
                    <a:pt x="8294" y="242964"/>
                  </a:lnTo>
                  <a:lnTo>
                    <a:pt x="7957" y="252843"/>
                  </a:lnTo>
                  <a:lnTo>
                    <a:pt x="7767" y="263984"/>
                  </a:lnTo>
                  <a:lnTo>
                    <a:pt x="7691" y="288690"/>
                  </a:lnTo>
                  <a:lnTo>
                    <a:pt x="6698" y="290687"/>
                  </a:lnTo>
                  <a:lnTo>
                    <a:pt x="5044" y="292018"/>
                  </a:lnTo>
                  <a:lnTo>
                    <a:pt x="0" y="294154"/>
                  </a:lnTo>
                  <a:lnTo>
                    <a:pt x="578" y="295322"/>
                  </a:lnTo>
                  <a:lnTo>
                    <a:pt x="1956" y="297092"/>
                  </a:lnTo>
                  <a:lnTo>
                    <a:pt x="7659" y="303576"/>
                  </a:lnTo>
                  <a:lnTo>
                    <a:pt x="7688" y="294680"/>
                  </a:lnTo>
                  <a:lnTo>
                    <a:pt x="7688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525"/>
            <p:cNvSpPr/>
            <p:nvPr/>
          </p:nvSpPr>
          <p:spPr>
            <a:xfrm>
              <a:off x="6581715" y="2357440"/>
              <a:ext cx="329707" cy="187517"/>
            </a:xfrm>
            <a:custGeom>
              <a:avLst/>
              <a:gdLst/>
              <a:ahLst/>
              <a:cxnLst/>
              <a:rect l="0" t="0" r="0" b="0"/>
              <a:pathLst>
                <a:path w="329707" h="187517">
                  <a:moveTo>
                    <a:pt x="258425" y="8927"/>
                  </a:moveTo>
                  <a:lnTo>
                    <a:pt x="250736" y="1238"/>
                  </a:lnTo>
                  <a:lnTo>
                    <a:pt x="247401" y="549"/>
                  </a:lnTo>
                  <a:lnTo>
                    <a:pt x="237175" y="106"/>
                  </a:lnTo>
                  <a:lnTo>
                    <a:pt x="189798" y="0"/>
                  </a:lnTo>
                  <a:lnTo>
                    <a:pt x="183900" y="991"/>
                  </a:lnTo>
                  <a:lnTo>
                    <a:pt x="177984" y="2644"/>
                  </a:lnTo>
                  <a:lnTo>
                    <a:pt x="172056" y="4739"/>
                  </a:lnTo>
                  <a:lnTo>
                    <a:pt x="166118" y="7127"/>
                  </a:lnTo>
                  <a:lnTo>
                    <a:pt x="160176" y="9711"/>
                  </a:lnTo>
                  <a:lnTo>
                    <a:pt x="148282" y="15229"/>
                  </a:lnTo>
                  <a:lnTo>
                    <a:pt x="118525" y="29808"/>
                  </a:lnTo>
                  <a:lnTo>
                    <a:pt x="111581" y="33762"/>
                  </a:lnTo>
                  <a:lnTo>
                    <a:pt x="103973" y="38382"/>
                  </a:lnTo>
                  <a:lnTo>
                    <a:pt x="95926" y="43446"/>
                  </a:lnTo>
                  <a:lnTo>
                    <a:pt x="88577" y="47815"/>
                  </a:lnTo>
                  <a:lnTo>
                    <a:pt x="81693" y="51719"/>
                  </a:lnTo>
                  <a:lnTo>
                    <a:pt x="75119" y="55315"/>
                  </a:lnTo>
                  <a:lnTo>
                    <a:pt x="68752" y="59696"/>
                  </a:lnTo>
                  <a:lnTo>
                    <a:pt x="62523" y="64601"/>
                  </a:lnTo>
                  <a:lnTo>
                    <a:pt x="56386" y="69855"/>
                  </a:lnTo>
                  <a:lnTo>
                    <a:pt x="50311" y="74350"/>
                  </a:lnTo>
                  <a:lnTo>
                    <a:pt x="44275" y="78339"/>
                  </a:lnTo>
                  <a:lnTo>
                    <a:pt x="38267" y="81991"/>
                  </a:lnTo>
                  <a:lnTo>
                    <a:pt x="33271" y="86410"/>
                  </a:lnTo>
                  <a:lnTo>
                    <a:pt x="28947" y="91340"/>
                  </a:lnTo>
                  <a:lnTo>
                    <a:pt x="25073" y="96611"/>
                  </a:lnTo>
                  <a:lnTo>
                    <a:pt x="21498" y="101117"/>
                  </a:lnTo>
                  <a:lnTo>
                    <a:pt x="18122" y="105114"/>
                  </a:lnTo>
                  <a:lnTo>
                    <a:pt x="14879" y="108770"/>
                  </a:lnTo>
                  <a:lnTo>
                    <a:pt x="11725" y="113192"/>
                  </a:lnTo>
                  <a:lnTo>
                    <a:pt x="8630" y="118125"/>
                  </a:lnTo>
                  <a:lnTo>
                    <a:pt x="5575" y="123397"/>
                  </a:lnTo>
                  <a:lnTo>
                    <a:pt x="3538" y="127904"/>
                  </a:lnTo>
                  <a:lnTo>
                    <a:pt x="2180" y="131901"/>
                  </a:lnTo>
                  <a:lnTo>
                    <a:pt x="1274" y="135558"/>
                  </a:lnTo>
                  <a:lnTo>
                    <a:pt x="671" y="138989"/>
                  </a:lnTo>
                  <a:lnTo>
                    <a:pt x="268" y="142267"/>
                  </a:lnTo>
                  <a:lnTo>
                    <a:pt x="0" y="145445"/>
                  </a:lnTo>
                  <a:lnTo>
                    <a:pt x="814" y="148556"/>
                  </a:lnTo>
                  <a:lnTo>
                    <a:pt x="2349" y="151622"/>
                  </a:lnTo>
                  <a:lnTo>
                    <a:pt x="4362" y="154659"/>
                  </a:lnTo>
                  <a:lnTo>
                    <a:pt x="6699" y="157675"/>
                  </a:lnTo>
                  <a:lnTo>
                    <a:pt x="9248" y="160678"/>
                  </a:lnTo>
                  <a:lnTo>
                    <a:pt x="11940" y="163673"/>
                  </a:lnTo>
                  <a:lnTo>
                    <a:pt x="17576" y="169645"/>
                  </a:lnTo>
                  <a:lnTo>
                    <a:pt x="20468" y="172627"/>
                  </a:lnTo>
                  <a:lnTo>
                    <a:pt x="24381" y="175607"/>
                  </a:lnTo>
                  <a:lnTo>
                    <a:pt x="28973" y="178586"/>
                  </a:lnTo>
                  <a:lnTo>
                    <a:pt x="34020" y="181564"/>
                  </a:lnTo>
                  <a:lnTo>
                    <a:pt x="40360" y="183550"/>
                  </a:lnTo>
                  <a:lnTo>
                    <a:pt x="47564" y="184873"/>
                  </a:lnTo>
                  <a:lnTo>
                    <a:pt x="55343" y="185756"/>
                  </a:lnTo>
                  <a:lnTo>
                    <a:pt x="63506" y="186344"/>
                  </a:lnTo>
                  <a:lnTo>
                    <a:pt x="71924" y="186736"/>
                  </a:lnTo>
                  <a:lnTo>
                    <a:pt x="89215" y="187172"/>
                  </a:lnTo>
                  <a:lnTo>
                    <a:pt x="186992" y="187516"/>
                  </a:lnTo>
                  <a:lnTo>
                    <a:pt x="195920" y="186526"/>
                  </a:lnTo>
                  <a:lnTo>
                    <a:pt x="204849" y="184873"/>
                  </a:lnTo>
                  <a:lnTo>
                    <a:pt x="213778" y="182779"/>
                  </a:lnTo>
                  <a:lnTo>
                    <a:pt x="222707" y="180391"/>
                  </a:lnTo>
                  <a:lnTo>
                    <a:pt x="240567" y="175091"/>
                  </a:lnTo>
                  <a:lnTo>
                    <a:pt x="248503" y="172289"/>
                  </a:lnTo>
                  <a:lnTo>
                    <a:pt x="255779" y="169429"/>
                  </a:lnTo>
                  <a:lnTo>
                    <a:pt x="262614" y="166529"/>
                  </a:lnTo>
                  <a:lnTo>
                    <a:pt x="269155" y="162613"/>
                  </a:lnTo>
                  <a:lnTo>
                    <a:pt x="275501" y="158017"/>
                  </a:lnTo>
                  <a:lnTo>
                    <a:pt x="281715" y="152968"/>
                  </a:lnTo>
                  <a:lnTo>
                    <a:pt x="286851" y="148611"/>
                  </a:lnTo>
                  <a:lnTo>
                    <a:pt x="291265" y="144713"/>
                  </a:lnTo>
                  <a:lnTo>
                    <a:pt x="295202" y="141123"/>
                  </a:lnTo>
                  <a:lnTo>
                    <a:pt x="298817" y="136745"/>
                  </a:lnTo>
                  <a:lnTo>
                    <a:pt x="302221" y="131842"/>
                  </a:lnTo>
                  <a:lnTo>
                    <a:pt x="305482" y="126589"/>
                  </a:lnTo>
                  <a:lnTo>
                    <a:pt x="308648" y="122095"/>
                  </a:lnTo>
                  <a:lnTo>
                    <a:pt x="311751" y="118107"/>
                  </a:lnTo>
                  <a:lnTo>
                    <a:pt x="314812" y="114456"/>
                  </a:lnTo>
                  <a:lnTo>
                    <a:pt x="317844" y="110037"/>
                  </a:lnTo>
                  <a:lnTo>
                    <a:pt x="320859" y="105107"/>
                  </a:lnTo>
                  <a:lnTo>
                    <a:pt x="323859" y="99836"/>
                  </a:lnTo>
                  <a:lnTo>
                    <a:pt x="325861" y="95330"/>
                  </a:lnTo>
                  <a:lnTo>
                    <a:pt x="327195" y="91333"/>
                  </a:lnTo>
                  <a:lnTo>
                    <a:pt x="328084" y="87677"/>
                  </a:lnTo>
                  <a:lnTo>
                    <a:pt x="328676" y="84247"/>
                  </a:lnTo>
                  <a:lnTo>
                    <a:pt x="329072" y="80969"/>
                  </a:lnTo>
                  <a:lnTo>
                    <a:pt x="329336" y="77791"/>
                  </a:lnTo>
                  <a:lnTo>
                    <a:pt x="329511" y="74679"/>
                  </a:lnTo>
                  <a:lnTo>
                    <a:pt x="329706" y="68577"/>
                  </a:lnTo>
                  <a:lnTo>
                    <a:pt x="328766" y="65561"/>
                  </a:lnTo>
                  <a:lnTo>
                    <a:pt x="327147" y="62558"/>
                  </a:lnTo>
                  <a:lnTo>
                    <a:pt x="325075" y="59564"/>
                  </a:lnTo>
                  <a:lnTo>
                    <a:pt x="322703" y="56575"/>
                  </a:lnTo>
                  <a:lnTo>
                    <a:pt x="320128" y="53591"/>
                  </a:lnTo>
                  <a:lnTo>
                    <a:pt x="317419" y="50609"/>
                  </a:lnTo>
                  <a:lnTo>
                    <a:pt x="311765" y="44650"/>
                  </a:lnTo>
                  <a:lnTo>
                    <a:pt x="300050" y="32740"/>
                  </a:lnTo>
                  <a:lnTo>
                    <a:pt x="296096" y="30756"/>
                  </a:lnTo>
                  <a:lnTo>
                    <a:pt x="281052" y="26970"/>
                  </a:lnTo>
                  <a:lnTo>
                    <a:pt x="275494" y="24924"/>
                  </a:lnTo>
                  <a:lnTo>
                    <a:pt x="269804" y="22568"/>
                  </a:lnTo>
                  <a:lnTo>
                    <a:pt x="260837" y="19950"/>
                  </a:lnTo>
                  <a:lnTo>
                    <a:pt x="252551" y="17795"/>
                  </a:lnTo>
                  <a:lnTo>
                    <a:pt x="242254" y="13530"/>
                  </a:lnTo>
                  <a:lnTo>
                    <a:pt x="233710" y="10972"/>
                  </a:lnTo>
                  <a:lnTo>
                    <a:pt x="226605" y="9836"/>
                  </a:lnTo>
                  <a:lnTo>
                    <a:pt x="217026" y="9196"/>
                  </a:lnTo>
                  <a:lnTo>
                    <a:pt x="206912" y="9007"/>
                  </a:lnTo>
                  <a:lnTo>
                    <a:pt x="178058" y="89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526"/>
            <p:cNvSpPr/>
            <p:nvPr/>
          </p:nvSpPr>
          <p:spPr>
            <a:xfrm>
              <a:off x="6724054" y="2768203"/>
              <a:ext cx="8930" cy="285751"/>
            </a:xfrm>
            <a:custGeom>
              <a:avLst/>
              <a:gdLst/>
              <a:ahLst/>
              <a:cxnLst/>
              <a:rect l="0" t="0" r="0" b="0"/>
              <a:pathLst>
                <a:path w="8930" h="285751">
                  <a:moveTo>
                    <a:pt x="0" y="0"/>
                  </a:moveTo>
                  <a:lnTo>
                    <a:pt x="4739" y="4740"/>
                  </a:lnTo>
                  <a:lnTo>
                    <a:pt x="6137" y="7129"/>
                  </a:lnTo>
                  <a:lnTo>
                    <a:pt x="7068" y="9713"/>
                  </a:lnTo>
                  <a:lnTo>
                    <a:pt x="7688" y="12428"/>
                  </a:lnTo>
                  <a:lnTo>
                    <a:pt x="8103" y="16223"/>
                  </a:lnTo>
                  <a:lnTo>
                    <a:pt x="8379" y="20737"/>
                  </a:lnTo>
                  <a:lnTo>
                    <a:pt x="8684" y="31044"/>
                  </a:lnTo>
                  <a:lnTo>
                    <a:pt x="8915" y="74158"/>
                  </a:lnTo>
                  <a:lnTo>
                    <a:pt x="8929" y="165522"/>
                  </a:lnTo>
                  <a:lnTo>
                    <a:pt x="7937" y="175832"/>
                  </a:lnTo>
                  <a:lnTo>
                    <a:pt x="6284" y="185682"/>
                  </a:lnTo>
                  <a:lnTo>
                    <a:pt x="4189" y="195225"/>
                  </a:lnTo>
                  <a:lnTo>
                    <a:pt x="2793" y="205556"/>
                  </a:lnTo>
                  <a:lnTo>
                    <a:pt x="1862" y="216413"/>
                  </a:lnTo>
                  <a:lnTo>
                    <a:pt x="827" y="237074"/>
                  </a:lnTo>
                  <a:lnTo>
                    <a:pt x="368" y="252871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527"/>
            <p:cNvSpPr/>
            <p:nvPr/>
          </p:nvSpPr>
          <p:spPr>
            <a:xfrm>
              <a:off x="6501420" y="3518296"/>
              <a:ext cx="355505" cy="187107"/>
            </a:xfrm>
            <a:custGeom>
              <a:avLst/>
              <a:gdLst/>
              <a:ahLst/>
              <a:cxnLst/>
              <a:rect l="0" t="0" r="0" b="0"/>
              <a:pathLst>
                <a:path w="355505" h="187107">
                  <a:moveTo>
                    <a:pt x="276212" y="8930"/>
                  </a:moveTo>
                  <a:lnTo>
                    <a:pt x="271472" y="8930"/>
                  </a:lnTo>
                  <a:lnTo>
                    <a:pt x="270075" y="9922"/>
                  </a:lnTo>
                  <a:lnTo>
                    <a:pt x="269145" y="11576"/>
                  </a:lnTo>
                  <a:lnTo>
                    <a:pt x="268524" y="13670"/>
                  </a:lnTo>
                  <a:lnTo>
                    <a:pt x="267118" y="15067"/>
                  </a:lnTo>
                  <a:lnTo>
                    <a:pt x="265188" y="15998"/>
                  </a:lnTo>
                  <a:lnTo>
                    <a:pt x="260399" y="17032"/>
                  </a:lnTo>
                  <a:lnTo>
                    <a:pt x="252124" y="17614"/>
                  </a:lnTo>
                  <a:lnTo>
                    <a:pt x="246324" y="17750"/>
                  </a:lnTo>
                  <a:lnTo>
                    <a:pt x="237794" y="20457"/>
                  </a:lnTo>
                  <a:lnTo>
                    <a:pt x="227387" y="24967"/>
                  </a:lnTo>
                  <a:lnTo>
                    <a:pt x="216147" y="30279"/>
                  </a:lnTo>
                  <a:lnTo>
                    <a:pt x="198664" y="38847"/>
                  </a:lnTo>
                  <a:lnTo>
                    <a:pt x="190779" y="41774"/>
                  </a:lnTo>
                  <a:lnTo>
                    <a:pt x="181553" y="44716"/>
                  </a:lnTo>
                  <a:lnTo>
                    <a:pt x="171435" y="47671"/>
                  </a:lnTo>
                  <a:lnTo>
                    <a:pt x="161712" y="51624"/>
                  </a:lnTo>
                  <a:lnTo>
                    <a:pt x="152255" y="56244"/>
                  </a:lnTo>
                  <a:lnTo>
                    <a:pt x="142972" y="61309"/>
                  </a:lnTo>
                  <a:lnTo>
                    <a:pt x="133807" y="65677"/>
                  </a:lnTo>
                  <a:lnTo>
                    <a:pt x="124722" y="69582"/>
                  </a:lnTo>
                  <a:lnTo>
                    <a:pt x="115686" y="73177"/>
                  </a:lnTo>
                  <a:lnTo>
                    <a:pt x="105696" y="77558"/>
                  </a:lnTo>
                  <a:lnTo>
                    <a:pt x="84011" y="87718"/>
                  </a:lnTo>
                  <a:lnTo>
                    <a:pt x="74656" y="93205"/>
                  </a:lnTo>
                  <a:lnTo>
                    <a:pt x="66434" y="98848"/>
                  </a:lnTo>
                  <a:lnTo>
                    <a:pt x="58971" y="104594"/>
                  </a:lnTo>
                  <a:lnTo>
                    <a:pt x="51017" y="109417"/>
                  </a:lnTo>
                  <a:lnTo>
                    <a:pt x="42739" y="113625"/>
                  </a:lnTo>
                  <a:lnTo>
                    <a:pt x="34243" y="117422"/>
                  </a:lnTo>
                  <a:lnTo>
                    <a:pt x="27587" y="121938"/>
                  </a:lnTo>
                  <a:lnTo>
                    <a:pt x="22157" y="126933"/>
                  </a:lnTo>
                  <a:lnTo>
                    <a:pt x="17545" y="132247"/>
                  </a:lnTo>
                  <a:lnTo>
                    <a:pt x="13479" y="137774"/>
                  </a:lnTo>
                  <a:lnTo>
                    <a:pt x="9775" y="143444"/>
                  </a:lnTo>
                  <a:lnTo>
                    <a:pt x="6314" y="149207"/>
                  </a:lnTo>
                  <a:lnTo>
                    <a:pt x="4007" y="154042"/>
                  </a:lnTo>
                  <a:lnTo>
                    <a:pt x="2469" y="158257"/>
                  </a:lnTo>
                  <a:lnTo>
                    <a:pt x="1443" y="162060"/>
                  </a:lnTo>
                  <a:lnTo>
                    <a:pt x="759" y="165587"/>
                  </a:lnTo>
                  <a:lnTo>
                    <a:pt x="304" y="168930"/>
                  </a:lnTo>
                  <a:lnTo>
                    <a:pt x="0" y="172152"/>
                  </a:lnTo>
                  <a:lnTo>
                    <a:pt x="1782" y="174299"/>
                  </a:lnTo>
                  <a:lnTo>
                    <a:pt x="4954" y="175731"/>
                  </a:lnTo>
                  <a:lnTo>
                    <a:pt x="13771" y="178314"/>
                  </a:lnTo>
                  <a:lnTo>
                    <a:pt x="24303" y="182769"/>
                  </a:lnTo>
                  <a:lnTo>
                    <a:pt x="30882" y="184354"/>
                  </a:lnTo>
                  <a:lnTo>
                    <a:pt x="38245" y="185410"/>
                  </a:lnTo>
                  <a:lnTo>
                    <a:pt x="46129" y="186115"/>
                  </a:lnTo>
                  <a:lnTo>
                    <a:pt x="55355" y="186585"/>
                  </a:lnTo>
                  <a:lnTo>
                    <a:pt x="76189" y="187106"/>
                  </a:lnTo>
                  <a:lnTo>
                    <a:pt x="87301" y="186254"/>
                  </a:lnTo>
                  <a:lnTo>
                    <a:pt x="98678" y="184693"/>
                  </a:lnTo>
                  <a:lnTo>
                    <a:pt x="110231" y="182660"/>
                  </a:lnTo>
                  <a:lnTo>
                    <a:pt x="123887" y="181305"/>
                  </a:lnTo>
                  <a:lnTo>
                    <a:pt x="138942" y="180401"/>
                  </a:lnTo>
                  <a:lnTo>
                    <a:pt x="154934" y="179799"/>
                  </a:lnTo>
                  <a:lnTo>
                    <a:pt x="169563" y="178405"/>
                  </a:lnTo>
                  <a:lnTo>
                    <a:pt x="183284" y="176483"/>
                  </a:lnTo>
                  <a:lnTo>
                    <a:pt x="210106" y="171703"/>
                  </a:lnTo>
                  <a:lnTo>
                    <a:pt x="238563" y="166271"/>
                  </a:lnTo>
                  <a:lnTo>
                    <a:pt x="265102" y="160549"/>
                  </a:lnTo>
                  <a:lnTo>
                    <a:pt x="277735" y="157635"/>
                  </a:lnTo>
                  <a:lnTo>
                    <a:pt x="288142" y="153707"/>
                  </a:lnTo>
                  <a:lnTo>
                    <a:pt x="297065" y="149104"/>
                  </a:lnTo>
                  <a:lnTo>
                    <a:pt x="304996" y="144052"/>
                  </a:lnTo>
                  <a:lnTo>
                    <a:pt x="312268" y="138699"/>
                  </a:lnTo>
                  <a:lnTo>
                    <a:pt x="319102" y="133146"/>
                  </a:lnTo>
                  <a:lnTo>
                    <a:pt x="325642" y="127459"/>
                  </a:lnTo>
                  <a:lnTo>
                    <a:pt x="331986" y="121684"/>
                  </a:lnTo>
                  <a:lnTo>
                    <a:pt x="344325" y="109975"/>
                  </a:lnTo>
                  <a:lnTo>
                    <a:pt x="348410" y="103082"/>
                  </a:lnTo>
                  <a:lnTo>
                    <a:pt x="351133" y="95511"/>
                  </a:lnTo>
                  <a:lnTo>
                    <a:pt x="352949" y="87486"/>
                  </a:lnTo>
                  <a:lnTo>
                    <a:pt x="354159" y="81145"/>
                  </a:lnTo>
                  <a:lnTo>
                    <a:pt x="354966" y="75925"/>
                  </a:lnTo>
                  <a:lnTo>
                    <a:pt x="355504" y="71453"/>
                  </a:lnTo>
                  <a:lnTo>
                    <a:pt x="354870" y="66487"/>
                  </a:lnTo>
                  <a:lnTo>
                    <a:pt x="353456" y="61192"/>
                  </a:lnTo>
                  <a:lnTo>
                    <a:pt x="351521" y="55678"/>
                  </a:lnTo>
                  <a:lnTo>
                    <a:pt x="349238" y="50017"/>
                  </a:lnTo>
                  <a:lnTo>
                    <a:pt x="346724" y="44259"/>
                  </a:lnTo>
                  <a:lnTo>
                    <a:pt x="344055" y="38436"/>
                  </a:lnTo>
                  <a:lnTo>
                    <a:pt x="340293" y="33562"/>
                  </a:lnTo>
                  <a:lnTo>
                    <a:pt x="335800" y="29320"/>
                  </a:lnTo>
                  <a:lnTo>
                    <a:pt x="330821" y="25500"/>
                  </a:lnTo>
                  <a:lnTo>
                    <a:pt x="324524" y="21961"/>
                  </a:lnTo>
                  <a:lnTo>
                    <a:pt x="317349" y="18609"/>
                  </a:lnTo>
                  <a:lnTo>
                    <a:pt x="309590" y="15383"/>
                  </a:lnTo>
                  <a:lnTo>
                    <a:pt x="302433" y="12240"/>
                  </a:lnTo>
                  <a:lnTo>
                    <a:pt x="289189" y="6102"/>
                  </a:lnTo>
                  <a:lnTo>
                    <a:pt x="282879" y="4068"/>
                  </a:lnTo>
                  <a:lnTo>
                    <a:pt x="276688" y="2712"/>
                  </a:lnTo>
                  <a:lnTo>
                    <a:pt x="270576" y="1808"/>
                  </a:lnTo>
                  <a:lnTo>
                    <a:pt x="263525" y="1205"/>
                  </a:lnTo>
                  <a:lnTo>
                    <a:pt x="255848" y="804"/>
                  </a:lnTo>
                  <a:lnTo>
                    <a:pt x="240373" y="357"/>
                  </a:lnTo>
                  <a:lnTo>
                    <a:pt x="208127" y="47"/>
                  </a:lnTo>
                  <a:lnTo>
                    <a:pt x="18691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528"/>
            <p:cNvSpPr/>
            <p:nvPr/>
          </p:nvSpPr>
          <p:spPr>
            <a:xfrm>
              <a:off x="6974085" y="3536682"/>
              <a:ext cx="266078" cy="178023"/>
            </a:xfrm>
            <a:custGeom>
              <a:avLst/>
              <a:gdLst/>
              <a:ahLst/>
              <a:cxnLst/>
              <a:rect l="0" t="0" r="0" b="0"/>
              <a:pathLst>
                <a:path w="266078" h="178023">
                  <a:moveTo>
                    <a:pt x="80368" y="115560"/>
                  </a:moveTo>
                  <a:lnTo>
                    <a:pt x="80368" y="120300"/>
                  </a:lnTo>
                  <a:lnTo>
                    <a:pt x="79375" y="121697"/>
                  </a:lnTo>
                  <a:lnTo>
                    <a:pt x="77721" y="122628"/>
                  </a:lnTo>
                  <a:lnTo>
                    <a:pt x="75628" y="123248"/>
                  </a:lnTo>
                  <a:lnTo>
                    <a:pt x="70654" y="126583"/>
                  </a:lnTo>
                  <a:lnTo>
                    <a:pt x="65136" y="131373"/>
                  </a:lnTo>
                  <a:lnTo>
                    <a:pt x="59377" y="136809"/>
                  </a:lnTo>
                  <a:lnTo>
                    <a:pt x="41658" y="154291"/>
                  </a:lnTo>
                  <a:lnTo>
                    <a:pt x="39679" y="157256"/>
                  </a:lnTo>
                  <a:lnTo>
                    <a:pt x="38359" y="160224"/>
                  </a:lnTo>
                  <a:lnTo>
                    <a:pt x="37479" y="163196"/>
                  </a:lnTo>
                  <a:lnTo>
                    <a:pt x="37885" y="166168"/>
                  </a:lnTo>
                  <a:lnTo>
                    <a:pt x="39147" y="169143"/>
                  </a:lnTo>
                  <a:lnTo>
                    <a:pt x="43562" y="176305"/>
                  </a:lnTo>
                  <a:lnTo>
                    <a:pt x="49458" y="177284"/>
                  </a:lnTo>
                  <a:lnTo>
                    <a:pt x="53807" y="177545"/>
                  </a:lnTo>
                  <a:lnTo>
                    <a:pt x="63933" y="177835"/>
                  </a:lnTo>
                  <a:lnTo>
                    <a:pt x="86602" y="178022"/>
                  </a:lnTo>
                  <a:lnTo>
                    <a:pt x="93454" y="177045"/>
                  </a:lnTo>
                  <a:lnTo>
                    <a:pt x="100998" y="175401"/>
                  </a:lnTo>
                  <a:lnTo>
                    <a:pt x="109003" y="173314"/>
                  </a:lnTo>
                  <a:lnTo>
                    <a:pt x="117317" y="170929"/>
                  </a:lnTo>
                  <a:lnTo>
                    <a:pt x="134493" y="165635"/>
                  </a:lnTo>
                  <a:lnTo>
                    <a:pt x="160896" y="157075"/>
                  </a:lnTo>
                  <a:lnTo>
                    <a:pt x="169772" y="153159"/>
                  </a:lnTo>
                  <a:lnTo>
                    <a:pt x="178666" y="148563"/>
                  </a:lnTo>
                  <a:lnTo>
                    <a:pt x="187572" y="143515"/>
                  </a:lnTo>
                  <a:lnTo>
                    <a:pt x="195493" y="138165"/>
                  </a:lnTo>
                  <a:lnTo>
                    <a:pt x="202759" y="132615"/>
                  </a:lnTo>
                  <a:lnTo>
                    <a:pt x="209587" y="126930"/>
                  </a:lnTo>
                  <a:lnTo>
                    <a:pt x="216122" y="121155"/>
                  </a:lnTo>
                  <a:lnTo>
                    <a:pt x="228677" y="109448"/>
                  </a:lnTo>
                  <a:lnTo>
                    <a:pt x="233811" y="103548"/>
                  </a:lnTo>
                  <a:lnTo>
                    <a:pt x="238226" y="97629"/>
                  </a:lnTo>
                  <a:lnTo>
                    <a:pt x="242161" y="91700"/>
                  </a:lnTo>
                  <a:lnTo>
                    <a:pt x="245776" y="86754"/>
                  </a:lnTo>
                  <a:lnTo>
                    <a:pt x="249179" y="82466"/>
                  </a:lnTo>
                  <a:lnTo>
                    <a:pt x="252440" y="78614"/>
                  </a:lnTo>
                  <a:lnTo>
                    <a:pt x="255606" y="74062"/>
                  </a:lnTo>
                  <a:lnTo>
                    <a:pt x="258709" y="69043"/>
                  </a:lnTo>
                  <a:lnTo>
                    <a:pt x="261770" y="63713"/>
                  </a:lnTo>
                  <a:lnTo>
                    <a:pt x="263810" y="58174"/>
                  </a:lnTo>
                  <a:lnTo>
                    <a:pt x="265170" y="52498"/>
                  </a:lnTo>
                  <a:lnTo>
                    <a:pt x="266077" y="46729"/>
                  </a:lnTo>
                  <a:lnTo>
                    <a:pt x="265690" y="41892"/>
                  </a:lnTo>
                  <a:lnTo>
                    <a:pt x="264439" y="37674"/>
                  </a:lnTo>
                  <a:lnTo>
                    <a:pt x="262612" y="33870"/>
                  </a:lnTo>
                  <a:lnTo>
                    <a:pt x="260404" y="30342"/>
                  </a:lnTo>
                  <a:lnTo>
                    <a:pt x="257939" y="26998"/>
                  </a:lnTo>
                  <a:lnTo>
                    <a:pt x="255303" y="23776"/>
                  </a:lnTo>
                  <a:lnTo>
                    <a:pt x="251561" y="20636"/>
                  </a:lnTo>
                  <a:lnTo>
                    <a:pt x="247082" y="17551"/>
                  </a:lnTo>
                  <a:lnTo>
                    <a:pt x="242112" y="14502"/>
                  </a:lnTo>
                  <a:lnTo>
                    <a:pt x="235822" y="11477"/>
                  </a:lnTo>
                  <a:lnTo>
                    <a:pt x="228652" y="8468"/>
                  </a:lnTo>
                  <a:lnTo>
                    <a:pt x="220896" y="5470"/>
                  </a:lnTo>
                  <a:lnTo>
                    <a:pt x="212749" y="3471"/>
                  </a:lnTo>
                  <a:lnTo>
                    <a:pt x="204340" y="2139"/>
                  </a:lnTo>
                  <a:lnTo>
                    <a:pt x="195758" y="1250"/>
                  </a:lnTo>
                  <a:lnTo>
                    <a:pt x="186067" y="658"/>
                  </a:lnTo>
                  <a:lnTo>
                    <a:pt x="164718" y="0"/>
                  </a:lnTo>
                  <a:lnTo>
                    <a:pt x="154460" y="817"/>
                  </a:lnTo>
                  <a:lnTo>
                    <a:pt x="144645" y="2353"/>
                  </a:lnTo>
                  <a:lnTo>
                    <a:pt x="135126" y="4370"/>
                  </a:lnTo>
                  <a:lnTo>
                    <a:pt x="124811" y="7699"/>
                  </a:lnTo>
                  <a:lnTo>
                    <a:pt x="113965" y="11902"/>
                  </a:lnTo>
                  <a:lnTo>
                    <a:pt x="102766" y="16689"/>
                  </a:lnTo>
                  <a:lnTo>
                    <a:pt x="91331" y="20872"/>
                  </a:lnTo>
                  <a:lnTo>
                    <a:pt x="79739" y="24654"/>
                  </a:lnTo>
                  <a:lnTo>
                    <a:pt x="68043" y="28167"/>
                  </a:lnTo>
                  <a:lnTo>
                    <a:pt x="57267" y="32493"/>
                  </a:lnTo>
                  <a:lnTo>
                    <a:pt x="47108" y="37361"/>
                  </a:lnTo>
                  <a:lnTo>
                    <a:pt x="21235" y="51049"/>
                  </a:lnTo>
                  <a:lnTo>
                    <a:pt x="0" y="619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8763000" cy="821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 t="48122"/>
          <a:stretch>
            <a:fillRect/>
          </a:stretch>
        </p:blipFill>
        <p:spPr bwMode="auto">
          <a:xfrm>
            <a:off x="457200" y="1524000"/>
            <a:ext cx="41338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4572000"/>
            <a:ext cx="54864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InkAnnotation473"/>
          <p:cNvSpPr/>
          <p:nvPr/>
        </p:nvSpPr>
        <p:spPr>
          <a:xfrm>
            <a:off x="4036218" y="1796681"/>
            <a:ext cx="1660918" cy="658972"/>
          </a:xfrm>
          <a:custGeom>
            <a:avLst/>
            <a:gdLst/>
            <a:ahLst/>
            <a:cxnLst/>
            <a:rect l="0" t="0" r="0" b="0"/>
            <a:pathLst>
              <a:path w="1660918" h="658972">
                <a:moveTo>
                  <a:pt x="0" y="596475"/>
                </a:moveTo>
                <a:lnTo>
                  <a:pt x="12429" y="596475"/>
                </a:lnTo>
                <a:lnTo>
                  <a:pt x="15231" y="595482"/>
                </a:lnTo>
                <a:lnTo>
                  <a:pt x="20991" y="591734"/>
                </a:lnTo>
                <a:lnTo>
                  <a:pt x="32150" y="589407"/>
                </a:lnTo>
                <a:lnTo>
                  <a:pt x="39292" y="588786"/>
                </a:lnTo>
                <a:lnTo>
                  <a:pt x="55167" y="590742"/>
                </a:lnTo>
                <a:lnTo>
                  <a:pt x="80838" y="594776"/>
                </a:lnTo>
                <a:lnTo>
                  <a:pt x="120919" y="596139"/>
                </a:lnTo>
                <a:lnTo>
                  <a:pt x="160072" y="596375"/>
                </a:lnTo>
                <a:lnTo>
                  <a:pt x="203092" y="601186"/>
                </a:lnTo>
                <a:lnTo>
                  <a:pt x="247258" y="604154"/>
                </a:lnTo>
                <a:lnTo>
                  <a:pt x="296504" y="605034"/>
                </a:lnTo>
                <a:lnTo>
                  <a:pt x="401996" y="605372"/>
                </a:lnTo>
                <a:lnTo>
                  <a:pt x="450721" y="610135"/>
                </a:lnTo>
                <a:lnTo>
                  <a:pt x="496577" y="613090"/>
                </a:lnTo>
                <a:lnTo>
                  <a:pt x="526625" y="608489"/>
                </a:lnTo>
                <a:lnTo>
                  <a:pt x="568787" y="600035"/>
                </a:lnTo>
                <a:lnTo>
                  <a:pt x="613848" y="592437"/>
                </a:lnTo>
                <a:lnTo>
                  <a:pt x="657096" y="575545"/>
                </a:lnTo>
                <a:lnTo>
                  <a:pt x="680497" y="563714"/>
                </a:lnTo>
                <a:lnTo>
                  <a:pt x="688735" y="557771"/>
                </a:lnTo>
                <a:lnTo>
                  <a:pt x="695704" y="549176"/>
                </a:lnTo>
                <a:lnTo>
                  <a:pt x="698951" y="544107"/>
                </a:lnTo>
                <a:lnTo>
                  <a:pt x="702559" y="533182"/>
                </a:lnTo>
                <a:lnTo>
                  <a:pt x="705155" y="521712"/>
                </a:lnTo>
                <a:lnTo>
                  <a:pt x="711202" y="503106"/>
                </a:lnTo>
                <a:lnTo>
                  <a:pt x="712965" y="487509"/>
                </a:lnTo>
                <a:lnTo>
                  <a:pt x="713748" y="473301"/>
                </a:lnTo>
                <a:lnTo>
                  <a:pt x="715088" y="459379"/>
                </a:lnTo>
                <a:lnTo>
                  <a:pt x="718992" y="443270"/>
                </a:lnTo>
                <a:lnTo>
                  <a:pt x="721388" y="426188"/>
                </a:lnTo>
                <a:lnTo>
                  <a:pt x="723445" y="407682"/>
                </a:lnTo>
                <a:lnTo>
                  <a:pt x="725382" y="397191"/>
                </a:lnTo>
                <a:lnTo>
                  <a:pt x="727667" y="386228"/>
                </a:lnTo>
                <a:lnTo>
                  <a:pt x="732850" y="366110"/>
                </a:lnTo>
                <a:lnTo>
                  <a:pt x="738461" y="346254"/>
                </a:lnTo>
                <a:lnTo>
                  <a:pt x="753107" y="289472"/>
                </a:lnTo>
                <a:lnTo>
                  <a:pt x="757063" y="278697"/>
                </a:lnTo>
                <a:lnTo>
                  <a:pt x="766751" y="258787"/>
                </a:lnTo>
                <a:lnTo>
                  <a:pt x="771121" y="248318"/>
                </a:lnTo>
                <a:lnTo>
                  <a:pt x="775026" y="237370"/>
                </a:lnTo>
                <a:lnTo>
                  <a:pt x="778622" y="226103"/>
                </a:lnTo>
                <a:lnTo>
                  <a:pt x="783003" y="214623"/>
                </a:lnTo>
                <a:lnTo>
                  <a:pt x="787908" y="203001"/>
                </a:lnTo>
                <a:lnTo>
                  <a:pt x="793163" y="191284"/>
                </a:lnTo>
                <a:lnTo>
                  <a:pt x="797658" y="180496"/>
                </a:lnTo>
                <a:lnTo>
                  <a:pt x="805298" y="160572"/>
                </a:lnTo>
                <a:lnTo>
                  <a:pt x="814648" y="141795"/>
                </a:lnTo>
                <a:lnTo>
                  <a:pt x="825417" y="123527"/>
                </a:lnTo>
                <a:lnTo>
                  <a:pt x="836818" y="105487"/>
                </a:lnTo>
                <a:lnTo>
                  <a:pt x="854394" y="78596"/>
                </a:lnTo>
                <a:lnTo>
                  <a:pt x="863587" y="63358"/>
                </a:lnTo>
                <a:lnTo>
                  <a:pt x="871973" y="49971"/>
                </a:lnTo>
                <a:lnTo>
                  <a:pt x="886858" y="32271"/>
                </a:lnTo>
                <a:lnTo>
                  <a:pt x="904462" y="13637"/>
                </a:lnTo>
                <a:lnTo>
                  <a:pt x="913682" y="4307"/>
                </a:lnTo>
                <a:lnTo>
                  <a:pt x="916700" y="2267"/>
                </a:lnTo>
                <a:lnTo>
                  <a:pt x="922698" y="0"/>
                </a:lnTo>
                <a:lnTo>
                  <a:pt x="924695" y="387"/>
                </a:lnTo>
                <a:lnTo>
                  <a:pt x="926026" y="1638"/>
                </a:lnTo>
                <a:lnTo>
                  <a:pt x="926913" y="3463"/>
                </a:lnTo>
                <a:lnTo>
                  <a:pt x="929329" y="20652"/>
                </a:lnTo>
                <a:lnTo>
                  <a:pt x="934720" y="37364"/>
                </a:lnTo>
                <a:lnTo>
                  <a:pt x="937752" y="55876"/>
                </a:lnTo>
                <a:lnTo>
                  <a:pt x="941976" y="71451"/>
                </a:lnTo>
                <a:lnTo>
                  <a:pt x="944516" y="88295"/>
                </a:lnTo>
                <a:lnTo>
                  <a:pt x="945644" y="105703"/>
                </a:lnTo>
                <a:lnTo>
                  <a:pt x="946146" y="123362"/>
                </a:lnTo>
                <a:lnTo>
                  <a:pt x="946546" y="309158"/>
                </a:lnTo>
                <a:lnTo>
                  <a:pt x="947538" y="322579"/>
                </a:lnTo>
                <a:lnTo>
                  <a:pt x="949192" y="335495"/>
                </a:lnTo>
                <a:lnTo>
                  <a:pt x="951287" y="348074"/>
                </a:lnTo>
                <a:lnTo>
                  <a:pt x="952683" y="361421"/>
                </a:lnTo>
                <a:lnTo>
                  <a:pt x="953614" y="375280"/>
                </a:lnTo>
                <a:lnTo>
                  <a:pt x="954649" y="402916"/>
                </a:lnTo>
                <a:lnTo>
                  <a:pt x="955109" y="428428"/>
                </a:lnTo>
                <a:lnTo>
                  <a:pt x="956223" y="440787"/>
                </a:lnTo>
                <a:lnTo>
                  <a:pt x="957960" y="452996"/>
                </a:lnTo>
                <a:lnTo>
                  <a:pt x="960108" y="465103"/>
                </a:lnTo>
                <a:lnTo>
                  <a:pt x="961541" y="477144"/>
                </a:lnTo>
                <a:lnTo>
                  <a:pt x="962496" y="489139"/>
                </a:lnTo>
                <a:lnTo>
                  <a:pt x="963133" y="501105"/>
                </a:lnTo>
                <a:lnTo>
                  <a:pt x="963841" y="522338"/>
                </a:lnTo>
                <a:lnTo>
                  <a:pt x="964295" y="560223"/>
                </a:lnTo>
                <a:lnTo>
                  <a:pt x="964403" y="628680"/>
                </a:lnTo>
                <a:lnTo>
                  <a:pt x="965397" y="633820"/>
                </a:lnTo>
                <a:lnTo>
                  <a:pt x="972094" y="647719"/>
                </a:lnTo>
                <a:lnTo>
                  <a:pt x="981866" y="658554"/>
                </a:lnTo>
                <a:lnTo>
                  <a:pt x="1003246" y="658971"/>
                </a:lnTo>
                <a:lnTo>
                  <a:pt x="1047657" y="647958"/>
                </a:lnTo>
                <a:lnTo>
                  <a:pt x="1064907" y="644161"/>
                </a:lnTo>
                <a:lnTo>
                  <a:pt x="1108319" y="639077"/>
                </a:lnTo>
                <a:lnTo>
                  <a:pt x="1203115" y="620167"/>
                </a:lnTo>
                <a:lnTo>
                  <a:pt x="1247353" y="616063"/>
                </a:lnTo>
                <a:lnTo>
                  <a:pt x="1312882" y="608538"/>
                </a:lnTo>
                <a:lnTo>
                  <a:pt x="1360464" y="605341"/>
                </a:lnTo>
                <a:lnTo>
                  <a:pt x="1410832" y="599543"/>
                </a:lnTo>
                <a:lnTo>
                  <a:pt x="1456624" y="597384"/>
                </a:lnTo>
                <a:lnTo>
                  <a:pt x="1496761" y="595752"/>
                </a:lnTo>
                <a:lnTo>
                  <a:pt x="1537647" y="590418"/>
                </a:lnTo>
                <a:lnTo>
                  <a:pt x="1588537" y="587923"/>
                </a:lnTo>
                <a:lnTo>
                  <a:pt x="1625810" y="587578"/>
                </a:lnTo>
                <a:lnTo>
                  <a:pt x="1635725" y="584914"/>
                </a:lnTo>
                <a:lnTo>
                  <a:pt x="1649819" y="580481"/>
                </a:lnTo>
                <a:lnTo>
                  <a:pt x="1660917" y="578616"/>
                </a:lnTo>
                <a:lnTo>
                  <a:pt x="1652101" y="578615"/>
                </a:lnTo>
                <a:lnTo>
                  <a:pt x="1651992" y="5696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474"/>
          <p:cNvSpPr/>
          <p:nvPr/>
        </p:nvSpPr>
        <p:spPr>
          <a:xfrm>
            <a:off x="4277320" y="1884531"/>
            <a:ext cx="1151931" cy="803305"/>
          </a:xfrm>
          <a:custGeom>
            <a:avLst/>
            <a:gdLst/>
            <a:ahLst/>
            <a:cxnLst/>
            <a:rect l="0" t="0" r="0" b="0"/>
            <a:pathLst>
              <a:path w="1151931" h="803305">
                <a:moveTo>
                  <a:pt x="1151930" y="8562"/>
                </a:moveTo>
                <a:lnTo>
                  <a:pt x="1147189" y="8562"/>
                </a:lnTo>
                <a:lnTo>
                  <a:pt x="1127585" y="2425"/>
                </a:lnTo>
                <a:lnTo>
                  <a:pt x="1095548" y="460"/>
                </a:lnTo>
                <a:lnTo>
                  <a:pt x="1062048" y="0"/>
                </a:lnTo>
                <a:lnTo>
                  <a:pt x="1042399" y="870"/>
                </a:lnTo>
                <a:lnTo>
                  <a:pt x="1021362" y="2442"/>
                </a:lnTo>
                <a:lnTo>
                  <a:pt x="925827" y="12094"/>
                </a:lnTo>
                <a:lnTo>
                  <a:pt x="898998" y="16870"/>
                </a:lnTo>
                <a:lnTo>
                  <a:pt x="871191" y="23030"/>
                </a:lnTo>
                <a:lnTo>
                  <a:pt x="842732" y="30114"/>
                </a:lnTo>
                <a:lnTo>
                  <a:pt x="784651" y="45922"/>
                </a:lnTo>
                <a:lnTo>
                  <a:pt x="755273" y="54305"/>
                </a:lnTo>
                <a:lnTo>
                  <a:pt x="724773" y="63862"/>
                </a:lnTo>
                <a:lnTo>
                  <a:pt x="661780" y="85065"/>
                </a:lnTo>
                <a:lnTo>
                  <a:pt x="564956" y="119314"/>
                </a:lnTo>
                <a:lnTo>
                  <a:pt x="533403" y="132006"/>
                </a:lnTo>
                <a:lnTo>
                  <a:pt x="502446" y="145428"/>
                </a:lnTo>
                <a:lnTo>
                  <a:pt x="441591" y="173571"/>
                </a:lnTo>
                <a:lnTo>
                  <a:pt x="381471" y="202616"/>
                </a:lnTo>
                <a:lnTo>
                  <a:pt x="353532" y="218298"/>
                </a:lnTo>
                <a:lnTo>
                  <a:pt x="326969" y="234707"/>
                </a:lnTo>
                <a:lnTo>
                  <a:pt x="301323" y="251599"/>
                </a:lnTo>
                <a:lnTo>
                  <a:pt x="254307" y="280951"/>
                </a:lnTo>
                <a:lnTo>
                  <a:pt x="162657" y="336209"/>
                </a:lnTo>
                <a:lnTo>
                  <a:pt x="129223" y="357107"/>
                </a:lnTo>
                <a:lnTo>
                  <a:pt x="102700" y="372169"/>
                </a:lnTo>
                <a:lnTo>
                  <a:pt x="105507" y="370918"/>
                </a:lnTo>
                <a:lnTo>
                  <a:pt x="115352" y="367055"/>
                </a:lnTo>
                <a:lnTo>
                  <a:pt x="145193" y="357317"/>
                </a:lnTo>
                <a:lnTo>
                  <a:pt x="174663" y="344142"/>
                </a:lnTo>
                <a:lnTo>
                  <a:pt x="193832" y="336462"/>
                </a:lnTo>
                <a:lnTo>
                  <a:pt x="324027" y="289243"/>
                </a:lnTo>
                <a:lnTo>
                  <a:pt x="354923" y="280019"/>
                </a:lnTo>
                <a:lnTo>
                  <a:pt x="386436" y="271885"/>
                </a:lnTo>
                <a:lnTo>
                  <a:pt x="418358" y="264478"/>
                </a:lnTo>
                <a:lnTo>
                  <a:pt x="452538" y="258548"/>
                </a:lnTo>
                <a:lnTo>
                  <a:pt x="488223" y="253602"/>
                </a:lnTo>
                <a:lnTo>
                  <a:pt x="524912" y="249313"/>
                </a:lnTo>
                <a:lnTo>
                  <a:pt x="562269" y="246453"/>
                </a:lnTo>
                <a:lnTo>
                  <a:pt x="600072" y="244547"/>
                </a:lnTo>
                <a:lnTo>
                  <a:pt x="638173" y="243276"/>
                </a:lnTo>
                <a:lnTo>
                  <a:pt x="675480" y="243421"/>
                </a:lnTo>
                <a:lnTo>
                  <a:pt x="712258" y="244509"/>
                </a:lnTo>
                <a:lnTo>
                  <a:pt x="783879" y="248365"/>
                </a:lnTo>
                <a:lnTo>
                  <a:pt x="852091" y="253386"/>
                </a:lnTo>
                <a:lnTo>
                  <a:pt x="942372" y="261791"/>
                </a:lnTo>
                <a:lnTo>
                  <a:pt x="990332" y="267621"/>
                </a:lnTo>
                <a:lnTo>
                  <a:pt x="1011456" y="270565"/>
                </a:lnTo>
                <a:lnTo>
                  <a:pt x="1045510" y="276482"/>
                </a:lnTo>
                <a:lnTo>
                  <a:pt x="1060146" y="279449"/>
                </a:lnTo>
                <a:lnTo>
                  <a:pt x="1070897" y="283411"/>
                </a:lnTo>
                <a:lnTo>
                  <a:pt x="1079056" y="288037"/>
                </a:lnTo>
                <a:lnTo>
                  <a:pt x="1085488" y="293105"/>
                </a:lnTo>
                <a:lnTo>
                  <a:pt x="1088783" y="298469"/>
                </a:lnTo>
                <a:lnTo>
                  <a:pt x="1089988" y="304028"/>
                </a:lnTo>
                <a:lnTo>
                  <a:pt x="1089799" y="309719"/>
                </a:lnTo>
                <a:lnTo>
                  <a:pt x="1087689" y="315498"/>
                </a:lnTo>
                <a:lnTo>
                  <a:pt x="1080052" y="327210"/>
                </a:lnTo>
                <a:lnTo>
                  <a:pt x="1064753" y="339030"/>
                </a:lnTo>
                <a:lnTo>
                  <a:pt x="1041747" y="351890"/>
                </a:lnTo>
                <a:lnTo>
                  <a:pt x="1008370" y="367527"/>
                </a:lnTo>
                <a:lnTo>
                  <a:pt x="950533" y="393065"/>
                </a:lnTo>
                <a:lnTo>
                  <a:pt x="927376" y="401819"/>
                </a:lnTo>
                <a:lnTo>
                  <a:pt x="902016" y="410632"/>
                </a:lnTo>
                <a:lnTo>
                  <a:pt x="847381" y="428362"/>
                </a:lnTo>
                <a:lnTo>
                  <a:pt x="692471" y="477660"/>
                </a:lnTo>
                <a:lnTo>
                  <a:pt x="588161" y="512128"/>
                </a:lnTo>
                <a:lnTo>
                  <a:pt x="552842" y="524851"/>
                </a:lnTo>
                <a:lnTo>
                  <a:pt x="481848" y="552216"/>
                </a:lnTo>
                <a:lnTo>
                  <a:pt x="446247" y="567452"/>
                </a:lnTo>
                <a:lnTo>
                  <a:pt x="374941" y="600254"/>
                </a:lnTo>
                <a:lnTo>
                  <a:pt x="267859" y="652191"/>
                </a:lnTo>
                <a:lnTo>
                  <a:pt x="234135" y="669820"/>
                </a:lnTo>
                <a:lnTo>
                  <a:pt x="170206" y="705283"/>
                </a:lnTo>
                <a:lnTo>
                  <a:pt x="52755" y="772328"/>
                </a:lnTo>
                <a:lnTo>
                  <a:pt x="0" y="8033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475"/>
          <p:cNvSpPr/>
          <p:nvPr/>
        </p:nvSpPr>
        <p:spPr>
          <a:xfrm>
            <a:off x="5804296" y="1875234"/>
            <a:ext cx="2223494" cy="544712"/>
          </a:xfrm>
          <a:custGeom>
            <a:avLst/>
            <a:gdLst/>
            <a:ahLst/>
            <a:cxnLst/>
            <a:rect l="0" t="0" r="0" b="0"/>
            <a:pathLst>
              <a:path w="2223494" h="544712">
                <a:moveTo>
                  <a:pt x="0" y="517922"/>
                </a:moveTo>
                <a:lnTo>
                  <a:pt x="88737" y="517922"/>
                </a:lnTo>
                <a:lnTo>
                  <a:pt x="150653" y="524990"/>
                </a:lnTo>
                <a:lnTo>
                  <a:pt x="212177" y="526606"/>
                </a:lnTo>
                <a:lnTo>
                  <a:pt x="265999" y="529449"/>
                </a:lnTo>
                <a:lnTo>
                  <a:pt x="333309" y="534947"/>
                </a:lnTo>
                <a:lnTo>
                  <a:pt x="380731" y="538262"/>
                </a:lnTo>
                <a:lnTo>
                  <a:pt x="419054" y="543437"/>
                </a:lnTo>
                <a:lnTo>
                  <a:pt x="488232" y="544707"/>
                </a:lnTo>
                <a:lnTo>
                  <a:pt x="498651" y="544711"/>
                </a:lnTo>
                <a:lnTo>
                  <a:pt x="492250" y="544711"/>
                </a:lnTo>
                <a:lnTo>
                  <a:pt x="491878" y="543718"/>
                </a:lnTo>
                <a:lnTo>
                  <a:pt x="491198" y="529480"/>
                </a:lnTo>
                <a:lnTo>
                  <a:pt x="491141" y="514899"/>
                </a:lnTo>
                <a:lnTo>
                  <a:pt x="497271" y="495901"/>
                </a:lnTo>
                <a:lnTo>
                  <a:pt x="498822" y="484653"/>
                </a:lnTo>
                <a:lnTo>
                  <a:pt x="499511" y="473039"/>
                </a:lnTo>
                <a:lnTo>
                  <a:pt x="499696" y="467164"/>
                </a:lnTo>
                <a:lnTo>
                  <a:pt x="502545" y="455345"/>
                </a:lnTo>
                <a:lnTo>
                  <a:pt x="506128" y="442484"/>
                </a:lnTo>
                <a:lnTo>
                  <a:pt x="507719" y="426847"/>
                </a:lnTo>
                <a:lnTo>
                  <a:pt x="508427" y="409976"/>
                </a:lnTo>
                <a:lnTo>
                  <a:pt x="508615" y="401309"/>
                </a:lnTo>
                <a:lnTo>
                  <a:pt x="509733" y="392555"/>
                </a:lnTo>
                <a:lnTo>
                  <a:pt x="511471" y="383742"/>
                </a:lnTo>
                <a:lnTo>
                  <a:pt x="513621" y="374891"/>
                </a:lnTo>
                <a:lnTo>
                  <a:pt x="515055" y="366013"/>
                </a:lnTo>
                <a:lnTo>
                  <a:pt x="516010" y="357118"/>
                </a:lnTo>
                <a:lnTo>
                  <a:pt x="516648" y="348212"/>
                </a:lnTo>
                <a:lnTo>
                  <a:pt x="518065" y="338305"/>
                </a:lnTo>
                <a:lnTo>
                  <a:pt x="520002" y="327732"/>
                </a:lnTo>
                <a:lnTo>
                  <a:pt x="522286" y="316714"/>
                </a:lnTo>
                <a:lnTo>
                  <a:pt x="523808" y="306393"/>
                </a:lnTo>
                <a:lnTo>
                  <a:pt x="524822" y="296535"/>
                </a:lnTo>
                <a:lnTo>
                  <a:pt x="525499" y="286987"/>
                </a:lnTo>
                <a:lnTo>
                  <a:pt x="525950" y="277645"/>
                </a:lnTo>
                <a:lnTo>
                  <a:pt x="526451" y="259327"/>
                </a:lnTo>
                <a:lnTo>
                  <a:pt x="526852" y="26836"/>
                </a:lnTo>
                <a:lnTo>
                  <a:pt x="591657" y="26789"/>
                </a:lnTo>
                <a:lnTo>
                  <a:pt x="887018" y="26789"/>
                </a:lnTo>
                <a:lnTo>
                  <a:pt x="955128" y="18687"/>
                </a:lnTo>
                <a:lnTo>
                  <a:pt x="1024030" y="17874"/>
                </a:lnTo>
                <a:lnTo>
                  <a:pt x="1044737" y="17859"/>
                </a:lnTo>
                <a:lnTo>
                  <a:pt x="1036211" y="26421"/>
                </a:lnTo>
                <a:lnTo>
                  <a:pt x="1035851" y="42596"/>
                </a:lnTo>
                <a:lnTo>
                  <a:pt x="1035846" y="48036"/>
                </a:lnTo>
                <a:lnTo>
                  <a:pt x="1036839" y="50875"/>
                </a:lnTo>
                <a:lnTo>
                  <a:pt x="1041982" y="59612"/>
                </a:lnTo>
                <a:lnTo>
                  <a:pt x="1043532" y="65520"/>
                </a:lnTo>
                <a:lnTo>
                  <a:pt x="1044406" y="79165"/>
                </a:lnTo>
                <a:lnTo>
                  <a:pt x="1047257" y="90085"/>
                </a:lnTo>
                <a:lnTo>
                  <a:pt x="1050839" y="101554"/>
                </a:lnTo>
                <a:lnTo>
                  <a:pt x="1052430" y="113265"/>
                </a:lnTo>
                <a:lnTo>
                  <a:pt x="1053138" y="125085"/>
                </a:lnTo>
                <a:lnTo>
                  <a:pt x="1053452" y="136952"/>
                </a:lnTo>
                <a:lnTo>
                  <a:pt x="1053592" y="148842"/>
                </a:lnTo>
                <a:lnTo>
                  <a:pt x="1056299" y="163386"/>
                </a:lnTo>
                <a:lnTo>
                  <a:pt x="1059818" y="179772"/>
                </a:lnTo>
                <a:lnTo>
                  <a:pt x="1060757" y="188309"/>
                </a:lnTo>
                <a:lnTo>
                  <a:pt x="1061382" y="196977"/>
                </a:lnTo>
                <a:lnTo>
                  <a:pt x="1061799" y="205732"/>
                </a:lnTo>
                <a:lnTo>
                  <a:pt x="1062263" y="223397"/>
                </a:lnTo>
                <a:lnTo>
                  <a:pt x="1063378" y="232275"/>
                </a:lnTo>
                <a:lnTo>
                  <a:pt x="1065114" y="241170"/>
                </a:lnTo>
                <a:lnTo>
                  <a:pt x="1067264" y="250077"/>
                </a:lnTo>
                <a:lnTo>
                  <a:pt x="1068696" y="258991"/>
                </a:lnTo>
                <a:lnTo>
                  <a:pt x="1069651" y="267911"/>
                </a:lnTo>
                <a:lnTo>
                  <a:pt x="1070289" y="276834"/>
                </a:lnTo>
                <a:lnTo>
                  <a:pt x="1070714" y="285759"/>
                </a:lnTo>
                <a:lnTo>
                  <a:pt x="1071185" y="303613"/>
                </a:lnTo>
                <a:lnTo>
                  <a:pt x="1071530" y="357188"/>
                </a:lnTo>
                <a:lnTo>
                  <a:pt x="1074194" y="372401"/>
                </a:lnTo>
                <a:lnTo>
                  <a:pt x="1077694" y="385777"/>
                </a:lnTo>
                <a:lnTo>
                  <a:pt x="1079248" y="398337"/>
                </a:lnTo>
                <a:lnTo>
                  <a:pt x="1079939" y="410533"/>
                </a:lnTo>
                <a:lnTo>
                  <a:pt x="1080246" y="422568"/>
                </a:lnTo>
                <a:lnTo>
                  <a:pt x="1080493" y="500062"/>
                </a:lnTo>
                <a:lnTo>
                  <a:pt x="1085233" y="495322"/>
                </a:lnTo>
                <a:lnTo>
                  <a:pt x="1087621" y="493925"/>
                </a:lnTo>
                <a:lnTo>
                  <a:pt x="1092921" y="492374"/>
                </a:lnTo>
                <a:lnTo>
                  <a:pt x="1161878" y="491137"/>
                </a:lnTo>
                <a:lnTo>
                  <a:pt x="1205642" y="490141"/>
                </a:lnTo>
                <a:lnTo>
                  <a:pt x="1259098" y="483031"/>
                </a:lnTo>
                <a:lnTo>
                  <a:pt x="1324240" y="482252"/>
                </a:lnTo>
                <a:lnTo>
                  <a:pt x="1344598" y="481232"/>
                </a:lnTo>
                <a:lnTo>
                  <a:pt x="1386485" y="474103"/>
                </a:lnTo>
                <a:lnTo>
                  <a:pt x="1404762" y="472527"/>
                </a:lnTo>
                <a:lnTo>
                  <a:pt x="1433512" y="464200"/>
                </a:lnTo>
                <a:lnTo>
                  <a:pt x="1443280" y="458459"/>
                </a:lnTo>
                <a:lnTo>
                  <a:pt x="1449429" y="456767"/>
                </a:lnTo>
                <a:lnTo>
                  <a:pt x="1451466" y="455324"/>
                </a:lnTo>
                <a:lnTo>
                  <a:pt x="1452824" y="453370"/>
                </a:lnTo>
                <a:lnTo>
                  <a:pt x="1454333" y="448552"/>
                </a:lnTo>
                <a:lnTo>
                  <a:pt x="1455381" y="434458"/>
                </a:lnTo>
                <a:lnTo>
                  <a:pt x="1455492" y="425613"/>
                </a:lnTo>
                <a:lnTo>
                  <a:pt x="1456500" y="422648"/>
                </a:lnTo>
                <a:lnTo>
                  <a:pt x="1461667" y="413735"/>
                </a:lnTo>
                <a:lnTo>
                  <a:pt x="1463223" y="407786"/>
                </a:lnTo>
                <a:lnTo>
                  <a:pt x="1464100" y="394118"/>
                </a:lnTo>
                <a:lnTo>
                  <a:pt x="1464359" y="377500"/>
                </a:lnTo>
                <a:lnTo>
                  <a:pt x="1467066" y="365885"/>
                </a:lnTo>
                <a:lnTo>
                  <a:pt x="1470584" y="354108"/>
                </a:lnTo>
                <a:lnTo>
                  <a:pt x="1472148" y="342259"/>
                </a:lnTo>
                <a:lnTo>
                  <a:pt x="1475489" y="330378"/>
                </a:lnTo>
                <a:lnTo>
                  <a:pt x="1479289" y="318483"/>
                </a:lnTo>
                <a:lnTo>
                  <a:pt x="1480977" y="306582"/>
                </a:lnTo>
                <a:lnTo>
                  <a:pt x="1484374" y="292032"/>
                </a:lnTo>
                <a:lnTo>
                  <a:pt x="1489191" y="276636"/>
                </a:lnTo>
                <a:lnTo>
                  <a:pt x="1497481" y="255819"/>
                </a:lnTo>
                <a:lnTo>
                  <a:pt x="1503285" y="239705"/>
                </a:lnTo>
                <a:lnTo>
                  <a:pt x="1506525" y="225267"/>
                </a:lnTo>
                <a:lnTo>
                  <a:pt x="1508957" y="211244"/>
                </a:lnTo>
                <a:lnTo>
                  <a:pt x="1513345" y="195089"/>
                </a:lnTo>
                <a:lnTo>
                  <a:pt x="1518603" y="180633"/>
                </a:lnTo>
                <a:lnTo>
                  <a:pt x="1524247" y="166602"/>
                </a:lnTo>
                <a:lnTo>
                  <a:pt x="1530064" y="150444"/>
                </a:lnTo>
                <a:lnTo>
                  <a:pt x="1535955" y="135986"/>
                </a:lnTo>
                <a:lnTo>
                  <a:pt x="1540888" y="122946"/>
                </a:lnTo>
                <a:lnTo>
                  <a:pt x="1543082" y="110536"/>
                </a:lnTo>
                <a:lnTo>
                  <a:pt x="1546702" y="98406"/>
                </a:lnTo>
                <a:lnTo>
                  <a:pt x="1550627" y="86400"/>
                </a:lnTo>
                <a:lnTo>
                  <a:pt x="1552371" y="74449"/>
                </a:lnTo>
                <a:lnTo>
                  <a:pt x="1555791" y="62524"/>
                </a:lnTo>
                <a:lnTo>
                  <a:pt x="1560649" y="47299"/>
                </a:lnTo>
                <a:lnTo>
                  <a:pt x="1562291" y="33265"/>
                </a:lnTo>
                <a:lnTo>
                  <a:pt x="1563419" y="30115"/>
                </a:lnTo>
                <a:lnTo>
                  <a:pt x="1568753" y="20939"/>
                </a:lnTo>
                <a:lnTo>
                  <a:pt x="1570349" y="14929"/>
                </a:lnTo>
                <a:lnTo>
                  <a:pt x="1571625" y="4"/>
                </a:lnTo>
                <a:lnTo>
                  <a:pt x="1762663" y="0"/>
                </a:lnTo>
                <a:lnTo>
                  <a:pt x="1825921" y="7688"/>
                </a:lnTo>
                <a:lnTo>
                  <a:pt x="1892820" y="8857"/>
                </a:lnTo>
                <a:lnTo>
                  <a:pt x="1970327" y="8929"/>
                </a:lnTo>
                <a:lnTo>
                  <a:pt x="1975340" y="9921"/>
                </a:lnTo>
                <a:lnTo>
                  <a:pt x="1990780" y="17032"/>
                </a:lnTo>
                <a:lnTo>
                  <a:pt x="1999822" y="17827"/>
                </a:lnTo>
                <a:lnTo>
                  <a:pt x="2004864" y="22590"/>
                </a:lnTo>
                <a:lnTo>
                  <a:pt x="2006303" y="24982"/>
                </a:lnTo>
                <a:lnTo>
                  <a:pt x="2007901" y="30285"/>
                </a:lnTo>
                <a:lnTo>
                  <a:pt x="2008801" y="43590"/>
                </a:lnTo>
                <a:lnTo>
                  <a:pt x="2007935" y="47911"/>
                </a:lnTo>
                <a:lnTo>
                  <a:pt x="2002968" y="59726"/>
                </a:lnTo>
                <a:lnTo>
                  <a:pt x="2001055" y="75354"/>
                </a:lnTo>
                <a:lnTo>
                  <a:pt x="2000608" y="86738"/>
                </a:lnTo>
                <a:lnTo>
                  <a:pt x="1997763" y="98412"/>
                </a:lnTo>
                <a:lnTo>
                  <a:pt x="1994184" y="110215"/>
                </a:lnTo>
                <a:lnTo>
                  <a:pt x="1992593" y="122076"/>
                </a:lnTo>
                <a:lnTo>
                  <a:pt x="1989240" y="136607"/>
                </a:lnTo>
                <a:lnTo>
                  <a:pt x="1985435" y="151996"/>
                </a:lnTo>
                <a:lnTo>
                  <a:pt x="1983744" y="165449"/>
                </a:lnTo>
                <a:lnTo>
                  <a:pt x="1982992" y="180689"/>
                </a:lnTo>
                <a:lnTo>
                  <a:pt x="1981666" y="197384"/>
                </a:lnTo>
                <a:lnTo>
                  <a:pt x="1979924" y="206003"/>
                </a:lnTo>
                <a:lnTo>
                  <a:pt x="1977769" y="214726"/>
                </a:lnTo>
                <a:lnTo>
                  <a:pt x="1976333" y="223518"/>
                </a:lnTo>
                <a:lnTo>
                  <a:pt x="1975376" y="232356"/>
                </a:lnTo>
                <a:lnTo>
                  <a:pt x="1974738" y="241224"/>
                </a:lnTo>
                <a:lnTo>
                  <a:pt x="1973320" y="250113"/>
                </a:lnTo>
                <a:lnTo>
                  <a:pt x="1971382" y="259015"/>
                </a:lnTo>
                <a:lnTo>
                  <a:pt x="1967576" y="275852"/>
                </a:lnTo>
                <a:lnTo>
                  <a:pt x="1965884" y="289950"/>
                </a:lnTo>
                <a:lnTo>
                  <a:pt x="1962487" y="305476"/>
                </a:lnTo>
                <a:lnTo>
                  <a:pt x="1958662" y="321306"/>
                </a:lnTo>
                <a:lnTo>
                  <a:pt x="1956962" y="334956"/>
                </a:lnTo>
                <a:lnTo>
                  <a:pt x="1953560" y="347638"/>
                </a:lnTo>
                <a:lnTo>
                  <a:pt x="1949733" y="359888"/>
                </a:lnTo>
                <a:lnTo>
                  <a:pt x="1948033" y="371948"/>
                </a:lnTo>
                <a:lnTo>
                  <a:pt x="1947277" y="383922"/>
                </a:lnTo>
                <a:lnTo>
                  <a:pt x="1946941" y="395858"/>
                </a:lnTo>
                <a:lnTo>
                  <a:pt x="1946683" y="431078"/>
                </a:lnTo>
                <a:lnTo>
                  <a:pt x="1947671" y="434229"/>
                </a:lnTo>
                <a:lnTo>
                  <a:pt x="1955235" y="445948"/>
                </a:lnTo>
                <a:lnTo>
                  <a:pt x="1960233" y="446325"/>
                </a:lnTo>
                <a:lnTo>
                  <a:pt x="1962658" y="445386"/>
                </a:lnTo>
                <a:lnTo>
                  <a:pt x="1970811" y="440316"/>
                </a:lnTo>
                <a:lnTo>
                  <a:pt x="1979511" y="437381"/>
                </a:lnTo>
                <a:lnTo>
                  <a:pt x="1985410" y="433178"/>
                </a:lnTo>
                <a:lnTo>
                  <a:pt x="1989366" y="431660"/>
                </a:lnTo>
                <a:lnTo>
                  <a:pt x="2009970" y="426578"/>
                </a:lnTo>
                <a:lnTo>
                  <a:pt x="2044968" y="410586"/>
                </a:lnTo>
                <a:lnTo>
                  <a:pt x="2075665" y="395859"/>
                </a:lnTo>
                <a:lnTo>
                  <a:pt x="2098663" y="387938"/>
                </a:lnTo>
                <a:lnTo>
                  <a:pt x="2163061" y="374985"/>
                </a:lnTo>
                <a:lnTo>
                  <a:pt x="2187596" y="368162"/>
                </a:lnTo>
                <a:lnTo>
                  <a:pt x="2223493" y="3661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476"/>
          <p:cNvSpPr/>
          <p:nvPr/>
        </p:nvSpPr>
        <p:spPr>
          <a:xfrm>
            <a:off x="3857625" y="3607593"/>
            <a:ext cx="1169790" cy="35720"/>
          </a:xfrm>
          <a:custGeom>
            <a:avLst/>
            <a:gdLst/>
            <a:ahLst/>
            <a:cxnLst/>
            <a:rect l="0" t="0" r="0" b="0"/>
            <a:pathLst>
              <a:path w="1169790" h="35720">
                <a:moveTo>
                  <a:pt x="0" y="0"/>
                </a:moveTo>
                <a:lnTo>
                  <a:pt x="116654" y="0"/>
                </a:lnTo>
                <a:lnTo>
                  <a:pt x="125394" y="992"/>
                </a:lnTo>
                <a:lnTo>
                  <a:pt x="134197" y="2646"/>
                </a:lnTo>
                <a:lnTo>
                  <a:pt x="143043" y="4741"/>
                </a:lnTo>
                <a:lnTo>
                  <a:pt x="152908" y="6137"/>
                </a:lnTo>
                <a:lnTo>
                  <a:pt x="163455" y="7068"/>
                </a:lnTo>
                <a:lnTo>
                  <a:pt x="185756" y="8102"/>
                </a:lnTo>
                <a:lnTo>
                  <a:pt x="208896" y="8563"/>
                </a:lnTo>
                <a:lnTo>
                  <a:pt x="221615" y="9677"/>
                </a:lnTo>
                <a:lnTo>
                  <a:pt x="235056" y="11412"/>
                </a:lnTo>
                <a:lnTo>
                  <a:pt x="248977" y="13561"/>
                </a:lnTo>
                <a:lnTo>
                  <a:pt x="262227" y="14994"/>
                </a:lnTo>
                <a:lnTo>
                  <a:pt x="275029" y="15949"/>
                </a:lnTo>
                <a:lnTo>
                  <a:pt x="287532" y="16586"/>
                </a:lnTo>
                <a:lnTo>
                  <a:pt x="300828" y="18003"/>
                </a:lnTo>
                <a:lnTo>
                  <a:pt x="314654" y="19939"/>
                </a:lnTo>
                <a:lnTo>
                  <a:pt x="328831" y="22223"/>
                </a:lnTo>
                <a:lnTo>
                  <a:pt x="343244" y="23745"/>
                </a:lnTo>
                <a:lnTo>
                  <a:pt x="357813" y="24760"/>
                </a:lnTo>
                <a:lnTo>
                  <a:pt x="386239" y="25887"/>
                </a:lnTo>
                <a:lnTo>
                  <a:pt x="425547" y="26522"/>
                </a:lnTo>
                <a:lnTo>
                  <a:pt x="502205" y="26754"/>
                </a:lnTo>
                <a:lnTo>
                  <a:pt x="518358" y="27758"/>
                </a:lnTo>
                <a:lnTo>
                  <a:pt x="534087" y="29419"/>
                </a:lnTo>
                <a:lnTo>
                  <a:pt x="549535" y="31519"/>
                </a:lnTo>
                <a:lnTo>
                  <a:pt x="564793" y="32919"/>
                </a:lnTo>
                <a:lnTo>
                  <a:pt x="579927" y="33853"/>
                </a:lnTo>
                <a:lnTo>
                  <a:pt x="609972" y="34889"/>
                </a:lnTo>
                <a:lnTo>
                  <a:pt x="669682" y="35555"/>
                </a:lnTo>
                <a:lnTo>
                  <a:pt x="1020837" y="35719"/>
                </a:lnTo>
                <a:lnTo>
                  <a:pt x="1031792" y="34726"/>
                </a:lnTo>
                <a:lnTo>
                  <a:pt x="1042072" y="33073"/>
                </a:lnTo>
                <a:lnTo>
                  <a:pt x="1051902" y="30979"/>
                </a:lnTo>
                <a:lnTo>
                  <a:pt x="1061432" y="29582"/>
                </a:lnTo>
                <a:lnTo>
                  <a:pt x="1070762" y="28651"/>
                </a:lnTo>
                <a:lnTo>
                  <a:pt x="1088073" y="27617"/>
                </a:lnTo>
                <a:lnTo>
                  <a:pt x="1121594" y="26898"/>
                </a:lnTo>
                <a:lnTo>
                  <a:pt x="1139854" y="26822"/>
                </a:lnTo>
                <a:lnTo>
                  <a:pt x="1144871" y="25818"/>
                </a:lnTo>
                <a:lnTo>
                  <a:pt x="1149208" y="24158"/>
                </a:lnTo>
                <a:lnTo>
                  <a:pt x="1153092" y="22059"/>
                </a:lnTo>
                <a:lnTo>
                  <a:pt x="1156673" y="20659"/>
                </a:lnTo>
                <a:lnTo>
                  <a:pt x="1160053" y="19726"/>
                </a:lnTo>
                <a:lnTo>
                  <a:pt x="1169789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477"/>
          <p:cNvSpPr/>
          <p:nvPr/>
        </p:nvSpPr>
        <p:spPr>
          <a:xfrm>
            <a:off x="4027439" y="3384351"/>
            <a:ext cx="256875" cy="115932"/>
          </a:xfrm>
          <a:custGeom>
            <a:avLst/>
            <a:gdLst/>
            <a:ahLst/>
            <a:cxnLst/>
            <a:rect l="0" t="0" r="0" b="0"/>
            <a:pathLst>
              <a:path w="256875" h="115932">
                <a:moveTo>
                  <a:pt x="115936" y="8930"/>
                </a:moveTo>
                <a:lnTo>
                  <a:pt x="90204" y="8930"/>
                </a:lnTo>
                <a:lnTo>
                  <a:pt x="84890" y="9922"/>
                </a:lnTo>
                <a:lnTo>
                  <a:pt x="79364" y="11576"/>
                </a:lnTo>
                <a:lnTo>
                  <a:pt x="73695" y="13670"/>
                </a:lnTo>
                <a:lnTo>
                  <a:pt x="68924" y="15067"/>
                </a:lnTo>
                <a:lnTo>
                  <a:pt x="60976" y="16618"/>
                </a:lnTo>
                <a:lnTo>
                  <a:pt x="56476" y="18024"/>
                </a:lnTo>
                <a:lnTo>
                  <a:pt x="51491" y="19953"/>
                </a:lnTo>
                <a:lnTo>
                  <a:pt x="46183" y="22232"/>
                </a:lnTo>
                <a:lnTo>
                  <a:pt x="34994" y="27409"/>
                </a:lnTo>
                <a:lnTo>
                  <a:pt x="29233" y="30179"/>
                </a:lnTo>
                <a:lnTo>
                  <a:pt x="26384" y="34010"/>
                </a:lnTo>
                <a:lnTo>
                  <a:pt x="25476" y="38548"/>
                </a:lnTo>
                <a:lnTo>
                  <a:pt x="25864" y="43558"/>
                </a:lnTo>
                <a:lnTo>
                  <a:pt x="25130" y="47890"/>
                </a:lnTo>
                <a:lnTo>
                  <a:pt x="23648" y="51771"/>
                </a:lnTo>
                <a:lnTo>
                  <a:pt x="21668" y="55350"/>
                </a:lnTo>
                <a:lnTo>
                  <a:pt x="19357" y="58728"/>
                </a:lnTo>
                <a:lnTo>
                  <a:pt x="16823" y="61973"/>
                </a:lnTo>
                <a:lnTo>
                  <a:pt x="14142" y="65127"/>
                </a:lnTo>
                <a:lnTo>
                  <a:pt x="11362" y="68223"/>
                </a:lnTo>
                <a:lnTo>
                  <a:pt x="5628" y="74308"/>
                </a:lnTo>
                <a:lnTo>
                  <a:pt x="3702" y="77321"/>
                </a:lnTo>
                <a:lnTo>
                  <a:pt x="2418" y="80320"/>
                </a:lnTo>
                <a:lnTo>
                  <a:pt x="1561" y="83312"/>
                </a:lnTo>
                <a:lnTo>
                  <a:pt x="991" y="86299"/>
                </a:lnTo>
                <a:lnTo>
                  <a:pt x="610" y="89283"/>
                </a:lnTo>
                <a:lnTo>
                  <a:pt x="357" y="92264"/>
                </a:lnTo>
                <a:lnTo>
                  <a:pt x="188" y="95244"/>
                </a:lnTo>
                <a:lnTo>
                  <a:pt x="0" y="101200"/>
                </a:lnTo>
                <a:lnTo>
                  <a:pt x="942" y="104178"/>
                </a:lnTo>
                <a:lnTo>
                  <a:pt x="2563" y="107156"/>
                </a:lnTo>
                <a:lnTo>
                  <a:pt x="4635" y="110132"/>
                </a:lnTo>
                <a:lnTo>
                  <a:pt x="8001" y="112116"/>
                </a:lnTo>
                <a:lnTo>
                  <a:pt x="12229" y="113440"/>
                </a:lnTo>
                <a:lnTo>
                  <a:pt x="17032" y="114322"/>
                </a:lnTo>
                <a:lnTo>
                  <a:pt x="22219" y="114910"/>
                </a:lnTo>
                <a:lnTo>
                  <a:pt x="27661" y="115302"/>
                </a:lnTo>
                <a:lnTo>
                  <a:pt x="33273" y="115563"/>
                </a:lnTo>
                <a:lnTo>
                  <a:pt x="50093" y="115854"/>
                </a:lnTo>
                <a:lnTo>
                  <a:pt x="60134" y="115931"/>
                </a:lnTo>
                <a:lnTo>
                  <a:pt x="69805" y="114990"/>
                </a:lnTo>
                <a:lnTo>
                  <a:pt x="79228" y="113371"/>
                </a:lnTo>
                <a:lnTo>
                  <a:pt x="88488" y="111300"/>
                </a:lnTo>
                <a:lnTo>
                  <a:pt x="98629" y="109919"/>
                </a:lnTo>
                <a:lnTo>
                  <a:pt x="109359" y="108998"/>
                </a:lnTo>
                <a:lnTo>
                  <a:pt x="120481" y="108384"/>
                </a:lnTo>
                <a:lnTo>
                  <a:pt x="131864" y="106982"/>
                </a:lnTo>
                <a:lnTo>
                  <a:pt x="143422" y="105056"/>
                </a:lnTo>
                <a:lnTo>
                  <a:pt x="155096" y="102780"/>
                </a:lnTo>
                <a:lnTo>
                  <a:pt x="165855" y="100270"/>
                </a:lnTo>
                <a:lnTo>
                  <a:pt x="176004" y="97604"/>
                </a:lnTo>
                <a:lnTo>
                  <a:pt x="185747" y="94835"/>
                </a:lnTo>
                <a:lnTo>
                  <a:pt x="194226" y="91997"/>
                </a:lnTo>
                <a:lnTo>
                  <a:pt x="201864" y="89112"/>
                </a:lnTo>
                <a:lnTo>
                  <a:pt x="208940" y="86197"/>
                </a:lnTo>
                <a:lnTo>
                  <a:pt x="215641" y="83262"/>
                </a:lnTo>
                <a:lnTo>
                  <a:pt x="228379" y="77354"/>
                </a:lnTo>
                <a:lnTo>
                  <a:pt x="233562" y="74390"/>
                </a:lnTo>
                <a:lnTo>
                  <a:pt x="238009" y="71421"/>
                </a:lnTo>
                <a:lnTo>
                  <a:pt x="241966" y="68451"/>
                </a:lnTo>
                <a:lnTo>
                  <a:pt x="245597" y="65477"/>
                </a:lnTo>
                <a:lnTo>
                  <a:pt x="249009" y="62503"/>
                </a:lnTo>
                <a:lnTo>
                  <a:pt x="252276" y="59528"/>
                </a:lnTo>
                <a:lnTo>
                  <a:pt x="254454" y="56552"/>
                </a:lnTo>
                <a:lnTo>
                  <a:pt x="255906" y="53577"/>
                </a:lnTo>
                <a:lnTo>
                  <a:pt x="256874" y="50601"/>
                </a:lnTo>
                <a:lnTo>
                  <a:pt x="254543" y="47624"/>
                </a:lnTo>
                <a:lnTo>
                  <a:pt x="250013" y="44648"/>
                </a:lnTo>
                <a:lnTo>
                  <a:pt x="244016" y="41672"/>
                </a:lnTo>
                <a:lnTo>
                  <a:pt x="239025" y="39687"/>
                </a:lnTo>
                <a:lnTo>
                  <a:pt x="234706" y="38364"/>
                </a:lnTo>
                <a:lnTo>
                  <a:pt x="230835" y="37482"/>
                </a:lnTo>
                <a:lnTo>
                  <a:pt x="226269" y="35902"/>
                </a:lnTo>
                <a:lnTo>
                  <a:pt x="221241" y="33857"/>
                </a:lnTo>
                <a:lnTo>
                  <a:pt x="215905" y="31501"/>
                </a:lnTo>
                <a:lnTo>
                  <a:pt x="204684" y="26237"/>
                </a:lnTo>
                <a:lnTo>
                  <a:pt x="181311" y="14774"/>
                </a:lnTo>
                <a:lnTo>
                  <a:pt x="176387" y="12826"/>
                </a:lnTo>
                <a:lnTo>
                  <a:pt x="172111" y="11527"/>
                </a:lnTo>
                <a:lnTo>
                  <a:pt x="168269" y="10661"/>
                </a:lnTo>
                <a:lnTo>
                  <a:pt x="163723" y="9092"/>
                </a:lnTo>
                <a:lnTo>
                  <a:pt x="158707" y="7054"/>
                </a:lnTo>
                <a:lnTo>
                  <a:pt x="1427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478"/>
          <p:cNvSpPr/>
          <p:nvPr/>
        </p:nvSpPr>
        <p:spPr>
          <a:xfrm>
            <a:off x="4502067" y="3339703"/>
            <a:ext cx="273380" cy="160588"/>
          </a:xfrm>
          <a:custGeom>
            <a:avLst/>
            <a:gdLst/>
            <a:ahLst/>
            <a:cxnLst/>
            <a:rect l="0" t="0" r="0" b="0"/>
            <a:pathLst>
              <a:path w="273380" h="160588">
                <a:moveTo>
                  <a:pt x="69933" y="53578"/>
                </a:moveTo>
                <a:lnTo>
                  <a:pt x="65192" y="58318"/>
                </a:lnTo>
                <a:lnTo>
                  <a:pt x="62803" y="59715"/>
                </a:lnTo>
                <a:lnTo>
                  <a:pt x="57503" y="61266"/>
                </a:lnTo>
                <a:lnTo>
                  <a:pt x="54701" y="63664"/>
                </a:lnTo>
                <a:lnTo>
                  <a:pt x="51841" y="67247"/>
                </a:lnTo>
                <a:lnTo>
                  <a:pt x="48942" y="71620"/>
                </a:lnTo>
                <a:lnTo>
                  <a:pt x="46017" y="75528"/>
                </a:lnTo>
                <a:lnTo>
                  <a:pt x="43075" y="79125"/>
                </a:lnTo>
                <a:lnTo>
                  <a:pt x="40121" y="82516"/>
                </a:lnTo>
                <a:lnTo>
                  <a:pt x="37160" y="85768"/>
                </a:lnTo>
                <a:lnTo>
                  <a:pt x="31224" y="92028"/>
                </a:lnTo>
                <a:lnTo>
                  <a:pt x="27259" y="95086"/>
                </a:lnTo>
                <a:lnTo>
                  <a:pt x="22632" y="98117"/>
                </a:lnTo>
                <a:lnTo>
                  <a:pt x="17563" y="101130"/>
                </a:lnTo>
                <a:lnTo>
                  <a:pt x="14184" y="104130"/>
                </a:lnTo>
                <a:lnTo>
                  <a:pt x="11931" y="107124"/>
                </a:lnTo>
                <a:lnTo>
                  <a:pt x="3575" y="123796"/>
                </a:lnTo>
                <a:lnTo>
                  <a:pt x="1881" y="128171"/>
                </a:lnTo>
                <a:lnTo>
                  <a:pt x="753" y="132080"/>
                </a:lnTo>
                <a:lnTo>
                  <a:pt x="0" y="135678"/>
                </a:lnTo>
                <a:lnTo>
                  <a:pt x="491" y="138077"/>
                </a:lnTo>
                <a:lnTo>
                  <a:pt x="1810" y="139676"/>
                </a:lnTo>
                <a:lnTo>
                  <a:pt x="5921" y="142445"/>
                </a:lnTo>
                <a:lnTo>
                  <a:pt x="11056" y="146983"/>
                </a:lnTo>
                <a:lnTo>
                  <a:pt x="14806" y="149582"/>
                </a:lnTo>
                <a:lnTo>
                  <a:pt x="19291" y="152307"/>
                </a:lnTo>
                <a:lnTo>
                  <a:pt x="24266" y="155116"/>
                </a:lnTo>
                <a:lnTo>
                  <a:pt x="30558" y="156989"/>
                </a:lnTo>
                <a:lnTo>
                  <a:pt x="37729" y="158237"/>
                </a:lnTo>
                <a:lnTo>
                  <a:pt x="45487" y="159069"/>
                </a:lnTo>
                <a:lnTo>
                  <a:pt x="54628" y="159624"/>
                </a:lnTo>
                <a:lnTo>
                  <a:pt x="75367" y="160241"/>
                </a:lnTo>
                <a:lnTo>
                  <a:pt x="104616" y="160587"/>
                </a:lnTo>
                <a:lnTo>
                  <a:pt x="114883" y="159645"/>
                </a:lnTo>
                <a:lnTo>
                  <a:pt x="125696" y="158023"/>
                </a:lnTo>
                <a:lnTo>
                  <a:pt x="136874" y="155950"/>
                </a:lnTo>
                <a:lnTo>
                  <a:pt x="148295" y="154568"/>
                </a:lnTo>
                <a:lnTo>
                  <a:pt x="159877" y="153647"/>
                </a:lnTo>
                <a:lnTo>
                  <a:pt x="171568" y="153033"/>
                </a:lnTo>
                <a:lnTo>
                  <a:pt x="182337" y="151631"/>
                </a:lnTo>
                <a:lnTo>
                  <a:pt x="192494" y="149704"/>
                </a:lnTo>
                <a:lnTo>
                  <a:pt x="202242" y="147427"/>
                </a:lnTo>
                <a:lnTo>
                  <a:pt x="210725" y="143925"/>
                </a:lnTo>
                <a:lnTo>
                  <a:pt x="218365" y="139606"/>
                </a:lnTo>
                <a:lnTo>
                  <a:pt x="225442" y="134743"/>
                </a:lnTo>
                <a:lnTo>
                  <a:pt x="232144" y="130508"/>
                </a:lnTo>
                <a:lnTo>
                  <a:pt x="238597" y="126692"/>
                </a:lnTo>
                <a:lnTo>
                  <a:pt x="244883" y="123157"/>
                </a:lnTo>
                <a:lnTo>
                  <a:pt x="250066" y="119807"/>
                </a:lnTo>
                <a:lnTo>
                  <a:pt x="254513" y="116582"/>
                </a:lnTo>
                <a:lnTo>
                  <a:pt x="258471" y="113440"/>
                </a:lnTo>
                <a:lnTo>
                  <a:pt x="262101" y="110353"/>
                </a:lnTo>
                <a:lnTo>
                  <a:pt x="265514" y="107303"/>
                </a:lnTo>
                <a:lnTo>
                  <a:pt x="268781" y="104277"/>
                </a:lnTo>
                <a:lnTo>
                  <a:pt x="270959" y="100276"/>
                </a:lnTo>
                <a:lnTo>
                  <a:pt x="272411" y="95624"/>
                </a:lnTo>
                <a:lnTo>
                  <a:pt x="273379" y="90538"/>
                </a:lnTo>
                <a:lnTo>
                  <a:pt x="273033" y="85163"/>
                </a:lnTo>
                <a:lnTo>
                  <a:pt x="271809" y="79596"/>
                </a:lnTo>
                <a:lnTo>
                  <a:pt x="270001" y="73899"/>
                </a:lnTo>
                <a:lnTo>
                  <a:pt x="267804" y="69110"/>
                </a:lnTo>
                <a:lnTo>
                  <a:pt x="265347" y="64925"/>
                </a:lnTo>
                <a:lnTo>
                  <a:pt x="262716" y="61142"/>
                </a:lnTo>
                <a:lnTo>
                  <a:pt x="258978" y="56636"/>
                </a:lnTo>
                <a:lnTo>
                  <a:pt x="254502" y="51648"/>
                </a:lnTo>
                <a:lnTo>
                  <a:pt x="249533" y="46338"/>
                </a:lnTo>
                <a:lnTo>
                  <a:pt x="243245" y="41806"/>
                </a:lnTo>
                <a:lnTo>
                  <a:pt x="236075" y="37792"/>
                </a:lnTo>
                <a:lnTo>
                  <a:pt x="228319" y="34124"/>
                </a:lnTo>
                <a:lnTo>
                  <a:pt x="219180" y="30687"/>
                </a:lnTo>
                <a:lnTo>
                  <a:pt x="209118" y="27403"/>
                </a:lnTo>
                <a:lnTo>
                  <a:pt x="188347" y="21109"/>
                </a:lnTo>
                <a:lnTo>
                  <a:pt x="169194" y="15004"/>
                </a:lnTo>
                <a:lnTo>
                  <a:pt x="159919" y="12979"/>
                </a:lnTo>
                <a:lnTo>
                  <a:pt x="150760" y="11629"/>
                </a:lnTo>
                <a:lnTo>
                  <a:pt x="141677" y="10729"/>
                </a:lnTo>
                <a:lnTo>
                  <a:pt x="133637" y="9137"/>
                </a:lnTo>
                <a:lnTo>
                  <a:pt x="126293" y="7084"/>
                </a:lnTo>
                <a:lnTo>
                  <a:pt x="10565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479"/>
          <p:cNvSpPr/>
          <p:nvPr/>
        </p:nvSpPr>
        <p:spPr>
          <a:xfrm>
            <a:off x="5009554" y="3635624"/>
            <a:ext cx="598290" cy="52337"/>
          </a:xfrm>
          <a:custGeom>
            <a:avLst/>
            <a:gdLst/>
            <a:ahLst/>
            <a:cxnLst/>
            <a:rect l="0" t="0" r="0" b="0"/>
            <a:pathLst>
              <a:path w="598290" h="52337">
                <a:moveTo>
                  <a:pt x="0" y="7688"/>
                </a:moveTo>
                <a:lnTo>
                  <a:pt x="20991" y="7688"/>
                </a:lnTo>
                <a:lnTo>
                  <a:pt x="24908" y="6695"/>
                </a:lnTo>
                <a:lnTo>
                  <a:pt x="29503" y="5042"/>
                </a:lnTo>
                <a:lnTo>
                  <a:pt x="34552" y="2948"/>
                </a:lnTo>
                <a:lnTo>
                  <a:pt x="38909" y="1551"/>
                </a:lnTo>
                <a:lnTo>
                  <a:pt x="46398" y="0"/>
                </a:lnTo>
                <a:lnTo>
                  <a:pt x="50775" y="578"/>
                </a:lnTo>
                <a:lnTo>
                  <a:pt x="55678" y="1955"/>
                </a:lnTo>
                <a:lnTo>
                  <a:pt x="60932" y="3867"/>
                </a:lnTo>
                <a:lnTo>
                  <a:pt x="66418" y="5140"/>
                </a:lnTo>
                <a:lnTo>
                  <a:pt x="77806" y="6556"/>
                </a:lnTo>
                <a:lnTo>
                  <a:pt x="92127" y="7185"/>
                </a:lnTo>
                <a:lnTo>
                  <a:pt x="109406" y="8457"/>
                </a:lnTo>
                <a:lnTo>
                  <a:pt x="119570" y="10185"/>
                </a:lnTo>
                <a:lnTo>
                  <a:pt x="130315" y="12329"/>
                </a:lnTo>
                <a:lnTo>
                  <a:pt x="140455" y="13759"/>
                </a:lnTo>
                <a:lnTo>
                  <a:pt x="150191" y="14712"/>
                </a:lnTo>
                <a:lnTo>
                  <a:pt x="159659" y="15347"/>
                </a:lnTo>
                <a:lnTo>
                  <a:pt x="169939" y="16763"/>
                </a:lnTo>
                <a:lnTo>
                  <a:pt x="180762" y="18699"/>
                </a:lnTo>
                <a:lnTo>
                  <a:pt x="191945" y="20982"/>
                </a:lnTo>
                <a:lnTo>
                  <a:pt x="203370" y="22503"/>
                </a:lnTo>
                <a:lnTo>
                  <a:pt x="214955" y="23518"/>
                </a:lnTo>
                <a:lnTo>
                  <a:pt x="226647" y="24195"/>
                </a:lnTo>
                <a:lnTo>
                  <a:pt x="238411" y="25637"/>
                </a:lnTo>
                <a:lnTo>
                  <a:pt x="250222" y="27592"/>
                </a:lnTo>
                <a:lnTo>
                  <a:pt x="262064" y="29887"/>
                </a:lnTo>
                <a:lnTo>
                  <a:pt x="273928" y="31417"/>
                </a:lnTo>
                <a:lnTo>
                  <a:pt x="285806" y="32437"/>
                </a:lnTo>
                <a:lnTo>
                  <a:pt x="297694" y="33117"/>
                </a:lnTo>
                <a:lnTo>
                  <a:pt x="309587" y="34562"/>
                </a:lnTo>
                <a:lnTo>
                  <a:pt x="321485" y="36518"/>
                </a:lnTo>
                <a:lnTo>
                  <a:pt x="333386" y="38814"/>
                </a:lnTo>
                <a:lnTo>
                  <a:pt x="345288" y="40345"/>
                </a:lnTo>
                <a:lnTo>
                  <a:pt x="357193" y="41365"/>
                </a:lnTo>
                <a:lnTo>
                  <a:pt x="369097" y="42046"/>
                </a:lnTo>
                <a:lnTo>
                  <a:pt x="392908" y="42802"/>
                </a:lnTo>
                <a:lnTo>
                  <a:pt x="404813" y="43003"/>
                </a:lnTo>
                <a:lnTo>
                  <a:pt x="416720" y="44130"/>
                </a:lnTo>
                <a:lnTo>
                  <a:pt x="428626" y="45873"/>
                </a:lnTo>
                <a:lnTo>
                  <a:pt x="440532" y="48027"/>
                </a:lnTo>
                <a:lnTo>
                  <a:pt x="452438" y="49464"/>
                </a:lnTo>
                <a:lnTo>
                  <a:pt x="464344" y="50421"/>
                </a:lnTo>
                <a:lnTo>
                  <a:pt x="476250" y="51060"/>
                </a:lnTo>
                <a:lnTo>
                  <a:pt x="497417" y="51769"/>
                </a:lnTo>
                <a:lnTo>
                  <a:pt x="535259" y="52224"/>
                </a:lnTo>
                <a:lnTo>
                  <a:pt x="598289" y="523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480"/>
          <p:cNvSpPr/>
          <p:nvPr/>
        </p:nvSpPr>
        <p:spPr>
          <a:xfrm>
            <a:off x="5090080" y="3411140"/>
            <a:ext cx="258753" cy="98214"/>
          </a:xfrm>
          <a:custGeom>
            <a:avLst/>
            <a:gdLst/>
            <a:ahLst/>
            <a:cxnLst/>
            <a:rect l="0" t="0" r="0" b="0"/>
            <a:pathLst>
              <a:path w="258753" h="98214">
                <a:moveTo>
                  <a:pt x="133787" y="8930"/>
                </a:moveTo>
                <a:lnTo>
                  <a:pt x="124305" y="13670"/>
                </a:lnTo>
                <a:lnTo>
                  <a:pt x="117006" y="15998"/>
                </a:lnTo>
                <a:lnTo>
                  <a:pt x="109461" y="17032"/>
                </a:lnTo>
                <a:lnTo>
                  <a:pt x="104671" y="17308"/>
                </a:lnTo>
                <a:lnTo>
                  <a:pt x="99493" y="17492"/>
                </a:lnTo>
                <a:lnTo>
                  <a:pt x="94057" y="18606"/>
                </a:lnTo>
                <a:lnTo>
                  <a:pt x="88448" y="20342"/>
                </a:lnTo>
                <a:lnTo>
                  <a:pt x="82725" y="22491"/>
                </a:lnTo>
                <a:lnTo>
                  <a:pt x="76925" y="23924"/>
                </a:lnTo>
                <a:lnTo>
                  <a:pt x="71075" y="24879"/>
                </a:lnTo>
                <a:lnTo>
                  <a:pt x="65189" y="25516"/>
                </a:lnTo>
                <a:lnTo>
                  <a:pt x="60273" y="26932"/>
                </a:lnTo>
                <a:lnTo>
                  <a:pt x="56005" y="28869"/>
                </a:lnTo>
                <a:lnTo>
                  <a:pt x="52166" y="31152"/>
                </a:lnTo>
                <a:lnTo>
                  <a:pt x="47623" y="33667"/>
                </a:lnTo>
                <a:lnTo>
                  <a:pt x="37283" y="39106"/>
                </a:lnTo>
                <a:lnTo>
                  <a:pt x="32740" y="41946"/>
                </a:lnTo>
                <a:lnTo>
                  <a:pt x="28719" y="44831"/>
                </a:lnTo>
                <a:lnTo>
                  <a:pt x="25046" y="47747"/>
                </a:lnTo>
                <a:lnTo>
                  <a:pt x="21606" y="50683"/>
                </a:lnTo>
                <a:lnTo>
                  <a:pt x="18320" y="53632"/>
                </a:lnTo>
                <a:lnTo>
                  <a:pt x="12023" y="59555"/>
                </a:lnTo>
                <a:lnTo>
                  <a:pt x="5917" y="65495"/>
                </a:lnTo>
                <a:lnTo>
                  <a:pt x="3892" y="68468"/>
                </a:lnTo>
                <a:lnTo>
                  <a:pt x="2542" y="71443"/>
                </a:lnTo>
                <a:lnTo>
                  <a:pt x="1642" y="74418"/>
                </a:lnTo>
                <a:lnTo>
                  <a:pt x="1042" y="77393"/>
                </a:lnTo>
                <a:lnTo>
                  <a:pt x="642" y="80368"/>
                </a:lnTo>
                <a:lnTo>
                  <a:pt x="375" y="83345"/>
                </a:lnTo>
                <a:lnTo>
                  <a:pt x="197" y="86321"/>
                </a:lnTo>
                <a:lnTo>
                  <a:pt x="0" y="92274"/>
                </a:lnTo>
                <a:lnTo>
                  <a:pt x="939" y="94258"/>
                </a:lnTo>
                <a:lnTo>
                  <a:pt x="2557" y="95581"/>
                </a:lnTo>
                <a:lnTo>
                  <a:pt x="4628" y="96463"/>
                </a:lnTo>
                <a:lnTo>
                  <a:pt x="12222" y="97443"/>
                </a:lnTo>
                <a:lnTo>
                  <a:pt x="17024" y="97704"/>
                </a:lnTo>
                <a:lnTo>
                  <a:pt x="27653" y="97995"/>
                </a:lnTo>
                <a:lnTo>
                  <a:pt x="80791" y="98213"/>
                </a:lnTo>
                <a:lnTo>
                  <a:pt x="89527" y="97226"/>
                </a:lnTo>
                <a:lnTo>
                  <a:pt x="98328" y="95575"/>
                </a:lnTo>
                <a:lnTo>
                  <a:pt x="107170" y="93482"/>
                </a:lnTo>
                <a:lnTo>
                  <a:pt x="116042" y="92087"/>
                </a:lnTo>
                <a:lnTo>
                  <a:pt x="124934" y="91157"/>
                </a:lnTo>
                <a:lnTo>
                  <a:pt x="133838" y="90537"/>
                </a:lnTo>
                <a:lnTo>
                  <a:pt x="142750" y="89132"/>
                </a:lnTo>
                <a:lnTo>
                  <a:pt x="151669" y="87202"/>
                </a:lnTo>
                <a:lnTo>
                  <a:pt x="160591" y="84924"/>
                </a:lnTo>
                <a:lnTo>
                  <a:pt x="169516" y="82413"/>
                </a:lnTo>
                <a:lnTo>
                  <a:pt x="187369" y="76977"/>
                </a:lnTo>
                <a:lnTo>
                  <a:pt x="195305" y="74139"/>
                </a:lnTo>
                <a:lnTo>
                  <a:pt x="202580" y="71254"/>
                </a:lnTo>
                <a:lnTo>
                  <a:pt x="209415" y="68339"/>
                </a:lnTo>
                <a:lnTo>
                  <a:pt x="222300" y="62453"/>
                </a:lnTo>
                <a:lnTo>
                  <a:pt x="228514" y="59495"/>
                </a:lnTo>
                <a:lnTo>
                  <a:pt x="233649" y="56531"/>
                </a:lnTo>
                <a:lnTo>
                  <a:pt x="238065" y="53562"/>
                </a:lnTo>
                <a:lnTo>
                  <a:pt x="242001" y="50591"/>
                </a:lnTo>
                <a:lnTo>
                  <a:pt x="245617" y="47618"/>
                </a:lnTo>
                <a:lnTo>
                  <a:pt x="249020" y="44644"/>
                </a:lnTo>
                <a:lnTo>
                  <a:pt x="252280" y="41669"/>
                </a:lnTo>
                <a:lnTo>
                  <a:pt x="254455" y="38693"/>
                </a:lnTo>
                <a:lnTo>
                  <a:pt x="255903" y="35718"/>
                </a:lnTo>
                <a:lnTo>
                  <a:pt x="256870" y="32742"/>
                </a:lnTo>
                <a:lnTo>
                  <a:pt x="257514" y="29765"/>
                </a:lnTo>
                <a:lnTo>
                  <a:pt x="257943" y="26789"/>
                </a:lnTo>
                <a:lnTo>
                  <a:pt x="258633" y="19623"/>
                </a:lnTo>
                <a:lnTo>
                  <a:pt x="258689" y="18043"/>
                </a:lnTo>
                <a:lnTo>
                  <a:pt x="258752" y="13642"/>
                </a:lnTo>
                <a:lnTo>
                  <a:pt x="256784" y="11079"/>
                </a:lnTo>
                <a:lnTo>
                  <a:pt x="253488" y="8378"/>
                </a:lnTo>
                <a:lnTo>
                  <a:pt x="249306" y="5585"/>
                </a:lnTo>
                <a:lnTo>
                  <a:pt x="245526" y="3724"/>
                </a:lnTo>
                <a:lnTo>
                  <a:pt x="238680" y="1655"/>
                </a:lnTo>
                <a:lnTo>
                  <a:pt x="232330" y="736"/>
                </a:lnTo>
                <a:lnTo>
                  <a:pt x="22308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481"/>
          <p:cNvSpPr/>
          <p:nvPr/>
        </p:nvSpPr>
        <p:spPr>
          <a:xfrm>
            <a:off x="5625703" y="3286125"/>
            <a:ext cx="598290" cy="428626"/>
          </a:xfrm>
          <a:custGeom>
            <a:avLst/>
            <a:gdLst/>
            <a:ahLst/>
            <a:cxnLst/>
            <a:rect l="0" t="0" r="0" b="0"/>
            <a:pathLst>
              <a:path w="598290" h="428626">
                <a:moveTo>
                  <a:pt x="0" y="428625"/>
                </a:moveTo>
                <a:lnTo>
                  <a:pt x="0" y="373307"/>
                </a:lnTo>
                <a:lnTo>
                  <a:pt x="2645" y="364020"/>
                </a:lnTo>
                <a:lnTo>
                  <a:pt x="6136" y="353279"/>
                </a:lnTo>
                <a:lnTo>
                  <a:pt x="7688" y="341890"/>
                </a:lnTo>
                <a:lnTo>
                  <a:pt x="8377" y="330213"/>
                </a:lnTo>
                <a:lnTo>
                  <a:pt x="8562" y="324322"/>
                </a:lnTo>
                <a:lnTo>
                  <a:pt x="11412" y="312484"/>
                </a:lnTo>
                <a:lnTo>
                  <a:pt x="14994" y="300608"/>
                </a:lnTo>
                <a:lnTo>
                  <a:pt x="16585" y="288715"/>
                </a:lnTo>
                <a:lnTo>
                  <a:pt x="18002" y="281773"/>
                </a:lnTo>
                <a:lnTo>
                  <a:pt x="19939" y="274169"/>
                </a:lnTo>
                <a:lnTo>
                  <a:pt x="22222" y="266123"/>
                </a:lnTo>
                <a:lnTo>
                  <a:pt x="24737" y="258774"/>
                </a:lnTo>
                <a:lnTo>
                  <a:pt x="27405" y="251891"/>
                </a:lnTo>
                <a:lnTo>
                  <a:pt x="33016" y="238951"/>
                </a:lnTo>
                <a:lnTo>
                  <a:pt x="38817" y="226586"/>
                </a:lnTo>
                <a:lnTo>
                  <a:pt x="47661" y="208467"/>
                </a:lnTo>
                <a:lnTo>
                  <a:pt x="49633" y="201486"/>
                </a:lnTo>
                <a:lnTo>
                  <a:pt x="50948" y="193855"/>
                </a:lnTo>
                <a:lnTo>
                  <a:pt x="51824" y="185792"/>
                </a:lnTo>
                <a:lnTo>
                  <a:pt x="53401" y="178431"/>
                </a:lnTo>
                <a:lnTo>
                  <a:pt x="55444" y="171539"/>
                </a:lnTo>
                <a:lnTo>
                  <a:pt x="57799" y="164961"/>
                </a:lnTo>
                <a:lnTo>
                  <a:pt x="65706" y="152360"/>
                </a:lnTo>
                <a:lnTo>
                  <a:pt x="74843" y="139153"/>
                </a:lnTo>
                <a:lnTo>
                  <a:pt x="78668" y="131463"/>
                </a:lnTo>
                <a:lnTo>
                  <a:pt x="82211" y="123361"/>
                </a:lnTo>
                <a:lnTo>
                  <a:pt x="84573" y="115975"/>
                </a:lnTo>
                <a:lnTo>
                  <a:pt x="86147" y="109066"/>
                </a:lnTo>
                <a:lnTo>
                  <a:pt x="88889" y="96099"/>
                </a:lnTo>
                <a:lnTo>
                  <a:pt x="93414" y="83721"/>
                </a:lnTo>
                <a:lnTo>
                  <a:pt x="96800" y="70336"/>
                </a:lnTo>
                <a:lnTo>
                  <a:pt x="97592" y="60695"/>
                </a:lnTo>
                <a:lnTo>
                  <a:pt x="97944" y="50788"/>
                </a:lnTo>
                <a:lnTo>
                  <a:pt x="98101" y="43077"/>
                </a:lnTo>
                <a:lnTo>
                  <a:pt x="99135" y="39632"/>
                </a:lnTo>
                <a:lnTo>
                  <a:pt x="104338" y="30043"/>
                </a:lnTo>
                <a:lnTo>
                  <a:pt x="105904" y="23935"/>
                </a:lnTo>
                <a:lnTo>
                  <a:pt x="106785" y="14919"/>
                </a:lnTo>
                <a:lnTo>
                  <a:pt x="107901" y="12922"/>
                </a:lnTo>
                <a:lnTo>
                  <a:pt x="109637" y="11591"/>
                </a:lnTo>
                <a:lnTo>
                  <a:pt x="111786" y="10704"/>
                </a:lnTo>
                <a:lnTo>
                  <a:pt x="113219" y="9120"/>
                </a:lnTo>
                <a:lnTo>
                  <a:pt x="114175" y="7072"/>
                </a:lnTo>
                <a:lnTo>
                  <a:pt x="114812" y="4715"/>
                </a:lnTo>
                <a:lnTo>
                  <a:pt x="116228" y="3143"/>
                </a:lnTo>
                <a:lnTo>
                  <a:pt x="118165" y="2095"/>
                </a:lnTo>
                <a:lnTo>
                  <a:pt x="122963" y="931"/>
                </a:lnTo>
                <a:lnTo>
                  <a:pt x="140971" y="81"/>
                </a:lnTo>
                <a:lnTo>
                  <a:pt x="280445" y="0"/>
                </a:lnTo>
                <a:lnTo>
                  <a:pt x="291143" y="992"/>
                </a:lnTo>
                <a:lnTo>
                  <a:pt x="301251" y="2645"/>
                </a:lnTo>
                <a:lnTo>
                  <a:pt x="310967" y="4740"/>
                </a:lnTo>
                <a:lnTo>
                  <a:pt x="321413" y="6136"/>
                </a:lnTo>
                <a:lnTo>
                  <a:pt x="332345" y="7067"/>
                </a:lnTo>
                <a:lnTo>
                  <a:pt x="343603" y="7688"/>
                </a:lnTo>
                <a:lnTo>
                  <a:pt x="366694" y="8378"/>
                </a:lnTo>
                <a:lnTo>
                  <a:pt x="437605" y="8880"/>
                </a:lnTo>
                <a:lnTo>
                  <a:pt x="449494" y="8897"/>
                </a:lnTo>
                <a:lnTo>
                  <a:pt x="461390" y="9900"/>
                </a:lnTo>
                <a:lnTo>
                  <a:pt x="473288" y="11560"/>
                </a:lnTo>
                <a:lnTo>
                  <a:pt x="485189" y="13660"/>
                </a:lnTo>
                <a:lnTo>
                  <a:pt x="496100" y="15059"/>
                </a:lnTo>
                <a:lnTo>
                  <a:pt x="506351" y="15993"/>
                </a:lnTo>
                <a:lnTo>
                  <a:pt x="516161" y="16615"/>
                </a:lnTo>
                <a:lnTo>
                  <a:pt x="534998" y="17306"/>
                </a:lnTo>
                <a:lnTo>
                  <a:pt x="566604" y="17749"/>
                </a:lnTo>
                <a:lnTo>
                  <a:pt x="598289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482"/>
          <p:cNvSpPr/>
          <p:nvPr/>
        </p:nvSpPr>
        <p:spPr>
          <a:xfrm>
            <a:off x="5902523" y="3464718"/>
            <a:ext cx="53579" cy="258962"/>
          </a:xfrm>
          <a:custGeom>
            <a:avLst/>
            <a:gdLst/>
            <a:ahLst/>
            <a:cxnLst/>
            <a:rect l="0" t="0" r="0" b="0"/>
            <a:pathLst>
              <a:path w="53579" h="258962">
                <a:moveTo>
                  <a:pt x="53578" y="0"/>
                </a:moveTo>
                <a:lnTo>
                  <a:pt x="53578" y="20991"/>
                </a:lnTo>
                <a:lnTo>
                  <a:pt x="52586" y="24908"/>
                </a:lnTo>
                <a:lnTo>
                  <a:pt x="50932" y="29504"/>
                </a:lnTo>
                <a:lnTo>
                  <a:pt x="48838" y="34552"/>
                </a:lnTo>
                <a:lnTo>
                  <a:pt x="47441" y="39902"/>
                </a:lnTo>
                <a:lnTo>
                  <a:pt x="46510" y="45453"/>
                </a:lnTo>
                <a:lnTo>
                  <a:pt x="45890" y="51138"/>
                </a:lnTo>
                <a:lnTo>
                  <a:pt x="44483" y="56913"/>
                </a:lnTo>
                <a:lnTo>
                  <a:pt x="42554" y="62746"/>
                </a:lnTo>
                <a:lnTo>
                  <a:pt x="40275" y="68620"/>
                </a:lnTo>
                <a:lnTo>
                  <a:pt x="38757" y="74520"/>
                </a:lnTo>
                <a:lnTo>
                  <a:pt x="37744" y="80438"/>
                </a:lnTo>
                <a:lnTo>
                  <a:pt x="37069" y="86367"/>
                </a:lnTo>
                <a:lnTo>
                  <a:pt x="35626" y="93297"/>
                </a:lnTo>
                <a:lnTo>
                  <a:pt x="33672" y="100893"/>
                </a:lnTo>
                <a:lnTo>
                  <a:pt x="31378" y="108934"/>
                </a:lnTo>
                <a:lnTo>
                  <a:pt x="28856" y="116279"/>
                </a:lnTo>
                <a:lnTo>
                  <a:pt x="26182" y="123160"/>
                </a:lnTo>
                <a:lnTo>
                  <a:pt x="23408" y="129732"/>
                </a:lnTo>
                <a:lnTo>
                  <a:pt x="21559" y="137090"/>
                </a:lnTo>
                <a:lnTo>
                  <a:pt x="20326" y="144972"/>
                </a:lnTo>
                <a:lnTo>
                  <a:pt x="19504" y="153202"/>
                </a:lnTo>
                <a:lnTo>
                  <a:pt x="17963" y="161666"/>
                </a:lnTo>
                <a:lnTo>
                  <a:pt x="15944" y="170285"/>
                </a:lnTo>
                <a:lnTo>
                  <a:pt x="13606" y="179008"/>
                </a:lnTo>
                <a:lnTo>
                  <a:pt x="12047" y="187800"/>
                </a:lnTo>
                <a:lnTo>
                  <a:pt x="11008" y="196637"/>
                </a:lnTo>
                <a:lnTo>
                  <a:pt x="10314" y="205506"/>
                </a:lnTo>
                <a:lnTo>
                  <a:pt x="8861" y="213402"/>
                </a:lnTo>
                <a:lnTo>
                  <a:pt x="6900" y="220652"/>
                </a:lnTo>
                <a:lnTo>
                  <a:pt x="4600" y="227468"/>
                </a:lnTo>
                <a:lnTo>
                  <a:pt x="3066" y="233997"/>
                </a:lnTo>
                <a:lnTo>
                  <a:pt x="2044" y="240334"/>
                </a:lnTo>
                <a:lnTo>
                  <a:pt x="0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483"/>
          <p:cNvSpPr/>
          <p:nvPr/>
        </p:nvSpPr>
        <p:spPr>
          <a:xfrm>
            <a:off x="6179344" y="3295054"/>
            <a:ext cx="955477" cy="419583"/>
          </a:xfrm>
          <a:custGeom>
            <a:avLst/>
            <a:gdLst/>
            <a:ahLst/>
            <a:cxnLst/>
            <a:rect l="0" t="0" r="0" b="0"/>
            <a:pathLst>
              <a:path w="955477" h="419583">
                <a:moveTo>
                  <a:pt x="53577" y="0"/>
                </a:moveTo>
                <a:lnTo>
                  <a:pt x="62475" y="0"/>
                </a:lnTo>
                <a:lnTo>
                  <a:pt x="62506" y="16509"/>
                </a:lnTo>
                <a:lnTo>
                  <a:pt x="68644" y="24722"/>
                </a:lnTo>
                <a:lnTo>
                  <a:pt x="70195" y="30170"/>
                </a:lnTo>
                <a:lnTo>
                  <a:pt x="71191" y="41752"/>
                </a:lnTo>
                <a:lnTo>
                  <a:pt x="71388" y="53594"/>
                </a:lnTo>
                <a:lnTo>
                  <a:pt x="71426" y="70228"/>
                </a:lnTo>
                <a:lnTo>
                  <a:pt x="70438" y="74600"/>
                </a:lnTo>
                <a:lnTo>
                  <a:pt x="65298" y="86486"/>
                </a:lnTo>
                <a:lnTo>
                  <a:pt x="63747" y="96646"/>
                </a:lnTo>
                <a:lnTo>
                  <a:pt x="63058" y="107777"/>
                </a:lnTo>
                <a:lnTo>
                  <a:pt x="62874" y="113523"/>
                </a:lnTo>
                <a:lnTo>
                  <a:pt x="60768" y="119338"/>
                </a:lnTo>
                <a:lnTo>
                  <a:pt x="53135" y="131091"/>
                </a:lnTo>
                <a:lnTo>
                  <a:pt x="48420" y="142930"/>
                </a:lnTo>
                <a:lnTo>
                  <a:pt x="46324" y="154805"/>
                </a:lnTo>
                <a:lnTo>
                  <a:pt x="45393" y="166698"/>
                </a:lnTo>
                <a:lnTo>
                  <a:pt x="44979" y="178599"/>
                </a:lnTo>
                <a:lnTo>
                  <a:pt x="44868" y="184550"/>
                </a:lnTo>
                <a:lnTo>
                  <a:pt x="42100" y="196454"/>
                </a:lnTo>
                <a:lnTo>
                  <a:pt x="38554" y="209352"/>
                </a:lnTo>
                <a:lnTo>
                  <a:pt x="37609" y="216959"/>
                </a:lnTo>
                <a:lnTo>
                  <a:pt x="36979" y="225006"/>
                </a:lnTo>
                <a:lnTo>
                  <a:pt x="36558" y="232356"/>
                </a:lnTo>
                <a:lnTo>
                  <a:pt x="36091" y="245813"/>
                </a:lnTo>
                <a:lnTo>
                  <a:pt x="33238" y="258409"/>
                </a:lnTo>
                <a:lnTo>
                  <a:pt x="29654" y="270622"/>
                </a:lnTo>
                <a:lnTo>
                  <a:pt x="28063" y="282664"/>
                </a:lnTo>
                <a:lnTo>
                  <a:pt x="24709" y="294631"/>
                </a:lnTo>
                <a:lnTo>
                  <a:pt x="20903" y="306564"/>
                </a:lnTo>
                <a:lnTo>
                  <a:pt x="19212" y="318483"/>
                </a:lnTo>
                <a:lnTo>
                  <a:pt x="18460" y="330394"/>
                </a:lnTo>
                <a:lnTo>
                  <a:pt x="18259" y="336349"/>
                </a:lnTo>
                <a:lnTo>
                  <a:pt x="15390" y="348257"/>
                </a:lnTo>
                <a:lnTo>
                  <a:pt x="11800" y="359171"/>
                </a:lnTo>
                <a:lnTo>
                  <a:pt x="9780" y="370894"/>
                </a:lnTo>
                <a:lnTo>
                  <a:pt x="9096" y="383744"/>
                </a:lnTo>
                <a:lnTo>
                  <a:pt x="9041" y="386798"/>
                </a:lnTo>
                <a:lnTo>
                  <a:pt x="8011" y="389826"/>
                </a:lnTo>
                <a:lnTo>
                  <a:pt x="2814" y="398829"/>
                </a:lnTo>
                <a:lnTo>
                  <a:pt x="108" y="410242"/>
                </a:lnTo>
                <a:lnTo>
                  <a:pt x="0" y="419582"/>
                </a:lnTo>
                <a:lnTo>
                  <a:pt x="11526" y="408168"/>
                </a:lnTo>
                <a:lnTo>
                  <a:pt x="13636" y="406057"/>
                </a:lnTo>
                <a:lnTo>
                  <a:pt x="16036" y="404650"/>
                </a:lnTo>
                <a:lnTo>
                  <a:pt x="25176" y="402206"/>
                </a:lnTo>
                <a:lnTo>
                  <a:pt x="31051" y="401945"/>
                </a:lnTo>
                <a:lnTo>
                  <a:pt x="33599" y="400917"/>
                </a:lnTo>
                <a:lnTo>
                  <a:pt x="39076" y="397128"/>
                </a:lnTo>
                <a:lnTo>
                  <a:pt x="42916" y="395721"/>
                </a:lnTo>
                <a:lnTo>
                  <a:pt x="60695" y="393462"/>
                </a:lnTo>
                <a:lnTo>
                  <a:pt x="89921" y="392955"/>
                </a:lnTo>
                <a:lnTo>
                  <a:pt x="148837" y="392907"/>
                </a:lnTo>
                <a:lnTo>
                  <a:pt x="160739" y="390260"/>
                </a:lnTo>
                <a:lnTo>
                  <a:pt x="172641" y="386769"/>
                </a:lnTo>
                <a:lnTo>
                  <a:pt x="199098" y="384528"/>
                </a:lnTo>
                <a:lnTo>
                  <a:pt x="224025" y="384140"/>
                </a:lnTo>
                <a:lnTo>
                  <a:pt x="254374" y="384009"/>
                </a:lnTo>
                <a:lnTo>
                  <a:pt x="278106" y="379246"/>
                </a:lnTo>
                <a:lnTo>
                  <a:pt x="303990" y="376291"/>
                </a:lnTo>
                <a:lnTo>
                  <a:pt x="333266" y="375293"/>
                </a:lnTo>
                <a:lnTo>
                  <a:pt x="428657" y="375049"/>
                </a:lnTo>
                <a:lnTo>
                  <a:pt x="455423" y="370307"/>
                </a:lnTo>
                <a:lnTo>
                  <a:pt x="482205" y="367359"/>
                </a:lnTo>
                <a:lnTo>
                  <a:pt x="508992" y="366485"/>
                </a:lnTo>
                <a:lnTo>
                  <a:pt x="565517" y="366150"/>
                </a:lnTo>
                <a:lnTo>
                  <a:pt x="594972" y="361386"/>
                </a:lnTo>
                <a:lnTo>
                  <a:pt x="624094" y="358431"/>
                </a:lnTo>
                <a:lnTo>
                  <a:pt x="651576" y="357556"/>
                </a:lnTo>
                <a:lnTo>
                  <a:pt x="834649" y="357188"/>
                </a:lnTo>
                <a:lnTo>
                  <a:pt x="847536" y="354542"/>
                </a:lnTo>
                <a:lnTo>
                  <a:pt x="859877" y="351050"/>
                </a:lnTo>
                <a:lnTo>
                  <a:pt x="886615" y="348809"/>
                </a:lnTo>
                <a:lnTo>
                  <a:pt x="915760" y="348330"/>
                </a:lnTo>
                <a:lnTo>
                  <a:pt x="926579" y="348290"/>
                </a:lnTo>
                <a:lnTo>
                  <a:pt x="931250" y="347287"/>
                </a:lnTo>
                <a:lnTo>
                  <a:pt x="945876" y="341194"/>
                </a:lnTo>
                <a:lnTo>
                  <a:pt x="955476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484"/>
          <p:cNvSpPr/>
          <p:nvPr/>
        </p:nvSpPr>
        <p:spPr>
          <a:xfrm>
            <a:off x="6474070" y="3375421"/>
            <a:ext cx="258864" cy="132586"/>
          </a:xfrm>
          <a:custGeom>
            <a:avLst/>
            <a:gdLst/>
            <a:ahLst/>
            <a:cxnLst/>
            <a:rect l="0" t="0" r="0" b="0"/>
            <a:pathLst>
              <a:path w="258864" h="132586">
                <a:moveTo>
                  <a:pt x="107109" y="62508"/>
                </a:moveTo>
                <a:lnTo>
                  <a:pt x="81379" y="62508"/>
                </a:lnTo>
                <a:lnTo>
                  <a:pt x="76065" y="63500"/>
                </a:lnTo>
                <a:lnTo>
                  <a:pt x="70538" y="65154"/>
                </a:lnTo>
                <a:lnTo>
                  <a:pt x="64869" y="67249"/>
                </a:lnTo>
                <a:lnTo>
                  <a:pt x="60098" y="68645"/>
                </a:lnTo>
                <a:lnTo>
                  <a:pt x="52150" y="70196"/>
                </a:lnTo>
                <a:lnTo>
                  <a:pt x="47650" y="71602"/>
                </a:lnTo>
                <a:lnTo>
                  <a:pt x="42665" y="73532"/>
                </a:lnTo>
                <a:lnTo>
                  <a:pt x="37357" y="75810"/>
                </a:lnTo>
                <a:lnTo>
                  <a:pt x="32827" y="77330"/>
                </a:lnTo>
                <a:lnTo>
                  <a:pt x="25147" y="79017"/>
                </a:lnTo>
                <a:lnTo>
                  <a:pt x="18426" y="82414"/>
                </a:lnTo>
                <a:lnTo>
                  <a:pt x="15245" y="84708"/>
                </a:lnTo>
                <a:lnTo>
                  <a:pt x="9064" y="87257"/>
                </a:lnTo>
                <a:lnTo>
                  <a:pt x="6028" y="87937"/>
                </a:lnTo>
                <a:lnTo>
                  <a:pt x="4002" y="89383"/>
                </a:lnTo>
                <a:lnTo>
                  <a:pt x="2653" y="91339"/>
                </a:lnTo>
                <a:lnTo>
                  <a:pt x="486" y="96866"/>
                </a:lnTo>
                <a:lnTo>
                  <a:pt x="191" y="100268"/>
                </a:lnTo>
                <a:lnTo>
                  <a:pt x="0" y="105796"/>
                </a:lnTo>
                <a:lnTo>
                  <a:pt x="5266" y="109198"/>
                </a:lnTo>
                <a:lnTo>
                  <a:pt x="9448" y="111494"/>
                </a:lnTo>
                <a:lnTo>
                  <a:pt x="14221" y="113025"/>
                </a:lnTo>
                <a:lnTo>
                  <a:pt x="19387" y="114045"/>
                </a:lnTo>
                <a:lnTo>
                  <a:pt x="24815" y="114726"/>
                </a:lnTo>
                <a:lnTo>
                  <a:pt x="30419" y="116171"/>
                </a:lnTo>
                <a:lnTo>
                  <a:pt x="36138" y="118128"/>
                </a:lnTo>
                <a:lnTo>
                  <a:pt x="41936" y="120423"/>
                </a:lnTo>
                <a:lnTo>
                  <a:pt x="48778" y="121955"/>
                </a:lnTo>
                <a:lnTo>
                  <a:pt x="56315" y="122975"/>
                </a:lnTo>
                <a:lnTo>
                  <a:pt x="64317" y="123655"/>
                </a:lnTo>
                <a:lnTo>
                  <a:pt x="72628" y="125101"/>
                </a:lnTo>
                <a:lnTo>
                  <a:pt x="81146" y="127057"/>
                </a:lnTo>
                <a:lnTo>
                  <a:pt x="89800" y="129353"/>
                </a:lnTo>
                <a:lnTo>
                  <a:pt x="98546" y="130884"/>
                </a:lnTo>
                <a:lnTo>
                  <a:pt x="107354" y="131905"/>
                </a:lnTo>
                <a:lnTo>
                  <a:pt x="116202" y="132585"/>
                </a:lnTo>
                <a:lnTo>
                  <a:pt x="125078" y="132046"/>
                </a:lnTo>
                <a:lnTo>
                  <a:pt x="133971" y="130695"/>
                </a:lnTo>
                <a:lnTo>
                  <a:pt x="142877" y="128802"/>
                </a:lnTo>
                <a:lnTo>
                  <a:pt x="151789" y="127540"/>
                </a:lnTo>
                <a:lnTo>
                  <a:pt x="160709" y="126699"/>
                </a:lnTo>
                <a:lnTo>
                  <a:pt x="169631" y="126138"/>
                </a:lnTo>
                <a:lnTo>
                  <a:pt x="177564" y="124772"/>
                </a:lnTo>
                <a:lnTo>
                  <a:pt x="184837" y="122869"/>
                </a:lnTo>
                <a:lnTo>
                  <a:pt x="191670" y="120608"/>
                </a:lnTo>
                <a:lnTo>
                  <a:pt x="198210" y="118109"/>
                </a:lnTo>
                <a:lnTo>
                  <a:pt x="204554" y="115450"/>
                </a:lnTo>
                <a:lnTo>
                  <a:pt x="210768" y="112686"/>
                </a:lnTo>
                <a:lnTo>
                  <a:pt x="222963" y="106968"/>
                </a:lnTo>
                <a:lnTo>
                  <a:pt x="228994" y="104054"/>
                </a:lnTo>
                <a:lnTo>
                  <a:pt x="234006" y="101120"/>
                </a:lnTo>
                <a:lnTo>
                  <a:pt x="238341" y="98171"/>
                </a:lnTo>
                <a:lnTo>
                  <a:pt x="242221" y="95213"/>
                </a:lnTo>
                <a:lnTo>
                  <a:pt x="245801" y="92249"/>
                </a:lnTo>
                <a:lnTo>
                  <a:pt x="249180" y="89281"/>
                </a:lnTo>
                <a:lnTo>
                  <a:pt x="252424" y="86309"/>
                </a:lnTo>
                <a:lnTo>
                  <a:pt x="254588" y="83337"/>
                </a:lnTo>
                <a:lnTo>
                  <a:pt x="256030" y="80363"/>
                </a:lnTo>
                <a:lnTo>
                  <a:pt x="256991" y="77388"/>
                </a:lnTo>
                <a:lnTo>
                  <a:pt x="257632" y="74412"/>
                </a:lnTo>
                <a:lnTo>
                  <a:pt x="258060" y="71437"/>
                </a:lnTo>
                <a:lnTo>
                  <a:pt x="258345" y="68461"/>
                </a:lnTo>
                <a:lnTo>
                  <a:pt x="258534" y="65484"/>
                </a:lnTo>
                <a:lnTo>
                  <a:pt x="258745" y="59531"/>
                </a:lnTo>
                <a:lnTo>
                  <a:pt x="258863" y="45862"/>
                </a:lnTo>
                <a:lnTo>
                  <a:pt x="257888" y="41488"/>
                </a:lnTo>
                <a:lnTo>
                  <a:pt x="256246" y="37581"/>
                </a:lnTo>
                <a:lnTo>
                  <a:pt x="254159" y="33984"/>
                </a:lnTo>
                <a:lnTo>
                  <a:pt x="250783" y="30593"/>
                </a:lnTo>
                <a:lnTo>
                  <a:pt x="246548" y="27341"/>
                </a:lnTo>
                <a:lnTo>
                  <a:pt x="241741" y="24181"/>
                </a:lnTo>
                <a:lnTo>
                  <a:pt x="236551" y="21082"/>
                </a:lnTo>
                <a:lnTo>
                  <a:pt x="231106" y="18023"/>
                </a:lnTo>
                <a:lnTo>
                  <a:pt x="225493" y="14992"/>
                </a:lnTo>
                <a:lnTo>
                  <a:pt x="219766" y="12971"/>
                </a:lnTo>
                <a:lnTo>
                  <a:pt x="213963" y="11624"/>
                </a:lnTo>
                <a:lnTo>
                  <a:pt x="208111" y="10726"/>
                </a:lnTo>
                <a:lnTo>
                  <a:pt x="202225" y="9135"/>
                </a:lnTo>
                <a:lnTo>
                  <a:pt x="196317" y="7083"/>
                </a:lnTo>
                <a:lnTo>
                  <a:pt x="190393" y="4722"/>
                </a:lnTo>
                <a:lnTo>
                  <a:pt x="184461" y="3148"/>
                </a:lnTo>
                <a:lnTo>
                  <a:pt x="178520" y="2099"/>
                </a:lnTo>
                <a:lnTo>
                  <a:pt x="172577" y="1400"/>
                </a:lnTo>
                <a:lnTo>
                  <a:pt x="167620" y="933"/>
                </a:lnTo>
                <a:lnTo>
                  <a:pt x="163325" y="622"/>
                </a:lnTo>
                <a:lnTo>
                  <a:pt x="155907" y="277"/>
                </a:lnTo>
                <a:lnTo>
                  <a:pt x="14282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485"/>
          <p:cNvSpPr/>
          <p:nvPr/>
        </p:nvSpPr>
        <p:spPr>
          <a:xfrm>
            <a:off x="6911580" y="3402701"/>
            <a:ext cx="154178" cy="133042"/>
          </a:xfrm>
          <a:custGeom>
            <a:avLst/>
            <a:gdLst/>
            <a:ahLst/>
            <a:cxnLst/>
            <a:rect l="0" t="0" r="0" b="0"/>
            <a:pathLst>
              <a:path w="154178" h="133042">
                <a:moveTo>
                  <a:pt x="8927" y="62017"/>
                </a:moveTo>
                <a:lnTo>
                  <a:pt x="8927" y="66758"/>
                </a:lnTo>
                <a:lnTo>
                  <a:pt x="7935" y="69147"/>
                </a:lnTo>
                <a:lnTo>
                  <a:pt x="6281" y="71731"/>
                </a:lnTo>
                <a:lnTo>
                  <a:pt x="1238" y="78267"/>
                </a:lnTo>
                <a:lnTo>
                  <a:pt x="549" y="81807"/>
                </a:lnTo>
                <a:lnTo>
                  <a:pt x="365" y="84141"/>
                </a:lnTo>
                <a:lnTo>
                  <a:pt x="243" y="86688"/>
                </a:lnTo>
                <a:lnTo>
                  <a:pt x="107" y="92164"/>
                </a:lnTo>
                <a:lnTo>
                  <a:pt x="0" y="118582"/>
                </a:lnTo>
                <a:lnTo>
                  <a:pt x="991" y="120563"/>
                </a:lnTo>
                <a:lnTo>
                  <a:pt x="2644" y="121884"/>
                </a:lnTo>
                <a:lnTo>
                  <a:pt x="4739" y="122764"/>
                </a:lnTo>
                <a:lnTo>
                  <a:pt x="6135" y="124343"/>
                </a:lnTo>
                <a:lnTo>
                  <a:pt x="7066" y="126388"/>
                </a:lnTo>
                <a:lnTo>
                  <a:pt x="7686" y="128744"/>
                </a:lnTo>
                <a:lnTo>
                  <a:pt x="9092" y="130314"/>
                </a:lnTo>
                <a:lnTo>
                  <a:pt x="11022" y="131361"/>
                </a:lnTo>
                <a:lnTo>
                  <a:pt x="13300" y="132059"/>
                </a:lnTo>
                <a:lnTo>
                  <a:pt x="16804" y="132524"/>
                </a:lnTo>
                <a:lnTo>
                  <a:pt x="21123" y="132834"/>
                </a:lnTo>
                <a:lnTo>
                  <a:pt x="25988" y="133041"/>
                </a:lnTo>
                <a:lnTo>
                  <a:pt x="30222" y="132187"/>
                </a:lnTo>
                <a:lnTo>
                  <a:pt x="34037" y="130625"/>
                </a:lnTo>
                <a:lnTo>
                  <a:pt x="37574" y="128592"/>
                </a:lnTo>
                <a:lnTo>
                  <a:pt x="46795" y="123687"/>
                </a:lnTo>
                <a:lnTo>
                  <a:pt x="52032" y="120990"/>
                </a:lnTo>
                <a:lnTo>
                  <a:pt x="56515" y="118199"/>
                </a:lnTo>
                <a:lnTo>
                  <a:pt x="60496" y="115347"/>
                </a:lnTo>
                <a:lnTo>
                  <a:pt x="64143" y="112453"/>
                </a:lnTo>
                <a:lnTo>
                  <a:pt x="67566" y="109532"/>
                </a:lnTo>
                <a:lnTo>
                  <a:pt x="70840" y="106592"/>
                </a:lnTo>
                <a:lnTo>
                  <a:pt x="74014" y="103640"/>
                </a:lnTo>
                <a:lnTo>
                  <a:pt x="78115" y="100680"/>
                </a:lnTo>
                <a:lnTo>
                  <a:pt x="82834" y="97714"/>
                </a:lnTo>
                <a:lnTo>
                  <a:pt x="87964" y="94745"/>
                </a:lnTo>
                <a:lnTo>
                  <a:pt x="98955" y="88800"/>
                </a:lnTo>
                <a:lnTo>
                  <a:pt x="104664" y="85825"/>
                </a:lnTo>
                <a:lnTo>
                  <a:pt x="109463" y="82850"/>
                </a:lnTo>
                <a:lnTo>
                  <a:pt x="113654" y="79875"/>
                </a:lnTo>
                <a:lnTo>
                  <a:pt x="117441" y="76899"/>
                </a:lnTo>
                <a:lnTo>
                  <a:pt x="120957" y="72931"/>
                </a:lnTo>
                <a:lnTo>
                  <a:pt x="124292" y="68301"/>
                </a:lnTo>
                <a:lnTo>
                  <a:pt x="127509" y="63230"/>
                </a:lnTo>
                <a:lnTo>
                  <a:pt x="129654" y="58857"/>
                </a:lnTo>
                <a:lnTo>
                  <a:pt x="131083" y="54949"/>
                </a:lnTo>
                <a:lnTo>
                  <a:pt x="132037" y="51352"/>
                </a:lnTo>
                <a:lnTo>
                  <a:pt x="133664" y="47962"/>
                </a:lnTo>
                <a:lnTo>
                  <a:pt x="135741" y="44709"/>
                </a:lnTo>
                <a:lnTo>
                  <a:pt x="138119" y="41549"/>
                </a:lnTo>
                <a:lnTo>
                  <a:pt x="139703" y="38450"/>
                </a:lnTo>
                <a:lnTo>
                  <a:pt x="140760" y="35392"/>
                </a:lnTo>
                <a:lnTo>
                  <a:pt x="141463" y="32361"/>
                </a:lnTo>
                <a:lnTo>
                  <a:pt x="143918" y="29348"/>
                </a:lnTo>
                <a:lnTo>
                  <a:pt x="147538" y="26347"/>
                </a:lnTo>
                <a:lnTo>
                  <a:pt x="151936" y="23354"/>
                </a:lnTo>
                <a:lnTo>
                  <a:pt x="153876" y="21359"/>
                </a:lnTo>
                <a:lnTo>
                  <a:pt x="154177" y="20029"/>
                </a:lnTo>
                <a:lnTo>
                  <a:pt x="151866" y="17559"/>
                </a:lnTo>
                <a:lnTo>
                  <a:pt x="139512" y="5096"/>
                </a:lnTo>
                <a:lnTo>
                  <a:pt x="136663" y="3234"/>
                </a:lnTo>
                <a:lnTo>
                  <a:pt x="133772" y="1992"/>
                </a:lnTo>
                <a:lnTo>
                  <a:pt x="130852" y="1164"/>
                </a:lnTo>
                <a:lnTo>
                  <a:pt x="126922" y="613"/>
                </a:lnTo>
                <a:lnTo>
                  <a:pt x="122317" y="245"/>
                </a:lnTo>
                <a:lnTo>
                  <a:pt x="117263" y="0"/>
                </a:lnTo>
                <a:lnTo>
                  <a:pt x="111909" y="828"/>
                </a:lnTo>
                <a:lnTo>
                  <a:pt x="106355" y="2373"/>
                </a:lnTo>
                <a:lnTo>
                  <a:pt x="100668" y="4395"/>
                </a:lnTo>
                <a:lnTo>
                  <a:pt x="95884" y="5743"/>
                </a:lnTo>
                <a:lnTo>
                  <a:pt x="91704" y="6642"/>
                </a:lnTo>
                <a:lnTo>
                  <a:pt x="80365" y="84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486"/>
          <p:cNvSpPr/>
          <p:nvPr/>
        </p:nvSpPr>
        <p:spPr>
          <a:xfrm>
            <a:off x="3830835" y="2571942"/>
            <a:ext cx="1169791" cy="410574"/>
          </a:xfrm>
          <a:custGeom>
            <a:avLst/>
            <a:gdLst/>
            <a:ahLst/>
            <a:cxnLst/>
            <a:rect l="0" t="0" r="0" b="0"/>
            <a:pathLst>
              <a:path w="1169791" h="410574">
                <a:moveTo>
                  <a:pt x="0" y="410573"/>
                </a:moveTo>
                <a:lnTo>
                  <a:pt x="163894" y="410573"/>
                </a:lnTo>
                <a:lnTo>
                  <a:pt x="199484" y="405833"/>
                </a:lnTo>
                <a:lnTo>
                  <a:pt x="247066" y="401479"/>
                </a:lnTo>
                <a:lnTo>
                  <a:pt x="282777" y="394759"/>
                </a:lnTo>
                <a:lnTo>
                  <a:pt x="318493" y="387477"/>
                </a:lnTo>
                <a:lnTo>
                  <a:pt x="353219" y="383886"/>
                </a:lnTo>
                <a:lnTo>
                  <a:pt x="382801" y="376979"/>
                </a:lnTo>
                <a:lnTo>
                  <a:pt x="401314" y="371499"/>
                </a:lnTo>
                <a:lnTo>
                  <a:pt x="416817" y="363111"/>
                </a:lnTo>
                <a:lnTo>
                  <a:pt x="430323" y="353760"/>
                </a:lnTo>
                <a:lnTo>
                  <a:pt x="449082" y="342918"/>
                </a:lnTo>
                <a:lnTo>
                  <a:pt x="461199" y="336517"/>
                </a:lnTo>
                <a:lnTo>
                  <a:pt x="470553" y="327719"/>
                </a:lnTo>
                <a:lnTo>
                  <a:pt x="478018" y="317194"/>
                </a:lnTo>
                <a:lnTo>
                  <a:pt x="484643" y="305902"/>
                </a:lnTo>
                <a:lnTo>
                  <a:pt x="487799" y="299121"/>
                </a:lnTo>
                <a:lnTo>
                  <a:pt x="490894" y="291623"/>
                </a:lnTo>
                <a:lnTo>
                  <a:pt x="493950" y="283648"/>
                </a:lnTo>
                <a:lnTo>
                  <a:pt x="496980" y="276347"/>
                </a:lnTo>
                <a:lnTo>
                  <a:pt x="499992" y="269495"/>
                </a:lnTo>
                <a:lnTo>
                  <a:pt x="502993" y="262943"/>
                </a:lnTo>
                <a:lnTo>
                  <a:pt x="505985" y="255598"/>
                </a:lnTo>
                <a:lnTo>
                  <a:pt x="508972" y="247725"/>
                </a:lnTo>
                <a:lnTo>
                  <a:pt x="511955" y="239500"/>
                </a:lnTo>
                <a:lnTo>
                  <a:pt x="513944" y="232032"/>
                </a:lnTo>
                <a:lnTo>
                  <a:pt x="515270" y="225070"/>
                </a:lnTo>
                <a:lnTo>
                  <a:pt x="516154" y="218443"/>
                </a:lnTo>
                <a:lnTo>
                  <a:pt x="517736" y="211049"/>
                </a:lnTo>
                <a:lnTo>
                  <a:pt x="519782" y="203143"/>
                </a:lnTo>
                <a:lnTo>
                  <a:pt x="522139" y="194896"/>
                </a:lnTo>
                <a:lnTo>
                  <a:pt x="527403" y="177795"/>
                </a:lnTo>
                <a:lnTo>
                  <a:pt x="538867" y="142563"/>
                </a:lnTo>
                <a:lnTo>
                  <a:pt x="540815" y="133673"/>
                </a:lnTo>
                <a:lnTo>
                  <a:pt x="542114" y="124770"/>
                </a:lnTo>
                <a:lnTo>
                  <a:pt x="542980" y="115858"/>
                </a:lnTo>
                <a:lnTo>
                  <a:pt x="544549" y="107932"/>
                </a:lnTo>
                <a:lnTo>
                  <a:pt x="546588" y="100664"/>
                </a:lnTo>
                <a:lnTo>
                  <a:pt x="548939" y="93834"/>
                </a:lnTo>
                <a:lnTo>
                  <a:pt x="550506" y="86305"/>
                </a:lnTo>
                <a:lnTo>
                  <a:pt x="551551" y="78308"/>
                </a:lnTo>
                <a:lnTo>
                  <a:pt x="552247" y="70001"/>
                </a:lnTo>
                <a:lnTo>
                  <a:pt x="553704" y="62478"/>
                </a:lnTo>
                <a:lnTo>
                  <a:pt x="555667" y="55478"/>
                </a:lnTo>
                <a:lnTo>
                  <a:pt x="559503" y="43402"/>
                </a:lnTo>
                <a:lnTo>
                  <a:pt x="561207" y="34727"/>
                </a:lnTo>
                <a:lnTo>
                  <a:pt x="564610" y="24918"/>
                </a:lnTo>
                <a:lnTo>
                  <a:pt x="568438" y="14937"/>
                </a:lnTo>
                <a:lnTo>
                  <a:pt x="570895" y="3090"/>
                </a:lnTo>
                <a:lnTo>
                  <a:pt x="571097" y="1996"/>
                </a:lnTo>
                <a:lnTo>
                  <a:pt x="572224" y="1266"/>
                </a:lnTo>
                <a:lnTo>
                  <a:pt x="579153" y="0"/>
                </a:lnTo>
                <a:lnTo>
                  <a:pt x="579579" y="928"/>
                </a:lnTo>
                <a:lnTo>
                  <a:pt x="580262" y="9547"/>
                </a:lnTo>
                <a:lnTo>
                  <a:pt x="580380" y="20553"/>
                </a:lnTo>
                <a:lnTo>
                  <a:pt x="580397" y="25544"/>
                </a:lnTo>
                <a:lnTo>
                  <a:pt x="583061" y="36381"/>
                </a:lnTo>
                <a:lnTo>
                  <a:pt x="586560" y="47813"/>
                </a:lnTo>
                <a:lnTo>
                  <a:pt x="588116" y="59508"/>
                </a:lnTo>
                <a:lnTo>
                  <a:pt x="589523" y="66397"/>
                </a:lnTo>
                <a:lnTo>
                  <a:pt x="591453" y="73966"/>
                </a:lnTo>
                <a:lnTo>
                  <a:pt x="593732" y="81989"/>
                </a:lnTo>
                <a:lnTo>
                  <a:pt x="595251" y="90314"/>
                </a:lnTo>
                <a:lnTo>
                  <a:pt x="596264" y="98840"/>
                </a:lnTo>
                <a:lnTo>
                  <a:pt x="596939" y="107501"/>
                </a:lnTo>
                <a:lnTo>
                  <a:pt x="598381" y="116252"/>
                </a:lnTo>
                <a:lnTo>
                  <a:pt x="600335" y="125062"/>
                </a:lnTo>
                <a:lnTo>
                  <a:pt x="602630" y="133912"/>
                </a:lnTo>
                <a:lnTo>
                  <a:pt x="604160" y="141797"/>
                </a:lnTo>
                <a:lnTo>
                  <a:pt x="605179" y="149037"/>
                </a:lnTo>
                <a:lnTo>
                  <a:pt x="605859" y="155848"/>
                </a:lnTo>
                <a:lnTo>
                  <a:pt x="607304" y="163366"/>
                </a:lnTo>
                <a:lnTo>
                  <a:pt x="609261" y="171354"/>
                </a:lnTo>
                <a:lnTo>
                  <a:pt x="611557" y="179657"/>
                </a:lnTo>
                <a:lnTo>
                  <a:pt x="616754" y="196819"/>
                </a:lnTo>
                <a:lnTo>
                  <a:pt x="619529" y="205562"/>
                </a:lnTo>
                <a:lnTo>
                  <a:pt x="622371" y="213376"/>
                </a:lnTo>
                <a:lnTo>
                  <a:pt x="625258" y="220569"/>
                </a:lnTo>
                <a:lnTo>
                  <a:pt x="628174" y="227349"/>
                </a:lnTo>
                <a:lnTo>
                  <a:pt x="630119" y="234845"/>
                </a:lnTo>
                <a:lnTo>
                  <a:pt x="631415" y="242820"/>
                </a:lnTo>
                <a:lnTo>
                  <a:pt x="632280" y="251113"/>
                </a:lnTo>
                <a:lnTo>
                  <a:pt x="633848" y="258626"/>
                </a:lnTo>
                <a:lnTo>
                  <a:pt x="635886" y="265618"/>
                </a:lnTo>
                <a:lnTo>
                  <a:pt x="638236" y="272265"/>
                </a:lnTo>
                <a:lnTo>
                  <a:pt x="643494" y="284941"/>
                </a:lnTo>
                <a:lnTo>
                  <a:pt x="649138" y="297190"/>
                </a:lnTo>
                <a:lnTo>
                  <a:pt x="654954" y="309248"/>
                </a:lnTo>
                <a:lnTo>
                  <a:pt x="663492" y="321222"/>
                </a:lnTo>
                <a:lnTo>
                  <a:pt x="672909" y="332166"/>
                </a:lnTo>
                <a:lnTo>
                  <a:pt x="684780" y="344898"/>
                </a:lnTo>
                <a:lnTo>
                  <a:pt x="707073" y="367504"/>
                </a:lnTo>
                <a:lnTo>
                  <a:pt x="711492" y="369954"/>
                </a:lnTo>
                <a:lnTo>
                  <a:pt x="721692" y="372676"/>
                </a:lnTo>
                <a:lnTo>
                  <a:pt x="744411" y="375416"/>
                </a:lnTo>
                <a:lnTo>
                  <a:pt x="768007" y="381837"/>
                </a:lnTo>
                <a:lnTo>
                  <a:pt x="798719" y="383527"/>
                </a:lnTo>
                <a:lnTo>
                  <a:pt x="823702" y="382716"/>
                </a:lnTo>
                <a:lnTo>
                  <a:pt x="854806" y="377625"/>
                </a:lnTo>
                <a:lnTo>
                  <a:pt x="884307" y="375675"/>
                </a:lnTo>
                <a:lnTo>
                  <a:pt x="916751" y="375097"/>
                </a:lnTo>
                <a:lnTo>
                  <a:pt x="968751" y="374886"/>
                </a:lnTo>
                <a:lnTo>
                  <a:pt x="1003507" y="370123"/>
                </a:lnTo>
                <a:lnTo>
                  <a:pt x="1034200" y="367169"/>
                </a:lnTo>
                <a:lnTo>
                  <a:pt x="1065101" y="366170"/>
                </a:lnTo>
                <a:lnTo>
                  <a:pt x="1169790" y="3659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487"/>
          <p:cNvSpPr/>
          <p:nvPr/>
        </p:nvSpPr>
        <p:spPr>
          <a:xfrm>
            <a:off x="3920132" y="2557675"/>
            <a:ext cx="1696642" cy="469490"/>
          </a:xfrm>
          <a:custGeom>
            <a:avLst/>
            <a:gdLst/>
            <a:ahLst/>
            <a:cxnLst/>
            <a:rect l="0" t="0" r="0" b="0"/>
            <a:pathLst>
              <a:path w="1696642" h="469490">
                <a:moveTo>
                  <a:pt x="0" y="469489"/>
                </a:moveTo>
                <a:lnTo>
                  <a:pt x="8563" y="469489"/>
                </a:lnTo>
                <a:lnTo>
                  <a:pt x="13562" y="464748"/>
                </a:lnTo>
                <a:lnTo>
                  <a:pt x="15986" y="463352"/>
                </a:lnTo>
                <a:lnTo>
                  <a:pt x="21327" y="461800"/>
                </a:lnTo>
                <a:lnTo>
                  <a:pt x="39968" y="459812"/>
                </a:lnTo>
                <a:lnTo>
                  <a:pt x="62760" y="453539"/>
                </a:lnTo>
                <a:lnTo>
                  <a:pt x="74526" y="451486"/>
                </a:lnTo>
                <a:lnTo>
                  <a:pt x="93299" y="445744"/>
                </a:lnTo>
                <a:lnTo>
                  <a:pt x="142234" y="441975"/>
                </a:lnTo>
                <a:lnTo>
                  <a:pt x="171595" y="435684"/>
                </a:lnTo>
                <a:lnTo>
                  <a:pt x="197026" y="431691"/>
                </a:lnTo>
                <a:lnTo>
                  <a:pt x="223412" y="426870"/>
                </a:lnTo>
                <a:lnTo>
                  <a:pt x="240185" y="424750"/>
                </a:lnTo>
                <a:lnTo>
                  <a:pt x="267121" y="417950"/>
                </a:lnTo>
                <a:lnTo>
                  <a:pt x="314494" y="414998"/>
                </a:lnTo>
                <a:lnTo>
                  <a:pt x="329608" y="408858"/>
                </a:lnTo>
                <a:lnTo>
                  <a:pt x="348211" y="406984"/>
                </a:lnTo>
                <a:lnTo>
                  <a:pt x="348257" y="393678"/>
                </a:lnTo>
                <a:lnTo>
                  <a:pt x="348258" y="369123"/>
                </a:lnTo>
                <a:lnTo>
                  <a:pt x="349250" y="365867"/>
                </a:lnTo>
                <a:lnTo>
                  <a:pt x="352999" y="359604"/>
                </a:lnTo>
                <a:lnTo>
                  <a:pt x="355326" y="350867"/>
                </a:lnTo>
                <a:lnTo>
                  <a:pt x="356360" y="340369"/>
                </a:lnTo>
                <a:lnTo>
                  <a:pt x="356820" y="329089"/>
                </a:lnTo>
                <a:lnTo>
                  <a:pt x="357079" y="311582"/>
                </a:lnTo>
                <a:lnTo>
                  <a:pt x="359785" y="299758"/>
                </a:lnTo>
                <a:lnTo>
                  <a:pt x="363303" y="286897"/>
                </a:lnTo>
                <a:lnTo>
                  <a:pt x="364241" y="279300"/>
                </a:lnTo>
                <a:lnTo>
                  <a:pt x="364867" y="271259"/>
                </a:lnTo>
                <a:lnTo>
                  <a:pt x="368207" y="257032"/>
                </a:lnTo>
                <a:lnTo>
                  <a:pt x="378436" y="226990"/>
                </a:lnTo>
                <a:lnTo>
                  <a:pt x="381514" y="212552"/>
                </a:lnTo>
                <a:lnTo>
                  <a:pt x="383875" y="198529"/>
                </a:lnTo>
                <a:lnTo>
                  <a:pt x="385893" y="190622"/>
                </a:lnTo>
                <a:lnTo>
                  <a:pt x="388230" y="182374"/>
                </a:lnTo>
                <a:lnTo>
                  <a:pt x="393474" y="167919"/>
                </a:lnTo>
                <a:lnTo>
                  <a:pt x="396262" y="161286"/>
                </a:lnTo>
                <a:lnTo>
                  <a:pt x="398120" y="153887"/>
                </a:lnTo>
                <a:lnTo>
                  <a:pt x="399358" y="145978"/>
                </a:lnTo>
                <a:lnTo>
                  <a:pt x="400185" y="137729"/>
                </a:lnTo>
                <a:lnTo>
                  <a:pt x="401102" y="123272"/>
                </a:lnTo>
                <a:lnTo>
                  <a:pt x="401346" y="116638"/>
                </a:lnTo>
                <a:lnTo>
                  <a:pt x="402502" y="111224"/>
                </a:lnTo>
                <a:lnTo>
                  <a:pt x="407876" y="97871"/>
                </a:lnTo>
                <a:lnTo>
                  <a:pt x="409482" y="87367"/>
                </a:lnTo>
                <a:lnTo>
                  <a:pt x="410195" y="76084"/>
                </a:lnTo>
                <a:lnTo>
                  <a:pt x="410597" y="61221"/>
                </a:lnTo>
                <a:lnTo>
                  <a:pt x="410764" y="40249"/>
                </a:lnTo>
                <a:lnTo>
                  <a:pt x="410766" y="33225"/>
                </a:lnTo>
                <a:lnTo>
                  <a:pt x="411758" y="32794"/>
                </a:lnTo>
                <a:lnTo>
                  <a:pt x="419860" y="32009"/>
                </a:lnTo>
                <a:lnTo>
                  <a:pt x="424068" y="31967"/>
                </a:lnTo>
                <a:lnTo>
                  <a:pt x="426580" y="30964"/>
                </a:lnTo>
                <a:lnTo>
                  <a:pt x="432016" y="27203"/>
                </a:lnTo>
                <a:lnTo>
                  <a:pt x="435846" y="25804"/>
                </a:lnTo>
                <a:lnTo>
                  <a:pt x="451712" y="23834"/>
                </a:lnTo>
                <a:lnTo>
                  <a:pt x="500521" y="23077"/>
                </a:lnTo>
                <a:lnTo>
                  <a:pt x="526988" y="22033"/>
                </a:lnTo>
                <a:lnTo>
                  <a:pt x="576259" y="15318"/>
                </a:lnTo>
                <a:lnTo>
                  <a:pt x="624529" y="11592"/>
                </a:lnTo>
                <a:lnTo>
                  <a:pt x="651705" y="7055"/>
                </a:lnTo>
                <a:lnTo>
                  <a:pt x="702785" y="5312"/>
                </a:lnTo>
                <a:lnTo>
                  <a:pt x="742222" y="5155"/>
                </a:lnTo>
                <a:lnTo>
                  <a:pt x="745838" y="6143"/>
                </a:lnTo>
                <a:lnTo>
                  <a:pt x="757091" y="12834"/>
                </a:lnTo>
                <a:lnTo>
                  <a:pt x="760811" y="13523"/>
                </a:lnTo>
                <a:lnTo>
                  <a:pt x="767535" y="14042"/>
                </a:lnTo>
                <a:lnTo>
                  <a:pt x="759380" y="22635"/>
                </a:lnTo>
                <a:lnTo>
                  <a:pt x="759129" y="27635"/>
                </a:lnTo>
                <a:lnTo>
                  <a:pt x="758102" y="30060"/>
                </a:lnTo>
                <a:lnTo>
                  <a:pt x="751345" y="39245"/>
                </a:lnTo>
                <a:lnTo>
                  <a:pt x="750341" y="53810"/>
                </a:lnTo>
                <a:lnTo>
                  <a:pt x="750203" y="60839"/>
                </a:lnTo>
                <a:lnTo>
                  <a:pt x="747497" y="69916"/>
                </a:lnTo>
                <a:lnTo>
                  <a:pt x="743979" y="79573"/>
                </a:lnTo>
                <a:lnTo>
                  <a:pt x="741998" y="91579"/>
                </a:lnTo>
                <a:lnTo>
                  <a:pt x="741535" y="101769"/>
                </a:lnTo>
                <a:lnTo>
                  <a:pt x="741274" y="118661"/>
                </a:lnTo>
                <a:lnTo>
                  <a:pt x="741164" y="314588"/>
                </a:lnTo>
                <a:lnTo>
                  <a:pt x="743810" y="326560"/>
                </a:lnTo>
                <a:lnTo>
                  <a:pt x="747301" y="337504"/>
                </a:lnTo>
                <a:lnTo>
                  <a:pt x="749267" y="349243"/>
                </a:lnTo>
                <a:lnTo>
                  <a:pt x="749726" y="355853"/>
                </a:lnTo>
                <a:lnTo>
                  <a:pt x="754726" y="369893"/>
                </a:lnTo>
                <a:lnTo>
                  <a:pt x="758175" y="384294"/>
                </a:lnTo>
                <a:lnTo>
                  <a:pt x="758647" y="386976"/>
                </a:lnTo>
                <a:lnTo>
                  <a:pt x="759764" y="387691"/>
                </a:lnTo>
                <a:lnTo>
                  <a:pt x="763652" y="388486"/>
                </a:lnTo>
                <a:lnTo>
                  <a:pt x="765086" y="389690"/>
                </a:lnTo>
                <a:lnTo>
                  <a:pt x="766042" y="391485"/>
                </a:lnTo>
                <a:lnTo>
                  <a:pt x="766679" y="393673"/>
                </a:lnTo>
                <a:lnTo>
                  <a:pt x="768096" y="395133"/>
                </a:lnTo>
                <a:lnTo>
                  <a:pt x="770033" y="396105"/>
                </a:lnTo>
                <a:lnTo>
                  <a:pt x="775530" y="397667"/>
                </a:lnTo>
                <a:lnTo>
                  <a:pt x="802579" y="398041"/>
                </a:lnTo>
                <a:lnTo>
                  <a:pt x="813439" y="395401"/>
                </a:lnTo>
                <a:lnTo>
                  <a:pt x="819113" y="393308"/>
                </a:lnTo>
                <a:lnTo>
                  <a:pt x="841320" y="390362"/>
                </a:lnTo>
                <a:lnTo>
                  <a:pt x="884293" y="386639"/>
                </a:lnTo>
                <a:lnTo>
                  <a:pt x="910904" y="382102"/>
                </a:lnTo>
                <a:lnTo>
                  <a:pt x="961623" y="380443"/>
                </a:lnTo>
                <a:lnTo>
                  <a:pt x="1013429" y="380225"/>
                </a:lnTo>
                <a:lnTo>
                  <a:pt x="1062034" y="373128"/>
                </a:lnTo>
                <a:lnTo>
                  <a:pt x="1112677" y="371371"/>
                </a:lnTo>
                <a:lnTo>
                  <a:pt x="1156132" y="371262"/>
                </a:lnTo>
                <a:lnTo>
                  <a:pt x="1157708" y="370270"/>
                </a:lnTo>
                <a:lnTo>
                  <a:pt x="1158759" y="368616"/>
                </a:lnTo>
                <a:lnTo>
                  <a:pt x="1160736" y="362700"/>
                </a:lnTo>
                <a:lnTo>
                  <a:pt x="1160856" y="349039"/>
                </a:lnTo>
                <a:lnTo>
                  <a:pt x="1160859" y="327705"/>
                </a:lnTo>
                <a:lnTo>
                  <a:pt x="1161851" y="323372"/>
                </a:lnTo>
                <a:lnTo>
                  <a:pt x="1166997" y="311542"/>
                </a:lnTo>
                <a:lnTo>
                  <a:pt x="1168548" y="301394"/>
                </a:lnTo>
                <a:lnTo>
                  <a:pt x="1171884" y="290270"/>
                </a:lnTo>
                <a:lnTo>
                  <a:pt x="1175681" y="278711"/>
                </a:lnTo>
                <a:lnTo>
                  <a:pt x="1177369" y="266959"/>
                </a:lnTo>
                <a:lnTo>
                  <a:pt x="1180765" y="252475"/>
                </a:lnTo>
                <a:lnTo>
                  <a:pt x="1183059" y="244446"/>
                </a:lnTo>
                <a:lnTo>
                  <a:pt x="1185609" y="230232"/>
                </a:lnTo>
                <a:lnTo>
                  <a:pt x="1187734" y="217301"/>
                </a:lnTo>
                <a:lnTo>
                  <a:pt x="1191986" y="204939"/>
                </a:lnTo>
                <a:lnTo>
                  <a:pt x="1199958" y="182083"/>
                </a:lnTo>
                <a:lnTo>
                  <a:pt x="1203042" y="167789"/>
                </a:lnTo>
                <a:lnTo>
                  <a:pt x="1205404" y="154822"/>
                </a:lnTo>
                <a:lnTo>
                  <a:pt x="1209761" y="142444"/>
                </a:lnTo>
                <a:lnTo>
                  <a:pt x="1212360" y="130328"/>
                </a:lnTo>
                <a:lnTo>
                  <a:pt x="1214506" y="118329"/>
                </a:lnTo>
                <a:lnTo>
                  <a:pt x="1218767" y="106381"/>
                </a:lnTo>
                <a:lnTo>
                  <a:pt x="1221323" y="94456"/>
                </a:lnTo>
                <a:lnTo>
                  <a:pt x="1222459" y="83534"/>
                </a:lnTo>
                <a:lnTo>
                  <a:pt x="1223098" y="71807"/>
                </a:lnTo>
                <a:lnTo>
                  <a:pt x="1223288" y="61056"/>
                </a:lnTo>
                <a:lnTo>
                  <a:pt x="1223368" y="6422"/>
                </a:lnTo>
                <a:lnTo>
                  <a:pt x="1224359" y="5996"/>
                </a:lnTo>
                <a:lnTo>
                  <a:pt x="1232462" y="5220"/>
                </a:lnTo>
                <a:lnTo>
                  <a:pt x="1283432" y="5145"/>
                </a:lnTo>
                <a:lnTo>
                  <a:pt x="1295042" y="2499"/>
                </a:lnTo>
                <a:lnTo>
                  <a:pt x="1300916" y="404"/>
                </a:lnTo>
                <a:lnTo>
                  <a:pt x="1306817" y="0"/>
                </a:lnTo>
                <a:lnTo>
                  <a:pt x="1355457" y="4756"/>
                </a:lnTo>
                <a:lnTo>
                  <a:pt x="1406565" y="5122"/>
                </a:lnTo>
                <a:lnTo>
                  <a:pt x="1443515" y="5143"/>
                </a:lnTo>
                <a:lnTo>
                  <a:pt x="1455486" y="7790"/>
                </a:lnTo>
                <a:lnTo>
                  <a:pt x="1470737" y="12212"/>
                </a:lnTo>
                <a:lnTo>
                  <a:pt x="1490831" y="14065"/>
                </a:lnTo>
                <a:lnTo>
                  <a:pt x="1491221" y="21762"/>
                </a:lnTo>
                <a:lnTo>
                  <a:pt x="1485114" y="29888"/>
                </a:lnTo>
                <a:lnTo>
                  <a:pt x="1483566" y="35324"/>
                </a:lnTo>
                <a:lnTo>
                  <a:pt x="1481581" y="47891"/>
                </a:lnTo>
                <a:lnTo>
                  <a:pt x="1476264" y="61907"/>
                </a:lnTo>
                <a:lnTo>
                  <a:pt x="1473255" y="73778"/>
                </a:lnTo>
                <a:lnTo>
                  <a:pt x="1469036" y="83935"/>
                </a:lnTo>
                <a:lnTo>
                  <a:pt x="1466498" y="95064"/>
                </a:lnTo>
                <a:lnTo>
                  <a:pt x="1464378" y="106624"/>
                </a:lnTo>
                <a:lnTo>
                  <a:pt x="1460129" y="118377"/>
                </a:lnTo>
                <a:lnTo>
                  <a:pt x="1457579" y="130215"/>
                </a:lnTo>
                <a:lnTo>
                  <a:pt x="1456446" y="142091"/>
                </a:lnTo>
                <a:lnTo>
                  <a:pt x="1455942" y="153984"/>
                </a:lnTo>
                <a:lnTo>
                  <a:pt x="1453072" y="168530"/>
                </a:lnTo>
                <a:lnTo>
                  <a:pt x="1450918" y="176576"/>
                </a:lnTo>
                <a:lnTo>
                  <a:pt x="1449482" y="184917"/>
                </a:lnTo>
                <a:lnTo>
                  <a:pt x="1448525" y="193453"/>
                </a:lnTo>
                <a:lnTo>
                  <a:pt x="1447886" y="202121"/>
                </a:lnTo>
                <a:lnTo>
                  <a:pt x="1447461" y="209884"/>
                </a:lnTo>
                <a:lnTo>
                  <a:pt x="1446988" y="223802"/>
                </a:lnTo>
                <a:lnTo>
                  <a:pt x="1446659" y="262032"/>
                </a:lnTo>
                <a:lnTo>
                  <a:pt x="1445640" y="276082"/>
                </a:lnTo>
                <a:lnTo>
                  <a:pt x="1443978" y="283996"/>
                </a:lnTo>
                <a:lnTo>
                  <a:pt x="1441879" y="292249"/>
                </a:lnTo>
                <a:lnTo>
                  <a:pt x="1439546" y="306710"/>
                </a:lnTo>
                <a:lnTo>
                  <a:pt x="1438509" y="319752"/>
                </a:lnTo>
                <a:lnTo>
                  <a:pt x="1438049" y="332163"/>
                </a:lnTo>
                <a:lnTo>
                  <a:pt x="1437789" y="350306"/>
                </a:lnTo>
                <a:lnTo>
                  <a:pt x="1438745" y="355307"/>
                </a:lnTo>
                <a:lnTo>
                  <a:pt x="1443838" y="368078"/>
                </a:lnTo>
                <a:lnTo>
                  <a:pt x="1445378" y="378446"/>
                </a:lnTo>
                <a:lnTo>
                  <a:pt x="1446244" y="390699"/>
                </a:lnTo>
                <a:lnTo>
                  <a:pt x="1446501" y="400613"/>
                </a:lnTo>
                <a:lnTo>
                  <a:pt x="1447530" y="402735"/>
                </a:lnTo>
                <a:lnTo>
                  <a:pt x="1449207" y="404151"/>
                </a:lnTo>
                <a:lnTo>
                  <a:pt x="1451318" y="405094"/>
                </a:lnTo>
                <a:lnTo>
                  <a:pt x="1452725" y="406715"/>
                </a:lnTo>
                <a:lnTo>
                  <a:pt x="1453663" y="408788"/>
                </a:lnTo>
                <a:lnTo>
                  <a:pt x="1455169" y="414503"/>
                </a:lnTo>
                <a:lnTo>
                  <a:pt x="1456284" y="414972"/>
                </a:lnTo>
                <a:lnTo>
                  <a:pt x="1464092" y="415874"/>
                </a:lnTo>
                <a:lnTo>
                  <a:pt x="1476865" y="415907"/>
                </a:lnTo>
                <a:lnTo>
                  <a:pt x="1479678" y="414916"/>
                </a:lnTo>
                <a:lnTo>
                  <a:pt x="1488378" y="409773"/>
                </a:lnTo>
                <a:lnTo>
                  <a:pt x="1497240" y="406816"/>
                </a:lnTo>
                <a:lnTo>
                  <a:pt x="1503176" y="402608"/>
                </a:lnTo>
                <a:lnTo>
                  <a:pt x="1507142" y="401089"/>
                </a:lnTo>
                <a:lnTo>
                  <a:pt x="1521210" y="397959"/>
                </a:lnTo>
                <a:lnTo>
                  <a:pt x="1533095" y="392181"/>
                </a:lnTo>
                <a:lnTo>
                  <a:pt x="1548744" y="390028"/>
                </a:lnTo>
                <a:lnTo>
                  <a:pt x="1589750" y="388209"/>
                </a:lnTo>
                <a:lnTo>
                  <a:pt x="1621870" y="381443"/>
                </a:lnTo>
                <a:lnTo>
                  <a:pt x="1635240" y="380562"/>
                </a:lnTo>
                <a:lnTo>
                  <a:pt x="1667233" y="372536"/>
                </a:lnTo>
                <a:lnTo>
                  <a:pt x="1690196" y="371374"/>
                </a:lnTo>
                <a:lnTo>
                  <a:pt x="1692344" y="370344"/>
                </a:lnTo>
                <a:lnTo>
                  <a:pt x="1693777" y="368666"/>
                </a:lnTo>
                <a:lnTo>
                  <a:pt x="1696641" y="3623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488"/>
          <p:cNvSpPr/>
          <p:nvPr/>
        </p:nvSpPr>
        <p:spPr>
          <a:xfrm>
            <a:off x="4089796" y="2750343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0" y="0"/>
                </a:move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489"/>
          <p:cNvSpPr/>
          <p:nvPr/>
        </p:nvSpPr>
        <p:spPr>
          <a:xfrm>
            <a:off x="4536281" y="2750343"/>
            <a:ext cx="8930" cy="8931"/>
          </a:xfrm>
          <a:custGeom>
            <a:avLst/>
            <a:gdLst/>
            <a:ahLst/>
            <a:cxnLst/>
            <a:rect l="0" t="0" r="0" b="0"/>
            <a:pathLst>
              <a:path w="8930" h="8931">
                <a:moveTo>
                  <a:pt x="0" y="8930"/>
                </a:moveTo>
                <a:lnTo>
                  <a:pt x="0" y="4189"/>
                </a:lnTo>
                <a:lnTo>
                  <a:pt x="992" y="2793"/>
                </a:lnTo>
                <a:lnTo>
                  <a:pt x="2645" y="1862"/>
                </a:ln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490"/>
          <p:cNvSpPr/>
          <p:nvPr/>
        </p:nvSpPr>
        <p:spPr>
          <a:xfrm>
            <a:off x="4857750" y="2678906"/>
            <a:ext cx="8930" cy="8930"/>
          </a:xfrm>
          <a:custGeom>
            <a:avLst/>
            <a:gdLst/>
            <a:ahLst/>
            <a:cxnLst/>
            <a:rect l="0" t="0" r="0" b="0"/>
            <a:pathLst>
              <a:path w="8930" h="8930">
                <a:moveTo>
                  <a:pt x="0" y="8929"/>
                </a:move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491"/>
          <p:cNvSpPr/>
          <p:nvPr/>
        </p:nvSpPr>
        <p:spPr>
          <a:xfrm>
            <a:off x="5036343" y="2678906"/>
            <a:ext cx="17861" cy="8930"/>
          </a:xfrm>
          <a:custGeom>
            <a:avLst/>
            <a:gdLst/>
            <a:ahLst/>
            <a:cxnLst/>
            <a:rect l="0" t="0" r="0" b="0"/>
            <a:pathLst>
              <a:path w="17861" h="8930">
                <a:moveTo>
                  <a:pt x="0" y="0"/>
                </a:moveTo>
                <a:lnTo>
                  <a:pt x="4740" y="0"/>
                </a:lnTo>
                <a:lnTo>
                  <a:pt x="7129" y="992"/>
                </a:lnTo>
                <a:lnTo>
                  <a:pt x="9714" y="2646"/>
                </a:lnTo>
                <a:lnTo>
                  <a:pt x="17860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4089796" y="3625453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8941496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Group 21"/>
          <p:cNvGrpSpPr/>
          <p:nvPr/>
        </p:nvGrpSpPr>
        <p:grpSpPr>
          <a:xfrm>
            <a:off x="776920" y="2312935"/>
            <a:ext cx="7483009" cy="1964386"/>
            <a:chOff x="776920" y="2312935"/>
            <a:chExt cx="7483009" cy="1964386"/>
          </a:xfrm>
        </p:grpSpPr>
        <p:sp>
          <p:nvSpPr>
            <p:cNvPr id="3" name="SMARTInkAnnotation454"/>
            <p:cNvSpPr/>
            <p:nvPr/>
          </p:nvSpPr>
          <p:spPr>
            <a:xfrm>
              <a:off x="1884164" y="3187898"/>
              <a:ext cx="6340079" cy="196454"/>
            </a:xfrm>
            <a:custGeom>
              <a:avLst/>
              <a:gdLst/>
              <a:ahLst/>
              <a:cxnLst/>
              <a:rect l="0" t="0" r="0" b="0"/>
              <a:pathLst>
                <a:path w="6340079" h="196454">
                  <a:moveTo>
                    <a:pt x="0" y="196453"/>
                  </a:moveTo>
                  <a:lnTo>
                    <a:pt x="123435" y="196453"/>
                  </a:lnTo>
                  <a:lnTo>
                    <a:pt x="127930" y="195460"/>
                  </a:lnTo>
                  <a:lnTo>
                    <a:pt x="139990" y="190316"/>
                  </a:lnTo>
                  <a:lnTo>
                    <a:pt x="161340" y="188075"/>
                  </a:lnTo>
                  <a:lnTo>
                    <a:pt x="262189" y="186532"/>
                  </a:lnTo>
                  <a:lnTo>
                    <a:pt x="285799" y="180456"/>
                  </a:lnTo>
                  <a:lnTo>
                    <a:pt x="395688" y="177603"/>
                  </a:lnTo>
                  <a:lnTo>
                    <a:pt x="419657" y="171526"/>
                  </a:lnTo>
                  <a:lnTo>
                    <a:pt x="443500" y="170032"/>
                  </a:lnTo>
                  <a:lnTo>
                    <a:pt x="455410" y="172473"/>
                  </a:lnTo>
                  <a:lnTo>
                    <a:pt x="467318" y="175873"/>
                  </a:lnTo>
                  <a:lnTo>
                    <a:pt x="479225" y="177385"/>
                  </a:lnTo>
                  <a:lnTo>
                    <a:pt x="491132" y="175410"/>
                  </a:lnTo>
                  <a:lnTo>
                    <a:pt x="506346" y="171367"/>
                  </a:lnTo>
                  <a:lnTo>
                    <a:pt x="633845" y="167018"/>
                  </a:lnTo>
                  <a:lnTo>
                    <a:pt x="645841" y="163527"/>
                  </a:lnTo>
                  <a:lnTo>
                    <a:pt x="693536" y="160843"/>
                  </a:lnTo>
                  <a:lnTo>
                    <a:pt x="853902" y="160734"/>
                  </a:lnTo>
                  <a:lnTo>
                    <a:pt x="866015" y="158088"/>
                  </a:lnTo>
                  <a:lnTo>
                    <a:pt x="878012" y="154597"/>
                  </a:lnTo>
                  <a:lnTo>
                    <a:pt x="933396" y="151914"/>
                  </a:lnTo>
                  <a:lnTo>
                    <a:pt x="1119272" y="150812"/>
                  </a:lnTo>
                  <a:lnTo>
                    <a:pt x="1149888" y="144736"/>
                  </a:lnTo>
                  <a:lnTo>
                    <a:pt x="1340019" y="142875"/>
                  </a:lnTo>
                  <a:lnTo>
                    <a:pt x="1378039" y="141882"/>
                  </a:lnTo>
                  <a:lnTo>
                    <a:pt x="1408811" y="135807"/>
                  </a:lnTo>
                  <a:lnTo>
                    <a:pt x="1569580" y="131300"/>
                  </a:lnTo>
                  <a:lnTo>
                    <a:pt x="1583615" y="127808"/>
                  </a:lnTo>
                  <a:lnTo>
                    <a:pt x="1636174" y="122533"/>
                  </a:lnTo>
                  <a:lnTo>
                    <a:pt x="1658880" y="117996"/>
                  </a:lnTo>
                  <a:lnTo>
                    <a:pt x="1696555" y="115345"/>
                  </a:lnTo>
                  <a:lnTo>
                    <a:pt x="1717561" y="110023"/>
                  </a:lnTo>
                  <a:lnTo>
                    <a:pt x="1796782" y="104560"/>
                  </a:lnTo>
                  <a:lnTo>
                    <a:pt x="1819577" y="100103"/>
                  </a:lnTo>
                  <a:lnTo>
                    <a:pt x="1944760" y="95582"/>
                  </a:lnTo>
                  <a:lnTo>
                    <a:pt x="1958721" y="92090"/>
                  </a:lnTo>
                  <a:lnTo>
                    <a:pt x="2152301" y="89297"/>
                  </a:lnTo>
                  <a:lnTo>
                    <a:pt x="2410648" y="89297"/>
                  </a:lnTo>
                  <a:lnTo>
                    <a:pt x="2447654" y="95434"/>
                  </a:lnTo>
                  <a:lnTo>
                    <a:pt x="2555820" y="100824"/>
                  </a:lnTo>
                  <a:lnTo>
                    <a:pt x="2607538" y="106322"/>
                  </a:lnTo>
                  <a:lnTo>
                    <a:pt x="2716539" y="109788"/>
                  </a:lnTo>
                  <a:lnTo>
                    <a:pt x="2762627" y="114842"/>
                  </a:lnTo>
                  <a:lnTo>
                    <a:pt x="2833720" y="120717"/>
                  </a:lnTo>
                  <a:lnTo>
                    <a:pt x="2986894" y="125986"/>
                  </a:lnTo>
                  <a:lnTo>
                    <a:pt x="3028910" y="132079"/>
                  </a:lnTo>
                  <a:lnTo>
                    <a:pt x="3217666" y="133943"/>
                  </a:lnTo>
                  <a:lnTo>
                    <a:pt x="3274549" y="126877"/>
                  </a:lnTo>
                  <a:lnTo>
                    <a:pt x="3449519" y="122374"/>
                  </a:lnTo>
                  <a:lnTo>
                    <a:pt x="3565428" y="116249"/>
                  </a:lnTo>
                  <a:lnTo>
                    <a:pt x="3605683" y="113488"/>
                  </a:lnTo>
                  <a:lnTo>
                    <a:pt x="3678863" y="107712"/>
                  </a:lnTo>
                  <a:lnTo>
                    <a:pt x="3714699" y="104675"/>
                  </a:lnTo>
                  <a:lnTo>
                    <a:pt x="3762364" y="99500"/>
                  </a:lnTo>
                  <a:lnTo>
                    <a:pt x="3816134" y="92341"/>
                  </a:lnTo>
                  <a:lnTo>
                    <a:pt x="3866002" y="87252"/>
                  </a:lnTo>
                  <a:lnTo>
                    <a:pt x="3918810" y="81727"/>
                  </a:lnTo>
                  <a:lnTo>
                    <a:pt x="3957554" y="76030"/>
                  </a:lnTo>
                  <a:lnTo>
                    <a:pt x="3998910" y="68058"/>
                  </a:lnTo>
                  <a:lnTo>
                    <a:pt x="4065052" y="60593"/>
                  </a:lnTo>
                  <a:lnTo>
                    <a:pt x="4118202" y="54963"/>
                  </a:lnTo>
                  <a:lnTo>
                    <a:pt x="4173055" y="47715"/>
                  </a:lnTo>
                  <a:lnTo>
                    <a:pt x="4225783" y="42608"/>
                  </a:lnTo>
                  <a:lnTo>
                    <a:pt x="4292288" y="36626"/>
                  </a:lnTo>
                  <a:lnTo>
                    <a:pt x="4346716" y="33252"/>
                  </a:lnTo>
                  <a:lnTo>
                    <a:pt x="4400719" y="28065"/>
                  </a:lnTo>
                  <a:lnTo>
                    <a:pt x="4439670" y="22427"/>
                  </a:lnTo>
                  <a:lnTo>
                    <a:pt x="4583008" y="15266"/>
                  </a:lnTo>
                  <a:lnTo>
                    <a:pt x="4690978" y="9177"/>
                  </a:lnTo>
                  <a:lnTo>
                    <a:pt x="4757908" y="4222"/>
                  </a:lnTo>
                  <a:lnTo>
                    <a:pt x="4948962" y="14"/>
                  </a:lnTo>
                  <a:lnTo>
                    <a:pt x="5296551" y="0"/>
                  </a:lnTo>
                  <a:lnTo>
                    <a:pt x="5367298" y="7068"/>
                  </a:lnTo>
                  <a:lnTo>
                    <a:pt x="5411554" y="11023"/>
                  </a:lnTo>
                  <a:lnTo>
                    <a:pt x="5470954" y="16509"/>
                  </a:lnTo>
                  <a:lnTo>
                    <a:pt x="5530460" y="23729"/>
                  </a:lnTo>
                  <a:lnTo>
                    <a:pt x="5589985" y="28831"/>
                  </a:lnTo>
                  <a:lnTo>
                    <a:pt x="5649515" y="34358"/>
                  </a:lnTo>
                  <a:lnTo>
                    <a:pt x="5702910" y="41587"/>
                  </a:lnTo>
                  <a:lnTo>
                    <a:pt x="5804460" y="47115"/>
                  </a:lnTo>
                  <a:lnTo>
                    <a:pt x="5900798" y="53200"/>
                  </a:lnTo>
                  <a:lnTo>
                    <a:pt x="5964411" y="56174"/>
                  </a:lnTo>
                  <a:lnTo>
                    <a:pt x="6024481" y="61673"/>
                  </a:lnTo>
                  <a:lnTo>
                    <a:pt x="6214786" y="63500"/>
                  </a:lnTo>
                  <a:lnTo>
                    <a:pt x="6250727" y="69575"/>
                  </a:lnTo>
                  <a:lnTo>
                    <a:pt x="6306985" y="72357"/>
                  </a:lnTo>
                  <a:lnTo>
                    <a:pt x="6328433" y="78491"/>
                  </a:lnTo>
                  <a:lnTo>
                    <a:pt x="6340078" y="8036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455"/>
            <p:cNvSpPr/>
            <p:nvPr/>
          </p:nvSpPr>
          <p:spPr>
            <a:xfrm>
              <a:off x="787622" y="2312935"/>
              <a:ext cx="248065" cy="294534"/>
            </a:xfrm>
            <a:custGeom>
              <a:avLst/>
              <a:gdLst/>
              <a:ahLst/>
              <a:cxnLst/>
              <a:rect l="0" t="0" r="0" b="0"/>
              <a:pathLst>
                <a:path w="248065" h="294534">
                  <a:moveTo>
                    <a:pt x="69628" y="98080"/>
                  </a:moveTo>
                  <a:lnTo>
                    <a:pt x="74368" y="102821"/>
                  </a:lnTo>
                  <a:lnTo>
                    <a:pt x="76757" y="104217"/>
                  </a:lnTo>
                  <a:lnTo>
                    <a:pt x="82056" y="105768"/>
                  </a:lnTo>
                  <a:lnTo>
                    <a:pt x="87719" y="109104"/>
                  </a:lnTo>
                  <a:lnTo>
                    <a:pt x="90618" y="111382"/>
                  </a:lnTo>
                  <a:lnTo>
                    <a:pt x="93543" y="112902"/>
                  </a:lnTo>
                  <a:lnTo>
                    <a:pt x="99439" y="114589"/>
                  </a:lnTo>
                  <a:lnTo>
                    <a:pt x="105367" y="115340"/>
                  </a:lnTo>
                  <a:lnTo>
                    <a:pt x="112301" y="115673"/>
                  </a:lnTo>
                  <a:lnTo>
                    <a:pt x="130275" y="115887"/>
                  </a:lnTo>
                  <a:lnTo>
                    <a:pt x="133872" y="115904"/>
                  </a:lnTo>
                  <a:lnTo>
                    <a:pt x="138254" y="114924"/>
                  </a:lnTo>
                  <a:lnTo>
                    <a:pt x="143160" y="113278"/>
                  </a:lnTo>
                  <a:lnTo>
                    <a:pt x="148415" y="111189"/>
                  </a:lnTo>
                  <a:lnTo>
                    <a:pt x="152910" y="108804"/>
                  </a:lnTo>
                  <a:lnTo>
                    <a:pt x="160551" y="103508"/>
                  </a:lnTo>
                  <a:lnTo>
                    <a:pt x="164970" y="101699"/>
                  </a:lnTo>
                  <a:lnTo>
                    <a:pt x="169900" y="100492"/>
                  </a:lnTo>
                  <a:lnTo>
                    <a:pt x="175171" y="99688"/>
                  </a:lnTo>
                  <a:lnTo>
                    <a:pt x="179677" y="97168"/>
                  </a:lnTo>
                  <a:lnTo>
                    <a:pt x="187330" y="89076"/>
                  </a:lnTo>
                  <a:lnTo>
                    <a:pt x="194039" y="81510"/>
                  </a:lnTo>
                  <a:lnTo>
                    <a:pt x="197217" y="78104"/>
                  </a:lnTo>
                  <a:lnTo>
                    <a:pt x="201320" y="74841"/>
                  </a:lnTo>
                  <a:lnTo>
                    <a:pt x="206040" y="71673"/>
                  </a:lnTo>
                  <a:lnTo>
                    <a:pt x="211170" y="68569"/>
                  </a:lnTo>
                  <a:lnTo>
                    <a:pt x="215583" y="65508"/>
                  </a:lnTo>
                  <a:lnTo>
                    <a:pt x="223132" y="59460"/>
                  </a:lnTo>
                  <a:lnTo>
                    <a:pt x="229794" y="53465"/>
                  </a:lnTo>
                  <a:lnTo>
                    <a:pt x="232960" y="50477"/>
                  </a:lnTo>
                  <a:lnTo>
                    <a:pt x="239123" y="41866"/>
                  </a:lnTo>
                  <a:lnTo>
                    <a:pt x="242156" y="36791"/>
                  </a:lnTo>
                  <a:lnTo>
                    <a:pt x="245526" y="28507"/>
                  </a:lnTo>
                  <a:lnTo>
                    <a:pt x="247689" y="19845"/>
                  </a:lnTo>
                  <a:lnTo>
                    <a:pt x="248064" y="13604"/>
                  </a:lnTo>
                  <a:lnTo>
                    <a:pt x="247124" y="11005"/>
                  </a:lnTo>
                  <a:lnTo>
                    <a:pt x="243434" y="5471"/>
                  </a:lnTo>
                  <a:lnTo>
                    <a:pt x="241061" y="3599"/>
                  </a:lnTo>
                  <a:lnTo>
                    <a:pt x="238487" y="2350"/>
                  </a:lnTo>
                  <a:lnTo>
                    <a:pt x="232981" y="963"/>
                  </a:lnTo>
                  <a:lnTo>
                    <a:pt x="227226" y="347"/>
                  </a:lnTo>
                  <a:lnTo>
                    <a:pt x="221362" y="73"/>
                  </a:lnTo>
                  <a:lnTo>
                    <a:pt x="218409" y="0"/>
                  </a:lnTo>
                  <a:lnTo>
                    <a:pt x="214455" y="943"/>
                  </a:lnTo>
                  <a:lnTo>
                    <a:pt x="209836" y="2565"/>
                  </a:lnTo>
                  <a:lnTo>
                    <a:pt x="204772" y="4637"/>
                  </a:lnTo>
                  <a:lnTo>
                    <a:pt x="199411" y="7011"/>
                  </a:lnTo>
                  <a:lnTo>
                    <a:pt x="188163" y="12295"/>
                  </a:lnTo>
                  <a:lnTo>
                    <a:pt x="152925" y="29666"/>
                  </a:lnTo>
                  <a:lnTo>
                    <a:pt x="146987" y="33619"/>
                  </a:lnTo>
                  <a:lnTo>
                    <a:pt x="141044" y="38239"/>
                  </a:lnTo>
                  <a:lnTo>
                    <a:pt x="135098" y="43303"/>
                  </a:lnTo>
                  <a:lnTo>
                    <a:pt x="128158" y="48664"/>
                  </a:lnTo>
                  <a:lnTo>
                    <a:pt x="120554" y="54222"/>
                  </a:lnTo>
                  <a:lnTo>
                    <a:pt x="112508" y="59911"/>
                  </a:lnTo>
                  <a:lnTo>
                    <a:pt x="105160" y="65689"/>
                  </a:lnTo>
                  <a:lnTo>
                    <a:pt x="98277" y="71526"/>
                  </a:lnTo>
                  <a:lnTo>
                    <a:pt x="91703" y="77400"/>
                  </a:lnTo>
                  <a:lnTo>
                    <a:pt x="85337" y="84294"/>
                  </a:lnTo>
                  <a:lnTo>
                    <a:pt x="79108" y="91866"/>
                  </a:lnTo>
                  <a:lnTo>
                    <a:pt x="72971" y="99890"/>
                  </a:lnTo>
                  <a:lnTo>
                    <a:pt x="66896" y="107224"/>
                  </a:lnTo>
                  <a:lnTo>
                    <a:pt x="60861" y="114098"/>
                  </a:lnTo>
                  <a:lnTo>
                    <a:pt x="54853" y="120665"/>
                  </a:lnTo>
                  <a:lnTo>
                    <a:pt x="42887" y="133253"/>
                  </a:lnTo>
                  <a:lnTo>
                    <a:pt x="36918" y="139388"/>
                  </a:lnTo>
                  <a:lnTo>
                    <a:pt x="31946" y="146455"/>
                  </a:lnTo>
                  <a:lnTo>
                    <a:pt x="27639" y="154142"/>
                  </a:lnTo>
                  <a:lnTo>
                    <a:pt x="10447" y="189505"/>
                  </a:lnTo>
                  <a:lnTo>
                    <a:pt x="4299" y="201883"/>
                  </a:lnTo>
                  <a:lnTo>
                    <a:pt x="2262" y="207962"/>
                  </a:lnTo>
                  <a:lnTo>
                    <a:pt x="905" y="213998"/>
                  </a:lnTo>
                  <a:lnTo>
                    <a:pt x="0" y="220007"/>
                  </a:lnTo>
                  <a:lnTo>
                    <a:pt x="389" y="225006"/>
                  </a:lnTo>
                  <a:lnTo>
                    <a:pt x="1640" y="229330"/>
                  </a:lnTo>
                  <a:lnTo>
                    <a:pt x="3467" y="233205"/>
                  </a:lnTo>
                  <a:lnTo>
                    <a:pt x="4684" y="237773"/>
                  </a:lnTo>
                  <a:lnTo>
                    <a:pt x="5496" y="242802"/>
                  </a:lnTo>
                  <a:lnTo>
                    <a:pt x="6037" y="248140"/>
                  </a:lnTo>
                  <a:lnTo>
                    <a:pt x="8383" y="252690"/>
                  </a:lnTo>
                  <a:lnTo>
                    <a:pt x="11930" y="256716"/>
                  </a:lnTo>
                  <a:lnTo>
                    <a:pt x="16280" y="260392"/>
                  </a:lnTo>
                  <a:lnTo>
                    <a:pt x="23759" y="267122"/>
                  </a:lnTo>
                  <a:lnTo>
                    <a:pt x="31382" y="273421"/>
                  </a:lnTo>
                  <a:lnTo>
                    <a:pt x="36193" y="276490"/>
                  </a:lnTo>
                  <a:lnTo>
                    <a:pt x="41385" y="279528"/>
                  </a:lnTo>
                  <a:lnTo>
                    <a:pt x="46830" y="282545"/>
                  </a:lnTo>
                  <a:lnTo>
                    <a:pt x="58172" y="288544"/>
                  </a:lnTo>
                  <a:lnTo>
                    <a:pt x="63975" y="290540"/>
                  </a:lnTo>
                  <a:lnTo>
                    <a:pt x="69828" y="291871"/>
                  </a:lnTo>
                  <a:lnTo>
                    <a:pt x="75714" y="292759"/>
                  </a:lnTo>
                  <a:lnTo>
                    <a:pt x="81623" y="293350"/>
                  </a:lnTo>
                  <a:lnTo>
                    <a:pt x="87546" y="293745"/>
                  </a:lnTo>
                  <a:lnTo>
                    <a:pt x="93480" y="294008"/>
                  </a:lnTo>
                  <a:lnTo>
                    <a:pt x="105364" y="294299"/>
                  </a:lnTo>
                  <a:lnTo>
                    <a:pt x="158888" y="294533"/>
                  </a:lnTo>
                  <a:lnTo>
                    <a:pt x="149996" y="294533"/>
                  </a:lnTo>
                  <a:lnTo>
                    <a:pt x="149995" y="2856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56"/>
            <p:cNvSpPr/>
            <p:nvPr/>
          </p:nvSpPr>
          <p:spPr>
            <a:xfrm>
              <a:off x="1021769" y="2518171"/>
              <a:ext cx="326614" cy="8931"/>
            </a:xfrm>
            <a:custGeom>
              <a:avLst/>
              <a:gdLst/>
              <a:ahLst/>
              <a:cxnLst/>
              <a:rect l="0" t="0" r="0" b="0"/>
              <a:pathLst>
                <a:path w="326614" h="8931">
                  <a:moveTo>
                    <a:pt x="5145" y="0"/>
                  </a:moveTo>
                  <a:lnTo>
                    <a:pt x="0" y="0"/>
                  </a:lnTo>
                  <a:lnTo>
                    <a:pt x="9012" y="0"/>
                  </a:lnTo>
                  <a:lnTo>
                    <a:pt x="11692" y="992"/>
                  </a:lnTo>
                  <a:lnTo>
                    <a:pt x="14470" y="2646"/>
                  </a:lnTo>
                  <a:lnTo>
                    <a:pt x="17315" y="4741"/>
                  </a:lnTo>
                  <a:lnTo>
                    <a:pt x="22188" y="6137"/>
                  </a:lnTo>
                  <a:lnTo>
                    <a:pt x="28413" y="7068"/>
                  </a:lnTo>
                  <a:lnTo>
                    <a:pt x="35540" y="7689"/>
                  </a:lnTo>
                  <a:lnTo>
                    <a:pt x="43268" y="8103"/>
                  </a:lnTo>
                  <a:lnTo>
                    <a:pt x="59791" y="8562"/>
                  </a:lnTo>
                  <a:lnTo>
                    <a:pt x="326613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57"/>
            <p:cNvSpPr/>
            <p:nvPr/>
          </p:nvSpPr>
          <p:spPr>
            <a:xfrm>
              <a:off x="1251530" y="2464593"/>
              <a:ext cx="150376" cy="187525"/>
            </a:xfrm>
            <a:custGeom>
              <a:avLst/>
              <a:gdLst/>
              <a:ahLst/>
              <a:cxnLst/>
              <a:rect l="0" t="0" r="0" b="0"/>
              <a:pathLst>
                <a:path w="150376" h="187525">
                  <a:moveTo>
                    <a:pt x="61134" y="0"/>
                  </a:moveTo>
                  <a:lnTo>
                    <a:pt x="65874" y="0"/>
                  </a:lnTo>
                  <a:lnTo>
                    <a:pt x="68263" y="992"/>
                  </a:lnTo>
                  <a:lnTo>
                    <a:pt x="70847" y="2646"/>
                  </a:lnTo>
                  <a:lnTo>
                    <a:pt x="73563" y="4741"/>
                  </a:lnTo>
                  <a:lnTo>
                    <a:pt x="76365" y="7129"/>
                  </a:lnTo>
                  <a:lnTo>
                    <a:pt x="79225" y="9714"/>
                  </a:lnTo>
                  <a:lnTo>
                    <a:pt x="82124" y="12429"/>
                  </a:lnTo>
                  <a:lnTo>
                    <a:pt x="86042" y="15231"/>
                  </a:lnTo>
                  <a:lnTo>
                    <a:pt x="90637" y="18092"/>
                  </a:lnTo>
                  <a:lnTo>
                    <a:pt x="95686" y="20991"/>
                  </a:lnTo>
                  <a:lnTo>
                    <a:pt x="100043" y="23916"/>
                  </a:lnTo>
                  <a:lnTo>
                    <a:pt x="103941" y="26858"/>
                  </a:lnTo>
                  <a:lnTo>
                    <a:pt x="107531" y="29812"/>
                  </a:lnTo>
                  <a:lnTo>
                    <a:pt x="110917" y="33765"/>
                  </a:lnTo>
                  <a:lnTo>
                    <a:pt x="114166" y="38385"/>
                  </a:lnTo>
                  <a:lnTo>
                    <a:pt x="117325" y="43450"/>
                  </a:lnTo>
                  <a:lnTo>
                    <a:pt x="121415" y="47818"/>
                  </a:lnTo>
                  <a:lnTo>
                    <a:pt x="126126" y="51722"/>
                  </a:lnTo>
                  <a:lnTo>
                    <a:pt x="131251" y="55318"/>
                  </a:lnTo>
                  <a:lnTo>
                    <a:pt x="135660" y="58707"/>
                  </a:lnTo>
                  <a:lnTo>
                    <a:pt x="139591" y="61958"/>
                  </a:lnTo>
                  <a:lnTo>
                    <a:pt x="143204" y="65118"/>
                  </a:lnTo>
                  <a:lnTo>
                    <a:pt x="145613" y="68217"/>
                  </a:lnTo>
                  <a:lnTo>
                    <a:pt x="147219" y="71275"/>
                  </a:lnTo>
                  <a:lnTo>
                    <a:pt x="148289" y="74306"/>
                  </a:lnTo>
                  <a:lnTo>
                    <a:pt x="149003" y="77318"/>
                  </a:lnTo>
                  <a:lnTo>
                    <a:pt x="149479" y="80319"/>
                  </a:lnTo>
                  <a:lnTo>
                    <a:pt x="149796" y="83312"/>
                  </a:lnTo>
                  <a:lnTo>
                    <a:pt x="150008" y="86299"/>
                  </a:lnTo>
                  <a:lnTo>
                    <a:pt x="150149" y="89283"/>
                  </a:lnTo>
                  <a:lnTo>
                    <a:pt x="150305" y="95244"/>
                  </a:lnTo>
                  <a:lnTo>
                    <a:pt x="150375" y="101201"/>
                  </a:lnTo>
                  <a:lnTo>
                    <a:pt x="149401" y="104178"/>
                  </a:lnTo>
                  <a:lnTo>
                    <a:pt x="147760" y="107155"/>
                  </a:lnTo>
                  <a:lnTo>
                    <a:pt x="145674" y="110132"/>
                  </a:lnTo>
                  <a:lnTo>
                    <a:pt x="143290" y="113109"/>
                  </a:lnTo>
                  <a:lnTo>
                    <a:pt x="140710" y="116086"/>
                  </a:lnTo>
                  <a:lnTo>
                    <a:pt x="137997" y="119063"/>
                  </a:lnTo>
                  <a:lnTo>
                    <a:pt x="132337" y="125016"/>
                  </a:lnTo>
                  <a:lnTo>
                    <a:pt x="120619" y="136922"/>
                  </a:lnTo>
                  <a:lnTo>
                    <a:pt x="116665" y="139899"/>
                  </a:lnTo>
                  <a:lnTo>
                    <a:pt x="112045" y="142875"/>
                  </a:lnTo>
                  <a:lnTo>
                    <a:pt x="106981" y="145852"/>
                  </a:lnTo>
                  <a:lnTo>
                    <a:pt x="102613" y="148828"/>
                  </a:lnTo>
                  <a:lnTo>
                    <a:pt x="98708" y="151805"/>
                  </a:lnTo>
                  <a:lnTo>
                    <a:pt x="95113" y="154782"/>
                  </a:lnTo>
                  <a:lnTo>
                    <a:pt x="90732" y="156766"/>
                  </a:lnTo>
                  <a:lnTo>
                    <a:pt x="85827" y="158089"/>
                  </a:lnTo>
                  <a:lnTo>
                    <a:pt x="80572" y="158971"/>
                  </a:lnTo>
                  <a:lnTo>
                    <a:pt x="76077" y="160551"/>
                  </a:lnTo>
                  <a:lnTo>
                    <a:pt x="72088" y="162596"/>
                  </a:lnTo>
                  <a:lnTo>
                    <a:pt x="68437" y="164952"/>
                  </a:lnTo>
                  <a:lnTo>
                    <a:pt x="64018" y="167515"/>
                  </a:lnTo>
                  <a:lnTo>
                    <a:pt x="53816" y="173008"/>
                  </a:lnTo>
                  <a:lnTo>
                    <a:pt x="49310" y="174870"/>
                  </a:lnTo>
                  <a:lnTo>
                    <a:pt x="45314" y="176112"/>
                  </a:lnTo>
                  <a:lnTo>
                    <a:pt x="41657" y="176939"/>
                  </a:lnTo>
                  <a:lnTo>
                    <a:pt x="37235" y="178483"/>
                  </a:lnTo>
                  <a:lnTo>
                    <a:pt x="32303" y="180504"/>
                  </a:lnTo>
                  <a:lnTo>
                    <a:pt x="19610" y="186137"/>
                  </a:lnTo>
                  <a:lnTo>
                    <a:pt x="15228" y="186907"/>
                  </a:lnTo>
                  <a:lnTo>
                    <a:pt x="9071" y="187402"/>
                  </a:lnTo>
                  <a:lnTo>
                    <a:pt x="5583" y="187470"/>
                  </a:lnTo>
                  <a:lnTo>
                    <a:pt x="0" y="187513"/>
                  </a:lnTo>
                  <a:lnTo>
                    <a:pt x="7555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58"/>
            <p:cNvSpPr/>
            <p:nvPr/>
          </p:nvSpPr>
          <p:spPr>
            <a:xfrm>
              <a:off x="1500296" y="2321718"/>
              <a:ext cx="151697" cy="339326"/>
            </a:xfrm>
            <a:custGeom>
              <a:avLst/>
              <a:gdLst/>
              <a:ahLst/>
              <a:cxnLst/>
              <a:rect l="0" t="0" r="0" b="0"/>
              <a:pathLst>
                <a:path w="151697" h="339326">
                  <a:moveTo>
                    <a:pt x="151696" y="0"/>
                  </a:moveTo>
                  <a:lnTo>
                    <a:pt x="151696" y="81704"/>
                  </a:lnTo>
                  <a:lnTo>
                    <a:pt x="150704" y="87212"/>
                  </a:lnTo>
                  <a:lnTo>
                    <a:pt x="149050" y="93860"/>
                  </a:lnTo>
                  <a:lnTo>
                    <a:pt x="146955" y="101268"/>
                  </a:lnTo>
                  <a:lnTo>
                    <a:pt x="145559" y="108192"/>
                  </a:lnTo>
                  <a:lnTo>
                    <a:pt x="144628" y="114792"/>
                  </a:lnTo>
                  <a:lnTo>
                    <a:pt x="144007" y="121177"/>
                  </a:lnTo>
                  <a:lnTo>
                    <a:pt x="143593" y="127417"/>
                  </a:lnTo>
                  <a:lnTo>
                    <a:pt x="143318" y="133562"/>
                  </a:lnTo>
                  <a:lnTo>
                    <a:pt x="143134" y="139643"/>
                  </a:lnTo>
                  <a:lnTo>
                    <a:pt x="142019" y="145681"/>
                  </a:lnTo>
                  <a:lnTo>
                    <a:pt x="140283" y="151691"/>
                  </a:lnTo>
                  <a:lnTo>
                    <a:pt x="138134" y="157682"/>
                  </a:lnTo>
                  <a:lnTo>
                    <a:pt x="136702" y="163660"/>
                  </a:lnTo>
                  <a:lnTo>
                    <a:pt x="135746" y="169630"/>
                  </a:lnTo>
                  <a:lnTo>
                    <a:pt x="135110" y="175595"/>
                  </a:lnTo>
                  <a:lnTo>
                    <a:pt x="133693" y="181555"/>
                  </a:lnTo>
                  <a:lnTo>
                    <a:pt x="131756" y="187514"/>
                  </a:lnTo>
                  <a:lnTo>
                    <a:pt x="129473" y="193470"/>
                  </a:lnTo>
                  <a:lnTo>
                    <a:pt x="126959" y="199425"/>
                  </a:lnTo>
                  <a:lnTo>
                    <a:pt x="124290" y="205380"/>
                  </a:lnTo>
                  <a:lnTo>
                    <a:pt x="118679" y="217288"/>
                  </a:lnTo>
                  <a:lnTo>
                    <a:pt x="112879" y="229195"/>
                  </a:lnTo>
                  <a:lnTo>
                    <a:pt x="110935" y="235148"/>
                  </a:lnTo>
                  <a:lnTo>
                    <a:pt x="109639" y="241101"/>
                  </a:lnTo>
                  <a:lnTo>
                    <a:pt x="108775" y="247055"/>
                  </a:lnTo>
                  <a:lnTo>
                    <a:pt x="107207" y="253008"/>
                  </a:lnTo>
                  <a:lnTo>
                    <a:pt x="105169" y="258961"/>
                  </a:lnTo>
                  <a:lnTo>
                    <a:pt x="102819" y="264914"/>
                  </a:lnTo>
                  <a:lnTo>
                    <a:pt x="100259" y="269875"/>
                  </a:lnTo>
                  <a:lnTo>
                    <a:pt x="97561" y="274175"/>
                  </a:lnTo>
                  <a:lnTo>
                    <a:pt x="94770" y="278033"/>
                  </a:lnTo>
                  <a:lnTo>
                    <a:pt x="91917" y="282590"/>
                  </a:lnTo>
                  <a:lnTo>
                    <a:pt x="89023" y="287612"/>
                  </a:lnTo>
                  <a:lnTo>
                    <a:pt x="86101" y="292944"/>
                  </a:lnTo>
                  <a:lnTo>
                    <a:pt x="83162" y="297492"/>
                  </a:lnTo>
                  <a:lnTo>
                    <a:pt x="80209" y="301515"/>
                  </a:lnTo>
                  <a:lnTo>
                    <a:pt x="77249" y="305190"/>
                  </a:lnTo>
                  <a:lnTo>
                    <a:pt x="73960" y="311919"/>
                  </a:lnTo>
                  <a:lnTo>
                    <a:pt x="73083" y="315102"/>
                  </a:lnTo>
                  <a:lnTo>
                    <a:pt x="69462" y="321285"/>
                  </a:lnTo>
                  <a:lnTo>
                    <a:pt x="67108" y="324323"/>
                  </a:lnTo>
                  <a:lnTo>
                    <a:pt x="64546" y="326348"/>
                  </a:lnTo>
                  <a:lnTo>
                    <a:pt x="61846" y="327698"/>
                  </a:lnTo>
                  <a:lnTo>
                    <a:pt x="59054" y="328598"/>
                  </a:lnTo>
                  <a:lnTo>
                    <a:pt x="56200" y="330191"/>
                  </a:lnTo>
                  <a:lnTo>
                    <a:pt x="53305" y="332244"/>
                  </a:lnTo>
                  <a:lnTo>
                    <a:pt x="46271" y="337929"/>
                  </a:lnTo>
                  <a:lnTo>
                    <a:pt x="42663" y="338706"/>
                  </a:lnTo>
                  <a:lnTo>
                    <a:pt x="40312" y="338914"/>
                  </a:lnTo>
                  <a:lnTo>
                    <a:pt x="37753" y="339052"/>
                  </a:lnTo>
                  <a:lnTo>
                    <a:pt x="27170" y="339317"/>
                  </a:lnTo>
                  <a:lnTo>
                    <a:pt x="22085" y="339325"/>
                  </a:lnTo>
                  <a:lnTo>
                    <a:pt x="20640" y="338334"/>
                  </a:lnTo>
                  <a:lnTo>
                    <a:pt x="19677" y="336681"/>
                  </a:lnTo>
                  <a:lnTo>
                    <a:pt x="18131" y="331639"/>
                  </a:lnTo>
                  <a:lnTo>
                    <a:pt x="17773" y="321377"/>
                  </a:lnTo>
                  <a:lnTo>
                    <a:pt x="17760" y="317129"/>
                  </a:lnTo>
                  <a:lnTo>
                    <a:pt x="16765" y="314606"/>
                  </a:lnTo>
                  <a:lnTo>
                    <a:pt x="13013" y="309159"/>
                  </a:lnTo>
                  <a:lnTo>
                    <a:pt x="10063" y="305254"/>
                  </a:lnTo>
                  <a:lnTo>
                    <a:pt x="9373" y="301694"/>
                  </a:lnTo>
                  <a:lnTo>
                    <a:pt x="8869" y="292650"/>
                  </a:lnTo>
                  <a:lnTo>
                    <a:pt x="8821" y="276831"/>
                  </a:lnTo>
                  <a:lnTo>
                    <a:pt x="0" y="276821"/>
                  </a:lnTo>
                  <a:lnTo>
                    <a:pt x="4664" y="276821"/>
                  </a:lnTo>
                  <a:lnTo>
                    <a:pt x="6049" y="277813"/>
                  </a:lnTo>
                  <a:lnTo>
                    <a:pt x="6973" y="279466"/>
                  </a:lnTo>
                  <a:lnTo>
                    <a:pt x="8821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59"/>
            <p:cNvSpPr/>
            <p:nvPr/>
          </p:nvSpPr>
          <p:spPr>
            <a:xfrm>
              <a:off x="1571625" y="2527134"/>
              <a:ext cx="232168" cy="151762"/>
            </a:xfrm>
            <a:custGeom>
              <a:avLst/>
              <a:gdLst/>
              <a:ahLst/>
              <a:cxnLst/>
              <a:rect l="0" t="0" r="0" b="0"/>
              <a:pathLst>
                <a:path w="232168" h="151762">
                  <a:moveTo>
                    <a:pt x="62507" y="62475"/>
                  </a:moveTo>
                  <a:lnTo>
                    <a:pt x="62507" y="53654"/>
                  </a:lnTo>
                  <a:lnTo>
                    <a:pt x="65153" y="50948"/>
                  </a:lnTo>
                  <a:lnTo>
                    <a:pt x="75810" y="40246"/>
                  </a:lnTo>
                  <a:lnTo>
                    <a:pt x="78321" y="38726"/>
                  </a:lnTo>
                  <a:lnTo>
                    <a:pt x="83757" y="37037"/>
                  </a:lnTo>
                  <a:lnTo>
                    <a:pt x="85603" y="35594"/>
                  </a:lnTo>
                  <a:lnTo>
                    <a:pt x="86835" y="33640"/>
                  </a:lnTo>
                  <a:lnTo>
                    <a:pt x="87655" y="31346"/>
                  </a:lnTo>
                  <a:lnTo>
                    <a:pt x="89194" y="28824"/>
                  </a:lnTo>
                  <a:lnTo>
                    <a:pt x="91213" y="26150"/>
                  </a:lnTo>
                  <a:lnTo>
                    <a:pt x="93551" y="23376"/>
                  </a:lnTo>
                  <a:lnTo>
                    <a:pt x="96101" y="21526"/>
                  </a:lnTo>
                  <a:lnTo>
                    <a:pt x="101581" y="19471"/>
                  </a:lnTo>
                  <a:lnTo>
                    <a:pt x="107324" y="15911"/>
                  </a:lnTo>
                  <a:lnTo>
                    <a:pt x="110244" y="13573"/>
                  </a:lnTo>
                  <a:lnTo>
                    <a:pt x="113184" y="12014"/>
                  </a:lnTo>
                  <a:lnTo>
                    <a:pt x="119095" y="10282"/>
                  </a:lnTo>
                  <a:lnTo>
                    <a:pt x="125030" y="9513"/>
                  </a:lnTo>
                  <a:lnTo>
                    <a:pt x="128002" y="9307"/>
                  </a:lnTo>
                  <a:lnTo>
                    <a:pt x="131967" y="8178"/>
                  </a:lnTo>
                  <a:lnTo>
                    <a:pt x="136595" y="6434"/>
                  </a:lnTo>
                  <a:lnTo>
                    <a:pt x="141665" y="4278"/>
                  </a:lnTo>
                  <a:lnTo>
                    <a:pt x="146037" y="2841"/>
                  </a:lnTo>
                  <a:lnTo>
                    <a:pt x="149944" y="1883"/>
                  </a:lnTo>
                  <a:lnTo>
                    <a:pt x="156930" y="819"/>
                  </a:lnTo>
                  <a:lnTo>
                    <a:pt x="163343" y="346"/>
                  </a:lnTo>
                  <a:lnTo>
                    <a:pt x="169500" y="135"/>
                  </a:lnTo>
                  <a:lnTo>
                    <a:pt x="181537" y="0"/>
                  </a:lnTo>
                  <a:lnTo>
                    <a:pt x="184525" y="982"/>
                  </a:lnTo>
                  <a:lnTo>
                    <a:pt x="190490" y="4718"/>
                  </a:lnTo>
                  <a:lnTo>
                    <a:pt x="196448" y="7039"/>
                  </a:lnTo>
                  <a:lnTo>
                    <a:pt x="199426" y="7658"/>
                  </a:lnTo>
                  <a:lnTo>
                    <a:pt x="205381" y="10993"/>
                  </a:lnTo>
                  <a:lnTo>
                    <a:pt x="208358" y="13271"/>
                  </a:lnTo>
                  <a:lnTo>
                    <a:pt x="211335" y="15781"/>
                  </a:lnTo>
                  <a:lnTo>
                    <a:pt x="214312" y="18447"/>
                  </a:lnTo>
                  <a:lnTo>
                    <a:pt x="220265" y="24056"/>
                  </a:lnTo>
                  <a:lnTo>
                    <a:pt x="226218" y="29855"/>
                  </a:lnTo>
                  <a:lnTo>
                    <a:pt x="228202" y="32791"/>
                  </a:lnTo>
                  <a:lnTo>
                    <a:pt x="229525" y="35740"/>
                  </a:lnTo>
                  <a:lnTo>
                    <a:pt x="230407" y="38699"/>
                  </a:lnTo>
                  <a:lnTo>
                    <a:pt x="230995" y="41663"/>
                  </a:lnTo>
                  <a:lnTo>
                    <a:pt x="231388" y="44632"/>
                  </a:lnTo>
                  <a:lnTo>
                    <a:pt x="231649" y="47603"/>
                  </a:lnTo>
                  <a:lnTo>
                    <a:pt x="231823" y="50576"/>
                  </a:lnTo>
                  <a:lnTo>
                    <a:pt x="232017" y="56525"/>
                  </a:lnTo>
                  <a:lnTo>
                    <a:pt x="232151" y="71405"/>
                  </a:lnTo>
                  <a:lnTo>
                    <a:pt x="232167" y="88051"/>
                  </a:lnTo>
                  <a:lnTo>
                    <a:pt x="231176" y="92424"/>
                  </a:lnTo>
                  <a:lnTo>
                    <a:pt x="229524" y="96332"/>
                  </a:lnTo>
                  <a:lnTo>
                    <a:pt x="227430" y="99929"/>
                  </a:lnTo>
                  <a:lnTo>
                    <a:pt x="226034" y="103319"/>
                  </a:lnTo>
                  <a:lnTo>
                    <a:pt x="225103" y="106572"/>
                  </a:lnTo>
                  <a:lnTo>
                    <a:pt x="224483" y="109732"/>
                  </a:lnTo>
                  <a:lnTo>
                    <a:pt x="223077" y="112831"/>
                  </a:lnTo>
                  <a:lnTo>
                    <a:pt x="221147" y="115889"/>
                  </a:lnTo>
                  <a:lnTo>
                    <a:pt x="218869" y="118921"/>
                  </a:lnTo>
                  <a:lnTo>
                    <a:pt x="216358" y="121933"/>
                  </a:lnTo>
                  <a:lnTo>
                    <a:pt x="213691" y="124934"/>
                  </a:lnTo>
                  <a:lnTo>
                    <a:pt x="210922" y="127927"/>
                  </a:lnTo>
                  <a:lnTo>
                    <a:pt x="207091" y="130914"/>
                  </a:lnTo>
                  <a:lnTo>
                    <a:pt x="202553" y="133898"/>
                  </a:lnTo>
                  <a:lnTo>
                    <a:pt x="197543" y="136879"/>
                  </a:lnTo>
                  <a:lnTo>
                    <a:pt x="193211" y="138867"/>
                  </a:lnTo>
                  <a:lnTo>
                    <a:pt x="189330" y="140192"/>
                  </a:lnTo>
                  <a:lnTo>
                    <a:pt x="185751" y="141075"/>
                  </a:lnTo>
                  <a:lnTo>
                    <a:pt x="179129" y="144703"/>
                  </a:lnTo>
                  <a:lnTo>
                    <a:pt x="175974" y="147059"/>
                  </a:lnTo>
                  <a:lnTo>
                    <a:pt x="171886" y="148630"/>
                  </a:lnTo>
                  <a:lnTo>
                    <a:pt x="167177" y="149677"/>
                  </a:lnTo>
                  <a:lnTo>
                    <a:pt x="162052" y="150375"/>
                  </a:lnTo>
                  <a:lnTo>
                    <a:pt x="157644" y="150841"/>
                  </a:lnTo>
                  <a:lnTo>
                    <a:pt x="153713" y="151151"/>
                  </a:lnTo>
                  <a:lnTo>
                    <a:pt x="146700" y="151496"/>
                  </a:lnTo>
                  <a:lnTo>
                    <a:pt x="140275" y="151649"/>
                  </a:lnTo>
                  <a:lnTo>
                    <a:pt x="114383" y="151761"/>
                  </a:lnTo>
                  <a:lnTo>
                    <a:pt x="110982" y="150772"/>
                  </a:lnTo>
                  <a:lnTo>
                    <a:pt x="104557" y="147028"/>
                  </a:lnTo>
                  <a:lnTo>
                    <a:pt x="98394" y="144702"/>
                  </a:lnTo>
                  <a:lnTo>
                    <a:pt x="91355" y="142677"/>
                  </a:lnTo>
                  <a:lnTo>
                    <a:pt x="86700" y="140747"/>
                  </a:lnTo>
                  <a:lnTo>
                    <a:pt x="81613" y="138469"/>
                  </a:lnTo>
                  <a:lnTo>
                    <a:pt x="77228" y="135958"/>
                  </a:lnTo>
                  <a:lnTo>
                    <a:pt x="73314" y="133292"/>
                  </a:lnTo>
                  <a:lnTo>
                    <a:pt x="69712" y="130522"/>
                  </a:lnTo>
                  <a:lnTo>
                    <a:pt x="66318" y="127683"/>
                  </a:lnTo>
                  <a:lnTo>
                    <a:pt x="63063" y="124799"/>
                  </a:lnTo>
                  <a:lnTo>
                    <a:pt x="59901" y="121884"/>
                  </a:lnTo>
                  <a:lnTo>
                    <a:pt x="55809" y="118948"/>
                  </a:lnTo>
                  <a:lnTo>
                    <a:pt x="51097" y="115998"/>
                  </a:lnTo>
                  <a:lnTo>
                    <a:pt x="45970" y="113040"/>
                  </a:lnTo>
                  <a:lnTo>
                    <a:pt x="40569" y="111068"/>
                  </a:lnTo>
                  <a:lnTo>
                    <a:pt x="34983" y="109753"/>
                  </a:lnTo>
                  <a:lnTo>
                    <a:pt x="29275" y="108876"/>
                  </a:lnTo>
                  <a:lnTo>
                    <a:pt x="24477" y="107300"/>
                  </a:lnTo>
                  <a:lnTo>
                    <a:pt x="20287" y="105257"/>
                  </a:lnTo>
                  <a:lnTo>
                    <a:pt x="16501" y="102902"/>
                  </a:lnTo>
                  <a:lnTo>
                    <a:pt x="9649" y="100286"/>
                  </a:lnTo>
                  <a:lnTo>
                    <a:pt x="0" y="981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60"/>
            <p:cNvSpPr/>
            <p:nvPr/>
          </p:nvSpPr>
          <p:spPr>
            <a:xfrm>
              <a:off x="5161359" y="2607468"/>
              <a:ext cx="196451" cy="223243"/>
            </a:xfrm>
            <a:custGeom>
              <a:avLst/>
              <a:gdLst/>
              <a:ahLst/>
              <a:cxnLst/>
              <a:rect l="0" t="0" r="0" b="0"/>
              <a:pathLst>
                <a:path w="196451" h="223243">
                  <a:moveTo>
                    <a:pt x="0" y="0"/>
                  </a:moveTo>
                  <a:lnTo>
                    <a:pt x="0" y="16509"/>
                  </a:lnTo>
                  <a:lnTo>
                    <a:pt x="4740" y="22200"/>
                  </a:lnTo>
                  <a:lnTo>
                    <a:pt x="6137" y="24722"/>
                  </a:lnTo>
                  <a:lnTo>
                    <a:pt x="7689" y="30170"/>
                  </a:lnTo>
                  <a:lnTo>
                    <a:pt x="8378" y="35899"/>
                  </a:lnTo>
                  <a:lnTo>
                    <a:pt x="8684" y="41752"/>
                  </a:lnTo>
                  <a:lnTo>
                    <a:pt x="8820" y="47661"/>
                  </a:lnTo>
                  <a:lnTo>
                    <a:pt x="8930" y="223242"/>
                  </a:lnTo>
                  <a:lnTo>
                    <a:pt x="8930" y="206992"/>
                  </a:lnTo>
                  <a:lnTo>
                    <a:pt x="11575" y="203453"/>
                  </a:lnTo>
                  <a:lnTo>
                    <a:pt x="13670" y="201119"/>
                  </a:lnTo>
                  <a:lnTo>
                    <a:pt x="15066" y="198572"/>
                  </a:lnTo>
                  <a:lnTo>
                    <a:pt x="16618" y="193095"/>
                  </a:lnTo>
                  <a:lnTo>
                    <a:pt x="17307" y="187354"/>
                  </a:lnTo>
                  <a:lnTo>
                    <a:pt x="17491" y="184434"/>
                  </a:lnTo>
                  <a:lnTo>
                    <a:pt x="18606" y="181495"/>
                  </a:lnTo>
                  <a:lnTo>
                    <a:pt x="22491" y="175584"/>
                  </a:lnTo>
                  <a:lnTo>
                    <a:pt x="24879" y="169650"/>
                  </a:lnTo>
                  <a:lnTo>
                    <a:pt x="25940" y="163705"/>
                  </a:lnTo>
                  <a:lnTo>
                    <a:pt x="26412" y="157755"/>
                  </a:lnTo>
                  <a:lnTo>
                    <a:pt x="27530" y="154780"/>
                  </a:lnTo>
                  <a:lnTo>
                    <a:pt x="31417" y="148827"/>
                  </a:lnTo>
                  <a:lnTo>
                    <a:pt x="33843" y="144859"/>
                  </a:lnTo>
                  <a:lnTo>
                    <a:pt x="36453" y="140229"/>
                  </a:lnTo>
                  <a:lnTo>
                    <a:pt x="39185" y="135158"/>
                  </a:lnTo>
                  <a:lnTo>
                    <a:pt x="41998" y="130785"/>
                  </a:lnTo>
                  <a:lnTo>
                    <a:pt x="44865" y="126878"/>
                  </a:lnTo>
                  <a:lnTo>
                    <a:pt x="47769" y="123280"/>
                  </a:lnTo>
                  <a:lnTo>
                    <a:pt x="53642" y="116638"/>
                  </a:lnTo>
                  <a:lnTo>
                    <a:pt x="59559" y="110378"/>
                  </a:lnTo>
                  <a:lnTo>
                    <a:pt x="80369" y="89311"/>
                  </a:lnTo>
                  <a:lnTo>
                    <a:pt x="83345" y="86330"/>
                  </a:lnTo>
                  <a:lnTo>
                    <a:pt x="87313" y="83350"/>
                  </a:lnTo>
                  <a:lnTo>
                    <a:pt x="91943" y="80371"/>
                  </a:lnTo>
                  <a:lnTo>
                    <a:pt x="97014" y="77394"/>
                  </a:lnTo>
                  <a:lnTo>
                    <a:pt x="102380" y="74416"/>
                  </a:lnTo>
                  <a:lnTo>
                    <a:pt x="113632" y="68462"/>
                  </a:lnTo>
                  <a:lnTo>
                    <a:pt x="118418" y="65485"/>
                  </a:lnTo>
                  <a:lnTo>
                    <a:pt x="122602" y="62508"/>
                  </a:lnTo>
                  <a:lnTo>
                    <a:pt x="126383" y="59532"/>
                  </a:lnTo>
                  <a:lnTo>
                    <a:pt x="129895" y="57547"/>
                  </a:lnTo>
                  <a:lnTo>
                    <a:pt x="133230" y="56224"/>
                  </a:lnTo>
                  <a:lnTo>
                    <a:pt x="136445" y="55342"/>
                  </a:lnTo>
                  <a:lnTo>
                    <a:pt x="140573" y="54754"/>
                  </a:lnTo>
                  <a:lnTo>
                    <a:pt x="145309" y="54362"/>
                  </a:lnTo>
                  <a:lnTo>
                    <a:pt x="154871" y="53926"/>
                  </a:lnTo>
                  <a:lnTo>
                    <a:pt x="162428" y="53733"/>
                  </a:lnTo>
                  <a:lnTo>
                    <a:pt x="185725" y="53582"/>
                  </a:lnTo>
                  <a:lnTo>
                    <a:pt x="195054" y="53579"/>
                  </a:lnTo>
                  <a:lnTo>
                    <a:pt x="195520" y="54571"/>
                  </a:lnTo>
                  <a:lnTo>
                    <a:pt x="196330" y="61267"/>
                  </a:lnTo>
                  <a:lnTo>
                    <a:pt x="196416" y="66881"/>
                  </a:lnTo>
                  <a:lnTo>
                    <a:pt x="196450" y="83466"/>
                  </a:lnTo>
                  <a:lnTo>
                    <a:pt x="195458" y="86402"/>
                  </a:lnTo>
                  <a:lnTo>
                    <a:pt x="191711" y="92310"/>
                  </a:lnTo>
                  <a:lnTo>
                    <a:pt x="187358" y="98050"/>
                  </a:lnTo>
                  <a:lnTo>
                    <a:pt x="183151" y="102448"/>
                  </a:lnTo>
                  <a:lnTo>
                    <a:pt x="175204" y="110502"/>
                  </a:lnTo>
                  <a:lnTo>
                    <a:pt x="173357" y="113355"/>
                  </a:lnTo>
                  <a:lnTo>
                    <a:pt x="171305" y="119172"/>
                  </a:lnTo>
                  <a:lnTo>
                    <a:pt x="167747" y="125065"/>
                  </a:lnTo>
                  <a:lnTo>
                    <a:pt x="165409" y="128025"/>
                  </a:lnTo>
                  <a:lnTo>
                    <a:pt x="162859" y="129998"/>
                  </a:lnTo>
                  <a:lnTo>
                    <a:pt x="160166" y="131314"/>
                  </a:lnTo>
                  <a:lnTo>
                    <a:pt x="157379" y="132191"/>
                  </a:lnTo>
                  <a:lnTo>
                    <a:pt x="151637" y="135812"/>
                  </a:lnTo>
                  <a:lnTo>
                    <a:pt x="145777" y="140728"/>
                  </a:lnTo>
                  <a:lnTo>
                    <a:pt x="139865" y="146221"/>
                  </a:lnTo>
                  <a:lnTo>
                    <a:pt x="130959" y="154891"/>
                  </a:lnTo>
                  <a:lnTo>
                    <a:pt x="127985" y="156839"/>
                  </a:lnTo>
                  <a:lnTo>
                    <a:pt x="122036" y="159003"/>
                  </a:lnTo>
                  <a:lnTo>
                    <a:pt x="116084" y="162611"/>
                  </a:lnTo>
                  <a:lnTo>
                    <a:pt x="113108" y="164962"/>
                  </a:lnTo>
                  <a:lnTo>
                    <a:pt x="107156" y="167574"/>
                  </a:lnTo>
                  <a:lnTo>
                    <a:pt x="104179" y="168271"/>
                  </a:lnTo>
                  <a:lnTo>
                    <a:pt x="100210" y="169727"/>
                  </a:lnTo>
                  <a:lnTo>
                    <a:pt x="95580" y="171691"/>
                  </a:lnTo>
                  <a:lnTo>
                    <a:pt x="90509" y="173992"/>
                  </a:lnTo>
                  <a:lnTo>
                    <a:pt x="86136" y="175526"/>
                  </a:lnTo>
                  <a:lnTo>
                    <a:pt x="82229" y="176548"/>
                  </a:lnTo>
                  <a:lnTo>
                    <a:pt x="78632" y="177230"/>
                  </a:lnTo>
                  <a:lnTo>
                    <a:pt x="75242" y="177685"/>
                  </a:lnTo>
                  <a:lnTo>
                    <a:pt x="71989" y="177988"/>
                  </a:lnTo>
                  <a:lnTo>
                    <a:pt x="68829" y="178190"/>
                  </a:lnTo>
                  <a:lnTo>
                    <a:pt x="65729" y="179317"/>
                  </a:lnTo>
                  <a:lnTo>
                    <a:pt x="59640" y="183215"/>
                  </a:lnTo>
                  <a:lnTo>
                    <a:pt x="55374" y="186247"/>
                  </a:lnTo>
                  <a:lnTo>
                    <a:pt x="51730" y="186956"/>
                  </a:lnTo>
                  <a:lnTo>
                    <a:pt x="49370" y="187145"/>
                  </a:lnTo>
                  <a:lnTo>
                    <a:pt x="47795" y="186279"/>
                  </a:lnTo>
                  <a:lnTo>
                    <a:pt x="46747" y="184710"/>
                  </a:lnTo>
                  <a:lnTo>
                    <a:pt x="45063" y="179802"/>
                  </a:lnTo>
                  <a:lnTo>
                    <a:pt x="45916" y="179399"/>
                  </a:lnTo>
                  <a:lnTo>
                    <a:pt x="51770" y="178753"/>
                  </a:lnTo>
                  <a:lnTo>
                    <a:pt x="53578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61"/>
            <p:cNvSpPr/>
            <p:nvPr/>
          </p:nvSpPr>
          <p:spPr>
            <a:xfrm>
              <a:off x="2018109" y="2634290"/>
              <a:ext cx="6241820" cy="178562"/>
            </a:xfrm>
            <a:custGeom>
              <a:avLst/>
              <a:gdLst/>
              <a:ahLst/>
              <a:cxnLst/>
              <a:rect l="0" t="0" r="0" b="0"/>
              <a:pathLst>
                <a:path w="6241820" h="178562">
                  <a:moveTo>
                    <a:pt x="0" y="178561"/>
                  </a:moveTo>
                  <a:lnTo>
                    <a:pt x="4740" y="178561"/>
                  </a:lnTo>
                  <a:lnTo>
                    <a:pt x="6137" y="177569"/>
                  </a:lnTo>
                  <a:lnTo>
                    <a:pt x="7067" y="175915"/>
                  </a:lnTo>
                  <a:lnTo>
                    <a:pt x="8562" y="170873"/>
                  </a:lnTo>
                  <a:lnTo>
                    <a:pt x="11412" y="167537"/>
                  </a:lnTo>
                  <a:lnTo>
                    <a:pt x="13561" y="165259"/>
                  </a:lnTo>
                  <a:lnTo>
                    <a:pt x="14994" y="162747"/>
                  </a:lnTo>
                  <a:lnTo>
                    <a:pt x="16586" y="157312"/>
                  </a:lnTo>
                  <a:lnTo>
                    <a:pt x="18002" y="155465"/>
                  </a:lnTo>
                  <a:lnTo>
                    <a:pt x="19939" y="154234"/>
                  </a:lnTo>
                  <a:lnTo>
                    <a:pt x="25436" y="152258"/>
                  </a:lnTo>
                  <a:lnTo>
                    <a:pt x="31128" y="147176"/>
                  </a:lnTo>
                  <a:lnTo>
                    <a:pt x="33651" y="145731"/>
                  </a:lnTo>
                  <a:lnTo>
                    <a:pt x="43004" y="143223"/>
                  </a:lnTo>
                  <a:lnTo>
                    <a:pt x="48902" y="142955"/>
                  </a:lnTo>
                  <a:lnTo>
                    <a:pt x="61673" y="138135"/>
                  </a:lnTo>
                  <a:lnTo>
                    <a:pt x="73285" y="135164"/>
                  </a:lnTo>
                  <a:lnTo>
                    <a:pt x="87089" y="133168"/>
                  </a:lnTo>
                  <a:lnTo>
                    <a:pt x="102313" y="127849"/>
                  </a:lnTo>
                  <a:lnTo>
                    <a:pt x="130882" y="125234"/>
                  </a:lnTo>
                  <a:lnTo>
                    <a:pt x="324178" y="124983"/>
                  </a:lnTo>
                  <a:lnTo>
                    <a:pt x="820290" y="124983"/>
                  </a:lnTo>
                  <a:lnTo>
                    <a:pt x="847952" y="120242"/>
                  </a:lnTo>
                  <a:lnTo>
                    <a:pt x="922389" y="116217"/>
                  </a:lnTo>
                  <a:lnTo>
                    <a:pt x="1027833" y="115063"/>
                  </a:lnTo>
                  <a:lnTo>
                    <a:pt x="1059818" y="109917"/>
                  </a:lnTo>
                  <a:lnTo>
                    <a:pt x="1124976" y="104641"/>
                  </a:lnTo>
                  <a:lnTo>
                    <a:pt x="1154526" y="100104"/>
                  </a:lnTo>
                  <a:lnTo>
                    <a:pt x="1248130" y="95598"/>
                  </a:lnTo>
                  <a:lnTo>
                    <a:pt x="1276345" y="91141"/>
                  </a:lnTo>
                  <a:lnTo>
                    <a:pt x="1392475" y="86633"/>
                  </a:lnTo>
                  <a:lnTo>
                    <a:pt x="1422301" y="82201"/>
                  </a:lnTo>
                  <a:lnTo>
                    <a:pt x="1546880" y="77703"/>
                  </a:lnTo>
                  <a:lnTo>
                    <a:pt x="1588124" y="72649"/>
                  </a:lnTo>
                  <a:lnTo>
                    <a:pt x="1631071" y="77787"/>
                  </a:lnTo>
                  <a:lnTo>
                    <a:pt x="1661007" y="78588"/>
                  </a:lnTo>
                  <a:lnTo>
                    <a:pt x="1703529" y="73117"/>
                  </a:lnTo>
                  <a:lnTo>
                    <a:pt x="1895123" y="68760"/>
                  </a:lnTo>
                  <a:lnTo>
                    <a:pt x="1946755" y="63303"/>
                  </a:lnTo>
                  <a:lnTo>
                    <a:pt x="2054433" y="59844"/>
                  </a:lnTo>
                  <a:lnTo>
                    <a:pt x="2112447" y="54375"/>
                  </a:lnTo>
                  <a:lnTo>
                    <a:pt x="2185684" y="50948"/>
                  </a:lnTo>
                  <a:lnTo>
                    <a:pt x="2216589" y="46492"/>
                  </a:lnTo>
                  <a:lnTo>
                    <a:pt x="2409278" y="44618"/>
                  </a:lnTo>
                  <a:lnTo>
                    <a:pt x="2542940" y="41970"/>
                  </a:lnTo>
                  <a:lnTo>
                    <a:pt x="2610363" y="36514"/>
                  </a:lnTo>
                  <a:lnTo>
                    <a:pt x="2793660" y="35689"/>
                  </a:lnTo>
                  <a:lnTo>
                    <a:pt x="2918316" y="30946"/>
                  </a:lnTo>
                  <a:lnTo>
                    <a:pt x="3100838" y="25786"/>
                  </a:lnTo>
                  <a:lnTo>
                    <a:pt x="3139172" y="20626"/>
                  </a:lnTo>
                  <a:lnTo>
                    <a:pt x="3274763" y="15229"/>
                  </a:lnTo>
                  <a:lnTo>
                    <a:pt x="3337398" y="9731"/>
                  </a:lnTo>
                  <a:lnTo>
                    <a:pt x="3489815" y="4166"/>
                  </a:lnTo>
                  <a:lnTo>
                    <a:pt x="3649752" y="0"/>
                  </a:lnTo>
                  <a:lnTo>
                    <a:pt x="3689317" y="4717"/>
                  </a:lnTo>
                  <a:lnTo>
                    <a:pt x="3804216" y="11380"/>
                  </a:lnTo>
                  <a:lnTo>
                    <a:pt x="3863612" y="16553"/>
                  </a:lnTo>
                  <a:lnTo>
                    <a:pt x="3930929" y="20305"/>
                  </a:lnTo>
                  <a:lnTo>
                    <a:pt x="3988962" y="25482"/>
                  </a:lnTo>
                  <a:lnTo>
                    <a:pt x="4152309" y="29387"/>
                  </a:lnTo>
                  <a:lnTo>
                    <a:pt x="4226719" y="34857"/>
                  </a:lnTo>
                  <a:lnTo>
                    <a:pt x="4390430" y="40417"/>
                  </a:lnTo>
                  <a:lnTo>
                    <a:pt x="4574056" y="44594"/>
                  </a:lnTo>
                  <a:lnTo>
                    <a:pt x="4641712" y="39872"/>
                  </a:lnTo>
                  <a:lnTo>
                    <a:pt x="4832990" y="35700"/>
                  </a:lnTo>
                  <a:lnTo>
                    <a:pt x="4927570" y="40428"/>
                  </a:lnTo>
                  <a:lnTo>
                    <a:pt x="5114785" y="44602"/>
                  </a:lnTo>
                  <a:lnTo>
                    <a:pt x="5151858" y="47257"/>
                  </a:lnTo>
                  <a:lnTo>
                    <a:pt x="5176981" y="49759"/>
                  </a:lnTo>
                  <a:lnTo>
                    <a:pt x="5230884" y="48572"/>
                  </a:lnTo>
                  <a:lnTo>
                    <a:pt x="5418012" y="53529"/>
                  </a:lnTo>
                  <a:lnTo>
                    <a:pt x="5606230" y="53545"/>
                  </a:lnTo>
                  <a:lnTo>
                    <a:pt x="5645179" y="48805"/>
                  </a:lnTo>
                  <a:lnTo>
                    <a:pt x="5681855" y="45857"/>
                  </a:lnTo>
                  <a:lnTo>
                    <a:pt x="5730795" y="50998"/>
                  </a:lnTo>
                  <a:lnTo>
                    <a:pt x="5917771" y="53542"/>
                  </a:lnTo>
                  <a:lnTo>
                    <a:pt x="5938074" y="54536"/>
                  </a:lnTo>
                  <a:lnTo>
                    <a:pt x="5970824" y="59682"/>
                  </a:lnTo>
                  <a:lnTo>
                    <a:pt x="6109511" y="62473"/>
                  </a:lnTo>
                  <a:lnTo>
                    <a:pt x="6115921" y="61481"/>
                  </a:lnTo>
                  <a:lnTo>
                    <a:pt x="6130677" y="56338"/>
                  </a:lnTo>
                  <a:lnTo>
                    <a:pt x="6158762" y="53913"/>
                  </a:lnTo>
                  <a:lnTo>
                    <a:pt x="6218294" y="53546"/>
                  </a:lnTo>
                  <a:lnTo>
                    <a:pt x="6220193" y="52553"/>
                  </a:lnTo>
                  <a:lnTo>
                    <a:pt x="6221459" y="50900"/>
                  </a:lnTo>
                  <a:lnTo>
                    <a:pt x="6223491" y="45857"/>
                  </a:lnTo>
                  <a:lnTo>
                    <a:pt x="6224649" y="45443"/>
                  </a:lnTo>
                  <a:lnTo>
                    <a:pt x="6232912" y="44617"/>
                  </a:lnTo>
                  <a:lnTo>
                    <a:pt x="6241819" y="44616"/>
                  </a:lnTo>
                  <a:lnTo>
                    <a:pt x="6232922" y="446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62"/>
            <p:cNvSpPr/>
            <p:nvPr/>
          </p:nvSpPr>
          <p:spPr>
            <a:xfrm>
              <a:off x="776920" y="3009797"/>
              <a:ext cx="267854" cy="254406"/>
            </a:xfrm>
            <a:custGeom>
              <a:avLst/>
              <a:gdLst/>
              <a:ahLst/>
              <a:cxnLst/>
              <a:rect l="0" t="0" r="0" b="0"/>
              <a:pathLst>
                <a:path w="267854" h="254406">
                  <a:moveTo>
                    <a:pt x="249994" y="79874"/>
                  </a:moveTo>
                  <a:lnTo>
                    <a:pt x="249994" y="75134"/>
                  </a:lnTo>
                  <a:lnTo>
                    <a:pt x="249001" y="73737"/>
                  </a:lnTo>
                  <a:lnTo>
                    <a:pt x="247348" y="72806"/>
                  </a:lnTo>
                  <a:lnTo>
                    <a:pt x="245253" y="72186"/>
                  </a:lnTo>
                  <a:lnTo>
                    <a:pt x="243857" y="69788"/>
                  </a:lnTo>
                  <a:lnTo>
                    <a:pt x="242926" y="66204"/>
                  </a:lnTo>
                  <a:lnTo>
                    <a:pt x="242305" y="61831"/>
                  </a:lnTo>
                  <a:lnTo>
                    <a:pt x="238970" y="54327"/>
                  </a:lnTo>
                  <a:lnTo>
                    <a:pt x="234180" y="46692"/>
                  </a:lnTo>
                  <a:lnTo>
                    <a:pt x="231514" y="41877"/>
                  </a:lnTo>
                  <a:lnTo>
                    <a:pt x="228744" y="36684"/>
                  </a:lnTo>
                  <a:lnTo>
                    <a:pt x="224913" y="32229"/>
                  </a:lnTo>
                  <a:lnTo>
                    <a:pt x="220375" y="28267"/>
                  </a:lnTo>
                  <a:lnTo>
                    <a:pt x="215365" y="24634"/>
                  </a:lnTo>
                  <a:lnTo>
                    <a:pt x="207153" y="20596"/>
                  </a:lnTo>
                  <a:lnTo>
                    <a:pt x="199203" y="17810"/>
                  </a:lnTo>
                  <a:lnTo>
                    <a:pt x="194305" y="15678"/>
                  </a:lnTo>
                  <a:lnTo>
                    <a:pt x="189055" y="13264"/>
                  </a:lnTo>
                  <a:lnTo>
                    <a:pt x="184564" y="10663"/>
                  </a:lnTo>
                  <a:lnTo>
                    <a:pt x="176927" y="5127"/>
                  </a:lnTo>
                  <a:lnTo>
                    <a:pt x="171516" y="3253"/>
                  </a:lnTo>
                  <a:lnTo>
                    <a:pt x="164933" y="2005"/>
                  </a:lnTo>
                  <a:lnTo>
                    <a:pt x="157568" y="1172"/>
                  </a:lnTo>
                  <a:lnTo>
                    <a:pt x="150673" y="617"/>
                  </a:lnTo>
                  <a:lnTo>
                    <a:pt x="144093" y="247"/>
                  </a:lnTo>
                  <a:lnTo>
                    <a:pt x="137721" y="0"/>
                  </a:lnTo>
                  <a:lnTo>
                    <a:pt x="131489" y="828"/>
                  </a:lnTo>
                  <a:lnTo>
                    <a:pt x="125350" y="2372"/>
                  </a:lnTo>
                  <a:lnTo>
                    <a:pt x="119273" y="4394"/>
                  </a:lnTo>
                  <a:lnTo>
                    <a:pt x="113237" y="5741"/>
                  </a:lnTo>
                  <a:lnTo>
                    <a:pt x="107229" y="6640"/>
                  </a:lnTo>
                  <a:lnTo>
                    <a:pt x="101239" y="7239"/>
                  </a:lnTo>
                  <a:lnTo>
                    <a:pt x="95261" y="8630"/>
                  </a:lnTo>
                  <a:lnTo>
                    <a:pt x="89292" y="10551"/>
                  </a:lnTo>
                  <a:lnTo>
                    <a:pt x="83328" y="12822"/>
                  </a:lnTo>
                  <a:lnTo>
                    <a:pt x="77367" y="16321"/>
                  </a:lnTo>
                  <a:lnTo>
                    <a:pt x="71410" y="20639"/>
                  </a:lnTo>
                  <a:lnTo>
                    <a:pt x="65453" y="25501"/>
                  </a:lnTo>
                  <a:lnTo>
                    <a:pt x="59498" y="29735"/>
                  </a:lnTo>
                  <a:lnTo>
                    <a:pt x="53543" y="33550"/>
                  </a:lnTo>
                  <a:lnTo>
                    <a:pt x="47589" y="37085"/>
                  </a:lnTo>
                  <a:lnTo>
                    <a:pt x="41635" y="41426"/>
                  </a:lnTo>
                  <a:lnTo>
                    <a:pt x="35682" y="46305"/>
                  </a:lnTo>
                  <a:lnTo>
                    <a:pt x="24767" y="56025"/>
                  </a:lnTo>
                  <a:lnTo>
                    <a:pt x="16609" y="63652"/>
                  </a:lnTo>
                  <a:lnTo>
                    <a:pt x="14037" y="68067"/>
                  </a:lnTo>
                  <a:lnTo>
                    <a:pt x="12322" y="72995"/>
                  </a:lnTo>
                  <a:lnTo>
                    <a:pt x="11179" y="78265"/>
                  </a:lnTo>
                  <a:lnTo>
                    <a:pt x="9424" y="83762"/>
                  </a:lnTo>
                  <a:lnTo>
                    <a:pt x="7262" y="89411"/>
                  </a:lnTo>
                  <a:lnTo>
                    <a:pt x="4829" y="95162"/>
                  </a:lnTo>
                  <a:lnTo>
                    <a:pt x="3207" y="100980"/>
                  </a:lnTo>
                  <a:lnTo>
                    <a:pt x="2125" y="106843"/>
                  </a:lnTo>
                  <a:lnTo>
                    <a:pt x="1404" y="112737"/>
                  </a:lnTo>
                  <a:lnTo>
                    <a:pt x="924" y="118650"/>
                  </a:lnTo>
                  <a:lnTo>
                    <a:pt x="603" y="124576"/>
                  </a:lnTo>
                  <a:lnTo>
                    <a:pt x="247" y="136453"/>
                  </a:lnTo>
                  <a:lnTo>
                    <a:pt x="0" y="166198"/>
                  </a:lnTo>
                  <a:lnTo>
                    <a:pt x="980" y="172150"/>
                  </a:lnTo>
                  <a:lnTo>
                    <a:pt x="2625" y="178102"/>
                  </a:lnTo>
                  <a:lnTo>
                    <a:pt x="4714" y="184055"/>
                  </a:lnTo>
                  <a:lnTo>
                    <a:pt x="7099" y="189015"/>
                  </a:lnTo>
                  <a:lnTo>
                    <a:pt x="9681" y="193315"/>
                  </a:lnTo>
                  <a:lnTo>
                    <a:pt x="12394" y="197173"/>
                  </a:lnTo>
                  <a:lnTo>
                    <a:pt x="15196" y="201730"/>
                  </a:lnTo>
                  <a:lnTo>
                    <a:pt x="18055" y="206752"/>
                  </a:lnTo>
                  <a:lnTo>
                    <a:pt x="20954" y="212084"/>
                  </a:lnTo>
                  <a:lnTo>
                    <a:pt x="24871" y="216632"/>
                  </a:lnTo>
                  <a:lnTo>
                    <a:pt x="29466" y="220655"/>
                  </a:lnTo>
                  <a:lnTo>
                    <a:pt x="34515" y="224330"/>
                  </a:lnTo>
                  <a:lnTo>
                    <a:pt x="42769" y="231059"/>
                  </a:lnTo>
                  <a:lnTo>
                    <a:pt x="46360" y="234242"/>
                  </a:lnTo>
                  <a:lnTo>
                    <a:pt x="50738" y="236364"/>
                  </a:lnTo>
                  <a:lnTo>
                    <a:pt x="55641" y="237779"/>
                  </a:lnTo>
                  <a:lnTo>
                    <a:pt x="60894" y="238722"/>
                  </a:lnTo>
                  <a:lnTo>
                    <a:pt x="66380" y="240343"/>
                  </a:lnTo>
                  <a:lnTo>
                    <a:pt x="72022" y="242416"/>
                  </a:lnTo>
                  <a:lnTo>
                    <a:pt x="77768" y="244790"/>
                  </a:lnTo>
                  <a:lnTo>
                    <a:pt x="84575" y="246373"/>
                  </a:lnTo>
                  <a:lnTo>
                    <a:pt x="92089" y="247428"/>
                  </a:lnTo>
                  <a:lnTo>
                    <a:pt x="100076" y="248131"/>
                  </a:lnTo>
                  <a:lnTo>
                    <a:pt x="107384" y="249592"/>
                  </a:lnTo>
                  <a:lnTo>
                    <a:pt x="114241" y="251559"/>
                  </a:lnTo>
                  <a:lnTo>
                    <a:pt x="120797" y="253862"/>
                  </a:lnTo>
                  <a:lnTo>
                    <a:pt x="127151" y="254405"/>
                  </a:lnTo>
                  <a:lnTo>
                    <a:pt x="133372" y="253775"/>
                  </a:lnTo>
                  <a:lnTo>
                    <a:pt x="139504" y="252363"/>
                  </a:lnTo>
                  <a:lnTo>
                    <a:pt x="145576" y="251421"/>
                  </a:lnTo>
                  <a:lnTo>
                    <a:pt x="151608" y="250793"/>
                  </a:lnTo>
                  <a:lnTo>
                    <a:pt x="157614" y="250375"/>
                  </a:lnTo>
                  <a:lnTo>
                    <a:pt x="164595" y="249104"/>
                  </a:lnTo>
                  <a:lnTo>
                    <a:pt x="172225" y="247265"/>
                  </a:lnTo>
                  <a:lnTo>
                    <a:pt x="180289" y="245046"/>
                  </a:lnTo>
                  <a:lnTo>
                    <a:pt x="186656" y="243567"/>
                  </a:lnTo>
                  <a:lnTo>
                    <a:pt x="191894" y="242580"/>
                  </a:lnTo>
                  <a:lnTo>
                    <a:pt x="196378" y="241923"/>
                  </a:lnTo>
                  <a:lnTo>
                    <a:pt x="201351" y="240493"/>
                  </a:lnTo>
                  <a:lnTo>
                    <a:pt x="206651" y="238547"/>
                  </a:lnTo>
                  <a:lnTo>
                    <a:pt x="212169" y="236258"/>
                  </a:lnTo>
                  <a:lnTo>
                    <a:pt x="216840" y="234731"/>
                  </a:lnTo>
                  <a:lnTo>
                    <a:pt x="224675" y="233036"/>
                  </a:lnTo>
                  <a:lnTo>
                    <a:pt x="229146" y="231591"/>
                  </a:lnTo>
                  <a:lnTo>
                    <a:pt x="234111" y="229636"/>
                  </a:lnTo>
                  <a:lnTo>
                    <a:pt x="239405" y="227341"/>
                  </a:lnTo>
                  <a:lnTo>
                    <a:pt x="242935" y="224818"/>
                  </a:lnTo>
                  <a:lnTo>
                    <a:pt x="245287" y="222144"/>
                  </a:lnTo>
                  <a:lnTo>
                    <a:pt x="246856" y="219369"/>
                  </a:lnTo>
                  <a:lnTo>
                    <a:pt x="248894" y="217519"/>
                  </a:lnTo>
                  <a:lnTo>
                    <a:pt x="251245" y="216286"/>
                  </a:lnTo>
                  <a:lnTo>
                    <a:pt x="256503" y="214916"/>
                  </a:lnTo>
                  <a:lnTo>
                    <a:pt x="264049" y="214144"/>
                  </a:lnTo>
                  <a:lnTo>
                    <a:pt x="267853" y="213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63"/>
            <p:cNvSpPr/>
            <p:nvPr/>
          </p:nvSpPr>
          <p:spPr>
            <a:xfrm>
              <a:off x="1151929" y="3152179"/>
              <a:ext cx="303611" cy="8931"/>
            </a:xfrm>
            <a:custGeom>
              <a:avLst/>
              <a:gdLst/>
              <a:ahLst/>
              <a:cxnLst/>
              <a:rect l="0" t="0" r="0" b="0"/>
              <a:pathLst>
                <a:path w="303611" h="8931">
                  <a:moveTo>
                    <a:pt x="0" y="8930"/>
                  </a:moveTo>
                  <a:lnTo>
                    <a:pt x="4741" y="8930"/>
                  </a:lnTo>
                  <a:lnTo>
                    <a:pt x="6137" y="7938"/>
                  </a:lnTo>
                  <a:lnTo>
                    <a:pt x="7068" y="6284"/>
                  </a:lnTo>
                  <a:lnTo>
                    <a:pt x="7688" y="4189"/>
                  </a:lnTo>
                  <a:lnTo>
                    <a:pt x="9094" y="2793"/>
                  </a:lnTo>
                  <a:lnTo>
                    <a:pt x="11024" y="1862"/>
                  </a:lnTo>
                  <a:lnTo>
                    <a:pt x="13302" y="1241"/>
                  </a:lnTo>
                  <a:lnTo>
                    <a:pt x="16806" y="827"/>
                  </a:lnTo>
                  <a:lnTo>
                    <a:pt x="21126" y="552"/>
                  </a:lnTo>
                  <a:lnTo>
                    <a:pt x="25990" y="368"/>
                  </a:lnTo>
                  <a:lnTo>
                    <a:pt x="42317" y="109"/>
                  </a:lnTo>
                  <a:lnTo>
                    <a:pt x="30361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64"/>
            <p:cNvSpPr/>
            <p:nvPr/>
          </p:nvSpPr>
          <p:spPr>
            <a:xfrm>
              <a:off x="1512986" y="3054108"/>
              <a:ext cx="210444" cy="267736"/>
            </a:xfrm>
            <a:custGeom>
              <a:avLst/>
              <a:gdLst/>
              <a:ahLst/>
              <a:cxnLst/>
              <a:rect l="0" t="0" r="0" b="0"/>
              <a:pathLst>
                <a:path w="210444" h="267736">
                  <a:moveTo>
                    <a:pt x="165795" y="71282"/>
                  </a:moveTo>
                  <a:lnTo>
                    <a:pt x="170535" y="71282"/>
                  </a:lnTo>
                  <a:lnTo>
                    <a:pt x="170939" y="72274"/>
                  </a:lnTo>
                  <a:lnTo>
                    <a:pt x="170217" y="73928"/>
                  </a:lnTo>
                  <a:lnTo>
                    <a:pt x="168743" y="76023"/>
                  </a:lnTo>
                  <a:lnTo>
                    <a:pt x="167105" y="80996"/>
                  </a:lnTo>
                  <a:lnTo>
                    <a:pt x="166377" y="86514"/>
                  </a:lnTo>
                  <a:lnTo>
                    <a:pt x="166053" y="92273"/>
                  </a:lnTo>
                  <a:lnTo>
                    <a:pt x="164975" y="95198"/>
                  </a:lnTo>
                  <a:lnTo>
                    <a:pt x="161131" y="101093"/>
                  </a:lnTo>
                  <a:lnTo>
                    <a:pt x="158761" y="107021"/>
                  </a:lnTo>
                  <a:lnTo>
                    <a:pt x="158129" y="109991"/>
                  </a:lnTo>
                  <a:lnTo>
                    <a:pt x="155723" y="112963"/>
                  </a:lnTo>
                  <a:lnTo>
                    <a:pt x="152135" y="115937"/>
                  </a:lnTo>
                  <a:lnTo>
                    <a:pt x="147759" y="118911"/>
                  </a:lnTo>
                  <a:lnTo>
                    <a:pt x="143849" y="121886"/>
                  </a:lnTo>
                  <a:lnTo>
                    <a:pt x="140250" y="124862"/>
                  </a:lnTo>
                  <a:lnTo>
                    <a:pt x="136859" y="127838"/>
                  </a:lnTo>
                  <a:lnTo>
                    <a:pt x="132613" y="130814"/>
                  </a:lnTo>
                  <a:lnTo>
                    <a:pt x="127799" y="133791"/>
                  </a:lnTo>
                  <a:lnTo>
                    <a:pt x="122605" y="136767"/>
                  </a:lnTo>
                  <a:lnTo>
                    <a:pt x="111542" y="142720"/>
                  </a:lnTo>
                  <a:lnTo>
                    <a:pt x="88271" y="154626"/>
                  </a:lnTo>
                  <a:lnTo>
                    <a:pt x="82362" y="156610"/>
                  </a:lnTo>
                  <a:lnTo>
                    <a:pt x="76438" y="157933"/>
                  </a:lnTo>
                  <a:lnTo>
                    <a:pt x="70505" y="158815"/>
                  </a:lnTo>
                  <a:lnTo>
                    <a:pt x="64565" y="160395"/>
                  </a:lnTo>
                  <a:lnTo>
                    <a:pt x="58621" y="162441"/>
                  </a:lnTo>
                  <a:lnTo>
                    <a:pt x="52673" y="164797"/>
                  </a:lnTo>
                  <a:lnTo>
                    <a:pt x="46724" y="166367"/>
                  </a:lnTo>
                  <a:lnTo>
                    <a:pt x="40774" y="167415"/>
                  </a:lnTo>
                  <a:lnTo>
                    <a:pt x="34822" y="168112"/>
                  </a:lnTo>
                  <a:lnTo>
                    <a:pt x="29863" y="168578"/>
                  </a:lnTo>
                  <a:lnTo>
                    <a:pt x="25564" y="168888"/>
                  </a:lnTo>
                  <a:lnTo>
                    <a:pt x="21706" y="169095"/>
                  </a:lnTo>
                  <a:lnTo>
                    <a:pt x="19134" y="168241"/>
                  </a:lnTo>
                  <a:lnTo>
                    <a:pt x="17419" y="166679"/>
                  </a:lnTo>
                  <a:lnTo>
                    <a:pt x="16276" y="164646"/>
                  </a:lnTo>
                  <a:lnTo>
                    <a:pt x="14522" y="163290"/>
                  </a:lnTo>
                  <a:lnTo>
                    <a:pt x="12360" y="162387"/>
                  </a:lnTo>
                  <a:lnTo>
                    <a:pt x="9927" y="161784"/>
                  </a:lnTo>
                  <a:lnTo>
                    <a:pt x="8305" y="160390"/>
                  </a:lnTo>
                  <a:lnTo>
                    <a:pt x="7223" y="158469"/>
                  </a:lnTo>
                  <a:lnTo>
                    <a:pt x="6022" y="153688"/>
                  </a:lnTo>
                  <a:lnTo>
                    <a:pt x="5487" y="148256"/>
                  </a:lnTo>
                  <a:lnTo>
                    <a:pt x="4353" y="145418"/>
                  </a:lnTo>
                  <a:lnTo>
                    <a:pt x="446" y="139620"/>
                  </a:lnTo>
                  <a:lnTo>
                    <a:pt x="0" y="136684"/>
                  </a:lnTo>
                  <a:lnTo>
                    <a:pt x="694" y="133735"/>
                  </a:lnTo>
                  <a:lnTo>
                    <a:pt x="2150" y="130777"/>
                  </a:lnTo>
                  <a:lnTo>
                    <a:pt x="3120" y="126820"/>
                  </a:lnTo>
                  <a:lnTo>
                    <a:pt x="3767" y="122198"/>
                  </a:lnTo>
                  <a:lnTo>
                    <a:pt x="4198" y="117132"/>
                  </a:lnTo>
                  <a:lnTo>
                    <a:pt x="5478" y="111771"/>
                  </a:lnTo>
                  <a:lnTo>
                    <a:pt x="7323" y="106212"/>
                  </a:lnTo>
                  <a:lnTo>
                    <a:pt x="9545" y="100522"/>
                  </a:lnTo>
                  <a:lnTo>
                    <a:pt x="12019" y="95736"/>
                  </a:lnTo>
                  <a:lnTo>
                    <a:pt x="20241" y="83268"/>
                  </a:lnTo>
                  <a:lnTo>
                    <a:pt x="23118" y="78281"/>
                  </a:lnTo>
                  <a:lnTo>
                    <a:pt x="28961" y="67447"/>
                  </a:lnTo>
                  <a:lnTo>
                    <a:pt x="34865" y="56018"/>
                  </a:lnTo>
                  <a:lnTo>
                    <a:pt x="37829" y="51184"/>
                  </a:lnTo>
                  <a:lnTo>
                    <a:pt x="43767" y="43167"/>
                  </a:lnTo>
                  <a:lnTo>
                    <a:pt x="47732" y="39640"/>
                  </a:lnTo>
                  <a:lnTo>
                    <a:pt x="52360" y="36297"/>
                  </a:lnTo>
                  <a:lnTo>
                    <a:pt x="57429" y="33076"/>
                  </a:lnTo>
                  <a:lnTo>
                    <a:pt x="61801" y="29936"/>
                  </a:lnTo>
                  <a:lnTo>
                    <a:pt x="65708" y="26851"/>
                  </a:lnTo>
                  <a:lnTo>
                    <a:pt x="69304" y="23802"/>
                  </a:lnTo>
                  <a:lnTo>
                    <a:pt x="73687" y="20777"/>
                  </a:lnTo>
                  <a:lnTo>
                    <a:pt x="78592" y="17768"/>
                  </a:lnTo>
                  <a:lnTo>
                    <a:pt x="83847" y="14770"/>
                  </a:lnTo>
                  <a:lnTo>
                    <a:pt x="94978" y="8793"/>
                  </a:lnTo>
                  <a:lnTo>
                    <a:pt x="100724" y="5811"/>
                  </a:lnTo>
                  <a:lnTo>
                    <a:pt x="105547" y="3822"/>
                  </a:lnTo>
                  <a:lnTo>
                    <a:pt x="109755" y="2496"/>
                  </a:lnTo>
                  <a:lnTo>
                    <a:pt x="113552" y="1613"/>
                  </a:lnTo>
                  <a:lnTo>
                    <a:pt x="118068" y="1023"/>
                  </a:lnTo>
                  <a:lnTo>
                    <a:pt x="123063" y="630"/>
                  </a:lnTo>
                  <a:lnTo>
                    <a:pt x="132912" y="194"/>
                  </a:lnTo>
                  <a:lnTo>
                    <a:pt x="140597" y="0"/>
                  </a:lnTo>
                  <a:lnTo>
                    <a:pt x="144035" y="940"/>
                  </a:lnTo>
                  <a:lnTo>
                    <a:pt x="150501" y="4631"/>
                  </a:lnTo>
                  <a:lnTo>
                    <a:pt x="156683" y="9579"/>
                  </a:lnTo>
                  <a:lnTo>
                    <a:pt x="162737" y="15085"/>
                  </a:lnTo>
                  <a:lnTo>
                    <a:pt x="168735" y="20839"/>
                  </a:lnTo>
                  <a:lnTo>
                    <a:pt x="170732" y="23763"/>
                  </a:lnTo>
                  <a:lnTo>
                    <a:pt x="172950" y="29658"/>
                  </a:lnTo>
                  <a:lnTo>
                    <a:pt x="174534" y="33611"/>
                  </a:lnTo>
                  <a:lnTo>
                    <a:pt x="176581" y="38230"/>
                  </a:lnTo>
                  <a:lnTo>
                    <a:pt x="181503" y="48655"/>
                  </a:lnTo>
                  <a:lnTo>
                    <a:pt x="195669" y="77391"/>
                  </a:lnTo>
                  <a:lnTo>
                    <a:pt x="197617" y="83292"/>
                  </a:lnTo>
                  <a:lnTo>
                    <a:pt x="198916" y="89211"/>
                  </a:lnTo>
                  <a:lnTo>
                    <a:pt x="199782" y="95141"/>
                  </a:lnTo>
                  <a:lnTo>
                    <a:pt x="201351" y="102071"/>
                  </a:lnTo>
                  <a:lnTo>
                    <a:pt x="203390" y="109667"/>
                  </a:lnTo>
                  <a:lnTo>
                    <a:pt x="205741" y="117708"/>
                  </a:lnTo>
                  <a:lnTo>
                    <a:pt x="207308" y="125053"/>
                  </a:lnTo>
                  <a:lnTo>
                    <a:pt x="208353" y="131934"/>
                  </a:lnTo>
                  <a:lnTo>
                    <a:pt x="209050" y="138506"/>
                  </a:lnTo>
                  <a:lnTo>
                    <a:pt x="209514" y="145864"/>
                  </a:lnTo>
                  <a:lnTo>
                    <a:pt x="209824" y="153746"/>
                  </a:lnTo>
                  <a:lnTo>
                    <a:pt x="210260" y="176413"/>
                  </a:lnTo>
                  <a:lnTo>
                    <a:pt x="210443" y="2677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65"/>
            <p:cNvSpPr/>
            <p:nvPr/>
          </p:nvSpPr>
          <p:spPr>
            <a:xfrm>
              <a:off x="5116820" y="2348889"/>
              <a:ext cx="223134" cy="178180"/>
            </a:xfrm>
            <a:custGeom>
              <a:avLst/>
              <a:gdLst/>
              <a:ahLst/>
              <a:cxnLst/>
              <a:rect l="0" t="0" r="0" b="0"/>
              <a:pathLst>
                <a:path w="223134" h="178180">
                  <a:moveTo>
                    <a:pt x="151695" y="44267"/>
                  </a:moveTo>
                  <a:lnTo>
                    <a:pt x="151695" y="60776"/>
                  </a:lnTo>
                  <a:lnTo>
                    <a:pt x="149050" y="64172"/>
                  </a:lnTo>
                  <a:lnTo>
                    <a:pt x="146955" y="66466"/>
                  </a:lnTo>
                  <a:lnTo>
                    <a:pt x="145558" y="68988"/>
                  </a:lnTo>
                  <a:lnTo>
                    <a:pt x="144006" y="74436"/>
                  </a:lnTo>
                  <a:lnTo>
                    <a:pt x="143593" y="77278"/>
                  </a:lnTo>
                  <a:lnTo>
                    <a:pt x="143317" y="80165"/>
                  </a:lnTo>
                  <a:lnTo>
                    <a:pt x="143133" y="83082"/>
                  </a:lnTo>
                  <a:lnTo>
                    <a:pt x="142019" y="86018"/>
                  </a:lnTo>
                  <a:lnTo>
                    <a:pt x="140283" y="88969"/>
                  </a:lnTo>
                  <a:lnTo>
                    <a:pt x="138134" y="91927"/>
                  </a:lnTo>
                  <a:lnTo>
                    <a:pt x="136701" y="94892"/>
                  </a:lnTo>
                  <a:lnTo>
                    <a:pt x="135746" y="97861"/>
                  </a:lnTo>
                  <a:lnTo>
                    <a:pt x="135109" y="100832"/>
                  </a:lnTo>
                  <a:lnTo>
                    <a:pt x="133692" y="103805"/>
                  </a:lnTo>
                  <a:lnTo>
                    <a:pt x="131756" y="106779"/>
                  </a:lnTo>
                  <a:lnTo>
                    <a:pt x="129473" y="109754"/>
                  </a:lnTo>
                  <a:lnTo>
                    <a:pt x="126958" y="112730"/>
                  </a:lnTo>
                  <a:lnTo>
                    <a:pt x="124289" y="115706"/>
                  </a:lnTo>
                  <a:lnTo>
                    <a:pt x="118679" y="121658"/>
                  </a:lnTo>
                  <a:lnTo>
                    <a:pt x="104034" y="136540"/>
                  </a:lnTo>
                  <a:lnTo>
                    <a:pt x="101070" y="138525"/>
                  </a:lnTo>
                  <a:lnTo>
                    <a:pt x="95130" y="140730"/>
                  </a:lnTo>
                  <a:lnTo>
                    <a:pt x="89182" y="144355"/>
                  </a:lnTo>
                  <a:lnTo>
                    <a:pt x="82240" y="149274"/>
                  </a:lnTo>
                  <a:lnTo>
                    <a:pt x="77610" y="151975"/>
                  </a:lnTo>
                  <a:lnTo>
                    <a:pt x="72539" y="154768"/>
                  </a:lnTo>
                  <a:lnTo>
                    <a:pt x="68167" y="157621"/>
                  </a:lnTo>
                  <a:lnTo>
                    <a:pt x="64259" y="160516"/>
                  </a:lnTo>
                  <a:lnTo>
                    <a:pt x="60662" y="163438"/>
                  </a:lnTo>
                  <a:lnTo>
                    <a:pt x="54020" y="166685"/>
                  </a:lnTo>
                  <a:lnTo>
                    <a:pt x="47760" y="168128"/>
                  </a:lnTo>
                  <a:lnTo>
                    <a:pt x="41671" y="168769"/>
                  </a:lnTo>
                  <a:lnTo>
                    <a:pt x="38658" y="169933"/>
                  </a:lnTo>
                  <a:lnTo>
                    <a:pt x="32665" y="173871"/>
                  </a:lnTo>
                  <a:lnTo>
                    <a:pt x="26694" y="176283"/>
                  </a:lnTo>
                  <a:lnTo>
                    <a:pt x="19516" y="177831"/>
                  </a:lnTo>
                  <a:lnTo>
                    <a:pt x="13533" y="178099"/>
                  </a:lnTo>
                  <a:lnTo>
                    <a:pt x="10216" y="178179"/>
                  </a:lnTo>
                  <a:lnTo>
                    <a:pt x="9751" y="177197"/>
                  </a:lnTo>
                  <a:lnTo>
                    <a:pt x="9096" y="172069"/>
                  </a:lnTo>
                  <a:lnTo>
                    <a:pt x="8943" y="170521"/>
                  </a:lnTo>
                  <a:lnTo>
                    <a:pt x="6228" y="167187"/>
                  </a:lnTo>
                  <a:lnTo>
                    <a:pt x="4116" y="164909"/>
                  </a:lnTo>
                  <a:lnTo>
                    <a:pt x="2707" y="162398"/>
                  </a:lnTo>
                  <a:lnTo>
                    <a:pt x="1142" y="156962"/>
                  </a:lnTo>
                  <a:lnTo>
                    <a:pt x="724" y="154124"/>
                  </a:lnTo>
                  <a:lnTo>
                    <a:pt x="446" y="151239"/>
                  </a:lnTo>
                  <a:lnTo>
                    <a:pt x="261" y="148324"/>
                  </a:lnTo>
                  <a:lnTo>
                    <a:pt x="55" y="139793"/>
                  </a:lnTo>
                  <a:lnTo>
                    <a:pt x="0" y="134740"/>
                  </a:lnTo>
                  <a:lnTo>
                    <a:pt x="956" y="130379"/>
                  </a:lnTo>
                  <a:lnTo>
                    <a:pt x="2585" y="126480"/>
                  </a:lnTo>
                  <a:lnTo>
                    <a:pt x="4663" y="122888"/>
                  </a:lnTo>
                  <a:lnTo>
                    <a:pt x="6049" y="119501"/>
                  </a:lnTo>
                  <a:lnTo>
                    <a:pt x="6973" y="116251"/>
                  </a:lnTo>
                  <a:lnTo>
                    <a:pt x="7588" y="113092"/>
                  </a:lnTo>
                  <a:lnTo>
                    <a:pt x="7999" y="109002"/>
                  </a:lnTo>
                  <a:lnTo>
                    <a:pt x="8273" y="104291"/>
                  </a:lnTo>
                  <a:lnTo>
                    <a:pt x="8577" y="94756"/>
                  </a:lnTo>
                  <a:lnTo>
                    <a:pt x="8711" y="87212"/>
                  </a:lnTo>
                  <a:lnTo>
                    <a:pt x="9740" y="83811"/>
                  </a:lnTo>
                  <a:lnTo>
                    <a:pt x="11418" y="80551"/>
                  </a:lnTo>
                  <a:lnTo>
                    <a:pt x="13528" y="77386"/>
                  </a:lnTo>
                  <a:lnTo>
                    <a:pt x="14936" y="73292"/>
                  </a:lnTo>
                  <a:lnTo>
                    <a:pt x="15873" y="68577"/>
                  </a:lnTo>
                  <a:lnTo>
                    <a:pt x="16499" y="63450"/>
                  </a:lnTo>
                  <a:lnTo>
                    <a:pt x="17908" y="59040"/>
                  </a:lnTo>
                  <a:lnTo>
                    <a:pt x="19840" y="55108"/>
                  </a:lnTo>
                  <a:lnTo>
                    <a:pt x="22120" y="51494"/>
                  </a:lnTo>
                  <a:lnTo>
                    <a:pt x="24632" y="48093"/>
                  </a:lnTo>
                  <a:lnTo>
                    <a:pt x="27298" y="44833"/>
                  </a:lnTo>
                  <a:lnTo>
                    <a:pt x="30069" y="41668"/>
                  </a:lnTo>
                  <a:lnTo>
                    <a:pt x="31916" y="38565"/>
                  </a:lnTo>
                  <a:lnTo>
                    <a:pt x="33147" y="35505"/>
                  </a:lnTo>
                  <a:lnTo>
                    <a:pt x="33967" y="32472"/>
                  </a:lnTo>
                  <a:lnTo>
                    <a:pt x="35507" y="29458"/>
                  </a:lnTo>
                  <a:lnTo>
                    <a:pt x="37525" y="26457"/>
                  </a:lnTo>
                  <a:lnTo>
                    <a:pt x="39863" y="23464"/>
                  </a:lnTo>
                  <a:lnTo>
                    <a:pt x="42414" y="20476"/>
                  </a:lnTo>
                  <a:lnTo>
                    <a:pt x="45107" y="17492"/>
                  </a:lnTo>
                  <a:lnTo>
                    <a:pt x="47894" y="14511"/>
                  </a:lnTo>
                  <a:lnTo>
                    <a:pt x="50744" y="12523"/>
                  </a:lnTo>
                  <a:lnTo>
                    <a:pt x="56557" y="10315"/>
                  </a:lnTo>
                  <a:lnTo>
                    <a:pt x="62449" y="9333"/>
                  </a:lnTo>
                  <a:lnTo>
                    <a:pt x="65408" y="9071"/>
                  </a:lnTo>
                  <a:lnTo>
                    <a:pt x="68373" y="7905"/>
                  </a:lnTo>
                  <a:lnTo>
                    <a:pt x="74315" y="3963"/>
                  </a:lnTo>
                  <a:lnTo>
                    <a:pt x="80262" y="1549"/>
                  </a:lnTo>
                  <a:lnTo>
                    <a:pt x="86212" y="476"/>
                  </a:lnTo>
                  <a:lnTo>
                    <a:pt x="92165" y="0"/>
                  </a:lnTo>
                  <a:lnTo>
                    <a:pt x="94148" y="865"/>
                  </a:lnTo>
                  <a:lnTo>
                    <a:pt x="95472" y="2434"/>
                  </a:lnTo>
                  <a:lnTo>
                    <a:pt x="96354" y="4472"/>
                  </a:lnTo>
                  <a:lnTo>
                    <a:pt x="97933" y="5830"/>
                  </a:lnTo>
                  <a:lnTo>
                    <a:pt x="99979" y="6736"/>
                  </a:lnTo>
                  <a:lnTo>
                    <a:pt x="104898" y="7742"/>
                  </a:lnTo>
                  <a:lnTo>
                    <a:pt x="110391" y="8190"/>
                  </a:lnTo>
                  <a:lnTo>
                    <a:pt x="113245" y="9301"/>
                  </a:lnTo>
                  <a:lnTo>
                    <a:pt x="119061" y="13182"/>
                  </a:lnTo>
                  <a:lnTo>
                    <a:pt x="124955" y="18214"/>
                  </a:lnTo>
                  <a:lnTo>
                    <a:pt x="130881" y="23758"/>
                  </a:lnTo>
                  <a:lnTo>
                    <a:pt x="142770" y="35401"/>
                  </a:lnTo>
                  <a:lnTo>
                    <a:pt x="145745" y="38357"/>
                  </a:lnTo>
                  <a:lnTo>
                    <a:pt x="148720" y="42311"/>
                  </a:lnTo>
                  <a:lnTo>
                    <a:pt x="151697" y="46932"/>
                  </a:lnTo>
                  <a:lnTo>
                    <a:pt x="154672" y="51997"/>
                  </a:lnTo>
                  <a:lnTo>
                    <a:pt x="157649" y="56365"/>
                  </a:lnTo>
                  <a:lnTo>
                    <a:pt x="160625" y="60270"/>
                  </a:lnTo>
                  <a:lnTo>
                    <a:pt x="163602" y="63865"/>
                  </a:lnTo>
                  <a:lnTo>
                    <a:pt x="166578" y="68246"/>
                  </a:lnTo>
                  <a:lnTo>
                    <a:pt x="169555" y="73152"/>
                  </a:lnTo>
                  <a:lnTo>
                    <a:pt x="172531" y="78406"/>
                  </a:lnTo>
                  <a:lnTo>
                    <a:pt x="175508" y="82901"/>
                  </a:lnTo>
                  <a:lnTo>
                    <a:pt x="178484" y="86890"/>
                  </a:lnTo>
                  <a:lnTo>
                    <a:pt x="181461" y="90542"/>
                  </a:lnTo>
                  <a:lnTo>
                    <a:pt x="184437" y="94961"/>
                  </a:lnTo>
                  <a:lnTo>
                    <a:pt x="187414" y="99891"/>
                  </a:lnTo>
                  <a:lnTo>
                    <a:pt x="190390" y="105162"/>
                  </a:lnTo>
                  <a:lnTo>
                    <a:pt x="193367" y="109668"/>
                  </a:lnTo>
                  <a:lnTo>
                    <a:pt x="196344" y="113665"/>
                  </a:lnTo>
                  <a:lnTo>
                    <a:pt x="199320" y="117321"/>
                  </a:lnTo>
                  <a:lnTo>
                    <a:pt x="202297" y="121743"/>
                  </a:lnTo>
                  <a:lnTo>
                    <a:pt x="205273" y="126676"/>
                  </a:lnTo>
                  <a:lnTo>
                    <a:pt x="208250" y="131948"/>
                  </a:lnTo>
                  <a:lnTo>
                    <a:pt x="210234" y="136455"/>
                  </a:lnTo>
                  <a:lnTo>
                    <a:pt x="211557" y="140452"/>
                  </a:lnTo>
                  <a:lnTo>
                    <a:pt x="212439" y="144109"/>
                  </a:lnTo>
                  <a:lnTo>
                    <a:pt x="214019" y="147540"/>
                  </a:lnTo>
                  <a:lnTo>
                    <a:pt x="216064" y="150818"/>
                  </a:lnTo>
                  <a:lnTo>
                    <a:pt x="223133" y="1603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66"/>
            <p:cNvSpPr/>
            <p:nvPr/>
          </p:nvSpPr>
          <p:spPr>
            <a:xfrm>
              <a:off x="1705570" y="4089796"/>
              <a:ext cx="6518673" cy="187525"/>
            </a:xfrm>
            <a:custGeom>
              <a:avLst/>
              <a:gdLst/>
              <a:ahLst/>
              <a:cxnLst/>
              <a:rect l="0" t="0" r="0" b="0"/>
              <a:pathLst>
                <a:path w="6518673" h="187525">
                  <a:moveTo>
                    <a:pt x="0" y="151805"/>
                  </a:moveTo>
                  <a:lnTo>
                    <a:pt x="4740" y="151805"/>
                  </a:lnTo>
                  <a:lnTo>
                    <a:pt x="6137" y="150812"/>
                  </a:lnTo>
                  <a:lnTo>
                    <a:pt x="7067" y="149159"/>
                  </a:lnTo>
                  <a:lnTo>
                    <a:pt x="8562" y="144117"/>
                  </a:lnTo>
                  <a:lnTo>
                    <a:pt x="9676" y="143703"/>
                  </a:lnTo>
                  <a:lnTo>
                    <a:pt x="19939" y="142924"/>
                  </a:lnTo>
                  <a:lnTo>
                    <a:pt x="205545" y="141883"/>
                  </a:lnTo>
                  <a:lnTo>
                    <a:pt x="226377" y="136739"/>
                  </a:lnTo>
                  <a:lnTo>
                    <a:pt x="426710" y="133946"/>
                  </a:lnTo>
                  <a:lnTo>
                    <a:pt x="464275" y="132953"/>
                  </a:lnTo>
                  <a:lnTo>
                    <a:pt x="485269" y="127809"/>
                  </a:lnTo>
                  <a:lnTo>
                    <a:pt x="607824" y="122375"/>
                  </a:lnTo>
                  <a:lnTo>
                    <a:pt x="634187" y="117949"/>
                  </a:lnTo>
                  <a:lnTo>
                    <a:pt x="776883" y="116089"/>
                  </a:lnTo>
                  <a:lnTo>
                    <a:pt x="803672" y="120827"/>
                  </a:lnTo>
                  <a:lnTo>
                    <a:pt x="875109" y="124853"/>
                  </a:lnTo>
                  <a:lnTo>
                    <a:pt x="892969" y="125935"/>
                  </a:lnTo>
                  <a:lnTo>
                    <a:pt x="920750" y="131131"/>
                  </a:lnTo>
                  <a:lnTo>
                    <a:pt x="990644" y="136427"/>
                  </a:lnTo>
                  <a:lnTo>
                    <a:pt x="1017820" y="140965"/>
                  </a:lnTo>
                  <a:lnTo>
                    <a:pt x="1078616" y="145354"/>
                  </a:lnTo>
                  <a:lnTo>
                    <a:pt x="1106725" y="149894"/>
                  </a:lnTo>
                  <a:lnTo>
                    <a:pt x="1187634" y="154401"/>
                  </a:lnTo>
                  <a:lnTo>
                    <a:pt x="1217079" y="158858"/>
                  </a:lnTo>
                  <a:lnTo>
                    <a:pt x="1419267" y="160734"/>
                  </a:lnTo>
                  <a:lnTo>
                    <a:pt x="1518040" y="159742"/>
                  </a:lnTo>
                  <a:lnTo>
                    <a:pt x="1544834" y="154598"/>
                  </a:lnTo>
                  <a:lnTo>
                    <a:pt x="1742036" y="150814"/>
                  </a:lnTo>
                  <a:lnTo>
                    <a:pt x="1774142" y="145668"/>
                  </a:lnTo>
                  <a:lnTo>
                    <a:pt x="1972109" y="142877"/>
                  </a:lnTo>
                  <a:lnTo>
                    <a:pt x="2015049" y="141883"/>
                  </a:lnTo>
                  <a:lnTo>
                    <a:pt x="2043992" y="136739"/>
                  </a:lnTo>
                  <a:lnTo>
                    <a:pt x="2245714" y="133947"/>
                  </a:lnTo>
                  <a:lnTo>
                    <a:pt x="2280458" y="138686"/>
                  </a:lnTo>
                  <a:lnTo>
                    <a:pt x="2446818" y="143861"/>
                  </a:lnTo>
                  <a:lnTo>
                    <a:pt x="2480383" y="149010"/>
                  </a:lnTo>
                  <a:lnTo>
                    <a:pt x="2676779" y="152795"/>
                  </a:lnTo>
                  <a:lnTo>
                    <a:pt x="2710907" y="157942"/>
                  </a:lnTo>
                  <a:lnTo>
                    <a:pt x="2783983" y="163217"/>
                  </a:lnTo>
                  <a:lnTo>
                    <a:pt x="2814881" y="167754"/>
                  </a:lnTo>
                  <a:lnTo>
                    <a:pt x="3017980" y="169664"/>
                  </a:lnTo>
                  <a:lnTo>
                    <a:pt x="3324933" y="169664"/>
                  </a:lnTo>
                  <a:lnTo>
                    <a:pt x="3360572" y="174405"/>
                  </a:lnTo>
                  <a:lnTo>
                    <a:pt x="3560716" y="178588"/>
                  </a:lnTo>
                  <a:lnTo>
                    <a:pt x="3614613" y="181239"/>
                  </a:lnTo>
                  <a:lnTo>
                    <a:pt x="3690439" y="186972"/>
                  </a:lnTo>
                  <a:lnTo>
                    <a:pt x="4003367" y="187524"/>
                  </a:lnTo>
                  <a:lnTo>
                    <a:pt x="4043903" y="182783"/>
                  </a:lnTo>
                  <a:lnTo>
                    <a:pt x="4167114" y="177674"/>
                  </a:lnTo>
                  <a:lnTo>
                    <a:pt x="4202884" y="172479"/>
                  </a:lnTo>
                  <a:lnTo>
                    <a:pt x="4250527" y="167574"/>
                  </a:lnTo>
                  <a:lnTo>
                    <a:pt x="4298155" y="162086"/>
                  </a:lnTo>
                  <a:lnTo>
                    <a:pt x="4345781" y="154865"/>
                  </a:lnTo>
                  <a:lnTo>
                    <a:pt x="4393406" y="149763"/>
                  </a:lnTo>
                  <a:lnTo>
                    <a:pt x="4441031" y="144236"/>
                  </a:lnTo>
                  <a:lnTo>
                    <a:pt x="4488656" y="137007"/>
                  </a:lnTo>
                  <a:lnTo>
                    <a:pt x="4536281" y="131904"/>
                  </a:lnTo>
                  <a:lnTo>
                    <a:pt x="4583906" y="126376"/>
                  </a:lnTo>
                  <a:lnTo>
                    <a:pt x="4632524" y="119148"/>
                  </a:lnTo>
                  <a:lnTo>
                    <a:pt x="4686223" y="114045"/>
                  </a:lnTo>
                  <a:lnTo>
                    <a:pt x="4735342" y="108517"/>
                  </a:lnTo>
                  <a:lnTo>
                    <a:pt x="4802261" y="104690"/>
                  </a:lnTo>
                  <a:lnTo>
                    <a:pt x="4870580" y="99078"/>
                  </a:lnTo>
                  <a:lnTo>
                    <a:pt x="4981066" y="93519"/>
                  </a:lnTo>
                  <a:lnTo>
                    <a:pt x="5084043" y="88552"/>
                  </a:lnTo>
                  <a:lnTo>
                    <a:pt x="5128639" y="83234"/>
                  </a:lnTo>
                  <a:lnTo>
                    <a:pt x="5322094" y="77736"/>
                  </a:lnTo>
                  <a:lnTo>
                    <a:pt x="5404323" y="71991"/>
                  </a:lnTo>
                  <a:lnTo>
                    <a:pt x="5462360" y="66807"/>
                  </a:lnTo>
                  <a:lnTo>
                    <a:pt x="5566193" y="61767"/>
                  </a:lnTo>
                  <a:lnTo>
                    <a:pt x="5610827" y="56446"/>
                  </a:lnTo>
                  <a:lnTo>
                    <a:pt x="5667706" y="51499"/>
                  </a:lnTo>
                  <a:lnTo>
                    <a:pt x="5722194" y="46002"/>
                  </a:lnTo>
                  <a:lnTo>
                    <a:pt x="5780729" y="38779"/>
                  </a:lnTo>
                  <a:lnTo>
                    <a:pt x="5840064" y="33677"/>
                  </a:lnTo>
                  <a:lnTo>
                    <a:pt x="5894815" y="28150"/>
                  </a:lnTo>
                  <a:lnTo>
                    <a:pt x="5950978" y="20921"/>
                  </a:lnTo>
                  <a:lnTo>
                    <a:pt x="6054377" y="15393"/>
                  </a:lnTo>
                  <a:lnTo>
                    <a:pt x="6122611" y="9781"/>
                  </a:lnTo>
                  <a:lnTo>
                    <a:pt x="6258975" y="6299"/>
                  </a:lnTo>
                  <a:lnTo>
                    <a:pt x="6319145" y="830"/>
                  </a:lnTo>
                  <a:lnTo>
                    <a:pt x="651867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67"/>
            <p:cNvSpPr/>
            <p:nvPr/>
          </p:nvSpPr>
          <p:spPr>
            <a:xfrm>
              <a:off x="830570" y="3652242"/>
              <a:ext cx="223012" cy="419696"/>
            </a:xfrm>
            <a:custGeom>
              <a:avLst/>
              <a:gdLst/>
              <a:ahLst/>
              <a:cxnLst/>
              <a:rect l="0" t="0" r="0" b="0"/>
              <a:pathLst>
                <a:path w="223012" h="419696">
                  <a:moveTo>
                    <a:pt x="26680" y="0"/>
                  </a:moveTo>
                  <a:lnTo>
                    <a:pt x="26680" y="86367"/>
                  </a:lnTo>
                  <a:lnTo>
                    <a:pt x="25687" y="93297"/>
                  </a:lnTo>
                  <a:lnTo>
                    <a:pt x="24034" y="100893"/>
                  </a:lnTo>
                  <a:lnTo>
                    <a:pt x="21939" y="108934"/>
                  </a:lnTo>
                  <a:lnTo>
                    <a:pt x="20542" y="116278"/>
                  </a:lnTo>
                  <a:lnTo>
                    <a:pt x="19612" y="123160"/>
                  </a:lnTo>
                  <a:lnTo>
                    <a:pt x="18991" y="129731"/>
                  </a:lnTo>
                  <a:lnTo>
                    <a:pt x="18577" y="137089"/>
                  </a:lnTo>
                  <a:lnTo>
                    <a:pt x="18117" y="153202"/>
                  </a:lnTo>
                  <a:lnTo>
                    <a:pt x="17782" y="205505"/>
                  </a:lnTo>
                  <a:lnTo>
                    <a:pt x="16779" y="213402"/>
                  </a:lnTo>
                  <a:lnTo>
                    <a:pt x="15118" y="220651"/>
                  </a:lnTo>
                  <a:lnTo>
                    <a:pt x="13019" y="227467"/>
                  </a:lnTo>
                  <a:lnTo>
                    <a:pt x="11619" y="234989"/>
                  </a:lnTo>
                  <a:lnTo>
                    <a:pt x="10686" y="242979"/>
                  </a:lnTo>
                  <a:lnTo>
                    <a:pt x="10064" y="251283"/>
                  </a:lnTo>
                  <a:lnTo>
                    <a:pt x="9649" y="258803"/>
                  </a:lnTo>
                  <a:lnTo>
                    <a:pt x="9189" y="272450"/>
                  </a:lnTo>
                  <a:lnTo>
                    <a:pt x="8868" y="310493"/>
                  </a:lnTo>
                  <a:lnTo>
                    <a:pt x="8852" y="317128"/>
                  </a:lnTo>
                  <a:lnTo>
                    <a:pt x="7849" y="322544"/>
                  </a:lnTo>
                  <a:lnTo>
                    <a:pt x="2690" y="334906"/>
                  </a:lnTo>
                  <a:lnTo>
                    <a:pt x="720" y="344853"/>
                  </a:lnTo>
                  <a:lnTo>
                    <a:pt x="54" y="357103"/>
                  </a:lnTo>
                  <a:lnTo>
                    <a:pt x="0" y="360108"/>
                  </a:lnTo>
                  <a:lnTo>
                    <a:pt x="955" y="362111"/>
                  </a:lnTo>
                  <a:lnTo>
                    <a:pt x="2585" y="363446"/>
                  </a:lnTo>
                  <a:lnTo>
                    <a:pt x="4663" y="364336"/>
                  </a:lnTo>
                  <a:lnTo>
                    <a:pt x="6049" y="363938"/>
                  </a:lnTo>
                  <a:lnTo>
                    <a:pt x="6972" y="362679"/>
                  </a:lnTo>
                  <a:lnTo>
                    <a:pt x="7999" y="358636"/>
                  </a:lnTo>
                  <a:lnTo>
                    <a:pt x="8658" y="347956"/>
                  </a:lnTo>
                  <a:lnTo>
                    <a:pt x="8712" y="345080"/>
                  </a:lnTo>
                  <a:lnTo>
                    <a:pt x="11418" y="336593"/>
                  </a:lnTo>
                  <a:lnTo>
                    <a:pt x="15928" y="327198"/>
                  </a:lnTo>
                  <a:lnTo>
                    <a:pt x="21239" y="319715"/>
                  </a:lnTo>
                  <a:lnTo>
                    <a:pt x="26907" y="307791"/>
                  </a:lnTo>
                  <a:lnTo>
                    <a:pt x="29808" y="300444"/>
                  </a:lnTo>
                  <a:lnTo>
                    <a:pt x="32734" y="293561"/>
                  </a:lnTo>
                  <a:lnTo>
                    <a:pt x="38631" y="280622"/>
                  </a:lnTo>
                  <a:lnTo>
                    <a:pt x="41592" y="273402"/>
                  </a:lnTo>
                  <a:lnTo>
                    <a:pt x="44559" y="265611"/>
                  </a:lnTo>
                  <a:lnTo>
                    <a:pt x="47529" y="257441"/>
                  </a:lnTo>
                  <a:lnTo>
                    <a:pt x="50501" y="250010"/>
                  </a:lnTo>
                  <a:lnTo>
                    <a:pt x="53474" y="243072"/>
                  </a:lnTo>
                  <a:lnTo>
                    <a:pt x="60416" y="230071"/>
                  </a:lnTo>
                  <a:lnTo>
                    <a:pt x="65046" y="223826"/>
                  </a:lnTo>
                  <a:lnTo>
                    <a:pt x="70116" y="217678"/>
                  </a:lnTo>
                  <a:lnTo>
                    <a:pt x="75481" y="210603"/>
                  </a:lnTo>
                  <a:lnTo>
                    <a:pt x="86734" y="194804"/>
                  </a:lnTo>
                  <a:lnTo>
                    <a:pt x="91520" y="187416"/>
                  </a:lnTo>
                  <a:lnTo>
                    <a:pt x="95704" y="180506"/>
                  </a:lnTo>
                  <a:lnTo>
                    <a:pt x="99485" y="173916"/>
                  </a:lnTo>
                  <a:lnTo>
                    <a:pt x="103990" y="167538"/>
                  </a:lnTo>
                  <a:lnTo>
                    <a:pt x="108977" y="161301"/>
                  </a:lnTo>
                  <a:lnTo>
                    <a:pt x="114287" y="155159"/>
                  </a:lnTo>
                  <a:lnTo>
                    <a:pt x="119811" y="150072"/>
                  </a:lnTo>
                  <a:lnTo>
                    <a:pt x="125478" y="145688"/>
                  </a:lnTo>
                  <a:lnTo>
                    <a:pt x="131241" y="141774"/>
                  </a:lnTo>
                  <a:lnTo>
                    <a:pt x="136074" y="138172"/>
                  </a:lnTo>
                  <a:lnTo>
                    <a:pt x="140289" y="134779"/>
                  </a:lnTo>
                  <a:lnTo>
                    <a:pt x="144091" y="131524"/>
                  </a:lnTo>
                  <a:lnTo>
                    <a:pt x="150961" y="125263"/>
                  </a:lnTo>
                  <a:lnTo>
                    <a:pt x="154182" y="122203"/>
                  </a:lnTo>
                  <a:lnTo>
                    <a:pt x="158314" y="119172"/>
                  </a:lnTo>
                  <a:lnTo>
                    <a:pt x="163053" y="116159"/>
                  </a:lnTo>
                  <a:lnTo>
                    <a:pt x="175436" y="108934"/>
                  </a:lnTo>
                  <a:lnTo>
                    <a:pt x="179775" y="107946"/>
                  </a:lnTo>
                  <a:lnTo>
                    <a:pt x="182322" y="107683"/>
                  </a:lnTo>
                  <a:lnTo>
                    <a:pt x="185011" y="108500"/>
                  </a:lnTo>
                  <a:lnTo>
                    <a:pt x="190646" y="112053"/>
                  </a:lnTo>
                  <a:lnTo>
                    <a:pt x="192545" y="114389"/>
                  </a:lnTo>
                  <a:lnTo>
                    <a:pt x="193811" y="116939"/>
                  </a:lnTo>
                  <a:lnTo>
                    <a:pt x="194655" y="119631"/>
                  </a:lnTo>
                  <a:lnTo>
                    <a:pt x="198239" y="125268"/>
                  </a:lnTo>
                  <a:lnTo>
                    <a:pt x="203139" y="132073"/>
                  </a:lnTo>
                  <a:lnTo>
                    <a:pt x="208624" y="141712"/>
                  </a:lnTo>
                  <a:lnTo>
                    <a:pt x="210484" y="148053"/>
                  </a:lnTo>
                  <a:lnTo>
                    <a:pt x="211724" y="155256"/>
                  </a:lnTo>
                  <a:lnTo>
                    <a:pt x="212550" y="163035"/>
                  </a:lnTo>
                  <a:lnTo>
                    <a:pt x="214093" y="170206"/>
                  </a:lnTo>
                  <a:lnTo>
                    <a:pt x="216114" y="176970"/>
                  </a:lnTo>
                  <a:lnTo>
                    <a:pt x="218454" y="183464"/>
                  </a:lnTo>
                  <a:lnTo>
                    <a:pt x="220013" y="190771"/>
                  </a:lnTo>
                  <a:lnTo>
                    <a:pt x="221053" y="198617"/>
                  </a:lnTo>
                  <a:lnTo>
                    <a:pt x="221746" y="206825"/>
                  </a:lnTo>
                  <a:lnTo>
                    <a:pt x="222209" y="214282"/>
                  </a:lnTo>
                  <a:lnTo>
                    <a:pt x="222722" y="227859"/>
                  </a:lnTo>
                  <a:lnTo>
                    <a:pt x="223011" y="246658"/>
                  </a:lnTo>
                  <a:lnTo>
                    <a:pt x="222060" y="253735"/>
                  </a:lnTo>
                  <a:lnTo>
                    <a:pt x="220433" y="261430"/>
                  </a:lnTo>
                  <a:lnTo>
                    <a:pt x="218356" y="269537"/>
                  </a:lnTo>
                  <a:lnTo>
                    <a:pt x="216972" y="277918"/>
                  </a:lnTo>
                  <a:lnTo>
                    <a:pt x="216049" y="286481"/>
                  </a:lnTo>
                  <a:lnTo>
                    <a:pt x="215433" y="295167"/>
                  </a:lnTo>
                  <a:lnTo>
                    <a:pt x="214031" y="302942"/>
                  </a:lnTo>
                  <a:lnTo>
                    <a:pt x="212104" y="310110"/>
                  </a:lnTo>
                  <a:lnTo>
                    <a:pt x="209827" y="316873"/>
                  </a:lnTo>
                  <a:lnTo>
                    <a:pt x="207297" y="329678"/>
                  </a:lnTo>
                  <a:lnTo>
                    <a:pt x="205181" y="341985"/>
                  </a:lnTo>
                  <a:lnTo>
                    <a:pt x="200933" y="354068"/>
                  </a:lnTo>
                  <a:lnTo>
                    <a:pt x="198383" y="363408"/>
                  </a:lnTo>
                  <a:lnTo>
                    <a:pt x="196258" y="371858"/>
                  </a:lnTo>
                  <a:lnTo>
                    <a:pt x="192006" y="382228"/>
                  </a:lnTo>
                  <a:lnTo>
                    <a:pt x="188775" y="394483"/>
                  </a:lnTo>
                  <a:lnTo>
                    <a:pt x="187683" y="407512"/>
                  </a:lnTo>
                  <a:lnTo>
                    <a:pt x="187533" y="413619"/>
                  </a:lnTo>
                  <a:lnTo>
                    <a:pt x="186501" y="415644"/>
                  </a:lnTo>
                  <a:lnTo>
                    <a:pt x="184821" y="416994"/>
                  </a:lnTo>
                  <a:lnTo>
                    <a:pt x="178484" y="4196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68"/>
            <p:cNvSpPr/>
            <p:nvPr/>
          </p:nvSpPr>
          <p:spPr>
            <a:xfrm>
              <a:off x="1196578" y="3830835"/>
              <a:ext cx="232173" cy="44650"/>
            </a:xfrm>
            <a:custGeom>
              <a:avLst/>
              <a:gdLst/>
              <a:ahLst/>
              <a:cxnLst/>
              <a:rect l="0" t="0" r="0" b="0"/>
              <a:pathLst>
                <a:path w="232173" h="44650">
                  <a:moveTo>
                    <a:pt x="0" y="44649"/>
                  </a:moveTo>
                  <a:lnTo>
                    <a:pt x="0" y="39908"/>
                  </a:lnTo>
                  <a:lnTo>
                    <a:pt x="992" y="38512"/>
                  </a:lnTo>
                  <a:lnTo>
                    <a:pt x="2645" y="37581"/>
                  </a:lnTo>
                  <a:lnTo>
                    <a:pt x="4740" y="36961"/>
                  </a:lnTo>
                  <a:lnTo>
                    <a:pt x="7129" y="35554"/>
                  </a:lnTo>
                  <a:lnTo>
                    <a:pt x="9713" y="33625"/>
                  </a:lnTo>
                  <a:lnTo>
                    <a:pt x="12428" y="31347"/>
                  </a:lnTo>
                  <a:lnTo>
                    <a:pt x="15231" y="28835"/>
                  </a:lnTo>
                  <a:lnTo>
                    <a:pt x="20990" y="23399"/>
                  </a:lnTo>
                  <a:lnTo>
                    <a:pt x="24908" y="21553"/>
                  </a:lnTo>
                  <a:lnTo>
                    <a:pt x="29504" y="20322"/>
                  </a:lnTo>
                  <a:lnTo>
                    <a:pt x="34552" y="19501"/>
                  </a:lnTo>
                  <a:lnTo>
                    <a:pt x="38909" y="17962"/>
                  </a:lnTo>
                  <a:lnTo>
                    <a:pt x="42807" y="15944"/>
                  </a:lnTo>
                  <a:lnTo>
                    <a:pt x="46397" y="13605"/>
                  </a:lnTo>
                  <a:lnTo>
                    <a:pt x="50775" y="12047"/>
                  </a:lnTo>
                  <a:lnTo>
                    <a:pt x="55678" y="11008"/>
                  </a:lnTo>
                  <a:lnTo>
                    <a:pt x="60931" y="10316"/>
                  </a:lnTo>
                  <a:lnTo>
                    <a:pt x="67409" y="8862"/>
                  </a:lnTo>
                  <a:lnTo>
                    <a:pt x="74705" y="6900"/>
                  </a:lnTo>
                  <a:lnTo>
                    <a:pt x="82546" y="4600"/>
                  </a:lnTo>
                  <a:lnTo>
                    <a:pt x="90749" y="3067"/>
                  </a:lnTo>
                  <a:lnTo>
                    <a:pt x="99195" y="2044"/>
                  </a:lnTo>
                  <a:lnTo>
                    <a:pt x="107801" y="1363"/>
                  </a:lnTo>
                  <a:lnTo>
                    <a:pt x="116516" y="909"/>
                  </a:lnTo>
                  <a:lnTo>
                    <a:pt x="134136" y="404"/>
                  </a:lnTo>
                  <a:lnTo>
                    <a:pt x="202744" y="16"/>
                  </a:lnTo>
                  <a:lnTo>
                    <a:pt x="23217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69"/>
            <p:cNvSpPr/>
            <p:nvPr/>
          </p:nvSpPr>
          <p:spPr>
            <a:xfrm>
              <a:off x="1393031" y="3750468"/>
              <a:ext cx="160543" cy="250033"/>
            </a:xfrm>
            <a:custGeom>
              <a:avLst/>
              <a:gdLst/>
              <a:ahLst/>
              <a:cxnLst/>
              <a:rect l="0" t="0" r="0" b="0"/>
              <a:pathLst>
                <a:path w="160543" h="250033">
                  <a:moveTo>
                    <a:pt x="35719" y="0"/>
                  </a:moveTo>
                  <a:lnTo>
                    <a:pt x="40459" y="0"/>
                  </a:lnTo>
                  <a:lnTo>
                    <a:pt x="42847" y="992"/>
                  </a:lnTo>
                  <a:lnTo>
                    <a:pt x="45432" y="2646"/>
                  </a:lnTo>
                  <a:lnTo>
                    <a:pt x="48147" y="4741"/>
                  </a:lnTo>
                  <a:lnTo>
                    <a:pt x="51942" y="7130"/>
                  </a:lnTo>
                  <a:lnTo>
                    <a:pt x="56456" y="9714"/>
                  </a:lnTo>
                  <a:lnTo>
                    <a:pt x="61449" y="12429"/>
                  </a:lnTo>
                  <a:lnTo>
                    <a:pt x="65771" y="15231"/>
                  </a:lnTo>
                  <a:lnTo>
                    <a:pt x="69644" y="18092"/>
                  </a:lnTo>
                  <a:lnTo>
                    <a:pt x="73218" y="20991"/>
                  </a:lnTo>
                  <a:lnTo>
                    <a:pt x="78578" y="23916"/>
                  </a:lnTo>
                  <a:lnTo>
                    <a:pt x="85127" y="26858"/>
                  </a:lnTo>
                  <a:lnTo>
                    <a:pt x="92470" y="29812"/>
                  </a:lnTo>
                  <a:lnTo>
                    <a:pt x="99350" y="33765"/>
                  </a:lnTo>
                  <a:lnTo>
                    <a:pt x="105920" y="38385"/>
                  </a:lnTo>
                  <a:lnTo>
                    <a:pt x="112285" y="43450"/>
                  </a:lnTo>
                  <a:lnTo>
                    <a:pt x="117521" y="48810"/>
                  </a:lnTo>
                  <a:lnTo>
                    <a:pt x="122003" y="54368"/>
                  </a:lnTo>
                  <a:lnTo>
                    <a:pt x="125984" y="60058"/>
                  </a:lnTo>
                  <a:lnTo>
                    <a:pt x="130622" y="64844"/>
                  </a:lnTo>
                  <a:lnTo>
                    <a:pt x="135698" y="69026"/>
                  </a:lnTo>
                  <a:lnTo>
                    <a:pt x="141067" y="72806"/>
                  </a:lnTo>
                  <a:lnTo>
                    <a:pt x="145638" y="77311"/>
                  </a:lnTo>
                  <a:lnTo>
                    <a:pt x="149678" y="82299"/>
                  </a:lnTo>
                  <a:lnTo>
                    <a:pt x="153363" y="87608"/>
                  </a:lnTo>
                  <a:lnTo>
                    <a:pt x="155820" y="92140"/>
                  </a:lnTo>
                  <a:lnTo>
                    <a:pt x="158550" y="99821"/>
                  </a:lnTo>
                  <a:lnTo>
                    <a:pt x="159278" y="104250"/>
                  </a:lnTo>
                  <a:lnTo>
                    <a:pt x="159763" y="109188"/>
                  </a:lnTo>
                  <a:lnTo>
                    <a:pt x="160087" y="114464"/>
                  </a:lnTo>
                  <a:lnTo>
                    <a:pt x="160446" y="125618"/>
                  </a:lnTo>
                  <a:lnTo>
                    <a:pt x="160542" y="131370"/>
                  </a:lnTo>
                  <a:lnTo>
                    <a:pt x="159614" y="136197"/>
                  </a:lnTo>
                  <a:lnTo>
                    <a:pt x="158003" y="140408"/>
                  </a:lnTo>
                  <a:lnTo>
                    <a:pt x="155936" y="144207"/>
                  </a:lnTo>
                  <a:lnTo>
                    <a:pt x="148288" y="159034"/>
                  </a:lnTo>
                  <a:lnTo>
                    <a:pt x="139738" y="175995"/>
                  </a:lnTo>
                  <a:lnTo>
                    <a:pt x="135822" y="180831"/>
                  </a:lnTo>
                  <a:lnTo>
                    <a:pt x="131228" y="185046"/>
                  </a:lnTo>
                  <a:lnTo>
                    <a:pt x="126180" y="188848"/>
                  </a:lnTo>
                  <a:lnTo>
                    <a:pt x="121823" y="193368"/>
                  </a:lnTo>
                  <a:lnTo>
                    <a:pt x="117926" y="198365"/>
                  </a:lnTo>
                  <a:lnTo>
                    <a:pt x="114336" y="203681"/>
                  </a:lnTo>
                  <a:lnTo>
                    <a:pt x="109958" y="208217"/>
                  </a:lnTo>
                  <a:lnTo>
                    <a:pt x="105055" y="212233"/>
                  </a:lnTo>
                  <a:lnTo>
                    <a:pt x="99802" y="215903"/>
                  </a:lnTo>
                  <a:lnTo>
                    <a:pt x="94316" y="219342"/>
                  </a:lnTo>
                  <a:lnTo>
                    <a:pt x="88674" y="222626"/>
                  </a:lnTo>
                  <a:lnTo>
                    <a:pt x="82929" y="225809"/>
                  </a:lnTo>
                  <a:lnTo>
                    <a:pt x="71253" y="231990"/>
                  </a:lnTo>
                  <a:lnTo>
                    <a:pt x="47588" y="244042"/>
                  </a:lnTo>
                  <a:lnTo>
                    <a:pt x="42639" y="246038"/>
                  </a:lnTo>
                  <a:lnTo>
                    <a:pt x="38348" y="247369"/>
                  </a:lnTo>
                  <a:lnTo>
                    <a:pt x="34495" y="248257"/>
                  </a:lnTo>
                  <a:lnTo>
                    <a:pt x="29942" y="248848"/>
                  </a:lnTo>
                  <a:lnTo>
                    <a:pt x="24922" y="249243"/>
                  </a:lnTo>
                  <a:lnTo>
                    <a:pt x="15045" y="249681"/>
                  </a:lnTo>
                  <a:lnTo>
                    <a:pt x="0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470"/>
            <p:cNvSpPr/>
            <p:nvPr/>
          </p:nvSpPr>
          <p:spPr>
            <a:xfrm>
              <a:off x="1687744" y="3634382"/>
              <a:ext cx="231761" cy="383978"/>
            </a:xfrm>
            <a:custGeom>
              <a:avLst/>
              <a:gdLst/>
              <a:ahLst/>
              <a:cxnLst/>
              <a:rect l="0" t="0" r="0" b="0"/>
              <a:pathLst>
                <a:path w="231761" h="383978">
                  <a:moveTo>
                    <a:pt x="205349" y="0"/>
                  </a:moveTo>
                  <a:lnTo>
                    <a:pt x="218652" y="0"/>
                  </a:lnTo>
                  <a:lnTo>
                    <a:pt x="220171" y="993"/>
                  </a:lnTo>
                  <a:lnTo>
                    <a:pt x="221183" y="2646"/>
                  </a:lnTo>
                  <a:lnTo>
                    <a:pt x="222809" y="7689"/>
                  </a:lnTo>
                  <a:lnTo>
                    <a:pt x="227830" y="13303"/>
                  </a:lnTo>
                  <a:lnTo>
                    <a:pt x="229266" y="16806"/>
                  </a:lnTo>
                  <a:lnTo>
                    <a:pt x="230862" y="25990"/>
                  </a:lnTo>
                  <a:lnTo>
                    <a:pt x="231571" y="36687"/>
                  </a:lnTo>
                  <a:lnTo>
                    <a:pt x="231760" y="42317"/>
                  </a:lnTo>
                  <a:lnTo>
                    <a:pt x="229324" y="53865"/>
                  </a:lnTo>
                  <a:lnTo>
                    <a:pt x="225927" y="65612"/>
                  </a:lnTo>
                  <a:lnTo>
                    <a:pt x="224417" y="77448"/>
                  </a:lnTo>
                  <a:lnTo>
                    <a:pt x="221100" y="89322"/>
                  </a:lnTo>
                  <a:lnTo>
                    <a:pt x="216318" y="101215"/>
                  </a:lnTo>
                  <a:lnTo>
                    <a:pt x="210886" y="113115"/>
                  </a:lnTo>
                  <a:lnTo>
                    <a:pt x="207056" y="119066"/>
                  </a:lnTo>
                  <a:lnTo>
                    <a:pt x="202518" y="125018"/>
                  </a:lnTo>
                  <a:lnTo>
                    <a:pt x="197509" y="130971"/>
                  </a:lnTo>
                  <a:lnTo>
                    <a:pt x="193177" y="136923"/>
                  </a:lnTo>
                  <a:lnTo>
                    <a:pt x="189297" y="142876"/>
                  </a:lnTo>
                  <a:lnTo>
                    <a:pt x="185718" y="148829"/>
                  </a:lnTo>
                  <a:lnTo>
                    <a:pt x="182340" y="155774"/>
                  </a:lnTo>
                  <a:lnTo>
                    <a:pt x="179096" y="163381"/>
                  </a:lnTo>
                  <a:lnTo>
                    <a:pt x="175941" y="171428"/>
                  </a:lnTo>
                  <a:lnTo>
                    <a:pt x="171853" y="178778"/>
                  </a:lnTo>
                  <a:lnTo>
                    <a:pt x="167143" y="185662"/>
                  </a:lnTo>
                  <a:lnTo>
                    <a:pt x="162019" y="192236"/>
                  </a:lnTo>
                  <a:lnTo>
                    <a:pt x="157611" y="198603"/>
                  </a:lnTo>
                  <a:lnTo>
                    <a:pt x="153680" y="204831"/>
                  </a:lnTo>
                  <a:lnTo>
                    <a:pt x="150067" y="210968"/>
                  </a:lnTo>
                  <a:lnTo>
                    <a:pt x="145674" y="217044"/>
                  </a:lnTo>
                  <a:lnTo>
                    <a:pt x="140761" y="223079"/>
                  </a:lnTo>
                  <a:lnTo>
                    <a:pt x="135502" y="229086"/>
                  </a:lnTo>
                  <a:lnTo>
                    <a:pt x="130011" y="235076"/>
                  </a:lnTo>
                  <a:lnTo>
                    <a:pt x="118618" y="247023"/>
                  </a:lnTo>
                  <a:lnTo>
                    <a:pt x="112802" y="251995"/>
                  </a:lnTo>
                  <a:lnTo>
                    <a:pt x="106940" y="256301"/>
                  </a:lnTo>
                  <a:lnTo>
                    <a:pt x="101048" y="260165"/>
                  </a:lnTo>
                  <a:lnTo>
                    <a:pt x="96128" y="263732"/>
                  </a:lnTo>
                  <a:lnTo>
                    <a:pt x="91855" y="267103"/>
                  </a:lnTo>
                  <a:lnTo>
                    <a:pt x="88015" y="270342"/>
                  </a:lnTo>
                  <a:lnTo>
                    <a:pt x="83470" y="273494"/>
                  </a:lnTo>
                  <a:lnTo>
                    <a:pt x="78456" y="276587"/>
                  </a:lnTo>
                  <a:lnTo>
                    <a:pt x="73128" y="279641"/>
                  </a:lnTo>
                  <a:lnTo>
                    <a:pt x="61918" y="285681"/>
                  </a:lnTo>
                  <a:lnTo>
                    <a:pt x="56150" y="288681"/>
                  </a:lnTo>
                  <a:lnTo>
                    <a:pt x="51313" y="290680"/>
                  </a:lnTo>
                  <a:lnTo>
                    <a:pt x="47096" y="292014"/>
                  </a:lnTo>
                  <a:lnTo>
                    <a:pt x="43292" y="292903"/>
                  </a:lnTo>
                  <a:lnTo>
                    <a:pt x="36420" y="293890"/>
                  </a:lnTo>
                  <a:lnTo>
                    <a:pt x="30059" y="294329"/>
                  </a:lnTo>
                  <a:lnTo>
                    <a:pt x="23924" y="294524"/>
                  </a:lnTo>
                  <a:lnTo>
                    <a:pt x="14892" y="294634"/>
                  </a:lnTo>
                  <a:lnTo>
                    <a:pt x="12894" y="293657"/>
                  </a:lnTo>
                  <a:lnTo>
                    <a:pt x="11561" y="292014"/>
                  </a:lnTo>
                  <a:lnTo>
                    <a:pt x="10673" y="289926"/>
                  </a:lnTo>
                  <a:lnTo>
                    <a:pt x="9422" y="282247"/>
                  </a:lnTo>
                  <a:lnTo>
                    <a:pt x="8255" y="279446"/>
                  </a:lnTo>
                  <a:lnTo>
                    <a:pt x="4312" y="273688"/>
                  </a:lnTo>
                  <a:lnTo>
                    <a:pt x="1898" y="265176"/>
                  </a:lnTo>
                  <a:lnTo>
                    <a:pt x="825" y="255770"/>
                  </a:lnTo>
                  <a:lnTo>
                    <a:pt x="221" y="244897"/>
                  </a:lnTo>
                  <a:lnTo>
                    <a:pt x="42" y="235391"/>
                  </a:lnTo>
                  <a:lnTo>
                    <a:pt x="0" y="229303"/>
                  </a:lnTo>
                  <a:lnTo>
                    <a:pt x="2627" y="220645"/>
                  </a:lnTo>
                  <a:lnTo>
                    <a:pt x="6110" y="211174"/>
                  </a:lnTo>
                  <a:lnTo>
                    <a:pt x="7658" y="203657"/>
                  </a:lnTo>
                  <a:lnTo>
                    <a:pt x="10992" y="197009"/>
                  </a:lnTo>
                  <a:lnTo>
                    <a:pt x="13270" y="193847"/>
                  </a:lnTo>
                  <a:lnTo>
                    <a:pt x="15781" y="191739"/>
                  </a:lnTo>
                  <a:lnTo>
                    <a:pt x="18447" y="190334"/>
                  </a:lnTo>
                  <a:lnTo>
                    <a:pt x="21216" y="189398"/>
                  </a:lnTo>
                  <a:lnTo>
                    <a:pt x="26940" y="185711"/>
                  </a:lnTo>
                  <a:lnTo>
                    <a:pt x="32790" y="180765"/>
                  </a:lnTo>
                  <a:lnTo>
                    <a:pt x="38698" y="175259"/>
                  </a:lnTo>
                  <a:lnTo>
                    <a:pt x="41663" y="173394"/>
                  </a:lnTo>
                  <a:lnTo>
                    <a:pt x="47602" y="171322"/>
                  </a:lnTo>
                  <a:lnTo>
                    <a:pt x="53549" y="170401"/>
                  </a:lnTo>
                  <a:lnTo>
                    <a:pt x="60492" y="169991"/>
                  </a:lnTo>
                  <a:lnTo>
                    <a:pt x="70192" y="169810"/>
                  </a:lnTo>
                  <a:lnTo>
                    <a:pt x="74565" y="170753"/>
                  </a:lnTo>
                  <a:lnTo>
                    <a:pt x="78472" y="172375"/>
                  </a:lnTo>
                  <a:lnTo>
                    <a:pt x="85459" y="176822"/>
                  </a:lnTo>
                  <a:lnTo>
                    <a:pt x="91872" y="182106"/>
                  </a:lnTo>
                  <a:lnTo>
                    <a:pt x="95963" y="184904"/>
                  </a:lnTo>
                  <a:lnTo>
                    <a:pt x="100675" y="187762"/>
                  </a:lnTo>
                  <a:lnTo>
                    <a:pt x="105801" y="190659"/>
                  </a:lnTo>
                  <a:lnTo>
                    <a:pt x="110210" y="193583"/>
                  </a:lnTo>
                  <a:lnTo>
                    <a:pt x="114142" y="196524"/>
                  </a:lnTo>
                  <a:lnTo>
                    <a:pt x="117755" y="199477"/>
                  </a:lnTo>
                  <a:lnTo>
                    <a:pt x="122149" y="202438"/>
                  </a:lnTo>
                  <a:lnTo>
                    <a:pt x="127062" y="205404"/>
                  </a:lnTo>
                  <a:lnTo>
                    <a:pt x="132322" y="208374"/>
                  </a:lnTo>
                  <a:lnTo>
                    <a:pt x="136821" y="212337"/>
                  </a:lnTo>
                  <a:lnTo>
                    <a:pt x="140812" y="216965"/>
                  </a:lnTo>
                  <a:lnTo>
                    <a:pt x="147893" y="227398"/>
                  </a:lnTo>
                  <a:lnTo>
                    <a:pt x="154347" y="238649"/>
                  </a:lnTo>
                  <a:lnTo>
                    <a:pt x="160523" y="250264"/>
                  </a:lnTo>
                  <a:lnTo>
                    <a:pt x="181526" y="291717"/>
                  </a:lnTo>
                  <a:lnTo>
                    <a:pt x="183514" y="298658"/>
                  </a:lnTo>
                  <a:lnTo>
                    <a:pt x="184839" y="306262"/>
                  </a:lnTo>
                  <a:lnTo>
                    <a:pt x="185723" y="314307"/>
                  </a:lnTo>
                  <a:lnTo>
                    <a:pt x="186312" y="322648"/>
                  </a:lnTo>
                  <a:lnTo>
                    <a:pt x="186704" y="331185"/>
                  </a:lnTo>
                  <a:lnTo>
                    <a:pt x="186966" y="339852"/>
                  </a:lnTo>
                  <a:lnTo>
                    <a:pt x="188133" y="346623"/>
                  </a:lnTo>
                  <a:lnTo>
                    <a:pt x="192075" y="356792"/>
                  </a:lnTo>
                  <a:lnTo>
                    <a:pt x="194489" y="367264"/>
                  </a:lnTo>
                  <a:lnTo>
                    <a:pt x="196420" y="3839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71"/>
            <p:cNvSpPr/>
            <p:nvPr/>
          </p:nvSpPr>
          <p:spPr>
            <a:xfrm>
              <a:off x="5027414" y="3821906"/>
              <a:ext cx="276821" cy="125016"/>
            </a:xfrm>
            <a:custGeom>
              <a:avLst/>
              <a:gdLst/>
              <a:ahLst/>
              <a:cxnLst/>
              <a:rect l="0" t="0" r="0" b="0"/>
              <a:pathLst>
                <a:path w="276821" h="125016">
                  <a:moveTo>
                    <a:pt x="276820" y="0"/>
                  </a:moveTo>
                  <a:lnTo>
                    <a:pt x="276820" y="7688"/>
                  </a:lnTo>
                  <a:lnTo>
                    <a:pt x="275828" y="8102"/>
                  </a:lnTo>
                  <a:lnTo>
                    <a:pt x="272080" y="8562"/>
                  </a:lnTo>
                  <a:lnTo>
                    <a:pt x="270683" y="9676"/>
                  </a:lnTo>
                  <a:lnTo>
                    <a:pt x="269752" y="11412"/>
                  </a:lnTo>
                  <a:lnTo>
                    <a:pt x="269131" y="13561"/>
                  </a:lnTo>
                  <a:lnTo>
                    <a:pt x="266733" y="14994"/>
                  </a:lnTo>
                  <a:lnTo>
                    <a:pt x="258777" y="16586"/>
                  </a:lnTo>
                  <a:lnTo>
                    <a:pt x="253877" y="18002"/>
                  </a:lnTo>
                  <a:lnTo>
                    <a:pt x="248626" y="19939"/>
                  </a:lnTo>
                  <a:lnTo>
                    <a:pt x="243141" y="22222"/>
                  </a:lnTo>
                  <a:lnTo>
                    <a:pt x="237500" y="24737"/>
                  </a:lnTo>
                  <a:lnTo>
                    <a:pt x="225940" y="30176"/>
                  </a:lnTo>
                  <a:lnTo>
                    <a:pt x="219088" y="32023"/>
                  </a:lnTo>
                  <a:lnTo>
                    <a:pt x="211542" y="33255"/>
                  </a:lnTo>
                  <a:lnTo>
                    <a:pt x="203536" y="34076"/>
                  </a:lnTo>
                  <a:lnTo>
                    <a:pt x="195222" y="35616"/>
                  </a:lnTo>
                  <a:lnTo>
                    <a:pt x="186702" y="37635"/>
                  </a:lnTo>
                  <a:lnTo>
                    <a:pt x="178046" y="39972"/>
                  </a:lnTo>
                  <a:lnTo>
                    <a:pt x="170291" y="43515"/>
                  </a:lnTo>
                  <a:lnTo>
                    <a:pt x="163136" y="47862"/>
                  </a:lnTo>
                  <a:lnTo>
                    <a:pt x="156382" y="52743"/>
                  </a:lnTo>
                  <a:lnTo>
                    <a:pt x="148903" y="56990"/>
                  </a:lnTo>
                  <a:lnTo>
                    <a:pt x="140941" y="60814"/>
                  </a:lnTo>
                  <a:lnTo>
                    <a:pt x="132655" y="64355"/>
                  </a:lnTo>
                  <a:lnTo>
                    <a:pt x="124156" y="67708"/>
                  </a:lnTo>
                  <a:lnTo>
                    <a:pt x="106774" y="74079"/>
                  </a:lnTo>
                  <a:lnTo>
                    <a:pt x="98963" y="77168"/>
                  </a:lnTo>
                  <a:lnTo>
                    <a:pt x="91772" y="80218"/>
                  </a:lnTo>
                  <a:lnTo>
                    <a:pt x="78491" y="86254"/>
                  </a:lnTo>
                  <a:lnTo>
                    <a:pt x="59857" y="95230"/>
                  </a:lnTo>
                  <a:lnTo>
                    <a:pt x="29808" y="110130"/>
                  </a:lnTo>
                  <a:lnTo>
                    <a:pt x="24833" y="113107"/>
                  </a:lnTo>
                  <a:lnTo>
                    <a:pt x="20524" y="116085"/>
                  </a:lnTo>
                  <a:lnTo>
                    <a:pt x="16659" y="119061"/>
                  </a:lnTo>
                  <a:lnTo>
                    <a:pt x="9719" y="122369"/>
                  </a:lnTo>
                  <a:lnTo>
                    <a:pt x="0" y="1250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472"/>
            <p:cNvSpPr/>
            <p:nvPr/>
          </p:nvSpPr>
          <p:spPr>
            <a:xfrm>
              <a:off x="5464972" y="3687960"/>
              <a:ext cx="232169" cy="357189"/>
            </a:xfrm>
            <a:custGeom>
              <a:avLst/>
              <a:gdLst/>
              <a:ahLst/>
              <a:cxnLst/>
              <a:rect l="0" t="0" r="0" b="0"/>
              <a:pathLst>
                <a:path w="232169" h="357189">
                  <a:moveTo>
                    <a:pt x="142871" y="0"/>
                  </a:moveTo>
                  <a:lnTo>
                    <a:pt x="147611" y="4741"/>
                  </a:lnTo>
                  <a:lnTo>
                    <a:pt x="149008" y="7130"/>
                  </a:lnTo>
                  <a:lnTo>
                    <a:pt x="150560" y="12429"/>
                  </a:lnTo>
                  <a:lnTo>
                    <a:pt x="151433" y="20991"/>
                  </a:lnTo>
                  <a:lnTo>
                    <a:pt x="151637" y="29504"/>
                  </a:lnTo>
                  <a:lnTo>
                    <a:pt x="151799" y="95632"/>
                  </a:lnTo>
                  <a:lnTo>
                    <a:pt x="150808" y="101458"/>
                  </a:lnTo>
                  <a:lnTo>
                    <a:pt x="149155" y="107326"/>
                  </a:lnTo>
                  <a:lnTo>
                    <a:pt x="147060" y="113223"/>
                  </a:lnTo>
                  <a:lnTo>
                    <a:pt x="145664" y="119138"/>
                  </a:lnTo>
                  <a:lnTo>
                    <a:pt x="144733" y="125066"/>
                  </a:lnTo>
                  <a:lnTo>
                    <a:pt x="144112" y="131003"/>
                  </a:lnTo>
                  <a:lnTo>
                    <a:pt x="142707" y="137937"/>
                  </a:lnTo>
                  <a:lnTo>
                    <a:pt x="140776" y="145536"/>
                  </a:lnTo>
                  <a:lnTo>
                    <a:pt x="138499" y="153579"/>
                  </a:lnTo>
                  <a:lnTo>
                    <a:pt x="136979" y="160925"/>
                  </a:lnTo>
                  <a:lnTo>
                    <a:pt x="135967" y="167807"/>
                  </a:lnTo>
                  <a:lnTo>
                    <a:pt x="135291" y="174379"/>
                  </a:lnTo>
                  <a:lnTo>
                    <a:pt x="133849" y="181737"/>
                  </a:lnTo>
                  <a:lnTo>
                    <a:pt x="131896" y="189619"/>
                  </a:lnTo>
                  <a:lnTo>
                    <a:pt x="129601" y="197850"/>
                  </a:lnTo>
                  <a:lnTo>
                    <a:pt x="127079" y="205322"/>
                  </a:lnTo>
                  <a:lnTo>
                    <a:pt x="124406" y="212288"/>
                  </a:lnTo>
                  <a:lnTo>
                    <a:pt x="121631" y="218916"/>
                  </a:lnTo>
                  <a:lnTo>
                    <a:pt x="118789" y="225319"/>
                  </a:lnTo>
                  <a:lnTo>
                    <a:pt x="112986" y="237725"/>
                  </a:lnTo>
                  <a:lnTo>
                    <a:pt x="95235" y="273809"/>
                  </a:lnTo>
                  <a:lnTo>
                    <a:pt x="89288" y="283089"/>
                  </a:lnTo>
                  <a:lnTo>
                    <a:pt x="83337" y="290520"/>
                  </a:lnTo>
                  <a:lnTo>
                    <a:pt x="77386" y="297131"/>
                  </a:lnTo>
                  <a:lnTo>
                    <a:pt x="73417" y="300282"/>
                  </a:lnTo>
                  <a:lnTo>
                    <a:pt x="68788" y="303376"/>
                  </a:lnTo>
                  <a:lnTo>
                    <a:pt x="63716" y="306431"/>
                  </a:lnTo>
                  <a:lnTo>
                    <a:pt x="59343" y="309459"/>
                  </a:lnTo>
                  <a:lnTo>
                    <a:pt x="55436" y="312470"/>
                  </a:lnTo>
                  <a:lnTo>
                    <a:pt x="51839" y="315470"/>
                  </a:lnTo>
                  <a:lnTo>
                    <a:pt x="47456" y="318462"/>
                  </a:lnTo>
                  <a:lnTo>
                    <a:pt x="42550" y="321448"/>
                  </a:lnTo>
                  <a:lnTo>
                    <a:pt x="37296" y="324432"/>
                  </a:lnTo>
                  <a:lnTo>
                    <a:pt x="32800" y="326421"/>
                  </a:lnTo>
                  <a:lnTo>
                    <a:pt x="28810" y="327747"/>
                  </a:lnTo>
                  <a:lnTo>
                    <a:pt x="20019" y="329875"/>
                  </a:lnTo>
                  <a:lnTo>
                    <a:pt x="13756" y="330243"/>
                  </a:lnTo>
                  <a:lnTo>
                    <a:pt x="5616" y="330353"/>
                  </a:lnTo>
                  <a:lnTo>
                    <a:pt x="3743" y="329376"/>
                  </a:lnTo>
                  <a:lnTo>
                    <a:pt x="2494" y="327733"/>
                  </a:lnTo>
                  <a:lnTo>
                    <a:pt x="1661" y="325645"/>
                  </a:lnTo>
                  <a:lnTo>
                    <a:pt x="490" y="317966"/>
                  </a:lnTo>
                  <a:lnTo>
                    <a:pt x="142" y="309407"/>
                  </a:lnTo>
                  <a:lnTo>
                    <a:pt x="16" y="294659"/>
                  </a:lnTo>
                  <a:lnTo>
                    <a:pt x="0" y="282770"/>
                  </a:lnTo>
                  <a:lnTo>
                    <a:pt x="991" y="279795"/>
                  </a:lnTo>
                  <a:lnTo>
                    <a:pt x="9710" y="265245"/>
                  </a:lnTo>
                  <a:lnTo>
                    <a:pt x="15227" y="255801"/>
                  </a:lnTo>
                  <a:lnTo>
                    <a:pt x="20987" y="248297"/>
                  </a:lnTo>
                  <a:lnTo>
                    <a:pt x="23912" y="245898"/>
                  </a:lnTo>
                  <a:lnTo>
                    <a:pt x="26854" y="244299"/>
                  </a:lnTo>
                  <a:lnTo>
                    <a:pt x="29808" y="243234"/>
                  </a:lnTo>
                  <a:lnTo>
                    <a:pt x="35735" y="239404"/>
                  </a:lnTo>
                  <a:lnTo>
                    <a:pt x="42669" y="234393"/>
                  </a:lnTo>
                  <a:lnTo>
                    <a:pt x="47297" y="231669"/>
                  </a:lnTo>
                  <a:lnTo>
                    <a:pt x="52366" y="228860"/>
                  </a:lnTo>
                  <a:lnTo>
                    <a:pt x="56737" y="226988"/>
                  </a:lnTo>
                  <a:lnTo>
                    <a:pt x="60644" y="225739"/>
                  </a:lnTo>
                  <a:lnTo>
                    <a:pt x="64240" y="224907"/>
                  </a:lnTo>
                  <a:lnTo>
                    <a:pt x="68622" y="224352"/>
                  </a:lnTo>
                  <a:lnTo>
                    <a:pt x="73529" y="223983"/>
                  </a:lnTo>
                  <a:lnTo>
                    <a:pt x="78783" y="223736"/>
                  </a:lnTo>
                  <a:lnTo>
                    <a:pt x="89914" y="223462"/>
                  </a:lnTo>
                  <a:lnTo>
                    <a:pt x="108488" y="223286"/>
                  </a:lnTo>
                  <a:lnTo>
                    <a:pt x="112011" y="224263"/>
                  </a:lnTo>
                  <a:lnTo>
                    <a:pt x="118572" y="227996"/>
                  </a:lnTo>
                  <a:lnTo>
                    <a:pt x="122703" y="229388"/>
                  </a:lnTo>
                  <a:lnTo>
                    <a:pt x="127442" y="230316"/>
                  </a:lnTo>
                  <a:lnTo>
                    <a:pt x="132585" y="230935"/>
                  </a:lnTo>
                  <a:lnTo>
                    <a:pt x="137006" y="233332"/>
                  </a:lnTo>
                  <a:lnTo>
                    <a:pt x="140946" y="236914"/>
                  </a:lnTo>
                  <a:lnTo>
                    <a:pt x="144564" y="241286"/>
                  </a:lnTo>
                  <a:lnTo>
                    <a:pt x="148961" y="245194"/>
                  </a:lnTo>
                  <a:lnTo>
                    <a:pt x="153876" y="248791"/>
                  </a:lnTo>
                  <a:lnTo>
                    <a:pt x="159137" y="252181"/>
                  </a:lnTo>
                  <a:lnTo>
                    <a:pt x="163637" y="256425"/>
                  </a:lnTo>
                  <a:lnTo>
                    <a:pt x="167629" y="261240"/>
                  </a:lnTo>
                  <a:lnTo>
                    <a:pt x="175703" y="272872"/>
                  </a:lnTo>
                  <a:lnTo>
                    <a:pt x="185906" y="287964"/>
                  </a:lnTo>
                  <a:lnTo>
                    <a:pt x="190413" y="295164"/>
                  </a:lnTo>
                  <a:lnTo>
                    <a:pt x="194409" y="301948"/>
                  </a:lnTo>
                  <a:lnTo>
                    <a:pt x="198066" y="308455"/>
                  </a:lnTo>
                  <a:lnTo>
                    <a:pt x="202488" y="315770"/>
                  </a:lnTo>
                  <a:lnTo>
                    <a:pt x="212693" y="331834"/>
                  </a:lnTo>
                  <a:lnTo>
                    <a:pt x="217201" y="338301"/>
                  </a:lnTo>
                  <a:lnTo>
                    <a:pt x="221197" y="343605"/>
                  </a:lnTo>
                  <a:lnTo>
                    <a:pt x="232168" y="3571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8229600" cy="118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0" y="2462213"/>
            <a:ext cx="40005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InkAnnotation453"/>
          <p:cNvSpPr/>
          <p:nvPr/>
        </p:nvSpPr>
        <p:spPr>
          <a:xfrm>
            <a:off x="4036218" y="580429"/>
            <a:ext cx="1098353" cy="35720"/>
          </a:xfrm>
          <a:custGeom>
            <a:avLst/>
            <a:gdLst/>
            <a:ahLst/>
            <a:cxnLst/>
            <a:rect l="0" t="0" r="0" b="0"/>
            <a:pathLst>
              <a:path w="1098353" h="35720">
                <a:moveTo>
                  <a:pt x="0" y="26789"/>
                </a:moveTo>
                <a:lnTo>
                  <a:pt x="0" y="18227"/>
                </a:lnTo>
                <a:lnTo>
                  <a:pt x="992" y="17113"/>
                </a:lnTo>
                <a:lnTo>
                  <a:pt x="7689" y="10203"/>
                </a:lnTo>
                <a:lnTo>
                  <a:pt x="9094" y="9779"/>
                </a:lnTo>
                <a:lnTo>
                  <a:pt x="29888" y="8963"/>
                </a:lnTo>
                <a:lnTo>
                  <a:pt x="32824" y="7960"/>
                </a:lnTo>
                <a:lnTo>
                  <a:pt x="35773" y="6299"/>
                </a:lnTo>
                <a:lnTo>
                  <a:pt x="38731" y="4199"/>
                </a:lnTo>
                <a:lnTo>
                  <a:pt x="41696" y="2800"/>
                </a:lnTo>
                <a:lnTo>
                  <a:pt x="44665" y="1866"/>
                </a:lnTo>
                <a:lnTo>
                  <a:pt x="51601" y="830"/>
                </a:lnTo>
                <a:lnTo>
                  <a:pt x="82462" y="49"/>
                </a:lnTo>
                <a:lnTo>
                  <a:pt x="442234" y="0"/>
                </a:lnTo>
                <a:lnTo>
                  <a:pt x="448612" y="992"/>
                </a:lnTo>
                <a:lnTo>
                  <a:pt x="454848" y="2646"/>
                </a:lnTo>
                <a:lnTo>
                  <a:pt x="460990" y="4741"/>
                </a:lnTo>
                <a:lnTo>
                  <a:pt x="467069" y="6137"/>
                </a:lnTo>
                <a:lnTo>
                  <a:pt x="473106" y="7068"/>
                </a:lnTo>
                <a:lnTo>
                  <a:pt x="485106" y="8102"/>
                </a:lnTo>
                <a:lnTo>
                  <a:pt x="511623" y="8766"/>
                </a:lnTo>
                <a:lnTo>
                  <a:pt x="629672" y="8930"/>
                </a:lnTo>
                <a:lnTo>
                  <a:pt x="637070" y="9922"/>
                </a:lnTo>
                <a:lnTo>
                  <a:pt x="644979" y="11576"/>
                </a:lnTo>
                <a:lnTo>
                  <a:pt x="653228" y="13670"/>
                </a:lnTo>
                <a:lnTo>
                  <a:pt x="660712" y="14074"/>
                </a:lnTo>
                <a:lnTo>
                  <a:pt x="667685" y="13352"/>
                </a:lnTo>
                <a:lnTo>
                  <a:pt x="674319" y="11878"/>
                </a:lnTo>
                <a:lnTo>
                  <a:pt x="689628" y="12886"/>
                </a:lnTo>
                <a:lnTo>
                  <a:pt x="697877" y="14544"/>
                </a:lnTo>
                <a:lnTo>
                  <a:pt x="706352" y="15649"/>
                </a:lnTo>
                <a:lnTo>
                  <a:pt x="714980" y="16386"/>
                </a:lnTo>
                <a:lnTo>
                  <a:pt x="738697" y="17423"/>
                </a:lnTo>
                <a:lnTo>
                  <a:pt x="769230" y="17773"/>
                </a:lnTo>
                <a:lnTo>
                  <a:pt x="813955" y="17852"/>
                </a:lnTo>
                <a:lnTo>
                  <a:pt x="822433" y="18847"/>
                </a:lnTo>
                <a:lnTo>
                  <a:pt x="831062" y="20502"/>
                </a:lnTo>
                <a:lnTo>
                  <a:pt x="839792" y="22598"/>
                </a:lnTo>
                <a:lnTo>
                  <a:pt x="848588" y="23995"/>
                </a:lnTo>
                <a:lnTo>
                  <a:pt x="857429" y="24926"/>
                </a:lnTo>
                <a:lnTo>
                  <a:pt x="875189" y="25961"/>
                </a:lnTo>
                <a:lnTo>
                  <a:pt x="901922" y="26544"/>
                </a:lnTo>
                <a:lnTo>
                  <a:pt x="1040217" y="26788"/>
                </a:lnTo>
                <a:lnTo>
                  <a:pt x="1049673" y="27781"/>
                </a:lnTo>
                <a:lnTo>
                  <a:pt x="1057962" y="29435"/>
                </a:lnTo>
                <a:lnTo>
                  <a:pt x="1065472" y="31529"/>
                </a:lnTo>
                <a:lnTo>
                  <a:pt x="1072463" y="32926"/>
                </a:lnTo>
                <a:lnTo>
                  <a:pt x="1079108" y="33857"/>
                </a:lnTo>
                <a:lnTo>
                  <a:pt x="1098352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8839200" cy="92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19200"/>
            <a:ext cx="751522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8839200" cy="1743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2819400"/>
          <a:ext cx="2971800" cy="32004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10639"/>
                <a:gridCol w="510639"/>
                <a:gridCol w="510639"/>
                <a:gridCol w="737588"/>
                <a:gridCol w="702295"/>
              </a:tblGrid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x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A+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B+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0" y="2819400"/>
          <a:ext cx="2971800" cy="32004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10639"/>
                <a:gridCol w="510639"/>
                <a:gridCol w="510639"/>
                <a:gridCol w="737588"/>
                <a:gridCol w="702295"/>
              </a:tblGrid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x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A+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B+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36" name="Group 35"/>
          <p:cNvGrpSpPr/>
          <p:nvPr/>
        </p:nvGrpSpPr>
        <p:grpSpPr>
          <a:xfrm>
            <a:off x="2223919" y="2777144"/>
            <a:ext cx="2281433" cy="3303974"/>
            <a:chOff x="2223919" y="2777144"/>
            <a:chExt cx="2281433" cy="3303974"/>
          </a:xfrm>
        </p:grpSpPr>
        <p:sp>
          <p:nvSpPr>
            <p:cNvPr id="7" name="SMARTInkAnnotation424"/>
            <p:cNvSpPr/>
            <p:nvPr/>
          </p:nvSpPr>
          <p:spPr>
            <a:xfrm>
              <a:off x="2223919" y="3339703"/>
              <a:ext cx="335568" cy="114701"/>
            </a:xfrm>
            <a:custGeom>
              <a:avLst/>
              <a:gdLst/>
              <a:ahLst/>
              <a:cxnLst/>
              <a:rect l="0" t="0" r="0" b="0"/>
              <a:pathLst>
                <a:path w="335568" h="114701">
                  <a:moveTo>
                    <a:pt x="169237" y="26789"/>
                  </a:moveTo>
                  <a:lnTo>
                    <a:pt x="169237" y="22048"/>
                  </a:lnTo>
                  <a:lnTo>
                    <a:pt x="168244" y="20651"/>
                  </a:lnTo>
                  <a:lnTo>
                    <a:pt x="166591" y="19721"/>
                  </a:lnTo>
                  <a:lnTo>
                    <a:pt x="164496" y="19100"/>
                  </a:lnTo>
                  <a:lnTo>
                    <a:pt x="159523" y="15765"/>
                  </a:lnTo>
                  <a:lnTo>
                    <a:pt x="156808" y="13486"/>
                  </a:lnTo>
                  <a:lnTo>
                    <a:pt x="154006" y="11967"/>
                  </a:lnTo>
                  <a:lnTo>
                    <a:pt x="148246" y="10280"/>
                  </a:lnTo>
                  <a:lnTo>
                    <a:pt x="139733" y="9529"/>
                  </a:lnTo>
                  <a:lnTo>
                    <a:pt x="129335" y="9196"/>
                  </a:lnTo>
                  <a:lnTo>
                    <a:pt x="118099" y="9048"/>
                  </a:lnTo>
                  <a:lnTo>
                    <a:pt x="112324" y="10001"/>
                  </a:lnTo>
                  <a:lnTo>
                    <a:pt x="106490" y="11628"/>
                  </a:lnTo>
                  <a:lnTo>
                    <a:pt x="100617" y="13705"/>
                  </a:lnTo>
                  <a:lnTo>
                    <a:pt x="94717" y="15089"/>
                  </a:lnTo>
                  <a:lnTo>
                    <a:pt x="88798" y="16013"/>
                  </a:lnTo>
                  <a:lnTo>
                    <a:pt x="82870" y="16628"/>
                  </a:lnTo>
                  <a:lnTo>
                    <a:pt x="76932" y="18031"/>
                  </a:lnTo>
                  <a:lnTo>
                    <a:pt x="70989" y="19957"/>
                  </a:lnTo>
                  <a:lnTo>
                    <a:pt x="65043" y="22235"/>
                  </a:lnTo>
                  <a:lnTo>
                    <a:pt x="59095" y="24745"/>
                  </a:lnTo>
                  <a:lnTo>
                    <a:pt x="53144" y="27411"/>
                  </a:lnTo>
                  <a:lnTo>
                    <a:pt x="41241" y="33018"/>
                  </a:lnTo>
                  <a:lnTo>
                    <a:pt x="29337" y="38818"/>
                  </a:lnTo>
                  <a:lnTo>
                    <a:pt x="24376" y="41753"/>
                  </a:lnTo>
                  <a:lnTo>
                    <a:pt x="20077" y="44703"/>
                  </a:lnTo>
                  <a:lnTo>
                    <a:pt x="10789" y="51824"/>
                  </a:lnTo>
                  <a:lnTo>
                    <a:pt x="9035" y="53401"/>
                  </a:lnTo>
                  <a:lnTo>
                    <a:pt x="4439" y="57798"/>
                  </a:lnTo>
                  <a:lnTo>
                    <a:pt x="2817" y="60360"/>
                  </a:lnTo>
                  <a:lnTo>
                    <a:pt x="1736" y="63060"/>
                  </a:lnTo>
                  <a:lnTo>
                    <a:pt x="1015" y="65853"/>
                  </a:lnTo>
                  <a:lnTo>
                    <a:pt x="534" y="68706"/>
                  </a:lnTo>
                  <a:lnTo>
                    <a:pt x="214" y="71601"/>
                  </a:lnTo>
                  <a:lnTo>
                    <a:pt x="0" y="74523"/>
                  </a:lnTo>
                  <a:lnTo>
                    <a:pt x="850" y="76471"/>
                  </a:lnTo>
                  <a:lnTo>
                    <a:pt x="2408" y="77769"/>
                  </a:lnTo>
                  <a:lnTo>
                    <a:pt x="4440" y="78635"/>
                  </a:lnTo>
                  <a:lnTo>
                    <a:pt x="11747" y="80204"/>
                  </a:lnTo>
                  <a:lnTo>
                    <a:pt x="35741" y="84594"/>
                  </a:lnTo>
                  <a:lnTo>
                    <a:pt x="46505" y="86162"/>
                  </a:lnTo>
                  <a:lnTo>
                    <a:pt x="55666" y="87206"/>
                  </a:lnTo>
                  <a:lnTo>
                    <a:pt x="63757" y="87903"/>
                  </a:lnTo>
                  <a:lnTo>
                    <a:pt x="72128" y="89359"/>
                  </a:lnTo>
                  <a:lnTo>
                    <a:pt x="80685" y="91322"/>
                  </a:lnTo>
                  <a:lnTo>
                    <a:pt x="89366" y="93624"/>
                  </a:lnTo>
                  <a:lnTo>
                    <a:pt x="106950" y="98827"/>
                  </a:lnTo>
                  <a:lnTo>
                    <a:pt x="115806" y="101603"/>
                  </a:lnTo>
                  <a:lnTo>
                    <a:pt x="124686" y="103454"/>
                  </a:lnTo>
                  <a:lnTo>
                    <a:pt x="133583" y="104688"/>
                  </a:lnTo>
                  <a:lnTo>
                    <a:pt x="142491" y="105510"/>
                  </a:lnTo>
                  <a:lnTo>
                    <a:pt x="152399" y="107051"/>
                  </a:lnTo>
                  <a:lnTo>
                    <a:pt x="162972" y="109070"/>
                  </a:lnTo>
                  <a:lnTo>
                    <a:pt x="173990" y="111409"/>
                  </a:lnTo>
                  <a:lnTo>
                    <a:pt x="185304" y="112967"/>
                  </a:lnTo>
                  <a:lnTo>
                    <a:pt x="196815" y="114007"/>
                  </a:lnTo>
                  <a:lnTo>
                    <a:pt x="208458" y="114700"/>
                  </a:lnTo>
                  <a:lnTo>
                    <a:pt x="219197" y="114169"/>
                  </a:lnTo>
                  <a:lnTo>
                    <a:pt x="229332" y="112823"/>
                  </a:lnTo>
                  <a:lnTo>
                    <a:pt x="239066" y="110934"/>
                  </a:lnTo>
                  <a:lnTo>
                    <a:pt x="248532" y="109675"/>
                  </a:lnTo>
                  <a:lnTo>
                    <a:pt x="257819" y="108835"/>
                  </a:lnTo>
                  <a:lnTo>
                    <a:pt x="266987" y="108275"/>
                  </a:lnTo>
                  <a:lnTo>
                    <a:pt x="276075" y="106910"/>
                  </a:lnTo>
                  <a:lnTo>
                    <a:pt x="285111" y="105008"/>
                  </a:lnTo>
                  <a:lnTo>
                    <a:pt x="294111" y="102747"/>
                  </a:lnTo>
                  <a:lnTo>
                    <a:pt x="302096" y="101240"/>
                  </a:lnTo>
                  <a:lnTo>
                    <a:pt x="309403" y="100235"/>
                  </a:lnTo>
                  <a:lnTo>
                    <a:pt x="316259" y="99566"/>
                  </a:lnTo>
                  <a:lnTo>
                    <a:pt x="322814" y="98127"/>
                  </a:lnTo>
                  <a:lnTo>
                    <a:pt x="329169" y="96176"/>
                  </a:lnTo>
                  <a:lnTo>
                    <a:pt x="335389" y="93882"/>
                  </a:lnTo>
                  <a:lnTo>
                    <a:pt x="335567" y="91361"/>
                  </a:lnTo>
                  <a:lnTo>
                    <a:pt x="331718" y="88689"/>
                  </a:lnTo>
                  <a:lnTo>
                    <a:pt x="325182" y="85915"/>
                  </a:lnTo>
                  <a:lnTo>
                    <a:pt x="321818" y="83073"/>
                  </a:lnTo>
                  <a:lnTo>
                    <a:pt x="320567" y="80187"/>
                  </a:lnTo>
                  <a:lnTo>
                    <a:pt x="320725" y="77270"/>
                  </a:lnTo>
                  <a:lnTo>
                    <a:pt x="320901" y="71383"/>
                  </a:lnTo>
                  <a:lnTo>
                    <a:pt x="321014" y="59520"/>
                  </a:lnTo>
                  <a:lnTo>
                    <a:pt x="320030" y="56547"/>
                  </a:lnTo>
                  <a:lnTo>
                    <a:pt x="318383" y="53573"/>
                  </a:lnTo>
                  <a:lnTo>
                    <a:pt x="316293" y="50598"/>
                  </a:lnTo>
                  <a:lnTo>
                    <a:pt x="313907" y="47622"/>
                  </a:lnTo>
                  <a:lnTo>
                    <a:pt x="311324" y="44647"/>
                  </a:lnTo>
                  <a:lnTo>
                    <a:pt x="308610" y="41671"/>
                  </a:lnTo>
                  <a:lnTo>
                    <a:pt x="302949" y="35718"/>
                  </a:lnTo>
                  <a:lnTo>
                    <a:pt x="300050" y="32741"/>
                  </a:lnTo>
                  <a:lnTo>
                    <a:pt x="296133" y="29765"/>
                  </a:lnTo>
                  <a:lnTo>
                    <a:pt x="291537" y="26788"/>
                  </a:lnTo>
                  <a:lnTo>
                    <a:pt x="286489" y="23812"/>
                  </a:lnTo>
                  <a:lnTo>
                    <a:pt x="281139" y="20835"/>
                  </a:lnTo>
                  <a:lnTo>
                    <a:pt x="269904" y="14882"/>
                  </a:lnTo>
                  <a:lnTo>
                    <a:pt x="260941" y="11575"/>
                  </a:lnTo>
                  <a:lnTo>
                    <a:pt x="252658" y="9113"/>
                  </a:lnTo>
                  <a:lnTo>
                    <a:pt x="247671" y="7068"/>
                  </a:lnTo>
                  <a:lnTo>
                    <a:pt x="242363" y="4712"/>
                  </a:lnTo>
                  <a:lnTo>
                    <a:pt x="233818" y="2094"/>
                  </a:lnTo>
                  <a:lnTo>
                    <a:pt x="223429" y="620"/>
                  </a:lnTo>
                  <a:lnTo>
                    <a:pt x="21388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25"/>
            <p:cNvSpPr/>
            <p:nvPr/>
          </p:nvSpPr>
          <p:spPr>
            <a:xfrm>
              <a:off x="2277226" y="3643312"/>
              <a:ext cx="284979" cy="124981"/>
            </a:xfrm>
            <a:custGeom>
              <a:avLst/>
              <a:gdLst/>
              <a:ahLst/>
              <a:cxnLst/>
              <a:rect l="0" t="0" r="0" b="0"/>
              <a:pathLst>
                <a:path w="284979" h="124981">
                  <a:moveTo>
                    <a:pt x="133789" y="26789"/>
                  </a:moveTo>
                  <a:lnTo>
                    <a:pt x="121360" y="26789"/>
                  </a:lnTo>
                  <a:lnTo>
                    <a:pt x="113052" y="29435"/>
                  </a:lnTo>
                  <a:lnTo>
                    <a:pt x="108058" y="31529"/>
                  </a:lnTo>
                  <a:lnTo>
                    <a:pt x="102745" y="33918"/>
                  </a:lnTo>
                  <a:lnTo>
                    <a:pt x="91548" y="39218"/>
                  </a:lnTo>
                  <a:lnTo>
                    <a:pt x="86777" y="41028"/>
                  </a:lnTo>
                  <a:lnTo>
                    <a:pt x="78830" y="43039"/>
                  </a:lnTo>
                  <a:lnTo>
                    <a:pt x="74329" y="44567"/>
                  </a:lnTo>
                  <a:lnTo>
                    <a:pt x="69344" y="46579"/>
                  </a:lnTo>
                  <a:lnTo>
                    <a:pt x="64037" y="48912"/>
                  </a:lnTo>
                  <a:lnTo>
                    <a:pt x="52848" y="54150"/>
                  </a:lnTo>
                  <a:lnTo>
                    <a:pt x="47086" y="56936"/>
                  </a:lnTo>
                  <a:lnTo>
                    <a:pt x="42253" y="59785"/>
                  </a:lnTo>
                  <a:lnTo>
                    <a:pt x="38038" y="62677"/>
                  </a:lnTo>
                  <a:lnTo>
                    <a:pt x="34236" y="65597"/>
                  </a:lnTo>
                  <a:lnTo>
                    <a:pt x="30710" y="68536"/>
                  </a:lnTo>
                  <a:lnTo>
                    <a:pt x="27366" y="71487"/>
                  </a:lnTo>
                  <a:lnTo>
                    <a:pt x="21006" y="77413"/>
                  </a:lnTo>
                  <a:lnTo>
                    <a:pt x="8838" y="89301"/>
                  </a:lnTo>
                  <a:lnTo>
                    <a:pt x="1620" y="96463"/>
                  </a:lnTo>
                  <a:lnTo>
                    <a:pt x="1028" y="98043"/>
                  </a:lnTo>
                  <a:lnTo>
                    <a:pt x="633" y="100089"/>
                  </a:lnTo>
                  <a:lnTo>
                    <a:pt x="0" y="105760"/>
                  </a:lnTo>
                  <a:lnTo>
                    <a:pt x="2559" y="109181"/>
                  </a:lnTo>
                  <a:lnTo>
                    <a:pt x="4630" y="111483"/>
                  </a:lnTo>
                  <a:lnTo>
                    <a:pt x="7996" y="113017"/>
                  </a:lnTo>
                  <a:lnTo>
                    <a:pt x="12223" y="114040"/>
                  </a:lnTo>
                  <a:lnTo>
                    <a:pt x="17027" y="114722"/>
                  </a:lnTo>
                  <a:lnTo>
                    <a:pt x="23205" y="116169"/>
                  </a:lnTo>
                  <a:lnTo>
                    <a:pt x="30301" y="118125"/>
                  </a:lnTo>
                  <a:lnTo>
                    <a:pt x="38008" y="120422"/>
                  </a:lnTo>
                  <a:lnTo>
                    <a:pt x="46122" y="121953"/>
                  </a:lnTo>
                  <a:lnTo>
                    <a:pt x="54508" y="122974"/>
                  </a:lnTo>
                  <a:lnTo>
                    <a:pt x="63076" y="123654"/>
                  </a:lnTo>
                  <a:lnTo>
                    <a:pt x="72756" y="124108"/>
                  </a:lnTo>
                  <a:lnTo>
                    <a:pt x="94095" y="124612"/>
                  </a:lnTo>
                  <a:lnTo>
                    <a:pt x="163728" y="124980"/>
                  </a:lnTo>
                  <a:lnTo>
                    <a:pt x="174585" y="124000"/>
                  </a:lnTo>
                  <a:lnTo>
                    <a:pt x="184798" y="122354"/>
                  </a:lnTo>
                  <a:lnTo>
                    <a:pt x="194584" y="120264"/>
                  </a:lnTo>
                  <a:lnTo>
                    <a:pt x="204085" y="118872"/>
                  </a:lnTo>
                  <a:lnTo>
                    <a:pt x="213395" y="117943"/>
                  </a:lnTo>
                  <a:lnTo>
                    <a:pt x="222579" y="117324"/>
                  </a:lnTo>
                  <a:lnTo>
                    <a:pt x="231677" y="115919"/>
                  </a:lnTo>
                  <a:lnTo>
                    <a:pt x="240720" y="113990"/>
                  </a:lnTo>
                  <a:lnTo>
                    <a:pt x="249724" y="111712"/>
                  </a:lnTo>
                  <a:lnTo>
                    <a:pt x="256720" y="109201"/>
                  </a:lnTo>
                  <a:lnTo>
                    <a:pt x="262376" y="106535"/>
                  </a:lnTo>
                  <a:lnTo>
                    <a:pt x="267139" y="103766"/>
                  </a:lnTo>
                  <a:lnTo>
                    <a:pt x="271306" y="100927"/>
                  </a:lnTo>
                  <a:lnTo>
                    <a:pt x="275076" y="98042"/>
                  </a:lnTo>
                  <a:lnTo>
                    <a:pt x="278582" y="95127"/>
                  </a:lnTo>
                  <a:lnTo>
                    <a:pt x="280919" y="92192"/>
                  </a:lnTo>
                  <a:lnTo>
                    <a:pt x="282477" y="89242"/>
                  </a:lnTo>
                  <a:lnTo>
                    <a:pt x="283516" y="86284"/>
                  </a:lnTo>
                  <a:lnTo>
                    <a:pt x="284209" y="82327"/>
                  </a:lnTo>
                  <a:lnTo>
                    <a:pt x="284670" y="77705"/>
                  </a:lnTo>
                  <a:lnTo>
                    <a:pt x="284978" y="72639"/>
                  </a:lnTo>
                  <a:lnTo>
                    <a:pt x="284191" y="68270"/>
                  </a:lnTo>
                  <a:lnTo>
                    <a:pt x="282674" y="64365"/>
                  </a:lnTo>
                  <a:lnTo>
                    <a:pt x="280671" y="60769"/>
                  </a:lnTo>
                  <a:lnTo>
                    <a:pt x="278343" y="57380"/>
                  </a:lnTo>
                  <a:lnTo>
                    <a:pt x="275799" y="54128"/>
                  </a:lnTo>
                  <a:lnTo>
                    <a:pt x="273111" y="50969"/>
                  </a:lnTo>
                  <a:lnTo>
                    <a:pt x="269334" y="46877"/>
                  </a:lnTo>
                  <a:lnTo>
                    <a:pt x="259847" y="37040"/>
                  </a:lnTo>
                  <a:lnTo>
                    <a:pt x="254538" y="32631"/>
                  </a:lnTo>
                  <a:lnTo>
                    <a:pt x="249015" y="28699"/>
                  </a:lnTo>
                  <a:lnTo>
                    <a:pt x="243349" y="25086"/>
                  </a:lnTo>
                  <a:lnTo>
                    <a:pt x="237586" y="21685"/>
                  </a:lnTo>
                  <a:lnTo>
                    <a:pt x="231761" y="18426"/>
                  </a:lnTo>
                  <a:lnTo>
                    <a:pt x="225893" y="15260"/>
                  </a:lnTo>
                  <a:lnTo>
                    <a:pt x="220988" y="12158"/>
                  </a:lnTo>
                  <a:lnTo>
                    <a:pt x="216727" y="9097"/>
                  </a:lnTo>
                  <a:lnTo>
                    <a:pt x="212893" y="6065"/>
                  </a:lnTo>
                  <a:lnTo>
                    <a:pt x="205988" y="2696"/>
                  </a:lnTo>
                  <a:lnTo>
                    <a:pt x="19629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26"/>
            <p:cNvSpPr/>
            <p:nvPr/>
          </p:nvSpPr>
          <p:spPr>
            <a:xfrm>
              <a:off x="3062882" y="3643312"/>
              <a:ext cx="17861" cy="142876"/>
            </a:xfrm>
            <a:custGeom>
              <a:avLst/>
              <a:gdLst/>
              <a:ahLst/>
              <a:cxnLst/>
              <a:rect l="0" t="0" r="0" b="0"/>
              <a:pathLst>
                <a:path w="17861" h="142876">
                  <a:moveTo>
                    <a:pt x="17860" y="0"/>
                  </a:moveTo>
                  <a:lnTo>
                    <a:pt x="17860" y="25731"/>
                  </a:lnTo>
                  <a:lnTo>
                    <a:pt x="16867" y="31045"/>
                  </a:lnTo>
                  <a:lnTo>
                    <a:pt x="15214" y="36571"/>
                  </a:lnTo>
                  <a:lnTo>
                    <a:pt x="13119" y="42240"/>
                  </a:lnTo>
                  <a:lnTo>
                    <a:pt x="11723" y="48996"/>
                  </a:lnTo>
                  <a:lnTo>
                    <a:pt x="10792" y="56476"/>
                  </a:lnTo>
                  <a:lnTo>
                    <a:pt x="10171" y="64440"/>
                  </a:lnTo>
                  <a:lnTo>
                    <a:pt x="9757" y="72726"/>
                  </a:lnTo>
                  <a:lnTo>
                    <a:pt x="9297" y="89869"/>
                  </a:lnTo>
                  <a:lnTo>
                    <a:pt x="8183" y="97616"/>
                  </a:lnTo>
                  <a:lnTo>
                    <a:pt x="6448" y="104765"/>
                  </a:lnTo>
                  <a:lnTo>
                    <a:pt x="4298" y="111515"/>
                  </a:lnTo>
                  <a:lnTo>
                    <a:pt x="2866" y="118000"/>
                  </a:lnTo>
                  <a:lnTo>
                    <a:pt x="1910" y="124307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27"/>
            <p:cNvSpPr/>
            <p:nvPr/>
          </p:nvSpPr>
          <p:spPr>
            <a:xfrm>
              <a:off x="2250403" y="4045148"/>
              <a:ext cx="258713" cy="98191"/>
            </a:xfrm>
            <a:custGeom>
              <a:avLst/>
              <a:gdLst/>
              <a:ahLst/>
              <a:cxnLst/>
              <a:rect l="0" t="0" r="0" b="0"/>
              <a:pathLst>
                <a:path w="258713" h="98191">
                  <a:moveTo>
                    <a:pt x="53456" y="0"/>
                  </a:moveTo>
                  <a:lnTo>
                    <a:pt x="40153" y="0"/>
                  </a:lnTo>
                  <a:lnTo>
                    <a:pt x="37642" y="992"/>
                  </a:lnTo>
                  <a:lnTo>
                    <a:pt x="34976" y="2646"/>
                  </a:lnTo>
                  <a:lnTo>
                    <a:pt x="32206" y="4740"/>
                  </a:lnTo>
                  <a:lnTo>
                    <a:pt x="29368" y="7129"/>
                  </a:lnTo>
                  <a:lnTo>
                    <a:pt x="26483" y="9713"/>
                  </a:lnTo>
                  <a:lnTo>
                    <a:pt x="23568" y="12429"/>
                  </a:lnTo>
                  <a:lnTo>
                    <a:pt x="20632" y="14239"/>
                  </a:lnTo>
                  <a:lnTo>
                    <a:pt x="14724" y="16250"/>
                  </a:lnTo>
                  <a:lnTo>
                    <a:pt x="12752" y="17778"/>
                  </a:lnTo>
                  <a:lnTo>
                    <a:pt x="11437" y="19790"/>
                  </a:lnTo>
                  <a:lnTo>
                    <a:pt x="10560" y="22123"/>
                  </a:lnTo>
                  <a:lnTo>
                    <a:pt x="8984" y="24670"/>
                  </a:lnTo>
                  <a:lnTo>
                    <a:pt x="6941" y="27361"/>
                  </a:lnTo>
                  <a:lnTo>
                    <a:pt x="4587" y="30147"/>
                  </a:lnTo>
                  <a:lnTo>
                    <a:pt x="3017" y="32996"/>
                  </a:lnTo>
                  <a:lnTo>
                    <a:pt x="1970" y="35888"/>
                  </a:lnTo>
                  <a:lnTo>
                    <a:pt x="1273" y="38808"/>
                  </a:lnTo>
                  <a:lnTo>
                    <a:pt x="808" y="41747"/>
                  </a:lnTo>
                  <a:lnTo>
                    <a:pt x="498" y="44699"/>
                  </a:lnTo>
                  <a:lnTo>
                    <a:pt x="291" y="47658"/>
                  </a:lnTo>
                  <a:lnTo>
                    <a:pt x="153" y="50624"/>
                  </a:lnTo>
                  <a:lnTo>
                    <a:pt x="0" y="56564"/>
                  </a:lnTo>
                  <a:lnTo>
                    <a:pt x="951" y="59538"/>
                  </a:lnTo>
                  <a:lnTo>
                    <a:pt x="2578" y="62512"/>
                  </a:lnTo>
                  <a:lnTo>
                    <a:pt x="4655" y="65487"/>
                  </a:lnTo>
                  <a:lnTo>
                    <a:pt x="7031" y="67471"/>
                  </a:lnTo>
                  <a:lnTo>
                    <a:pt x="9608" y="68793"/>
                  </a:lnTo>
                  <a:lnTo>
                    <a:pt x="16108" y="71254"/>
                  </a:lnTo>
                  <a:lnTo>
                    <a:pt x="20620" y="73300"/>
                  </a:lnTo>
                  <a:lnTo>
                    <a:pt x="36451" y="80919"/>
                  </a:lnTo>
                  <a:lnTo>
                    <a:pt x="42119" y="83711"/>
                  </a:lnTo>
                  <a:lnTo>
                    <a:pt x="48875" y="85573"/>
                  </a:lnTo>
                  <a:lnTo>
                    <a:pt x="56355" y="86814"/>
                  </a:lnTo>
                  <a:lnTo>
                    <a:pt x="64318" y="87642"/>
                  </a:lnTo>
                  <a:lnTo>
                    <a:pt x="71612" y="89186"/>
                  </a:lnTo>
                  <a:lnTo>
                    <a:pt x="78458" y="91207"/>
                  </a:lnTo>
                  <a:lnTo>
                    <a:pt x="85007" y="93547"/>
                  </a:lnTo>
                  <a:lnTo>
                    <a:pt x="92349" y="95107"/>
                  </a:lnTo>
                  <a:lnTo>
                    <a:pt x="100221" y="96147"/>
                  </a:lnTo>
                  <a:lnTo>
                    <a:pt x="108445" y="96840"/>
                  </a:lnTo>
                  <a:lnTo>
                    <a:pt x="116904" y="97302"/>
                  </a:lnTo>
                  <a:lnTo>
                    <a:pt x="134241" y="97815"/>
                  </a:lnTo>
                  <a:lnTo>
                    <a:pt x="187438" y="98190"/>
                  </a:lnTo>
                  <a:lnTo>
                    <a:pt x="195363" y="97210"/>
                  </a:lnTo>
                  <a:lnTo>
                    <a:pt x="202631" y="95564"/>
                  </a:lnTo>
                  <a:lnTo>
                    <a:pt x="209461" y="93475"/>
                  </a:lnTo>
                  <a:lnTo>
                    <a:pt x="215998" y="91090"/>
                  </a:lnTo>
                  <a:lnTo>
                    <a:pt x="222341" y="88508"/>
                  </a:lnTo>
                  <a:lnTo>
                    <a:pt x="228554" y="85794"/>
                  </a:lnTo>
                  <a:lnTo>
                    <a:pt x="233688" y="82993"/>
                  </a:lnTo>
                  <a:lnTo>
                    <a:pt x="238103" y="80133"/>
                  </a:lnTo>
                  <a:lnTo>
                    <a:pt x="242038" y="77235"/>
                  </a:lnTo>
                  <a:lnTo>
                    <a:pt x="244662" y="74310"/>
                  </a:lnTo>
                  <a:lnTo>
                    <a:pt x="246411" y="71368"/>
                  </a:lnTo>
                  <a:lnTo>
                    <a:pt x="247577" y="68415"/>
                  </a:lnTo>
                  <a:lnTo>
                    <a:pt x="249347" y="65453"/>
                  </a:lnTo>
                  <a:lnTo>
                    <a:pt x="251519" y="62487"/>
                  </a:lnTo>
                  <a:lnTo>
                    <a:pt x="253959" y="59518"/>
                  </a:lnTo>
                  <a:lnTo>
                    <a:pt x="255585" y="56545"/>
                  </a:lnTo>
                  <a:lnTo>
                    <a:pt x="256670" y="53572"/>
                  </a:lnTo>
                  <a:lnTo>
                    <a:pt x="258410" y="46411"/>
                  </a:lnTo>
                  <a:lnTo>
                    <a:pt x="258553" y="44831"/>
                  </a:lnTo>
                  <a:lnTo>
                    <a:pt x="258648" y="42786"/>
                  </a:lnTo>
                  <a:lnTo>
                    <a:pt x="258712" y="40430"/>
                  </a:lnTo>
                  <a:lnTo>
                    <a:pt x="257762" y="37867"/>
                  </a:lnTo>
                  <a:lnTo>
                    <a:pt x="256137" y="35167"/>
                  </a:lnTo>
                  <a:lnTo>
                    <a:pt x="254060" y="32374"/>
                  </a:lnTo>
                  <a:lnTo>
                    <a:pt x="251684" y="30512"/>
                  </a:lnTo>
                  <a:lnTo>
                    <a:pt x="249109" y="29271"/>
                  </a:lnTo>
                  <a:lnTo>
                    <a:pt x="243600" y="27892"/>
                  </a:lnTo>
                  <a:lnTo>
                    <a:pt x="237845" y="27279"/>
                  </a:lnTo>
                  <a:lnTo>
                    <a:pt x="234921" y="26124"/>
                  </a:lnTo>
                  <a:lnTo>
                    <a:pt x="231979" y="24361"/>
                  </a:lnTo>
                  <a:lnTo>
                    <a:pt x="229026" y="22194"/>
                  </a:lnTo>
                  <a:lnTo>
                    <a:pt x="223099" y="19785"/>
                  </a:lnTo>
                  <a:lnTo>
                    <a:pt x="216166" y="17723"/>
                  </a:lnTo>
                  <a:lnTo>
                    <a:pt x="211538" y="15784"/>
                  </a:lnTo>
                  <a:lnTo>
                    <a:pt x="206469" y="13499"/>
                  </a:lnTo>
                  <a:lnTo>
                    <a:pt x="202098" y="11976"/>
                  </a:lnTo>
                  <a:lnTo>
                    <a:pt x="194594" y="10283"/>
                  </a:lnTo>
                  <a:lnTo>
                    <a:pt x="189532" y="9331"/>
                  </a:lnTo>
                  <a:lnTo>
                    <a:pt x="185703" y="6462"/>
                  </a:lnTo>
                  <a:lnTo>
                    <a:pt x="17847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28"/>
            <p:cNvSpPr/>
            <p:nvPr/>
          </p:nvSpPr>
          <p:spPr>
            <a:xfrm>
              <a:off x="3089671" y="4000500"/>
              <a:ext cx="8931" cy="169665"/>
            </a:xfrm>
            <a:custGeom>
              <a:avLst/>
              <a:gdLst/>
              <a:ahLst/>
              <a:cxnLst/>
              <a:rect l="0" t="0" r="0" b="0"/>
              <a:pathLst>
                <a:path w="8931" h="169665">
                  <a:moveTo>
                    <a:pt x="8930" y="0"/>
                  </a:moveTo>
                  <a:lnTo>
                    <a:pt x="8930" y="116257"/>
                  </a:lnTo>
                  <a:lnTo>
                    <a:pt x="7938" y="124137"/>
                  </a:lnTo>
                  <a:lnTo>
                    <a:pt x="6284" y="131375"/>
                  </a:lnTo>
                  <a:lnTo>
                    <a:pt x="4189" y="138184"/>
                  </a:lnTo>
                  <a:lnTo>
                    <a:pt x="2793" y="144709"/>
                  </a:lnTo>
                  <a:lnTo>
                    <a:pt x="1862" y="151043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29"/>
            <p:cNvSpPr/>
            <p:nvPr/>
          </p:nvSpPr>
          <p:spPr>
            <a:xfrm>
              <a:off x="2384226" y="4357687"/>
              <a:ext cx="53470" cy="196454"/>
            </a:xfrm>
            <a:custGeom>
              <a:avLst/>
              <a:gdLst/>
              <a:ahLst/>
              <a:cxnLst/>
              <a:rect l="0" t="0" r="0" b="0"/>
              <a:pathLst>
                <a:path w="53470" h="196454">
                  <a:moveTo>
                    <a:pt x="44649" y="0"/>
                  </a:moveTo>
                  <a:lnTo>
                    <a:pt x="52337" y="0"/>
                  </a:lnTo>
                  <a:lnTo>
                    <a:pt x="52751" y="992"/>
                  </a:lnTo>
                  <a:lnTo>
                    <a:pt x="53414" y="7068"/>
                  </a:lnTo>
                  <a:lnTo>
                    <a:pt x="53469" y="7688"/>
                  </a:lnTo>
                  <a:lnTo>
                    <a:pt x="52513" y="8102"/>
                  </a:lnTo>
                  <a:lnTo>
                    <a:pt x="50884" y="8378"/>
                  </a:lnTo>
                  <a:lnTo>
                    <a:pt x="48805" y="8562"/>
                  </a:lnTo>
                  <a:lnTo>
                    <a:pt x="47419" y="9677"/>
                  </a:lnTo>
                  <a:lnTo>
                    <a:pt x="46496" y="11412"/>
                  </a:lnTo>
                  <a:lnTo>
                    <a:pt x="45470" y="15986"/>
                  </a:lnTo>
                  <a:lnTo>
                    <a:pt x="45013" y="21326"/>
                  </a:lnTo>
                  <a:lnTo>
                    <a:pt x="43900" y="24139"/>
                  </a:lnTo>
                  <a:lnTo>
                    <a:pt x="42165" y="27007"/>
                  </a:lnTo>
                  <a:lnTo>
                    <a:pt x="40016" y="29911"/>
                  </a:lnTo>
                  <a:lnTo>
                    <a:pt x="38584" y="33831"/>
                  </a:lnTo>
                  <a:lnTo>
                    <a:pt x="37629" y="38429"/>
                  </a:lnTo>
                  <a:lnTo>
                    <a:pt x="36992" y="43479"/>
                  </a:lnTo>
                  <a:lnTo>
                    <a:pt x="35575" y="47837"/>
                  </a:lnTo>
                  <a:lnTo>
                    <a:pt x="33639" y="51735"/>
                  </a:lnTo>
                  <a:lnTo>
                    <a:pt x="31355" y="55326"/>
                  </a:lnTo>
                  <a:lnTo>
                    <a:pt x="29834" y="59704"/>
                  </a:lnTo>
                  <a:lnTo>
                    <a:pt x="28818" y="64607"/>
                  </a:lnTo>
                  <a:lnTo>
                    <a:pt x="28142" y="69861"/>
                  </a:lnTo>
                  <a:lnTo>
                    <a:pt x="26699" y="75347"/>
                  </a:lnTo>
                  <a:lnTo>
                    <a:pt x="24745" y="80989"/>
                  </a:lnTo>
                  <a:lnTo>
                    <a:pt x="22449" y="86735"/>
                  </a:lnTo>
                  <a:lnTo>
                    <a:pt x="20919" y="91558"/>
                  </a:lnTo>
                  <a:lnTo>
                    <a:pt x="19899" y="95765"/>
                  </a:lnTo>
                  <a:lnTo>
                    <a:pt x="19220" y="99562"/>
                  </a:lnTo>
                  <a:lnTo>
                    <a:pt x="17774" y="104078"/>
                  </a:lnTo>
                  <a:lnTo>
                    <a:pt x="15818" y="109073"/>
                  </a:lnTo>
                  <a:lnTo>
                    <a:pt x="13522" y="114387"/>
                  </a:lnTo>
                  <a:lnTo>
                    <a:pt x="11991" y="119914"/>
                  </a:lnTo>
                  <a:lnTo>
                    <a:pt x="10971" y="125583"/>
                  </a:lnTo>
                  <a:lnTo>
                    <a:pt x="10290" y="131347"/>
                  </a:lnTo>
                  <a:lnTo>
                    <a:pt x="9837" y="136182"/>
                  </a:lnTo>
                  <a:lnTo>
                    <a:pt x="9535" y="140397"/>
                  </a:lnTo>
                  <a:lnTo>
                    <a:pt x="9333" y="144200"/>
                  </a:lnTo>
                  <a:lnTo>
                    <a:pt x="9109" y="151071"/>
                  </a:lnTo>
                  <a:lnTo>
                    <a:pt x="9049" y="154292"/>
                  </a:lnTo>
                  <a:lnTo>
                    <a:pt x="8017" y="157431"/>
                  </a:lnTo>
                  <a:lnTo>
                    <a:pt x="6337" y="160517"/>
                  </a:lnTo>
                  <a:lnTo>
                    <a:pt x="4225" y="163566"/>
                  </a:lnTo>
                  <a:lnTo>
                    <a:pt x="2816" y="167583"/>
                  </a:lnTo>
                  <a:lnTo>
                    <a:pt x="1878" y="172245"/>
                  </a:lnTo>
                  <a:lnTo>
                    <a:pt x="1252" y="177338"/>
                  </a:lnTo>
                  <a:lnTo>
                    <a:pt x="835" y="181725"/>
                  </a:lnTo>
                  <a:lnTo>
                    <a:pt x="556" y="185642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30"/>
            <p:cNvSpPr/>
            <p:nvPr/>
          </p:nvSpPr>
          <p:spPr>
            <a:xfrm>
              <a:off x="3036093" y="4348757"/>
              <a:ext cx="26790" cy="160736"/>
            </a:xfrm>
            <a:custGeom>
              <a:avLst/>
              <a:gdLst/>
              <a:ahLst/>
              <a:cxnLst/>
              <a:rect l="0" t="0" r="0" b="0"/>
              <a:pathLst>
                <a:path w="26790" h="160736">
                  <a:moveTo>
                    <a:pt x="26789" y="0"/>
                  </a:moveTo>
                  <a:lnTo>
                    <a:pt x="26789" y="4741"/>
                  </a:lnTo>
                  <a:lnTo>
                    <a:pt x="25797" y="7129"/>
                  </a:lnTo>
                  <a:lnTo>
                    <a:pt x="24143" y="9714"/>
                  </a:lnTo>
                  <a:lnTo>
                    <a:pt x="22049" y="12429"/>
                  </a:lnTo>
                  <a:lnTo>
                    <a:pt x="20652" y="15232"/>
                  </a:lnTo>
                  <a:lnTo>
                    <a:pt x="19721" y="18092"/>
                  </a:lnTo>
                  <a:lnTo>
                    <a:pt x="19101" y="20991"/>
                  </a:lnTo>
                  <a:lnTo>
                    <a:pt x="18687" y="24908"/>
                  </a:lnTo>
                  <a:lnTo>
                    <a:pt x="18411" y="29504"/>
                  </a:lnTo>
                  <a:lnTo>
                    <a:pt x="18105" y="39902"/>
                  </a:lnTo>
                  <a:lnTo>
                    <a:pt x="17969" y="51138"/>
                  </a:lnTo>
                  <a:lnTo>
                    <a:pt x="16940" y="57905"/>
                  </a:lnTo>
                  <a:lnTo>
                    <a:pt x="15262" y="65392"/>
                  </a:lnTo>
                  <a:lnTo>
                    <a:pt x="13151" y="73360"/>
                  </a:lnTo>
                  <a:lnTo>
                    <a:pt x="11744" y="81649"/>
                  </a:lnTo>
                  <a:lnTo>
                    <a:pt x="10806" y="90151"/>
                  </a:lnTo>
                  <a:lnTo>
                    <a:pt x="10180" y="98797"/>
                  </a:lnTo>
                  <a:lnTo>
                    <a:pt x="9764" y="107536"/>
                  </a:lnTo>
                  <a:lnTo>
                    <a:pt x="9301" y="125185"/>
                  </a:lnTo>
                  <a:lnTo>
                    <a:pt x="8185" y="133066"/>
                  </a:lnTo>
                  <a:lnTo>
                    <a:pt x="6449" y="140305"/>
                  </a:lnTo>
                  <a:lnTo>
                    <a:pt x="0" y="1607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31"/>
            <p:cNvSpPr/>
            <p:nvPr/>
          </p:nvSpPr>
          <p:spPr>
            <a:xfrm>
              <a:off x="2419945" y="4705945"/>
              <a:ext cx="17860" cy="205384"/>
            </a:xfrm>
            <a:custGeom>
              <a:avLst/>
              <a:gdLst/>
              <a:ahLst/>
              <a:cxnLst/>
              <a:rect l="0" t="0" r="0" b="0"/>
              <a:pathLst>
                <a:path w="17860" h="205384">
                  <a:moveTo>
                    <a:pt x="17859" y="0"/>
                  </a:moveTo>
                  <a:lnTo>
                    <a:pt x="10171" y="7688"/>
                  </a:lnTo>
                  <a:lnTo>
                    <a:pt x="9757" y="10087"/>
                  </a:lnTo>
                  <a:lnTo>
                    <a:pt x="9481" y="13670"/>
                  </a:lnTo>
                  <a:lnTo>
                    <a:pt x="9175" y="21950"/>
                  </a:lnTo>
                  <a:lnTo>
                    <a:pt x="9039" y="28938"/>
                  </a:lnTo>
                  <a:lnTo>
                    <a:pt x="8939" y="55241"/>
                  </a:lnTo>
                  <a:lnTo>
                    <a:pt x="7944" y="59647"/>
                  </a:lnTo>
                  <a:lnTo>
                    <a:pt x="6288" y="64570"/>
                  </a:lnTo>
                  <a:lnTo>
                    <a:pt x="4192" y="69835"/>
                  </a:lnTo>
                  <a:lnTo>
                    <a:pt x="2795" y="75330"/>
                  </a:lnTo>
                  <a:lnTo>
                    <a:pt x="1863" y="80978"/>
                  </a:lnTo>
                  <a:lnTo>
                    <a:pt x="1242" y="86727"/>
                  </a:lnTo>
                  <a:lnTo>
                    <a:pt x="828" y="92545"/>
                  </a:lnTo>
                  <a:lnTo>
                    <a:pt x="552" y="98407"/>
                  </a:lnTo>
                  <a:lnTo>
                    <a:pt x="245" y="110213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32"/>
            <p:cNvSpPr/>
            <p:nvPr/>
          </p:nvSpPr>
          <p:spPr>
            <a:xfrm>
              <a:off x="3031304" y="4768453"/>
              <a:ext cx="201120" cy="174461"/>
            </a:xfrm>
            <a:custGeom>
              <a:avLst/>
              <a:gdLst/>
              <a:ahLst/>
              <a:cxnLst/>
              <a:rect l="0" t="0" r="0" b="0"/>
              <a:pathLst>
                <a:path w="201120" h="174461">
                  <a:moveTo>
                    <a:pt x="138735" y="0"/>
                  </a:moveTo>
                  <a:lnTo>
                    <a:pt x="131046" y="0"/>
                  </a:lnTo>
                  <a:lnTo>
                    <a:pt x="125432" y="4740"/>
                  </a:lnTo>
                  <a:lnTo>
                    <a:pt x="122921" y="6136"/>
                  </a:lnTo>
                  <a:lnTo>
                    <a:pt x="117485" y="7688"/>
                  </a:lnTo>
                  <a:lnTo>
                    <a:pt x="111762" y="11024"/>
                  </a:lnTo>
                  <a:lnTo>
                    <a:pt x="108846" y="13302"/>
                  </a:lnTo>
                  <a:lnTo>
                    <a:pt x="104918" y="15813"/>
                  </a:lnTo>
                  <a:lnTo>
                    <a:pt x="100315" y="18480"/>
                  </a:lnTo>
                  <a:lnTo>
                    <a:pt x="95262" y="21249"/>
                  </a:lnTo>
                  <a:lnTo>
                    <a:pt x="90901" y="24088"/>
                  </a:lnTo>
                  <a:lnTo>
                    <a:pt x="87002" y="26973"/>
                  </a:lnTo>
                  <a:lnTo>
                    <a:pt x="83410" y="29888"/>
                  </a:lnTo>
                  <a:lnTo>
                    <a:pt x="79031" y="32824"/>
                  </a:lnTo>
                  <a:lnTo>
                    <a:pt x="74128" y="35773"/>
                  </a:lnTo>
                  <a:lnTo>
                    <a:pt x="68874" y="38731"/>
                  </a:lnTo>
                  <a:lnTo>
                    <a:pt x="64380" y="41696"/>
                  </a:lnTo>
                  <a:lnTo>
                    <a:pt x="60391" y="44664"/>
                  </a:lnTo>
                  <a:lnTo>
                    <a:pt x="56740" y="47635"/>
                  </a:lnTo>
                  <a:lnTo>
                    <a:pt x="52322" y="51600"/>
                  </a:lnTo>
                  <a:lnTo>
                    <a:pt x="42120" y="61298"/>
                  </a:lnTo>
                  <a:lnTo>
                    <a:pt x="13898" y="89133"/>
                  </a:lnTo>
                  <a:lnTo>
                    <a:pt x="10862" y="92164"/>
                  </a:lnTo>
                  <a:lnTo>
                    <a:pt x="8838" y="95177"/>
                  </a:lnTo>
                  <a:lnTo>
                    <a:pt x="7488" y="98177"/>
                  </a:lnTo>
                  <a:lnTo>
                    <a:pt x="6589" y="101171"/>
                  </a:lnTo>
                  <a:lnTo>
                    <a:pt x="4996" y="104158"/>
                  </a:lnTo>
                  <a:lnTo>
                    <a:pt x="2943" y="107141"/>
                  </a:lnTo>
                  <a:lnTo>
                    <a:pt x="582" y="110123"/>
                  </a:lnTo>
                  <a:lnTo>
                    <a:pt x="0" y="113102"/>
                  </a:lnTo>
                  <a:lnTo>
                    <a:pt x="604" y="116081"/>
                  </a:lnTo>
                  <a:lnTo>
                    <a:pt x="3963" y="123250"/>
                  </a:lnTo>
                  <a:lnTo>
                    <a:pt x="7068" y="126876"/>
                  </a:lnTo>
                  <a:lnTo>
                    <a:pt x="11755" y="131795"/>
                  </a:lnTo>
                  <a:lnTo>
                    <a:pt x="17145" y="137289"/>
                  </a:lnTo>
                  <a:lnTo>
                    <a:pt x="20964" y="140143"/>
                  </a:lnTo>
                  <a:lnTo>
                    <a:pt x="25494" y="143038"/>
                  </a:lnTo>
                  <a:lnTo>
                    <a:pt x="30499" y="145960"/>
                  </a:lnTo>
                  <a:lnTo>
                    <a:pt x="35819" y="148900"/>
                  </a:lnTo>
                  <a:lnTo>
                    <a:pt x="47023" y="154813"/>
                  </a:lnTo>
                  <a:lnTo>
                    <a:pt x="64487" y="163720"/>
                  </a:lnTo>
                  <a:lnTo>
                    <a:pt x="70384" y="165701"/>
                  </a:lnTo>
                  <a:lnTo>
                    <a:pt x="76301" y="167022"/>
                  </a:lnTo>
                  <a:lnTo>
                    <a:pt x="82229" y="167903"/>
                  </a:lnTo>
                  <a:lnTo>
                    <a:pt x="88166" y="169482"/>
                  </a:lnTo>
                  <a:lnTo>
                    <a:pt x="94108" y="171527"/>
                  </a:lnTo>
                  <a:lnTo>
                    <a:pt x="100054" y="173882"/>
                  </a:lnTo>
                  <a:lnTo>
                    <a:pt x="106002" y="174460"/>
                  </a:lnTo>
                  <a:lnTo>
                    <a:pt x="111952" y="173854"/>
                  </a:lnTo>
                  <a:lnTo>
                    <a:pt x="117903" y="172457"/>
                  </a:lnTo>
                  <a:lnTo>
                    <a:pt x="123854" y="171526"/>
                  </a:lnTo>
                  <a:lnTo>
                    <a:pt x="129806" y="170905"/>
                  </a:lnTo>
                  <a:lnTo>
                    <a:pt x="135759" y="170492"/>
                  </a:lnTo>
                  <a:lnTo>
                    <a:pt x="141712" y="169223"/>
                  </a:lnTo>
                  <a:lnTo>
                    <a:pt x="147665" y="167386"/>
                  </a:lnTo>
                  <a:lnTo>
                    <a:pt x="153618" y="165168"/>
                  </a:lnTo>
                  <a:lnTo>
                    <a:pt x="158579" y="163690"/>
                  </a:lnTo>
                  <a:lnTo>
                    <a:pt x="162878" y="162704"/>
                  </a:lnTo>
                  <a:lnTo>
                    <a:pt x="166736" y="162048"/>
                  </a:lnTo>
                  <a:lnTo>
                    <a:pt x="170300" y="160618"/>
                  </a:lnTo>
                  <a:lnTo>
                    <a:pt x="173669" y="158672"/>
                  </a:lnTo>
                  <a:lnTo>
                    <a:pt x="176907" y="156383"/>
                  </a:lnTo>
                  <a:lnTo>
                    <a:pt x="183151" y="151193"/>
                  </a:lnTo>
                  <a:lnTo>
                    <a:pt x="186204" y="148420"/>
                  </a:lnTo>
                  <a:lnTo>
                    <a:pt x="188241" y="145579"/>
                  </a:lnTo>
                  <a:lnTo>
                    <a:pt x="189598" y="142694"/>
                  </a:lnTo>
                  <a:lnTo>
                    <a:pt x="190503" y="139777"/>
                  </a:lnTo>
                  <a:lnTo>
                    <a:pt x="192098" y="136841"/>
                  </a:lnTo>
                  <a:lnTo>
                    <a:pt x="194154" y="133891"/>
                  </a:lnTo>
                  <a:lnTo>
                    <a:pt x="196517" y="130932"/>
                  </a:lnTo>
                  <a:lnTo>
                    <a:pt x="198092" y="127968"/>
                  </a:lnTo>
                  <a:lnTo>
                    <a:pt x="199142" y="124999"/>
                  </a:lnTo>
                  <a:lnTo>
                    <a:pt x="200827" y="117846"/>
                  </a:lnTo>
                  <a:lnTo>
                    <a:pt x="201058" y="114222"/>
                  </a:lnTo>
                  <a:lnTo>
                    <a:pt x="201119" y="111867"/>
                  </a:lnTo>
                  <a:lnTo>
                    <a:pt x="200168" y="109304"/>
                  </a:lnTo>
                  <a:lnTo>
                    <a:pt x="198542" y="106604"/>
                  </a:lnTo>
                  <a:lnTo>
                    <a:pt x="196465" y="103811"/>
                  </a:lnTo>
                  <a:lnTo>
                    <a:pt x="195081" y="100957"/>
                  </a:lnTo>
                  <a:lnTo>
                    <a:pt x="194158" y="98063"/>
                  </a:lnTo>
                  <a:lnTo>
                    <a:pt x="193543" y="95140"/>
                  </a:lnTo>
                  <a:lnTo>
                    <a:pt x="193133" y="92200"/>
                  </a:lnTo>
                  <a:lnTo>
                    <a:pt x="192859" y="89248"/>
                  </a:lnTo>
                  <a:lnTo>
                    <a:pt x="192677" y="86287"/>
                  </a:lnTo>
                  <a:lnTo>
                    <a:pt x="191563" y="83322"/>
                  </a:lnTo>
                  <a:lnTo>
                    <a:pt x="189829" y="80352"/>
                  </a:lnTo>
                  <a:lnTo>
                    <a:pt x="187680" y="77381"/>
                  </a:lnTo>
                  <a:lnTo>
                    <a:pt x="185256" y="74407"/>
                  </a:lnTo>
                  <a:lnTo>
                    <a:pt x="182647" y="71433"/>
                  </a:lnTo>
                  <a:lnTo>
                    <a:pt x="179916" y="68457"/>
                  </a:lnTo>
                  <a:lnTo>
                    <a:pt x="177103" y="66474"/>
                  </a:lnTo>
                  <a:lnTo>
                    <a:pt x="171331" y="64271"/>
                  </a:lnTo>
                  <a:lnTo>
                    <a:pt x="165459" y="60645"/>
                  </a:lnTo>
                  <a:lnTo>
                    <a:pt x="162504" y="58289"/>
                  </a:lnTo>
                  <a:lnTo>
                    <a:pt x="159542" y="56719"/>
                  </a:lnTo>
                  <a:lnTo>
                    <a:pt x="153605" y="54973"/>
                  </a:lnTo>
                  <a:lnTo>
                    <a:pt x="147659" y="54198"/>
                  </a:lnTo>
                  <a:lnTo>
                    <a:pt x="144684" y="53991"/>
                  </a:lnTo>
                  <a:lnTo>
                    <a:pt x="141709" y="52862"/>
                  </a:lnTo>
                  <a:lnTo>
                    <a:pt x="135757" y="48960"/>
                  </a:lnTo>
                  <a:lnTo>
                    <a:pt x="129804" y="46564"/>
                  </a:lnTo>
                  <a:lnTo>
                    <a:pt x="122639" y="45027"/>
                  </a:lnTo>
                  <a:lnTo>
                    <a:pt x="116657" y="44760"/>
                  </a:lnTo>
                  <a:lnTo>
                    <a:pt x="111884" y="44671"/>
                  </a:lnTo>
                  <a:lnTo>
                    <a:pt x="103016" y="44648"/>
                  </a:lnTo>
                  <a:lnTo>
                    <a:pt x="103016" y="53210"/>
                  </a:lnTo>
                  <a:lnTo>
                    <a:pt x="103016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33"/>
            <p:cNvSpPr/>
            <p:nvPr/>
          </p:nvSpPr>
          <p:spPr>
            <a:xfrm>
              <a:off x="2286168" y="5072062"/>
              <a:ext cx="302905" cy="116045"/>
            </a:xfrm>
            <a:custGeom>
              <a:avLst/>
              <a:gdLst/>
              <a:ahLst/>
              <a:cxnLst/>
              <a:rect l="0" t="0" r="0" b="0"/>
              <a:pathLst>
                <a:path w="302905" h="116045">
                  <a:moveTo>
                    <a:pt x="196285" y="35719"/>
                  </a:moveTo>
                  <a:lnTo>
                    <a:pt x="183856" y="35719"/>
                  </a:lnTo>
                  <a:lnTo>
                    <a:pt x="181053" y="36711"/>
                  </a:lnTo>
                  <a:lnTo>
                    <a:pt x="178193" y="38364"/>
                  </a:lnTo>
                  <a:lnTo>
                    <a:pt x="175294" y="40459"/>
                  </a:lnTo>
                  <a:lnTo>
                    <a:pt x="166781" y="42787"/>
                  </a:lnTo>
                  <a:lnTo>
                    <a:pt x="161732" y="43407"/>
                  </a:lnTo>
                  <a:lnTo>
                    <a:pt x="156383" y="43821"/>
                  </a:lnTo>
                  <a:lnTo>
                    <a:pt x="150832" y="44097"/>
                  </a:lnTo>
                  <a:lnTo>
                    <a:pt x="145147" y="44281"/>
                  </a:lnTo>
                  <a:lnTo>
                    <a:pt x="139372" y="45395"/>
                  </a:lnTo>
                  <a:lnTo>
                    <a:pt x="133538" y="47131"/>
                  </a:lnTo>
                  <a:lnTo>
                    <a:pt x="120773" y="51705"/>
                  </a:lnTo>
                  <a:lnTo>
                    <a:pt x="105177" y="57045"/>
                  </a:lnTo>
                  <a:lnTo>
                    <a:pt x="97843" y="58866"/>
                  </a:lnTo>
                  <a:lnTo>
                    <a:pt x="90969" y="60080"/>
                  </a:lnTo>
                  <a:lnTo>
                    <a:pt x="84403" y="60889"/>
                  </a:lnTo>
                  <a:lnTo>
                    <a:pt x="78040" y="62421"/>
                  </a:lnTo>
                  <a:lnTo>
                    <a:pt x="71814" y="64434"/>
                  </a:lnTo>
                  <a:lnTo>
                    <a:pt x="65679" y="66768"/>
                  </a:lnTo>
                  <a:lnTo>
                    <a:pt x="59605" y="68325"/>
                  </a:lnTo>
                  <a:lnTo>
                    <a:pt x="53571" y="69363"/>
                  </a:lnTo>
                  <a:lnTo>
                    <a:pt x="47564" y="70054"/>
                  </a:lnTo>
                  <a:lnTo>
                    <a:pt x="41575" y="71507"/>
                  </a:lnTo>
                  <a:lnTo>
                    <a:pt x="35598" y="73468"/>
                  </a:lnTo>
                  <a:lnTo>
                    <a:pt x="29629" y="75768"/>
                  </a:lnTo>
                  <a:lnTo>
                    <a:pt x="24658" y="78293"/>
                  </a:lnTo>
                  <a:lnTo>
                    <a:pt x="20351" y="80969"/>
                  </a:lnTo>
                  <a:lnTo>
                    <a:pt x="16487" y="83745"/>
                  </a:lnTo>
                  <a:lnTo>
                    <a:pt x="9549" y="86830"/>
                  </a:lnTo>
                  <a:lnTo>
                    <a:pt x="400" y="89153"/>
                  </a:lnTo>
                  <a:lnTo>
                    <a:pt x="84" y="91879"/>
                  </a:lnTo>
                  <a:lnTo>
                    <a:pt x="0" y="93995"/>
                  </a:lnTo>
                  <a:lnTo>
                    <a:pt x="936" y="95405"/>
                  </a:lnTo>
                  <a:lnTo>
                    <a:pt x="2552" y="96346"/>
                  </a:lnTo>
                  <a:lnTo>
                    <a:pt x="4622" y="96973"/>
                  </a:lnTo>
                  <a:lnTo>
                    <a:pt x="12213" y="97670"/>
                  </a:lnTo>
                  <a:lnTo>
                    <a:pt x="17016" y="97855"/>
                  </a:lnTo>
                  <a:lnTo>
                    <a:pt x="33256" y="98116"/>
                  </a:lnTo>
                  <a:lnTo>
                    <a:pt x="39974" y="99145"/>
                  </a:lnTo>
                  <a:lnTo>
                    <a:pt x="47429" y="100823"/>
                  </a:lnTo>
                  <a:lnTo>
                    <a:pt x="55376" y="102934"/>
                  </a:lnTo>
                  <a:lnTo>
                    <a:pt x="72142" y="107926"/>
                  </a:lnTo>
                  <a:lnTo>
                    <a:pt x="80781" y="110646"/>
                  </a:lnTo>
                  <a:lnTo>
                    <a:pt x="89517" y="112459"/>
                  </a:lnTo>
                  <a:lnTo>
                    <a:pt x="98317" y="113668"/>
                  </a:lnTo>
                  <a:lnTo>
                    <a:pt x="107160" y="114474"/>
                  </a:lnTo>
                  <a:lnTo>
                    <a:pt x="117025" y="115011"/>
                  </a:lnTo>
                  <a:lnTo>
                    <a:pt x="138568" y="115608"/>
                  </a:lnTo>
                  <a:lnTo>
                    <a:pt x="195921" y="116044"/>
                  </a:lnTo>
                  <a:lnTo>
                    <a:pt x="204972" y="115065"/>
                  </a:lnTo>
                  <a:lnTo>
                    <a:pt x="213982" y="113421"/>
                  </a:lnTo>
                  <a:lnTo>
                    <a:pt x="222966" y="111333"/>
                  </a:lnTo>
                  <a:lnTo>
                    <a:pt x="230939" y="109941"/>
                  </a:lnTo>
                  <a:lnTo>
                    <a:pt x="238240" y="109013"/>
                  </a:lnTo>
                  <a:lnTo>
                    <a:pt x="245091" y="108394"/>
                  </a:lnTo>
                  <a:lnTo>
                    <a:pt x="251642" y="106989"/>
                  </a:lnTo>
                  <a:lnTo>
                    <a:pt x="257994" y="105061"/>
                  </a:lnTo>
                  <a:lnTo>
                    <a:pt x="264214" y="102782"/>
                  </a:lnTo>
                  <a:lnTo>
                    <a:pt x="269351" y="100271"/>
                  </a:lnTo>
                  <a:lnTo>
                    <a:pt x="273769" y="97605"/>
                  </a:lnTo>
                  <a:lnTo>
                    <a:pt x="277707" y="94836"/>
                  </a:lnTo>
                  <a:lnTo>
                    <a:pt x="281324" y="91997"/>
                  </a:lnTo>
                  <a:lnTo>
                    <a:pt x="284727" y="89112"/>
                  </a:lnTo>
                  <a:lnTo>
                    <a:pt x="287989" y="86197"/>
                  </a:lnTo>
                  <a:lnTo>
                    <a:pt x="294258" y="80313"/>
                  </a:lnTo>
                  <a:lnTo>
                    <a:pt x="301627" y="73191"/>
                  </a:lnTo>
                  <a:lnTo>
                    <a:pt x="302232" y="71614"/>
                  </a:lnTo>
                  <a:lnTo>
                    <a:pt x="302635" y="69571"/>
                  </a:lnTo>
                  <a:lnTo>
                    <a:pt x="302904" y="67216"/>
                  </a:lnTo>
                  <a:lnTo>
                    <a:pt x="302090" y="64655"/>
                  </a:lnTo>
                  <a:lnTo>
                    <a:pt x="300556" y="61955"/>
                  </a:lnTo>
                  <a:lnTo>
                    <a:pt x="298541" y="59162"/>
                  </a:lnTo>
                  <a:lnTo>
                    <a:pt x="296206" y="56309"/>
                  </a:lnTo>
                  <a:lnTo>
                    <a:pt x="293656" y="53415"/>
                  </a:lnTo>
                  <a:lnTo>
                    <a:pt x="290965" y="50492"/>
                  </a:lnTo>
                  <a:lnTo>
                    <a:pt x="285328" y="44600"/>
                  </a:lnTo>
                  <a:lnTo>
                    <a:pt x="282436" y="41639"/>
                  </a:lnTo>
                  <a:lnTo>
                    <a:pt x="278524" y="38674"/>
                  </a:lnTo>
                  <a:lnTo>
                    <a:pt x="273931" y="35704"/>
                  </a:lnTo>
                  <a:lnTo>
                    <a:pt x="268885" y="32732"/>
                  </a:lnTo>
                  <a:lnTo>
                    <a:pt x="263536" y="29759"/>
                  </a:lnTo>
                  <a:lnTo>
                    <a:pt x="252302" y="23809"/>
                  </a:lnTo>
                  <a:lnTo>
                    <a:pt x="246528" y="21826"/>
                  </a:lnTo>
                  <a:lnTo>
                    <a:pt x="240694" y="20504"/>
                  </a:lnTo>
                  <a:lnTo>
                    <a:pt x="234820" y="19622"/>
                  </a:lnTo>
                  <a:lnTo>
                    <a:pt x="228921" y="18042"/>
                  </a:lnTo>
                  <a:lnTo>
                    <a:pt x="223003" y="15997"/>
                  </a:lnTo>
                  <a:lnTo>
                    <a:pt x="217074" y="13641"/>
                  </a:lnTo>
                  <a:lnTo>
                    <a:pt x="207839" y="11024"/>
                  </a:lnTo>
                  <a:lnTo>
                    <a:pt x="203988" y="10325"/>
                  </a:lnTo>
                  <a:lnTo>
                    <a:pt x="197062" y="6904"/>
                  </a:lnTo>
                  <a:lnTo>
                    <a:pt x="18735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34"/>
            <p:cNvSpPr/>
            <p:nvPr/>
          </p:nvSpPr>
          <p:spPr>
            <a:xfrm>
              <a:off x="2928996" y="5045273"/>
              <a:ext cx="258333" cy="142866"/>
            </a:xfrm>
            <a:custGeom>
              <a:avLst/>
              <a:gdLst/>
              <a:ahLst/>
              <a:cxnLst/>
              <a:rect l="0" t="0" r="0" b="0"/>
              <a:pathLst>
                <a:path w="258333" h="142866">
                  <a:moveTo>
                    <a:pt x="169605" y="53578"/>
                  </a:moveTo>
                  <a:lnTo>
                    <a:pt x="139717" y="53578"/>
                  </a:lnTo>
                  <a:lnTo>
                    <a:pt x="135789" y="54570"/>
                  </a:lnTo>
                  <a:lnTo>
                    <a:pt x="131186" y="56224"/>
                  </a:lnTo>
                  <a:lnTo>
                    <a:pt x="126132" y="58318"/>
                  </a:lnTo>
                  <a:lnTo>
                    <a:pt x="120780" y="60707"/>
                  </a:lnTo>
                  <a:lnTo>
                    <a:pt x="109540" y="66007"/>
                  </a:lnTo>
                  <a:lnTo>
                    <a:pt x="103765" y="67817"/>
                  </a:lnTo>
                  <a:lnTo>
                    <a:pt x="97930" y="69024"/>
                  </a:lnTo>
                  <a:lnTo>
                    <a:pt x="92056" y="69829"/>
                  </a:lnTo>
                  <a:lnTo>
                    <a:pt x="86156" y="71356"/>
                  </a:lnTo>
                  <a:lnTo>
                    <a:pt x="80237" y="73368"/>
                  </a:lnTo>
                  <a:lnTo>
                    <a:pt x="74308" y="75702"/>
                  </a:lnTo>
                  <a:lnTo>
                    <a:pt x="68371" y="78249"/>
                  </a:lnTo>
                  <a:lnTo>
                    <a:pt x="56482" y="83725"/>
                  </a:lnTo>
                  <a:lnTo>
                    <a:pt x="26728" y="98277"/>
                  </a:lnTo>
                  <a:lnTo>
                    <a:pt x="20776" y="101237"/>
                  </a:lnTo>
                  <a:lnTo>
                    <a:pt x="15815" y="104202"/>
                  </a:lnTo>
                  <a:lnTo>
                    <a:pt x="11516" y="107171"/>
                  </a:lnTo>
                  <a:lnTo>
                    <a:pt x="7658" y="110143"/>
                  </a:lnTo>
                  <a:lnTo>
                    <a:pt x="5085" y="113116"/>
                  </a:lnTo>
                  <a:lnTo>
                    <a:pt x="3371" y="116091"/>
                  </a:lnTo>
                  <a:lnTo>
                    <a:pt x="0" y="124861"/>
                  </a:lnTo>
                  <a:lnTo>
                    <a:pt x="2613" y="127593"/>
                  </a:lnTo>
                  <a:lnTo>
                    <a:pt x="4699" y="129710"/>
                  </a:lnTo>
                  <a:lnTo>
                    <a:pt x="7082" y="131122"/>
                  </a:lnTo>
                  <a:lnTo>
                    <a:pt x="16168" y="134101"/>
                  </a:lnTo>
                  <a:lnTo>
                    <a:pt x="20680" y="136033"/>
                  </a:lnTo>
                  <a:lnTo>
                    <a:pt x="25673" y="138314"/>
                  </a:lnTo>
                  <a:lnTo>
                    <a:pt x="31979" y="139834"/>
                  </a:lnTo>
                  <a:lnTo>
                    <a:pt x="39159" y="140848"/>
                  </a:lnTo>
                  <a:lnTo>
                    <a:pt x="46922" y="141524"/>
                  </a:lnTo>
                  <a:lnTo>
                    <a:pt x="54082" y="141974"/>
                  </a:lnTo>
                  <a:lnTo>
                    <a:pt x="67329" y="142475"/>
                  </a:lnTo>
                  <a:lnTo>
                    <a:pt x="99131" y="142796"/>
                  </a:lnTo>
                  <a:lnTo>
                    <a:pt x="142943" y="142865"/>
                  </a:lnTo>
                  <a:lnTo>
                    <a:pt x="151830" y="141876"/>
                  </a:lnTo>
                  <a:lnTo>
                    <a:pt x="160732" y="140225"/>
                  </a:lnTo>
                  <a:lnTo>
                    <a:pt x="169643" y="138132"/>
                  </a:lnTo>
                  <a:lnTo>
                    <a:pt x="177567" y="135744"/>
                  </a:lnTo>
                  <a:lnTo>
                    <a:pt x="184835" y="133160"/>
                  </a:lnTo>
                  <a:lnTo>
                    <a:pt x="191665" y="130445"/>
                  </a:lnTo>
                  <a:lnTo>
                    <a:pt x="198202" y="127643"/>
                  </a:lnTo>
                  <a:lnTo>
                    <a:pt x="210758" y="121884"/>
                  </a:lnTo>
                  <a:lnTo>
                    <a:pt x="228982" y="113064"/>
                  </a:lnTo>
                  <a:lnTo>
                    <a:pt x="233994" y="110102"/>
                  </a:lnTo>
                  <a:lnTo>
                    <a:pt x="238328" y="107136"/>
                  </a:lnTo>
                  <a:lnTo>
                    <a:pt x="242209" y="104166"/>
                  </a:lnTo>
                  <a:lnTo>
                    <a:pt x="245789" y="101194"/>
                  </a:lnTo>
                  <a:lnTo>
                    <a:pt x="249168" y="98220"/>
                  </a:lnTo>
                  <a:lnTo>
                    <a:pt x="252413" y="95246"/>
                  </a:lnTo>
                  <a:lnTo>
                    <a:pt x="254576" y="92271"/>
                  </a:lnTo>
                  <a:lnTo>
                    <a:pt x="256018" y="89294"/>
                  </a:lnTo>
                  <a:lnTo>
                    <a:pt x="256979" y="86319"/>
                  </a:lnTo>
                  <a:lnTo>
                    <a:pt x="257620" y="83343"/>
                  </a:lnTo>
                  <a:lnTo>
                    <a:pt x="258047" y="80367"/>
                  </a:lnTo>
                  <a:lnTo>
                    <a:pt x="258332" y="77390"/>
                  </a:lnTo>
                  <a:lnTo>
                    <a:pt x="257529" y="74414"/>
                  </a:lnTo>
                  <a:lnTo>
                    <a:pt x="256003" y="71437"/>
                  </a:lnTo>
                  <a:lnTo>
                    <a:pt x="253992" y="68461"/>
                  </a:lnTo>
                  <a:lnTo>
                    <a:pt x="251661" y="64492"/>
                  </a:lnTo>
                  <a:lnTo>
                    <a:pt x="249113" y="59862"/>
                  </a:lnTo>
                  <a:lnTo>
                    <a:pt x="246423" y="54790"/>
                  </a:lnTo>
                  <a:lnTo>
                    <a:pt x="242645" y="49426"/>
                  </a:lnTo>
                  <a:lnTo>
                    <a:pt x="238142" y="43864"/>
                  </a:lnTo>
                  <a:lnTo>
                    <a:pt x="233156" y="38173"/>
                  </a:lnTo>
                  <a:lnTo>
                    <a:pt x="226855" y="33386"/>
                  </a:lnTo>
                  <a:lnTo>
                    <a:pt x="219678" y="29202"/>
                  </a:lnTo>
                  <a:lnTo>
                    <a:pt x="191512" y="15359"/>
                  </a:lnTo>
                  <a:lnTo>
                    <a:pt x="186194" y="12224"/>
                  </a:lnTo>
                  <a:lnTo>
                    <a:pt x="181657" y="9141"/>
                  </a:lnTo>
                  <a:lnTo>
                    <a:pt x="16960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35"/>
            <p:cNvSpPr/>
            <p:nvPr/>
          </p:nvSpPr>
          <p:spPr>
            <a:xfrm>
              <a:off x="2393156" y="5375671"/>
              <a:ext cx="8930" cy="312540"/>
            </a:xfrm>
            <a:custGeom>
              <a:avLst/>
              <a:gdLst/>
              <a:ahLst/>
              <a:cxnLst/>
              <a:rect l="0" t="0" r="0" b="0"/>
              <a:pathLst>
                <a:path w="8930" h="312540">
                  <a:moveTo>
                    <a:pt x="0" y="0"/>
                  </a:moveTo>
                  <a:lnTo>
                    <a:pt x="0" y="238673"/>
                  </a:lnTo>
                  <a:lnTo>
                    <a:pt x="992" y="251389"/>
                  </a:lnTo>
                  <a:lnTo>
                    <a:pt x="2646" y="262843"/>
                  </a:lnTo>
                  <a:lnTo>
                    <a:pt x="4740" y="273455"/>
                  </a:lnTo>
                  <a:lnTo>
                    <a:pt x="6137" y="282515"/>
                  </a:lnTo>
                  <a:lnTo>
                    <a:pt x="7068" y="290538"/>
                  </a:lnTo>
                  <a:lnTo>
                    <a:pt x="8929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436"/>
            <p:cNvSpPr/>
            <p:nvPr/>
          </p:nvSpPr>
          <p:spPr>
            <a:xfrm>
              <a:off x="3143250" y="5429250"/>
              <a:ext cx="16251" cy="330399"/>
            </a:xfrm>
            <a:custGeom>
              <a:avLst/>
              <a:gdLst/>
              <a:ahLst/>
              <a:cxnLst/>
              <a:rect l="0" t="0" r="0" b="0"/>
              <a:pathLst>
                <a:path w="16251" h="330399">
                  <a:moveTo>
                    <a:pt x="0" y="0"/>
                  </a:moveTo>
                  <a:lnTo>
                    <a:pt x="0" y="17169"/>
                  </a:lnTo>
                  <a:lnTo>
                    <a:pt x="992" y="24344"/>
                  </a:lnTo>
                  <a:lnTo>
                    <a:pt x="2645" y="33096"/>
                  </a:lnTo>
                  <a:lnTo>
                    <a:pt x="4740" y="42900"/>
                  </a:lnTo>
                  <a:lnTo>
                    <a:pt x="9713" y="69668"/>
                  </a:lnTo>
                  <a:lnTo>
                    <a:pt x="12428" y="85140"/>
                  </a:lnTo>
                  <a:lnTo>
                    <a:pt x="14238" y="102400"/>
                  </a:lnTo>
                  <a:lnTo>
                    <a:pt x="15445" y="120853"/>
                  </a:lnTo>
                  <a:lnTo>
                    <a:pt x="16250" y="140099"/>
                  </a:lnTo>
                  <a:lnTo>
                    <a:pt x="15794" y="160868"/>
                  </a:lnTo>
                  <a:lnTo>
                    <a:pt x="14498" y="182651"/>
                  </a:lnTo>
                  <a:lnTo>
                    <a:pt x="12641" y="205111"/>
                  </a:lnTo>
                  <a:lnTo>
                    <a:pt x="11404" y="226038"/>
                  </a:lnTo>
                  <a:lnTo>
                    <a:pt x="10029" y="265164"/>
                  </a:lnTo>
                  <a:lnTo>
                    <a:pt x="8929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37"/>
            <p:cNvSpPr/>
            <p:nvPr/>
          </p:nvSpPr>
          <p:spPr>
            <a:xfrm>
              <a:off x="2411015" y="5795367"/>
              <a:ext cx="17861" cy="285751"/>
            </a:xfrm>
            <a:custGeom>
              <a:avLst/>
              <a:gdLst/>
              <a:ahLst/>
              <a:cxnLst/>
              <a:rect l="0" t="0" r="0" b="0"/>
              <a:pathLst>
                <a:path w="17861" h="285751">
                  <a:moveTo>
                    <a:pt x="17860" y="0"/>
                  </a:moveTo>
                  <a:lnTo>
                    <a:pt x="17860" y="137505"/>
                  </a:lnTo>
                  <a:lnTo>
                    <a:pt x="16867" y="150209"/>
                  </a:lnTo>
                  <a:lnTo>
                    <a:pt x="15214" y="163639"/>
                  </a:lnTo>
                  <a:lnTo>
                    <a:pt x="13119" y="177553"/>
                  </a:lnTo>
                  <a:lnTo>
                    <a:pt x="11722" y="190799"/>
                  </a:lnTo>
                  <a:lnTo>
                    <a:pt x="10791" y="203597"/>
                  </a:lnTo>
                  <a:lnTo>
                    <a:pt x="10171" y="216099"/>
                  </a:lnTo>
                  <a:lnTo>
                    <a:pt x="8765" y="227409"/>
                  </a:lnTo>
                  <a:lnTo>
                    <a:pt x="6836" y="237926"/>
                  </a:lnTo>
                  <a:lnTo>
                    <a:pt x="4557" y="247915"/>
                  </a:lnTo>
                  <a:lnTo>
                    <a:pt x="3038" y="256557"/>
                  </a:lnTo>
                  <a:lnTo>
                    <a:pt x="2025" y="264304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438"/>
            <p:cNvSpPr/>
            <p:nvPr/>
          </p:nvSpPr>
          <p:spPr>
            <a:xfrm>
              <a:off x="2973631" y="5822156"/>
              <a:ext cx="169573" cy="187392"/>
            </a:xfrm>
            <a:custGeom>
              <a:avLst/>
              <a:gdLst/>
              <a:ahLst/>
              <a:cxnLst/>
              <a:rect l="0" t="0" r="0" b="0"/>
              <a:pathLst>
                <a:path w="169573" h="187392">
                  <a:moveTo>
                    <a:pt x="71392" y="17859"/>
                  </a:moveTo>
                  <a:lnTo>
                    <a:pt x="66651" y="17859"/>
                  </a:lnTo>
                  <a:lnTo>
                    <a:pt x="64263" y="18851"/>
                  </a:lnTo>
                  <a:lnTo>
                    <a:pt x="61678" y="20504"/>
                  </a:lnTo>
                  <a:lnTo>
                    <a:pt x="58963" y="22599"/>
                  </a:lnTo>
                  <a:lnTo>
                    <a:pt x="56161" y="23996"/>
                  </a:lnTo>
                  <a:lnTo>
                    <a:pt x="53300" y="24927"/>
                  </a:lnTo>
                  <a:lnTo>
                    <a:pt x="50401" y="25548"/>
                  </a:lnTo>
                  <a:lnTo>
                    <a:pt x="47476" y="26953"/>
                  </a:lnTo>
                  <a:lnTo>
                    <a:pt x="44534" y="28883"/>
                  </a:lnTo>
                  <a:lnTo>
                    <a:pt x="41580" y="31161"/>
                  </a:lnTo>
                  <a:lnTo>
                    <a:pt x="38619" y="33673"/>
                  </a:lnTo>
                  <a:lnTo>
                    <a:pt x="35652" y="36339"/>
                  </a:lnTo>
                  <a:lnTo>
                    <a:pt x="29711" y="41948"/>
                  </a:lnTo>
                  <a:lnTo>
                    <a:pt x="14836" y="56590"/>
                  </a:lnTo>
                  <a:lnTo>
                    <a:pt x="11860" y="60548"/>
                  </a:lnTo>
                  <a:lnTo>
                    <a:pt x="8883" y="65169"/>
                  </a:lnTo>
                  <a:lnTo>
                    <a:pt x="5907" y="70235"/>
                  </a:lnTo>
                  <a:lnTo>
                    <a:pt x="3923" y="74605"/>
                  </a:lnTo>
                  <a:lnTo>
                    <a:pt x="2600" y="78510"/>
                  </a:lnTo>
                  <a:lnTo>
                    <a:pt x="1718" y="82105"/>
                  </a:lnTo>
                  <a:lnTo>
                    <a:pt x="1130" y="85495"/>
                  </a:lnTo>
                  <a:lnTo>
                    <a:pt x="738" y="88746"/>
                  </a:lnTo>
                  <a:lnTo>
                    <a:pt x="477" y="91906"/>
                  </a:lnTo>
                  <a:lnTo>
                    <a:pt x="302" y="95997"/>
                  </a:lnTo>
                  <a:lnTo>
                    <a:pt x="58" y="110244"/>
                  </a:lnTo>
                  <a:lnTo>
                    <a:pt x="0" y="117789"/>
                  </a:lnTo>
                  <a:lnTo>
                    <a:pt x="977" y="122181"/>
                  </a:lnTo>
                  <a:lnTo>
                    <a:pt x="2621" y="127095"/>
                  </a:lnTo>
                  <a:lnTo>
                    <a:pt x="4708" y="132355"/>
                  </a:lnTo>
                  <a:lnTo>
                    <a:pt x="7093" y="136854"/>
                  </a:lnTo>
                  <a:lnTo>
                    <a:pt x="9674" y="140845"/>
                  </a:lnTo>
                  <a:lnTo>
                    <a:pt x="12387" y="144498"/>
                  </a:lnTo>
                  <a:lnTo>
                    <a:pt x="16180" y="147926"/>
                  </a:lnTo>
                  <a:lnTo>
                    <a:pt x="20693" y="151203"/>
                  </a:lnTo>
                  <a:lnTo>
                    <a:pt x="25687" y="154380"/>
                  </a:lnTo>
                  <a:lnTo>
                    <a:pt x="30008" y="158483"/>
                  </a:lnTo>
                  <a:lnTo>
                    <a:pt x="33880" y="163202"/>
                  </a:lnTo>
                  <a:lnTo>
                    <a:pt x="37454" y="168332"/>
                  </a:lnTo>
                  <a:lnTo>
                    <a:pt x="41822" y="171753"/>
                  </a:lnTo>
                  <a:lnTo>
                    <a:pt x="46717" y="174033"/>
                  </a:lnTo>
                  <a:lnTo>
                    <a:pt x="51966" y="175553"/>
                  </a:lnTo>
                  <a:lnTo>
                    <a:pt x="56457" y="177559"/>
                  </a:lnTo>
                  <a:lnTo>
                    <a:pt x="60443" y="179888"/>
                  </a:lnTo>
                  <a:lnTo>
                    <a:pt x="64093" y="182433"/>
                  </a:lnTo>
                  <a:lnTo>
                    <a:pt x="68510" y="184130"/>
                  </a:lnTo>
                  <a:lnTo>
                    <a:pt x="73439" y="185261"/>
                  </a:lnTo>
                  <a:lnTo>
                    <a:pt x="78710" y="186015"/>
                  </a:lnTo>
                  <a:lnTo>
                    <a:pt x="84208" y="186517"/>
                  </a:lnTo>
                  <a:lnTo>
                    <a:pt x="89858" y="186853"/>
                  </a:lnTo>
                  <a:lnTo>
                    <a:pt x="100435" y="187225"/>
                  </a:lnTo>
                  <a:lnTo>
                    <a:pt x="108443" y="187391"/>
                  </a:lnTo>
                  <a:lnTo>
                    <a:pt x="112960" y="186443"/>
                  </a:lnTo>
                  <a:lnTo>
                    <a:pt x="117956" y="184818"/>
                  </a:lnTo>
                  <a:lnTo>
                    <a:pt x="123270" y="182743"/>
                  </a:lnTo>
                  <a:lnTo>
                    <a:pt x="127805" y="181360"/>
                  </a:lnTo>
                  <a:lnTo>
                    <a:pt x="131821" y="180438"/>
                  </a:lnTo>
                  <a:lnTo>
                    <a:pt x="135491" y="179823"/>
                  </a:lnTo>
                  <a:lnTo>
                    <a:pt x="138929" y="177429"/>
                  </a:lnTo>
                  <a:lnTo>
                    <a:pt x="142213" y="173848"/>
                  </a:lnTo>
                  <a:lnTo>
                    <a:pt x="145395" y="169477"/>
                  </a:lnTo>
                  <a:lnTo>
                    <a:pt x="148509" y="165570"/>
                  </a:lnTo>
                  <a:lnTo>
                    <a:pt x="151577" y="161974"/>
                  </a:lnTo>
                  <a:lnTo>
                    <a:pt x="154614" y="158584"/>
                  </a:lnTo>
                  <a:lnTo>
                    <a:pt x="160635" y="152172"/>
                  </a:lnTo>
                  <a:lnTo>
                    <a:pt x="163629" y="149072"/>
                  </a:lnTo>
                  <a:lnTo>
                    <a:pt x="165626" y="146014"/>
                  </a:lnTo>
                  <a:lnTo>
                    <a:pt x="166956" y="142984"/>
                  </a:lnTo>
                  <a:lnTo>
                    <a:pt x="167844" y="139971"/>
                  </a:lnTo>
                  <a:lnTo>
                    <a:pt x="168435" y="135978"/>
                  </a:lnTo>
                  <a:lnTo>
                    <a:pt x="168830" y="131331"/>
                  </a:lnTo>
                  <a:lnTo>
                    <a:pt x="169093" y="126249"/>
                  </a:lnTo>
                  <a:lnTo>
                    <a:pt x="169385" y="115311"/>
                  </a:lnTo>
                  <a:lnTo>
                    <a:pt x="169572" y="96861"/>
                  </a:lnTo>
                  <a:lnTo>
                    <a:pt x="168595" y="92355"/>
                  </a:lnTo>
                  <a:lnTo>
                    <a:pt x="166952" y="87367"/>
                  </a:lnTo>
                  <a:lnTo>
                    <a:pt x="164864" y="82057"/>
                  </a:lnTo>
                  <a:lnTo>
                    <a:pt x="162480" y="76533"/>
                  </a:lnTo>
                  <a:lnTo>
                    <a:pt x="157185" y="65103"/>
                  </a:lnTo>
                  <a:lnTo>
                    <a:pt x="153392" y="59277"/>
                  </a:lnTo>
                  <a:lnTo>
                    <a:pt x="148879" y="53408"/>
                  </a:lnTo>
                  <a:lnTo>
                    <a:pt x="143886" y="47512"/>
                  </a:lnTo>
                  <a:lnTo>
                    <a:pt x="139565" y="41596"/>
                  </a:lnTo>
                  <a:lnTo>
                    <a:pt x="135692" y="35668"/>
                  </a:lnTo>
                  <a:lnTo>
                    <a:pt x="132118" y="29732"/>
                  </a:lnTo>
                  <a:lnTo>
                    <a:pt x="126759" y="24782"/>
                  </a:lnTo>
                  <a:lnTo>
                    <a:pt x="120210" y="20490"/>
                  </a:lnTo>
                  <a:lnTo>
                    <a:pt x="93051" y="6472"/>
                  </a:lnTo>
                  <a:lnTo>
                    <a:pt x="86824" y="4315"/>
                  </a:lnTo>
                  <a:lnTo>
                    <a:pt x="80687" y="2876"/>
                  </a:lnTo>
                  <a:lnTo>
                    <a:pt x="74612" y="1917"/>
                  </a:lnTo>
                  <a:lnTo>
                    <a:pt x="68578" y="1278"/>
                  </a:lnTo>
                  <a:lnTo>
                    <a:pt x="62570" y="852"/>
                  </a:lnTo>
                  <a:lnTo>
                    <a:pt x="4460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439"/>
            <p:cNvSpPr/>
            <p:nvPr/>
          </p:nvSpPr>
          <p:spPr>
            <a:xfrm>
              <a:off x="2957111" y="3341102"/>
              <a:ext cx="263344" cy="123494"/>
            </a:xfrm>
            <a:custGeom>
              <a:avLst/>
              <a:gdLst/>
              <a:ahLst/>
              <a:cxnLst/>
              <a:rect l="0" t="0" r="0" b="0"/>
              <a:pathLst>
                <a:path w="263344" h="123494">
                  <a:moveTo>
                    <a:pt x="43264" y="34319"/>
                  </a:moveTo>
                  <a:lnTo>
                    <a:pt x="26754" y="34319"/>
                  </a:lnTo>
                  <a:lnTo>
                    <a:pt x="23359" y="36965"/>
                  </a:lnTo>
                  <a:lnTo>
                    <a:pt x="21064" y="39060"/>
                  </a:lnTo>
                  <a:lnTo>
                    <a:pt x="15868" y="44033"/>
                  </a:lnTo>
                  <a:lnTo>
                    <a:pt x="13094" y="46748"/>
                  </a:lnTo>
                  <a:lnTo>
                    <a:pt x="11244" y="49551"/>
                  </a:lnTo>
                  <a:lnTo>
                    <a:pt x="10011" y="52411"/>
                  </a:lnTo>
                  <a:lnTo>
                    <a:pt x="9189" y="55310"/>
                  </a:lnTo>
                  <a:lnTo>
                    <a:pt x="7649" y="58235"/>
                  </a:lnTo>
                  <a:lnTo>
                    <a:pt x="5629" y="61177"/>
                  </a:lnTo>
                  <a:lnTo>
                    <a:pt x="3291" y="64131"/>
                  </a:lnTo>
                  <a:lnTo>
                    <a:pt x="1733" y="67092"/>
                  </a:lnTo>
                  <a:lnTo>
                    <a:pt x="693" y="70058"/>
                  </a:lnTo>
                  <a:lnTo>
                    <a:pt x="0" y="73028"/>
                  </a:lnTo>
                  <a:lnTo>
                    <a:pt x="5492" y="76001"/>
                  </a:lnTo>
                  <a:lnTo>
                    <a:pt x="15106" y="78974"/>
                  </a:lnTo>
                  <a:lnTo>
                    <a:pt x="27469" y="81948"/>
                  </a:lnTo>
                  <a:lnTo>
                    <a:pt x="36702" y="84923"/>
                  </a:lnTo>
                  <a:lnTo>
                    <a:pt x="43850" y="87899"/>
                  </a:lnTo>
                  <a:lnTo>
                    <a:pt x="49608" y="90875"/>
                  </a:lnTo>
                  <a:lnTo>
                    <a:pt x="54439" y="93851"/>
                  </a:lnTo>
                  <a:lnTo>
                    <a:pt x="58651" y="96828"/>
                  </a:lnTo>
                  <a:lnTo>
                    <a:pt x="62451" y="99804"/>
                  </a:lnTo>
                  <a:lnTo>
                    <a:pt x="66970" y="102780"/>
                  </a:lnTo>
                  <a:lnTo>
                    <a:pt x="71966" y="105757"/>
                  </a:lnTo>
                  <a:lnTo>
                    <a:pt x="77281" y="108733"/>
                  </a:lnTo>
                  <a:lnTo>
                    <a:pt x="82809" y="110718"/>
                  </a:lnTo>
                  <a:lnTo>
                    <a:pt x="88479" y="112041"/>
                  </a:lnTo>
                  <a:lnTo>
                    <a:pt x="94243" y="112923"/>
                  </a:lnTo>
                  <a:lnTo>
                    <a:pt x="100070" y="114503"/>
                  </a:lnTo>
                  <a:lnTo>
                    <a:pt x="105939" y="116548"/>
                  </a:lnTo>
                  <a:lnTo>
                    <a:pt x="111836" y="118905"/>
                  </a:lnTo>
                  <a:lnTo>
                    <a:pt x="117752" y="120475"/>
                  </a:lnTo>
                  <a:lnTo>
                    <a:pt x="123680" y="121522"/>
                  </a:lnTo>
                  <a:lnTo>
                    <a:pt x="129617" y="122220"/>
                  </a:lnTo>
                  <a:lnTo>
                    <a:pt x="135559" y="122686"/>
                  </a:lnTo>
                  <a:lnTo>
                    <a:pt x="141505" y="122996"/>
                  </a:lnTo>
                  <a:lnTo>
                    <a:pt x="147453" y="123203"/>
                  </a:lnTo>
                  <a:lnTo>
                    <a:pt x="170046" y="123493"/>
                  </a:lnTo>
                  <a:lnTo>
                    <a:pt x="177394" y="122542"/>
                  </a:lnTo>
                  <a:lnTo>
                    <a:pt x="184278" y="120916"/>
                  </a:lnTo>
                  <a:lnTo>
                    <a:pt x="190851" y="118839"/>
                  </a:lnTo>
                  <a:lnTo>
                    <a:pt x="197218" y="117455"/>
                  </a:lnTo>
                  <a:lnTo>
                    <a:pt x="203447" y="116532"/>
                  </a:lnTo>
                  <a:lnTo>
                    <a:pt x="209584" y="115917"/>
                  </a:lnTo>
                  <a:lnTo>
                    <a:pt x="215659" y="114514"/>
                  </a:lnTo>
                  <a:lnTo>
                    <a:pt x="221694" y="112588"/>
                  </a:lnTo>
                  <a:lnTo>
                    <a:pt x="227702" y="110311"/>
                  </a:lnTo>
                  <a:lnTo>
                    <a:pt x="232699" y="107800"/>
                  </a:lnTo>
                  <a:lnTo>
                    <a:pt x="237023" y="105135"/>
                  </a:lnTo>
                  <a:lnTo>
                    <a:pt x="240897" y="102366"/>
                  </a:lnTo>
                  <a:lnTo>
                    <a:pt x="245465" y="100520"/>
                  </a:lnTo>
                  <a:lnTo>
                    <a:pt x="250494" y="99289"/>
                  </a:lnTo>
                  <a:lnTo>
                    <a:pt x="255831" y="98468"/>
                  </a:lnTo>
                  <a:lnTo>
                    <a:pt x="259389" y="96929"/>
                  </a:lnTo>
                  <a:lnTo>
                    <a:pt x="261762" y="94911"/>
                  </a:lnTo>
                  <a:lnTo>
                    <a:pt x="263343" y="92573"/>
                  </a:lnTo>
                  <a:lnTo>
                    <a:pt x="260429" y="90022"/>
                  </a:lnTo>
                  <a:lnTo>
                    <a:pt x="254516" y="87330"/>
                  </a:lnTo>
                  <a:lnTo>
                    <a:pt x="246607" y="84542"/>
                  </a:lnTo>
                  <a:lnTo>
                    <a:pt x="241333" y="81692"/>
                  </a:lnTo>
                  <a:lnTo>
                    <a:pt x="237818" y="78800"/>
                  </a:lnTo>
                  <a:lnTo>
                    <a:pt x="235474" y="75879"/>
                  </a:lnTo>
                  <a:lnTo>
                    <a:pt x="232920" y="72940"/>
                  </a:lnTo>
                  <a:lnTo>
                    <a:pt x="230225" y="69988"/>
                  </a:lnTo>
                  <a:lnTo>
                    <a:pt x="224584" y="64063"/>
                  </a:lnTo>
                  <a:lnTo>
                    <a:pt x="218770" y="58122"/>
                  </a:lnTo>
                  <a:lnTo>
                    <a:pt x="215830" y="54157"/>
                  </a:lnTo>
                  <a:lnTo>
                    <a:pt x="212879" y="49529"/>
                  </a:lnTo>
                  <a:lnTo>
                    <a:pt x="209918" y="44459"/>
                  </a:lnTo>
                  <a:lnTo>
                    <a:pt x="205961" y="40087"/>
                  </a:lnTo>
                  <a:lnTo>
                    <a:pt x="201338" y="36180"/>
                  </a:lnTo>
                  <a:lnTo>
                    <a:pt x="196271" y="32583"/>
                  </a:lnTo>
                  <a:lnTo>
                    <a:pt x="190909" y="29193"/>
                  </a:lnTo>
                  <a:lnTo>
                    <a:pt x="185350" y="25941"/>
                  </a:lnTo>
                  <a:lnTo>
                    <a:pt x="179660" y="22781"/>
                  </a:lnTo>
                  <a:lnTo>
                    <a:pt x="168046" y="16623"/>
                  </a:lnTo>
                  <a:lnTo>
                    <a:pt x="162170" y="13592"/>
                  </a:lnTo>
                  <a:lnTo>
                    <a:pt x="155277" y="11572"/>
                  </a:lnTo>
                  <a:lnTo>
                    <a:pt x="147705" y="10224"/>
                  </a:lnTo>
                  <a:lnTo>
                    <a:pt x="139680" y="9326"/>
                  </a:lnTo>
                  <a:lnTo>
                    <a:pt x="132346" y="7735"/>
                  </a:lnTo>
                  <a:lnTo>
                    <a:pt x="125472" y="5683"/>
                  </a:lnTo>
                  <a:lnTo>
                    <a:pt x="118905" y="3322"/>
                  </a:lnTo>
                  <a:lnTo>
                    <a:pt x="111551" y="1748"/>
                  </a:lnTo>
                  <a:lnTo>
                    <a:pt x="103671" y="699"/>
                  </a:lnTo>
                  <a:lnTo>
                    <a:pt x="95442" y="0"/>
                  </a:lnTo>
                  <a:lnTo>
                    <a:pt x="87971" y="525"/>
                  </a:lnTo>
                  <a:lnTo>
                    <a:pt x="81006" y="1868"/>
                  </a:lnTo>
                  <a:lnTo>
                    <a:pt x="74378" y="3755"/>
                  </a:lnTo>
                  <a:lnTo>
                    <a:pt x="67976" y="5014"/>
                  </a:lnTo>
                  <a:lnTo>
                    <a:pt x="61722" y="5853"/>
                  </a:lnTo>
                  <a:lnTo>
                    <a:pt x="43264" y="75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440"/>
            <p:cNvSpPr/>
            <p:nvPr/>
          </p:nvSpPr>
          <p:spPr>
            <a:xfrm>
              <a:off x="3598855" y="2777144"/>
              <a:ext cx="383786" cy="392896"/>
            </a:xfrm>
            <a:custGeom>
              <a:avLst/>
              <a:gdLst/>
              <a:ahLst/>
              <a:cxnLst/>
              <a:rect l="0" t="0" r="0" b="0"/>
              <a:pathLst>
                <a:path w="383786" h="392896">
                  <a:moveTo>
                    <a:pt x="142684" y="392895"/>
                  </a:moveTo>
                  <a:lnTo>
                    <a:pt x="142684" y="380466"/>
                  </a:lnTo>
                  <a:lnTo>
                    <a:pt x="143675" y="377663"/>
                  </a:lnTo>
                  <a:lnTo>
                    <a:pt x="147424" y="371904"/>
                  </a:lnTo>
                  <a:lnTo>
                    <a:pt x="149751" y="363391"/>
                  </a:lnTo>
                  <a:lnTo>
                    <a:pt x="150786" y="352993"/>
                  </a:lnTo>
                  <a:lnTo>
                    <a:pt x="151245" y="341757"/>
                  </a:lnTo>
                  <a:lnTo>
                    <a:pt x="154096" y="330148"/>
                  </a:lnTo>
                  <a:lnTo>
                    <a:pt x="157678" y="318375"/>
                  </a:lnTo>
                  <a:lnTo>
                    <a:pt x="159269" y="306527"/>
                  </a:lnTo>
                  <a:lnTo>
                    <a:pt x="160686" y="299597"/>
                  </a:lnTo>
                  <a:lnTo>
                    <a:pt x="162623" y="292001"/>
                  </a:lnTo>
                  <a:lnTo>
                    <a:pt x="164906" y="283960"/>
                  </a:lnTo>
                  <a:lnTo>
                    <a:pt x="166428" y="276616"/>
                  </a:lnTo>
                  <a:lnTo>
                    <a:pt x="167443" y="269735"/>
                  </a:lnTo>
                  <a:lnTo>
                    <a:pt x="168120" y="263163"/>
                  </a:lnTo>
                  <a:lnTo>
                    <a:pt x="169563" y="255805"/>
                  </a:lnTo>
                  <a:lnTo>
                    <a:pt x="171517" y="247923"/>
                  </a:lnTo>
                  <a:lnTo>
                    <a:pt x="173812" y="239692"/>
                  </a:lnTo>
                  <a:lnTo>
                    <a:pt x="179008" y="222609"/>
                  </a:lnTo>
                  <a:lnTo>
                    <a:pt x="208178" y="133923"/>
                  </a:lnTo>
                  <a:lnTo>
                    <a:pt x="211151" y="125989"/>
                  </a:lnTo>
                  <a:lnTo>
                    <a:pt x="214126" y="118715"/>
                  </a:lnTo>
                  <a:lnTo>
                    <a:pt x="217100" y="111882"/>
                  </a:lnTo>
                  <a:lnTo>
                    <a:pt x="223052" y="98998"/>
                  </a:lnTo>
                  <a:lnTo>
                    <a:pt x="226028" y="92783"/>
                  </a:lnTo>
                  <a:lnTo>
                    <a:pt x="228012" y="85664"/>
                  </a:lnTo>
                  <a:lnTo>
                    <a:pt x="229335" y="77942"/>
                  </a:lnTo>
                  <a:lnTo>
                    <a:pt x="230217" y="69817"/>
                  </a:lnTo>
                  <a:lnTo>
                    <a:pt x="231796" y="62416"/>
                  </a:lnTo>
                  <a:lnTo>
                    <a:pt x="233842" y="55497"/>
                  </a:lnTo>
                  <a:lnTo>
                    <a:pt x="237768" y="43510"/>
                  </a:lnTo>
                  <a:lnTo>
                    <a:pt x="239514" y="34876"/>
                  </a:lnTo>
                  <a:lnTo>
                    <a:pt x="240290" y="25085"/>
                  </a:lnTo>
                  <a:lnTo>
                    <a:pt x="240787" y="12112"/>
                  </a:lnTo>
                  <a:lnTo>
                    <a:pt x="240874" y="5124"/>
                  </a:lnTo>
                  <a:lnTo>
                    <a:pt x="239894" y="3412"/>
                  </a:lnTo>
                  <a:lnTo>
                    <a:pt x="238248" y="2271"/>
                  </a:lnTo>
                  <a:lnTo>
                    <a:pt x="233218" y="439"/>
                  </a:lnTo>
                  <a:lnTo>
                    <a:pt x="222866" y="122"/>
                  </a:lnTo>
                  <a:lnTo>
                    <a:pt x="197719" y="0"/>
                  </a:lnTo>
                  <a:lnTo>
                    <a:pt x="186657" y="2640"/>
                  </a:lnTo>
                  <a:lnTo>
                    <a:pt x="174133" y="7120"/>
                  </a:lnTo>
                  <a:lnTo>
                    <a:pt x="158646" y="12418"/>
                  </a:lnTo>
                  <a:lnTo>
                    <a:pt x="151340" y="15221"/>
                  </a:lnTo>
                  <a:lnTo>
                    <a:pt x="144486" y="18080"/>
                  </a:lnTo>
                  <a:lnTo>
                    <a:pt x="137932" y="20979"/>
                  </a:lnTo>
                  <a:lnTo>
                    <a:pt x="130586" y="23904"/>
                  </a:lnTo>
                  <a:lnTo>
                    <a:pt x="114486" y="29800"/>
                  </a:lnTo>
                  <a:lnTo>
                    <a:pt x="107018" y="32761"/>
                  </a:lnTo>
                  <a:lnTo>
                    <a:pt x="100055" y="35728"/>
                  </a:lnTo>
                  <a:lnTo>
                    <a:pt x="93428" y="38697"/>
                  </a:lnTo>
                  <a:lnTo>
                    <a:pt x="86034" y="40677"/>
                  </a:lnTo>
                  <a:lnTo>
                    <a:pt x="78128" y="41997"/>
                  </a:lnTo>
                  <a:lnTo>
                    <a:pt x="69881" y="42877"/>
                  </a:lnTo>
                  <a:lnTo>
                    <a:pt x="62398" y="44456"/>
                  </a:lnTo>
                  <a:lnTo>
                    <a:pt x="55426" y="46500"/>
                  </a:lnTo>
                  <a:lnTo>
                    <a:pt x="48793" y="48856"/>
                  </a:lnTo>
                  <a:lnTo>
                    <a:pt x="38777" y="54119"/>
                  </a:lnTo>
                  <a:lnTo>
                    <a:pt x="34717" y="56911"/>
                  </a:lnTo>
                  <a:lnTo>
                    <a:pt x="24915" y="60014"/>
                  </a:lnTo>
                  <a:lnTo>
                    <a:pt x="14936" y="61393"/>
                  </a:lnTo>
                  <a:lnTo>
                    <a:pt x="3090" y="62278"/>
                  </a:lnTo>
                  <a:lnTo>
                    <a:pt x="0" y="62483"/>
                  </a:lnTo>
                  <a:lnTo>
                    <a:pt x="4606" y="62492"/>
                  </a:lnTo>
                  <a:lnTo>
                    <a:pt x="6976" y="61501"/>
                  </a:lnTo>
                  <a:lnTo>
                    <a:pt x="12254" y="57755"/>
                  </a:lnTo>
                  <a:lnTo>
                    <a:pt x="16043" y="56359"/>
                  </a:lnTo>
                  <a:lnTo>
                    <a:pt x="25545" y="54807"/>
                  </a:lnTo>
                  <a:lnTo>
                    <a:pt x="36382" y="51472"/>
                  </a:lnTo>
                  <a:lnTo>
                    <a:pt x="42050" y="49194"/>
                  </a:lnTo>
                  <a:lnTo>
                    <a:pt x="56286" y="44016"/>
                  </a:lnTo>
                  <a:lnTo>
                    <a:pt x="64249" y="41246"/>
                  </a:lnTo>
                  <a:lnTo>
                    <a:pt x="72534" y="39400"/>
                  </a:lnTo>
                  <a:lnTo>
                    <a:pt x="81034" y="38169"/>
                  </a:lnTo>
                  <a:lnTo>
                    <a:pt x="89678" y="37349"/>
                  </a:lnTo>
                  <a:lnTo>
                    <a:pt x="99409" y="35809"/>
                  </a:lnTo>
                  <a:lnTo>
                    <a:pt x="109865" y="33791"/>
                  </a:lnTo>
                  <a:lnTo>
                    <a:pt x="120805" y="31453"/>
                  </a:lnTo>
                  <a:lnTo>
                    <a:pt x="132066" y="29894"/>
                  </a:lnTo>
                  <a:lnTo>
                    <a:pt x="143543" y="28856"/>
                  </a:lnTo>
                  <a:lnTo>
                    <a:pt x="155163" y="28163"/>
                  </a:lnTo>
                  <a:lnTo>
                    <a:pt x="166878" y="26709"/>
                  </a:lnTo>
                  <a:lnTo>
                    <a:pt x="178657" y="24747"/>
                  </a:lnTo>
                  <a:lnTo>
                    <a:pt x="190478" y="22448"/>
                  </a:lnTo>
                  <a:lnTo>
                    <a:pt x="201336" y="20914"/>
                  </a:lnTo>
                  <a:lnTo>
                    <a:pt x="211551" y="19892"/>
                  </a:lnTo>
                  <a:lnTo>
                    <a:pt x="221337" y="19211"/>
                  </a:lnTo>
                  <a:lnTo>
                    <a:pt x="231830" y="18756"/>
                  </a:lnTo>
                  <a:lnTo>
                    <a:pt x="254072" y="18251"/>
                  </a:lnTo>
                  <a:lnTo>
                    <a:pt x="353461" y="17851"/>
                  </a:lnTo>
                  <a:lnTo>
                    <a:pt x="359600" y="18842"/>
                  </a:lnTo>
                  <a:lnTo>
                    <a:pt x="365677" y="20495"/>
                  </a:lnTo>
                  <a:lnTo>
                    <a:pt x="383785" y="267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441"/>
            <p:cNvSpPr/>
            <p:nvPr/>
          </p:nvSpPr>
          <p:spPr>
            <a:xfrm>
              <a:off x="3804046" y="3046433"/>
              <a:ext cx="142876" cy="275411"/>
            </a:xfrm>
            <a:custGeom>
              <a:avLst/>
              <a:gdLst/>
              <a:ahLst/>
              <a:cxnLst/>
              <a:rect l="0" t="0" r="0" b="0"/>
              <a:pathLst>
                <a:path w="142876" h="275411">
                  <a:moveTo>
                    <a:pt x="0" y="275410"/>
                  </a:moveTo>
                  <a:lnTo>
                    <a:pt x="0" y="267722"/>
                  </a:lnTo>
                  <a:lnTo>
                    <a:pt x="2646" y="264387"/>
                  </a:lnTo>
                  <a:lnTo>
                    <a:pt x="4741" y="262108"/>
                  </a:lnTo>
                  <a:lnTo>
                    <a:pt x="9714" y="256930"/>
                  </a:lnTo>
                  <a:lnTo>
                    <a:pt x="12429" y="254161"/>
                  </a:lnTo>
                  <a:lnTo>
                    <a:pt x="14239" y="250330"/>
                  </a:lnTo>
                  <a:lnTo>
                    <a:pt x="15446" y="245792"/>
                  </a:lnTo>
                  <a:lnTo>
                    <a:pt x="16251" y="240782"/>
                  </a:lnTo>
                  <a:lnTo>
                    <a:pt x="17779" y="235457"/>
                  </a:lnTo>
                  <a:lnTo>
                    <a:pt x="19790" y="229923"/>
                  </a:lnTo>
                  <a:lnTo>
                    <a:pt x="22123" y="224250"/>
                  </a:lnTo>
                  <a:lnTo>
                    <a:pt x="24671" y="218483"/>
                  </a:lnTo>
                  <a:lnTo>
                    <a:pt x="30147" y="206784"/>
                  </a:lnTo>
                  <a:lnTo>
                    <a:pt x="56565" y="153367"/>
                  </a:lnTo>
                  <a:lnTo>
                    <a:pt x="59538" y="146423"/>
                  </a:lnTo>
                  <a:lnTo>
                    <a:pt x="62512" y="138817"/>
                  </a:lnTo>
                  <a:lnTo>
                    <a:pt x="65487" y="130770"/>
                  </a:lnTo>
                  <a:lnTo>
                    <a:pt x="67471" y="123421"/>
                  </a:lnTo>
                  <a:lnTo>
                    <a:pt x="68793" y="116537"/>
                  </a:lnTo>
                  <a:lnTo>
                    <a:pt x="69675" y="109963"/>
                  </a:lnTo>
                  <a:lnTo>
                    <a:pt x="71255" y="103597"/>
                  </a:lnTo>
                  <a:lnTo>
                    <a:pt x="73300" y="97368"/>
                  </a:lnTo>
                  <a:lnTo>
                    <a:pt x="75656" y="91231"/>
                  </a:lnTo>
                  <a:lnTo>
                    <a:pt x="78219" y="85155"/>
                  </a:lnTo>
                  <a:lnTo>
                    <a:pt x="80919" y="79120"/>
                  </a:lnTo>
                  <a:lnTo>
                    <a:pt x="83712" y="73113"/>
                  </a:lnTo>
                  <a:lnTo>
                    <a:pt x="85573" y="67124"/>
                  </a:lnTo>
                  <a:lnTo>
                    <a:pt x="86815" y="61146"/>
                  </a:lnTo>
                  <a:lnTo>
                    <a:pt x="87642" y="55177"/>
                  </a:lnTo>
                  <a:lnTo>
                    <a:pt x="89186" y="49213"/>
                  </a:lnTo>
                  <a:lnTo>
                    <a:pt x="91208" y="43253"/>
                  </a:lnTo>
                  <a:lnTo>
                    <a:pt x="93547" y="37295"/>
                  </a:lnTo>
                  <a:lnTo>
                    <a:pt x="96099" y="32331"/>
                  </a:lnTo>
                  <a:lnTo>
                    <a:pt x="98793" y="28029"/>
                  </a:lnTo>
                  <a:lnTo>
                    <a:pt x="101581" y="24169"/>
                  </a:lnTo>
                  <a:lnTo>
                    <a:pt x="104678" y="17234"/>
                  </a:lnTo>
                  <a:lnTo>
                    <a:pt x="105505" y="13996"/>
                  </a:lnTo>
                  <a:lnTo>
                    <a:pt x="107047" y="11837"/>
                  </a:lnTo>
                  <a:lnTo>
                    <a:pt x="109068" y="10398"/>
                  </a:lnTo>
                  <a:lnTo>
                    <a:pt x="111408" y="9439"/>
                  </a:lnTo>
                  <a:lnTo>
                    <a:pt x="112967" y="7807"/>
                  </a:lnTo>
                  <a:lnTo>
                    <a:pt x="114007" y="5727"/>
                  </a:lnTo>
                  <a:lnTo>
                    <a:pt x="114700" y="3348"/>
                  </a:lnTo>
                  <a:lnTo>
                    <a:pt x="116154" y="1762"/>
                  </a:lnTo>
                  <a:lnTo>
                    <a:pt x="118116" y="704"/>
                  </a:lnTo>
                  <a:lnTo>
                    <a:pt x="120416" y="0"/>
                  </a:lnTo>
                  <a:lnTo>
                    <a:pt x="121949" y="522"/>
                  </a:lnTo>
                  <a:lnTo>
                    <a:pt x="122972" y="1862"/>
                  </a:lnTo>
                  <a:lnTo>
                    <a:pt x="124612" y="6402"/>
                  </a:lnTo>
                  <a:lnTo>
                    <a:pt x="124836" y="12315"/>
                  </a:lnTo>
                  <a:lnTo>
                    <a:pt x="124896" y="16669"/>
                  </a:lnTo>
                  <a:lnTo>
                    <a:pt x="125928" y="21557"/>
                  </a:lnTo>
                  <a:lnTo>
                    <a:pt x="127608" y="26800"/>
                  </a:lnTo>
                  <a:lnTo>
                    <a:pt x="129721" y="32279"/>
                  </a:lnTo>
                  <a:lnTo>
                    <a:pt x="131129" y="37917"/>
                  </a:lnTo>
                  <a:lnTo>
                    <a:pt x="132068" y="43659"/>
                  </a:lnTo>
                  <a:lnTo>
                    <a:pt x="132694" y="49472"/>
                  </a:lnTo>
                  <a:lnTo>
                    <a:pt x="133111" y="55331"/>
                  </a:lnTo>
                  <a:lnTo>
                    <a:pt x="133389" y="61222"/>
                  </a:lnTo>
                  <a:lnTo>
                    <a:pt x="133698" y="73059"/>
                  </a:lnTo>
                  <a:lnTo>
                    <a:pt x="133936" y="128319"/>
                  </a:lnTo>
                  <a:lnTo>
                    <a:pt x="134931" y="135678"/>
                  </a:lnTo>
                  <a:lnTo>
                    <a:pt x="136587" y="143560"/>
                  </a:lnTo>
                  <a:lnTo>
                    <a:pt x="138683" y="151791"/>
                  </a:lnTo>
                  <a:lnTo>
                    <a:pt x="140081" y="159263"/>
                  </a:lnTo>
                  <a:lnTo>
                    <a:pt x="141012" y="166229"/>
                  </a:lnTo>
                  <a:lnTo>
                    <a:pt x="141633" y="172857"/>
                  </a:lnTo>
                  <a:lnTo>
                    <a:pt x="142047" y="179260"/>
                  </a:lnTo>
                  <a:lnTo>
                    <a:pt x="142323" y="185513"/>
                  </a:lnTo>
                  <a:lnTo>
                    <a:pt x="142630" y="197753"/>
                  </a:lnTo>
                  <a:lnTo>
                    <a:pt x="142875" y="23076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442"/>
            <p:cNvSpPr/>
            <p:nvPr/>
          </p:nvSpPr>
          <p:spPr>
            <a:xfrm>
              <a:off x="3786187" y="3232914"/>
              <a:ext cx="133946" cy="8563"/>
            </a:xfrm>
            <a:custGeom>
              <a:avLst/>
              <a:gdLst/>
              <a:ahLst/>
              <a:cxnLst/>
              <a:rect l="0" t="0" r="0" b="0"/>
              <a:pathLst>
                <a:path w="133946" h="8563">
                  <a:moveTo>
                    <a:pt x="0" y="8562"/>
                  </a:moveTo>
                  <a:lnTo>
                    <a:pt x="20991" y="8562"/>
                  </a:lnTo>
                  <a:lnTo>
                    <a:pt x="25900" y="7570"/>
                  </a:lnTo>
                  <a:lnTo>
                    <a:pt x="32149" y="5916"/>
                  </a:lnTo>
                  <a:lnTo>
                    <a:pt x="39292" y="3821"/>
                  </a:lnTo>
                  <a:lnTo>
                    <a:pt x="48023" y="2425"/>
                  </a:lnTo>
                  <a:lnTo>
                    <a:pt x="57812" y="1494"/>
                  </a:lnTo>
                  <a:lnTo>
                    <a:pt x="68307" y="874"/>
                  </a:lnTo>
                  <a:lnTo>
                    <a:pt x="87905" y="184"/>
                  </a:lnTo>
                  <a:lnTo>
                    <a:pt x="97299" y="0"/>
                  </a:lnTo>
                  <a:lnTo>
                    <a:pt x="105546" y="870"/>
                  </a:lnTo>
                  <a:lnTo>
                    <a:pt x="113028" y="2442"/>
                  </a:lnTo>
                  <a:lnTo>
                    <a:pt x="133945" y="856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443"/>
            <p:cNvSpPr/>
            <p:nvPr/>
          </p:nvSpPr>
          <p:spPr>
            <a:xfrm>
              <a:off x="4191911" y="2803924"/>
              <a:ext cx="246144" cy="339327"/>
            </a:xfrm>
            <a:custGeom>
              <a:avLst/>
              <a:gdLst/>
              <a:ahLst/>
              <a:cxnLst/>
              <a:rect l="0" t="0" r="0" b="0"/>
              <a:pathLst>
                <a:path w="246144" h="339327">
                  <a:moveTo>
                    <a:pt x="31831" y="339326"/>
                  </a:moveTo>
                  <a:lnTo>
                    <a:pt x="36571" y="339326"/>
                  </a:lnTo>
                  <a:lnTo>
                    <a:pt x="37967" y="338333"/>
                  </a:lnTo>
                  <a:lnTo>
                    <a:pt x="38898" y="336680"/>
                  </a:lnTo>
                  <a:lnTo>
                    <a:pt x="40393" y="331637"/>
                  </a:lnTo>
                  <a:lnTo>
                    <a:pt x="45392" y="326023"/>
                  </a:lnTo>
                  <a:lnTo>
                    <a:pt x="46825" y="322520"/>
                  </a:lnTo>
                  <a:lnTo>
                    <a:pt x="48416" y="313335"/>
                  </a:lnTo>
                  <a:lnTo>
                    <a:pt x="49833" y="308108"/>
                  </a:lnTo>
                  <a:lnTo>
                    <a:pt x="51770" y="302639"/>
                  </a:lnTo>
                  <a:lnTo>
                    <a:pt x="56567" y="292262"/>
                  </a:lnTo>
                  <a:lnTo>
                    <a:pt x="62007" y="284344"/>
                  </a:lnTo>
                  <a:lnTo>
                    <a:pt x="64847" y="278858"/>
                  </a:lnTo>
                  <a:lnTo>
                    <a:pt x="67732" y="272225"/>
                  </a:lnTo>
                  <a:lnTo>
                    <a:pt x="70648" y="264826"/>
                  </a:lnTo>
                  <a:lnTo>
                    <a:pt x="72591" y="257909"/>
                  </a:lnTo>
                  <a:lnTo>
                    <a:pt x="73887" y="251314"/>
                  </a:lnTo>
                  <a:lnTo>
                    <a:pt x="74751" y="244932"/>
                  </a:lnTo>
                  <a:lnTo>
                    <a:pt x="76319" y="237701"/>
                  </a:lnTo>
                  <a:lnTo>
                    <a:pt x="78357" y="229904"/>
                  </a:lnTo>
                  <a:lnTo>
                    <a:pt x="80707" y="221729"/>
                  </a:lnTo>
                  <a:lnTo>
                    <a:pt x="82275" y="214295"/>
                  </a:lnTo>
                  <a:lnTo>
                    <a:pt x="83319" y="207355"/>
                  </a:lnTo>
                  <a:lnTo>
                    <a:pt x="84015" y="200743"/>
                  </a:lnTo>
                  <a:lnTo>
                    <a:pt x="85472" y="193359"/>
                  </a:lnTo>
                  <a:lnTo>
                    <a:pt x="87435" y="185460"/>
                  </a:lnTo>
                  <a:lnTo>
                    <a:pt x="89736" y="177217"/>
                  </a:lnTo>
                  <a:lnTo>
                    <a:pt x="91270" y="169738"/>
                  </a:lnTo>
                  <a:lnTo>
                    <a:pt x="92293" y="162767"/>
                  </a:lnTo>
                  <a:lnTo>
                    <a:pt x="92975" y="156136"/>
                  </a:lnTo>
                  <a:lnTo>
                    <a:pt x="93429" y="148738"/>
                  </a:lnTo>
                  <a:lnTo>
                    <a:pt x="93934" y="132581"/>
                  </a:lnTo>
                  <a:lnTo>
                    <a:pt x="94259" y="104092"/>
                  </a:lnTo>
                  <a:lnTo>
                    <a:pt x="94335" y="55714"/>
                  </a:lnTo>
                  <a:lnTo>
                    <a:pt x="93344" y="51032"/>
                  </a:lnTo>
                  <a:lnTo>
                    <a:pt x="89597" y="43185"/>
                  </a:lnTo>
                  <a:lnTo>
                    <a:pt x="84624" y="33744"/>
                  </a:lnTo>
                  <a:lnTo>
                    <a:pt x="81909" y="28448"/>
                  </a:lnTo>
                  <a:lnTo>
                    <a:pt x="79107" y="24918"/>
                  </a:lnTo>
                  <a:lnTo>
                    <a:pt x="76247" y="22564"/>
                  </a:lnTo>
                  <a:lnTo>
                    <a:pt x="70422" y="18957"/>
                  </a:lnTo>
                  <a:lnTo>
                    <a:pt x="64527" y="14046"/>
                  </a:lnTo>
                  <a:lnTo>
                    <a:pt x="61565" y="12340"/>
                  </a:lnTo>
                  <a:lnTo>
                    <a:pt x="55630" y="10444"/>
                  </a:lnTo>
                  <a:lnTo>
                    <a:pt x="49684" y="6955"/>
                  </a:lnTo>
                  <a:lnTo>
                    <a:pt x="46710" y="4636"/>
                  </a:lnTo>
                  <a:lnTo>
                    <a:pt x="40758" y="2059"/>
                  </a:lnTo>
                  <a:lnTo>
                    <a:pt x="34806" y="914"/>
                  </a:lnTo>
                  <a:lnTo>
                    <a:pt x="28854" y="405"/>
                  </a:lnTo>
                  <a:lnTo>
                    <a:pt x="22901" y="178"/>
                  </a:lnTo>
                  <a:lnTo>
                    <a:pt x="19924" y="118"/>
                  </a:lnTo>
                  <a:lnTo>
                    <a:pt x="16948" y="1070"/>
                  </a:lnTo>
                  <a:lnTo>
                    <a:pt x="10995" y="4774"/>
                  </a:lnTo>
                  <a:lnTo>
                    <a:pt x="5564" y="8562"/>
                  </a:lnTo>
                  <a:lnTo>
                    <a:pt x="0" y="8855"/>
                  </a:lnTo>
                  <a:lnTo>
                    <a:pt x="7306" y="8923"/>
                  </a:lnTo>
                  <a:lnTo>
                    <a:pt x="9527" y="8924"/>
                  </a:lnTo>
                  <a:lnTo>
                    <a:pt x="12993" y="7933"/>
                  </a:lnTo>
                  <a:lnTo>
                    <a:pt x="17288" y="6280"/>
                  </a:lnTo>
                  <a:lnTo>
                    <a:pt x="22135" y="4186"/>
                  </a:lnTo>
                  <a:lnTo>
                    <a:pt x="27352" y="2789"/>
                  </a:lnTo>
                  <a:lnTo>
                    <a:pt x="32813" y="1859"/>
                  </a:lnTo>
                  <a:lnTo>
                    <a:pt x="38439" y="1238"/>
                  </a:lnTo>
                  <a:lnTo>
                    <a:pt x="45166" y="825"/>
                  </a:lnTo>
                  <a:lnTo>
                    <a:pt x="60578" y="365"/>
                  </a:lnTo>
                  <a:lnTo>
                    <a:pt x="130134" y="12"/>
                  </a:lnTo>
                  <a:lnTo>
                    <a:pt x="165791" y="0"/>
                  </a:lnTo>
                  <a:lnTo>
                    <a:pt x="174716" y="992"/>
                  </a:lnTo>
                  <a:lnTo>
                    <a:pt x="183642" y="2645"/>
                  </a:lnTo>
                  <a:lnTo>
                    <a:pt x="192570" y="4739"/>
                  </a:lnTo>
                  <a:lnTo>
                    <a:pt x="200505" y="6135"/>
                  </a:lnTo>
                  <a:lnTo>
                    <a:pt x="207780" y="7066"/>
                  </a:lnTo>
                  <a:lnTo>
                    <a:pt x="214615" y="7686"/>
                  </a:lnTo>
                  <a:lnTo>
                    <a:pt x="221156" y="9092"/>
                  </a:lnTo>
                  <a:lnTo>
                    <a:pt x="227500" y="11021"/>
                  </a:lnTo>
                  <a:lnTo>
                    <a:pt x="246143" y="178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444"/>
            <p:cNvSpPr/>
            <p:nvPr/>
          </p:nvSpPr>
          <p:spPr>
            <a:xfrm>
              <a:off x="4358065" y="3062926"/>
              <a:ext cx="147287" cy="178547"/>
            </a:xfrm>
            <a:custGeom>
              <a:avLst/>
              <a:gdLst/>
              <a:ahLst/>
              <a:cxnLst/>
              <a:rect l="0" t="0" r="0" b="0"/>
              <a:pathLst>
                <a:path w="147287" h="178547">
                  <a:moveTo>
                    <a:pt x="26411" y="26745"/>
                  </a:moveTo>
                  <a:lnTo>
                    <a:pt x="26411" y="47736"/>
                  </a:lnTo>
                  <a:lnTo>
                    <a:pt x="25419" y="51653"/>
                  </a:lnTo>
                  <a:lnTo>
                    <a:pt x="23765" y="56249"/>
                  </a:lnTo>
                  <a:lnTo>
                    <a:pt x="21671" y="61298"/>
                  </a:lnTo>
                  <a:lnTo>
                    <a:pt x="20274" y="65655"/>
                  </a:lnTo>
                  <a:lnTo>
                    <a:pt x="19343" y="69552"/>
                  </a:lnTo>
                  <a:lnTo>
                    <a:pt x="18723" y="73143"/>
                  </a:lnTo>
                  <a:lnTo>
                    <a:pt x="17317" y="77521"/>
                  </a:lnTo>
                  <a:lnTo>
                    <a:pt x="15387" y="82424"/>
                  </a:lnTo>
                  <a:lnTo>
                    <a:pt x="13109" y="87677"/>
                  </a:lnTo>
                  <a:lnTo>
                    <a:pt x="11590" y="92171"/>
                  </a:lnTo>
                  <a:lnTo>
                    <a:pt x="10577" y="96159"/>
                  </a:lnTo>
                  <a:lnTo>
                    <a:pt x="9902" y="99810"/>
                  </a:lnTo>
                  <a:lnTo>
                    <a:pt x="9452" y="104229"/>
                  </a:lnTo>
                  <a:lnTo>
                    <a:pt x="9152" y="109158"/>
                  </a:lnTo>
                  <a:lnTo>
                    <a:pt x="8952" y="114430"/>
                  </a:lnTo>
                  <a:lnTo>
                    <a:pt x="7827" y="118936"/>
                  </a:lnTo>
                  <a:lnTo>
                    <a:pt x="6084" y="122933"/>
                  </a:lnTo>
                  <a:lnTo>
                    <a:pt x="3930" y="126589"/>
                  </a:lnTo>
                  <a:lnTo>
                    <a:pt x="2494" y="131011"/>
                  </a:lnTo>
                  <a:lnTo>
                    <a:pt x="1537" y="135943"/>
                  </a:lnTo>
                  <a:lnTo>
                    <a:pt x="898" y="141216"/>
                  </a:lnTo>
                  <a:lnTo>
                    <a:pt x="473" y="145723"/>
                  </a:lnTo>
                  <a:lnTo>
                    <a:pt x="189" y="149720"/>
                  </a:lnTo>
                  <a:lnTo>
                    <a:pt x="0" y="153377"/>
                  </a:lnTo>
                  <a:lnTo>
                    <a:pt x="866" y="156807"/>
                  </a:lnTo>
                  <a:lnTo>
                    <a:pt x="2436" y="160086"/>
                  </a:lnTo>
                  <a:lnTo>
                    <a:pt x="4474" y="163264"/>
                  </a:lnTo>
                  <a:lnTo>
                    <a:pt x="6826" y="166375"/>
                  </a:lnTo>
                  <a:lnTo>
                    <a:pt x="9386" y="169441"/>
                  </a:lnTo>
                  <a:lnTo>
                    <a:pt x="15882" y="176751"/>
                  </a:lnTo>
                  <a:lnTo>
                    <a:pt x="17408" y="177351"/>
                  </a:lnTo>
                  <a:lnTo>
                    <a:pt x="21748" y="178017"/>
                  </a:lnTo>
                  <a:lnTo>
                    <a:pt x="25287" y="178195"/>
                  </a:lnTo>
                  <a:lnTo>
                    <a:pt x="34510" y="178392"/>
                  </a:lnTo>
                  <a:lnTo>
                    <a:pt x="77436" y="178546"/>
                  </a:lnTo>
                  <a:lnTo>
                    <a:pt x="82256" y="177555"/>
                  </a:lnTo>
                  <a:lnTo>
                    <a:pt x="86461" y="175902"/>
                  </a:lnTo>
                  <a:lnTo>
                    <a:pt x="90257" y="173808"/>
                  </a:lnTo>
                  <a:lnTo>
                    <a:pt x="99766" y="168836"/>
                  </a:lnTo>
                  <a:lnTo>
                    <a:pt x="105080" y="166121"/>
                  </a:lnTo>
                  <a:lnTo>
                    <a:pt x="109615" y="163319"/>
                  </a:lnTo>
                  <a:lnTo>
                    <a:pt x="113630" y="160458"/>
                  </a:lnTo>
                  <a:lnTo>
                    <a:pt x="117299" y="157559"/>
                  </a:lnTo>
                  <a:lnTo>
                    <a:pt x="120737" y="155626"/>
                  </a:lnTo>
                  <a:lnTo>
                    <a:pt x="124021" y="154338"/>
                  </a:lnTo>
                  <a:lnTo>
                    <a:pt x="127203" y="153479"/>
                  </a:lnTo>
                  <a:lnTo>
                    <a:pt x="130317" y="151914"/>
                  </a:lnTo>
                  <a:lnTo>
                    <a:pt x="133384" y="149878"/>
                  </a:lnTo>
                  <a:lnTo>
                    <a:pt x="136422" y="147529"/>
                  </a:lnTo>
                  <a:lnTo>
                    <a:pt x="138447" y="144971"/>
                  </a:lnTo>
                  <a:lnTo>
                    <a:pt x="139797" y="142274"/>
                  </a:lnTo>
                  <a:lnTo>
                    <a:pt x="140697" y="139483"/>
                  </a:lnTo>
                  <a:lnTo>
                    <a:pt x="142289" y="136630"/>
                  </a:lnTo>
                  <a:lnTo>
                    <a:pt x="144343" y="133737"/>
                  </a:lnTo>
                  <a:lnTo>
                    <a:pt x="146704" y="130815"/>
                  </a:lnTo>
                  <a:lnTo>
                    <a:pt x="147286" y="127875"/>
                  </a:lnTo>
                  <a:lnTo>
                    <a:pt x="146681" y="124923"/>
                  </a:lnTo>
                  <a:lnTo>
                    <a:pt x="145287" y="121963"/>
                  </a:lnTo>
                  <a:lnTo>
                    <a:pt x="144357" y="118997"/>
                  </a:lnTo>
                  <a:lnTo>
                    <a:pt x="143736" y="116028"/>
                  </a:lnTo>
                  <a:lnTo>
                    <a:pt x="143323" y="113056"/>
                  </a:lnTo>
                  <a:lnTo>
                    <a:pt x="142056" y="110083"/>
                  </a:lnTo>
                  <a:lnTo>
                    <a:pt x="140218" y="107108"/>
                  </a:lnTo>
                  <a:lnTo>
                    <a:pt x="134881" y="99946"/>
                  </a:lnTo>
                  <a:lnTo>
                    <a:pt x="131505" y="96321"/>
                  </a:lnTo>
                  <a:lnTo>
                    <a:pt x="129216" y="93965"/>
                  </a:lnTo>
                  <a:lnTo>
                    <a:pt x="126698" y="92394"/>
                  </a:lnTo>
                  <a:lnTo>
                    <a:pt x="124026" y="91347"/>
                  </a:lnTo>
                  <a:lnTo>
                    <a:pt x="121254" y="90649"/>
                  </a:lnTo>
                  <a:lnTo>
                    <a:pt x="118413" y="90184"/>
                  </a:lnTo>
                  <a:lnTo>
                    <a:pt x="115527" y="89873"/>
                  </a:lnTo>
                  <a:lnTo>
                    <a:pt x="112610" y="89667"/>
                  </a:lnTo>
                  <a:lnTo>
                    <a:pt x="109674" y="88537"/>
                  </a:lnTo>
                  <a:lnTo>
                    <a:pt x="106724" y="86791"/>
                  </a:lnTo>
                  <a:lnTo>
                    <a:pt x="103766" y="84635"/>
                  </a:lnTo>
                  <a:lnTo>
                    <a:pt x="100801" y="83198"/>
                  </a:lnTo>
                  <a:lnTo>
                    <a:pt x="97832" y="82240"/>
                  </a:lnTo>
                  <a:lnTo>
                    <a:pt x="94861" y="81601"/>
                  </a:lnTo>
                  <a:lnTo>
                    <a:pt x="91888" y="81175"/>
                  </a:lnTo>
                  <a:lnTo>
                    <a:pt x="88914" y="80891"/>
                  </a:lnTo>
                  <a:lnTo>
                    <a:pt x="81752" y="80436"/>
                  </a:lnTo>
                  <a:lnTo>
                    <a:pt x="78127" y="80373"/>
                  </a:lnTo>
                  <a:lnTo>
                    <a:pt x="71473" y="80326"/>
                  </a:lnTo>
                  <a:lnTo>
                    <a:pt x="78784" y="80324"/>
                  </a:lnTo>
                  <a:lnTo>
                    <a:pt x="82099" y="77678"/>
                  </a:lnTo>
                  <a:lnTo>
                    <a:pt x="84372" y="75583"/>
                  </a:lnTo>
                  <a:lnTo>
                    <a:pt x="85888" y="73194"/>
                  </a:lnTo>
                  <a:lnTo>
                    <a:pt x="87572" y="67895"/>
                  </a:lnTo>
                  <a:lnTo>
                    <a:pt x="89013" y="65092"/>
                  </a:lnTo>
                  <a:lnTo>
                    <a:pt x="90966" y="62232"/>
                  </a:lnTo>
                  <a:lnTo>
                    <a:pt x="93260" y="59333"/>
                  </a:lnTo>
                  <a:lnTo>
                    <a:pt x="95782" y="56408"/>
                  </a:lnTo>
                  <a:lnTo>
                    <a:pt x="98455" y="53466"/>
                  </a:lnTo>
                  <a:lnTo>
                    <a:pt x="101230" y="50512"/>
                  </a:lnTo>
                  <a:lnTo>
                    <a:pt x="104071" y="48543"/>
                  </a:lnTo>
                  <a:lnTo>
                    <a:pt x="106958" y="47230"/>
                  </a:lnTo>
                  <a:lnTo>
                    <a:pt x="109874" y="46355"/>
                  </a:lnTo>
                  <a:lnTo>
                    <a:pt x="112811" y="43787"/>
                  </a:lnTo>
                  <a:lnTo>
                    <a:pt x="115761" y="40091"/>
                  </a:lnTo>
                  <a:lnTo>
                    <a:pt x="118720" y="35642"/>
                  </a:lnTo>
                  <a:lnTo>
                    <a:pt x="121685" y="31685"/>
                  </a:lnTo>
                  <a:lnTo>
                    <a:pt x="124654" y="28054"/>
                  </a:lnTo>
                  <a:lnTo>
                    <a:pt x="131806" y="19838"/>
                  </a:lnTo>
                  <a:lnTo>
                    <a:pt x="132393" y="18172"/>
                  </a:lnTo>
                  <a:lnTo>
                    <a:pt x="133046" y="13674"/>
                  </a:lnTo>
                  <a:lnTo>
                    <a:pt x="133335" y="8368"/>
                  </a:lnTo>
                  <a:lnTo>
                    <a:pt x="133563" y="102"/>
                  </a:lnTo>
                  <a:lnTo>
                    <a:pt x="130919" y="21"/>
                  </a:lnTo>
                  <a:lnTo>
                    <a:pt x="128825" y="0"/>
                  </a:lnTo>
                  <a:lnTo>
                    <a:pt x="127430" y="977"/>
                  </a:lnTo>
                  <a:lnTo>
                    <a:pt x="126499" y="2621"/>
                  </a:lnTo>
                  <a:lnTo>
                    <a:pt x="125879" y="4710"/>
                  </a:lnTo>
                  <a:lnTo>
                    <a:pt x="124473" y="6102"/>
                  </a:lnTo>
                  <a:lnTo>
                    <a:pt x="122543" y="7030"/>
                  </a:lnTo>
                  <a:lnTo>
                    <a:pt x="120265" y="7648"/>
                  </a:lnTo>
                  <a:lnTo>
                    <a:pt x="116761" y="9053"/>
                  </a:lnTo>
                  <a:lnTo>
                    <a:pt x="112441" y="10982"/>
                  </a:lnTo>
                  <a:lnTo>
                    <a:pt x="107577" y="13260"/>
                  </a:lnTo>
                  <a:lnTo>
                    <a:pt x="103342" y="15770"/>
                  </a:lnTo>
                  <a:lnTo>
                    <a:pt x="99527" y="18437"/>
                  </a:lnTo>
                  <a:lnTo>
                    <a:pt x="95991" y="21206"/>
                  </a:lnTo>
                  <a:lnTo>
                    <a:pt x="91649" y="24045"/>
                  </a:lnTo>
                  <a:lnTo>
                    <a:pt x="86771" y="26929"/>
                  </a:lnTo>
                  <a:lnTo>
                    <a:pt x="81533" y="29845"/>
                  </a:lnTo>
                  <a:lnTo>
                    <a:pt x="77050" y="33772"/>
                  </a:lnTo>
                  <a:lnTo>
                    <a:pt x="73069" y="38375"/>
                  </a:lnTo>
                  <a:lnTo>
                    <a:pt x="69422" y="43429"/>
                  </a:lnTo>
                  <a:lnTo>
                    <a:pt x="65007" y="47789"/>
                  </a:lnTo>
                  <a:lnTo>
                    <a:pt x="60079" y="51689"/>
                  </a:lnTo>
                  <a:lnTo>
                    <a:pt x="54810" y="55280"/>
                  </a:lnTo>
                  <a:lnTo>
                    <a:pt x="50304" y="58667"/>
                  </a:lnTo>
                  <a:lnTo>
                    <a:pt x="46309" y="61917"/>
                  </a:lnTo>
                  <a:lnTo>
                    <a:pt x="35341" y="713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445"/>
            <p:cNvSpPr/>
            <p:nvPr/>
          </p:nvSpPr>
          <p:spPr>
            <a:xfrm>
              <a:off x="3661217" y="3423958"/>
              <a:ext cx="267799" cy="121006"/>
            </a:xfrm>
            <a:custGeom>
              <a:avLst/>
              <a:gdLst/>
              <a:ahLst/>
              <a:cxnLst/>
              <a:rect l="0" t="0" r="0" b="0"/>
              <a:pathLst>
                <a:path w="267799" h="121006">
                  <a:moveTo>
                    <a:pt x="62462" y="22901"/>
                  </a:moveTo>
                  <a:lnTo>
                    <a:pt x="57721" y="27641"/>
                  </a:lnTo>
                  <a:lnTo>
                    <a:pt x="55333" y="29038"/>
                  </a:lnTo>
                  <a:lnTo>
                    <a:pt x="50033" y="30589"/>
                  </a:lnTo>
                  <a:lnTo>
                    <a:pt x="44371" y="31279"/>
                  </a:lnTo>
                  <a:lnTo>
                    <a:pt x="41471" y="31463"/>
                  </a:lnTo>
                  <a:lnTo>
                    <a:pt x="38547" y="32577"/>
                  </a:lnTo>
                  <a:lnTo>
                    <a:pt x="35604" y="34313"/>
                  </a:lnTo>
                  <a:lnTo>
                    <a:pt x="32650" y="36462"/>
                  </a:lnTo>
                  <a:lnTo>
                    <a:pt x="29689" y="38887"/>
                  </a:lnTo>
                  <a:lnTo>
                    <a:pt x="26723" y="41495"/>
                  </a:lnTo>
                  <a:lnTo>
                    <a:pt x="23753" y="44227"/>
                  </a:lnTo>
                  <a:lnTo>
                    <a:pt x="17808" y="49908"/>
                  </a:lnTo>
                  <a:lnTo>
                    <a:pt x="5906" y="61639"/>
                  </a:lnTo>
                  <a:lnTo>
                    <a:pt x="3922" y="64601"/>
                  </a:lnTo>
                  <a:lnTo>
                    <a:pt x="2600" y="67568"/>
                  </a:lnTo>
                  <a:lnTo>
                    <a:pt x="1718" y="70538"/>
                  </a:lnTo>
                  <a:lnTo>
                    <a:pt x="1130" y="73511"/>
                  </a:lnTo>
                  <a:lnTo>
                    <a:pt x="738" y="76484"/>
                  </a:lnTo>
                  <a:lnTo>
                    <a:pt x="109" y="83646"/>
                  </a:lnTo>
                  <a:lnTo>
                    <a:pt x="23" y="87271"/>
                  </a:lnTo>
                  <a:lnTo>
                    <a:pt x="0" y="89627"/>
                  </a:lnTo>
                  <a:lnTo>
                    <a:pt x="977" y="92189"/>
                  </a:lnTo>
                  <a:lnTo>
                    <a:pt x="2620" y="94890"/>
                  </a:lnTo>
                  <a:lnTo>
                    <a:pt x="4708" y="97683"/>
                  </a:lnTo>
                  <a:lnTo>
                    <a:pt x="7093" y="100536"/>
                  </a:lnTo>
                  <a:lnTo>
                    <a:pt x="9674" y="103431"/>
                  </a:lnTo>
                  <a:lnTo>
                    <a:pt x="12387" y="106353"/>
                  </a:lnTo>
                  <a:lnTo>
                    <a:pt x="16181" y="108301"/>
                  </a:lnTo>
                  <a:lnTo>
                    <a:pt x="20693" y="109600"/>
                  </a:lnTo>
                  <a:lnTo>
                    <a:pt x="25687" y="110466"/>
                  </a:lnTo>
                  <a:lnTo>
                    <a:pt x="31000" y="112035"/>
                  </a:lnTo>
                  <a:lnTo>
                    <a:pt x="36526" y="114073"/>
                  </a:lnTo>
                  <a:lnTo>
                    <a:pt x="42195" y="116425"/>
                  </a:lnTo>
                  <a:lnTo>
                    <a:pt x="48951" y="117992"/>
                  </a:lnTo>
                  <a:lnTo>
                    <a:pt x="56431" y="119037"/>
                  </a:lnTo>
                  <a:lnTo>
                    <a:pt x="64395" y="119734"/>
                  </a:lnTo>
                  <a:lnTo>
                    <a:pt x="71688" y="120198"/>
                  </a:lnTo>
                  <a:lnTo>
                    <a:pt x="85083" y="120714"/>
                  </a:lnTo>
                  <a:lnTo>
                    <a:pt x="108521" y="121005"/>
                  </a:lnTo>
                  <a:lnTo>
                    <a:pt x="116981" y="120053"/>
                  </a:lnTo>
                  <a:lnTo>
                    <a:pt x="125597" y="118427"/>
                  </a:lnTo>
                  <a:lnTo>
                    <a:pt x="134317" y="116351"/>
                  </a:lnTo>
                  <a:lnTo>
                    <a:pt x="143108" y="114966"/>
                  </a:lnTo>
                  <a:lnTo>
                    <a:pt x="151945" y="114043"/>
                  </a:lnTo>
                  <a:lnTo>
                    <a:pt x="160812" y="113428"/>
                  </a:lnTo>
                  <a:lnTo>
                    <a:pt x="169701" y="112026"/>
                  </a:lnTo>
                  <a:lnTo>
                    <a:pt x="178603" y="110098"/>
                  </a:lnTo>
                  <a:lnTo>
                    <a:pt x="187515" y="107822"/>
                  </a:lnTo>
                  <a:lnTo>
                    <a:pt x="195440" y="105311"/>
                  </a:lnTo>
                  <a:lnTo>
                    <a:pt x="202707" y="102646"/>
                  </a:lnTo>
                  <a:lnTo>
                    <a:pt x="209537" y="99877"/>
                  </a:lnTo>
                  <a:lnTo>
                    <a:pt x="216074" y="97038"/>
                  </a:lnTo>
                  <a:lnTo>
                    <a:pt x="228630" y="91239"/>
                  </a:lnTo>
                  <a:lnTo>
                    <a:pt x="233764" y="88303"/>
                  </a:lnTo>
                  <a:lnTo>
                    <a:pt x="238179" y="85354"/>
                  </a:lnTo>
                  <a:lnTo>
                    <a:pt x="242114" y="82396"/>
                  </a:lnTo>
                  <a:lnTo>
                    <a:pt x="245730" y="79431"/>
                  </a:lnTo>
                  <a:lnTo>
                    <a:pt x="249133" y="76462"/>
                  </a:lnTo>
                  <a:lnTo>
                    <a:pt x="252394" y="73491"/>
                  </a:lnTo>
                  <a:lnTo>
                    <a:pt x="258662" y="67544"/>
                  </a:lnTo>
                  <a:lnTo>
                    <a:pt x="261723" y="64569"/>
                  </a:lnTo>
                  <a:lnTo>
                    <a:pt x="263763" y="61594"/>
                  </a:lnTo>
                  <a:lnTo>
                    <a:pt x="265124" y="58618"/>
                  </a:lnTo>
                  <a:lnTo>
                    <a:pt x="266031" y="55642"/>
                  </a:lnTo>
                  <a:lnTo>
                    <a:pt x="266636" y="52666"/>
                  </a:lnTo>
                  <a:lnTo>
                    <a:pt x="267038" y="49689"/>
                  </a:lnTo>
                  <a:lnTo>
                    <a:pt x="267307" y="46713"/>
                  </a:lnTo>
                  <a:lnTo>
                    <a:pt x="267486" y="43736"/>
                  </a:lnTo>
                  <a:lnTo>
                    <a:pt x="267686" y="37783"/>
                  </a:lnTo>
                  <a:lnTo>
                    <a:pt x="267798" y="28854"/>
                  </a:lnTo>
                  <a:lnTo>
                    <a:pt x="266821" y="25877"/>
                  </a:lnTo>
                  <a:lnTo>
                    <a:pt x="265178" y="22901"/>
                  </a:lnTo>
                  <a:lnTo>
                    <a:pt x="263090" y="19924"/>
                  </a:lnTo>
                  <a:lnTo>
                    <a:pt x="259714" y="16948"/>
                  </a:lnTo>
                  <a:lnTo>
                    <a:pt x="255479" y="13971"/>
                  </a:lnTo>
                  <a:lnTo>
                    <a:pt x="250671" y="10995"/>
                  </a:lnTo>
                  <a:lnTo>
                    <a:pt x="245481" y="9010"/>
                  </a:lnTo>
                  <a:lnTo>
                    <a:pt x="240038" y="7687"/>
                  </a:lnTo>
                  <a:lnTo>
                    <a:pt x="234424" y="6805"/>
                  </a:lnTo>
                  <a:lnTo>
                    <a:pt x="228697" y="6217"/>
                  </a:lnTo>
                  <a:lnTo>
                    <a:pt x="222895" y="5825"/>
                  </a:lnTo>
                  <a:lnTo>
                    <a:pt x="217042" y="5564"/>
                  </a:lnTo>
                  <a:lnTo>
                    <a:pt x="207187" y="4397"/>
                  </a:lnTo>
                  <a:lnTo>
                    <a:pt x="180362" y="456"/>
                  </a:lnTo>
                  <a:lnTo>
                    <a:pt x="171820" y="0"/>
                  </a:lnTo>
                  <a:lnTo>
                    <a:pt x="167117" y="688"/>
                  </a:lnTo>
                  <a:lnTo>
                    <a:pt x="164974" y="2139"/>
                  </a:lnTo>
                  <a:lnTo>
                    <a:pt x="160569" y="3107"/>
                  </a:lnTo>
                  <a:lnTo>
                    <a:pt x="154656" y="3751"/>
                  </a:lnTo>
                  <a:lnTo>
                    <a:pt x="147737" y="4181"/>
                  </a:lnTo>
                  <a:lnTo>
                    <a:pt x="140148" y="5460"/>
                  </a:lnTo>
                  <a:lnTo>
                    <a:pt x="132112" y="7305"/>
                  </a:lnTo>
                  <a:lnTo>
                    <a:pt x="123778" y="9527"/>
                  </a:lnTo>
                  <a:lnTo>
                    <a:pt x="116238" y="12000"/>
                  </a:lnTo>
                  <a:lnTo>
                    <a:pt x="109226" y="14642"/>
                  </a:lnTo>
                  <a:lnTo>
                    <a:pt x="102568" y="17395"/>
                  </a:lnTo>
                  <a:lnTo>
                    <a:pt x="95153" y="20222"/>
                  </a:lnTo>
                  <a:lnTo>
                    <a:pt x="78975" y="26010"/>
                  </a:lnTo>
                  <a:lnTo>
                    <a:pt x="72479" y="28942"/>
                  </a:lnTo>
                  <a:lnTo>
                    <a:pt x="67155" y="31889"/>
                  </a:lnTo>
                  <a:lnTo>
                    <a:pt x="53533" y="407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446"/>
            <p:cNvSpPr/>
            <p:nvPr/>
          </p:nvSpPr>
          <p:spPr>
            <a:xfrm>
              <a:off x="3617930" y="3670134"/>
              <a:ext cx="275255" cy="116051"/>
            </a:xfrm>
            <a:custGeom>
              <a:avLst/>
              <a:gdLst/>
              <a:ahLst/>
              <a:cxnLst/>
              <a:rect l="0" t="0" r="0" b="0"/>
              <a:pathLst>
                <a:path w="275255" h="116051">
                  <a:moveTo>
                    <a:pt x="177187" y="8897"/>
                  </a:moveTo>
                  <a:lnTo>
                    <a:pt x="177187" y="1208"/>
                  </a:lnTo>
                  <a:lnTo>
                    <a:pt x="176195" y="795"/>
                  </a:lnTo>
                  <a:lnTo>
                    <a:pt x="170058" y="212"/>
                  </a:lnTo>
                  <a:lnTo>
                    <a:pt x="164758" y="76"/>
                  </a:lnTo>
                  <a:lnTo>
                    <a:pt x="151455" y="0"/>
                  </a:lnTo>
                  <a:lnTo>
                    <a:pt x="146142" y="981"/>
                  </a:lnTo>
                  <a:lnTo>
                    <a:pt x="140616" y="2627"/>
                  </a:lnTo>
                  <a:lnTo>
                    <a:pt x="134947" y="4717"/>
                  </a:lnTo>
                  <a:lnTo>
                    <a:pt x="129183" y="6110"/>
                  </a:lnTo>
                  <a:lnTo>
                    <a:pt x="123356" y="7039"/>
                  </a:lnTo>
                  <a:lnTo>
                    <a:pt x="117487" y="7658"/>
                  </a:lnTo>
                  <a:lnTo>
                    <a:pt x="111590" y="9063"/>
                  </a:lnTo>
                  <a:lnTo>
                    <a:pt x="105674" y="10992"/>
                  </a:lnTo>
                  <a:lnTo>
                    <a:pt x="99746" y="13270"/>
                  </a:lnTo>
                  <a:lnTo>
                    <a:pt x="93810" y="15781"/>
                  </a:lnTo>
                  <a:lnTo>
                    <a:pt x="87867" y="18447"/>
                  </a:lnTo>
                  <a:lnTo>
                    <a:pt x="81922" y="21217"/>
                  </a:lnTo>
                  <a:lnTo>
                    <a:pt x="75974" y="23063"/>
                  </a:lnTo>
                  <a:lnTo>
                    <a:pt x="70024" y="24294"/>
                  </a:lnTo>
                  <a:lnTo>
                    <a:pt x="64073" y="25115"/>
                  </a:lnTo>
                  <a:lnTo>
                    <a:pt x="59114" y="26654"/>
                  </a:lnTo>
                  <a:lnTo>
                    <a:pt x="54815" y="28673"/>
                  </a:lnTo>
                  <a:lnTo>
                    <a:pt x="50957" y="31011"/>
                  </a:lnTo>
                  <a:lnTo>
                    <a:pt x="46401" y="33561"/>
                  </a:lnTo>
                  <a:lnTo>
                    <a:pt x="36046" y="39041"/>
                  </a:lnTo>
                  <a:lnTo>
                    <a:pt x="31499" y="41891"/>
                  </a:lnTo>
                  <a:lnTo>
                    <a:pt x="27476" y="44784"/>
                  </a:lnTo>
                  <a:lnTo>
                    <a:pt x="23801" y="47704"/>
                  </a:lnTo>
                  <a:lnTo>
                    <a:pt x="20360" y="50643"/>
                  </a:lnTo>
                  <a:lnTo>
                    <a:pt x="17072" y="53595"/>
                  </a:lnTo>
                  <a:lnTo>
                    <a:pt x="13889" y="56555"/>
                  </a:lnTo>
                  <a:lnTo>
                    <a:pt x="11767" y="59521"/>
                  </a:lnTo>
                  <a:lnTo>
                    <a:pt x="10352" y="62490"/>
                  </a:lnTo>
                  <a:lnTo>
                    <a:pt x="9409" y="65461"/>
                  </a:lnTo>
                  <a:lnTo>
                    <a:pt x="7788" y="67442"/>
                  </a:lnTo>
                  <a:lnTo>
                    <a:pt x="5715" y="68763"/>
                  </a:lnTo>
                  <a:lnTo>
                    <a:pt x="3341" y="69643"/>
                  </a:lnTo>
                  <a:lnTo>
                    <a:pt x="1758" y="71223"/>
                  </a:lnTo>
                  <a:lnTo>
                    <a:pt x="704" y="73268"/>
                  </a:lnTo>
                  <a:lnTo>
                    <a:pt x="0" y="75623"/>
                  </a:lnTo>
                  <a:lnTo>
                    <a:pt x="523" y="77194"/>
                  </a:lnTo>
                  <a:lnTo>
                    <a:pt x="1864" y="78240"/>
                  </a:lnTo>
                  <a:lnTo>
                    <a:pt x="3750" y="78939"/>
                  </a:lnTo>
                  <a:lnTo>
                    <a:pt x="5008" y="80396"/>
                  </a:lnTo>
                  <a:lnTo>
                    <a:pt x="5846" y="82359"/>
                  </a:lnTo>
                  <a:lnTo>
                    <a:pt x="6405" y="84661"/>
                  </a:lnTo>
                  <a:lnTo>
                    <a:pt x="7770" y="87187"/>
                  </a:lnTo>
                  <a:lnTo>
                    <a:pt x="9672" y="89864"/>
                  </a:lnTo>
                  <a:lnTo>
                    <a:pt x="11932" y="92640"/>
                  </a:lnTo>
                  <a:lnTo>
                    <a:pt x="15423" y="95484"/>
                  </a:lnTo>
                  <a:lnTo>
                    <a:pt x="19735" y="98371"/>
                  </a:lnTo>
                  <a:lnTo>
                    <a:pt x="24594" y="101288"/>
                  </a:lnTo>
                  <a:lnTo>
                    <a:pt x="30810" y="103233"/>
                  </a:lnTo>
                  <a:lnTo>
                    <a:pt x="37930" y="104530"/>
                  </a:lnTo>
                  <a:lnTo>
                    <a:pt x="45654" y="105394"/>
                  </a:lnTo>
                  <a:lnTo>
                    <a:pt x="53779" y="106963"/>
                  </a:lnTo>
                  <a:lnTo>
                    <a:pt x="62173" y="109001"/>
                  </a:lnTo>
                  <a:lnTo>
                    <a:pt x="70746" y="111351"/>
                  </a:lnTo>
                  <a:lnTo>
                    <a:pt x="79437" y="112919"/>
                  </a:lnTo>
                  <a:lnTo>
                    <a:pt x="88207" y="113963"/>
                  </a:lnTo>
                  <a:lnTo>
                    <a:pt x="97031" y="114660"/>
                  </a:lnTo>
                  <a:lnTo>
                    <a:pt x="104898" y="115124"/>
                  </a:lnTo>
                  <a:lnTo>
                    <a:pt x="118931" y="115640"/>
                  </a:lnTo>
                  <a:lnTo>
                    <a:pt x="151237" y="115971"/>
                  </a:lnTo>
                  <a:lnTo>
                    <a:pt x="217128" y="116050"/>
                  </a:lnTo>
                  <a:lnTo>
                    <a:pt x="223658" y="115058"/>
                  </a:lnTo>
                  <a:lnTo>
                    <a:pt x="229995" y="113405"/>
                  </a:lnTo>
                  <a:lnTo>
                    <a:pt x="236205" y="111311"/>
                  </a:lnTo>
                  <a:lnTo>
                    <a:pt x="241337" y="109915"/>
                  </a:lnTo>
                  <a:lnTo>
                    <a:pt x="249685" y="108364"/>
                  </a:lnTo>
                  <a:lnTo>
                    <a:pt x="256703" y="105029"/>
                  </a:lnTo>
                  <a:lnTo>
                    <a:pt x="259963" y="102751"/>
                  </a:lnTo>
                  <a:lnTo>
                    <a:pt x="263129" y="100239"/>
                  </a:lnTo>
                  <a:lnTo>
                    <a:pt x="266232" y="97573"/>
                  </a:lnTo>
                  <a:lnTo>
                    <a:pt x="274876" y="89750"/>
                  </a:lnTo>
                  <a:lnTo>
                    <a:pt x="275175" y="86834"/>
                  </a:lnTo>
                  <a:lnTo>
                    <a:pt x="275254" y="84668"/>
                  </a:lnTo>
                  <a:lnTo>
                    <a:pt x="274315" y="83223"/>
                  </a:lnTo>
                  <a:lnTo>
                    <a:pt x="272697" y="82260"/>
                  </a:lnTo>
                  <a:lnTo>
                    <a:pt x="270626" y="81618"/>
                  </a:lnTo>
                  <a:lnTo>
                    <a:pt x="267261" y="79206"/>
                  </a:lnTo>
                  <a:lnTo>
                    <a:pt x="263033" y="75613"/>
                  </a:lnTo>
                  <a:lnTo>
                    <a:pt x="258230" y="71234"/>
                  </a:lnTo>
                  <a:lnTo>
                    <a:pt x="254036" y="68314"/>
                  </a:lnTo>
                  <a:lnTo>
                    <a:pt x="246730" y="65070"/>
                  </a:lnTo>
                  <a:lnTo>
                    <a:pt x="242401" y="63212"/>
                  </a:lnTo>
                  <a:lnTo>
                    <a:pt x="221835" y="535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447"/>
            <p:cNvSpPr/>
            <p:nvPr/>
          </p:nvSpPr>
          <p:spPr>
            <a:xfrm>
              <a:off x="3607643" y="3973746"/>
              <a:ext cx="266409" cy="151247"/>
            </a:xfrm>
            <a:custGeom>
              <a:avLst/>
              <a:gdLst/>
              <a:ahLst/>
              <a:cxnLst/>
              <a:rect l="0" t="0" r="0" b="0"/>
              <a:pathLst>
                <a:path w="266409" h="151247">
                  <a:moveTo>
                    <a:pt x="223192" y="26754"/>
                  </a:moveTo>
                  <a:lnTo>
                    <a:pt x="223192" y="22013"/>
                  </a:lnTo>
                  <a:lnTo>
                    <a:pt x="222200" y="20616"/>
                  </a:lnTo>
                  <a:lnTo>
                    <a:pt x="220546" y="19686"/>
                  </a:lnTo>
                  <a:lnTo>
                    <a:pt x="218452" y="19065"/>
                  </a:lnTo>
                  <a:lnTo>
                    <a:pt x="217055" y="17659"/>
                  </a:lnTo>
                  <a:lnTo>
                    <a:pt x="216125" y="15730"/>
                  </a:lnTo>
                  <a:lnTo>
                    <a:pt x="215504" y="13451"/>
                  </a:lnTo>
                  <a:lnTo>
                    <a:pt x="214098" y="11932"/>
                  </a:lnTo>
                  <a:lnTo>
                    <a:pt x="212169" y="10919"/>
                  </a:lnTo>
                  <a:lnTo>
                    <a:pt x="209890" y="10244"/>
                  </a:lnTo>
                  <a:lnTo>
                    <a:pt x="204713" y="6849"/>
                  </a:lnTo>
                  <a:lnTo>
                    <a:pt x="201943" y="4554"/>
                  </a:lnTo>
                  <a:lnTo>
                    <a:pt x="198112" y="3024"/>
                  </a:lnTo>
                  <a:lnTo>
                    <a:pt x="193574" y="2004"/>
                  </a:lnTo>
                  <a:lnTo>
                    <a:pt x="188564" y="1324"/>
                  </a:lnTo>
                  <a:lnTo>
                    <a:pt x="183239" y="871"/>
                  </a:lnTo>
                  <a:lnTo>
                    <a:pt x="177706" y="569"/>
                  </a:lnTo>
                  <a:lnTo>
                    <a:pt x="172032" y="367"/>
                  </a:lnTo>
                  <a:lnTo>
                    <a:pt x="149826" y="84"/>
                  </a:lnTo>
                  <a:lnTo>
                    <a:pt x="129135" y="0"/>
                  </a:lnTo>
                  <a:lnTo>
                    <a:pt x="122784" y="980"/>
                  </a:lnTo>
                  <a:lnTo>
                    <a:pt x="116566" y="2626"/>
                  </a:lnTo>
                  <a:lnTo>
                    <a:pt x="87588" y="12397"/>
                  </a:lnTo>
                  <a:lnTo>
                    <a:pt x="80203" y="14206"/>
                  </a:lnTo>
                  <a:lnTo>
                    <a:pt x="73296" y="15412"/>
                  </a:lnTo>
                  <a:lnTo>
                    <a:pt x="66707" y="16216"/>
                  </a:lnTo>
                  <a:lnTo>
                    <a:pt x="60330" y="17744"/>
                  </a:lnTo>
                  <a:lnTo>
                    <a:pt x="54094" y="19755"/>
                  </a:lnTo>
                  <a:lnTo>
                    <a:pt x="47952" y="22088"/>
                  </a:lnTo>
                  <a:lnTo>
                    <a:pt x="41873" y="25628"/>
                  </a:lnTo>
                  <a:lnTo>
                    <a:pt x="35836" y="29972"/>
                  </a:lnTo>
                  <a:lnTo>
                    <a:pt x="29827" y="34852"/>
                  </a:lnTo>
                  <a:lnTo>
                    <a:pt x="24829" y="39098"/>
                  </a:lnTo>
                  <a:lnTo>
                    <a:pt x="20505" y="42921"/>
                  </a:lnTo>
                  <a:lnTo>
                    <a:pt x="13054" y="49814"/>
                  </a:lnTo>
                  <a:lnTo>
                    <a:pt x="6436" y="56185"/>
                  </a:lnTo>
                  <a:lnTo>
                    <a:pt x="4274" y="59273"/>
                  </a:lnTo>
                  <a:lnTo>
                    <a:pt x="2833" y="62324"/>
                  </a:lnTo>
                  <a:lnTo>
                    <a:pt x="1872" y="65350"/>
                  </a:lnTo>
                  <a:lnTo>
                    <a:pt x="1231" y="68359"/>
                  </a:lnTo>
                  <a:lnTo>
                    <a:pt x="804" y="71358"/>
                  </a:lnTo>
                  <a:lnTo>
                    <a:pt x="519" y="74349"/>
                  </a:lnTo>
                  <a:lnTo>
                    <a:pt x="329" y="77336"/>
                  </a:lnTo>
                  <a:lnTo>
                    <a:pt x="118" y="83300"/>
                  </a:lnTo>
                  <a:lnTo>
                    <a:pt x="0" y="92235"/>
                  </a:lnTo>
                  <a:lnTo>
                    <a:pt x="975" y="95212"/>
                  </a:lnTo>
                  <a:lnTo>
                    <a:pt x="2618" y="98190"/>
                  </a:lnTo>
                  <a:lnTo>
                    <a:pt x="4705" y="101167"/>
                  </a:lnTo>
                  <a:lnTo>
                    <a:pt x="8081" y="104144"/>
                  </a:lnTo>
                  <a:lnTo>
                    <a:pt x="12316" y="107120"/>
                  </a:lnTo>
                  <a:lnTo>
                    <a:pt x="17124" y="110097"/>
                  </a:lnTo>
                  <a:lnTo>
                    <a:pt x="22313" y="113074"/>
                  </a:lnTo>
                  <a:lnTo>
                    <a:pt x="33371" y="119027"/>
                  </a:lnTo>
                  <a:lnTo>
                    <a:pt x="50753" y="127957"/>
                  </a:lnTo>
                  <a:lnTo>
                    <a:pt x="57631" y="130933"/>
                  </a:lnTo>
                  <a:lnTo>
                    <a:pt x="65193" y="133910"/>
                  </a:lnTo>
                  <a:lnTo>
                    <a:pt x="73211" y="136886"/>
                  </a:lnTo>
                  <a:lnTo>
                    <a:pt x="80541" y="139863"/>
                  </a:lnTo>
                  <a:lnTo>
                    <a:pt x="87412" y="142839"/>
                  </a:lnTo>
                  <a:lnTo>
                    <a:pt x="93977" y="145816"/>
                  </a:lnTo>
                  <a:lnTo>
                    <a:pt x="101330" y="147800"/>
                  </a:lnTo>
                  <a:lnTo>
                    <a:pt x="109209" y="149124"/>
                  </a:lnTo>
                  <a:lnTo>
                    <a:pt x="117438" y="150006"/>
                  </a:lnTo>
                  <a:lnTo>
                    <a:pt x="125900" y="150593"/>
                  </a:lnTo>
                  <a:lnTo>
                    <a:pt x="134518" y="150985"/>
                  </a:lnTo>
                  <a:lnTo>
                    <a:pt x="143240" y="151246"/>
                  </a:lnTo>
                  <a:lnTo>
                    <a:pt x="152032" y="150429"/>
                  </a:lnTo>
                  <a:lnTo>
                    <a:pt x="160869" y="148891"/>
                  </a:lnTo>
                  <a:lnTo>
                    <a:pt x="169737" y="146874"/>
                  </a:lnTo>
                  <a:lnTo>
                    <a:pt x="177634" y="145529"/>
                  </a:lnTo>
                  <a:lnTo>
                    <a:pt x="184883" y="144632"/>
                  </a:lnTo>
                  <a:lnTo>
                    <a:pt x="191699" y="144035"/>
                  </a:lnTo>
                  <a:lnTo>
                    <a:pt x="198228" y="142644"/>
                  </a:lnTo>
                  <a:lnTo>
                    <a:pt x="204565" y="140725"/>
                  </a:lnTo>
                  <a:lnTo>
                    <a:pt x="210774" y="138453"/>
                  </a:lnTo>
                  <a:lnTo>
                    <a:pt x="215906" y="135946"/>
                  </a:lnTo>
                  <a:lnTo>
                    <a:pt x="220319" y="133283"/>
                  </a:lnTo>
                  <a:lnTo>
                    <a:pt x="224253" y="130516"/>
                  </a:lnTo>
                  <a:lnTo>
                    <a:pt x="228861" y="127678"/>
                  </a:lnTo>
                  <a:lnTo>
                    <a:pt x="233917" y="124794"/>
                  </a:lnTo>
                  <a:lnTo>
                    <a:pt x="239272" y="121879"/>
                  </a:lnTo>
                  <a:lnTo>
                    <a:pt x="243834" y="119937"/>
                  </a:lnTo>
                  <a:lnTo>
                    <a:pt x="251549" y="117777"/>
                  </a:lnTo>
                  <a:lnTo>
                    <a:pt x="254003" y="116210"/>
                  </a:lnTo>
                  <a:lnTo>
                    <a:pt x="255639" y="114172"/>
                  </a:lnTo>
                  <a:lnTo>
                    <a:pt x="256730" y="111821"/>
                  </a:lnTo>
                  <a:lnTo>
                    <a:pt x="258449" y="109262"/>
                  </a:lnTo>
                  <a:lnTo>
                    <a:pt x="260587" y="106564"/>
                  </a:lnTo>
                  <a:lnTo>
                    <a:pt x="263005" y="103773"/>
                  </a:lnTo>
                  <a:lnTo>
                    <a:pt x="264617" y="100920"/>
                  </a:lnTo>
                  <a:lnTo>
                    <a:pt x="265692" y="98026"/>
                  </a:lnTo>
                  <a:lnTo>
                    <a:pt x="266408" y="95104"/>
                  </a:lnTo>
                  <a:lnTo>
                    <a:pt x="265893" y="92165"/>
                  </a:lnTo>
                  <a:lnTo>
                    <a:pt x="264559" y="89212"/>
                  </a:lnTo>
                  <a:lnTo>
                    <a:pt x="262676" y="86252"/>
                  </a:lnTo>
                  <a:lnTo>
                    <a:pt x="260429" y="83286"/>
                  </a:lnTo>
                  <a:lnTo>
                    <a:pt x="257939" y="80317"/>
                  </a:lnTo>
                  <a:lnTo>
                    <a:pt x="255286" y="77345"/>
                  </a:lnTo>
                  <a:lnTo>
                    <a:pt x="249693" y="71398"/>
                  </a:lnTo>
                  <a:lnTo>
                    <a:pt x="246813" y="68423"/>
                  </a:lnTo>
                  <a:lnTo>
                    <a:pt x="242908" y="65447"/>
                  </a:lnTo>
                  <a:lnTo>
                    <a:pt x="238321" y="62471"/>
                  </a:lnTo>
                  <a:lnTo>
                    <a:pt x="233278" y="59495"/>
                  </a:lnTo>
                  <a:lnTo>
                    <a:pt x="227932" y="56519"/>
                  </a:lnTo>
                  <a:lnTo>
                    <a:pt x="216700" y="50566"/>
                  </a:lnTo>
                  <a:lnTo>
                    <a:pt x="211919" y="48582"/>
                  </a:lnTo>
                  <a:lnTo>
                    <a:pt x="207739" y="47258"/>
                  </a:lnTo>
                  <a:lnTo>
                    <a:pt x="196403" y="446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448"/>
            <p:cNvSpPr/>
            <p:nvPr/>
          </p:nvSpPr>
          <p:spPr>
            <a:xfrm>
              <a:off x="3812976" y="4339828"/>
              <a:ext cx="17860" cy="214313"/>
            </a:xfrm>
            <a:custGeom>
              <a:avLst/>
              <a:gdLst/>
              <a:ahLst/>
              <a:cxnLst/>
              <a:rect l="0" t="0" r="0" b="0"/>
              <a:pathLst>
                <a:path w="17860" h="214313">
                  <a:moveTo>
                    <a:pt x="17859" y="0"/>
                  </a:moveTo>
                  <a:lnTo>
                    <a:pt x="17859" y="42240"/>
                  </a:lnTo>
                  <a:lnTo>
                    <a:pt x="16867" y="49988"/>
                  </a:lnTo>
                  <a:lnTo>
                    <a:pt x="15213" y="59122"/>
                  </a:lnTo>
                  <a:lnTo>
                    <a:pt x="13119" y="69180"/>
                  </a:lnTo>
                  <a:lnTo>
                    <a:pt x="11722" y="79854"/>
                  </a:lnTo>
                  <a:lnTo>
                    <a:pt x="10791" y="90939"/>
                  </a:lnTo>
                  <a:lnTo>
                    <a:pt x="10171" y="102298"/>
                  </a:lnTo>
                  <a:lnTo>
                    <a:pt x="8765" y="113839"/>
                  </a:lnTo>
                  <a:lnTo>
                    <a:pt x="6836" y="125502"/>
                  </a:lnTo>
                  <a:lnTo>
                    <a:pt x="4557" y="137246"/>
                  </a:lnTo>
                  <a:lnTo>
                    <a:pt x="3038" y="149044"/>
                  </a:lnTo>
                  <a:lnTo>
                    <a:pt x="2025" y="160879"/>
                  </a:lnTo>
                  <a:lnTo>
                    <a:pt x="900" y="182626"/>
                  </a:lnTo>
                  <a:lnTo>
                    <a:pt x="0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449"/>
            <p:cNvSpPr/>
            <p:nvPr/>
          </p:nvSpPr>
          <p:spPr>
            <a:xfrm>
              <a:off x="3670624" y="4661296"/>
              <a:ext cx="186843" cy="151795"/>
            </a:xfrm>
            <a:custGeom>
              <a:avLst/>
              <a:gdLst/>
              <a:ahLst/>
              <a:cxnLst/>
              <a:rect l="0" t="0" r="0" b="0"/>
              <a:pathLst>
                <a:path w="186843" h="151795">
                  <a:moveTo>
                    <a:pt x="97704" y="0"/>
                  </a:moveTo>
                  <a:lnTo>
                    <a:pt x="92963" y="4740"/>
                  </a:lnTo>
                  <a:lnTo>
                    <a:pt x="90574" y="6137"/>
                  </a:lnTo>
                  <a:lnTo>
                    <a:pt x="85275" y="7689"/>
                  </a:lnTo>
                  <a:lnTo>
                    <a:pt x="79612" y="11025"/>
                  </a:lnTo>
                  <a:lnTo>
                    <a:pt x="76713" y="13303"/>
                  </a:lnTo>
                  <a:lnTo>
                    <a:pt x="72795" y="15814"/>
                  </a:lnTo>
                  <a:lnTo>
                    <a:pt x="68200" y="18480"/>
                  </a:lnTo>
                  <a:lnTo>
                    <a:pt x="63151" y="21250"/>
                  </a:lnTo>
                  <a:lnTo>
                    <a:pt x="58794" y="24089"/>
                  </a:lnTo>
                  <a:lnTo>
                    <a:pt x="54897" y="26974"/>
                  </a:lnTo>
                  <a:lnTo>
                    <a:pt x="51306" y="29889"/>
                  </a:lnTo>
                  <a:lnTo>
                    <a:pt x="47921" y="32824"/>
                  </a:lnTo>
                  <a:lnTo>
                    <a:pt x="44671" y="35773"/>
                  </a:lnTo>
                  <a:lnTo>
                    <a:pt x="38415" y="41696"/>
                  </a:lnTo>
                  <a:lnTo>
                    <a:pt x="32327" y="47636"/>
                  </a:lnTo>
                  <a:lnTo>
                    <a:pt x="29314" y="51601"/>
                  </a:lnTo>
                  <a:lnTo>
                    <a:pt x="26314" y="56229"/>
                  </a:lnTo>
                  <a:lnTo>
                    <a:pt x="23322" y="61299"/>
                  </a:lnTo>
                  <a:lnTo>
                    <a:pt x="20334" y="65670"/>
                  </a:lnTo>
                  <a:lnTo>
                    <a:pt x="17351" y="69578"/>
                  </a:lnTo>
                  <a:lnTo>
                    <a:pt x="14369" y="73174"/>
                  </a:lnTo>
                  <a:lnTo>
                    <a:pt x="11390" y="76564"/>
                  </a:lnTo>
                  <a:lnTo>
                    <a:pt x="5433" y="82977"/>
                  </a:lnTo>
                  <a:lnTo>
                    <a:pt x="3448" y="87068"/>
                  </a:lnTo>
                  <a:lnTo>
                    <a:pt x="2124" y="91780"/>
                  </a:lnTo>
                  <a:lnTo>
                    <a:pt x="1242" y="96905"/>
                  </a:lnTo>
                  <a:lnTo>
                    <a:pt x="654" y="101314"/>
                  </a:lnTo>
                  <a:lnTo>
                    <a:pt x="261" y="105246"/>
                  </a:lnTo>
                  <a:lnTo>
                    <a:pt x="0" y="108860"/>
                  </a:lnTo>
                  <a:lnTo>
                    <a:pt x="818" y="112261"/>
                  </a:lnTo>
                  <a:lnTo>
                    <a:pt x="2356" y="115520"/>
                  </a:lnTo>
                  <a:lnTo>
                    <a:pt x="4372" y="118685"/>
                  </a:lnTo>
                  <a:lnTo>
                    <a:pt x="5717" y="121788"/>
                  </a:lnTo>
                  <a:lnTo>
                    <a:pt x="6613" y="124848"/>
                  </a:lnTo>
                  <a:lnTo>
                    <a:pt x="7211" y="127881"/>
                  </a:lnTo>
                  <a:lnTo>
                    <a:pt x="8602" y="130895"/>
                  </a:lnTo>
                  <a:lnTo>
                    <a:pt x="10521" y="133895"/>
                  </a:lnTo>
                  <a:lnTo>
                    <a:pt x="12793" y="136889"/>
                  </a:lnTo>
                  <a:lnTo>
                    <a:pt x="16292" y="138885"/>
                  </a:lnTo>
                  <a:lnTo>
                    <a:pt x="20609" y="140215"/>
                  </a:lnTo>
                  <a:lnTo>
                    <a:pt x="25471" y="141101"/>
                  </a:lnTo>
                  <a:lnTo>
                    <a:pt x="29705" y="142685"/>
                  </a:lnTo>
                  <a:lnTo>
                    <a:pt x="33520" y="144733"/>
                  </a:lnTo>
                  <a:lnTo>
                    <a:pt x="37055" y="147090"/>
                  </a:lnTo>
                  <a:lnTo>
                    <a:pt x="41396" y="148662"/>
                  </a:lnTo>
                  <a:lnTo>
                    <a:pt x="46275" y="149710"/>
                  </a:lnTo>
                  <a:lnTo>
                    <a:pt x="51511" y="150408"/>
                  </a:lnTo>
                  <a:lnTo>
                    <a:pt x="56987" y="150873"/>
                  </a:lnTo>
                  <a:lnTo>
                    <a:pt x="62622" y="151184"/>
                  </a:lnTo>
                  <a:lnTo>
                    <a:pt x="74174" y="151529"/>
                  </a:lnTo>
                  <a:lnTo>
                    <a:pt x="109635" y="151780"/>
                  </a:lnTo>
                  <a:lnTo>
                    <a:pt x="121527" y="151794"/>
                  </a:lnTo>
                  <a:lnTo>
                    <a:pt x="126484" y="150806"/>
                  </a:lnTo>
                  <a:lnTo>
                    <a:pt x="130781" y="149154"/>
                  </a:lnTo>
                  <a:lnTo>
                    <a:pt x="134638" y="147062"/>
                  </a:lnTo>
                  <a:lnTo>
                    <a:pt x="149547" y="139375"/>
                  </a:lnTo>
                  <a:lnTo>
                    <a:pt x="154094" y="137565"/>
                  </a:lnTo>
                  <a:lnTo>
                    <a:pt x="158117" y="136359"/>
                  </a:lnTo>
                  <a:lnTo>
                    <a:pt x="161792" y="135555"/>
                  </a:lnTo>
                  <a:lnTo>
                    <a:pt x="165234" y="134026"/>
                  </a:lnTo>
                  <a:lnTo>
                    <a:pt x="168521" y="132015"/>
                  </a:lnTo>
                  <a:lnTo>
                    <a:pt x="171704" y="129682"/>
                  </a:lnTo>
                  <a:lnTo>
                    <a:pt x="174819" y="127134"/>
                  </a:lnTo>
                  <a:lnTo>
                    <a:pt x="177887" y="124444"/>
                  </a:lnTo>
                  <a:lnTo>
                    <a:pt x="180925" y="121658"/>
                  </a:lnTo>
                  <a:lnTo>
                    <a:pt x="182950" y="118809"/>
                  </a:lnTo>
                  <a:lnTo>
                    <a:pt x="184300" y="115917"/>
                  </a:lnTo>
                  <a:lnTo>
                    <a:pt x="185200" y="112996"/>
                  </a:lnTo>
                  <a:lnTo>
                    <a:pt x="185800" y="110058"/>
                  </a:lnTo>
                  <a:lnTo>
                    <a:pt x="186201" y="107106"/>
                  </a:lnTo>
                  <a:lnTo>
                    <a:pt x="186467" y="104146"/>
                  </a:lnTo>
                  <a:lnTo>
                    <a:pt x="186645" y="101181"/>
                  </a:lnTo>
                  <a:lnTo>
                    <a:pt x="186842" y="95240"/>
                  </a:lnTo>
                  <a:lnTo>
                    <a:pt x="185903" y="92267"/>
                  </a:lnTo>
                  <a:lnTo>
                    <a:pt x="184284" y="89293"/>
                  </a:lnTo>
                  <a:lnTo>
                    <a:pt x="182213" y="86318"/>
                  </a:lnTo>
                  <a:lnTo>
                    <a:pt x="179840" y="83342"/>
                  </a:lnTo>
                  <a:lnTo>
                    <a:pt x="177266" y="80366"/>
                  </a:lnTo>
                  <a:lnTo>
                    <a:pt x="174557" y="77390"/>
                  </a:lnTo>
                  <a:lnTo>
                    <a:pt x="168903" y="71437"/>
                  </a:lnTo>
                  <a:lnTo>
                    <a:pt x="142352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450"/>
            <p:cNvSpPr/>
            <p:nvPr/>
          </p:nvSpPr>
          <p:spPr>
            <a:xfrm>
              <a:off x="3723679" y="5018484"/>
              <a:ext cx="8931" cy="133946"/>
            </a:xfrm>
            <a:custGeom>
              <a:avLst/>
              <a:gdLst/>
              <a:ahLst/>
              <a:cxnLst/>
              <a:rect l="0" t="0" r="0" b="0"/>
              <a:pathLst>
                <a:path w="8931" h="133946">
                  <a:moveTo>
                    <a:pt x="0" y="0"/>
                  </a:moveTo>
                  <a:lnTo>
                    <a:pt x="0" y="12429"/>
                  </a:lnTo>
                  <a:lnTo>
                    <a:pt x="992" y="17215"/>
                  </a:lnTo>
                  <a:lnTo>
                    <a:pt x="2646" y="23383"/>
                  </a:lnTo>
                  <a:lnTo>
                    <a:pt x="4741" y="30472"/>
                  </a:lnTo>
                  <a:lnTo>
                    <a:pt x="6137" y="39166"/>
                  </a:lnTo>
                  <a:lnTo>
                    <a:pt x="7068" y="48931"/>
                  </a:lnTo>
                  <a:lnTo>
                    <a:pt x="7688" y="59410"/>
                  </a:lnTo>
                  <a:lnTo>
                    <a:pt x="8378" y="81636"/>
                  </a:lnTo>
                  <a:lnTo>
                    <a:pt x="8930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451"/>
            <p:cNvSpPr/>
            <p:nvPr/>
          </p:nvSpPr>
          <p:spPr>
            <a:xfrm>
              <a:off x="3661704" y="5429250"/>
              <a:ext cx="222142" cy="187480"/>
            </a:xfrm>
            <a:custGeom>
              <a:avLst/>
              <a:gdLst/>
              <a:ahLst/>
              <a:cxnLst/>
              <a:rect l="0" t="0" r="0" b="0"/>
              <a:pathLst>
                <a:path w="222142" h="187480">
                  <a:moveTo>
                    <a:pt x="142342" y="44648"/>
                  </a:moveTo>
                  <a:lnTo>
                    <a:pt x="129913" y="44648"/>
                  </a:lnTo>
                  <a:lnTo>
                    <a:pt x="127111" y="45640"/>
                  </a:lnTo>
                  <a:lnTo>
                    <a:pt x="121352" y="49388"/>
                  </a:lnTo>
                  <a:lnTo>
                    <a:pt x="117434" y="50785"/>
                  </a:lnTo>
                  <a:lnTo>
                    <a:pt x="112838" y="51716"/>
                  </a:lnTo>
                  <a:lnTo>
                    <a:pt x="107790" y="52337"/>
                  </a:lnTo>
                  <a:lnTo>
                    <a:pt x="103433" y="52750"/>
                  </a:lnTo>
                  <a:lnTo>
                    <a:pt x="99535" y="53026"/>
                  </a:lnTo>
                  <a:lnTo>
                    <a:pt x="95945" y="53210"/>
                  </a:lnTo>
                  <a:lnTo>
                    <a:pt x="91567" y="54324"/>
                  </a:lnTo>
                  <a:lnTo>
                    <a:pt x="86664" y="56060"/>
                  </a:lnTo>
                  <a:lnTo>
                    <a:pt x="81411" y="58210"/>
                  </a:lnTo>
                  <a:lnTo>
                    <a:pt x="75924" y="59642"/>
                  </a:lnTo>
                  <a:lnTo>
                    <a:pt x="70282" y="60597"/>
                  </a:lnTo>
                  <a:lnTo>
                    <a:pt x="64537" y="61234"/>
                  </a:lnTo>
                  <a:lnTo>
                    <a:pt x="59714" y="62651"/>
                  </a:lnTo>
                  <a:lnTo>
                    <a:pt x="55507" y="64587"/>
                  </a:lnTo>
                  <a:lnTo>
                    <a:pt x="51710" y="66870"/>
                  </a:lnTo>
                  <a:lnTo>
                    <a:pt x="47194" y="69385"/>
                  </a:lnTo>
                  <a:lnTo>
                    <a:pt x="36885" y="74824"/>
                  </a:lnTo>
                  <a:lnTo>
                    <a:pt x="32349" y="77664"/>
                  </a:lnTo>
                  <a:lnTo>
                    <a:pt x="28334" y="80549"/>
                  </a:lnTo>
                  <a:lnTo>
                    <a:pt x="24665" y="83465"/>
                  </a:lnTo>
                  <a:lnTo>
                    <a:pt x="21227" y="86401"/>
                  </a:lnTo>
                  <a:lnTo>
                    <a:pt x="17942" y="89351"/>
                  </a:lnTo>
                  <a:lnTo>
                    <a:pt x="11647" y="95274"/>
                  </a:lnTo>
                  <a:lnTo>
                    <a:pt x="5542" y="101213"/>
                  </a:lnTo>
                  <a:lnTo>
                    <a:pt x="3517" y="104186"/>
                  </a:lnTo>
                  <a:lnTo>
                    <a:pt x="2167" y="107161"/>
                  </a:lnTo>
                  <a:lnTo>
                    <a:pt x="1267" y="110135"/>
                  </a:lnTo>
                  <a:lnTo>
                    <a:pt x="667" y="113111"/>
                  </a:lnTo>
                  <a:lnTo>
                    <a:pt x="267" y="116087"/>
                  </a:lnTo>
                  <a:lnTo>
                    <a:pt x="0" y="119063"/>
                  </a:lnTo>
                  <a:lnTo>
                    <a:pt x="815" y="122039"/>
                  </a:lnTo>
                  <a:lnTo>
                    <a:pt x="2350" y="125016"/>
                  </a:lnTo>
                  <a:lnTo>
                    <a:pt x="4366" y="127992"/>
                  </a:lnTo>
                  <a:lnTo>
                    <a:pt x="5709" y="130969"/>
                  </a:lnTo>
                  <a:lnTo>
                    <a:pt x="6606" y="133945"/>
                  </a:lnTo>
                  <a:lnTo>
                    <a:pt x="7203" y="136921"/>
                  </a:lnTo>
                  <a:lnTo>
                    <a:pt x="8593" y="139898"/>
                  </a:lnTo>
                  <a:lnTo>
                    <a:pt x="10512" y="142875"/>
                  </a:lnTo>
                  <a:lnTo>
                    <a:pt x="12784" y="145851"/>
                  </a:lnTo>
                  <a:lnTo>
                    <a:pt x="16282" y="149820"/>
                  </a:lnTo>
                  <a:lnTo>
                    <a:pt x="25462" y="159521"/>
                  </a:lnTo>
                  <a:lnTo>
                    <a:pt x="30688" y="162902"/>
                  </a:lnTo>
                  <a:lnTo>
                    <a:pt x="36155" y="165156"/>
                  </a:lnTo>
                  <a:lnTo>
                    <a:pt x="41785" y="166658"/>
                  </a:lnTo>
                  <a:lnTo>
                    <a:pt x="55979" y="170974"/>
                  </a:lnTo>
                  <a:lnTo>
                    <a:pt x="63930" y="173514"/>
                  </a:lnTo>
                  <a:lnTo>
                    <a:pt x="71216" y="176199"/>
                  </a:lnTo>
                  <a:lnTo>
                    <a:pt x="78058" y="178981"/>
                  </a:lnTo>
                  <a:lnTo>
                    <a:pt x="84603" y="181828"/>
                  </a:lnTo>
                  <a:lnTo>
                    <a:pt x="90951" y="183727"/>
                  </a:lnTo>
                  <a:lnTo>
                    <a:pt x="97168" y="184992"/>
                  </a:lnTo>
                  <a:lnTo>
                    <a:pt x="103296" y="185835"/>
                  </a:lnTo>
                  <a:lnTo>
                    <a:pt x="109366" y="186398"/>
                  </a:lnTo>
                  <a:lnTo>
                    <a:pt x="115397" y="186773"/>
                  </a:lnTo>
                  <a:lnTo>
                    <a:pt x="127390" y="187190"/>
                  </a:lnTo>
                  <a:lnTo>
                    <a:pt x="151258" y="187457"/>
                  </a:lnTo>
                  <a:lnTo>
                    <a:pt x="157216" y="187479"/>
                  </a:lnTo>
                  <a:lnTo>
                    <a:pt x="163172" y="186502"/>
                  </a:lnTo>
                  <a:lnTo>
                    <a:pt x="169127" y="184858"/>
                  </a:lnTo>
                  <a:lnTo>
                    <a:pt x="175081" y="182769"/>
                  </a:lnTo>
                  <a:lnTo>
                    <a:pt x="181036" y="180385"/>
                  </a:lnTo>
                  <a:lnTo>
                    <a:pt x="186990" y="177804"/>
                  </a:lnTo>
                  <a:lnTo>
                    <a:pt x="192943" y="175091"/>
                  </a:lnTo>
                  <a:lnTo>
                    <a:pt x="197904" y="172289"/>
                  </a:lnTo>
                  <a:lnTo>
                    <a:pt x="202204" y="169429"/>
                  </a:lnTo>
                  <a:lnTo>
                    <a:pt x="206063" y="166531"/>
                  </a:lnTo>
                  <a:lnTo>
                    <a:pt x="209627" y="163607"/>
                  </a:lnTo>
                  <a:lnTo>
                    <a:pt x="212996" y="160665"/>
                  </a:lnTo>
                  <a:lnTo>
                    <a:pt x="216233" y="157711"/>
                  </a:lnTo>
                  <a:lnTo>
                    <a:pt x="218392" y="153758"/>
                  </a:lnTo>
                  <a:lnTo>
                    <a:pt x="219831" y="149138"/>
                  </a:lnTo>
                  <a:lnTo>
                    <a:pt x="220791" y="144074"/>
                  </a:lnTo>
                  <a:lnTo>
                    <a:pt x="221431" y="138713"/>
                  </a:lnTo>
                  <a:lnTo>
                    <a:pt x="221857" y="133155"/>
                  </a:lnTo>
                  <a:lnTo>
                    <a:pt x="222141" y="127465"/>
                  </a:lnTo>
                  <a:lnTo>
                    <a:pt x="221338" y="121687"/>
                  </a:lnTo>
                  <a:lnTo>
                    <a:pt x="219811" y="115851"/>
                  </a:lnTo>
                  <a:lnTo>
                    <a:pt x="210231" y="87486"/>
                  </a:lnTo>
                  <a:lnTo>
                    <a:pt x="207445" y="80153"/>
                  </a:lnTo>
                  <a:lnTo>
                    <a:pt x="204596" y="73279"/>
                  </a:lnTo>
                  <a:lnTo>
                    <a:pt x="201704" y="66712"/>
                  </a:lnTo>
                  <a:lnTo>
                    <a:pt x="197792" y="59357"/>
                  </a:lnTo>
                  <a:lnTo>
                    <a:pt x="193199" y="51477"/>
                  </a:lnTo>
                  <a:lnTo>
                    <a:pt x="188153" y="43248"/>
                  </a:lnTo>
                  <a:lnTo>
                    <a:pt x="182805" y="35777"/>
                  </a:lnTo>
                  <a:lnTo>
                    <a:pt x="177255" y="28812"/>
                  </a:lnTo>
                  <a:lnTo>
                    <a:pt x="171570" y="22185"/>
                  </a:lnTo>
                  <a:lnTo>
                    <a:pt x="165796" y="16774"/>
                  </a:lnTo>
                  <a:lnTo>
                    <a:pt x="159963" y="12175"/>
                  </a:lnTo>
                  <a:lnTo>
                    <a:pt x="14234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452"/>
            <p:cNvSpPr/>
            <p:nvPr/>
          </p:nvSpPr>
          <p:spPr>
            <a:xfrm>
              <a:off x="3625585" y="5795367"/>
              <a:ext cx="245758" cy="240934"/>
            </a:xfrm>
            <a:custGeom>
              <a:avLst/>
              <a:gdLst/>
              <a:ahLst/>
              <a:cxnLst/>
              <a:rect l="0" t="0" r="0" b="0"/>
              <a:pathLst>
                <a:path w="245758" h="240934">
                  <a:moveTo>
                    <a:pt x="178461" y="53578"/>
                  </a:moveTo>
                  <a:lnTo>
                    <a:pt x="173721" y="48837"/>
                  </a:lnTo>
                  <a:lnTo>
                    <a:pt x="171332" y="47441"/>
                  </a:lnTo>
                  <a:lnTo>
                    <a:pt x="166032" y="45889"/>
                  </a:lnTo>
                  <a:lnTo>
                    <a:pt x="160370" y="45200"/>
                  </a:lnTo>
                  <a:lnTo>
                    <a:pt x="154546" y="44893"/>
                  </a:lnTo>
                  <a:lnTo>
                    <a:pt x="148650" y="44757"/>
                  </a:lnTo>
                  <a:lnTo>
                    <a:pt x="144696" y="43728"/>
                  </a:lnTo>
                  <a:lnTo>
                    <a:pt x="140077" y="42051"/>
                  </a:lnTo>
                  <a:lnTo>
                    <a:pt x="135012" y="39940"/>
                  </a:lnTo>
                  <a:lnTo>
                    <a:pt x="129651" y="38533"/>
                  </a:lnTo>
                  <a:lnTo>
                    <a:pt x="124093" y="37595"/>
                  </a:lnTo>
                  <a:lnTo>
                    <a:pt x="118403" y="36969"/>
                  </a:lnTo>
                  <a:lnTo>
                    <a:pt x="113618" y="37545"/>
                  </a:lnTo>
                  <a:lnTo>
                    <a:pt x="109435" y="38920"/>
                  </a:lnTo>
                  <a:lnTo>
                    <a:pt x="105655" y="40830"/>
                  </a:lnTo>
                  <a:lnTo>
                    <a:pt x="101150" y="42102"/>
                  </a:lnTo>
                  <a:lnTo>
                    <a:pt x="96163" y="42951"/>
                  </a:lnTo>
                  <a:lnTo>
                    <a:pt x="90854" y="43516"/>
                  </a:lnTo>
                  <a:lnTo>
                    <a:pt x="85329" y="43894"/>
                  </a:lnTo>
                  <a:lnTo>
                    <a:pt x="79662" y="44145"/>
                  </a:lnTo>
                  <a:lnTo>
                    <a:pt x="73900" y="44313"/>
                  </a:lnTo>
                  <a:lnTo>
                    <a:pt x="68074" y="45417"/>
                  </a:lnTo>
                  <a:lnTo>
                    <a:pt x="62206" y="47144"/>
                  </a:lnTo>
                  <a:lnTo>
                    <a:pt x="56310" y="49290"/>
                  </a:lnTo>
                  <a:lnTo>
                    <a:pt x="51386" y="51711"/>
                  </a:lnTo>
                  <a:lnTo>
                    <a:pt x="47111" y="54317"/>
                  </a:lnTo>
                  <a:lnTo>
                    <a:pt x="39716" y="59860"/>
                  </a:lnTo>
                  <a:lnTo>
                    <a:pt x="33123" y="65630"/>
                  </a:lnTo>
                  <a:lnTo>
                    <a:pt x="24239" y="74147"/>
                  </a:lnTo>
                  <a:lnTo>
                    <a:pt x="19091" y="79197"/>
                  </a:lnTo>
                  <a:lnTo>
                    <a:pt x="15660" y="83555"/>
                  </a:lnTo>
                  <a:lnTo>
                    <a:pt x="9839" y="94431"/>
                  </a:lnTo>
                  <a:lnTo>
                    <a:pt x="4960" y="100838"/>
                  </a:lnTo>
                  <a:lnTo>
                    <a:pt x="2131" y="106994"/>
                  </a:lnTo>
                  <a:lnTo>
                    <a:pt x="873" y="113037"/>
                  </a:lnTo>
                  <a:lnTo>
                    <a:pt x="314" y="119030"/>
                  </a:lnTo>
                  <a:lnTo>
                    <a:pt x="166" y="123009"/>
                  </a:lnTo>
                  <a:lnTo>
                    <a:pt x="0" y="132723"/>
                  </a:lnTo>
                  <a:lnTo>
                    <a:pt x="948" y="137099"/>
                  </a:lnTo>
                  <a:lnTo>
                    <a:pt x="4648" y="144607"/>
                  </a:lnTo>
                  <a:lnTo>
                    <a:pt x="8015" y="148991"/>
                  </a:lnTo>
                  <a:lnTo>
                    <a:pt x="12244" y="153897"/>
                  </a:lnTo>
                  <a:lnTo>
                    <a:pt x="17049" y="159153"/>
                  </a:lnTo>
                  <a:lnTo>
                    <a:pt x="21243" y="164641"/>
                  </a:lnTo>
                  <a:lnTo>
                    <a:pt x="25032" y="170284"/>
                  </a:lnTo>
                  <a:lnTo>
                    <a:pt x="28550" y="176030"/>
                  </a:lnTo>
                  <a:lnTo>
                    <a:pt x="32880" y="181846"/>
                  </a:lnTo>
                  <a:lnTo>
                    <a:pt x="37751" y="187707"/>
                  </a:lnTo>
                  <a:lnTo>
                    <a:pt x="42982" y="193598"/>
                  </a:lnTo>
                  <a:lnTo>
                    <a:pt x="54087" y="205437"/>
                  </a:lnTo>
                  <a:lnTo>
                    <a:pt x="59827" y="211372"/>
                  </a:lnTo>
                  <a:lnTo>
                    <a:pt x="65637" y="216320"/>
                  </a:lnTo>
                  <a:lnTo>
                    <a:pt x="71495" y="220612"/>
                  </a:lnTo>
                  <a:lnTo>
                    <a:pt x="77385" y="224465"/>
                  </a:lnTo>
                  <a:lnTo>
                    <a:pt x="84288" y="228026"/>
                  </a:lnTo>
                  <a:lnTo>
                    <a:pt x="91867" y="231393"/>
                  </a:lnTo>
                  <a:lnTo>
                    <a:pt x="99895" y="234628"/>
                  </a:lnTo>
                  <a:lnTo>
                    <a:pt x="107233" y="236786"/>
                  </a:lnTo>
                  <a:lnTo>
                    <a:pt x="114108" y="238225"/>
                  </a:lnTo>
                  <a:lnTo>
                    <a:pt x="120677" y="239183"/>
                  </a:lnTo>
                  <a:lnTo>
                    <a:pt x="127039" y="239823"/>
                  </a:lnTo>
                  <a:lnTo>
                    <a:pt x="133266" y="240249"/>
                  </a:lnTo>
                  <a:lnTo>
                    <a:pt x="139401" y="240533"/>
                  </a:lnTo>
                  <a:lnTo>
                    <a:pt x="151510" y="240849"/>
                  </a:lnTo>
                  <a:lnTo>
                    <a:pt x="157518" y="240933"/>
                  </a:lnTo>
                  <a:lnTo>
                    <a:pt x="162514" y="239997"/>
                  </a:lnTo>
                  <a:lnTo>
                    <a:pt x="166838" y="238380"/>
                  </a:lnTo>
                  <a:lnTo>
                    <a:pt x="170712" y="236311"/>
                  </a:lnTo>
                  <a:lnTo>
                    <a:pt x="175280" y="234931"/>
                  </a:lnTo>
                  <a:lnTo>
                    <a:pt x="180309" y="234011"/>
                  </a:lnTo>
                  <a:lnTo>
                    <a:pt x="185647" y="233398"/>
                  </a:lnTo>
                  <a:lnTo>
                    <a:pt x="191189" y="231005"/>
                  </a:lnTo>
                  <a:lnTo>
                    <a:pt x="196868" y="227425"/>
                  </a:lnTo>
                  <a:lnTo>
                    <a:pt x="202639" y="223054"/>
                  </a:lnTo>
                  <a:lnTo>
                    <a:pt x="207478" y="218156"/>
                  </a:lnTo>
                  <a:lnTo>
                    <a:pt x="211697" y="212906"/>
                  </a:lnTo>
                  <a:lnTo>
                    <a:pt x="215501" y="207422"/>
                  </a:lnTo>
                  <a:lnTo>
                    <a:pt x="219030" y="201781"/>
                  </a:lnTo>
                  <a:lnTo>
                    <a:pt x="222374" y="196036"/>
                  </a:lnTo>
                  <a:lnTo>
                    <a:pt x="228736" y="184361"/>
                  </a:lnTo>
                  <a:lnTo>
                    <a:pt x="234871" y="172558"/>
                  </a:lnTo>
                  <a:lnTo>
                    <a:pt x="236904" y="166632"/>
                  </a:lnTo>
                  <a:lnTo>
                    <a:pt x="238259" y="160697"/>
                  </a:lnTo>
                  <a:lnTo>
                    <a:pt x="239162" y="154756"/>
                  </a:lnTo>
                  <a:lnTo>
                    <a:pt x="240757" y="148812"/>
                  </a:lnTo>
                  <a:lnTo>
                    <a:pt x="242812" y="142863"/>
                  </a:lnTo>
                  <a:lnTo>
                    <a:pt x="245174" y="136914"/>
                  </a:lnTo>
                  <a:lnTo>
                    <a:pt x="245757" y="130964"/>
                  </a:lnTo>
                  <a:lnTo>
                    <a:pt x="245153" y="125012"/>
                  </a:lnTo>
                  <a:lnTo>
                    <a:pt x="243759" y="119060"/>
                  </a:lnTo>
                  <a:lnTo>
                    <a:pt x="242829" y="113108"/>
                  </a:lnTo>
                  <a:lnTo>
                    <a:pt x="242209" y="107155"/>
                  </a:lnTo>
                  <a:lnTo>
                    <a:pt x="241796" y="101202"/>
                  </a:lnTo>
                  <a:lnTo>
                    <a:pt x="240528" y="95249"/>
                  </a:lnTo>
                  <a:lnTo>
                    <a:pt x="238691" y="89296"/>
                  </a:lnTo>
                  <a:lnTo>
                    <a:pt x="236473" y="83343"/>
                  </a:lnTo>
                  <a:lnTo>
                    <a:pt x="234003" y="77390"/>
                  </a:lnTo>
                  <a:lnTo>
                    <a:pt x="231365" y="71437"/>
                  </a:lnTo>
                  <a:lnTo>
                    <a:pt x="228613" y="65484"/>
                  </a:lnTo>
                  <a:lnTo>
                    <a:pt x="224794" y="59531"/>
                  </a:lnTo>
                  <a:lnTo>
                    <a:pt x="220264" y="53578"/>
                  </a:lnTo>
                  <a:lnTo>
                    <a:pt x="215260" y="47625"/>
                  </a:lnTo>
                  <a:lnTo>
                    <a:pt x="209939" y="41672"/>
                  </a:lnTo>
                  <a:lnTo>
                    <a:pt x="198735" y="29765"/>
                  </a:lnTo>
                  <a:lnTo>
                    <a:pt x="179171" y="9713"/>
                  </a:lnTo>
                  <a:lnTo>
                    <a:pt x="16953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799" y="1371600"/>
            <a:ext cx="22002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0891" y="467591"/>
            <a:ext cx="3888631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" name="Group 22"/>
          <p:cNvGrpSpPr/>
          <p:nvPr/>
        </p:nvGrpSpPr>
        <p:grpSpPr>
          <a:xfrm>
            <a:off x="1026914" y="2625328"/>
            <a:ext cx="3437698" cy="2866419"/>
            <a:chOff x="1026914" y="2625328"/>
            <a:chExt cx="3437698" cy="2866419"/>
          </a:xfrm>
        </p:grpSpPr>
        <p:sp>
          <p:nvSpPr>
            <p:cNvPr id="4" name="SMARTInkAnnotation405"/>
            <p:cNvSpPr/>
            <p:nvPr/>
          </p:nvSpPr>
          <p:spPr>
            <a:xfrm>
              <a:off x="3000375" y="2787906"/>
              <a:ext cx="1464237" cy="1319746"/>
            </a:xfrm>
            <a:custGeom>
              <a:avLst/>
              <a:gdLst/>
              <a:ahLst/>
              <a:cxnLst/>
              <a:rect l="0" t="0" r="0" b="0"/>
              <a:pathLst>
                <a:path w="1464237" h="1319746">
                  <a:moveTo>
                    <a:pt x="98226" y="24945"/>
                  </a:moveTo>
                  <a:lnTo>
                    <a:pt x="98226" y="123741"/>
                  </a:lnTo>
                  <a:lnTo>
                    <a:pt x="93485" y="154870"/>
                  </a:lnTo>
                  <a:lnTo>
                    <a:pt x="89132" y="201936"/>
                  </a:lnTo>
                  <a:lnTo>
                    <a:pt x="84924" y="229285"/>
                  </a:lnTo>
                  <a:lnTo>
                    <a:pt x="82392" y="257976"/>
                  </a:lnTo>
                  <a:lnTo>
                    <a:pt x="80274" y="288257"/>
                  </a:lnTo>
                  <a:lnTo>
                    <a:pt x="76026" y="321558"/>
                  </a:lnTo>
                  <a:lnTo>
                    <a:pt x="73477" y="353557"/>
                  </a:lnTo>
                  <a:lnTo>
                    <a:pt x="71352" y="385307"/>
                  </a:lnTo>
                  <a:lnTo>
                    <a:pt x="67099" y="419262"/>
                  </a:lnTo>
                  <a:lnTo>
                    <a:pt x="64548" y="456843"/>
                  </a:lnTo>
                  <a:lnTo>
                    <a:pt x="62422" y="495704"/>
                  </a:lnTo>
                  <a:lnTo>
                    <a:pt x="58170" y="532820"/>
                  </a:lnTo>
                  <a:lnTo>
                    <a:pt x="50198" y="591925"/>
                  </a:lnTo>
                  <a:lnTo>
                    <a:pt x="53309" y="611291"/>
                  </a:lnTo>
                  <a:lnTo>
                    <a:pt x="69994" y="648684"/>
                  </a:lnTo>
                  <a:lnTo>
                    <a:pt x="78072" y="687792"/>
                  </a:lnTo>
                  <a:lnTo>
                    <a:pt x="78354" y="727333"/>
                  </a:lnTo>
                  <a:lnTo>
                    <a:pt x="73928" y="784055"/>
                  </a:lnTo>
                  <a:lnTo>
                    <a:pt x="72544" y="824025"/>
                  </a:lnTo>
                  <a:lnTo>
                    <a:pt x="69283" y="862295"/>
                  </a:lnTo>
                  <a:lnTo>
                    <a:pt x="65519" y="899148"/>
                  </a:lnTo>
                  <a:lnTo>
                    <a:pt x="63845" y="935370"/>
                  </a:lnTo>
                  <a:lnTo>
                    <a:pt x="62904" y="989232"/>
                  </a:lnTo>
                  <a:lnTo>
                    <a:pt x="60038" y="1022371"/>
                  </a:lnTo>
                  <a:lnTo>
                    <a:pt x="56449" y="1053636"/>
                  </a:lnTo>
                  <a:lnTo>
                    <a:pt x="54854" y="1084068"/>
                  </a:lnTo>
                  <a:lnTo>
                    <a:pt x="53956" y="1124351"/>
                  </a:lnTo>
                  <a:lnTo>
                    <a:pt x="53578" y="1319180"/>
                  </a:lnTo>
                  <a:lnTo>
                    <a:pt x="56223" y="1319496"/>
                  </a:lnTo>
                  <a:lnTo>
                    <a:pt x="74827" y="1319745"/>
                  </a:lnTo>
                  <a:lnTo>
                    <a:pt x="77666" y="1318754"/>
                  </a:lnTo>
                  <a:lnTo>
                    <a:pt x="86401" y="1313612"/>
                  </a:lnTo>
                  <a:lnTo>
                    <a:pt x="127305" y="1298500"/>
                  </a:lnTo>
                  <a:lnTo>
                    <a:pt x="183535" y="1288706"/>
                  </a:lnTo>
                  <a:lnTo>
                    <a:pt x="227351" y="1285416"/>
                  </a:lnTo>
                  <a:lnTo>
                    <a:pt x="258141" y="1284646"/>
                  </a:lnTo>
                  <a:lnTo>
                    <a:pt x="289354" y="1283312"/>
                  </a:lnTo>
                  <a:lnTo>
                    <a:pt x="323070" y="1279412"/>
                  </a:lnTo>
                  <a:lnTo>
                    <a:pt x="357899" y="1277017"/>
                  </a:lnTo>
                  <a:lnTo>
                    <a:pt x="393222" y="1275953"/>
                  </a:lnTo>
                  <a:lnTo>
                    <a:pt x="428765" y="1275480"/>
                  </a:lnTo>
                  <a:lnTo>
                    <a:pt x="464406" y="1272624"/>
                  </a:lnTo>
                  <a:lnTo>
                    <a:pt x="501082" y="1269039"/>
                  </a:lnTo>
                  <a:lnTo>
                    <a:pt x="540534" y="1267446"/>
                  </a:lnTo>
                  <a:lnTo>
                    <a:pt x="578573" y="1264092"/>
                  </a:lnTo>
                  <a:lnTo>
                    <a:pt x="616315" y="1260286"/>
                  </a:lnTo>
                  <a:lnTo>
                    <a:pt x="656240" y="1258595"/>
                  </a:lnTo>
                  <a:lnTo>
                    <a:pt x="694490" y="1255197"/>
                  </a:lnTo>
                  <a:lnTo>
                    <a:pt x="731334" y="1251373"/>
                  </a:lnTo>
                  <a:lnTo>
                    <a:pt x="767553" y="1249672"/>
                  </a:lnTo>
                  <a:lnTo>
                    <a:pt x="806140" y="1246271"/>
                  </a:lnTo>
                  <a:lnTo>
                    <a:pt x="845448" y="1242444"/>
                  </a:lnTo>
                  <a:lnTo>
                    <a:pt x="882762" y="1240743"/>
                  </a:lnTo>
                  <a:lnTo>
                    <a:pt x="916544" y="1237341"/>
                  </a:lnTo>
                  <a:lnTo>
                    <a:pt x="966099" y="1229848"/>
                  </a:lnTo>
                  <a:lnTo>
                    <a:pt x="998893" y="1224231"/>
                  </a:lnTo>
                  <a:lnTo>
                    <a:pt x="1039667" y="1214498"/>
                  </a:lnTo>
                  <a:lnTo>
                    <a:pt x="1076884" y="1200480"/>
                  </a:lnTo>
                  <a:lnTo>
                    <a:pt x="1122369" y="1183706"/>
                  </a:lnTo>
                  <a:lnTo>
                    <a:pt x="1160311" y="1161577"/>
                  </a:lnTo>
                  <a:lnTo>
                    <a:pt x="1198367" y="1139239"/>
                  </a:lnTo>
                  <a:lnTo>
                    <a:pt x="1227909" y="1116965"/>
                  </a:lnTo>
                  <a:lnTo>
                    <a:pt x="1264915" y="1081592"/>
                  </a:lnTo>
                  <a:lnTo>
                    <a:pt x="1274244" y="1067058"/>
                  </a:lnTo>
                  <a:lnTo>
                    <a:pt x="1293058" y="1033474"/>
                  </a:lnTo>
                  <a:lnTo>
                    <a:pt x="1308754" y="998177"/>
                  </a:lnTo>
                  <a:lnTo>
                    <a:pt x="1324055" y="959896"/>
                  </a:lnTo>
                  <a:lnTo>
                    <a:pt x="1337536" y="926054"/>
                  </a:lnTo>
                  <a:lnTo>
                    <a:pt x="1350460" y="890890"/>
                  </a:lnTo>
                  <a:lnTo>
                    <a:pt x="1364211" y="855337"/>
                  </a:lnTo>
                  <a:lnTo>
                    <a:pt x="1374569" y="819666"/>
                  </a:lnTo>
                  <a:lnTo>
                    <a:pt x="1386568" y="783963"/>
                  </a:lnTo>
                  <a:lnTo>
                    <a:pt x="1400046" y="748248"/>
                  </a:lnTo>
                  <a:lnTo>
                    <a:pt x="1410323" y="709885"/>
                  </a:lnTo>
                  <a:lnTo>
                    <a:pt x="1417006" y="669744"/>
                  </a:lnTo>
                  <a:lnTo>
                    <a:pt x="1421632" y="630070"/>
                  </a:lnTo>
                  <a:lnTo>
                    <a:pt x="1426578" y="601468"/>
                  </a:lnTo>
                  <a:lnTo>
                    <a:pt x="1449616" y="483299"/>
                  </a:lnTo>
                  <a:lnTo>
                    <a:pt x="1458524" y="443417"/>
                  </a:lnTo>
                  <a:lnTo>
                    <a:pt x="1461827" y="415985"/>
                  </a:lnTo>
                  <a:lnTo>
                    <a:pt x="1463685" y="375296"/>
                  </a:lnTo>
                  <a:lnTo>
                    <a:pt x="1464236" y="338104"/>
                  </a:lnTo>
                  <a:lnTo>
                    <a:pt x="1461754" y="301949"/>
                  </a:lnTo>
                  <a:lnTo>
                    <a:pt x="1457380" y="268747"/>
                  </a:lnTo>
                  <a:lnTo>
                    <a:pt x="1453438" y="240058"/>
                  </a:lnTo>
                  <a:lnTo>
                    <a:pt x="1443218" y="203697"/>
                  </a:lnTo>
                  <a:lnTo>
                    <a:pt x="1434580" y="176797"/>
                  </a:lnTo>
                  <a:lnTo>
                    <a:pt x="1426049" y="161557"/>
                  </a:lnTo>
                  <a:lnTo>
                    <a:pt x="1403773" y="129476"/>
                  </a:lnTo>
                  <a:lnTo>
                    <a:pt x="1362824" y="94429"/>
                  </a:lnTo>
                  <a:lnTo>
                    <a:pt x="1327202" y="76667"/>
                  </a:lnTo>
                  <a:lnTo>
                    <a:pt x="1286982" y="59085"/>
                  </a:lnTo>
                  <a:lnTo>
                    <a:pt x="1249933" y="49172"/>
                  </a:lnTo>
                  <a:lnTo>
                    <a:pt x="1207536" y="39951"/>
                  </a:lnTo>
                  <a:lnTo>
                    <a:pt x="1163554" y="30934"/>
                  </a:lnTo>
                  <a:lnTo>
                    <a:pt x="1114364" y="21979"/>
                  </a:lnTo>
                  <a:lnTo>
                    <a:pt x="1079670" y="18666"/>
                  </a:lnTo>
                  <a:lnTo>
                    <a:pt x="1043416" y="16201"/>
                  </a:lnTo>
                  <a:lnTo>
                    <a:pt x="1004151" y="11798"/>
                  </a:lnTo>
                  <a:lnTo>
                    <a:pt x="963550" y="9180"/>
                  </a:lnTo>
                  <a:lnTo>
                    <a:pt x="921361" y="8016"/>
                  </a:lnTo>
                  <a:lnTo>
                    <a:pt x="876152" y="7499"/>
                  </a:lnTo>
                  <a:lnTo>
                    <a:pt x="832247" y="4623"/>
                  </a:lnTo>
                  <a:lnTo>
                    <a:pt x="788591" y="1030"/>
                  </a:lnTo>
                  <a:lnTo>
                    <a:pt x="765836" y="72"/>
                  </a:lnTo>
                  <a:lnTo>
                    <a:pt x="720379" y="0"/>
                  </a:lnTo>
                  <a:lnTo>
                    <a:pt x="654748" y="4545"/>
                  </a:lnTo>
                  <a:lnTo>
                    <a:pt x="608829" y="5956"/>
                  </a:lnTo>
                  <a:lnTo>
                    <a:pt x="538353" y="6751"/>
                  </a:lnTo>
                  <a:lnTo>
                    <a:pt x="493598" y="9583"/>
                  </a:lnTo>
                  <a:lnTo>
                    <a:pt x="450556" y="14149"/>
                  </a:lnTo>
                  <a:lnTo>
                    <a:pt x="408276" y="19485"/>
                  </a:lnTo>
                  <a:lnTo>
                    <a:pt x="366333" y="22518"/>
                  </a:lnTo>
                  <a:lnTo>
                    <a:pt x="324541" y="24859"/>
                  </a:lnTo>
                  <a:lnTo>
                    <a:pt x="282816" y="29206"/>
                  </a:lnTo>
                  <a:lnTo>
                    <a:pt x="243766" y="34445"/>
                  </a:lnTo>
                  <a:lnTo>
                    <a:pt x="207559" y="40082"/>
                  </a:lnTo>
                  <a:lnTo>
                    <a:pt x="159284" y="48833"/>
                  </a:lnTo>
                  <a:lnTo>
                    <a:pt x="114553" y="56717"/>
                  </a:lnTo>
                  <a:lnTo>
                    <a:pt x="76716" y="60486"/>
                  </a:lnTo>
                  <a:lnTo>
                    <a:pt x="32224" y="68198"/>
                  </a:lnTo>
                  <a:lnTo>
                    <a:pt x="21597" y="71619"/>
                  </a:lnTo>
                  <a:lnTo>
                    <a:pt x="13567" y="75455"/>
                  </a:lnTo>
                  <a:lnTo>
                    <a:pt x="0" y="78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06"/>
            <p:cNvSpPr/>
            <p:nvPr/>
          </p:nvSpPr>
          <p:spPr>
            <a:xfrm>
              <a:off x="3500437" y="3107732"/>
              <a:ext cx="178595" cy="374847"/>
            </a:xfrm>
            <a:custGeom>
              <a:avLst/>
              <a:gdLst/>
              <a:ahLst/>
              <a:cxnLst/>
              <a:rect l="0" t="0" r="0" b="0"/>
              <a:pathLst>
                <a:path w="178595" h="374847">
                  <a:moveTo>
                    <a:pt x="0" y="374846"/>
                  </a:moveTo>
                  <a:lnTo>
                    <a:pt x="0" y="370105"/>
                  </a:lnTo>
                  <a:lnTo>
                    <a:pt x="992" y="367716"/>
                  </a:lnTo>
                  <a:lnTo>
                    <a:pt x="4740" y="362417"/>
                  </a:lnTo>
                  <a:lnTo>
                    <a:pt x="9713" y="356754"/>
                  </a:lnTo>
                  <a:lnTo>
                    <a:pt x="15231" y="349937"/>
                  </a:lnTo>
                  <a:lnTo>
                    <a:pt x="18092" y="345342"/>
                  </a:lnTo>
                  <a:lnTo>
                    <a:pt x="20991" y="340293"/>
                  </a:lnTo>
                  <a:lnTo>
                    <a:pt x="18955" y="333952"/>
                  </a:lnTo>
                  <a:lnTo>
                    <a:pt x="13629" y="326747"/>
                  </a:lnTo>
                  <a:lnTo>
                    <a:pt x="6109" y="318967"/>
                  </a:lnTo>
                  <a:lnTo>
                    <a:pt x="2089" y="310804"/>
                  </a:lnTo>
                  <a:lnTo>
                    <a:pt x="400" y="302386"/>
                  </a:lnTo>
                  <a:lnTo>
                    <a:pt x="267" y="293797"/>
                  </a:lnTo>
                  <a:lnTo>
                    <a:pt x="1170" y="285095"/>
                  </a:lnTo>
                  <a:lnTo>
                    <a:pt x="2764" y="276316"/>
                  </a:lnTo>
                  <a:lnTo>
                    <a:pt x="4819" y="267487"/>
                  </a:lnTo>
                  <a:lnTo>
                    <a:pt x="8174" y="258625"/>
                  </a:lnTo>
                  <a:lnTo>
                    <a:pt x="12395" y="249740"/>
                  </a:lnTo>
                  <a:lnTo>
                    <a:pt x="17192" y="240841"/>
                  </a:lnTo>
                  <a:lnTo>
                    <a:pt x="21384" y="231931"/>
                  </a:lnTo>
                  <a:lnTo>
                    <a:pt x="25170" y="223014"/>
                  </a:lnTo>
                  <a:lnTo>
                    <a:pt x="28686" y="214093"/>
                  </a:lnTo>
                  <a:lnTo>
                    <a:pt x="35239" y="196244"/>
                  </a:lnTo>
                  <a:lnTo>
                    <a:pt x="38376" y="187317"/>
                  </a:lnTo>
                  <a:lnTo>
                    <a:pt x="42451" y="178389"/>
                  </a:lnTo>
                  <a:lnTo>
                    <a:pt x="47152" y="169460"/>
                  </a:lnTo>
                  <a:lnTo>
                    <a:pt x="52271" y="160531"/>
                  </a:lnTo>
                  <a:lnTo>
                    <a:pt x="56675" y="150610"/>
                  </a:lnTo>
                  <a:lnTo>
                    <a:pt x="60604" y="140027"/>
                  </a:lnTo>
                  <a:lnTo>
                    <a:pt x="64215" y="129003"/>
                  </a:lnTo>
                  <a:lnTo>
                    <a:pt x="67615" y="119669"/>
                  </a:lnTo>
                  <a:lnTo>
                    <a:pt x="70874" y="111462"/>
                  </a:lnTo>
                  <a:lnTo>
                    <a:pt x="74038" y="104007"/>
                  </a:lnTo>
                  <a:lnTo>
                    <a:pt x="78132" y="96060"/>
                  </a:lnTo>
                  <a:lnTo>
                    <a:pt x="82846" y="87785"/>
                  </a:lnTo>
                  <a:lnTo>
                    <a:pt x="87973" y="79293"/>
                  </a:lnTo>
                  <a:lnTo>
                    <a:pt x="92383" y="71646"/>
                  </a:lnTo>
                  <a:lnTo>
                    <a:pt x="99929" y="57859"/>
                  </a:lnTo>
                  <a:lnTo>
                    <a:pt x="109755" y="38940"/>
                  </a:lnTo>
                  <a:lnTo>
                    <a:pt x="118950" y="20766"/>
                  </a:lnTo>
                  <a:lnTo>
                    <a:pt x="121965" y="15762"/>
                  </a:lnTo>
                  <a:lnTo>
                    <a:pt x="124966" y="11433"/>
                  </a:lnTo>
                  <a:lnTo>
                    <a:pt x="127959" y="7555"/>
                  </a:lnTo>
                  <a:lnTo>
                    <a:pt x="130947" y="4969"/>
                  </a:lnTo>
                  <a:lnTo>
                    <a:pt x="133931" y="3246"/>
                  </a:lnTo>
                  <a:lnTo>
                    <a:pt x="141108" y="480"/>
                  </a:lnTo>
                  <a:lnTo>
                    <a:pt x="144736" y="101"/>
                  </a:lnTo>
                  <a:lnTo>
                    <a:pt x="147091" y="0"/>
                  </a:lnTo>
                  <a:lnTo>
                    <a:pt x="148663" y="925"/>
                  </a:lnTo>
                  <a:lnTo>
                    <a:pt x="149710" y="2534"/>
                  </a:lnTo>
                  <a:lnTo>
                    <a:pt x="150874" y="6967"/>
                  </a:lnTo>
                  <a:lnTo>
                    <a:pt x="151529" y="16034"/>
                  </a:lnTo>
                  <a:lnTo>
                    <a:pt x="151682" y="25535"/>
                  </a:lnTo>
                  <a:lnTo>
                    <a:pt x="152715" y="31839"/>
                  </a:lnTo>
                  <a:lnTo>
                    <a:pt x="154396" y="39018"/>
                  </a:lnTo>
                  <a:lnTo>
                    <a:pt x="156509" y="46781"/>
                  </a:lnTo>
                  <a:lnTo>
                    <a:pt x="157917" y="54933"/>
                  </a:lnTo>
                  <a:lnTo>
                    <a:pt x="158856" y="63344"/>
                  </a:lnTo>
                  <a:lnTo>
                    <a:pt x="159483" y="71927"/>
                  </a:lnTo>
                  <a:lnTo>
                    <a:pt x="159900" y="80627"/>
                  </a:lnTo>
                  <a:lnTo>
                    <a:pt x="160363" y="98230"/>
                  </a:lnTo>
                  <a:lnTo>
                    <a:pt x="160725" y="191700"/>
                  </a:lnTo>
                  <a:lnTo>
                    <a:pt x="159736" y="202147"/>
                  </a:lnTo>
                  <a:lnTo>
                    <a:pt x="158085" y="212089"/>
                  </a:lnTo>
                  <a:lnTo>
                    <a:pt x="155991" y="221692"/>
                  </a:lnTo>
                  <a:lnTo>
                    <a:pt x="154596" y="231072"/>
                  </a:lnTo>
                  <a:lnTo>
                    <a:pt x="153665" y="240301"/>
                  </a:lnTo>
                  <a:lnTo>
                    <a:pt x="153045" y="249430"/>
                  </a:lnTo>
                  <a:lnTo>
                    <a:pt x="152632" y="258493"/>
                  </a:lnTo>
                  <a:lnTo>
                    <a:pt x="152172" y="276500"/>
                  </a:lnTo>
                  <a:lnTo>
                    <a:pt x="155027" y="285470"/>
                  </a:lnTo>
                  <a:lnTo>
                    <a:pt x="159905" y="294426"/>
                  </a:lnTo>
                  <a:lnTo>
                    <a:pt x="166135" y="303373"/>
                  </a:lnTo>
                  <a:lnTo>
                    <a:pt x="170288" y="311322"/>
                  </a:lnTo>
                  <a:lnTo>
                    <a:pt x="173056" y="318606"/>
                  </a:lnTo>
                  <a:lnTo>
                    <a:pt x="174902" y="325446"/>
                  </a:lnTo>
                  <a:lnTo>
                    <a:pt x="176953" y="335692"/>
                  </a:lnTo>
                  <a:lnTo>
                    <a:pt x="178594" y="3480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07"/>
            <p:cNvSpPr/>
            <p:nvPr/>
          </p:nvSpPr>
          <p:spPr>
            <a:xfrm>
              <a:off x="3527226" y="3312914"/>
              <a:ext cx="125017" cy="17860"/>
            </a:xfrm>
            <a:custGeom>
              <a:avLst/>
              <a:gdLst/>
              <a:ahLst/>
              <a:cxnLst/>
              <a:rect l="0" t="0" r="0" b="0"/>
              <a:pathLst>
                <a:path w="125017" h="17860">
                  <a:moveTo>
                    <a:pt x="0" y="17859"/>
                  </a:moveTo>
                  <a:lnTo>
                    <a:pt x="4740" y="13119"/>
                  </a:lnTo>
                  <a:lnTo>
                    <a:pt x="8121" y="11722"/>
                  </a:lnTo>
                  <a:lnTo>
                    <a:pt x="12359" y="10791"/>
                  </a:lnTo>
                  <a:lnTo>
                    <a:pt x="17169" y="10171"/>
                  </a:lnTo>
                  <a:lnTo>
                    <a:pt x="22360" y="8765"/>
                  </a:lnTo>
                  <a:lnTo>
                    <a:pt x="27805" y="6835"/>
                  </a:lnTo>
                  <a:lnTo>
                    <a:pt x="33419" y="4557"/>
                  </a:lnTo>
                  <a:lnTo>
                    <a:pt x="41132" y="3037"/>
                  </a:lnTo>
                  <a:lnTo>
                    <a:pt x="50241" y="2025"/>
                  </a:lnTo>
                  <a:lnTo>
                    <a:pt x="60283" y="1350"/>
                  </a:lnTo>
                  <a:lnTo>
                    <a:pt x="69954" y="900"/>
                  </a:lnTo>
                  <a:lnTo>
                    <a:pt x="88638" y="400"/>
                  </a:lnTo>
                  <a:lnTo>
                    <a:pt x="12501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08"/>
            <p:cNvSpPr/>
            <p:nvPr/>
          </p:nvSpPr>
          <p:spPr>
            <a:xfrm>
              <a:off x="3045023" y="4348768"/>
              <a:ext cx="1321472" cy="1142979"/>
            </a:xfrm>
            <a:custGeom>
              <a:avLst/>
              <a:gdLst/>
              <a:ahLst/>
              <a:cxnLst/>
              <a:rect l="0" t="0" r="0" b="0"/>
              <a:pathLst>
                <a:path w="1321472" h="1142979">
                  <a:moveTo>
                    <a:pt x="205383" y="8919"/>
                  </a:moveTo>
                  <a:lnTo>
                    <a:pt x="205383" y="16607"/>
                  </a:lnTo>
                  <a:lnTo>
                    <a:pt x="198315" y="34467"/>
                  </a:lnTo>
                  <a:lnTo>
                    <a:pt x="193971" y="65818"/>
                  </a:lnTo>
                  <a:lnTo>
                    <a:pt x="190389" y="81832"/>
                  </a:lnTo>
                  <a:lnTo>
                    <a:pt x="185443" y="116367"/>
                  </a:lnTo>
                  <a:lnTo>
                    <a:pt x="181638" y="135056"/>
                  </a:lnTo>
                  <a:lnTo>
                    <a:pt x="178504" y="168883"/>
                  </a:lnTo>
                  <a:lnTo>
                    <a:pt x="174254" y="195769"/>
                  </a:lnTo>
                  <a:lnTo>
                    <a:pt x="169058" y="221610"/>
                  </a:lnTo>
                  <a:lnTo>
                    <a:pt x="160554" y="261115"/>
                  </a:lnTo>
                  <a:lnTo>
                    <a:pt x="148792" y="318909"/>
                  </a:lnTo>
                  <a:lnTo>
                    <a:pt x="125014" y="448584"/>
                  </a:lnTo>
                  <a:lnTo>
                    <a:pt x="118070" y="483130"/>
                  </a:lnTo>
                  <a:lnTo>
                    <a:pt x="103996" y="535056"/>
                  </a:lnTo>
                  <a:lnTo>
                    <a:pt x="96491" y="566872"/>
                  </a:lnTo>
                  <a:lnTo>
                    <a:pt x="83589" y="627720"/>
                  </a:lnTo>
                  <a:lnTo>
                    <a:pt x="56561" y="760989"/>
                  </a:lnTo>
                  <a:lnTo>
                    <a:pt x="50604" y="787011"/>
                  </a:lnTo>
                  <a:lnTo>
                    <a:pt x="41673" y="819233"/>
                  </a:lnTo>
                  <a:lnTo>
                    <a:pt x="32742" y="852372"/>
                  </a:lnTo>
                  <a:lnTo>
                    <a:pt x="21828" y="885859"/>
                  </a:lnTo>
                  <a:lnTo>
                    <a:pt x="15998" y="917463"/>
                  </a:lnTo>
                  <a:lnTo>
                    <a:pt x="11024" y="934284"/>
                  </a:lnTo>
                  <a:lnTo>
                    <a:pt x="8213" y="958189"/>
                  </a:lnTo>
                  <a:lnTo>
                    <a:pt x="1916" y="972687"/>
                  </a:lnTo>
                  <a:lnTo>
                    <a:pt x="112" y="989383"/>
                  </a:lnTo>
                  <a:lnTo>
                    <a:pt x="0" y="1017606"/>
                  </a:lnTo>
                  <a:lnTo>
                    <a:pt x="4740" y="1017864"/>
                  </a:lnTo>
                  <a:lnTo>
                    <a:pt x="6137" y="1018893"/>
                  </a:lnTo>
                  <a:lnTo>
                    <a:pt x="7068" y="1020570"/>
                  </a:lnTo>
                  <a:lnTo>
                    <a:pt x="7688" y="1022682"/>
                  </a:lnTo>
                  <a:lnTo>
                    <a:pt x="9094" y="1024089"/>
                  </a:lnTo>
                  <a:lnTo>
                    <a:pt x="11024" y="1025027"/>
                  </a:lnTo>
                  <a:lnTo>
                    <a:pt x="15814" y="1026069"/>
                  </a:lnTo>
                  <a:lnTo>
                    <a:pt x="21249" y="1026532"/>
                  </a:lnTo>
                  <a:lnTo>
                    <a:pt x="24088" y="1027648"/>
                  </a:lnTo>
                  <a:lnTo>
                    <a:pt x="29888" y="1031534"/>
                  </a:lnTo>
                  <a:lnTo>
                    <a:pt x="38419" y="1033922"/>
                  </a:lnTo>
                  <a:lnTo>
                    <a:pt x="74320" y="1035665"/>
                  </a:lnTo>
                  <a:lnTo>
                    <a:pt x="107725" y="1035800"/>
                  </a:lnTo>
                  <a:lnTo>
                    <a:pt x="138854" y="1040564"/>
                  </a:lnTo>
                  <a:lnTo>
                    <a:pt x="265119" y="1065644"/>
                  </a:lnTo>
                  <a:lnTo>
                    <a:pt x="297417" y="1074218"/>
                  </a:lnTo>
                  <a:lnTo>
                    <a:pt x="331615" y="1083651"/>
                  </a:lnTo>
                  <a:lnTo>
                    <a:pt x="366658" y="1091150"/>
                  </a:lnTo>
                  <a:lnTo>
                    <a:pt x="419855" y="1100951"/>
                  </a:lnTo>
                  <a:lnTo>
                    <a:pt x="455485" y="1109754"/>
                  </a:lnTo>
                  <a:lnTo>
                    <a:pt x="491165" y="1119288"/>
                  </a:lnTo>
                  <a:lnTo>
                    <a:pt x="526866" y="1126833"/>
                  </a:lnTo>
                  <a:lnTo>
                    <a:pt x="559930" y="1130847"/>
                  </a:lnTo>
                  <a:lnTo>
                    <a:pt x="592155" y="1133624"/>
                  </a:lnTo>
                  <a:lnTo>
                    <a:pt x="626320" y="1138166"/>
                  </a:lnTo>
                  <a:lnTo>
                    <a:pt x="656057" y="1140846"/>
                  </a:lnTo>
                  <a:lnTo>
                    <a:pt x="683495" y="1142036"/>
                  </a:lnTo>
                  <a:lnTo>
                    <a:pt x="725841" y="1142707"/>
                  </a:lnTo>
                  <a:lnTo>
                    <a:pt x="816686" y="1142978"/>
                  </a:lnTo>
                  <a:lnTo>
                    <a:pt x="855301" y="1136850"/>
                  </a:lnTo>
                  <a:lnTo>
                    <a:pt x="894084" y="1129686"/>
                  </a:lnTo>
                  <a:lnTo>
                    <a:pt x="935118" y="1118662"/>
                  </a:lnTo>
                  <a:lnTo>
                    <a:pt x="948413" y="1116302"/>
                  </a:lnTo>
                  <a:lnTo>
                    <a:pt x="985145" y="1101064"/>
                  </a:lnTo>
                  <a:lnTo>
                    <a:pt x="1002080" y="1092313"/>
                  </a:lnTo>
                  <a:lnTo>
                    <a:pt x="1042163" y="1063831"/>
                  </a:lnTo>
                  <a:lnTo>
                    <a:pt x="1077548" y="1037413"/>
                  </a:lnTo>
                  <a:lnTo>
                    <a:pt x="1100218" y="1006214"/>
                  </a:lnTo>
                  <a:lnTo>
                    <a:pt x="1122533" y="977507"/>
                  </a:lnTo>
                  <a:lnTo>
                    <a:pt x="1146049" y="945598"/>
                  </a:lnTo>
                  <a:lnTo>
                    <a:pt x="1193604" y="875062"/>
                  </a:lnTo>
                  <a:lnTo>
                    <a:pt x="1206721" y="843558"/>
                  </a:lnTo>
                  <a:lnTo>
                    <a:pt x="1226179" y="797357"/>
                  </a:lnTo>
                  <a:lnTo>
                    <a:pt x="1238312" y="760893"/>
                  </a:lnTo>
                  <a:lnTo>
                    <a:pt x="1248530" y="733390"/>
                  </a:lnTo>
                  <a:lnTo>
                    <a:pt x="1257040" y="707276"/>
                  </a:lnTo>
                  <a:lnTo>
                    <a:pt x="1264130" y="682441"/>
                  </a:lnTo>
                  <a:lnTo>
                    <a:pt x="1270588" y="658173"/>
                  </a:lnTo>
                  <a:lnTo>
                    <a:pt x="1276765" y="631513"/>
                  </a:lnTo>
                  <a:lnTo>
                    <a:pt x="1303729" y="502633"/>
                  </a:lnTo>
                  <a:lnTo>
                    <a:pt x="1308693" y="477386"/>
                  </a:lnTo>
                  <a:lnTo>
                    <a:pt x="1310899" y="452936"/>
                  </a:lnTo>
                  <a:lnTo>
                    <a:pt x="1314525" y="428841"/>
                  </a:lnTo>
                  <a:lnTo>
                    <a:pt x="1318452" y="404902"/>
                  </a:lnTo>
                  <a:lnTo>
                    <a:pt x="1320198" y="381034"/>
                  </a:lnTo>
                  <a:lnTo>
                    <a:pt x="1320973" y="357196"/>
                  </a:lnTo>
                  <a:lnTo>
                    <a:pt x="1321471" y="314296"/>
                  </a:lnTo>
                  <a:lnTo>
                    <a:pt x="1316817" y="281522"/>
                  </a:lnTo>
                  <a:lnTo>
                    <a:pt x="1313895" y="251417"/>
                  </a:lnTo>
                  <a:lnTo>
                    <a:pt x="1310565" y="235428"/>
                  </a:lnTo>
                  <a:lnTo>
                    <a:pt x="1300343" y="204254"/>
                  </a:lnTo>
                  <a:lnTo>
                    <a:pt x="1285820" y="170290"/>
                  </a:lnTo>
                  <a:lnTo>
                    <a:pt x="1276929" y="154628"/>
                  </a:lnTo>
                  <a:lnTo>
                    <a:pt x="1261068" y="131147"/>
                  </a:lnTo>
                  <a:lnTo>
                    <a:pt x="1246003" y="119990"/>
                  </a:lnTo>
                  <a:lnTo>
                    <a:pt x="1210365" y="101275"/>
                  </a:lnTo>
                  <a:lnTo>
                    <a:pt x="1169253" y="86320"/>
                  </a:lnTo>
                  <a:lnTo>
                    <a:pt x="1132972" y="74405"/>
                  </a:lnTo>
                  <a:lnTo>
                    <a:pt x="1101113" y="65474"/>
                  </a:lnTo>
                  <a:lnTo>
                    <a:pt x="1070396" y="56544"/>
                  </a:lnTo>
                  <a:lnTo>
                    <a:pt x="1031749" y="48607"/>
                  </a:lnTo>
                  <a:lnTo>
                    <a:pt x="993731" y="44821"/>
                  </a:lnTo>
                  <a:lnTo>
                    <a:pt x="952479" y="38849"/>
                  </a:lnTo>
                  <a:lnTo>
                    <a:pt x="913688" y="35647"/>
                  </a:lnTo>
                  <a:lnTo>
                    <a:pt x="885641" y="31381"/>
                  </a:lnTo>
                  <a:lnTo>
                    <a:pt x="837219" y="23401"/>
                  </a:lnTo>
                  <a:lnTo>
                    <a:pt x="805353" y="20316"/>
                  </a:lnTo>
                  <a:lnTo>
                    <a:pt x="773661" y="17953"/>
                  </a:lnTo>
                  <a:lnTo>
                    <a:pt x="739732" y="13595"/>
                  </a:lnTo>
                  <a:lnTo>
                    <a:pt x="704809" y="10998"/>
                  </a:lnTo>
                  <a:lnTo>
                    <a:pt x="670436" y="8850"/>
                  </a:lnTo>
                  <a:lnTo>
                    <a:pt x="638622" y="4589"/>
                  </a:lnTo>
                  <a:lnTo>
                    <a:pt x="605301" y="2033"/>
                  </a:lnTo>
                  <a:lnTo>
                    <a:pt x="570648" y="898"/>
                  </a:lnTo>
                  <a:lnTo>
                    <a:pt x="486831" y="109"/>
                  </a:lnTo>
                  <a:lnTo>
                    <a:pt x="400768" y="0"/>
                  </a:lnTo>
                  <a:lnTo>
                    <a:pt x="363706" y="4733"/>
                  </a:lnTo>
                  <a:lnTo>
                    <a:pt x="322756" y="8092"/>
                  </a:lnTo>
                  <a:lnTo>
                    <a:pt x="296053" y="9666"/>
                  </a:lnTo>
                  <a:lnTo>
                    <a:pt x="258961" y="178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09"/>
            <p:cNvSpPr/>
            <p:nvPr/>
          </p:nvSpPr>
          <p:spPr>
            <a:xfrm>
              <a:off x="3500483" y="4616648"/>
              <a:ext cx="240530" cy="410197"/>
            </a:xfrm>
            <a:custGeom>
              <a:avLst/>
              <a:gdLst/>
              <a:ahLst/>
              <a:cxnLst/>
              <a:rect l="0" t="0" r="0" b="0"/>
              <a:pathLst>
                <a:path w="240530" h="410197">
                  <a:moveTo>
                    <a:pt x="62462" y="44648"/>
                  </a:moveTo>
                  <a:lnTo>
                    <a:pt x="57721" y="49388"/>
                  </a:lnTo>
                  <a:lnTo>
                    <a:pt x="56325" y="51777"/>
                  </a:lnTo>
                  <a:lnTo>
                    <a:pt x="54774" y="57077"/>
                  </a:lnTo>
                  <a:lnTo>
                    <a:pt x="54083" y="65386"/>
                  </a:lnTo>
                  <a:lnTo>
                    <a:pt x="52785" y="76685"/>
                  </a:lnTo>
                  <a:lnTo>
                    <a:pt x="51050" y="83866"/>
                  </a:lnTo>
                  <a:lnTo>
                    <a:pt x="48900" y="91629"/>
                  </a:lnTo>
                  <a:lnTo>
                    <a:pt x="43867" y="108193"/>
                  </a:lnTo>
                  <a:lnTo>
                    <a:pt x="14824" y="196471"/>
                  </a:lnTo>
                  <a:lnTo>
                    <a:pt x="11851" y="206387"/>
                  </a:lnTo>
                  <a:lnTo>
                    <a:pt x="5903" y="227988"/>
                  </a:lnTo>
                  <a:lnTo>
                    <a:pt x="3920" y="237320"/>
                  </a:lnTo>
                  <a:lnTo>
                    <a:pt x="2598" y="245525"/>
                  </a:lnTo>
                  <a:lnTo>
                    <a:pt x="1717" y="252981"/>
                  </a:lnTo>
                  <a:lnTo>
                    <a:pt x="1129" y="260927"/>
                  </a:lnTo>
                  <a:lnTo>
                    <a:pt x="737" y="269201"/>
                  </a:lnTo>
                  <a:lnTo>
                    <a:pt x="302" y="286332"/>
                  </a:lnTo>
                  <a:lnTo>
                    <a:pt x="0" y="325734"/>
                  </a:lnTo>
                  <a:lnTo>
                    <a:pt x="977" y="332250"/>
                  </a:lnTo>
                  <a:lnTo>
                    <a:pt x="4708" y="344781"/>
                  </a:lnTo>
                  <a:lnTo>
                    <a:pt x="9674" y="356965"/>
                  </a:lnTo>
                  <a:lnTo>
                    <a:pt x="16180" y="368994"/>
                  </a:lnTo>
                  <a:lnTo>
                    <a:pt x="20693" y="374981"/>
                  </a:lnTo>
                  <a:lnTo>
                    <a:pt x="25687" y="380956"/>
                  </a:lnTo>
                  <a:lnTo>
                    <a:pt x="30999" y="385931"/>
                  </a:lnTo>
                  <a:lnTo>
                    <a:pt x="36526" y="390240"/>
                  </a:lnTo>
                  <a:lnTo>
                    <a:pt x="42194" y="394106"/>
                  </a:lnTo>
                  <a:lnTo>
                    <a:pt x="47958" y="397675"/>
                  </a:lnTo>
                  <a:lnTo>
                    <a:pt x="53785" y="401046"/>
                  </a:lnTo>
                  <a:lnTo>
                    <a:pt x="59654" y="404285"/>
                  </a:lnTo>
                  <a:lnTo>
                    <a:pt x="65551" y="406446"/>
                  </a:lnTo>
                  <a:lnTo>
                    <a:pt x="71466" y="407885"/>
                  </a:lnTo>
                  <a:lnTo>
                    <a:pt x="77395" y="408846"/>
                  </a:lnTo>
                  <a:lnTo>
                    <a:pt x="82339" y="409486"/>
                  </a:lnTo>
                  <a:lnTo>
                    <a:pt x="86627" y="409912"/>
                  </a:lnTo>
                  <a:lnTo>
                    <a:pt x="90478" y="410196"/>
                  </a:lnTo>
                  <a:lnTo>
                    <a:pt x="95030" y="409394"/>
                  </a:lnTo>
                  <a:lnTo>
                    <a:pt x="100049" y="407867"/>
                  </a:lnTo>
                  <a:lnTo>
                    <a:pt x="105379" y="405856"/>
                  </a:lnTo>
                  <a:lnTo>
                    <a:pt x="110917" y="403524"/>
                  </a:lnTo>
                  <a:lnTo>
                    <a:pt x="116593" y="400977"/>
                  </a:lnTo>
                  <a:lnTo>
                    <a:pt x="122362" y="398286"/>
                  </a:lnTo>
                  <a:lnTo>
                    <a:pt x="127200" y="394508"/>
                  </a:lnTo>
                  <a:lnTo>
                    <a:pt x="131417" y="390005"/>
                  </a:lnTo>
                  <a:lnTo>
                    <a:pt x="138749" y="380703"/>
                  </a:lnTo>
                  <a:lnTo>
                    <a:pt x="145315" y="373261"/>
                  </a:lnTo>
                  <a:lnTo>
                    <a:pt x="151540" y="364000"/>
                  </a:lnTo>
                  <a:lnTo>
                    <a:pt x="154590" y="358752"/>
                  </a:lnTo>
                  <a:lnTo>
                    <a:pt x="157978" y="347630"/>
                  </a:lnTo>
                  <a:lnTo>
                    <a:pt x="159484" y="335080"/>
                  </a:lnTo>
                  <a:lnTo>
                    <a:pt x="159885" y="327566"/>
                  </a:lnTo>
                  <a:lnTo>
                    <a:pt x="160331" y="312272"/>
                  </a:lnTo>
                  <a:lnTo>
                    <a:pt x="160641" y="280153"/>
                  </a:lnTo>
                  <a:lnTo>
                    <a:pt x="158021" y="268049"/>
                  </a:lnTo>
                  <a:lnTo>
                    <a:pt x="153550" y="256055"/>
                  </a:lnTo>
                  <a:lnTo>
                    <a:pt x="148255" y="244109"/>
                  </a:lnTo>
                  <a:lnTo>
                    <a:pt x="142595" y="234831"/>
                  </a:lnTo>
                  <a:lnTo>
                    <a:pt x="136772" y="227400"/>
                  </a:lnTo>
                  <a:lnTo>
                    <a:pt x="130876" y="220791"/>
                  </a:lnTo>
                  <a:lnTo>
                    <a:pt x="124949" y="214546"/>
                  </a:lnTo>
                  <a:lnTo>
                    <a:pt x="113059" y="202452"/>
                  </a:lnTo>
                  <a:lnTo>
                    <a:pt x="110084" y="200452"/>
                  </a:lnTo>
                  <a:lnTo>
                    <a:pt x="104133" y="198231"/>
                  </a:lnTo>
                  <a:lnTo>
                    <a:pt x="98194" y="196457"/>
                  </a:lnTo>
                  <a:lnTo>
                    <a:pt x="102925" y="196454"/>
                  </a:lnTo>
                  <a:lnTo>
                    <a:pt x="106304" y="197446"/>
                  </a:lnTo>
                  <a:lnTo>
                    <a:pt x="110542" y="199100"/>
                  </a:lnTo>
                  <a:lnTo>
                    <a:pt x="115351" y="201194"/>
                  </a:lnTo>
                  <a:lnTo>
                    <a:pt x="119549" y="202590"/>
                  </a:lnTo>
                  <a:lnTo>
                    <a:pt x="126860" y="204142"/>
                  </a:lnTo>
                  <a:lnTo>
                    <a:pt x="131191" y="204555"/>
                  </a:lnTo>
                  <a:lnTo>
                    <a:pt x="136062" y="204831"/>
                  </a:lnTo>
                  <a:lnTo>
                    <a:pt x="146767" y="205137"/>
                  </a:lnTo>
                  <a:lnTo>
                    <a:pt x="175698" y="205351"/>
                  </a:lnTo>
                  <a:lnTo>
                    <a:pt x="181608" y="204369"/>
                  </a:lnTo>
                  <a:lnTo>
                    <a:pt x="187534" y="202722"/>
                  </a:lnTo>
                  <a:lnTo>
                    <a:pt x="193468" y="200633"/>
                  </a:lnTo>
                  <a:lnTo>
                    <a:pt x="198416" y="199239"/>
                  </a:lnTo>
                  <a:lnTo>
                    <a:pt x="202708" y="198310"/>
                  </a:lnTo>
                  <a:lnTo>
                    <a:pt x="206561" y="197691"/>
                  </a:lnTo>
                  <a:lnTo>
                    <a:pt x="213487" y="194358"/>
                  </a:lnTo>
                  <a:lnTo>
                    <a:pt x="219873" y="189569"/>
                  </a:lnTo>
                  <a:lnTo>
                    <a:pt x="226019" y="184133"/>
                  </a:lnTo>
                  <a:lnTo>
                    <a:pt x="232057" y="175764"/>
                  </a:lnTo>
                  <a:lnTo>
                    <a:pt x="237057" y="166422"/>
                  </a:lnTo>
                  <a:lnTo>
                    <a:pt x="239279" y="158963"/>
                  </a:lnTo>
                  <a:lnTo>
                    <a:pt x="240266" y="149694"/>
                  </a:lnTo>
                  <a:lnTo>
                    <a:pt x="240529" y="144444"/>
                  </a:lnTo>
                  <a:lnTo>
                    <a:pt x="238176" y="133319"/>
                  </a:lnTo>
                  <a:lnTo>
                    <a:pt x="233823" y="121761"/>
                  </a:lnTo>
                  <a:lnTo>
                    <a:pt x="228581" y="110009"/>
                  </a:lnTo>
                  <a:lnTo>
                    <a:pt x="224801" y="104097"/>
                  </a:lnTo>
                  <a:lnTo>
                    <a:pt x="220298" y="98172"/>
                  </a:lnTo>
                  <a:lnTo>
                    <a:pt x="215310" y="92237"/>
                  </a:lnTo>
                  <a:lnTo>
                    <a:pt x="210994" y="86295"/>
                  </a:lnTo>
                  <a:lnTo>
                    <a:pt x="203552" y="74403"/>
                  </a:lnTo>
                  <a:lnTo>
                    <a:pt x="198193" y="69446"/>
                  </a:lnTo>
                  <a:lnTo>
                    <a:pt x="191645" y="65149"/>
                  </a:lnTo>
                  <a:lnTo>
                    <a:pt x="184302" y="61292"/>
                  </a:lnTo>
                  <a:lnTo>
                    <a:pt x="177423" y="56736"/>
                  </a:lnTo>
                  <a:lnTo>
                    <a:pt x="170852" y="51715"/>
                  </a:lnTo>
                  <a:lnTo>
                    <a:pt x="164488" y="46383"/>
                  </a:lnTo>
                  <a:lnTo>
                    <a:pt x="158261" y="41836"/>
                  </a:lnTo>
                  <a:lnTo>
                    <a:pt x="152124" y="37813"/>
                  </a:lnTo>
                  <a:lnTo>
                    <a:pt x="146049" y="34138"/>
                  </a:lnTo>
                  <a:lnTo>
                    <a:pt x="131362" y="24764"/>
                  </a:lnTo>
                  <a:lnTo>
                    <a:pt x="123278" y="19486"/>
                  </a:lnTo>
                  <a:lnTo>
                    <a:pt x="116896" y="15967"/>
                  </a:lnTo>
                  <a:lnTo>
                    <a:pt x="111650" y="13621"/>
                  </a:lnTo>
                  <a:lnTo>
                    <a:pt x="107161" y="12057"/>
                  </a:lnTo>
                  <a:lnTo>
                    <a:pt x="102183" y="10023"/>
                  </a:lnTo>
                  <a:lnTo>
                    <a:pt x="96880" y="7674"/>
                  </a:lnTo>
                  <a:lnTo>
                    <a:pt x="8032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10"/>
            <p:cNvSpPr/>
            <p:nvPr/>
          </p:nvSpPr>
          <p:spPr>
            <a:xfrm>
              <a:off x="2044902" y="3143250"/>
              <a:ext cx="1044770" cy="80319"/>
            </a:xfrm>
            <a:custGeom>
              <a:avLst/>
              <a:gdLst/>
              <a:ahLst/>
              <a:cxnLst/>
              <a:rect l="0" t="0" r="0" b="0"/>
              <a:pathLst>
                <a:path w="1044770" h="80319">
                  <a:moveTo>
                    <a:pt x="1044769" y="71437"/>
                  </a:moveTo>
                  <a:lnTo>
                    <a:pt x="1037081" y="71437"/>
                  </a:lnTo>
                  <a:lnTo>
                    <a:pt x="1036667" y="72429"/>
                  </a:lnTo>
                  <a:lnTo>
                    <a:pt x="1036391" y="74083"/>
                  </a:lnTo>
                  <a:lnTo>
                    <a:pt x="1036207" y="76178"/>
                  </a:lnTo>
                  <a:lnTo>
                    <a:pt x="1035092" y="77574"/>
                  </a:lnTo>
                  <a:lnTo>
                    <a:pt x="1033357" y="78505"/>
                  </a:lnTo>
                  <a:lnTo>
                    <a:pt x="1028783" y="79539"/>
                  </a:lnTo>
                  <a:lnTo>
                    <a:pt x="999272" y="80318"/>
                  </a:lnTo>
                  <a:lnTo>
                    <a:pt x="986846" y="79353"/>
                  </a:lnTo>
                  <a:lnTo>
                    <a:pt x="979364" y="77706"/>
                  </a:lnTo>
                  <a:lnTo>
                    <a:pt x="971400" y="75616"/>
                  </a:lnTo>
                  <a:lnTo>
                    <a:pt x="954614" y="73295"/>
                  </a:lnTo>
                  <a:lnTo>
                    <a:pt x="925783" y="71987"/>
                  </a:lnTo>
                  <a:lnTo>
                    <a:pt x="903582" y="70689"/>
                  </a:lnTo>
                  <a:lnTo>
                    <a:pt x="892105" y="68954"/>
                  </a:lnTo>
                  <a:lnTo>
                    <a:pt x="840430" y="59040"/>
                  </a:lnTo>
                  <a:lnTo>
                    <a:pt x="825199" y="57219"/>
                  </a:lnTo>
                  <a:lnTo>
                    <a:pt x="809092" y="56005"/>
                  </a:lnTo>
                  <a:lnTo>
                    <a:pt x="792401" y="55196"/>
                  </a:lnTo>
                  <a:lnTo>
                    <a:pt x="776313" y="53664"/>
                  </a:lnTo>
                  <a:lnTo>
                    <a:pt x="760627" y="51651"/>
                  </a:lnTo>
                  <a:lnTo>
                    <a:pt x="745208" y="49316"/>
                  </a:lnTo>
                  <a:lnTo>
                    <a:pt x="728976" y="47761"/>
                  </a:lnTo>
                  <a:lnTo>
                    <a:pt x="712201" y="46723"/>
                  </a:lnTo>
                  <a:lnTo>
                    <a:pt x="695065" y="46031"/>
                  </a:lnTo>
                  <a:lnTo>
                    <a:pt x="677688" y="44578"/>
                  </a:lnTo>
                  <a:lnTo>
                    <a:pt x="660150" y="42617"/>
                  </a:lnTo>
                  <a:lnTo>
                    <a:pt x="642505" y="40317"/>
                  </a:lnTo>
                  <a:lnTo>
                    <a:pt x="624789" y="38784"/>
                  </a:lnTo>
                  <a:lnTo>
                    <a:pt x="607024" y="37762"/>
                  </a:lnTo>
                  <a:lnTo>
                    <a:pt x="571411" y="36627"/>
                  </a:lnTo>
                  <a:lnTo>
                    <a:pt x="535740" y="36122"/>
                  </a:lnTo>
                  <a:lnTo>
                    <a:pt x="516900" y="34995"/>
                  </a:lnTo>
                  <a:lnTo>
                    <a:pt x="497396" y="33252"/>
                  </a:lnTo>
                  <a:lnTo>
                    <a:pt x="477447" y="31098"/>
                  </a:lnTo>
                  <a:lnTo>
                    <a:pt x="458195" y="29661"/>
                  </a:lnTo>
                  <a:lnTo>
                    <a:pt x="439407" y="28704"/>
                  </a:lnTo>
                  <a:lnTo>
                    <a:pt x="402658" y="27640"/>
                  </a:lnTo>
                  <a:lnTo>
                    <a:pt x="300885" y="26863"/>
                  </a:lnTo>
                  <a:lnTo>
                    <a:pt x="223431" y="26798"/>
                  </a:lnTo>
                  <a:lnTo>
                    <a:pt x="209476" y="25803"/>
                  </a:lnTo>
                  <a:lnTo>
                    <a:pt x="195212" y="24147"/>
                  </a:lnTo>
                  <a:lnTo>
                    <a:pt x="180742" y="22051"/>
                  </a:lnTo>
                  <a:lnTo>
                    <a:pt x="154080" y="19722"/>
                  </a:lnTo>
                  <a:lnTo>
                    <a:pt x="129993" y="18687"/>
                  </a:lnTo>
                  <a:lnTo>
                    <a:pt x="100691" y="18104"/>
                  </a:lnTo>
                  <a:lnTo>
                    <a:pt x="26003" y="17862"/>
                  </a:lnTo>
                  <a:lnTo>
                    <a:pt x="22295" y="16869"/>
                  </a:lnTo>
                  <a:lnTo>
                    <a:pt x="18831" y="15214"/>
                  </a:lnTo>
                  <a:lnTo>
                    <a:pt x="15529" y="13119"/>
                  </a:lnTo>
                  <a:lnTo>
                    <a:pt x="9215" y="10791"/>
                  </a:lnTo>
                  <a:lnTo>
                    <a:pt x="0" y="8930"/>
                  </a:lnTo>
                  <a:lnTo>
                    <a:pt x="8558" y="8929"/>
                  </a:lnTo>
                  <a:lnTo>
                    <a:pt x="8681" y="7937"/>
                  </a:lnTo>
                  <a:lnTo>
                    <a:pt x="8762" y="6283"/>
                  </a:lnTo>
                  <a:lnTo>
                    <a:pt x="892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11"/>
            <p:cNvSpPr/>
            <p:nvPr/>
          </p:nvSpPr>
          <p:spPr>
            <a:xfrm>
              <a:off x="1134103" y="2634829"/>
              <a:ext cx="214280" cy="436984"/>
            </a:xfrm>
            <a:custGeom>
              <a:avLst/>
              <a:gdLst/>
              <a:ahLst/>
              <a:cxnLst/>
              <a:rect l="0" t="0" r="0" b="0"/>
              <a:pathLst>
                <a:path w="214280" h="436984">
                  <a:moveTo>
                    <a:pt x="17826" y="436983"/>
                  </a:moveTo>
                  <a:lnTo>
                    <a:pt x="13086" y="432242"/>
                  </a:lnTo>
                  <a:lnTo>
                    <a:pt x="11689" y="429854"/>
                  </a:lnTo>
                  <a:lnTo>
                    <a:pt x="10138" y="424554"/>
                  </a:lnTo>
                  <a:lnTo>
                    <a:pt x="8150" y="412075"/>
                  </a:lnTo>
                  <a:lnTo>
                    <a:pt x="4265" y="402431"/>
                  </a:lnTo>
                  <a:lnTo>
                    <a:pt x="1877" y="391530"/>
                  </a:lnTo>
                  <a:lnTo>
                    <a:pt x="816" y="379078"/>
                  </a:lnTo>
                  <a:lnTo>
                    <a:pt x="344" y="363623"/>
                  </a:lnTo>
                  <a:lnTo>
                    <a:pt x="0" y="311799"/>
                  </a:lnTo>
                  <a:lnTo>
                    <a:pt x="981" y="302925"/>
                  </a:lnTo>
                  <a:lnTo>
                    <a:pt x="2627" y="294033"/>
                  </a:lnTo>
                  <a:lnTo>
                    <a:pt x="4717" y="285128"/>
                  </a:lnTo>
                  <a:lnTo>
                    <a:pt x="7103" y="276215"/>
                  </a:lnTo>
                  <a:lnTo>
                    <a:pt x="12399" y="258374"/>
                  </a:lnTo>
                  <a:lnTo>
                    <a:pt x="23883" y="222667"/>
                  </a:lnTo>
                  <a:lnTo>
                    <a:pt x="29779" y="204810"/>
                  </a:lnTo>
                  <a:lnTo>
                    <a:pt x="32740" y="194888"/>
                  </a:lnTo>
                  <a:lnTo>
                    <a:pt x="41648" y="162955"/>
                  </a:lnTo>
                  <a:lnTo>
                    <a:pt x="47596" y="143544"/>
                  </a:lnTo>
                  <a:lnTo>
                    <a:pt x="51563" y="134201"/>
                  </a:lnTo>
                  <a:lnTo>
                    <a:pt x="56193" y="124995"/>
                  </a:lnTo>
                  <a:lnTo>
                    <a:pt x="65636" y="107822"/>
                  </a:lnTo>
                  <a:lnTo>
                    <a:pt x="73140" y="93574"/>
                  </a:lnTo>
                  <a:lnTo>
                    <a:pt x="76530" y="86005"/>
                  </a:lnTo>
                  <a:lnTo>
                    <a:pt x="79783" y="77982"/>
                  </a:lnTo>
                  <a:lnTo>
                    <a:pt x="82943" y="69657"/>
                  </a:lnTo>
                  <a:lnTo>
                    <a:pt x="87034" y="62122"/>
                  </a:lnTo>
                  <a:lnTo>
                    <a:pt x="91746" y="55115"/>
                  </a:lnTo>
                  <a:lnTo>
                    <a:pt x="96872" y="48459"/>
                  </a:lnTo>
                  <a:lnTo>
                    <a:pt x="101281" y="42037"/>
                  </a:lnTo>
                  <a:lnTo>
                    <a:pt x="105213" y="35771"/>
                  </a:lnTo>
                  <a:lnTo>
                    <a:pt x="108826" y="29610"/>
                  </a:lnTo>
                  <a:lnTo>
                    <a:pt x="115487" y="20118"/>
                  </a:lnTo>
                  <a:lnTo>
                    <a:pt x="121755" y="12593"/>
                  </a:lnTo>
                  <a:lnTo>
                    <a:pt x="127847" y="5940"/>
                  </a:lnTo>
                  <a:lnTo>
                    <a:pt x="130861" y="3770"/>
                  </a:lnTo>
                  <a:lnTo>
                    <a:pt x="136855" y="1358"/>
                  </a:lnTo>
                  <a:lnTo>
                    <a:pt x="142827" y="286"/>
                  </a:lnTo>
                  <a:lnTo>
                    <a:pt x="145809" y="0"/>
                  </a:lnTo>
                  <a:lnTo>
                    <a:pt x="148788" y="801"/>
                  </a:lnTo>
                  <a:lnTo>
                    <a:pt x="154745" y="4338"/>
                  </a:lnTo>
                  <a:lnTo>
                    <a:pt x="160700" y="9217"/>
                  </a:lnTo>
                  <a:lnTo>
                    <a:pt x="163677" y="11907"/>
                  </a:lnTo>
                  <a:lnTo>
                    <a:pt x="169630" y="20188"/>
                  </a:lnTo>
                  <a:lnTo>
                    <a:pt x="172607" y="25174"/>
                  </a:lnTo>
                  <a:lnTo>
                    <a:pt x="175915" y="36006"/>
                  </a:lnTo>
                  <a:lnTo>
                    <a:pt x="178377" y="48427"/>
                  </a:lnTo>
                  <a:lnTo>
                    <a:pt x="180422" y="55907"/>
                  </a:lnTo>
                  <a:lnTo>
                    <a:pt x="182778" y="63870"/>
                  </a:lnTo>
                  <a:lnTo>
                    <a:pt x="184349" y="72155"/>
                  </a:lnTo>
                  <a:lnTo>
                    <a:pt x="185396" y="80655"/>
                  </a:lnTo>
                  <a:lnTo>
                    <a:pt x="186094" y="89298"/>
                  </a:lnTo>
                  <a:lnTo>
                    <a:pt x="186559" y="98037"/>
                  </a:lnTo>
                  <a:lnTo>
                    <a:pt x="187077" y="115684"/>
                  </a:lnTo>
                  <a:lnTo>
                    <a:pt x="187368" y="142353"/>
                  </a:lnTo>
                  <a:lnTo>
                    <a:pt x="188401" y="152259"/>
                  </a:lnTo>
                  <a:lnTo>
                    <a:pt x="190082" y="162831"/>
                  </a:lnTo>
                  <a:lnTo>
                    <a:pt x="192194" y="173848"/>
                  </a:lnTo>
                  <a:lnTo>
                    <a:pt x="193603" y="184169"/>
                  </a:lnTo>
                  <a:lnTo>
                    <a:pt x="194542" y="194026"/>
                  </a:lnTo>
                  <a:lnTo>
                    <a:pt x="195168" y="203574"/>
                  </a:lnTo>
                  <a:lnTo>
                    <a:pt x="195585" y="212916"/>
                  </a:lnTo>
                  <a:lnTo>
                    <a:pt x="196049" y="231234"/>
                  </a:lnTo>
                  <a:lnTo>
                    <a:pt x="197165" y="240286"/>
                  </a:lnTo>
                  <a:lnTo>
                    <a:pt x="198901" y="249297"/>
                  </a:lnTo>
                  <a:lnTo>
                    <a:pt x="201050" y="258281"/>
                  </a:lnTo>
                  <a:lnTo>
                    <a:pt x="202483" y="267247"/>
                  </a:lnTo>
                  <a:lnTo>
                    <a:pt x="203439" y="276200"/>
                  </a:lnTo>
                  <a:lnTo>
                    <a:pt x="204076" y="285146"/>
                  </a:lnTo>
                  <a:lnTo>
                    <a:pt x="204500" y="294086"/>
                  </a:lnTo>
                  <a:lnTo>
                    <a:pt x="204972" y="311958"/>
                  </a:lnTo>
                  <a:lnTo>
                    <a:pt x="207828" y="324531"/>
                  </a:lnTo>
                  <a:lnTo>
                    <a:pt x="211412" y="333426"/>
                  </a:lnTo>
                  <a:lnTo>
                    <a:pt x="212368" y="337187"/>
                  </a:lnTo>
                  <a:lnTo>
                    <a:pt x="214279" y="3476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12"/>
            <p:cNvSpPr/>
            <p:nvPr/>
          </p:nvSpPr>
          <p:spPr>
            <a:xfrm>
              <a:off x="1143000" y="2839640"/>
              <a:ext cx="196454" cy="89298"/>
            </a:xfrm>
            <a:custGeom>
              <a:avLst/>
              <a:gdLst/>
              <a:ahLst/>
              <a:cxnLst/>
              <a:rect l="0" t="0" r="0" b="0"/>
              <a:pathLst>
                <a:path w="196454" h="89298">
                  <a:moveTo>
                    <a:pt x="0" y="89297"/>
                  </a:moveTo>
                  <a:lnTo>
                    <a:pt x="4740" y="84556"/>
                  </a:lnTo>
                  <a:lnTo>
                    <a:pt x="7129" y="83160"/>
                  </a:lnTo>
                  <a:lnTo>
                    <a:pt x="12428" y="81609"/>
                  </a:lnTo>
                  <a:lnTo>
                    <a:pt x="15231" y="79210"/>
                  </a:lnTo>
                  <a:lnTo>
                    <a:pt x="18091" y="75627"/>
                  </a:lnTo>
                  <a:lnTo>
                    <a:pt x="20990" y="71254"/>
                  </a:lnTo>
                  <a:lnTo>
                    <a:pt x="24907" y="67347"/>
                  </a:lnTo>
                  <a:lnTo>
                    <a:pt x="29503" y="63750"/>
                  </a:lnTo>
                  <a:lnTo>
                    <a:pt x="34551" y="60359"/>
                  </a:lnTo>
                  <a:lnTo>
                    <a:pt x="41886" y="56114"/>
                  </a:lnTo>
                  <a:lnTo>
                    <a:pt x="60618" y="46106"/>
                  </a:lnTo>
                  <a:lnTo>
                    <a:pt x="71170" y="41652"/>
                  </a:lnTo>
                  <a:lnTo>
                    <a:pt x="82173" y="37689"/>
                  </a:lnTo>
                  <a:lnTo>
                    <a:pt x="93477" y="34056"/>
                  </a:lnTo>
                  <a:lnTo>
                    <a:pt x="104982" y="30641"/>
                  </a:lnTo>
                  <a:lnTo>
                    <a:pt x="139144" y="21096"/>
                  </a:lnTo>
                  <a:lnTo>
                    <a:pt x="159076" y="14998"/>
                  </a:lnTo>
                  <a:lnTo>
                    <a:pt x="167566" y="11983"/>
                  </a:lnTo>
                  <a:lnTo>
                    <a:pt x="175210" y="8981"/>
                  </a:lnTo>
                  <a:lnTo>
                    <a:pt x="19645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13"/>
            <p:cNvSpPr/>
            <p:nvPr/>
          </p:nvSpPr>
          <p:spPr>
            <a:xfrm>
              <a:off x="1437679" y="2750343"/>
              <a:ext cx="133947" cy="178595"/>
            </a:xfrm>
            <a:custGeom>
              <a:avLst/>
              <a:gdLst/>
              <a:ahLst/>
              <a:cxnLst/>
              <a:rect l="0" t="0" r="0" b="0"/>
              <a:pathLst>
                <a:path w="133947" h="178595">
                  <a:moveTo>
                    <a:pt x="133946" y="0"/>
                  </a:moveTo>
                  <a:lnTo>
                    <a:pt x="133946" y="4741"/>
                  </a:lnTo>
                  <a:lnTo>
                    <a:pt x="132953" y="7129"/>
                  </a:lnTo>
                  <a:lnTo>
                    <a:pt x="129205" y="12429"/>
                  </a:lnTo>
                  <a:lnTo>
                    <a:pt x="127809" y="15231"/>
                  </a:lnTo>
                  <a:lnTo>
                    <a:pt x="126878" y="18092"/>
                  </a:lnTo>
                  <a:lnTo>
                    <a:pt x="126257" y="20991"/>
                  </a:lnTo>
                  <a:lnTo>
                    <a:pt x="123859" y="24908"/>
                  </a:lnTo>
                  <a:lnTo>
                    <a:pt x="120276" y="29504"/>
                  </a:lnTo>
                  <a:lnTo>
                    <a:pt x="115903" y="34552"/>
                  </a:lnTo>
                  <a:lnTo>
                    <a:pt x="111995" y="39902"/>
                  </a:lnTo>
                  <a:lnTo>
                    <a:pt x="108398" y="45453"/>
                  </a:lnTo>
                  <a:lnTo>
                    <a:pt x="105007" y="51138"/>
                  </a:lnTo>
                  <a:lnTo>
                    <a:pt x="100763" y="56913"/>
                  </a:lnTo>
                  <a:lnTo>
                    <a:pt x="95949" y="62746"/>
                  </a:lnTo>
                  <a:lnTo>
                    <a:pt x="90755" y="68620"/>
                  </a:lnTo>
                  <a:lnTo>
                    <a:pt x="86300" y="74520"/>
                  </a:lnTo>
                  <a:lnTo>
                    <a:pt x="82338" y="80438"/>
                  </a:lnTo>
                  <a:lnTo>
                    <a:pt x="78705" y="86368"/>
                  </a:lnTo>
                  <a:lnTo>
                    <a:pt x="74298" y="92305"/>
                  </a:lnTo>
                  <a:lnTo>
                    <a:pt x="69376" y="98248"/>
                  </a:lnTo>
                  <a:lnTo>
                    <a:pt x="64110" y="104194"/>
                  </a:lnTo>
                  <a:lnTo>
                    <a:pt x="52967" y="116092"/>
                  </a:lnTo>
                  <a:lnTo>
                    <a:pt x="29869" y="139716"/>
                  </a:lnTo>
                  <a:lnTo>
                    <a:pt x="7339" y="162315"/>
                  </a:lnTo>
                  <a:lnTo>
                    <a:pt x="4893" y="165757"/>
                  </a:lnTo>
                  <a:lnTo>
                    <a:pt x="3262" y="169044"/>
                  </a:lnTo>
                  <a:lnTo>
                    <a:pt x="0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14"/>
            <p:cNvSpPr/>
            <p:nvPr/>
          </p:nvSpPr>
          <p:spPr>
            <a:xfrm>
              <a:off x="1500187" y="2794992"/>
              <a:ext cx="107157" cy="178594"/>
            </a:xfrm>
            <a:custGeom>
              <a:avLst/>
              <a:gdLst/>
              <a:ahLst/>
              <a:cxnLst/>
              <a:rect l="0" t="0" r="0" b="0"/>
              <a:pathLst>
                <a:path w="107157" h="178594">
                  <a:moveTo>
                    <a:pt x="0" y="0"/>
                  </a:moveTo>
                  <a:lnTo>
                    <a:pt x="4741" y="4740"/>
                  </a:lnTo>
                  <a:lnTo>
                    <a:pt x="6137" y="7129"/>
                  </a:lnTo>
                  <a:lnTo>
                    <a:pt x="7688" y="12428"/>
                  </a:lnTo>
                  <a:lnTo>
                    <a:pt x="9094" y="15231"/>
                  </a:lnTo>
                  <a:lnTo>
                    <a:pt x="11024" y="18091"/>
                  </a:lnTo>
                  <a:lnTo>
                    <a:pt x="13302" y="20990"/>
                  </a:lnTo>
                  <a:lnTo>
                    <a:pt x="16806" y="24908"/>
                  </a:lnTo>
                  <a:lnTo>
                    <a:pt x="25990" y="34552"/>
                  </a:lnTo>
                  <a:lnTo>
                    <a:pt x="30225" y="39902"/>
                  </a:lnTo>
                  <a:lnTo>
                    <a:pt x="34041" y="45453"/>
                  </a:lnTo>
                  <a:lnTo>
                    <a:pt x="37576" y="51137"/>
                  </a:lnTo>
                  <a:lnTo>
                    <a:pt x="40926" y="56912"/>
                  </a:lnTo>
                  <a:lnTo>
                    <a:pt x="47294" y="68619"/>
                  </a:lnTo>
                  <a:lnTo>
                    <a:pt x="51373" y="75512"/>
                  </a:lnTo>
                  <a:lnTo>
                    <a:pt x="61197" y="91107"/>
                  </a:lnTo>
                  <a:lnTo>
                    <a:pt x="65602" y="98441"/>
                  </a:lnTo>
                  <a:lnTo>
                    <a:pt x="69532" y="105315"/>
                  </a:lnTo>
                  <a:lnTo>
                    <a:pt x="76544" y="118244"/>
                  </a:lnTo>
                  <a:lnTo>
                    <a:pt x="89129" y="142713"/>
                  </a:lnTo>
                  <a:lnTo>
                    <a:pt x="92162" y="148720"/>
                  </a:lnTo>
                  <a:lnTo>
                    <a:pt x="94183" y="153717"/>
                  </a:lnTo>
                  <a:lnTo>
                    <a:pt x="95531" y="158040"/>
                  </a:lnTo>
                  <a:lnTo>
                    <a:pt x="96430" y="161915"/>
                  </a:lnTo>
                  <a:lnTo>
                    <a:pt x="98021" y="165490"/>
                  </a:lnTo>
                  <a:lnTo>
                    <a:pt x="100074" y="168865"/>
                  </a:lnTo>
                  <a:lnTo>
                    <a:pt x="107156" y="178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15"/>
            <p:cNvSpPr/>
            <p:nvPr/>
          </p:nvSpPr>
          <p:spPr>
            <a:xfrm>
              <a:off x="1625203" y="2625328"/>
              <a:ext cx="62508" cy="116087"/>
            </a:xfrm>
            <a:custGeom>
              <a:avLst/>
              <a:gdLst/>
              <a:ahLst/>
              <a:cxnLst/>
              <a:rect l="0" t="0" r="0" b="0"/>
              <a:pathLst>
                <a:path w="62508" h="116087">
                  <a:moveTo>
                    <a:pt x="0" y="0"/>
                  </a:moveTo>
                  <a:lnTo>
                    <a:pt x="0" y="4740"/>
                  </a:lnTo>
                  <a:lnTo>
                    <a:pt x="992" y="8121"/>
                  </a:lnTo>
                  <a:lnTo>
                    <a:pt x="2646" y="12359"/>
                  </a:lnTo>
                  <a:lnTo>
                    <a:pt x="4740" y="17169"/>
                  </a:lnTo>
                  <a:lnTo>
                    <a:pt x="9713" y="27805"/>
                  </a:lnTo>
                  <a:lnTo>
                    <a:pt x="12429" y="33419"/>
                  </a:lnTo>
                  <a:lnTo>
                    <a:pt x="16223" y="39146"/>
                  </a:lnTo>
                  <a:lnTo>
                    <a:pt x="20737" y="44949"/>
                  </a:lnTo>
                  <a:lnTo>
                    <a:pt x="25731" y="50802"/>
                  </a:lnTo>
                  <a:lnTo>
                    <a:pt x="30052" y="56688"/>
                  </a:lnTo>
                  <a:lnTo>
                    <a:pt x="33925" y="62597"/>
                  </a:lnTo>
                  <a:lnTo>
                    <a:pt x="37500" y="68520"/>
                  </a:lnTo>
                  <a:lnTo>
                    <a:pt x="40874" y="74453"/>
                  </a:lnTo>
                  <a:lnTo>
                    <a:pt x="47271" y="86337"/>
                  </a:lnTo>
                  <a:lnTo>
                    <a:pt x="62507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16"/>
            <p:cNvSpPr/>
            <p:nvPr/>
          </p:nvSpPr>
          <p:spPr>
            <a:xfrm>
              <a:off x="1026914" y="3455910"/>
              <a:ext cx="222673" cy="267614"/>
            </a:xfrm>
            <a:custGeom>
              <a:avLst/>
              <a:gdLst/>
              <a:ahLst/>
              <a:cxnLst/>
              <a:rect l="0" t="0" r="0" b="0"/>
              <a:pathLst>
                <a:path w="222673" h="267614">
                  <a:moveTo>
                    <a:pt x="44648" y="124894"/>
                  </a:moveTo>
                  <a:lnTo>
                    <a:pt x="49388" y="129635"/>
                  </a:lnTo>
                  <a:lnTo>
                    <a:pt x="49792" y="132024"/>
                  </a:lnTo>
                  <a:lnTo>
                    <a:pt x="49070" y="134608"/>
                  </a:lnTo>
                  <a:lnTo>
                    <a:pt x="47596" y="137323"/>
                  </a:lnTo>
                  <a:lnTo>
                    <a:pt x="45958" y="142986"/>
                  </a:lnTo>
                  <a:lnTo>
                    <a:pt x="45230" y="149802"/>
                  </a:lnTo>
                  <a:lnTo>
                    <a:pt x="45036" y="154398"/>
                  </a:lnTo>
                  <a:lnTo>
                    <a:pt x="44763" y="167701"/>
                  </a:lnTo>
                  <a:lnTo>
                    <a:pt x="44654" y="195011"/>
                  </a:lnTo>
                  <a:lnTo>
                    <a:pt x="43660" y="199420"/>
                  </a:lnTo>
                  <a:lnTo>
                    <a:pt x="39909" y="206965"/>
                  </a:lnTo>
                  <a:lnTo>
                    <a:pt x="38512" y="211358"/>
                  </a:lnTo>
                  <a:lnTo>
                    <a:pt x="37581" y="216271"/>
                  </a:lnTo>
                  <a:lnTo>
                    <a:pt x="36960" y="221531"/>
                  </a:lnTo>
                  <a:lnTo>
                    <a:pt x="36546" y="226029"/>
                  </a:lnTo>
                  <a:lnTo>
                    <a:pt x="36086" y="233674"/>
                  </a:lnTo>
                  <a:lnTo>
                    <a:pt x="35882" y="240379"/>
                  </a:lnTo>
                  <a:lnTo>
                    <a:pt x="35740" y="255784"/>
                  </a:lnTo>
                  <a:lnTo>
                    <a:pt x="35728" y="261780"/>
                  </a:lnTo>
                  <a:lnTo>
                    <a:pt x="36717" y="263777"/>
                  </a:lnTo>
                  <a:lnTo>
                    <a:pt x="38368" y="265108"/>
                  </a:lnTo>
                  <a:lnTo>
                    <a:pt x="40462" y="265995"/>
                  </a:lnTo>
                  <a:lnTo>
                    <a:pt x="45433" y="266980"/>
                  </a:lnTo>
                  <a:lnTo>
                    <a:pt x="50950" y="267418"/>
                  </a:lnTo>
                  <a:lnTo>
                    <a:pt x="56709" y="267613"/>
                  </a:lnTo>
                  <a:lnTo>
                    <a:pt x="60626" y="266673"/>
                  </a:lnTo>
                  <a:lnTo>
                    <a:pt x="65222" y="265054"/>
                  </a:lnTo>
                  <a:lnTo>
                    <a:pt x="70270" y="262983"/>
                  </a:lnTo>
                  <a:lnTo>
                    <a:pt x="76612" y="260609"/>
                  </a:lnTo>
                  <a:lnTo>
                    <a:pt x="91596" y="255326"/>
                  </a:lnTo>
                  <a:lnTo>
                    <a:pt x="98767" y="252529"/>
                  </a:lnTo>
                  <a:lnTo>
                    <a:pt x="105532" y="249671"/>
                  </a:lnTo>
                  <a:lnTo>
                    <a:pt x="112027" y="246774"/>
                  </a:lnTo>
                  <a:lnTo>
                    <a:pt x="119333" y="243851"/>
                  </a:lnTo>
                  <a:lnTo>
                    <a:pt x="135388" y="237956"/>
                  </a:lnTo>
                  <a:lnTo>
                    <a:pt x="142844" y="234003"/>
                  </a:lnTo>
                  <a:lnTo>
                    <a:pt x="149800" y="229384"/>
                  </a:lnTo>
                  <a:lnTo>
                    <a:pt x="156421" y="224320"/>
                  </a:lnTo>
                  <a:lnTo>
                    <a:pt x="162820" y="219951"/>
                  </a:lnTo>
                  <a:lnTo>
                    <a:pt x="169070" y="216047"/>
                  </a:lnTo>
                  <a:lnTo>
                    <a:pt x="175221" y="212452"/>
                  </a:lnTo>
                  <a:lnTo>
                    <a:pt x="181306" y="208071"/>
                  </a:lnTo>
                  <a:lnTo>
                    <a:pt x="187347" y="203165"/>
                  </a:lnTo>
                  <a:lnTo>
                    <a:pt x="198359" y="193416"/>
                  </a:lnTo>
                  <a:lnTo>
                    <a:pt x="206560" y="185775"/>
                  </a:lnTo>
                  <a:lnTo>
                    <a:pt x="210136" y="181357"/>
                  </a:lnTo>
                  <a:lnTo>
                    <a:pt x="213512" y="176426"/>
                  </a:lnTo>
                  <a:lnTo>
                    <a:pt x="216756" y="171155"/>
                  </a:lnTo>
                  <a:lnTo>
                    <a:pt x="218917" y="166649"/>
                  </a:lnTo>
                  <a:lnTo>
                    <a:pt x="221320" y="158996"/>
                  </a:lnTo>
                  <a:lnTo>
                    <a:pt x="222388" y="152288"/>
                  </a:lnTo>
                  <a:lnTo>
                    <a:pt x="222672" y="149109"/>
                  </a:lnTo>
                  <a:lnTo>
                    <a:pt x="221870" y="145999"/>
                  </a:lnTo>
                  <a:lnTo>
                    <a:pt x="218333" y="139896"/>
                  </a:lnTo>
                  <a:lnTo>
                    <a:pt x="216000" y="137872"/>
                  </a:lnTo>
                  <a:lnTo>
                    <a:pt x="213453" y="136523"/>
                  </a:lnTo>
                  <a:lnTo>
                    <a:pt x="210763" y="135623"/>
                  </a:lnTo>
                  <a:lnTo>
                    <a:pt x="205128" y="131978"/>
                  </a:lnTo>
                  <a:lnTo>
                    <a:pt x="202236" y="129616"/>
                  </a:lnTo>
                  <a:lnTo>
                    <a:pt x="199316" y="128042"/>
                  </a:lnTo>
                  <a:lnTo>
                    <a:pt x="193426" y="126294"/>
                  </a:lnTo>
                  <a:lnTo>
                    <a:pt x="187501" y="122870"/>
                  </a:lnTo>
                  <a:lnTo>
                    <a:pt x="184531" y="120568"/>
                  </a:lnTo>
                  <a:lnTo>
                    <a:pt x="180568" y="119034"/>
                  </a:lnTo>
                  <a:lnTo>
                    <a:pt x="175941" y="118010"/>
                  </a:lnTo>
                  <a:lnTo>
                    <a:pt x="170872" y="117328"/>
                  </a:lnTo>
                  <a:lnTo>
                    <a:pt x="166500" y="116874"/>
                  </a:lnTo>
                  <a:lnTo>
                    <a:pt x="162594" y="116571"/>
                  </a:lnTo>
                  <a:lnTo>
                    <a:pt x="158997" y="116369"/>
                  </a:lnTo>
                  <a:lnTo>
                    <a:pt x="152355" y="116144"/>
                  </a:lnTo>
                  <a:lnTo>
                    <a:pt x="135741" y="115975"/>
                  </a:lnTo>
                  <a:lnTo>
                    <a:pt x="135142" y="114979"/>
                  </a:lnTo>
                  <a:lnTo>
                    <a:pt x="133992" y="107403"/>
                  </a:lnTo>
                  <a:lnTo>
                    <a:pt x="138699" y="102403"/>
                  </a:lnTo>
                  <a:lnTo>
                    <a:pt x="190501" y="50479"/>
                  </a:lnTo>
                  <a:lnTo>
                    <a:pt x="192485" y="47503"/>
                  </a:lnTo>
                  <a:lnTo>
                    <a:pt x="194689" y="41550"/>
                  </a:lnTo>
                  <a:lnTo>
                    <a:pt x="195669" y="35597"/>
                  </a:lnTo>
                  <a:lnTo>
                    <a:pt x="196298" y="28431"/>
                  </a:lnTo>
                  <a:lnTo>
                    <a:pt x="193738" y="24805"/>
                  </a:lnTo>
                  <a:lnTo>
                    <a:pt x="191666" y="22450"/>
                  </a:lnTo>
                  <a:lnTo>
                    <a:pt x="190285" y="19887"/>
                  </a:lnTo>
                  <a:lnTo>
                    <a:pt x="188751" y="14394"/>
                  </a:lnTo>
                  <a:lnTo>
                    <a:pt x="186357" y="12532"/>
                  </a:lnTo>
                  <a:lnTo>
                    <a:pt x="182777" y="11291"/>
                  </a:lnTo>
                  <a:lnTo>
                    <a:pt x="178406" y="10463"/>
                  </a:lnTo>
                  <a:lnTo>
                    <a:pt x="173507" y="8919"/>
                  </a:lnTo>
                  <a:lnTo>
                    <a:pt x="168257" y="6898"/>
                  </a:lnTo>
                  <a:lnTo>
                    <a:pt x="162773" y="4558"/>
                  </a:lnTo>
                  <a:lnTo>
                    <a:pt x="157132" y="2998"/>
                  </a:lnTo>
                  <a:lnTo>
                    <a:pt x="151388" y="1958"/>
                  </a:lnTo>
                  <a:lnTo>
                    <a:pt x="145573" y="1265"/>
                  </a:lnTo>
                  <a:lnTo>
                    <a:pt x="139713" y="803"/>
                  </a:lnTo>
                  <a:lnTo>
                    <a:pt x="133821" y="494"/>
                  </a:lnTo>
                  <a:lnTo>
                    <a:pt x="127909" y="289"/>
                  </a:lnTo>
                  <a:lnTo>
                    <a:pt x="105368" y="0"/>
                  </a:lnTo>
                  <a:lnTo>
                    <a:pt x="98026" y="952"/>
                  </a:lnTo>
                  <a:lnTo>
                    <a:pt x="91147" y="2578"/>
                  </a:lnTo>
                  <a:lnTo>
                    <a:pt x="84577" y="4655"/>
                  </a:lnTo>
                  <a:lnTo>
                    <a:pt x="77221" y="6039"/>
                  </a:lnTo>
                  <a:lnTo>
                    <a:pt x="69340" y="6962"/>
                  </a:lnTo>
                  <a:lnTo>
                    <a:pt x="61109" y="7577"/>
                  </a:lnTo>
                  <a:lnTo>
                    <a:pt x="53638" y="7988"/>
                  </a:lnTo>
                  <a:lnTo>
                    <a:pt x="40044" y="8444"/>
                  </a:lnTo>
                  <a:lnTo>
                    <a:pt x="34634" y="9557"/>
                  </a:lnTo>
                  <a:lnTo>
                    <a:pt x="30034" y="11292"/>
                  </a:lnTo>
                  <a:lnTo>
                    <a:pt x="25976" y="13441"/>
                  </a:lnTo>
                  <a:lnTo>
                    <a:pt x="22278" y="14873"/>
                  </a:lnTo>
                  <a:lnTo>
                    <a:pt x="15524" y="16465"/>
                  </a:lnTo>
                  <a:lnTo>
                    <a:pt x="9214" y="17172"/>
                  </a:lnTo>
                  <a:lnTo>
                    <a:pt x="0" y="177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17"/>
            <p:cNvSpPr/>
            <p:nvPr/>
          </p:nvSpPr>
          <p:spPr>
            <a:xfrm>
              <a:off x="1330523" y="3420070"/>
              <a:ext cx="170915" cy="223243"/>
            </a:xfrm>
            <a:custGeom>
              <a:avLst/>
              <a:gdLst/>
              <a:ahLst/>
              <a:cxnLst/>
              <a:rect l="0" t="0" r="0" b="0"/>
              <a:pathLst>
                <a:path w="170915" h="223243">
                  <a:moveTo>
                    <a:pt x="160734" y="0"/>
                  </a:moveTo>
                  <a:lnTo>
                    <a:pt x="155994" y="0"/>
                  </a:lnTo>
                  <a:lnTo>
                    <a:pt x="157574" y="992"/>
                  </a:lnTo>
                  <a:lnTo>
                    <a:pt x="161604" y="2646"/>
                  </a:lnTo>
                  <a:lnTo>
                    <a:pt x="167267" y="4740"/>
                  </a:lnTo>
                  <a:lnTo>
                    <a:pt x="170050" y="7129"/>
                  </a:lnTo>
                  <a:lnTo>
                    <a:pt x="170914" y="9713"/>
                  </a:lnTo>
                  <a:lnTo>
                    <a:pt x="170497" y="12429"/>
                  </a:lnTo>
                  <a:lnTo>
                    <a:pt x="169227" y="16223"/>
                  </a:lnTo>
                  <a:lnTo>
                    <a:pt x="167388" y="20737"/>
                  </a:lnTo>
                  <a:lnTo>
                    <a:pt x="165170" y="25731"/>
                  </a:lnTo>
                  <a:lnTo>
                    <a:pt x="161707" y="31044"/>
                  </a:lnTo>
                  <a:lnTo>
                    <a:pt x="157414" y="36571"/>
                  </a:lnTo>
                  <a:lnTo>
                    <a:pt x="152568" y="42240"/>
                  </a:lnTo>
                  <a:lnTo>
                    <a:pt x="147352" y="48003"/>
                  </a:lnTo>
                  <a:lnTo>
                    <a:pt x="136266" y="59699"/>
                  </a:lnTo>
                  <a:lnTo>
                    <a:pt x="130532" y="66588"/>
                  </a:lnTo>
                  <a:lnTo>
                    <a:pt x="124724" y="74158"/>
                  </a:lnTo>
                  <a:lnTo>
                    <a:pt x="118868" y="82181"/>
                  </a:lnTo>
                  <a:lnTo>
                    <a:pt x="112980" y="89513"/>
                  </a:lnTo>
                  <a:lnTo>
                    <a:pt x="107070" y="96387"/>
                  </a:lnTo>
                  <a:lnTo>
                    <a:pt x="101146" y="102953"/>
                  </a:lnTo>
                  <a:lnTo>
                    <a:pt x="95211" y="110307"/>
                  </a:lnTo>
                  <a:lnTo>
                    <a:pt x="89271" y="118186"/>
                  </a:lnTo>
                  <a:lnTo>
                    <a:pt x="83327" y="126416"/>
                  </a:lnTo>
                  <a:lnTo>
                    <a:pt x="77379" y="133886"/>
                  </a:lnTo>
                  <a:lnTo>
                    <a:pt x="71430" y="140851"/>
                  </a:lnTo>
                  <a:lnTo>
                    <a:pt x="65479" y="147479"/>
                  </a:lnTo>
                  <a:lnTo>
                    <a:pt x="60520" y="153882"/>
                  </a:lnTo>
                  <a:lnTo>
                    <a:pt x="56222" y="160135"/>
                  </a:lnTo>
                  <a:lnTo>
                    <a:pt x="52364" y="166288"/>
                  </a:lnTo>
                  <a:lnTo>
                    <a:pt x="47808" y="172374"/>
                  </a:lnTo>
                  <a:lnTo>
                    <a:pt x="42786" y="178416"/>
                  </a:lnTo>
                  <a:lnTo>
                    <a:pt x="37453" y="184428"/>
                  </a:lnTo>
                  <a:lnTo>
                    <a:pt x="31914" y="189429"/>
                  </a:lnTo>
                  <a:lnTo>
                    <a:pt x="26237" y="193755"/>
                  </a:lnTo>
                  <a:lnTo>
                    <a:pt x="20468" y="197630"/>
                  </a:lnTo>
                  <a:lnTo>
                    <a:pt x="15630" y="201207"/>
                  </a:lnTo>
                  <a:lnTo>
                    <a:pt x="11412" y="204583"/>
                  </a:lnTo>
                  <a:lnTo>
                    <a:pt x="7608" y="207826"/>
                  </a:lnTo>
                  <a:lnTo>
                    <a:pt x="5072" y="210980"/>
                  </a:lnTo>
                  <a:lnTo>
                    <a:pt x="3381" y="214076"/>
                  </a:lnTo>
                  <a:lnTo>
                    <a:pt x="0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18"/>
            <p:cNvSpPr/>
            <p:nvPr/>
          </p:nvSpPr>
          <p:spPr>
            <a:xfrm>
              <a:off x="1446609" y="3455789"/>
              <a:ext cx="44649" cy="205383"/>
            </a:xfrm>
            <a:custGeom>
              <a:avLst/>
              <a:gdLst/>
              <a:ahLst/>
              <a:cxnLst/>
              <a:rect l="0" t="0" r="0" b="0"/>
              <a:pathLst>
                <a:path w="44649" h="205383">
                  <a:moveTo>
                    <a:pt x="0" y="0"/>
                  </a:moveTo>
                  <a:lnTo>
                    <a:pt x="0" y="12428"/>
                  </a:lnTo>
                  <a:lnTo>
                    <a:pt x="992" y="16223"/>
                  </a:lnTo>
                  <a:lnTo>
                    <a:pt x="2646" y="20737"/>
                  </a:lnTo>
                  <a:lnTo>
                    <a:pt x="4740" y="25731"/>
                  </a:lnTo>
                  <a:lnTo>
                    <a:pt x="6137" y="31044"/>
                  </a:lnTo>
                  <a:lnTo>
                    <a:pt x="7067" y="36571"/>
                  </a:lnTo>
                  <a:lnTo>
                    <a:pt x="7688" y="42240"/>
                  </a:lnTo>
                  <a:lnTo>
                    <a:pt x="9094" y="48003"/>
                  </a:lnTo>
                  <a:lnTo>
                    <a:pt x="11024" y="53830"/>
                  </a:lnTo>
                  <a:lnTo>
                    <a:pt x="13302" y="59699"/>
                  </a:lnTo>
                  <a:lnTo>
                    <a:pt x="15813" y="65596"/>
                  </a:lnTo>
                  <a:lnTo>
                    <a:pt x="21249" y="77440"/>
                  </a:lnTo>
                  <a:lnTo>
                    <a:pt x="23096" y="84369"/>
                  </a:lnTo>
                  <a:lnTo>
                    <a:pt x="24327" y="91964"/>
                  </a:lnTo>
                  <a:lnTo>
                    <a:pt x="25148" y="100005"/>
                  </a:lnTo>
                  <a:lnTo>
                    <a:pt x="26687" y="107349"/>
                  </a:lnTo>
                  <a:lnTo>
                    <a:pt x="28705" y="114230"/>
                  </a:lnTo>
                  <a:lnTo>
                    <a:pt x="31043" y="120802"/>
                  </a:lnTo>
                  <a:lnTo>
                    <a:pt x="32602" y="128160"/>
                  </a:lnTo>
                  <a:lnTo>
                    <a:pt x="33640" y="136041"/>
                  </a:lnTo>
                  <a:lnTo>
                    <a:pt x="34333" y="144272"/>
                  </a:lnTo>
                  <a:lnTo>
                    <a:pt x="35787" y="151744"/>
                  </a:lnTo>
                  <a:lnTo>
                    <a:pt x="37749" y="158709"/>
                  </a:lnTo>
                  <a:lnTo>
                    <a:pt x="40049" y="165337"/>
                  </a:lnTo>
                  <a:lnTo>
                    <a:pt x="41582" y="171740"/>
                  </a:lnTo>
                  <a:lnTo>
                    <a:pt x="42604" y="177993"/>
                  </a:lnTo>
                  <a:lnTo>
                    <a:pt x="43285" y="184146"/>
                  </a:lnTo>
                  <a:lnTo>
                    <a:pt x="43740" y="189240"/>
                  </a:lnTo>
                  <a:lnTo>
                    <a:pt x="44043" y="193629"/>
                  </a:lnTo>
                  <a:lnTo>
                    <a:pt x="44648" y="2053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19"/>
            <p:cNvSpPr/>
            <p:nvPr/>
          </p:nvSpPr>
          <p:spPr>
            <a:xfrm>
              <a:off x="1348382" y="3232546"/>
              <a:ext cx="133947" cy="205384"/>
            </a:xfrm>
            <a:custGeom>
              <a:avLst/>
              <a:gdLst/>
              <a:ahLst/>
              <a:cxnLst/>
              <a:rect l="0" t="0" r="0" b="0"/>
              <a:pathLst>
                <a:path w="133947" h="205384">
                  <a:moveTo>
                    <a:pt x="17860" y="205383"/>
                  </a:moveTo>
                  <a:lnTo>
                    <a:pt x="17860" y="197695"/>
                  </a:lnTo>
                  <a:lnTo>
                    <a:pt x="15875" y="196289"/>
                  </a:lnTo>
                  <a:lnTo>
                    <a:pt x="12568" y="194359"/>
                  </a:lnTo>
                  <a:lnTo>
                    <a:pt x="8379" y="192081"/>
                  </a:lnTo>
                  <a:lnTo>
                    <a:pt x="5586" y="189569"/>
                  </a:lnTo>
                  <a:lnTo>
                    <a:pt x="3724" y="186903"/>
                  </a:lnTo>
                  <a:lnTo>
                    <a:pt x="1655" y="181295"/>
                  </a:lnTo>
                  <a:lnTo>
                    <a:pt x="736" y="175495"/>
                  </a:lnTo>
                  <a:lnTo>
                    <a:pt x="327" y="169610"/>
                  </a:lnTo>
                  <a:lnTo>
                    <a:pt x="218" y="166651"/>
                  </a:lnTo>
                  <a:lnTo>
                    <a:pt x="43" y="148638"/>
                  </a:lnTo>
                  <a:lnTo>
                    <a:pt x="0" y="9053"/>
                  </a:lnTo>
                  <a:lnTo>
                    <a:pt x="2646" y="8985"/>
                  </a:lnTo>
                  <a:lnTo>
                    <a:pt x="73068" y="8930"/>
                  </a:lnTo>
                  <a:lnTo>
                    <a:pt x="77486" y="7938"/>
                  </a:lnTo>
                  <a:lnTo>
                    <a:pt x="82415" y="6284"/>
                  </a:lnTo>
                  <a:lnTo>
                    <a:pt x="87685" y="4189"/>
                  </a:lnTo>
                  <a:lnTo>
                    <a:pt x="92191" y="2793"/>
                  </a:lnTo>
                  <a:lnTo>
                    <a:pt x="96188" y="1862"/>
                  </a:lnTo>
                  <a:lnTo>
                    <a:pt x="99844" y="1242"/>
                  </a:lnTo>
                  <a:lnTo>
                    <a:pt x="104266" y="828"/>
                  </a:lnTo>
                  <a:lnTo>
                    <a:pt x="109198" y="552"/>
                  </a:lnTo>
                  <a:lnTo>
                    <a:pt x="121891" y="109"/>
                  </a:lnTo>
                  <a:lnTo>
                    <a:pt x="13394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420"/>
            <p:cNvSpPr/>
            <p:nvPr/>
          </p:nvSpPr>
          <p:spPr>
            <a:xfrm>
              <a:off x="1401962" y="3027164"/>
              <a:ext cx="71437" cy="178594"/>
            </a:xfrm>
            <a:custGeom>
              <a:avLst/>
              <a:gdLst/>
              <a:ahLst/>
              <a:cxnLst/>
              <a:rect l="0" t="0" r="0" b="0"/>
              <a:pathLst>
                <a:path w="71437" h="178594">
                  <a:moveTo>
                    <a:pt x="26788" y="0"/>
                  </a:moveTo>
                  <a:lnTo>
                    <a:pt x="26788" y="35761"/>
                  </a:lnTo>
                  <a:lnTo>
                    <a:pt x="25795" y="39715"/>
                  </a:lnTo>
                  <a:lnTo>
                    <a:pt x="24142" y="43344"/>
                  </a:lnTo>
                  <a:lnTo>
                    <a:pt x="22047" y="46755"/>
                  </a:lnTo>
                  <a:lnTo>
                    <a:pt x="20651" y="50021"/>
                  </a:lnTo>
                  <a:lnTo>
                    <a:pt x="19720" y="53191"/>
                  </a:lnTo>
                  <a:lnTo>
                    <a:pt x="19099" y="56297"/>
                  </a:lnTo>
                  <a:lnTo>
                    <a:pt x="18685" y="60351"/>
                  </a:lnTo>
                  <a:lnTo>
                    <a:pt x="18410" y="65039"/>
                  </a:lnTo>
                  <a:lnTo>
                    <a:pt x="18226" y="70148"/>
                  </a:lnTo>
                  <a:lnTo>
                    <a:pt x="17111" y="74546"/>
                  </a:lnTo>
                  <a:lnTo>
                    <a:pt x="15376" y="78471"/>
                  </a:lnTo>
                  <a:lnTo>
                    <a:pt x="13226" y="82079"/>
                  </a:lnTo>
                  <a:lnTo>
                    <a:pt x="11794" y="86469"/>
                  </a:lnTo>
                  <a:lnTo>
                    <a:pt x="10839" y="91381"/>
                  </a:lnTo>
                  <a:lnTo>
                    <a:pt x="10202" y="96639"/>
                  </a:lnTo>
                  <a:lnTo>
                    <a:pt x="9777" y="101137"/>
                  </a:lnTo>
                  <a:lnTo>
                    <a:pt x="9494" y="105127"/>
                  </a:lnTo>
                  <a:lnTo>
                    <a:pt x="9305" y="108780"/>
                  </a:lnTo>
                  <a:lnTo>
                    <a:pt x="8188" y="112207"/>
                  </a:lnTo>
                  <a:lnTo>
                    <a:pt x="6450" y="115485"/>
                  </a:lnTo>
                  <a:lnTo>
                    <a:pt x="4300" y="118661"/>
                  </a:lnTo>
                  <a:lnTo>
                    <a:pt x="2866" y="121771"/>
                  </a:lnTo>
                  <a:lnTo>
                    <a:pt x="1910" y="124837"/>
                  </a:lnTo>
                  <a:lnTo>
                    <a:pt x="1273" y="127873"/>
                  </a:lnTo>
                  <a:lnTo>
                    <a:pt x="848" y="130889"/>
                  </a:lnTo>
                  <a:lnTo>
                    <a:pt x="565" y="133892"/>
                  </a:lnTo>
                  <a:lnTo>
                    <a:pt x="376" y="136886"/>
                  </a:lnTo>
                  <a:lnTo>
                    <a:pt x="166" y="142859"/>
                  </a:lnTo>
                  <a:lnTo>
                    <a:pt x="21" y="151618"/>
                  </a:lnTo>
                  <a:lnTo>
                    <a:pt x="0" y="160320"/>
                  </a:lnTo>
                  <a:lnTo>
                    <a:pt x="991" y="161450"/>
                  </a:lnTo>
                  <a:lnTo>
                    <a:pt x="7687" y="168386"/>
                  </a:lnTo>
                  <a:lnTo>
                    <a:pt x="9093" y="168812"/>
                  </a:lnTo>
                  <a:lnTo>
                    <a:pt x="11022" y="169096"/>
                  </a:lnTo>
                  <a:lnTo>
                    <a:pt x="16508" y="169551"/>
                  </a:lnTo>
                  <a:lnTo>
                    <a:pt x="19904" y="169614"/>
                  </a:lnTo>
                  <a:lnTo>
                    <a:pt x="34909" y="169654"/>
                  </a:lnTo>
                  <a:lnTo>
                    <a:pt x="39147" y="170649"/>
                  </a:lnTo>
                  <a:lnTo>
                    <a:pt x="42965" y="172305"/>
                  </a:lnTo>
                  <a:lnTo>
                    <a:pt x="46502" y="174401"/>
                  </a:lnTo>
                  <a:lnTo>
                    <a:pt x="49852" y="175799"/>
                  </a:lnTo>
                  <a:lnTo>
                    <a:pt x="53078" y="176730"/>
                  </a:lnTo>
                  <a:lnTo>
                    <a:pt x="56221" y="177351"/>
                  </a:lnTo>
                  <a:lnTo>
                    <a:pt x="59308" y="177765"/>
                  </a:lnTo>
                  <a:lnTo>
                    <a:pt x="62358" y="178041"/>
                  </a:lnTo>
                  <a:lnTo>
                    <a:pt x="71436" y="178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21"/>
            <p:cNvSpPr/>
            <p:nvPr/>
          </p:nvSpPr>
          <p:spPr>
            <a:xfrm>
              <a:off x="1544835" y="3116460"/>
              <a:ext cx="133791" cy="232173"/>
            </a:xfrm>
            <a:custGeom>
              <a:avLst/>
              <a:gdLst/>
              <a:ahLst/>
              <a:cxnLst/>
              <a:rect l="0" t="0" r="0" b="0"/>
              <a:pathLst>
                <a:path w="133791" h="232173">
                  <a:moveTo>
                    <a:pt x="0" y="0"/>
                  </a:moveTo>
                  <a:lnTo>
                    <a:pt x="20991" y="0"/>
                  </a:lnTo>
                  <a:lnTo>
                    <a:pt x="23916" y="992"/>
                  </a:lnTo>
                  <a:lnTo>
                    <a:pt x="26858" y="2646"/>
                  </a:lnTo>
                  <a:lnTo>
                    <a:pt x="29812" y="4741"/>
                  </a:lnTo>
                  <a:lnTo>
                    <a:pt x="33765" y="7129"/>
                  </a:lnTo>
                  <a:lnTo>
                    <a:pt x="38385" y="9714"/>
                  </a:lnTo>
                  <a:lnTo>
                    <a:pt x="48810" y="15231"/>
                  </a:lnTo>
                  <a:lnTo>
                    <a:pt x="60058" y="20991"/>
                  </a:lnTo>
                  <a:lnTo>
                    <a:pt x="64844" y="23916"/>
                  </a:lnTo>
                  <a:lnTo>
                    <a:pt x="69026" y="26858"/>
                  </a:lnTo>
                  <a:lnTo>
                    <a:pt x="72807" y="29812"/>
                  </a:lnTo>
                  <a:lnTo>
                    <a:pt x="77311" y="32773"/>
                  </a:lnTo>
                  <a:lnTo>
                    <a:pt x="82299" y="35740"/>
                  </a:lnTo>
                  <a:lnTo>
                    <a:pt x="87608" y="38709"/>
                  </a:lnTo>
                  <a:lnTo>
                    <a:pt x="92140" y="42673"/>
                  </a:lnTo>
                  <a:lnTo>
                    <a:pt x="96153" y="47301"/>
                  </a:lnTo>
                  <a:lnTo>
                    <a:pt x="99821" y="52370"/>
                  </a:lnTo>
                  <a:lnTo>
                    <a:pt x="103258" y="56742"/>
                  </a:lnTo>
                  <a:lnTo>
                    <a:pt x="106542" y="60648"/>
                  </a:lnTo>
                  <a:lnTo>
                    <a:pt x="109724" y="64245"/>
                  </a:lnTo>
                  <a:lnTo>
                    <a:pt x="112837" y="68627"/>
                  </a:lnTo>
                  <a:lnTo>
                    <a:pt x="115904" y="73532"/>
                  </a:lnTo>
                  <a:lnTo>
                    <a:pt x="118942" y="78787"/>
                  </a:lnTo>
                  <a:lnTo>
                    <a:pt x="124962" y="89918"/>
                  </a:lnTo>
                  <a:lnTo>
                    <a:pt x="127957" y="95664"/>
                  </a:lnTo>
                  <a:lnTo>
                    <a:pt x="129953" y="100487"/>
                  </a:lnTo>
                  <a:lnTo>
                    <a:pt x="131284" y="104694"/>
                  </a:lnTo>
                  <a:lnTo>
                    <a:pt x="132171" y="108492"/>
                  </a:lnTo>
                  <a:lnTo>
                    <a:pt x="132763" y="113008"/>
                  </a:lnTo>
                  <a:lnTo>
                    <a:pt x="133157" y="118003"/>
                  </a:lnTo>
                  <a:lnTo>
                    <a:pt x="133420" y="123317"/>
                  </a:lnTo>
                  <a:lnTo>
                    <a:pt x="133712" y="134514"/>
                  </a:lnTo>
                  <a:lnTo>
                    <a:pt x="133790" y="140277"/>
                  </a:lnTo>
                  <a:lnTo>
                    <a:pt x="132849" y="145112"/>
                  </a:lnTo>
                  <a:lnTo>
                    <a:pt x="131231" y="149327"/>
                  </a:lnTo>
                  <a:lnTo>
                    <a:pt x="129159" y="153130"/>
                  </a:lnTo>
                  <a:lnTo>
                    <a:pt x="121503" y="167962"/>
                  </a:lnTo>
                  <a:lnTo>
                    <a:pt x="117713" y="172498"/>
                  </a:lnTo>
                  <a:lnTo>
                    <a:pt x="113202" y="176515"/>
                  </a:lnTo>
                  <a:lnTo>
                    <a:pt x="108210" y="180184"/>
                  </a:lnTo>
                  <a:lnTo>
                    <a:pt x="103890" y="184615"/>
                  </a:lnTo>
                  <a:lnTo>
                    <a:pt x="100018" y="189553"/>
                  </a:lnTo>
                  <a:lnTo>
                    <a:pt x="96445" y="194830"/>
                  </a:lnTo>
                  <a:lnTo>
                    <a:pt x="92078" y="199340"/>
                  </a:lnTo>
                  <a:lnTo>
                    <a:pt x="87182" y="203339"/>
                  </a:lnTo>
                  <a:lnTo>
                    <a:pt x="81934" y="206997"/>
                  </a:lnTo>
                  <a:lnTo>
                    <a:pt x="76451" y="209435"/>
                  </a:lnTo>
                  <a:lnTo>
                    <a:pt x="70811" y="211061"/>
                  </a:lnTo>
                  <a:lnTo>
                    <a:pt x="65067" y="212145"/>
                  </a:lnTo>
                  <a:lnTo>
                    <a:pt x="59253" y="213860"/>
                  </a:lnTo>
                  <a:lnTo>
                    <a:pt x="53393" y="215995"/>
                  </a:lnTo>
                  <a:lnTo>
                    <a:pt x="47502" y="218411"/>
                  </a:lnTo>
                  <a:lnTo>
                    <a:pt x="41590" y="220022"/>
                  </a:lnTo>
                  <a:lnTo>
                    <a:pt x="35664" y="221095"/>
                  </a:lnTo>
                  <a:lnTo>
                    <a:pt x="29729" y="221811"/>
                  </a:lnTo>
                  <a:lnTo>
                    <a:pt x="24781" y="223281"/>
                  </a:lnTo>
                  <a:lnTo>
                    <a:pt x="20489" y="225252"/>
                  </a:lnTo>
                  <a:lnTo>
                    <a:pt x="16636" y="227559"/>
                  </a:lnTo>
                  <a:lnTo>
                    <a:pt x="13076" y="229097"/>
                  </a:lnTo>
                  <a:lnTo>
                    <a:pt x="9709" y="230122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422"/>
            <p:cNvSpPr/>
            <p:nvPr/>
          </p:nvSpPr>
          <p:spPr>
            <a:xfrm>
              <a:off x="1580554" y="3125390"/>
              <a:ext cx="267733" cy="276821"/>
            </a:xfrm>
            <a:custGeom>
              <a:avLst/>
              <a:gdLst/>
              <a:ahLst/>
              <a:cxnLst/>
              <a:rect l="0" t="0" r="0" b="0"/>
              <a:pathLst>
                <a:path w="267733" h="276821">
                  <a:moveTo>
                    <a:pt x="26789" y="0"/>
                  </a:moveTo>
                  <a:lnTo>
                    <a:pt x="39218" y="0"/>
                  </a:lnTo>
                  <a:lnTo>
                    <a:pt x="42020" y="992"/>
                  </a:lnTo>
                  <a:lnTo>
                    <a:pt x="47780" y="4741"/>
                  </a:lnTo>
                  <a:lnTo>
                    <a:pt x="51697" y="6137"/>
                  </a:lnTo>
                  <a:lnTo>
                    <a:pt x="56293" y="7068"/>
                  </a:lnTo>
                  <a:lnTo>
                    <a:pt x="61341" y="7688"/>
                  </a:lnTo>
                  <a:lnTo>
                    <a:pt x="66691" y="9094"/>
                  </a:lnTo>
                  <a:lnTo>
                    <a:pt x="72242" y="11024"/>
                  </a:lnTo>
                  <a:lnTo>
                    <a:pt x="77927" y="13302"/>
                  </a:lnTo>
                  <a:lnTo>
                    <a:pt x="92181" y="18480"/>
                  </a:lnTo>
                  <a:lnTo>
                    <a:pt x="100150" y="21249"/>
                  </a:lnTo>
                  <a:lnTo>
                    <a:pt x="107446" y="24088"/>
                  </a:lnTo>
                  <a:lnTo>
                    <a:pt x="114295" y="26973"/>
                  </a:lnTo>
                  <a:lnTo>
                    <a:pt x="120845" y="29888"/>
                  </a:lnTo>
                  <a:lnTo>
                    <a:pt x="128188" y="32824"/>
                  </a:lnTo>
                  <a:lnTo>
                    <a:pt x="144285" y="38732"/>
                  </a:lnTo>
                  <a:lnTo>
                    <a:pt x="152745" y="42688"/>
                  </a:lnTo>
                  <a:lnTo>
                    <a:pt x="161361" y="47310"/>
                  </a:lnTo>
                  <a:lnTo>
                    <a:pt x="170082" y="52376"/>
                  </a:lnTo>
                  <a:lnTo>
                    <a:pt x="185063" y="60651"/>
                  </a:lnTo>
                  <a:lnTo>
                    <a:pt x="191836" y="64246"/>
                  </a:lnTo>
                  <a:lnTo>
                    <a:pt x="198336" y="68628"/>
                  </a:lnTo>
                  <a:lnTo>
                    <a:pt x="204654" y="73533"/>
                  </a:lnTo>
                  <a:lnTo>
                    <a:pt x="210850" y="78788"/>
                  </a:lnTo>
                  <a:lnTo>
                    <a:pt x="216965" y="84275"/>
                  </a:lnTo>
                  <a:lnTo>
                    <a:pt x="229051" y="95664"/>
                  </a:lnTo>
                  <a:lnTo>
                    <a:pt x="242272" y="108492"/>
                  </a:lnTo>
                  <a:lnTo>
                    <a:pt x="245850" y="113007"/>
                  </a:lnTo>
                  <a:lnTo>
                    <a:pt x="249229" y="118002"/>
                  </a:lnTo>
                  <a:lnTo>
                    <a:pt x="252473" y="123317"/>
                  </a:lnTo>
                  <a:lnTo>
                    <a:pt x="255627" y="128844"/>
                  </a:lnTo>
                  <a:lnTo>
                    <a:pt x="261779" y="140277"/>
                  </a:lnTo>
                  <a:lnTo>
                    <a:pt x="263816" y="145112"/>
                  </a:lnTo>
                  <a:lnTo>
                    <a:pt x="266080" y="153130"/>
                  </a:lnTo>
                  <a:lnTo>
                    <a:pt x="266684" y="157649"/>
                  </a:lnTo>
                  <a:lnTo>
                    <a:pt x="267086" y="162646"/>
                  </a:lnTo>
                  <a:lnTo>
                    <a:pt x="267533" y="172498"/>
                  </a:lnTo>
                  <a:lnTo>
                    <a:pt x="267732" y="180184"/>
                  </a:lnTo>
                  <a:lnTo>
                    <a:pt x="266792" y="184615"/>
                  </a:lnTo>
                  <a:lnTo>
                    <a:pt x="265174" y="189553"/>
                  </a:lnTo>
                  <a:lnTo>
                    <a:pt x="263103" y="194830"/>
                  </a:lnTo>
                  <a:lnTo>
                    <a:pt x="259738" y="199340"/>
                  </a:lnTo>
                  <a:lnTo>
                    <a:pt x="255510" y="203338"/>
                  </a:lnTo>
                  <a:lnTo>
                    <a:pt x="250707" y="206996"/>
                  </a:lnTo>
                  <a:lnTo>
                    <a:pt x="245521" y="211420"/>
                  </a:lnTo>
                  <a:lnTo>
                    <a:pt x="240079" y="216352"/>
                  </a:lnTo>
                  <a:lnTo>
                    <a:pt x="234467" y="221626"/>
                  </a:lnTo>
                  <a:lnTo>
                    <a:pt x="228741" y="226133"/>
                  </a:lnTo>
                  <a:lnTo>
                    <a:pt x="222939" y="230131"/>
                  </a:lnTo>
                  <a:lnTo>
                    <a:pt x="217087" y="233787"/>
                  </a:lnTo>
                  <a:lnTo>
                    <a:pt x="211201" y="237218"/>
                  </a:lnTo>
                  <a:lnTo>
                    <a:pt x="205293" y="240497"/>
                  </a:lnTo>
                  <a:lnTo>
                    <a:pt x="199370" y="243675"/>
                  </a:lnTo>
                  <a:lnTo>
                    <a:pt x="192444" y="246786"/>
                  </a:lnTo>
                  <a:lnTo>
                    <a:pt x="184851" y="249852"/>
                  </a:lnTo>
                  <a:lnTo>
                    <a:pt x="168476" y="255905"/>
                  </a:lnTo>
                  <a:lnTo>
                    <a:pt x="151277" y="261902"/>
                  </a:lnTo>
                  <a:lnTo>
                    <a:pt x="142523" y="263898"/>
                  </a:lnTo>
                  <a:lnTo>
                    <a:pt x="133711" y="265229"/>
                  </a:lnTo>
                  <a:lnTo>
                    <a:pt x="124859" y="266116"/>
                  </a:lnTo>
                  <a:lnTo>
                    <a:pt x="115982" y="266707"/>
                  </a:lnTo>
                  <a:lnTo>
                    <a:pt x="107087" y="267102"/>
                  </a:lnTo>
                  <a:lnTo>
                    <a:pt x="98180" y="267365"/>
                  </a:lnTo>
                  <a:lnTo>
                    <a:pt x="89266" y="268533"/>
                  </a:lnTo>
                  <a:lnTo>
                    <a:pt x="80347" y="270303"/>
                  </a:lnTo>
                  <a:lnTo>
                    <a:pt x="71424" y="272476"/>
                  </a:lnTo>
                  <a:lnTo>
                    <a:pt x="62499" y="273924"/>
                  </a:lnTo>
                  <a:lnTo>
                    <a:pt x="53572" y="274890"/>
                  </a:lnTo>
                  <a:lnTo>
                    <a:pt x="44645" y="275533"/>
                  </a:lnTo>
                  <a:lnTo>
                    <a:pt x="36708" y="275962"/>
                  </a:lnTo>
                  <a:lnTo>
                    <a:pt x="22599" y="276439"/>
                  </a:lnTo>
                  <a:lnTo>
                    <a:pt x="0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423"/>
            <p:cNvSpPr/>
            <p:nvPr/>
          </p:nvSpPr>
          <p:spPr>
            <a:xfrm>
              <a:off x="1812726" y="3178968"/>
              <a:ext cx="258962" cy="98228"/>
            </a:xfrm>
            <a:custGeom>
              <a:avLst/>
              <a:gdLst/>
              <a:ahLst/>
              <a:cxnLst/>
              <a:rect l="0" t="0" r="0" b="0"/>
              <a:pathLst>
                <a:path w="258962" h="98228">
                  <a:moveTo>
                    <a:pt x="0" y="98227"/>
                  </a:moveTo>
                  <a:lnTo>
                    <a:pt x="4740" y="93486"/>
                  </a:lnTo>
                  <a:lnTo>
                    <a:pt x="8121" y="92090"/>
                  </a:lnTo>
                  <a:lnTo>
                    <a:pt x="12360" y="91159"/>
                  </a:lnTo>
                  <a:lnTo>
                    <a:pt x="17169" y="90539"/>
                  </a:lnTo>
                  <a:lnTo>
                    <a:pt x="22360" y="89132"/>
                  </a:lnTo>
                  <a:lnTo>
                    <a:pt x="27806" y="87203"/>
                  </a:lnTo>
                  <a:lnTo>
                    <a:pt x="33420" y="84925"/>
                  </a:lnTo>
                  <a:lnTo>
                    <a:pt x="38155" y="82413"/>
                  </a:lnTo>
                  <a:lnTo>
                    <a:pt x="42304" y="79747"/>
                  </a:lnTo>
                  <a:lnTo>
                    <a:pt x="46062" y="76977"/>
                  </a:lnTo>
                  <a:lnTo>
                    <a:pt x="50552" y="74139"/>
                  </a:lnTo>
                  <a:lnTo>
                    <a:pt x="55529" y="71254"/>
                  </a:lnTo>
                  <a:lnTo>
                    <a:pt x="66352" y="65403"/>
                  </a:lnTo>
                  <a:lnTo>
                    <a:pt x="95364" y="50591"/>
                  </a:lnTo>
                  <a:lnTo>
                    <a:pt x="102272" y="47618"/>
                  </a:lnTo>
                  <a:lnTo>
                    <a:pt x="109853" y="44644"/>
                  </a:lnTo>
                  <a:lnTo>
                    <a:pt x="117884" y="41669"/>
                  </a:lnTo>
                  <a:lnTo>
                    <a:pt x="125222" y="39686"/>
                  </a:lnTo>
                  <a:lnTo>
                    <a:pt x="132098" y="38363"/>
                  </a:lnTo>
                  <a:lnTo>
                    <a:pt x="138667" y="37482"/>
                  </a:lnTo>
                  <a:lnTo>
                    <a:pt x="145031" y="35902"/>
                  </a:lnTo>
                  <a:lnTo>
                    <a:pt x="151258" y="33857"/>
                  </a:lnTo>
                  <a:lnTo>
                    <a:pt x="157393" y="31501"/>
                  </a:lnTo>
                  <a:lnTo>
                    <a:pt x="172148" y="26237"/>
                  </a:lnTo>
                  <a:lnTo>
                    <a:pt x="180250" y="23445"/>
                  </a:lnTo>
                  <a:lnTo>
                    <a:pt x="187635" y="20591"/>
                  </a:lnTo>
                  <a:lnTo>
                    <a:pt x="194543" y="17696"/>
                  </a:lnTo>
                  <a:lnTo>
                    <a:pt x="201133" y="14774"/>
                  </a:lnTo>
                  <a:lnTo>
                    <a:pt x="213747" y="8881"/>
                  </a:lnTo>
                  <a:lnTo>
                    <a:pt x="219889" y="5921"/>
                  </a:lnTo>
                  <a:lnTo>
                    <a:pt x="225967" y="3947"/>
                  </a:lnTo>
                  <a:lnTo>
                    <a:pt x="232004" y="2631"/>
                  </a:lnTo>
                  <a:lnTo>
                    <a:pt x="238013" y="1754"/>
                  </a:lnTo>
                  <a:lnTo>
                    <a:pt x="243011" y="1170"/>
                  </a:lnTo>
                  <a:lnTo>
                    <a:pt x="247336" y="780"/>
                  </a:lnTo>
                  <a:lnTo>
                    <a:pt x="25896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81000"/>
            <a:ext cx="503852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769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 a sequential circuit with JK flip flop that counts backwards  (111,110,101,100 ) with output 1, and  other numbers will go to state 111 with output 0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800" y="2133600"/>
          <a:ext cx="5410202" cy="38862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21608"/>
                <a:gridCol w="321608"/>
                <a:gridCol w="321608"/>
                <a:gridCol w="464543"/>
                <a:gridCol w="442315"/>
                <a:gridCol w="442315"/>
                <a:gridCol w="442315"/>
                <a:gridCol w="442315"/>
                <a:gridCol w="442315"/>
                <a:gridCol w="442315"/>
                <a:gridCol w="442315"/>
                <a:gridCol w="442315"/>
                <a:gridCol w="442315"/>
              </a:tblGrid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A+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B+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C+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J</a:t>
                      </a:r>
                      <a:r>
                        <a:rPr lang="en-US" sz="1000" dirty="0" smtClean="0"/>
                        <a:t>A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</a:t>
                      </a:r>
                      <a:r>
                        <a:rPr lang="en-US" sz="1050" dirty="0" smtClean="0"/>
                        <a:t>A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J</a:t>
                      </a:r>
                      <a:r>
                        <a:rPr lang="en-US" sz="1050" dirty="0" smtClean="0"/>
                        <a:t>B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</a:t>
                      </a:r>
                      <a:r>
                        <a:rPr lang="en-US" sz="1000" dirty="0" smtClean="0"/>
                        <a:t>B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Jc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Kc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24387" t="12562" r="24387" b="46116"/>
          <a:stretch/>
        </p:blipFill>
        <p:spPr bwMode="auto">
          <a:xfrm>
            <a:off x="5791200" y="976743"/>
            <a:ext cx="2874818" cy="1731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InkAnnotation317"/>
          <p:cNvSpPr/>
          <p:nvPr/>
        </p:nvSpPr>
        <p:spPr>
          <a:xfrm>
            <a:off x="2786062" y="875109"/>
            <a:ext cx="187524" cy="303610"/>
          </a:xfrm>
          <a:custGeom>
            <a:avLst/>
            <a:gdLst/>
            <a:ahLst/>
            <a:cxnLst/>
            <a:rect l="0" t="0" r="0" b="0"/>
            <a:pathLst>
              <a:path w="187524" h="303610">
                <a:moveTo>
                  <a:pt x="62508" y="303609"/>
                </a:moveTo>
                <a:lnTo>
                  <a:pt x="62508" y="291180"/>
                </a:lnTo>
                <a:lnTo>
                  <a:pt x="63500" y="288378"/>
                </a:lnTo>
                <a:lnTo>
                  <a:pt x="67248" y="282618"/>
                </a:lnTo>
                <a:lnTo>
                  <a:pt x="69576" y="274105"/>
                </a:lnTo>
                <a:lnTo>
                  <a:pt x="70610" y="264700"/>
                </a:lnTo>
                <a:lnTo>
                  <a:pt x="71070" y="257212"/>
                </a:lnTo>
                <a:lnTo>
                  <a:pt x="71274" y="247931"/>
                </a:lnTo>
                <a:lnTo>
                  <a:pt x="71428" y="220665"/>
                </a:lnTo>
                <a:lnTo>
                  <a:pt x="68788" y="211844"/>
                </a:lnTo>
                <a:lnTo>
                  <a:pt x="66694" y="206714"/>
                </a:lnTo>
                <a:lnTo>
                  <a:pt x="65299" y="201309"/>
                </a:lnTo>
                <a:lnTo>
                  <a:pt x="64369" y="195722"/>
                </a:lnTo>
                <a:lnTo>
                  <a:pt x="63748" y="190012"/>
                </a:lnTo>
                <a:lnTo>
                  <a:pt x="63059" y="181023"/>
                </a:lnTo>
                <a:lnTo>
                  <a:pt x="62875" y="177236"/>
                </a:lnTo>
                <a:lnTo>
                  <a:pt x="61761" y="172728"/>
                </a:lnTo>
                <a:lnTo>
                  <a:pt x="60025" y="167738"/>
                </a:lnTo>
                <a:lnTo>
                  <a:pt x="57876" y="162427"/>
                </a:lnTo>
                <a:lnTo>
                  <a:pt x="56443" y="156902"/>
                </a:lnTo>
                <a:lnTo>
                  <a:pt x="55488" y="151234"/>
                </a:lnTo>
                <a:lnTo>
                  <a:pt x="54851" y="145471"/>
                </a:lnTo>
                <a:lnTo>
                  <a:pt x="51498" y="136422"/>
                </a:lnTo>
                <a:lnTo>
                  <a:pt x="49215" y="132620"/>
                </a:lnTo>
                <a:lnTo>
                  <a:pt x="47693" y="128101"/>
                </a:lnTo>
                <a:lnTo>
                  <a:pt x="46678" y="123103"/>
                </a:lnTo>
                <a:lnTo>
                  <a:pt x="46001" y="117788"/>
                </a:lnTo>
                <a:lnTo>
                  <a:pt x="42604" y="109235"/>
                </a:lnTo>
                <a:lnTo>
                  <a:pt x="40309" y="105566"/>
                </a:lnTo>
                <a:lnTo>
                  <a:pt x="37759" y="96197"/>
                </a:lnTo>
                <a:lnTo>
                  <a:pt x="37079" y="90920"/>
                </a:lnTo>
                <a:lnTo>
                  <a:pt x="36323" y="82411"/>
                </a:lnTo>
                <a:lnTo>
                  <a:pt x="36122" y="78753"/>
                </a:lnTo>
                <a:lnTo>
                  <a:pt x="34995" y="75323"/>
                </a:lnTo>
                <a:lnTo>
                  <a:pt x="31098" y="68865"/>
                </a:lnTo>
                <a:lnTo>
                  <a:pt x="26058" y="60041"/>
                </a:lnTo>
                <a:lnTo>
                  <a:pt x="23325" y="54910"/>
                </a:lnTo>
                <a:lnTo>
                  <a:pt x="20289" y="46563"/>
                </a:lnTo>
                <a:lnTo>
                  <a:pt x="19479" y="42948"/>
                </a:lnTo>
                <a:lnTo>
                  <a:pt x="15933" y="36286"/>
                </a:lnTo>
                <a:lnTo>
                  <a:pt x="13599" y="33120"/>
                </a:lnTo>
                <a:lnTo>
                  <a:pt x="11005" y="26957"/>
                </a:lnTo>
                <a:lnTo>
                  <a:pt x="9544" y="17909"/>
                </a:lnTo>
                <a:lnTo>
                  <a:pt x="9339" y="14916"/>
                </a:lnTo>
                <a:lnTo>
                  <a:pt x="8211" y="12920"/>
                </a:lnTo>
                <a:lnTo>
                  <a:pt x="6466" y="11590"/>
                </a:lnTo>
                <a:lnTo>
                  <a:pt x="4310" y="10703"/>
                </a:lnTo>
                <a:lnTo>
                  <a:pt x="2874" y="9120"/>
                </a:lnTo>
                <a:lnTo>
                  <a:pt x="1916" y="7072"/>
                </a:lnTo>
                <a:lnTo>
                  <a:pt x="0" y="0"/>
                </a:lnTo>
                <a:lnTo>
                  <a:pt x="0" y="8562"/>
                </a:lnTo>
                <a:lnTo>
                  <a:pt x="4740" y="8821"/>
                </a:lnTo>
                <a:lnTo>
                  <a:pt x="8562" y="8920"/>
                </a:lnTo>
                <a:lnTo>
                  <a:pt x="8927" y="17750"/>
                </a:lnTo>
                <a:lnTo>
                  <a:pt x="8929" y="22567"/>
                </a:lnTo>
                <a:lnTo>
                  <a:pt x="9921" y="23974"/>
                </a:lnTo>
                <a:lnTo>
                  <a:pt x="11575" y="24913"/>
                </a:lnTo>
                <a:lnTo>
                  <a:pt x="13670" y="25538"/>
                </a:lnTo>
                <a:lnTo>
                  <a:pt x="15066" y="26947"/>
                </a:lnTo>
                <a:lnTo>
                  <a:pt x="15997" y="28879"/>
                </a:lnTo>
                <a:lnTo>
                  <a:pt x="17492" y="34368"/>
                </a:lnTo>
                <a:lnTo>
                  <a:pt x="17787" y="42581"/>
                </a:lnTo>
                <a:lnTo>
                  <a:pt x="17850" y="51934"/>
                </a:lnTo>
                <a:lnTo>
                  <a:pt x="20501" y="55493"/>
                </a:lnTo>
                <a:lnTo>
                  <a:pt x="22597" y="57831"/>
                </a:lnTo>
                <a:lnTo>
                  <a:pt x="23994" y="60382"/>
                </a:lnTo>
                <a:lnTo>
                  <a:pt x="26953" y="68713"/>
                </a:lnTo>
                <a:lnTo>
                  <a:pt x="32680" y="77465"/>
                </a:lnTo>
                <a:lnTo>
                  <a:pt x="34368" y="83377"/>
                </a:lnTo>
                <a:lnTo>
                  <a:pt x="35119" y="91957"/>
                </a:lnTo>
                <a:lnTo>
                  <a:pt x="35319" y="97024"/>
                </a:lnTo>
                <a:lnTo>
                  <a:pt x="36444" y="101393"/>
                </a:lnTo>
                <a:lnTo>
                  <a:pt x="40341" y="108894"/>
                </a:lnTo>
                <a:lnTo>
                  <a:pt x="42734" y="118181"/>
                </a:lnTo>
                <a:lnTo>
                  <a:pt x="43372" y="123436"/>
                </a:lnTo>
                <a:lnTo>
                  <a:pt x="46727" y="131920"/>
                </a:lnTo>
                <a:lnTo>
                  <a:pt x="49011" y="135572"/>
                </a:lnTo>
                <a:lnTo>
                  <a:pt x="51548" y="144921"/>
                </a:lnTo>
                <a:lnTo>
                  <a:pt x="52225" y="150192"/>
                </a:lnTo>
                <a:lnTo>
                  <a:pt x="52977" y="158695"/>
                </a:lnTo>
                <a:lnTo>
                  <a:pt x="53177" y="162351"/>
                </a:lnTo>
                <a:lnTo>
                  <a:pt x="56046" y="171705"/>
                </a:lnTo>
                <a:lnTo>
                  <a:pt x="58200" y="176978"/>
                </a:lnTo>
                <a:lnTo>
                  <a:pt x="60593" y="185482"/>
                </a:lnTo>
                <a:lnTo>
                  <a:pt x="61657" y="193562"/>
                </a:lnTo>
                <a:lnTo>
                  <a:pt x="61940" y="198494"/>
                </a:lnTo>
                <a:lnTo>
                  <a:pt x="62129" y="203767"/>
                </a:lnTo>
                <a:lnTo>
                  <a:pt x="63248" y="208274"/>
                </a:lnTo>
                <a:lnTo>
                  <a:pt x="67136" y="215928"/>
                </a:lnTo>
                <a:lnTo>
                  <a:pt x="69526" y="225283"/>
                </a:lnTo>
                <a:lnTo>
                  <a:pt x="70163" y="230556"/>
                </a:lnTo>
                <a:lnTo>
                  <a:pt x="73517" y="239060"/>
                </a:lnTo>
                <a:lnTo>
                  <a:pt x="77322" y="246147"/>
                </a:lnTo>
                <a:lnTo>
                  <a:pt x="79014" y="252605"/>
                </a:lnTo>
                <a:lnTo>
                  <a:pt x="79966" y="261818"/>
                </a:lnTo>
                <a:lnTo>
                  <a:pt x="80248" y="270832"/>
                </a:lnTo>
                <a:lnTo>
                  <a:pt x="80351" y="278677"/>
                </a:lnTo>
                <a:lnTo>
                  <a:pt x="80367" y="285739"/>
                </a:lnTo>
                <a:lnTo>
                  <a:pt x="80367" y="272447"/>
                </a:lnTo>
                <a:lnTo>
                  <a:pt x="81359" y="270928"/>
                </a:lnTo>
                <a:lnTo>
                  <a:pt x="83013" y="269916"/>
                </a:lnTo>
                <a:lnTo>
                  <a:pt x="85108" y="269241"/>
                </a:lnTo>
                <a:lnTo>
                  <a:pt x="86504" y="267798"/>
                </a:lnTo>
                <a:lnTo>
                  <a:pt x="87435" y="265845"/>
                </a:lnTo>
                <a:lnTo>
                  <a:pt x="88469" y="261028"/>
                </a:lnTo>
                <a:lnTo>
                  <a:pt x="89052" y="252738"/>
                </a:lnTo>
                <a:lnTo>
                  <a:pt x="89224" y="243998"/>
                </a:lnTo>
                <a:lnTo>
                  <a:pt x="89264" y="238089"/>
                </a:lnTo>
                <a:lnTo>
                  <a:pt x="90268" y="235125"/>
                </a:lnTo>
                <a:lnTo>
                  <a:pt x="94028" y="229185"/>
                </a:lnTo>
                <a:lnTo>
                  <a:pt x="96360" y="220591"/>
                </a:lnTo>
                <a:lnTo>
                  <a:pt x="96983" y="215522"/>
                </a:lnTo>
                <a:lnTo>
                  <a:pt x="98389" y="211150"/>
                </a:lnTo>
                <a:lnTo>
                  <a:pt x="102598" y="203646"/>
                </a:lnTo>
                <a:lnTo>
                  <a:pt x="105131" y="194358"/>
                </a:lnTo>
                <a:lnTo>
                  <a:pt x="105806" y="189103"/>
                </a:lnTo>
                <a:lnTo>
                  <a:pt x="109202" y="180619"/>
                </a:lnTo>
                <a:lnTo>
                  <a:pt x="114019" y="173541"/>
                </a:lnTo>
                <a:lnTo>
                  <a:pt x="119466" y="167087"/>
                </a:lnTo>
                <a:lnTo>
                  <a:pt x="121316" y="162985"/>
                </a:lnTo>
                <a:lnTo>
                  <a:pt x="122549" y="158266"/>
                </a:lnTo>
                <a:lnTo>
                  <a:pt x="123372" y="153136"/>
                </a:lnTo>
                <a:lnTo>
                  <a:pt x="126931" y="144789"/>
                </a:lnTo>
                <a:lnTo>
                  <a:pt x="131820" y="136780"/>
                </a:lnTo>
                <a:lnTo>
                  <a:pt x="137300" y="126606"/>
                </a:lnTo>
                <a:lnTo>
                  <a:pt x="143043" y="118116"/>
                </a:lnTo>
                <a:lnTo>
                  <a:pt x="145964" y="114463"/>
                </a:lnTo>
                <a:lnTo>
                  <a:pt x="147911" y="110043"/>
                </a:lnTo>
                <a:lnTo>
                  <a:pt x="149209" y="105112"/>
                </a:lnTo>
                <a:lnTo>
                  <a:pt x="150074" y="99840"/>
                </a:lnTo>
                <a:lnTo>
                  <a:pt x="153681" y="91337"/>
                </a:lnTo>
                <a:lnTo>
                  <a:pt x="158592" y="84250"/>
                </a:lnTo>
                <a:lnTo>
                  <a:pt x="164082" y="77793"/>
                </a:lnTo>
                <a:lnTo>
                  <a:pt x="165942" y="74683"/>
                </a:lnTo>
                <a:lnTo>
                  <a:pt x="168010" y="68580"/>
                </a:lnTo>
                <a:lnTo>
                  <a:pt x="169553" y="66556"/>
                </a:lnTo>
                <a:lnTo>
                  <a:pt x="171575" y="65207"/>
                </a:lnTo>
                <a:lnTo>
                  <a:pt x="173914" y="64307"/>
                </a:lnTo>
                <a:lnTo>
                  <a:pt x="175474" y="62715"/>
                </a:lnTo>
                <a:lnTo>
                  <a:pt x="176514" y="60661"/>
                </a:lnTo>
                <a:lnTo>
                  <a:pt x="177669" y="55734"/>
                </a:lnTo>
                <a:lnTo>
                  <a:pt x="178183" y="50237"/>
                </a:lnTo>
                <a:lnTo>
                  <a:pt x="179312" y="47382"/>
                </a:lnTo>
                <a:lnTo>
                  <a:pt x="184650" y="39615"/>
                </a:lnTo>
                <a:lnTo>
                  <a:pt x="187145" y="36232"/>
                </a:lnTo>
                <a:lnTo>
                  <a:pt x="187523" y="26792"/>
                </a:lnTo>
                <a:lnTo>
                  <a:pt x="187523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318"/>
          <p:cNvSpPr/>
          <p:nvPr/>
        </p:nvSpPr>
        <p:spPr>
          <a:xfrm>
            <a:off x="2866429" y="1116210"/>
            <a:ext cx="8931" cy="330400"/>
          </a:xfrm>
          <a:custGeom>
            <a:avLst/>
            <a:gdLst/>
            <a:ahLst/>
            <a:cxnLst/>
            <a:rect l="0" t="0" r="0" b="0"/>
            <a:pathLst>
              <a:path w="8931" h="330400">
                <a:moveTo>
                  <a:pt x="0" y="0"/>
                </a:moveTo>
                <a:lnTo>
                  <a:pt x="0" y="177381"/>
                </a:lnTo>
                <a:lnTo>
                  <a:pt x="992" y="181754"/>
                </a:lnTo>
                <a:lnTo>
                  <a:pt x="2646" y="185661"/>
                </a:lnTo>
                <a:lnTo>
                  <a:pt x="4741" y="189259"/>
                </a:lnTo>
                <a:lnTo>
                  <a:pt x="6137" y="192649"/>
                </a:lnTo>
                <a:lnTo>
                  <a:pt x="7068" y="195902"/>
                </a:lnTo>
                <a:lnTo>
                  <a:pt x="7688" y="199062"/>
                </a:lnTo>
                <a:lnTo>
                  <a:pt x="8102" y="202161"/>
                </a:lnTo>
                <a:lnTo>
                  <a:pt x="8378" y="205220"/>
                </a:lnTo>
                <a:lnTo>
                  <a:pt x="8562" y="208251"/>
                </a:lnTo>
                <a:lnTo>
                  <a:pt x="8821" y="217257"/>
                </a:lnTo>
                <a:lnTo>
                  <a:pt x="8930" y="3303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319"/>
          <p:cNvSpPr/>
          <p:nvPr/>
        </p:nvSpPr>
        <p:spPr>
          <a:xfrm>
            <a:off x="6241851" y="3223617"/>
            <a:ext cx="651868" cy="1268007"/>
          </a:xfrm>
          <a:custGeom>
            <a:avLst/>
            <a:gdLst/>
            <a:ahLst/>
            <a:cxnLst/>
            <a:rect l="0" t="0" r="0" b="0"/>
            <a:pathLst>
              <a:path w="651868" h="1268007">
                <a:moveTo>
                  <a:pt x="44649" y="0"/>
                </a:moveTo>
                <a:lnTo>
                  <a:pt x="44649" y="13302"/>
                </a:lnTo>
                <a:lnTo>
                  <a:pt x="43656" y="15813"/>
                </a:lnTo>
                <a:lnTo>
                  <a:pt x="38512" y="24088"/>
                </a:lnTo>
                <a:lnTo>
                  <a:pt x="36087" y="33991"/>
                </a:lnTo>
                <a:lnTo>
                  <a:pt x="35723" y="72270"/>
                </a:lnTo>
                <a:lnTo>
                  <a:pt x="35720" y="90674"/>
                </a:lnTo>
                <a:lnTo>
                  <a:pt x="33074" y="100161"/>
                </a:lnTo>
                <a:lnTo>
                  <a:pt x="30979" y="105469"/>
                </a:lnTo>
                <a:lnTo>
                  <a:pt x="28031" y="127161"/>
                </a:lnTo>
                <a:lnTo>
                  <a:pt x="26898" y="166353"/>
                </a:lnTo>
                <a:lnTo>
                  <a:pt x="21546" y="181091"/>
                </a:lnTo>
                <a:lnTo>
                  <a:pt x="17340" y="189188"/>
                </a:lnTo>
                <a:lnTo>
                  <a:pt x="12668" y="206123"/>
                </a:lnTo>
                <a:lnTo>
                  <a:pt x="9422" y="243991"/>
                </a:lnTo>
                <a:lnTo>
                  <a:pt x="8083" y="268747"/>
                </a:lnTo>
                <a:lnTo>
                  <a:pt x="1891" y="303778"/>
                </a:lnTo>
                <a:lnTo>
                  <a:pt x="374" y="339361"/>
                </a:lnTo>
                <a:lnTo>
                  <a:pt x="0" y="875216"/>
                </a:lnTo>
                <a:lnTo>
                  <a:pt x="2646" y="890370"/>
                </a:lnTo>
                <a:lnTo>
                  <a:pt x="6137" y="904712"/>
                </a:lnTo>
                <a:lnTo>
                  <a:pt x="8562" y="942176"/>
                </a:lnTo>
                <a:lnTo>
                  <a:pt x="8898" y="986855"/>
                </a:lnTo>
                <a:lnTo>
                  <a:pt x="8927" y="1023817"/>
                </a:lnTo>
                <a:lnTo>
                  <a:pt x="15997" y="1060755"/>
                </a:lnTo>
                <a:lnTo>
                  <a:pt x="17750" y="1096506"/>
                </a:lnTo>
                <a:lnTo>
                  <a:pt x="17827" y="1108829"/>
                </a:lnTo>
                <a:lnTo>
                  <a:pt x="20491" y="1118222"/>
                </a:lnTo>
                <a:lnTo>
                  <a:pt x="23990" y="1128019"/>
                </a:lnTo>
                <a:lnTo>
                  <a:pt x="26236" y="1142392"/>
                </a:lnTo>
                <a:lnTo>
                  <a:pt x="26786" y="1176951"/>
                </a:lnTo>
                <a:lnTo>
                  <a:pt x="29433" y="1180579"/>
                </a:lnTo>
                <a:lnTo>
                  <a:pt x="35351" y="1187235"/>
                </a:lnTo>
                <a:lnTo>
                  <a:pt x="35719" y="1196577"/>
                </a:lnTo>
                <a:lnTo>
                  <a:pt x="35719" y="1187648"/>
                </a:lnTo>
                <a:lnTo>
                  <a:pt x="74793" y="1187648"/>
                </a:lnTo>
                <a:lnTo>
                  <a:pt x="77643" y="1188640"/>
                </a:lnTo>
                <a:lnTo>
                  <a:pt x="86396" y="1193785"/>
                </a:lnTo>
                <a:lnTo>
                  <a:pt x="92306" y="1195336"/>
                </a:lnTo>
                <a:lnTo>
                  <a:pt x="110323" y="1196332"/>
                </a:lnTo>
                <a:lnTo>
                  <a:pt x="127625" y="1196546"/>
                </a:lnTo>
                <a:lnTo>
                  <a:pt x="203770" y="1196578"/>
                </a:lnTo>
                <a:lnTo>
                  <a:pt x="214919" y="1199223"/>
                </a:lnTo>
                <a:lnTo>
                  <a:pt x="226489" y="1202714"/>
                </a:lnTo>
                <a:lnTo>
                  <a:pt x="243165" y="1204680"/>
                </a:lnTo>
                <a:lnTo>
                  <a:pt x="260838" y="1205344"/>
                </a:lnTo>
                <a:lnTo>
                  <a:pt x="300743" y="1205498"/>
                </a:lnTo>
                <a:lnTo>
                  <a:pt x="312588" y="1208149"/>
                </a:lnTo>
                <a:lnTo>
                  <a:pt x="327767" y="1212574"/>
                </a:lnTo>
                <a:lnTo>
                  <a:pt x="346525" y="1214069"/>
                </a:lnTo>
                <a:lnTo>
                  <a:pt x="363509" y="1214328"/>
                </a:lnTo>
                <a:lnTo>
                  <a:pt x="381109" y="1214405"/>
                </a:lnTo>
                <a:lnTo>
                  <a:pt x="392954" y="1217069"/>
                </a:lnTo>
                <a:lnTo>
                  <a:pt x="404834" y="1220568"/>
                </a:lnTo>
                <a:lnTo>
                  <a:pt x="421686" y="1222537"/>
                </a:lnTo>
                <a:lnTo>
                  <a:pt x="439418" y="1223203"/>
                </a:lnTo>
                <a:lnTo>
                  <a:pt x="461735" y="1223335"/>
                </a:lnTo>
                <a:lnTo>
                  <a:pt x="466574" y="1224337"/>
                </a:lnTo>
                <a:lnTo>
                  <a:pt x="479116" y="1229498"/>
                </a:lnTo>
                <a:lnTo>
                  <a:pt x="497982" y="1231744"/>
                </a:lnTo>
                <a:lnTo>
                  <a:pt x="501652" y="1231928"/>
                </a:lnTo>
                <a:lnTo>
                  <a:pt x="524807" y="1239316"/>
                </a:lnTo>
                <a:lnTo>
                  <a:pt x="544532" y="1241059"/>
                </a:lnTo>
                <a:lnTo>
                  <a:pt x="547568" y="1241115"/>
                </a:lnTo>
                <a:lnTo>
                  <a:pt x="550584" y="1242144"/>
                </a:lnTo>
                <a:lnTo>
                  <a:pt x="559570" y="1247341"/>
                </a:lnTo>
                <a:lnTo>
                  <a:pt x="565537" y="1248905"/>
                </a:lnTo>
                <a:lnTo>
                  <a:pt x="583406" y="1250046"/>
                </a:lnTo>
                <a:lnTo>
                  <a:pt x="586382" y="1251075"/>
                </a:lnTo>
                <a:lnTo>
                  <a:pt x="595313" y="1256271"/>
                </a:lnTo>
                <a:lnTo>
                  <a:pt x="605455" y="1258715"/>
                </a:lnTo>
                <a:lnTo>
                  <a:pt x="624967" y="1259079"/>
                </a:lnTo>
                <a:lnTo>
                  <a:pt x="629328" y="1259083"/>
                </a:lnTo>
                <a:lnTo>
                  <a:pt x="630888" y="1260076"/>
                </a:lnTo>
                <a:lnTo>
                  <a:pt x="631927" y="1261730"/>
                </a:lnTo>
                <a:lnTo>
                  <a:pt x="632621" y="1263825"/>
                </a:lnTo>
                <a:lnTo>
                  <a:pt x="634075" y="1265222"/>
                </a:lnTo>
                <a:lnTo>
                  <a:pt x="636037" y="1266153"/>
                </a:lnTo>
                <a:lnTo>
                  <a:pt x="642818" y="1267983"/>
                </a:lnTo>
                <a:lnTo>
                  <a:pt x="647643" y="1268006"/>
                </a:lnTo>
                <a:lnTo>
                  <a:pt x="649051" y="1267017"/>
                </a:lnTo>
                <a:lnTo>
                  <a:pt x="649990" y="1265365"/>
                </a:lnTo>
                <a:lnTo>
                  <a:pt x="651857" y="1259118"/>
                </a:lnTo>
                <a:lnTo>
                  <a:pt x="651867" y="1141113"/>
                </a:lnTo>
                <a:lnTo>
                  <a:pt x="649221" y="1126948"/>
                </a:lnTo>
                <a:lnTo>
                  <a:pt x="645730" y="1113045"/>
                </a:lnTo>
                <a:lnTo>
                  <a:pt x="643489" y="1079866"/>
                </a:lnTo>
                <a:lnTo>
                  <a:pt x="643047" y="1044649"/>
                </a:lnTo>
                <a:lnTo>
                  <a:pt x="642938" y="894242"/>
                </a:lnTo>
                <a:lnTo>
                  <a:pt x="638197" y="861816"/>
                </a:lnTo>
                <a:lnTo>
                  <a:pt x="635249" y="827074"/>
                </a:lnTo>
                <a:lnTo>
                  <a:pt x="634375" y="791644"/>
                </a:lnTo>
                <a:lnTo>
                  <a:pt x="634008" y="275557"/>
                </a:lnTo>
                <a:lnTo>
                  <a:pt x="636653" y="261045"/>
                </a:lnTo>
                <a:lnTo>
                  <a:pt x="638748" y="254397"/>
                </a:lnTo>
                <a:lnTo>
                  <a:pt x="639153" y="247981"/>
                </a:lnTo>
                <a:lnTo>
                  <a:pt x="634881" y="217411"/>
                </a:lnTo>
                <a:lnTo>
                  <a:pt x="636574" y="211417"/>
                </a:lnTo>
                <a:lnTo>
                  <a:pt x="648259" y="190185"/>
                </a:lnTo>
                <a:lnTo>
                  <a:pt x="649461" y="186321"/>
                </a:lnTo>
                <a:lnTo>
                  <a:pt x="649271" y="181761"/>
                </a:lnTo>
                <a:lnTo>
                  <a:pt x="643624" y="155712"/>
                </a:lnTo>
                <a:lnTo>
                  <a:pt x="643243" y="149242"/>
                </a:lnTo>
                <a:lnTo>
                  <a:pt x="642148" y="146127"/>
                </a:lnTo>
                <a:lnTo>
                  <a:pt x="638287" y="140021"/>
                </a:lnTo>
                <a:lnTo>
                  <a:pt x="635869" y="137996"/>
                </a:lnTo>
                <a:lnTo>
                  <a:pt x="633265" y="136645"/>
                </a:lnTo>
                <a:lnTo>
                  <a:pt x="630536" y="135745"/>
                </a:lnTo>
                <a:lnTo>
                  <a:pt x="628716" y="134153"/>
                </a:lnTo>
                <a:lnTo>
                  <a:pt x="627504" y="132099"/>
                </a:lnTo>
                <a:lnTo>
                  <a:pt x="626695" y="129738"/>
                </a:lnTo>
                <a:lnTo>
                  <a:pt x="625164" y="128164"/>
                </a:lnTo>
                <a:lnTo>
                  <a:pt x="623151" y="127114"/>
                </a:lnTo>
                <a:lnTo>
                  <a:pt x="620816" y="126415"/>
                </a:lnTo>
                <a:lnTo>
                  <a:pt x="619260" y="124956"/>
                </a:lnTo>
                <a:lnTo>
                  <a:pt x="618224" y="122991"/>
                </a:lnTo>
                <a:lnTo>
                  <a:pt x="617532" y="120690"/>
                </a:lnTo>
                <a:lnTo>
                  <a:pt x="614117" y="115486"/>
                </a:lnTo>
                <a:lnTo>
                  <a:pt x="611818" y="112709"/>
                </a:lnTo>
                <a:lnTo>
                  <a:pt x="609292" y="110858"/>
                </a:lnTo>
                <a:lnTo>
                  <a:pt x="603841" y="108802"/>
                </a:lnTo>
                <a:lnTo>
                  <a:pt x="595194" y="107644"/>
                </a:lnTo>
                <a:lnTo>
                  <a:pt x="592256" y="106489"/>
                </a:lnTo>
                <a:lnTo>
                  <a:pt x="583382" y="101115"/>
                </a:lnTo>
                <a:lnTo>
                  <a:pt x="577443" y="99510"/>
                </a:lnTo>
                <a:lnTo>
                  <a:pt x="559408" y="97488"/>
                </a:lnTo>
                <a:lnTo>
                  <a:pt x="545262" y="91208"/>
                </a:lnTo>
                <a:lnTo>
                  <a:pt x="538010" y="89154"/>
                </a:lnTo>
                <a:lnTo>
                  <a:pt x="519832" y="82396"/>
                </a:lnTo>
                <a:lnTo>
                  <a:pt x="511825" y="80277"/>
                </a:lnTo>
                <a:lnTo>
                  <a:pt x="496161" y="74497"/>
                </a:lnTo>
                <a:lnTo>
                  <a:pt x="479945" y="72344"/>
                </a:lnTo>
                <a:lnTo>
                  <a:pt x="471939" y="71840"/>
                </a:lnTo>
                <a:lnTo>
                  <a:pt x="451586" y="65380"/>
                </a:lnTo>
                <a:lnTo>
                  <a:pt x="434326" y="63359"/>
                </a:lnTo>
                <a:lnTo>
                  <a:pt x="416644" y="61767"/>
                </a:lnTo>
                <a:lnTo>
                  <a:pt x="398837" y="56445"/>
                </a:lnTo>
                <a:lnTo>
                  <a:pt x="380993" y="54427"/>
                </a:lnTo>
                <a:lnTo>
                  <a:pt x="363139" y="52838"/>
                </a:lnTo>
                <a:lnTo>
                  <a:pt x="344288" y="47515"/>
                </a:lnTo>
                <a:lnTo>
                  <a:pt x="328634" y="45922"/>
                </a:lnTo>
                <a:lnTo>
                  <a:pt x="314401" y="45214"/>
                </a:lnTo>
                <a:lnTo>
                  <a:pt x="295231" y="44816"/>
                </a:lnTo>
                <a:lnTo>
                  <a:pt x="253040" y="44658"/>
                </a:lnTo>
                <a:lnTo>
                  <a:pt x="241116" y="42006"/>
                </a:lnTo>
                <a:lnTo>
                  <a:pt x="229202" y="38513"/>
                </a:lnTo>
                <a:lnTo>
                  <a:pt x="211338" y="36546"/>
                </a:lnTo>
                <a:lnTo>
                  <a:pt x="194469" y="35964"/>
                </a:lnTo>
                <a:lnTo>
                  <a:pt x="186311" y="35827"/>
                </a:lnTo>
                <a:lnTo>
                  <a:pt x="176732" y="33121"/>
                </a:lnTo>
                <a:lnTo>
                  <a:pt x="165860" y="29603"/>
                </a:lnTo>
                <a:lnTo>
                  <a:pt x="149575" y="27623"/>
                </a:lnTo>
                <a:lnTo>
                  <a:pt x="141553" y="27159"/>
                </a:lnTo>
                <a:lnTo>
                  <a:pt x="118166" y="19770"/>
                </a:lnTo>
                <a:lnTo>
                  <a:pt x="98409" y="18027"/>
                </a:lnTo>
                <a:lnTo>
                  <a:pt x="95372" y="17971"/>
                </a:lnTo>
                <a:lnTo>
                  <a:pt x="93347" y="16941"/>
                </a:lnTo>
                <a:lnTo>
                  <a:pt x="91997" y="15263"/>
                </a:lnTo>
                <a:lnTo>
                  <a:pt x="91097" y="13152"/>
                </a:lnTo>
                <a:lnTo>
                  <a:pt x="89505" y="11744"/>
                </a:lnTo>
                <a:lnTo>
                  <a:pt x="87451" y="10806"/>
                </a:lnTo>
                <a:lnTo>
                  <a:pt x="80367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320"/>
          <p:cNvSpPr/>
          <p:nvPr/>
        </p:nvSpPr>
        <p:spPr>
          <a:xfrm>
            <a:off x="5991852" y="3643312"/>
            <a:ext cx="312508" cy="107157"/>
          </a:xfrm>
          <a:custGeom>
            <a:avLst/>
            <a:gdLst/>
            <a:ahLst/>
            <a:cxnLst/>
            <a:rect l="0" t="0" r="0" b="0"/>
            <a:pathLst>
              <a:path w="312508" h="107157">
                <a:moveTo>
                  <a:pt x="8898" y="0"/>
                </a:moveTo>
                <a:lnTo>
                  <a:pt x="77" y="0"/>
                </a:lnTo>
                <a:lnTo>
                  <a:pt x="16" y="2646"/>
                </a:lnTo>
                <a:lnTo>
                  <a:pt x="0" y="4740"/>
                </a:lnTo>
                <a:lnTo>
                  <a:pt x="982" y="6137"/>
                </a:lnTo>
                <a:lnTo>
                  <a:pt x="2628" y="7068"/>
                </a:lnTo>
                <a:lnTo>
                  <a:pt x="7659" y="8562"/>
                </a:lnTo>
                <a:lnTo>
                  <a:pt x="8072" y="9677"/>
                </a:lnTo>
                <a:lnTo>
                  <a:pt x="8347" y="11412"/>
                </a:lnTo>
                <a:lnTo>
                  <a:pt x="8530" y="13561"/>
                </a:lnTo>
                <a:lnTo>
                  <a:pt x="9645" y="14994"/>
                </a:lnTo>
                <a:lnTo>
                  <a:pt x="11380" y="15949"/>
                </a:lnTo>
                <a:lnTo>
                  <a:pt x="13529" y="16586"/>
                </a:lnTo>
                <a:lnTo>
                  <a:pt x="14962" y="18002"/>
                </a:lnTo>
                <a:lnTo>
                  <a:pt x="15917" y="19939"/>
                </a:lnTo>
                <a:lnTo>
                  <a:pt x="16554" y="22223"/>
                </a:lnTo>
                <a:lnTo>
                  <a:pt x="17970" y="23744"/>
                </a:lnTo>
                <a:lnTo>
                  <a:pt x="19907" y="24759"/>
                </a:lnTo>
                <a:lnTo>
                  <a:pt x="24704" y="25887"/>
                </a:lnTo>
                <a:lnTo>
                  <a:pt x="30144" y="26388"/>
                </a:lnTo>
                <a:lnTo>
                  <a:pt x="32984" y="27514"/>
                </a:lnTo>
                <a:lnTo>
                  <a:pt x="35869" y="29256"/>
                </a:lnTo>
                <a:lnTo>
                  <a:pt x="38785" y="31411"/>
                </a:lnTo>
                <a:lnTo>
                  <a:pt x="44670" y="33804"/>
                </a:lnTo>
                <a:lnTo>
                  <a:pt x="47629" y="34442"/>
                </a:lnTo>
                <a:lnTo>
                  <a:pt x="50594" y="35860"/>
                </a:lnTo>
                <a:lnTo>
                  <a:pt x="53562" y="37797"/>
                </a:lnTo>
                <a:lnTo>
                  <a:pt x="56533" y="40081"/>
                </a:lnTo>
                <a:lnTo>
                  <a:pt x="62481" y="42618"/>
                </a:lnTo>
                <a:lnTo>
                  <a:pt x="65455" y="43295"/>
                </a:lnTo>
                <a:lnTo>
                  <a:pt x="68431" y="44738"/>
                </a:lnTo>
                <a:lnTo>
                  <a:pt x="71407" y="46692"/>
                </a:lnTo>
                <a:lnTo>
                  <a:pt x="74383" y="48988"/>
                </a:lnTo>
                <a:lnTo>
                  <a:pt x="78351" y="50518"/>
                </a:lnTo>
                <a:lnTo>
                  <a:pt x="88052" y="52218"/>
                </a:lnTo>
                <a:lnTo>
                  <a:pt x="96332" y="52974"/>
                </a:lnTo>
                <a:lnTo>
                  <a:pt x="99930" y="53175"/>
                </a:lnTo>
                <a:lnTo>
                  <a:pt x="109219" y="56045"/>
                </a:lnTo>
                <a:lnTo>
                  <a:pt x="114473" y="58199"/>
                </a:lnTo>
                <a:lnTo>
                  <a:pt x="119961" y="59635"/>
                </a:lnTo>
                <a:lnTo>
                  <a:pt x="125604" y="60593"/>
                </a:lnTo>
                <a:lnTo>
                  <a:pt x="131350" y="61231"/>
                </a:lnTo>
                <a:lnTo>
                  <a:pt x="140381" y="61940"/>
                </a:lnTo>
                <a:lnTo>
                  <a:pt x="144178" y="62129"/>
                </a:lnTo>
                <a:lnTo>
                  <a:pt x="153689" y="64986"/>
                </a:lnTo>
                <a:lnTo>
                  <a:pt x="159003" y="67136"/>
                </a:lnTo>
                <a:lnTo>
                  <a:pt x="167554" y="69526"/>
                </a:lnTo>
                <a:lnTo>
                  <a:pt x="175653" y="71580"/>
                </a:lnTo>
                <a:lnTo>
                  <a:pt x="180592" y="73517"/>
                </a:lnTo>
                <a:lnTo>
                  <a:pt x="185868" y="75800"/>
                </a:lnTo>
                <a:lnTo>
                  <a:pt x="194376" y="78337"/>
                </a:lnTo>
                <a:lnTo>
                  <a:pt x="202458" y="79465"/>
                </a:lnTo>
                <a:lnTo>
                  <a:pt x="207390" y="79766"/>
                </a:lnTo>
                <a:lnTo>
                  <a:pt x="212663" y="79966"/>
                </a:lnTo>
                <a:lnTo>
                  <a:pt x="217171" y="81092"/>
                </a:lnTo>
                <a:lnTo>
                  <a:pt x="221169" y="82834"/>
                </a:lnTo>
                <a:lnTo>
                  <a:pt x="224825" y="84989"/>
                </a:lnTo>
                <a:lnTo>
                  <a:pt x="234181" y="87382"/>
                </a:lnTo>
                <a:lnTo>
                  <a:pt x="239453" y="88020"/>
                </a:lnTo>
                <a:lnTo>
                  <a:pt x="247958" y="88729"/>
                </a:lnTo>
                <a:lnTo>
                  <a:pt x="251615" y="88918"/>
                </a:lnTo>
                <a:lnTo>
                  <a:pt x="260970" y="91775"/>
                </a:lnTo>
                <a:lnTo>
                  <a:pt x="266242" y="93925"/>
                </a:lnTo>
                <a:lnTo>
                  <a:pt x="274747" y="96315"/>
                </a:lnTo>
                <a:lnTo>
                  <a:pt x="281834" y="97377"/>
                </a:lnTo>
                <a:lnTo>
                  <a:pt x="291402" y="97975"/>
                </a:lnTo>
                <a:lnTo>
                  <a:pt x="297505" y="98115"/>
                </a:lnTo>
                <a:lnTo>
                  <a:pt x="300520" y="99144"/>
                </a:lnTo>
                <a:lnTo>
                  <a:pt x="303524" y="100823"/>
                </a:lnTo>
                <a:lnTo>
                  <a:pt x="312507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321"/>
          <p:cNvSpPr/>
          <p:nvPr/>
        </p:nvSpPr>
        <p:spPr>
          <a:xfrm>
            <a:off x="5973960" y="3902273"/>
            <a:ext cx="330400" cy="53579"/>
          </a:xfrm>
          <a:custGeom>
            <a:avLst/>
            <a:gdLst/>
            <a:ahLst/>
            <a:cxnLst/>
            <a:rect l="0" t="0" r="0" b="0"/>
            <a:pathLst>
              <a:path w="330400" h="53579">
                <a:moveTo>
                  <a:pt x="0" y="0"/>
                </a:moveTo>
                <a:lnTo>
                  <a:pt x="4740" y="0"/>
                </a:lnTo>
                <a:lnTo>
                  <a:pt x="7129" y="992"/>
                </a:lnTo>
                <a:lnTo>
                  <a:pt x="9714" y="2646"/>
                </a:lnTo>
                <a:lnTo>
                  <a:pt x="16251" y="7688"/>
                </a:lnTo>
                <a:lnTo>
                  <a:pt x="22436" y="8378"/>
                </a:lnTo>
                <a:lnTo>
                  <a:pt x="30808" y="8684"/>
                </a:lnTo>
                <a:lnTo>
                  <a:pt x="41099" y="8857"/>
                </a:lnTo>
                <a:lnTo>
                  <a:pt x="61220" y="8920"/>
                </a:lnTo>
                <a:lnTo>
                  <a:pt x="65618" y="9916"/>
                </a:lnTo>
                <a:lnTo>
                  <a:pt x="69543" y="11571"/>
                </a:lnTo>
                <a:lnTo>
                  <a:pt x="73151" y="13667"/>
                </a:lnTo>
                <a:lnTo>
                  <a:pt x="77541" y="15065"/>
                </a:lnTo>
                <a:lnTo>
                  <a:pt x="87710" y="16617"/>
                </a:lnTo>
                <a:lnTo>
                  <a:pt x="93200" y="17031"/>
                </a:lnTo>
                <a:lnTo>
                  <a:pt x="98844" y="17307"/>
                </a:lnTo>
                <a:lnTo>
                  <a:pt x="113623" y="17696"/>
                </a:lnTo>
                <a:lnTo>
                  <a:pt x="132246" y="17827"/>
                </a:lnTo>
                <a:lnTo>
                  <a:pt x="137774" y="18830"/>
                </a:lnTo>
                <a:lnTo>
                  <a:pt x="143444" y="20491"/>
                </a:lnTo>
                <a:lnTo>
                  <a:pt x="149207" y="22590"/>
                </a:lnTo>
                <a:lnTo>
                  <a:pt x="155034" y="23990"/>
                </a:lnTo>
                <a:lnTo>
                  <a:pt x="160903" y="24923"/>
                </a:lnTo>
                <a:lnTo>
                  <a:pt x="166800" y="25545"/>
                </a:lnTo>
                <a:lnTo>
                  <a:pt x="172715" y="25959"/>
                </a:lnTo>
                <a:lnTo>
                  <a:pt x="178644" y="26236"/>
                </a:lnTo>
                <a:lnTo>
                  <a:pt x="184581" y="26420"/>
                </a:lnTo>
                <a:lnTo>
                  <a:pt x="190522" y="27535"/>
                </a:lnTo>
                <a:lnTo>
                  <a:pt x="196469" y="29271"/>
                </a:lnTo>
                <a:lnTo>
                  <a:pt x="202417" y="31420"/>
                </a:lnTo>
                <a:lnTo>
                  <a:pt x="208366" y="32853"/>
                </a:lnTo>
                <a:lnTo>
                  <a:pt x="214317" y="33808"/>
                </a:lnTo>
                <a:lnTo>
                  <a:pt x="220268" y="34445"/>
                </a:lnTo>
                <a:lnTo>
                  <a:pt x="225229" y="35862"/>
                </a:lnTo>
                <a:lnTo>
                  <a:pt x="229528" y="37798"/>
                </a:lnTo>
                <a:lnTo>
                  <a:pt x="233386" y="40082"/>
                </a:lnTo>
                <a:lnTo>
                  <a:pt x="237942" y="41604"/>
                </a:lnTo>
                <a:lnTo>
                  <a:pt x="242964" y="42619"/>
                </a:lnTo>
                <a:lnTo>
                  <a:pt x="248297" y="43295"/>
                </a:lnTo>
                <a:lnTo>
                  <a:pt x="254828" y="43746"/>
                </a:lnTo>
                <a:lnTo>
                  <a:pt x="262158" y="44047"/>
                </a:lnTo>
                <a:lnTo>
                  <a:pt x="270023" y="44248"/>
                </a:lnTo>
                <a:lnTo>
                  <a:pt x="276258" y="45373"/>
                </a:lnTo>
                <a:lnTo>
                  <a:pt x="281405" y="47116"/>
                </a:lnTo>
                <a:lnTo>
                  <a:pt x="285831" y="49270"/>
                </a:lnTo>
                <a:lnTo>
                  <a:pt x="290765" y="50706"/>
                </a:lnTo>
                <a:lnTo>
                  <a:pt x="296038" y="51663"/>
                </a:lnTo>
                <a:lnTo>
                  <a:pt x="306198" y="52727"/>
                </a:lnTo>
                <a:lnTo>
                  <a:pt x="314020" y="53199"/>
                </a:lnTo>
                <a:lnTo>
                  <a:pt x="320804" y="53410"/>
                </a:lnTo>
                <a:lnTo>
                  <a:pt x="330399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322"/>
          <p:cNvSpPr/>
          <p:nvPr/>
        </p:nvSpPr>
        <p:spPr>
          <a:xfrm>
            <a:off x="7286625" y="3357562"/>
            <a:ext cx="687586" cy="1160860"/>
          </a:xfrm>
          <a:custGeom>
            <a:avLst/>
            <a:gdLst/>
            <a:ahLst/>
            <a:cxnLst/>
            <a:rect l="0" t="0" r="0" b="0"/>
            <a:pathLst>
              <a:path w="687586" h="1160860">
                <a:moveTo>
                  <a:pt x="26789" y="0"/>
                </a:moveTo>
                <a:lnTo>
                  <a:pt x="26789" y="13302"/>
                </a:lnTo>
                <a:lnTo>
                  <a:pt x="25796" y="14822"/>
                </a:lnTo>
                <a:lnTo>
                  <a:pt x="24142" y="15834"/>
                </a:lnTo>
                <a:lnTo>
                  <a:pt x="22048" y="16509"/>
                </a:lnTo>
                <a:lnTo>
                  <a:pt x="20651" y="17952"/>
                </a:lnTo>
                <a:lnTo>
                  <a:pt x="19720" y="19905"/>
                </a:lnTo>
                <a:lnTo>
                  <a:pt x="18686" y="24722"/>
                </a:lnTo>
                <a:lnTo>
                  <a:pt x="16888" y="51617"/>
                </a:lnTo>
                <a:lnTo>
                  <a:pt x="10795" y="69581"/>
                </a:lnTo>
                <a:lnTo>
                  <a:pt x="9174" y="92213"/>
                </a:lnTo>
                <a:lnTo>
                  <a:pt x="8938" y="126632"/>
                </a:lnTo>
                <a:lnTo>
                  <a:pt x="8929" y="175737"/>
                </a:lnTo>
                <a:lnTo>
                  <a:pt x="6283" y="187577"/>
                </a:lnTo>
                <a:lnTo>
                  <a:pt x="2792" y="200445"/>
                </a:lnTo>
                <a:lnTo>
                  <a:pt x="551" y="230315"/>
                </a:lnTo>
                <a:lnTo>
                  <a:pt x="109" y="260358"/>
                </a:lnTo>
                <a:lnTo>
                  <a:pt x="0" y="366128"/>
                </a:lnTo>
                <a:lnTo>
                  <a:pt x="2645" y="381335"/>
                </a:lnTo>
                <a:lnTo>
                  <a:pt x="6136" y="395701"/>
                </a:lnTo>
                <a:lnTo>
                  <a:pt x="8377" y="429177"/>
                </a:lnTo>
                <a:lnTo>
                  <a:pt x="8820" y="459712"/>
                </a:lnTo>
                <a:lnTo>
                  <a:pt x="15044" y="491982"/>
                </a:lnTo>
                <a:lnTo>
                  <a:pt x="17302" y="527019"/>
                </a:lnTo>
                <a:lnTo>
                  <a:pt x="18604" y="544785"/>
                </a:lnTo>
                <a:lnTo>
                  <a:pt x="24877" y="580444"/>
                </a:lnTo>
                <a:lnTo>
                  <a:pt x="26410" y="616151"/>
                </a:lnTo>
                <a:lnTo>
                  <a:pt x="27706" y="651868"/>
                </a:lnTo>
                <a:lnTo>
                  <a:pt x="33842" y="687586"/>
                </a:lnTo>
                <a:lnTo>
                  <a:pt x="35347" y="723305"/>
                </a:lnTo>
                <a:lnTo>
                  <a:pt x="35718" y="1004691"/>
                </a:lnTo>
                <a:lnTo>
                  <a:pt x="38363" y="1017368"/>
                </a:lnTo>
                <a:lnTo>
                  <a:pt x="41855" y="1029617"/>
                </a:lnTo>
                <a:lnTo>
                  <a:pt x="44402" y="1065585"/>
                </a:lnTo>
                <a:lnTo>
                  <a:pt x="44615" y="1090631"/>
                </a:lnTo>
                <a:lnTo>
                  <a:pt x="47280" y="1100212"/>
                </a:lnTo>
                <a:lnTo>
                  <a:pt x="51711" y="1114116"/>
                </a:lnTo>
                <a:lnTo>
                  <a:pt x="53413" y="1133886"/>
                </a:lnTo>
                <a:lnTo>
                  <a:pt x="53545" y="1141200"/>
                </a:lnTo>
                <a:lnTo>
                  <a:pt x="56209" y="1144846"/>
                </a:lnTo>
                <a:lnTo>
                  <a:pt x="62505" y="1151926"/>
                </a:lnTo>
                <a:lnTo>
                  <a:pt x="62507" y="1151930"/>
                </a:lnTo>
                <a:lnTo>
                  <a:pt x="71328" y="1151930"/>
                </a:lnTo>
                <a:lnTo>
                  <a:pt x="79116" y="1144241"/>
                </a:lnTo>
                <a:lnTo>
                  <a:pt x="82457" y="1143552"/>
                </a:lnTo>
                <a:lnTo>
                  <a:pt x="101606" y="1143010"/>
                </a:lnTo>
                <a:lnTo>
                  <a:pt x="103456" y="1143998"/>
                </a:lnTo>
                <a:lnTo>
                  <a:pt x="104689" y="1145650"/>
                </a:lnTo>
                <a:lnTo>
                  <a:pt x="105511" y="1147744"/>
                </a:lnTo>
                <a:lnTo>
                  <a:pt x="107052" y="1149139"/>
                </a:lnTo>
                <a:lnTo>
                  <a:pt x="109071" y="1150069"/>
                </a:lnTo>
                <a:lnTo>
                  <a:pt x="113959" y="1151103"/>
                </a:lnTo>
                <a:lnTo>
                  <a:pt x="134511" y="1151915"/>
                </a:lnTo>
                <a:lnTo>
                  <a:pt x="190500" y="1151930"/>
                </a:lnTo>
                <a:lnTo>
                  <a:pt x="212450" y="1158997"/>
                </a:lnTo>
                <a:lnTo>
                  <a:pt x="216047" y="1159618"/>
                </a:lnTo>
                <a:lnTo>
                  <a:pt x="219437" y="1159039"/>
                </a:lnTo>
                <a:lnTo>
                  <a:pt x="232008" y="1153628"/>
                </a:lnTo>
                <a:lnTo>
                  <a:pt x="244045" y="1152265"/>
                </a:lnTo>
                <a:lnTo>
                  <a:pt x="261601" y="1151973"/>
                </a:lnTo>
                <a:lnTo>
                  <a:pt x="346935" y="1151930"/>
                </a:lnTo>
                <a:lnTo>
                  <a:pt x="351345" y="1150937"/>
                </a:lnTo>
                <a:lnTo>
                  <a:pt x="365550" y="1144862"/>
                </a:lnTo>
                <a:lnTo>
                  <a:pt x="377911" y="1143368"/>
                </a:lnTo>
                <a:lnTo>
                  <a:pt x="396044" y="1143072"/>
                </a:lnTo>
                <a:lnTo>
                  <a:pt x="507669" y="1143000"/>
                </a:lnTo>
                <a:lnTo>
                  <a:pt x="512079" y="1143992"/>
                </a:lnTo>
                <a:lnTo>
                  <a:pt x="526284" y="1150067"/>
                </a:lnTo>
                <a:lnTo>
                  <a:pt x="538646" y="1151562"/>
                </a:lnTo>
                <a:lnTo>
                  <a:pt x="556272" y="1151881"/>
                </a:lnTo>
                <a:lnTo>
                  <a:pt x="583037" y="1151927"/>
                </a:lnTo>
                <a:lnTo>
                  <a:pt x="586137" y="1152920"/>
                </a:lnTo>
                <a:lnTo>
                  <a:pt x="595239" y="1158066"/>
                </a:lnTo>
                <a:lnTo>
                  <a:pt x="601233" y="1159618"/>
                </a:lnTo>
                <a:lnTo>
                  <a:pt x="622100" y="1160787"/>
                </a:lnTo>
                <a:lnTo>
                  <a:pt x="687576" y="1160859"/>
                </a:lnTo>
                <a:lnTo>
                  <a:pt x="687585" y="1153171"/>
                </a:lnTo>
                <a:lnTo>
                  <a:pt x="679897" y="1144350"/>
                </a:lnTo>
                <a:lnTo>
                  <a:pt x="679208" y="1140954"/>
                </a:lnTo>
                <a:lnTo>
                  <a:pt x="678666" y="1108458"/>
                </a:lnTo>
                <a:lnTo>
                  <a:pt x="678656" y="993683"/>
                </a:lnTo>
                <a:lnTo>
                  <a:pt x="681301" y="982048"/>
                </a:lnTo>
                <a:lnTo>
                  <a:pt x="684793" y="970263"/>
                </a:lnTo>
                <a:lnTo>
                  <a:pt x="687217" y="940581"/>
                </a:lnTo>
                <a:lnTo>
                  <a:pt x="687513" y="910642"/>
                </a:lnTo>
                <a:lnTo>
                  <a:pt x="687576" y="878453"/>
                </a:lnTo>
                <a:lnTo>
                  <a:pt x="681447" y="847217"/>
                </a:lnTo>
                <a:lnTo>
                  <a:pt x="679208" y="812383"/>
                </a:lnTo>
                <a:lnTo>
                  <a:pt x="678765" y="776839"/>
                </a:lnTo>
                <a:lnTo>
                  <a:pt x="678656" y="379246"/>
                </a:lnTo>
                <a:lnTo>
                  <a:pt x="681301" y="361700"/>
                </a:lnTo>
                <a:lnTo>
                  <a:pt x="684793" y="346294"/>
                </a:lnTo>
                <a:lnTo>
                  <a:pt x="687034" y="312151"/>
                </a:lnTo>
                <a:lnTo>
                  <a:pt x="687476" y="276744"/>
                </a:lnTo>
                <a:lnTo>
                  <a:pt x="687576" y="235664"/>
                </a:lnTo>
                <a:lnTo>
                  <a:pt x="684936" y="223472"/>
                </a:lnTo>
                <a:lnTo>
                  <a:pt x="681447" y="211438"/>
                </a:lnTo>
                <a:lnTo>
                  <a:pt x="678901" y="175626"/>
                </a:lnTo>
                <a:lnTo>
                  <a:pt x="678688" y="150593"/>
                </a:lnTo>
                <a:lnTo>
                  <a:pt x="676024" y="141014"/>
                </a:lnTo>
                <a:lnTo>
                  <a:pt x="671592" y="127110"/>
                </a:lnTo>
                <a:lnTo>
                  <a:pt x="670971" y="123435"/>
                </a:lnTo>
                <a:lnTo>
                  <a:pt x="667633" y="116706"/>
                </a:lnTo>
                <a:lnTo>
                  <a:pt x="665354" y="113523"/>
                </a:lnTo>
                <a:lnTo>
                  <a:pt x="662822" y="107340"/>
                </a:lnTo>
                <a:lnTo>
                  <a:pt x="662147" y="104302"/>
                </a:lnTo>
                <a:lnTo>
                  <a:pt x="658751" y="98281"/>
                </a:lnTo>
                <a:lnTo>
                  <a:pt x="656456" y="95286"/>
                </a:lnTo>
                <a:lnTo>
                  <a:pt x="653906" y="89313"/>
                </a:lnTo>
                <a:lnTo>
                  <a:pt x="653226" y="86331"/>
                </a:lnTo>
                <a:lnTo>
                  <a:pt x="649825" y="80372"/>
                </a:lnTo>
                <a:lnTo>
                  <a:pt x="647528" y="77394"/>
                </a:lnTo>
                <a:lnTo>
                  <a:pt x="645007" y="75408"/>
                </a:lnTo>
                <a:lnTo>
                  <a:pt x="642332" y="74085"/>
                </a:lnTo>
                <a:lnTo>
                  <a:pt x="639558" y="73202"/>
                </a:lnTo>
                <a:lnTo>
                  <a:pt x="637707" y="71622"/>
                </a:lnTo>
                <a:lnTo>
                  <a:pt x="636474" y="69576"/>
                </a:lnTo>
                <a:lnTo>
                  <a:pt x="635652" y="67220"/>
                </a:lnTo>
                <a:lnTo>
                  <a:pt x="634111" y="65649"/>
                </a:lnTo>
                <a:lnTo>
                  <a:pt x="632092" y="64602"/>
                </a:lnTo>
                <a:lnTo>
                  <a:pt x="629754" y="63904"/>
                </a:lnTo>
                <a:lnTo>
                  <a:pt x="628195" y="62447"/>
                </a:lnTo>
                <a:lnTo>
                  <a:pt x="627156" y="60482"/>
                </a:lnTo>
                <a:lnTo>
                  <a:pt x="626464" y="58181"/>
                </a:lnTo>
                <a:lnTo>
                  <a:pt x="624017" y="55654"/>
                </a:lnTo>
                <a:lnTo>
                  <a:pt x="603250" y="40395"/>
                </a:lnTo>
                <a:lnTo>
                  <a:pt x="600604" y="38836"/>
                </a:lnTo>
                <a:lnTo>
                  <a:pt x="595017" y="37104"/>
                </a:lnTo>
                <a:lnTo>
                  <a:pt x="586295" y="36129"/>
                </a:lnTo>
                <a:lnTo>
                  <a:pt x="583348" y="35000"/>
                </a:lnTo>
                <a:lnTo>
                  <a:pt x="574459" y="29663"/>
                </a:lnTo>
                <a:lnTo>
                  <a:pt x="568515" y="28066"/>
                </a:lnTo>
                <a:lnTo>
                  <a:pt x="550478" y="26049"/>
                </a:lnTo>
                <a:lnTo>
                  <a:pt x="536332" y="19771"/>
                </a:lnTo>
                <a:lnTo>
                  <a:pt x="519979" y="17119"/>
                </a:lnTo>
                <a:lnTo>
                  <a:pt x="504861" y="11797"/>
                </a:lnTo>
                <a:lnTo>
                  <a:pt x="484620" y="9496"/>
                </a:lnTo>
                <a:lnTo>
                  <a:pt x="466034" y="9042"/>
                </a:lnTo>
                <a:lnTo>
                  <a:pt x="212990" y="8930"/>
                </a:lnTo>
                <a:lnTo>
                  <a:pt x="203471" y="11576"/>
                </a:lnTo>
                <a:lnTo>
                  <a:pt x="193619" y="15067"/>
                </a:lnTo>
                <a:lnTo>
                  <a:pt x="181502" y="17032"/>
                </a:lnTo>
                <a:lnTo>
                  <a:pt x="162778" y="17696"/>
                </a:lnTo>
                <a:lnTo>
                  <a:pt x="128899" y="17853"/>
                </a:lnTo>
                <a:lnTo>
                  <a:pt x="35718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323"/>
          <p:cNvSpPr/>
          <p:nvPr/>
        </p:nvSpPr>
        <p:spPr>
          <a:xfrm>
            <a:off x="8027789" y="3920132"/>
            <a:ext cx="446485" cy="80369"/>
          </a:xfrm>
          <a:custGeom>
            <a:avLst/>
            <a:gdLst/>
            <a:ahLst/>
            <a:cxnLst/>
            <a:rect l="0" t="0" r="0" b="0"/>
            <a:pathLst>
              <a:path w="446485" h="80369">
                <a:moveTo>
                  <a:pt x="0" y="0"/>
                </a:moveTo>
                <a:lnTo>
                  <a:pt x="0" y="8930"/>
                </a:lnTo>
                <a:lnTo>
                  <a:pt x="39098" y="8930"/>
                </a:lnTo>
                <a:lnTo>
                  <a:pt x="41940" y="9922"/>
                </a:lnTo>
                <a:lnTo>
                  <a:pt x="44827" y="11576"/>
                </a:lnTo>
                <a:lnTo>
                  <a:pt x="47745" y="13670"/>
                </a:lnTo>
                <a:lnTo>
                  <a:pt x="53631" y="15998"/>
                </a:lnTo>
                <a:lnTo>
                  <a:pt x="65495" y="17492"/>
                </a:lnTo>
                <a:lnTo>
                  <a:pt x="77393" y="17787"/>
                </a:lnTo>
                <a:lnTo>
                  <a:pt x="83344" y="17827"/>
                </a:lnTo>
                <a:lnTo>
                  <a:pt x="87313" y="18831"/>
                </a:lnTo>
                <a:lnTo>
                  <a:pt x="91942" y="20491"/>
                </a:lnTo>
                <a:lnTo>
                  <a:pt x="97013" y="22590"/>
                </a:lnTo>
                <a:lnTo>
                  <a:pt x="105295" y="24923"/>
                </a:lnTo>
                <a:lnTo>
                  <a:pt x="118694" y="26421"/>
                </a:lnTo>
                <a:lnTo>
                  <a:pt x="122786" y="27535"/>
                </a:lnTo>
                <a:lnTo>
                  <a:pt x="127498" y="29271"/>
                </a:lnTo>
                <a:lnTo>
                  <a:pt x="132623" y="31420"/>
                </a:lnTo>
                <a:lnTo>
                  <a:pt x="140963" y="33808"/>
                </a:lnTo>
                <a:lnTo>
                  <a:pt x="153883" y="35153"/>
                </a:lnTo>
                <a:lnTo>
                  <a:pt x="159143" y="35342"/>
                </a:lnTo>
                <a:lnTo>
                  <a:pt x="163642" y="36460"/>
                </a:lnTo>
                <a:lnTo>
                  <a:pt x="167634" y="38197"/>
                </a:lnTo>
                <a:lnTo>
                  <a:pt x="171286" y="40347"/>
                </a:lnTo>
                <a:lnTo>
                  <a:pt x="180638" y="42737"/>
                </a:lnTo>
                <a:lnTo>
                  <a:pt x="191407" y="43799"/>
                </a:lnTo>
                <a:lnTo>
                  <a:pt x="202809" y="44271"/>
                </a:lnTo>
                <a:lnTo>
                  <a:pt x="215645" y="44537"/>
                </a:lnTo>
                <a:lnTo>
                  <a:pt x="220161" y="45566"/>
                </a:lnTo>
                <a:lnTo>
                  <a:pt x="225158" y="47245"/>
                </a:lnTo>
                <a:lnTo>
                  <a:pt x="230472" y="49356"/>
                </a:lnTo>
                <a:lnTo>
                  <a:pt x="241669" y="51702"/>
                </a:lnTo>
                <a:lnTo>
                  <a:pt x="252267" y="52744"/>
                </a:lnTo>
                <a:lnTo>
                  <a:pt x="264804" y="53331"/>
                </a:lnTo>
                <a:lnTo>
                  <a:pt x="275118" y="53468"/>
                </a:lnTo>
                <a:lnTo>
                  <a:pt x="280646" y="54497"/>
                </a:lnTo>
                <a:lnTo>
                  <a:pt x="286316" y="56175"/>
                </a:lnTo>
                <a:lnTo>
                  <a:pt x="292080" y="58286"/>
                </a:lnTo>
                <a:lnTo>
                  <a:pt x="301131" y="60631"/>
                </a:lnTo>
                <a:lnTo>
                  <a:pt x="314450" y="61952"/>
                </a:lnTo>
                <a:lnTo>
                  <a:pt x="328318" y="62343"/>
                </a:lnTo>
                <a:lnTo>
                  <a:pt x="331989" y="62398"/>
                </a:lnTo>
                <a:lnTo>
                  <a:pt x="335426" y="63427"/>
                </a:lnTo>
                <a:lnTo>
                  <a:pt x="338711" y="65105"/>
                </a:lnTo>
                <a:lnTo>
                  <a:pt x="341893" y="67216"/>
                </a:lnTo>
                <a:lnTo>
                  <a:pt x="350721" y="69561"/>
                </a:lnTo>
                <a:lnTo>
                  <a:pt x="364201" y="70882"/>
                </a:lnTo>
                <a:lnTo>
                  <a:pt x="377644" y="71328"/>
                </a:lnTo>
                <a:lnTo>
                  <a:pt x="400590" y="71428"/>
                </a:lnTo>
                <a:lnTo>
                  <a:pt x="404973" y="72423"/>
                </a:lnTo>
                <a:lnTo>
                  <a:pt x="408888" y="74079"/>
                </a:lnTo>
                <a:lnTo>
                  <a:pt x="412491" y="76175"/>
                </a:lnTo>
                <a:lnTo>
                  <a:pt x="419139" y="78504"/>
                </a:lnTo>
                <a:lnTo>
                  <a:pt x="428367" y="80122"/>
                </a:lnTo>
                <a:lnTo>
                  <a:pt x="440888" y="80335"/>
                </a:lnTo>
                <a:lnTo>
                  <a:pt x="446484" y="803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324"/>
          <p:cNvSpPr/>
          <p:nvPr/>
        </p:nvSpPr>
        <p:spPr>
          <a:xfrm>
            <a:off x="6902648" y="3536156"/>
            <a:ext cx="437556" cy="107157"/>
          </a:xfrm>
          <a:custGeom>
            <a:avLst/>
            <a:gdLst/>
            <a:ahLst/>
            <a:cxnLst/>
            <a:rect l="0" t="0" r="0" b="0"/>
            <a:pathLst>
              <a:path w="437556" h="107157">
                <a:moveTo>
                  <a:pt x="0" y="0"/>
                </a:moveTo>
                <a:lnTo>
                  <a:pt x="0" y="4740"/>
                </a:lnTo>
                <a:lnTo>
                  <a:pt x="991" y="6137"/>
                </a:lnTo>
                <a:lnTo>
                  <a:pt x="2646" y="7068"/>
                </a:lnTo>
                <a:lnTo>
                  <a:pt x="4739" y="7688"/>
                </a:lnTo>
                <a:lnTo>
                  <a:pt x="6137" y="9094"/>
                </a:lnTo>
                <a:lnTo>
                  <a:pt x="7068" y="11023"/>
                </a:lnTo>
                <a:lnTo>
                  <a:pt x="7688" y="13302"/>
                </a:lnTo>
                <a:lnTo>
                  <a:pt x="9095" y="14821"/>
                </a:lnTo>
                <a:lnTo>
                  <a:pt x="11024" y="15834"/>
                </a:lnTo>
                <a:lnTo>
                  <a:pt x="13302" y="16508"/>
                </a:lnTo>
                <a:lnTo>
                  <a:pt x="15814" y="17951"/>
                </a:lnTo>
                <a:lnTo>
                  <a:pt x="18480" y="19905"/>
                </a:lnTo>
                <a:lnTo>
                  <a:pt x="21249" y="22199"/>
                </a:lnTo>
                <a:lnTo>
                  <a:pt x="24088" y="23729"/>
                </a:lnTo>
                <a:lnTo>
                  <a:pt x="32824" y="26874"/>
                </a:lnTo>
                <a:lnTo>
                  <a:pt x="35773" y="28831"/>
                </a:lnTo>
                <a:lnTo>
                  <a:pt x="38732" y="31126"/>
                </a:lnTo>
                <a:lnTo>
                  <a:pt x="41696" y="33649"/>
                </a:lnTo>
                <a:lnTo>
                  <a:pt x="44665" y="36324"/>
                </a:lnTo>
                <a:lnTo>
                  <a:pt x="47636" y="39098"/>
                </a:lnTo>
                <a:lnTo>
                  <a:pt x="50609" y="40948"/>
                </a:lnTo>
                <a:lnTo>
                  <a:pt x="56558" y="43004"/>
                </a:lnTo>
                <a:lnTo>
                  <a:pt x="59534" y="44544"/>
                </a:lnTo>
                <a:lnTo>
                  <a:pt x="62509" y="46563"/>
                </a:lnTo>
                <a:lnTo>
                  <a:pt x="65485" y="48901"/>
                </a:lnTo>
                <a:lnTo>
                  <a:pt x="69454" y="50460"/>
                </a:lnTo>
                <a:lnTo>
                  <a:pt x="79154" y="52192"/>
                </a:lnTo>
                <a:lnTo>
                  <a:pt x="83528" y="53646"/>
                </a:lnTo>
                <a:lnTo>
                  <a:pt x="87435" y="55608"/>
                </a:lnTo>
                <a:lnTo>
                  <a:pt x="91032" y="57908"/>
                </a:lnTo>
                <a:lnTo>
                  <a:pt x="100321" y="60463"/>
                </a:lnTo>
                <a:lnTo>
                  <a:pt x="111064" y="61599"/>
                </a:lnTo>
                <a:lnTo>
                  <a:pt x="122452" y="62104"/>
                </a:lnTo>
                <a:lnTo>
                  <a:pt x="127276" y="63230"/>
                </a:lnTo>
                <a:lnTo>
                  <a:pt x="131483" y="64974"/>
                </a:lnTo>
                <a:lnTo>
                  <a:pt x="135280" y="67128"/>
                </a:lnTo>
                <a:lnTo>
                  <a:pt x="144791" y="69522"/>
                </a:lnTo>
                <a:lnTo>
                  <a:pt x="155632" y="70586"/>
                </a:lnTo>
                <a:lnTo>
                  <a:pt x="167066" y="71059"/>
                </a:lnTo>
                <a:lnTo>
                  <a:pt x="178762" y="73915"/>
                </a:lnTo>
                <a:lnTo>
                  <a:pt x="184658" y="76066"/>
                </a:lnTo>
                <a:lnTo>
                  <a:pt x="196503" y="78455"/>
                </a:lnTo>
                <a:lnTo>
                  <a:pt x="208381" y="79517"/>
                </a:lnTo>
                <a:lnTo>
                  <a:pt x="220276" y="79989"/>
                </a:lnTo>
                <a:lnTo>
                  <a:pt x="233388" y="80255"/>
                </a:lnTo>
                <a:lnTo>
                  <a:pt x="248296" y="80334"/>
                </a:lnTo>
                <a:lnTo>
                  <a:pt x="259513" y="82998"/>
                </a:lnTo>
                <a:lnTo>
                  <a:pt x="265281" y="85097"/>
                </a:lnTo>
                <a:lnTo>
                  <a:pt x="276983" y="87430"/>
                </a:lnTo>
                <a:lnTo>
                  <a:pt x="287806" y="88467"/>
                </a:lnTo>
                <a:lnTo>
                  <a:pt x="295925" y="88928"/>
                </a:lnTo>
                <a:lnTo>
                  <a:pt x="305486" y="91778"/>
                </a:lnTo>
                <a:lnTo>
                  <a:pt x="310813" y="93928"/>
                </a:lnTo>
                <a:lnTo>
                  <a:pt x="323052" y="96952"/>
                </a:lnTo>
                <a:lnTo>
                  <a:pt x="332425" y="97660"/>
                </a:lnTo>
                <a:lnTo>
                  <a:pt x="343205" y="97975"/>
                </a:lnTo>
                <a:lnTo>
                  <a:pt x="354611" y="98115"/>
                </a:lnTo>
                <a:lnTo>
                  <a:pt x="359438" y="99144"/>
                </a:lnTo>
                <a:lnTo>
                  <a:pt x="363650" y="100822"/>
                </a:lnTo>
                <a:lnTo>
                  <a:pt x="367449" y="102934"/>
                </a:lnTo>
                <a:lnTo>
                  <a:pt x="374316" y="105279"/>
                </a:lnTo>
                <a:lnTo>
                  <a:pt x="386808" y="106785"/>
                </a:lnTo>
                <a:lnTo>
                  <a:pt x="398831" y="107083"/>
                </a:lnTo>
                <a:lnTo>
                  <a:pt x="437555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325"/>
          <p:cNvSpPr/>
          <p:nvPr/>
        </p:nvSpPr>
        <p:spPr>
          <a:xfrm>
            <a:off x="6884789" y="3768328"/>
            <a:ext cx="419696" cy="107157"/>
          </a:xfrm>
          <a:custGeom>
            <a:avLst/>
            <a:gdLst/>
            <a:ahLst/>
            <a:cxnLst/>
            <a:rect l="0" t="0" r="0" b="0"/>
            <a:pathLst>
              <a:path w="419696" h="107157">
                <a:moveTo>
                  <a:pt x="0" y="0"/>
                </a:moveTo>
                <a:lnTo>
                  <a:pt x="7687" y="7688"/>
                </a:lnTo>
                <a:lnTo>
                  <a:pt x="11024" y="8377"/>
                </a:lnTo>
                <a:lnTo>
                  <a:pt x="21249" y="8820"/>
                </a:lnTo>
                <a:lnTo>
                  <a:pt x="24087" y="9849"/>
                </a:lnTo>
                <a:lnTo>
                  <a:pt x="26973" y="11527"/>
                </a:lnTo>
                <a:lnTo>
                  <a:pt x="29888" y="13638"/>
                </a:lnTo>
                <a:lnTo>
                  <a:pt x="38419" y="15983"/>
                </a:lnTo>
                <a:lnTo>
                  <a:pt x="43471" y="16608"/>
                </a:lnTo>
                <a:lnTo>
                  <a:pt x="47832" y="18017"/>
                </a:lnTo>
                <a:lnTo>
                  <a:pt x="51731" y="19949"/>
                </a:lnTo>
                <a:lnTo>
                  <a:pt x="55324" y="22229"/>
                </a:lnTo>
                <a:lnTo>
                  <a:pt x="64606" y="24762"/>
                </a:lnTo>
                <a:lnTo>
                  <a:pt x="75346" y="25888"/>
                </a:lnTo>
                <a:lnTo>
                  <a:pt x="86735" y="26388"/>
                </a:lnTo>
                <a:lnTo>
                  <a:pt x="98411" y="29256"/>
                </a:lnTo>
                <a:lnTo>
                  <a:pt x="104302" y="31410"/>
                </a:lnTo>
                <a:lnTo>
                  <a:pt x="116140" y="33804"/>
                </a:lnTo>
                <a:lnTo>
                  <a:pt x="128016" y="35859"/>
                </a:lnTo>
                <a:lnTo>
                  <a:pt x="133961" y="37797"/>
                </a:lnTo>
                <a:lnTo>
                  <a:pt x="139908" y="40081"/>
                </a:lnTo>
                <a:lnTo>
                  <a:pt x="145858" y="42595"/>
                </a:lnTo>
                <a:lnTo>
                  <a:pt x="151809" y="45264"/>
                </a:lnTo>
                <a:lnTo>
                  <a:pt x="157760" y="48035"/>
                </a:lnTo>
                <a:lnTo>
                  <a:pt x="169665" y="51114"/>
                </a:lnTo>
                <a:lnTo>
                  <a:pt x="182563" y="53475"/>
                </a:lnTo>
                <a:lnTo>
                  <a:pt x="190169" y="55494"/>
                </a:lnTo>
                <a:lnTo>
                  <a:pt x="198216" y="57831"/>
                </a:lnTo>
                <a:lnTo>
                  <a:pt x="205566" y="60382"/>
                </a:lnTo>
                <a:lnTo>
                  <a:pt x="212450" y="63075"/>
                </a:lnTo>
                <a:lnTo>
                  <a:pt x="219023" y="65862"/>
                </a:lnTo>
                <a:lnTo>
                  <a:pt x="231620" y="68959"/>
                </a:lnTo>
                <a:lnTo>
                  <a:pt x="237756" y="69786"/>
                </a:lnTo>
                <a:lnTo>
                  <a:pt x="244824" y="71328"/>
                </a:lnTo>
                <a:lnTo>
                  <a:pt x="252514" y="73349"/>
                </a:lnTo>
                <a:lnTo>
                  <a:pt x="260615" y="75688"/>
                </a:lnTo>
                <a:lnTo>
                  <a:pt x="268002" y="78239"/>
                </a:lnTo>
                <a:lnTo>
                  <a:pt x="274909" y="80933"/>
                </a:lnTo>
                <a:lnTo>
                  <a:pt x="281499" y="83721"/>
                </a:lnTo>
                <a:lnTo>
                  <a:pt x="294113" y="86818"/>
                </a:lnTo>
                <a:lnTo>
                  <a:pt x="300255" y="87645"/>
                </a:lnTo>
                <a:lnTo>
                  <a:pt x="307326" y="88195"/>
                </a:lnTo>
                <a:lnTo>
                  <a:pt x="315017" y="88562"/>
                </a:lnTo>
                <a:lnTo>
                  <a:pt x="323120" y="88807"/>
                </a:lnTo>
                <a:lnTo>
                  <a:pt x="330507" y="89962"/>
                </a:lnTo>
                <a:lnTo>
                  <a:pt x="337415" y="91725"/>
                </a:lnTo>
                <a:lnTo>
                  <a:pt x="344006" y="93892"/>
                </a:lnTo>
                <a:lnTo>
                  <a:pt x="356620" y="96300"/>
                </a:lnTo>
                <a:lnTo>
                  <a:pt x="368842" y="98362"/>
                </a:lnTo>
                <a:lnTo>
                  <a:pt x="374879" y="100301"/>
                </a:lnTo>
                <a:lnTo>
                  <a:pt x="380888" y="102586"/>
                </a:lnTo>
                <a:lnTo>
                  <a:pt x="392855" y="105125"/>
                </a:lnTo>
                <a:lnTo>
                  <a:pt x="403797" y="106253"/>
                </a:lnTo>
                <a:lnTo>
                  <a:pt x="408104" y="106554"/>
                </a:lnTo>
                <a:lnTo>
                  <a:pt x="419695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326"/>
          <p:cNvSpPr/>
          <p:nvPr/>
        </p:nvSpPr>
        <p:spPr>
          <a:xfrm>
            <a:off x="6902648" y="4027289"/>
            <a:ext cx="375048" cy="53579"/>
          </a:xfrm>
          <a:custGeom>
            <a:avLst/>
            <a:gdLst/>
            <a:ahLst/>
            <a:cxnLst/>
            <a:rect l="0" t="0" r="0" b="0"/>
            <a:pathLst>
              <a:path w="375048" h="53579">
                <a:moveTo>
                  <a:pt x="0" y="0"/>
                </a:moveTo>
                <a:lnTo>
                  <a:pt x="95296" y="0"/>
                </a:lnTo>
                <a:lnTo>
                  <a:pt x="101234" y="992"/>
                </a:lnTo>
                <a:lnTo>
                  <a:pt x="107176" y="2646"/>
                </a:lnTo>
                <a:lnTo>
                  <a:pt x="113122" y="4740"/>
                </a:lnTo>
                <a:lnTo>
                  <a:pt x="120063" y="6136"/>
                </a:lnTo>
                <a:lnTo>
                  <a:pt x="127667" y="7068"/>
                </a:lnTo>
                <a:lnTo>
                  <a:pt x="135713" y="7688"/>
                </a:lnTo>
                <a:lnTo>
                  <a:pt x="143061" y="8102"/>
                </a:lnTo>
                <a:lnTo>
                  <a:pt x="156518" y="8562"/>
                </a:lnTo>
                <a:lnTo>
                  <a:pt x="163877" y="9676"/>
                </a:lnTo>
                <a:lnTo>
                  <a:pt x="171759" y="11412"/>
                </a:lnTo>
                <a:lnTo>
                  <a:pt x="179990" y="13561"/>
                </a:lnTo>
                <a:lnTo>
                  <a:pt x="187462" y="14994"/>
                </a:lnTo>
                <a:lnTo>
                  <a:pt x="194428" y="15949"/>
                </a:lnTo>
                <a:lnTo>
                  <a:pt x="201057" y="16585"/>
                </a:lnTo>
                <a:lnTo>
                  <a:pt x="208452" y="18002"/>
                </a:lnTo>
                <a:lnTo>
                  <a:pt x="216359" y="19939"/>
                </a:lnTo>
                <a:lnTo>
                  <a:pt x="224606" y="22222"/>
                </a:lnTo>
                <a:lnTo>
                  <a:pt x="233081" y="23744"/>
                </a:lnTo>
                <a:lnTo>
                  <a:pt x="241708" y="24759"/>
                </a:lnTo>
                <a:lnTo>
                  <a:pt x="250435" y="25436"/>
                </a:lnTo>
                <a:lnTo>
                  <a:pt x="258238" y="26879"/>
                </a:lnTo>
                <a:lnTo>
                  <a:pt x="265425" y="28833"/>
                </a:lnTo>
                <a:lnTo>
                  <a:pt x="272200" y="31128"/>
                </a:lnTo>
                <a:lnTo>
                  <a:pt x="279693" y="32658"/>
                </a:lnTo>
                <a:lnTo>
                  <a:pt x="287665" y="33678"/>
                </a:lnTo>
                <a:lnTo>
                  <a:pt x="295956" y="34358"/>
                </a:lnTo>
                <a:lnTo>
                  <a:pt x="303468" y="35804"/>
                </a:lnTo>
                <a:lnTo>
                  <a:pt x="310460" y="37760"/>
                </a:lnTo>
                <a:lnTo>
                  <a:pt x="340681" y="48028"/>
                </a:lnTo>
                <a:lnTo>
                  <a:pt x="347175" y="49878"/>
                </a:lnTo>
                <a:lnTo>
                  <a:pt x="352498" y="51111"/>
                </a:lnTo>
                <a:lnTo>
                  <a:pt x="361056" y="52481"/>
                </a:lnTo>
                <a:lnTo>
                  <a:pt x="364727" y="52847"/>
                </a:lnTo>
                <a:lnTo>
                  <a:pt x="375047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327"/>
          <p:cNvSpPr/>
          <p:nvPr/>
        </p:nvSpPr>
        <p:spPr>
          <a:xfrm>
            <a:off x="6893718" y="4152304"/>
            <a:ext cx="419697" cy="125017"/>
          </a:xfrm>
          <a:custGeom>
            <a:avLst/>
            <a:gdLst/>
            <a:ahLst/>
            <a:cxnLst/>
            <a:rect l="0" t="0" r="0" b="0"/>
            <a:pathLst>
              <a:path w="419697" h="125017">
                <a:moveTo>
                  <a:pt x="0" y="0"/>
                </a:moveTo>
                <a:lnTo>
                  <a:pt x="0" y="4741"/>
                </a:lnTo>
                <a:lnTo>
                  <a:pt x="992" y="6137"/>
                </a:lnTo>
                <a:lnTo>
                  <a:pt x="2646" y="7068"/>
                </a:lnTo>
                <a:lnTo>
                  <a:pt x="4739" y="7688"/>
                </a:lnTo>
                <a:lnTo>
                  <a:pt x="9714" y="11024"/>
                </a:lnTo>
                <a:lnTo>
                  <a:pt x="12429" y="13302"/>
                </a:lnTo>
                <a:lnTo>
                  <a:pt x="15231" y="14822"/>
                </a:lnTo>
                <a:lnTo>
                  <a:pt x="23916" y="17952"/>
                </a:lnTo>
                <a:lnTo>
                  <a:pt x="26858" y="19906"/>
                </a:lnTo>
                <a:lnTo>
                  <a:pt x="29812" y="22200"/>
                </a:lnTo>
                <a:lnTo>
                  <a:pt x="33765" y="23730"/>
                </a:lnTo>
                <a:lnTo>
                  <a:pt x="43450" y="25429"/>
                </a:lnTo>
                <a:lnTo>
                  <a:pt x="54369" y="28831"/>
                </a:lnTo>
                <a:lnTo>
                  <a:pt x="60058" y="31127"/>
                </a:lnTo>
                <a:lnTo>
                  <a:pt x="65837" y="33650"/>
                </a:lnTo>
                <a:lnTo>
                  <a:pt x="77547" y="39099"/>
                </a:lnTo>
                <a:lnTo>
                  <a:pt x="89366" y="42182"/>
                </a:lnTo>
                <a:lnTo>
                  <a:pt x="101234" y="44544"/>
                </a:lnTo>
                <a:lnTo>
                  <a:pt x="107177" y="46564"/>
                </a:lnTo>
                <a:lnTo>
                  <a:pt x="113123" y="48902"/>
                </a:lnTo>
                <a:lnTo>
                  <a:pt x="119072" y="51453"/>
                </a:lnTo>
                <a:lnTo>
                  <a:pt x="130973" y="56933"/>
                </a:lnTo>
                <a:lnTo>
                  <a:pt x="137917" y="59784"/>
                </a:lnTo>
                <a:lnTo>
                  <a:pt x="145522" y="62676"/>
                </a:lnTo>
                <a:lnTo>
                  <a:pt x="153571" y="65597"/>
                </a:lnTo>
                <a:lnTo>
                  <a:pt x="160919" y="68536"/>
                </a:lnTo>
                <a:lnTo>
                  <a:pt x="167803" y="71487"/>
                </a:lnTo>
                <a:lnTo>
                  <a:pt x="174376" y="74448"/>
                </a:lnTo>
                <a:lnTo>
                  <a:pt x="181736" y="76421"/>
                </a:lnTo>
                <a:lnTo>
                  <a:pt x="189618" y="77736"/>
                </a:lnTo>
                <a:lnTo>
                  <a:pt x="197849" y="78613"/>
                </a:lnTo>
                <a:lnTo>
                  <a:pt x="206314" y="80190"/>
                </a:lnTo>
                <a:lnTo>
                  <a:pt x="214934" y="82234"/>
                </a:lnTo>
                <a:lnTo>
                  <a:pt x="223656" y="84588"/>
                </a:lnTo>
                <a:lnTo>
                  <a:pt x="231456" y="87150"/>
                </a:lnTo>
                <a:lnTo>
                  <a:pt x="238640" y="89850"/>
                </a:lnTo>
                <a:lnTo>
                  <a:pt x="245413" y="92642"/>
                </a:lnTo>
                <a:lnTo>
                  <a:pt x="252906" y="95496"/>
                </a:lnTo>
                <a:lnTo>
                  <a:pt x="269168" y="101312"/>
                </a:lnTo>
                <a:lnTo>
                  <a:pt x="277672" y="103261"/>
                </a:lnTo>
                <a:lnTo>
                  <a:pt x="286318" y="104559"/>
                </a:lnTo>
                <a:lnTo>
                  <a:pt x="295059" y="105425"/>
                </a:lnTo>
                <a:lnTo>
                  <a:pt x="302869" y="106994"/>
                </a:lnTo>
                <a:lnTo>
                  <a:pt x="310061" y="109033"/>
                </a:lnTo>
                <a:lnTo>
                  <a:pt x="316841" y="111384"/>
                </a:lnTo>
                <a:lnTo>
                  <a:pt x="324336" y="112951"/>
                </a:lnTo>
                <a:lnTo>
                  <a:pt x="332310" y="113996"/>
                </a:lnTo>
                <a:lnTo>
                  <a:pt x="340603" y="114692"/>
                </a:lnTo>
                <a:lnTo>
                  <a:pt x="349108" y="115157"/>
                </a:lnTo>
                <a:lnTo>
                  <a:pt x="366495" y="115673"/>
                </a:lnTo>
                <a:lnTo>
                  <a:pt x="374306" y="116803"/>
                </a:lnTo>
                <a:lnTo>
                  <a:pt x="381498" y="118548"/>
                </a:lnTo>
                <a:lnTo>
                  <a:pt x="388278" y="120704"/>
                </a:lnTo>
                <a:lnTo>
                  <a:pt x="401101" y="123100"/>
                </a:lnTo>
                <a:lnTo>
                  <a:pt x="419696" y="1250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328"/>
          <p:cNvSpPr/>
          <p:nvPr/>
        </p:nvSpPr>
        <p:spPr>
          <a:xfrm>
            <a:off x="7500937" y="4473773"/>
            <a:ext cx="17860" cy="250032"/>
          </a:xfrm>
          <a:custGeom>
            <a:avLst/>
            <a:gdLst/>
            <a:ahLst/>
            <a:cxnLst/>
            <a:rect l="0" t="0" r="0" b="0"/>
            <a:pathLst>
              <a:path w="17860" h="250032">
                <a:moveTo>
                  <a:pt x="8930" y="0"/>
                </a:moveTo>
                <a:lnTo>
                  <a:pt x="367" y="0"/>
                </a:lnTo>
                <a:lnTo>
                  <a:pt x="32" y="7688"/>
                </a:lnTo>
                <a:lnTo>
                  <a:pt x="0" y="131006"/>
                </a:lnTo>
                <a:lnTo>
                  <a:pt x="991" y="136946"/>
                </a:lnTo>
                <a:lnTo>
                  <a:pt x="2646" y="142890"/>
                </a:lnTo>
                <a:lnTo>
                  <a:pt x="4739" y="148839"/>
                </a:lnTo>
                <a:lnTo>
                  <a:pt x="6137" y="154788"/>
                </a:lnTo>
                <a:lnTo>
                  <a:pt x="7068" y="160739"/>
                </a:lnTo>
                <a:lnTo>
                  <a:pt x="7688" y="166691"/>
                </a:lnTo>
                <a:lnTo>
                  <a:pt x="8103" y="172643"/>
                </a:lnTo>
                <a:lnTo>
                  <a:pt x="8379" y="178595"/>
                </a:lnTo>
                <a:lnTo>
                  <a:pt x="8684" y="190501"/>
                </a:lnTo>
                <a:lnTo>
                  <a:pt x="8897" y="220266"/>
                </a:lnTo>
                <a:lnTo>
                  <a:pt x="9900" y="225227"/>
                </a:lnTo>
                <a:lnTo>
                  <a:pt x="11561" y="229526"/>
                </a:lnTo>
                <a:lnTo>
                  <a:pt x="13660" y="233384"/>
                </a:lnTo>
                <a:lnTo>
                  <a:pt x="15060" y="236949"/>
                </a:lnTo>
                <a:lnTo>
                  <a:pt x="15993" y="240317"/>
                </a:lnTo>
                <a:lnTo>
                  <a:pt x="17859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329"/>
          <p:cNvSpPr/>
          <p:nvPr/>
        </p:nvSpPr>
        <p:spPr>
          <a:xfrm>
            <a:off x="7679531" y="4509492"/>
            <a:ext cx="8930" cy="196454"/>
          </a:xfrm>
          <a:custGeom>
            <a:avLst/>
            <a:gdLst/>
            <a:ahLst/>
            <a:cxnLst/>
            <a:rect l="0" t="0" r="0" b="0"/>
            <a:pathLst>
              <a:path w="8930" h="196454">
                <a:moveTo>
                  <a:pt x="0" y="0"/>
                </a:moveTo>
                <a:lnTo>
                  <a:pt x="7688" y="7688"/>
                </a:lnTo>
                <a:lnTo>
                  <a:pt x="8102" y="9094"/>
                </a:lnTo>
                <a:lnTo>
                  <a:pt x="8378" y="11023"/>
                </a:lnTo>
                <a:lnTo>
                  <a:pt x="8561" y="13302"/>
                </a:lnTo>
                <a:lnTo>
                  <a:pt x="8766" y="18480"/>
                </a:lnTo>
                <a:lnTo>
                  <a:pt x="8897" y="29888"/>
                </a:lnTo>
                <a:lnTo>
                  <a:pt x="8929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330"/>
          <p:cNvSpPr/>
          <p:nvPr/>
        </p:nvSpPr>
        <p:spPr>
          <a:xfrm>
            <a:off x="5866804" y="3111769"/>
            <a:ext cx="178595" cy="406528"/>
          </a:xfrm>
          <a:custGeom>
            <a:avLst/>
            <a:gdLst/>
            <a:ahLst/>
            <a:cxnLst/>
            <a:rect l="0" t="0" r="0" b="0"/>
            <a:pathLst>
              <a:path w="178595" h="406528">
                <a:moveTo>
                  <a:pt x="8929" y="406527"/>
                </a:moveTo>
                <a:lnTo>
                  <a:pt x="1240" y="406527"/>
                </a:lnTo>
                <a:lnTo>
                  <a:pt x="827" y="405535"/>
                </a:lnTo>
                <a:lnTo>
                  <a:pt x="3" y="397630"/>
                </a:lnTo>
                <a:lnTo>
                  <a:pt x="0" y="385172"/>
                </a:lnTo>
                <a:lnTo>
                  <a:pt x="992" y="382368"/>
                </a:lnTo>
                <a:lnTo>
                  <a:pt x="4741" y="376608"/>
                </a:lnTo>
                <a:lnTo>
                  <a:pt x="7068" y="368094"/>
                </a:lnTo>
                <a:lnTo>
                  <a:pt x="9094" y="357696"/>
                </a:lnTo>
                <a:lnTo>
                  <a:pt x="13302" y="346460"/>
                </a:lnTo>
                <a:lnTo>
                  <a:pt x="18480" y="334852"/>
                </a:lnTo>
                <a:lnTo>
                  <a:pt x="21249" y="328978"/>
                </a:lnTo>
                <a:lnTo>
                  <a:pt x="25080" y="322086"/>
                </a:lnTo>
                <a:lnTo>
                  <a:pt x="29619" y="314514"/>
                </a:lnTo>
                <a:lnTo>
                  <a:pt x="34628" y="306490"/>
                </a:lnTo>
                <a:lnTo>
                  <a:pt x="37968" y="299156"/>
                </a:lnTo>
                <a:lnTo>
                  <a:pt x="40195" y="292282"/>
                </a:lnTo>
                <a:lnTo>
                  <a:pt x="41679" y="285715"/>
                </a:lnTo>
                <a:lnTo>
                  <a:pt x="43661" y="278361"/>
                </a:lnTo>
                <a:lnTo>
                  <a:pt x="48509" y="262252"/>
                </a:lnTo>
                <a:lnTo>
                  <a:pt x="56816" y="236449"/>
                </a:lnTo>
                <a:lnTo>
                  <a:pt x="58714" y="227657"/>
                </a:lnTo>
                <a:lnTo>
                  <a:pt x="59978" y="218819"/>
                </a:lnTo>
                <a:lnTo>
                  <a:pt x="60821" y="209951"/>
                </a:lnTo>
                <a:lnTo>
                  <a:pt x="62376" y="201062"/>
                </a:lnTo>
                <a:lnTo>
                  <a:pt x="64404" y="192160"/>
                </a:lnTo>
                <a:lnTo>
                  <a:pt x="66748" y="183249"/>
                </a:lnTo>
                <a:lnTo>
                  <a:pt x="69303" y="174331"/>
                </a:lnTo>
                <a:lnTo>
                  <a:pt x="74789" y="156485"/>
                </a:lnTo>
                <a:lnTo>
                  <a:pt x="76647" y="147559"/>
                </a:lnTo>
                <a:lnTo>
                  <a:pt x="77888" y="138632"/>
                </a:lnTo>
                <a:lnTo>
                  <a:pt x="78714" y="129704"/>
                </a:lnTo>
                <a:lnTo>
                  <a:pt x="80257" y="121767"/>
                </a:lnTo>
                <a:lnTo>
                  <a:pt x="82278" y="114492"/>
                </a:lnTo>
                <a:lnTo>
                  <a:pt x="92651" y="83817"/>
                </a:lnTo>
                <a:lnTo>
                  <a:pt x="95501" y="76293"/>
                </a:lnTo>
                <a:lnTo>
                  <a:pt x="98394" y="69293"/>
                </a:lnTo>
                <a:lnTo>
                  <a:pt x="101315" y="62642"/>
                </a:lnTo>
                <a:lnTo>
                  <a:pt x="107206" y="49960"/>
                </a:lnTo>
                <a:lnTo>
                  <a:pt x="119073" y="25650"/>
                </a:lnTo>
                <a:lnTo>
                  <a:pt x="122046" y="20648"/>
                </a:lnTo>
                <a:lnTo>
                  <a:pt x="125020" y="16321"/>
                </a:lnTo>
                <a:lnTo>
                  <a:pt x="127995" y="12445"/>
                </a:lnTo>
                <a:lnTo>
                  <a:pt x="130970" y="9860"/>
                </a:lnTo>
                <a:lnTo>
                  <a:pt x="133947" y="8137"/>
                </a:lnTo>
                <a:lnTo>
                  <a:pt x="136923" y="6989"/>
                </a:lnTo>
                <a:lnTo>
                  <a:pt x="138906" y="5231"/>
                </a:lnTo>
                <a:lnTo>
                  <a:pt x="140230" y="3066"/>
                </a:lnTo>
                <a:lnTo>
                  <a:pt x="141111" y="631"/>
                </a:lnTo>
                <a:lnTo>
                  <a:pt x="142691" y="0"/>
                </a:lnTo>
                <a:lnTo>
                  <a:pt x="144737" y="572"/>
                </a:lnTo>
                <a:lnTo>
                  <a:pt x="150408" y="3878"/>
                </a:lnTo>
                <a:lnTo>
                  <a:pt x="153830" y="6976"/>
                </a:lnTo>
                <a:lnTo>
                  <a:pt x="161335" y="14298"/>
                </a:lnTo>
                <a:lnTo>
                  <a:pt x="164111" y="17049"/>
                </a:lnTo>
                <a:lnTo>
                  <a:pt x="165962" y="19875"/>
                </a:lnTo>
                <a:lnTo>
                  <a:pt x="169559" y="28593"/>
                </a:lnTo>
                <a:lnTo>
                  <a:pt x="173917" y="34497"/>
                </a:lnTo>
                <a:lnTo>
                  <a:pt x="175476" y="38452"/>
                </a:lnTo>
                <a:lnTo>
                  <a:pt x="177209" y="48139"/>
                </a:lnTo>
                <a:lnTo>
                  <a:pt x="177978" y="59059"/>
                </a:lnTo>
                <a:lnTo>
                  <a:pt x="178320" y="70526"/>
                </a:lnTo>
                <a:lnTo>
                  <a:pt x="178570" y="106918"/>
                </a:lnTo>
                <a:lnTo>
                  <a:pt x="178594" y="297625"/>
                </a:lnTo>
                <a:lnTo>
                  <a:pt x="177602" y="302176"/>
                </a:lnTo>
                <a:lnTo>
                  <a:pt x="172457" y="313321"/>
                </a:lnTo>
                <a:lnTo>
                  <a:pt x="170491" y="322907"/>
                </a:lnTo>
                <a:lnTo>
                  <a:pt x="169664" y="3350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331"/>
          <p:cNvSpPr/>
          <p:nvPr/>
        </p:nvSpPr>
        <p:spPr>
          <a:xfrm>
            <a:off x="5911453" y="3349874"/>
            <a:ext cx="116087" cy="16619"/>
          </a:xfrm>
          <a:custGeom>
            <a:avLst/>
            <a:gdLst/>
            <a:ahLst/>
            <a:cxnLst/>
            <a:rect l="0" t="0" r="0" b="0"/>
            <a:pathLst>
              <a:path w="116087" h="16619">
                <a:moveTo>
                  <a:pt x="0" y="7688"/>
                </a:moveTo>
                <a:lnTo>
                  <a:pt x="0" y="0"/>
                </a:lnTo>
                <a:lnTo>
                  <a:pt x="0" y="6556"/>
                </a:lnTo>
                <a:lnTo>
                  <a:pt x="991" y="6933"/>
                </a:lnTo>
                <a:lnTo>
                  <a:pt x="2646" y="7185"/>
                </a:lnTo>
                <a:lnTo>
                  <a:pt x="4739" y="7353"/>
                </a:lnTo>
                <a:lnTo>
                  <a:pt x="7128" y="7464"/>
                </a:lnTo>
                <a:lnTo>
                  <a:pt x="12428" y="7588"/>
                </a:lnTo>
                <a:lnTo>
                  <a:pt x="99453" y="7688"/>
                </a:lnTo>
                <a:lnTo>
                  <a:pt x="103012" y="8680"/>
                </a:lnTo>
                <a:lnTo>
                  <a:pt x="106378" y="10334"/>
                </a:lnTo>
                <a:lnTo>
                  <a:pt x="116086" y="166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332"/>
          <p:cNvSpPr/>
          <p:nvPr/>
        </p:nvSpPr>
        <p:spPr>
          <a:xfrm>
            <a:off x="5866839" y="3982640"/>
            <a:ext cx="89263" cy="178595"/>
          </a:xfrm>
          <a:custGeom>
            <a:avLst/>
            <a:gdLst/>
            <a:ahLst/>
            <a:cxnLst/>
            <a:rect l="0" t="0" r="0" b="0"/>
            <a:pathLst>
              <a:path w="89263" h="178595">
                <a:moveTo>
                  <a:pt x="80332" y="0"/>
                </a:moveTo>
                <a:lnTo>
                  <a:pt x="37078" y="0"/>
                </a:lnTo>
                <a:lnTo>
                  <a:pt x="35622" y="992"/>
                </a:lnTo>
                <a:lnTo>
                  <a:pt x="33658" y="2646"/>
                </a:lnTo>
                <a:lnTo>
                  <a:pt x="31356" y="4741"/>
                </a:lnTo>
                <a:lnTo>
                  <a:pt x="29823" y="7130"/>
                </a:lnTo>
                <a:lnTo>
                  <a:pt x="28118" y="12429"/>
                </a:lnTo>
                <a:lnTo>
                  <a:pt x="26671" y="15231"/>
                </a:lnTo>
                <a:lnTo>
                  <a:pt x="24714" y="18092"/>
                </a:lnTo>
                <a:lnTo>
                  <a:pt x="22418" y="20991"/>
                </a:lnTo>
                <a:lnTo>
                  <a:pt x="20887" y="23916"/>
                </a:lnTo>
                <a:lnTo>
                  <a:pt x="19866" y="26858"/>
                </a:lnTo>
                <a:lnTo>
                  <a:pt x="19185" y="29811"/>
                </a:lnTo>
                <a:lnTo>
                  <a:pt x="17740" y="33765"/>
                </a:lnTo>
                <a:lnTo>
                  <a:pt x="15783" y="38385"/>
                </a:lnTo>
                <a:lnTo>
                  <a:pt x="13487" y="43449"/>
                </a:lnTo>
                <a:lnTo>
                  <a:pt x="11956" y="47818"/>
                </a:lnTo>
                <a:lnTo>
                  <a:pt x="10936" y="51723"/>
                </a:lnTo>
                <a:lnTo>
                  <a:pt x="10255" y="55318"/>
                </a:lnTo>
                <a:lnTo>
                  <a:pt x="8810" y="59699"/>
                </a:lnTo>
                <a:lnTo>
                  <a:pt x="6854" y="64604"/>
                </a:lnTo>
                <a:lnTo>
                  <a:pt x="4558" y="69858"/>
                </a:lnTo>
                <a:lnTo>
                  <a:pt x="3026" y="75346"/>
                </a:lnTo>
                <a:lnTo>
                  <a:pt x="2007" y="80988"/>
                </a:lnTo>
                <a:lnTo>
                  <a:pt x="1326" y="86734"/>
                </a:lnTo>
                <a:lnTo>
                  <a:pt x="872" y="92550"/>
                </a:lnTo>
                <a:lnTo>
                  <a:pt x="570" y="98411"/>
                </a:lnTo>
                <a:lnTo>
                  <a:pt x="144" y="113495"/>
                </a:lnTo>
                <a:lnTo>
                  <a:pt x="0" y="127480"/>
                </a:lnTo>
                <a:lnTo>
                  <a:pt x="981" y="130627"/>
                </a:lnTo>
                <a:lnTo>
                  <a:pt x="2627" y="133718"/>
                </a:lnTo>
                <a:lnTo>
                  <a:pt x="4716" y="136770"/>
                </a:lnTo>
                <a:lnTo>
                  <a:pt x="6109" y="139797"/>
                </a:lnTo>
                <a:lnTo>
                  <a:pt x="7038" y="142808"/>
                </a:lnTo>
                <a:lnTo>
                  <a:pt x="7657" y="145807"/>
                </a:lnTo>
                <a:lnTo>
                  <a:pt x="9061" y="148798"/>
                </a:lnTo>
                <a:lnTo>
                  <a:pt x="10990" y="151785"/>
                </a:lnTo>
                <a:lnTo>
                  <a:pt x="13268" y="154768"/>
                </a:lnTo>
                <a:lnTo>
                  <a:pt x="15780" y="157749"/>
                </a:lnTo>
                <a:lnTo>
                  <a:pt x="18446" y="160728"/>
                </a:lnTo>
                <a:lnTo>
                  <a:pt x="21215" y="163707"/>
                </a:lnTo>
                <a:lnTo>
                  <a:pt x="24053" y="165693"/>
                </a:lnTo>
                <a:lnTo>
                  <a:pt x="26938" y="167016"/>
                </a:lnTo>
                <a:lnTo>
                  <a:pt x="29854" y="167899"/>
                </a:lnTo>
                <a:lnTo>
                  <a:pt x="32789" y="168488"/>
                </a:lnTo>
                <a:lnTo>
                  <a:pt x="35739" y="168880"/>
                </a:lnTo>
                <a:lnTo>
                  <a:pt x="38697" y="169141"/>
                </a:lnTo>
                <a:lnTo>
                  <a:pt x="41661" y="170308"/>
                </a:lnTo>
                <a:lnTo>
                  <a:pt x="44630" y="172078"/>
                </a:lnTo>
                <a:lnTo>
                  <a:pt x="47601" y="174250"/>
                </a:lnTo>
                <a:lnTo>
                  <a:pt x="51566" y="175698"/>
                </a:lnTo>
                <a:lnTo>
                  <a:pt x="56193" y="176663"/>
                </a:lnTo>
                <a:lnTo>
                  <a:pt x="61264" y="177307"/>
                </a:lnTo>
                <a:lnTo>
                  <a:pt x="65636" y="177735"/>
                </a:lnTo>
                <a:lnTo>
                  <a:pt x="69542" y="178021"/>
                </a:lnTo>
                <a:lnTo>
                  <a:pt x="73139" y="178213"/>
                </a:lnTo>
                <a:lnTo>
                  <a:pt x="79781" y="178424"/>
                </a:lnTo>
                <a:lnTo>
                  <a:pt x="89262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333"/>
          <p:cNvSpPr/>
          <p:nvPr/>
        </p:nvSpPr>
        <p:spPr>
          <a:xfrm>
            <a:off x="6465093" y="4321968"/>
            <a:ext cx="17861" cy="392908"/>
          </a:xfrm>
          <a:custGeom>
            <a:avLst/>
            <a:gdLst/>
            <a:ahLst/>
            <a:cxnLst/>
            <a:rect l="0" t="0" r="0" b="0"/>
            <a:pathLst>
              <a:path w="17861" h="392908">
                <a:moveTo>
                  <a:pt x="17860" y="0"/>
                </a:moveTo>
                <a:lnTo>
                  <a:pt x="13120" y="0"/>
                </a:lnTo>
                <a:lnTo>
                  <a:pt x="11723" y="992"/>
                </a:lnTo>
                <a:lnTo>
                  <a:pt x="10792" y="2646"/>
                </a:lnTo>
                <a:lnTo>
                  <a:pt x="9298" y="7689"/>
                </a:lnTo>
                <a:lnTo>
                  <a:pt x="8183" y="9094"/>
                </a:lnTo>
                <a:lnTo>
                  <a:pt x="6447" y="11024"/>
                </a:lnTo>
                <a:lnTo>
                  <a:pt x="4298" y="13303"/>
                </a:lnTo>
                <a:lnTo>
                  <a:pt x="2865" y="15814"/>
                </a:lnTo>
                <a:lnTo>
                  <a:pt x="1910" y="18480"/>
                </a:lnTo>
                <a:lnTo>
                  <a:pt x="1273" y="21250"/>
                </a:lnTo>
                <a:lnTo>
                  <a:pt x="849" y="24088"/>
                </a:lnTo>
                <a:lnTo>
                  <a:pt x="377" y="29888"/>
                </a:lnTo>
                <a:lnTo>
                  <a:pt x="75" y="41697"/>
                </a:lnTo>
                <a:lnTo>
                  <a:pt x="1" y="104594"/>
                </a:lnTo>
                <a:lnTo>
                  <a:pt x="993" y="110409"/>
                </a:lnTo>
                <a:lnTo>
                  <a:pt x="2646" y="116270"/>
                </a:lnTo>
                <a:lnTo>
                  <a:pt x="4741" y="122162"/>
                </a:lnTo>
                <a:lnTo>
                  <a:pt x="6137" y="128074"/>
                </a:lnTo>
                <a:lnTo>
                  <a:pt x="7068" y="134001"/>
                </a:lnTo>
                <a:lnTo>
                  <a:pt x="7689" y="139935"/>
                </a:lnTo>
                <a:lnTo>
                  <a:pt x="8103" y="145876"/>
                </a:lnTo>
                <a:lnTo>
                  <a:pt x="8562" y="157769"/>
                </a:lnTo>
                <a:lnTo>
                  <a:pt x="8821" y="175621"/>
                </a:lnTo>
                <a:lnTo>
                  <a:pt x="8930" y="320102"/>
                </a:lnTo>
                <a:lnTo>
                  <a:pt x="7938" y="324526"/>
                </a:lnTo>
                <a:lnTo>
                  <a:pt x="6284" y="328468"/>
                </a:lnTo>
                <a:lnTo>
                  <a:pt x="4190" y="332088"/>
                </a:lnTo>
                <a:lnTo>
                  <a:pt x="2793" y="335493"/>
                </a:lnTo>
                <a:lnTo>
                  <a:pt x="1862" y="338756"/>
                </a:lnTo>
                <a:lnTo>
                  <a:pt x="1242" y="341923"/>
                </a:lnTo>
                <a:lnTo>
                  <a:pt x="827" y="345027"/>
                </a:lnTo>
                <a:lnTo>
                  <a:pt x="368" y="351121"/>
                </a:lnTo>
                <a:lnTo>
                  <a:pt x="73" y="363119"/>
                </a:lnTo>
                <a:lnTo>
                  <a:pt x="0" y="3929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334"/>
          <p:cNvSpPr/>
          <p:nvPr/>
        </p:nvSpPr>
        <p:spPr>
          <a:xfrm>
            <a:off x="6322218" y="4759523"/>
            <a:ext cx="241103" cy="303610"/>
          </a:xfrm>
          <a:custGeom>
            <a:avLst/>
            <a:gdLst/>
            <a:ahLst/>
            <a:cxnLst/>
            <a:rect l="0" t="0" r="0" b="0"/>
            <a:pathLst>
              <a:path w="241103" h="303610">
                <a:moveTo>
                  <a:pt x="0" y="0"/>
                </a:moveTo>
                <a:lnTo>
                  <a:pt x="0" y="123291"/>
                </a:lnTo>
                <a:lnTo>
                  <a:pt x="992" y="128827"/>
                </a:lnTo>
                <a:lnTo>
                  <a:pt x="2646" y="134501"/>
                </a:lnTo>
                <a:lnTo>
                  <a:pt x="4740" y="140269"/>
                </a:lnTo>
                <a:lnTo>
                  <a:pt x="6137" y="146099"/>
                </a:lnTo>
                <a:lnTo>
                  <a:pt x="7068" y="151969"/>
                </a:lnTo>
                <a:lnTo>
                  <a:pt x="7689" y="157867"/>
                </a:lnTo>
                <a:lnTo>
                  <a:pt x="8378" y="167067"/>
                </a:lnTo>
                <a:lnTo>
                  <a:pt x="8685" y="175455"/>
                </a:lnTo>
                <a:lnTo>
                  <a:pt x="8821" y="185798"/>
                </a:lnTo>
                <a:lnTo>
                  <a:pt x="9849" y="190342"/>
                </a:lnTo>
                <a:lnTo>
                  <a:pt x="13637" y="198036"/>
                </a:lnTo>
                <a:lnTo>
                  <a:pt x="15983" y="207409"/>
                </a:lnTo>
                <a:lnTo>
                  <a:pt x="16609" y="212687"/>
                </a:lnTo>
                <a:lnTo>
                  <a:pt x="17304" y="221197"/>
                </a:lnTo>
                <a:lnTo>
                  <a:pt x="17612" y="228286"/>
                </a:lnTo>
                <a:lnTo>
                  <a:pt x="17787" y="237855"/>
                </a:lnTo>
                <a:lnTo>
                  <a:pt x="17858" y="275055"/>
                </a:lnTo>
                <a:lnTo>
                  <a:pt x="20506" y="278681"/>
                </a:lnTo>
                <a:lnTo>
                  <a:pt x="25548" y="284353"/>
                </a:lnTo>
                <a:lnTo>
                  <a:pt x="26238" y="287775"/>
                </a:lnTo>
                <a:lnTo>
                  <a:pt x="26775" y="297146"/>
                </a:lnTo>
                <a:lnTo>
                  <a:pt x="26787" y="302332"/>
                </a:lnTo>
                <a:lnTo>
                  <a:pt x="27780" y="302758"/>
                </a:lnTo>
                <a:lnTo>
                  <a:pt x="35167" y="303559"/>
                </a:lnTo>
                <a:lnTo>
                  <a:pt x="41784" y="303602"/>
                </a:lnTo>
                <a:lnTo>
                  <a:pt x="75698" y="303609"/>
                </a:lnTo>
                <a:lnTo>
                  <a:pt x="78247" y="302617"/>
                </a:lnTo>
                <a:lnTo>
                  <a:pt x="83724" y="298869"/>
                </a:lnTo>
                <a:lnTo>
                  <a:pt x="89466" y="296541"/>
                </a:lnTo>
                <a:lnTo>
                  <a:pt x="95325" y="295507"/>
                </a:lnTo>
                <a:lnTo>
                  <a:pt x="101236" y="295047"/>
                </a:lnTo>
                <a:lnTo>
                  <a:pt x="104202" y="293933"/>
                </a:lnTo>
                <a:lnTo>
                  <a:pt x="110143" y="290048"/>
                </a:lnTo>
                <a:lnTo>
                  <a:pt x="114108" y="287623"/>
                </a:lnTo>
                <a:lnTo>
                  <a:pt x="118736" y="285015"/>
                </a:lnTo>
                <a:lnTo>
                  <a:pt x="123807" y="282283"/>
                </a:lnTo>
                <a:lnTo>
                  <a:pt x="128178" y="280462"/>
                </a:lnTo>
                <a:lnTo>
                  <a:pt x="135682" y="278439"/>
                </a:lnTo>
                <a:lnTo>
                  <a:pt x="142324" y="274894"/>
                </a:lnTo>
                <a:lnTo>
                  <a:pt x="148583" y="270011"/>
                </a:lnTo>
                <a:lnTo>
                  <a:pt x="154673" y="264534"/>
                </a:lnTo>
                <a:lnTo>
                  <a:pt x="160686" y="258792"/>
                </a:lnTo>
                <a:lnTo>
                  <a:pt x="163679" y="255872"/>
                </a:lnTo>
                <a:lnTo>
                  <a:pt x="166666" y="253925"/>
                </a:lnTo>
                <a:lnTo>
                  <a:pt x="172632" y="251762"/>
                </a:lnTo>
                <a:lnTo>
                  <a:pt x="178590" y="248154"/>
                </a:lnTo>
                <a:lnTo>
                  <a:pt x="181568" y="245804"/>
                </a:lnTo>
                <a:lnTo>
                  <a:pt x="183553" y="243244"/>
                </a:lnTo>
                <a:lnTo>
                  <a:pt x="184877" y="240545"/>
                </a:lnTo>
                <a:lnTo>
                  <a:pt x="185759" y="237754"/>
                </a:lnTo>
                <a:lnTo>
                  <a:pt x="189385" y="232007"/>
                </a:lnTo>
                <a:lnTo>
                  <a:pt x="194304" y="226145"/>
                </a:lnTo>
                <a:lnTo>
                  <a:pt x="199797" y="220233"/>
                </a:lnTo>
                <a:lnTo>
                  <a:pt x="211409" y="208352"/>
                </a:lnTo>
                <a:lnTo>
                  <a:pt x="217321" y="202403"/>
                </a:lnTo>
                <a:lnTo>
                  <a:pt x="219295" y="199428"/>
                </a:lnTo>
                <a:lnTo>
                  <a:pt x="223065" y="190499"/>
                </a:lnTo>
                <a:lnTo>
                  <a:pt x="230025" y="181570"/>
                </a:lnTo>
                <a:lnTo>
                  <a:pt x="237379" y="173633"/>
                </a:lnTo>
                <a:lnTo>
                  <a:pt x="239447" y="171427"/>
                </a:lnTo>
                <a:lnTo>
                  <a:pt x="239998" y="169847"/>
                </a:lnTo>
                <a:lnTo>
                  <a:pt x="240775" y="162883"/>
                </a:lnTo>
                <a:lnTo>
                  <a:pt x="241058" y="153460"/>
                </a:lnTo>
                <a:lnTo>
                  <a:pt x="241102" y="111832"/>
                </a:lnTo>
                <a:lnTo>
                  <a:pt x="240110" y="110273"/>
                </a:lnTo>
                <a:lnTo>
                  <a:pt x="238455" y="109234"/>
                </a:lnTo>
                <a:lnTo>
                  <a:pt x="236361" y="108542"/>
                </a:lnTo>
                <a:lnTo>
                  <a:pt x="234965" y="107088"/>
                </a:lnTo>
                <a:lnTo>
                  <a:pt x="234034" y="105126"/>
                </a:lnTo>
                <a:lnTo>
                  <a:pt x="232540" y="99590"/>
                </a:lnTo>
                <a:lnTo>
                  <a:pt x="225152" y="91339"/>
                </a:lnTo>
                <a:lnTo>
                  <a:pt x="218880" y="84959"/>
                </a:lnTo>
                <a:lnTo>
                  <a:pt x="217357" y="82437"/>
                </a:lnTo>
                <a:lnTo>
                  <a:pt x="215665" y="76987"/>
                </a:lnTo>
                <a:lnTo>
                  <a:pt x="214222" y="75137"/>
                </a:lnTo>
                <a:lnTo>
                  <a:pt x="212268" y="73904"/>
                </a:lnTo>
                <a:lnTo>
                  <a:pt x="209973" y="73082"/>
                </a:lnTo>
                <a:lnTo>
                  <a:pt x="204778" y="69522"/>
                </a:lnTo>
                <a:lnTo>
                  <a:pt x="202003" y="67184"/>
                </a:lnTo>
                <a:lnTo>
                  <a:pt x="199161" y="65625"/>
                </a:lnTo>
                <a:lnTo>
                  <a:pt x="193357" y="63893"/>
                </a:lnTo>
                <a:lnTo>
                  <a:pt x="191413" y="62439"/>
                </a:lnTo>
                <a:lnTo>
                  <a:pt x="190117" y="60478"/>
                </a:lnTo>
                <a:lnTo>
                  <a:pt x="189252" y="58178"/>
                </a:lnTo>
                <a:lnTo>
                  <a:pt x="187684" y="56644"/>
                </a:lnTo>
                <a:lnTo>
                  <a:pt x="185646" y="55622"/>
                </a:lnTo>
                <a:lnTo>
                  <a:pt x="183295" y="54941"/>
                </a:lnTo>
                <a:lnTo>
                  <a:pt x="178038" y="51538"/>
                </a:lnTo>
                <a:lnTo>
                  <a:pt x="175246" y="49241"/>
                </a:lnTo>
                <a:lnTo>
                  <a:pt x="172394" y="47710"/>
                </a:lnTo>
                <a:lnTo>
                  <a:pt x="166578" y="46009"/>
                </a:lnTo>
                <a:lnTo>
                  <a:pt x="164629" y="44563"/>
                </a:lnTo>
                <a:lnTo>
                  <a:pt x="163331" y="42607"/>
                </a:lnTo>
                <a:lnTo>
                  <a:pt x="162466" y="40311"/>
                </a:lnTo>
                <a:lnTo>
                  <a:pt x="160896" y="38780"/>
                </a:lnTo>
                <a:lnTo>
                  <a:pt x="158858" y="37760"/>
                </a:lnTo>
                <a:lnTo>
                  <a:pt x="152956" y="35633"/>
                </a:lnTo>
                <a:lnTo>
                  <a:pt x="148602" y="33677"/>
                </a:lnTo>
                <a:lnTo>
                  <a:pt x="143717" y="31381"/>
                </a:lnTo>
                <a:lnTo>
                  <a:pt x="139467" y="28859"/>
                </a:lnTo>
                <a:lnTo>
                  <a:pt x="132100" y="23409"/>
                </a:lnTo>
                <a:lnTo>
                  <a:pt x="125519" y="20326"/>
                </a:lnTo>
                <a:lnTo>
                  <a:pt x="119286" y="18956"/>
                </a:lnTo>
                <a:lnTo>
                  <a:pt x="113209" y="18346"/>
                </a:lnTo>
                <a:lnTo>
                  <a:pt x="111191" y="17192"/>
                </a:lnTo>
                <a:lnTo>
                  <a:pt x="109846" y="15430"/>
                </a:lnTo>
                <a:lnTo>
                  <a:pt x="108950" y="13263"/>
                </a:lnTo>
                <a:lnTo>
                  <a:pt x="107359" y="11819"/>
                </a:lnTo>
                <a:lnTo>
                  <a:pt x="105308" y="10856"/>
                </a:lnTo>
                <a:lnTo>
                  <a:pt x="100381" y="9786"/>
                </a:lnTo>
                <a:lnTo>
                  <a:pt x="94885" y="9310"/>
                </a:lnTo>
                <a:lnTo>
                  <a:pt x="89135" y="9099"/>
                </a:lnTo>
                <a:lnTo>
                  <a:pt x="73192" y="8939"/>
                </a:lnTo>
                <a:lnTo>
                  <a:pt x="35719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335"/>
          <p:cNvSpPr/>
          <p:nvPr/>
        </p:nvSpPr>
        <p:spPr>
          <a:xfrm>
            <a:off x="6456164" y="4107656"/>
            <a:ext cx="125016" cy="142876"/>
          </a:xfrm>
          <a:custGeom>
            <a:avLst/>
            <a:gdLst/>
            <a:ahLst/>
            <a:cxnLst/>
            <a:rect l="0" t="0" r="0" b="0"/>
            <a:pathLst>
              <a:path w="125016" h="142876">
                <a:moveTo>
                  <a:pt x="125015" y="0"/>
                </a:moveTo>
                <a:lnTo>
                  <a:pt x="54757" y="0"/>
                </a:lnTo>
                <a:lnTo>
                  <a:pt x="50396" y="992"/>
                </a:lnTo>
                <a:lnTo>
                  <a:pt x="46494" y="2645"/>
                </a:lnTo>
                <a:lnTo>
                  <a:pt x="37847" y="7688"/>
                </a:lnTo>
                <a:lnTo>
                  <a:pt x="34018" y="8378"/>
                </a:lnTo>
                <a:lnTo>
                  <a:pt x="31608" y="8562"/>
                </a:lnTo>
                <a:lnTo>
                  <a:pt x="29009" y="8684"/>
                </a:lnTo>
                <a:lnTo>
                  <a:pt x="19523" y="8897"/>
                </a:lnTo>
                <a:lnTo>
                  <a:pt x="10316" y="8926"/>
                </a:lnTo>
                <a:lnTo>
                  <a:pt x="9854" y="9920"/>
                </a:lnTo>
                <a:lnTo>
                  <a:pt x="9340" y="13669"/>
                </a:lnTo>
                <a:lnTo>
                  <a:pt x="8211" y="15066"/>
                </a:lnTo>
                <a:lnTo>
                  <a:pt x="6466" y="15996"/>
                </a:lnTo>
                <a:lnTo>
                  <a:pt x="1277" y="17491"/>
                </a:lnTo>
                <a:lnTo>
                  <a:pt x="851" y="18606"/>
                </a:lnTo>
                <a:lnTo>
                  <a:pt x="378" y="22491"/>
                </a:lnTo>
                <a:lnTo>
                  <a:pt x="10" y="26677"/>
                </a:lnTo>
                <a:lnTo>
                  <a:pt x="0" y="56677"/>
                </a:lnTo>
                <a:lnTo>
                  <a:pt x="991" y="58620"/>
                </a:lnTo>
                <a:lnTo>
                  <a:pt x="2646" y="59916"/>
                </a:lnTo>
                <a:lnTo>
                  <a:pt x="4739" y="60780"/>
                </a:lnTo>
                <a:lnTo>
                  <a:pt x="6136" y="62348"/>
                </a:lnTo>
                <a:lnTo>
                  <a:pt x="7067" y="64385"/>
                </a:lnTo>
                <a:lnTo>
                  <a:pt x="7688" y="66736"/>
                </a:lnTo>
                <a:lnTo>
                  <a:pt x="8102" y="69295"/>
                </a:lnTo>
                <a:lnTo>
                  <a:pt x="8378" y="71993"/>
                </a:lnTo>
                <a:lnTo>
                  <a:pt x="8561" y="74784"/>
                </a:lnTo>
                <a:lnTo>
                  <a:pt x="8684" y="77637"/>
                </a:lnTo>
                <a:lnTo>
                  <a:pt x="8897" y="87565"/>
                </a:lnTo>
                <a:lnTo>
                  <a:pt x="8929" y="125012"/>
                </a:lnTo>
                <a:lnTo>
                  <a:pt x="16618" y="125015"/>
                </a:lnTo>
                <a:lnTo>
                  <a:pt x="17032" y="126007"/>
                </a:lnTo>
                <a:lnTo>
                  <a:pt x="17491" y="129756"/>
                </a:lnTo>
                <a:lnTo>
                  <a:pt x="17856" y="133913"/>
                </a:lnTo>
                <a:lnTo>
                  <a:pt x="22599" y="138676"/>
                </a:lnTo>
                <a:lnTo>
                  <a:pt x="24987" y="140075"/>
                </a:lnTo>
                <a:lnTo>
                  <a:pt x="27572" y="141008"/>
                </a:lnTo>
                <a:lnTo>
                  <a:pt x="34109" y="142507"/>
                </a:lnTo>
                <a:lnTo>
                  <a:pt x="37649" y="142711"/>
                </a:lnTo>
                <a:lnTo>
                  <a:pt x="43265" y="142842"/>
                </a:lnTo>
                <a:lnTo>
                  <a:pt x="89296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336"/>
          <p:cNvSpPr/>
          <p:nvPr/>
        </p:nvSpPr>
        <p:spPr>
          <a:xfrm>
            <a:off x="6482953" y="4205882"/>
            <a:ext cx="71438" cy="1"/>
          </a:xfrm>
          <a:custGeom>
            <a:avLst/>
            <a:gdLst/>
            <a:ahLst/>
            <a:cxnLst/>
            <a:rect l="0" t="0" r="0" b="0"/>
            <a:pathLst>
              <a:path w="71438" h="1">
                <a:moveTo>
                  <a:pt x="0" y="0"/>
                </a:moveTo>
                <a:lnTo>
                  <a:pt x="714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337"/>
          <p:cNvSpPr/>
          <p:nvPr/>
        </p:nvSpPr>
        <p:spPr>
          <a:xfrm>
            <a:off x="6670477" y="4179093"/>
            <a:ext cx="44649" cy="107012"/>
          </a:xfrm>
          <a:custGeom>
            <a:avLst/>
            <a:gdLst/>
            <a:ahLst/>
            <a:cxnLst/>
            <a:rect l="0" t="0" r="0" b="0"/>
            <a:pathLst>
              <a:path w="44649" h="107012">
                <a:moveTo>
                  <a:pt x="8929" y="0"/>
                </a:moveTo>
                <a:lnTo>
                  <a:pt x="8929" y="101571"/>
                </a:lnTo>
                <a:lnTo>
                  <a:pt x="7937" y="103433"/>
                </a:lnTo>
                <a:lnTo>
                  <a:pt x="6283" y="104674"/>
                </a:lnTo>
                <a:lnTo>
                  <a:pt x="366" y="107011"/>
                </a:lnTo>
                <a:lnTo>
                  <a:pt x="163" y="104445"/>
                </a:lnTo>
                <a:lnTo>
                  <a:pt x="31" y="99455"/>
                </a:lnTo>
                <a:lnTo>
                  <a:pt x="0" y="76986"/>
                </a:lnTo>
                <a:lnTo>
                  <a:pt x="992" y="74145"/>
                </a:lnTo>
                <a:lnTo>
                  <a:pt x="2645" y="71258"/>
                </a:lnTo>
                <a:lnTo>
                  <a:pt x="4739" y="68341"/>
                </a:lnTo>
                <a:lnTo>
                  <a:pt x="6137" y="65405"/>
                </a:lnTo>
                <a:lnTo>
                  <a:pt x="7068" y="62454"/>
                </a:lnTo>
                <a:lnTo>
                  <a:pt x="7688" y="59496"/>
                </a:lnTo>
                <a:lnTo>
                  <a:pt x="8102" y="56531"/>
                </a:lnTo>
                <a:lnTo>
                  <a:pt x="8378" y="53562"/>
                </a:lnTo>
                <a:lnTo>
                  <a:pt x="8561" y="50591"/>
                </a:lnTo>
                <a:lnTo>
                  <a:pt x="9675" y="47618"/>
                </a:lnTo>
                <a:lnTo>
                  <a:pt x="11412" y="44644"/>
                </a:lnTo>
                <a:lnTo>
                  <a:pt x="13560" y="41669"/>
                </a:lnTo>
                <a:lnTo>
                  <a:pt x="14993" y="38693"/>
                </a:lnTo>
                <a:lnTo>
                  <a:pt x="15948" y="35717"/>
                </a:lnTo>
                <a:lnTo>
                  <a:pt x="17481" y="28553"/>
                </a:lnTo>
                <a:lnTo>
                  <a:pt x="18599" y="27964"/>
                </a:lnTo>
                <a:lnTo>
                  <a:pt x="20337" y="27573"/>
                </a:lnTo>
                <a:lnTo>
                  <a:pt x="26410" y="26835"/>
                </a:lnTo>
                <a:lnTo>
                  <a:pt x="40425" y="26789"/>
                </a:lnTo>
                <a:lnTo>
                  <a:pt x="41832" y="27782"/>
                </a:lnTo>
                <a:lnTo>
                  <a:pt x="42771" y="29435"/>
                </a:lnTo>
                <a:lnTo>
                  <a:pt x="43396" y="31529"/>
                </a:lnTo>
                <a:lnTo>
                  <a:pt x="43813" y="33918"/>
                </a:lnTo>
                <a:lnTo>
                  <a:pt x="44092" y="36503"/>
                </a:lnTo>
                <a:lnTo>
                  <a:pt x="44277" y="39218"/>
                </a:lnTo>
                <a:lnTo>
                  <a:pt x="44399" y="42021"/>
                </a:lnTo>
                <a:lnTo>
                  <a:pt x="44537" y="47780"/>
                </a:lnTo>
                <a:lnTo>
                  <a:pt x="44648" y="982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338"/>
          <p:cNvSpPr/>
          <p:nvPr/>
        </p:nvSpPr>
        <p:spPr>
          <a:xfrm>
            <a:off x="7367360" y="4688085"/>
            <a:ext cx="204892" cy="401789"/>
          </a:xfrm>
          <a:custGeom>
            <a:avLst/>
            <a:gdLst/>
            <a:ahLst/>
            <a:cxnLst/>
            <a:rect l="0" t="0" r="0" b="0"/>
            <a:pathLst>
              <a:path w="204892" h="401789">
                <a:moveTo>
                  <a:pt x="17491" y="17860"/>
                </a:moveTo>
                <a:lnTo>
                  <a:pt x="12751" y="17860"/>
                </a:lnTo>
                <a:lnTo>
                  <a:pt x="11354" y="18852"/>
                </a:lnTo>
                <a:lnTo>
                  <a:pt x="10423" y="20505"/>
                </a:lnTo>
                <a:lnTo>
                  <a:pt x="8929" y="25548"/>
                </a:lnTo>
                <a:lnTo>
                  <a:pt x="8610" y="36340"/>
                </a:lnTo>
                <a:lnTo>
                  <a:pt x="8593" y="39109"/>
                </a:lnTo>
                <a:lnTo>
                  <a:pt x="7590" y="41948"/>
                </a:lnTo>
                <a:lnTo>
                  <a:pt x="3831" y="47748"/>
                </a:lnTo>
                <a:lnTo>
                  <a:pt x="1497" y="56279"/>
                </a:lnTo>
                <a:lnTo>
                  <a:pt x="461" y="66685"/>
                </a:lnTo>
                <a:lnTo>
                  <a:pt x="0" y="77924"/>
                </a:lnTo>
                <a:lnTo>
                  <a:pt x="2442" y="89535"/>
                </a:lnTo>
                <a:lnTo>
                  <a:pt x="5841" y="101309"/>
                </a:lnTo>
                <a:lnTo>
                  <a:pt x="7353" y="113157"/>
                </a:lnTo>
                <a:lnTo>
                  <a:pt x="7755" y="120086"/>
                </a:lnTo>
                <a:lnTo>
                  <a:pt x="8203" y="135724"/>
                </a:lnTo>
                <a:lnTo>
                  <a:pt x="8455" y="156521"/>
                </a:lnTo>
                <a:lnTo>
                  <a:pt x="9483" y="162886"/>
                </a:lnTo>
                <a:lnTo>
                  <a:pt x="13270" y="175251"/>
                </a:lnTo>
                <a:lnTo>
                  <a:pt x="14677" y="182318"/>
                </a:lnTo>
                <a:lnTo>
                  <a:pt x="15615" y="190007"/>
                </a:lnTo>
                <a:lnTo>
                  <a:pt x="16240" y="198109"/>
                </a:lnTo>
                <a:lnTo>
                  <a:pt x="17650" y="205494"/>
                </a:lnTo>
                <a:lnTo>
                  <a:pt x="19582" y="212403"/>
                </a:lnTo>
                <a:lnTo>
                  <a:pt x="21861" y="218992"/>
                </a:lnTo>
                <a:lnTo>
                  <a:pt x="23381" y="226362"/>
                </a:lnTo>
                <a:lnTo>
                  <a:pt x="24395" y="234252"/>
                </a:lnTo>
                <a:lnTo>
                  <a:pt x="25070" y="242488"/>
                </a:lnTo>
                <a:lnTo>
                  <a:pt x="26512" y="250956"/>
                </a:lnTo>
                <a:lnTo>
                  <a:pt x="28466" y="259578"/>
                </a:lnTo>
                <a:lnTo>
                  <a:pt x="30761" y="268302"/>
                </a:lnTo>
                <a:lnTo>
                  <a:pt x="33283" y="277095"/>
                </a:lnTo>
                <a:lnTo>
                  <a:pt x="38731" y="294801"/>
                </a:lnTo>
                <a:lnTo>
                  <a:pt x="41573" y="302698"/>
                </a:lnTo>
                <a:lnTo>
                  <a:pt x="44460" y="309947"/>
                </a:lnTo>
                <a:lnTo>
                  <a:pt x="47377" y="316764"/>
                </a:lnTo>
                <a:lnTo>
                  <a:pt x="49321" y="323293"/>
                </a:lnTo>
                <a:lnTo>
                  <a:pt x="51481" y="335840"/>
                </a:lnTo>
                <a:lnTo>
                  <a:pt x="53050" y="342956"/>
                </a:lnTo>
                <a:lnTo>
                  <a:pt x="55088" y="350676"/>
                </a:lnTo>
                <a:lnTo>
                  <a:pt x="57437" y="358800"/>
                </a:lnTo>
                <a:lnTo>
                  <a:pt x="62696" y="370472"/>
                </a:lnTo>
                <a:lnTo>
                  <a:pt x="68339" y="378966"/>
                </a:lnTo>
                <a:lnTo>
                  <a:pt x="74156" y="386049"/>
                </a:lnTo>
                <a:lnTo>
                  <a:pt x="80048" y="392504"/>
                </a:lnTo>
                <a:lnTo>
                  <a:pt x="83007" y="395615"/>
                </a:lnTo>
                <a:lnTo>
                  <a:pt x="85974" y="397689"/>
                </a:lnTo>
                <a:lnTo>
                  <a:pt x="91914" y="399993"/>
                </a:lnTo>
                <a:lnTo>
                  <a:pt x="96098" y="401290"/>
                </a:lnTo>
                <a:lnTo>
                  <a:pt x="102077" y="401674"/>
                </a:lnTo>
                <a:lnTo>
                  <a:pt x="110132" y="401788"/>
                </a:lnTo>
                <a:lnTo>
                  <a:pt x="112986" y="400812"/>
                </a:lnTo>
                <a:lnTo>
                  <a:pt x="118803" y="397081"/>
                </a:lnTo>
                <a:lnTo>
                  <a:pt x="120751" y="394698"/>
                </a:lnTo>
                <a:lnTo>
                  <a:pt x="122051" y="392116"/>
                </a:lnTo>
                <a:lnTo>
                  <a:pt x="122916" y="389403"/>
                </a:lnTo>
                <a:lnTo>
                  <a:pt x="125477" y="386602"/>
                </a:lnTo>
                <a:lnTo>
                  <a:pt x="129170" y="383743"/>
                </a:lnTo>
                <a:lnTo>
                  <a:pt x="133615" y="380844"/>
                </a:lnTo>
                <a:lnTo>
                  <a:pt x="136579" y="376927"/>
                </a:lnTo>
                <a:lnTo>
                  <a:pt x="138554" y="372332"/>
                </a:lnTo>
                <a:lnTo>
                  <a:pt x="141742" y="360942"/>
                </a:lnTo>
                <a:lnTo>
                  <a:pt x="146465" y="345958"/>
                </a:lnTo>
                <a:lnTo>
                  <a:pt x="149115" y="338787"/>
                </a:lnTo>
                <a:lnTo>
                  <a:pt x="151874" y="332022"/>
                </a:lnTo>
                <a:lnTo>
                  <a:pt x="154704" y="325527"/>
                </a:lnTo>
                <a:lnTo>
                  <a:pt x="157583" y="318221"/>
                </a:lnTo>
                <a:lnTo>
                  <a:pt x="163429" y="302166"/>
                </a:lnTo>
                <a:lnTo>
                  <a:pt x="165384" y="294710"/>
                </a:lnTo>
                <a:lnTo>
                  <a:pt x="166687" y="287755"/>
                </a:lnTo>
                <a:lnTo>
                  <a:pt x="167557" y="281133"/>
                </a:lnTo>
                <a:lnTo>
                  <a:pt x="169129" y="273743"/>
                </a:lnTo>
                <a:lnTo>
                  <a:pt x="171169" y="265838"/>
                </a:lnTo>
                <a:lnTo>
                  <a:pt x="173521" y="257593"/>
                </a:lnTo>
                <a:lnTo>
                  <a:pt x="175089" y="249120"/>
                </a:lnTo>
                <a:lnTo>
                  <a:pt x="176134" y="240494"/>
                </a:lnTo>
                <a:lnTo>
                  <a:pt x="176831" y="231767"/>
                </a:lnTo>
                <a:lnTo>
                  <a:pt x="177296" y="223965"/>
                </a:lnTo>
                <a:lnTo>
                  <a:pt x="177812" y="210003"/>
                </a:lnTo>
                <a:lnTo>
                  <a:pt x="178103" y="190987"/>
                </a:lnTo>
                <a:lnTo>
                  <a:pt x="178189" y="172785"/>
                </a:lnTo>
                <a:lnTo>
                  <a:pt x="177209" y="167776"/>
                </a:lnTo>
                <a:lnTo>
                  <a:pt x="172081" y="155986"/>
                </a:lnTo>
                <a:lnTo>
                  <a:pt x="170534" y="149364"/>
                </a:lnTo>
                <a:lnTo>
                  <a:pt x="167201" y="143113"/>
                </a:lnTo>
                <a:lnTo>
                  <a:pt x="162411" y="137027"/>
                </a:lnTo>
                <a:lnTo>
                  <a:pt x="156975" y="131016"/>
                </a:lnTo>
                <a:lnTo>
                  <a:pt x="154136" y="129016"/>
                </a:lnTo>
                <a:lnTo>
                  <a:pt x="148337" y="126794"/>
                </a:lnTo>
                <a:lnTo>
                  <a:pt x="142452" y="125806"/>
                </a:lnTo>
                <a:lnTo>
                  <a:pt x="136529" y="125367"/>
                </a:lnTo>
                <a:lnTo>
                  <a:pt x="130590" y="125171"/>
                </a:lnTo>
                <a:lnTo>
                  <a:pt x="115716" y="125036"/>
                </a:lnTo>
                <a:lnTo>
                  <a:pt x="112740" y="125030"/>
                </a:lnTo>
                <a:lnTo>
                  <a:pt x="109764" y="126017"/>
                </a:lnTo>
                <a:lnTo>
                  <a:pt x="103811" y="129760"/>
                </a:lnTo>
                <a:lnTo>
                  <a:pt x="97858" y="132086"/>
                </a:lnTo>
                <a:lnTo>
                  <a:pt x="94882" y="132706"/>
                </a:lnTo>
                <a:lnTo>
                  <a:pt x="88929" y="136041"/>
                </a:lnTo>
                <a:lnTo>
                  <a:pt x="82975" y="140830"/>
                </a:lnTo>
                <a:lnTo>
                  <a:pt x="77022" y="146266"/>
                </a:lnTo>
                <a:lnTo>
                  <a:pt x="74046" y="148112"/>
                </a:lnTo>
                <a:lnTo>
                  <a:pt x="68093" y="150163"/>
                </a:lnTo>
                <a:lnTo>
                  <a:pt x="62140" y="151075"/>
                </a:lnTo>
                <a:lnTo>
                  <a:pt x="59163" y="151319"/>
                </a:lnTo>
                <a:lnTo>
                  <a:pt x="57179" y="152473"/>
                </a:lnTo>
                <a:lnTo>
                  <a:pt x="55855" y="154234"/>
                </a:lnTo>
                <a:lnTo>
                  <a:pt x="54973" y="156401"/>
                </a:lnTo>
                <a:lnTo>
                  <a:pt x="53394" y="157845"/>
                </a:lnTo>
                <a:lnTo>
                  <a:pt x="51348" y="158809"/>
                </a:lnTo>
                <a:lnTo>
                  <a:pt x="48991" y="159451"/>
                </a:lnTo>
                <a:lnTo>
                  <a:pt x="47422" y="158886"/>
                </a:lnTo>
                <a:lnTo>
                  <a:pt x="46375" y="157518"/>
                </a:lnTo>
                <a:lnTo>
                  <a:pt x="44317" y="151904"/>
                </a:lnTo>
                <a:lnTo>
                  <a:pt x="50424" y="151825"/>
                </a:lnTo>
                <a:lnTo>
                  <a:pt x="51972" y="151814"/>
                </a:lnTo>
                <a:lnTo>
                  <a:pt x="57583" y="147067"/>
                </a:lnTo>
                <a:lnTo>
                  <a:pt x="62761" y="142093"/>
                </a:lnTo>
                <a:lnTo>
                  <a:pt x="65530" y="139376"/>
                </a:lnTo>
                <a:lnTo>
                  <a:pt x="69361" y="137566"/>
                </a:lnTo>
                <a:lnTo>
                  <a:pt x="73898" y="136360"/>
                </a:lnTo>
                <a:lnTo>
                  <a:pt x="78909" y="135555"/>
                </a:lnTo>
                <a:lnTo>
                  <a:pt x="83241" y="134026"/>
                </a:lnTo>
                <a:lnTo>
                  <a:pt x="87122" y="132015"/>
                </a:lnTo>
                <a:lnTo>
                  <a:pt x="90700" y="129682"/>
                </a:lnTo>
                <a:lnTo>
                  <a:pt x="94078" y="127134"/>
                </a:lnTo>
                <a:lnTo>
                  <a:pt x="100477" y="121658"/>
                </a:lnTo>
                <a:lnTo>
                  <a:pt x="104566" y="118809"/>
                </a:lnTo>
                <a:lnTo>
                  <a:pt x="109275" y="115917"/>
                </a:lnTo>
                <a:lnTo>
                  <a:pt x="114399" y="112996"/>
                </a:lnTo>
                <a:lnTo>
                  <a:pt x="118807" y="111050"/>
                </a:lnTo>
                <a:lnTo>
                  <a:pt x="122739" y="109753"/>
                </a:lnTo>
                <a:lnTo>
                  <a:pt x="126351" y="108887"/>
                </a:lnTo>
                <a:lnTo>
                  <a:pt x="130744" y="107318"/>
                </a:lnTo>
                <a:lnTo>
                  <a:pt x="135657" y="105279"/>
                </a:lnTo>
                <a:lnTo>
                  <a:pt x="140917" y="102929"/>
                </a:lnTo>
                <a:lnTo>
                  <a:pt x="145416" y="100369"/>
                </a:lnTo>
                <a:lnTo>
                  <a:pt x="149407" y="97671"/>
                </a:lnTo>
                <a:lnTo>
                  <a:pt x="153060" y="94879"/>
                </a:lnTo>
                <a:lnTo>
                  <a:pt x="157479" y="92027"/>
                </a:lnTo>
                <a:lnTo>
                  <a:pt x="162410" y="89133"/>
                </a:lnTo>
                <a:lnTo>
                  <a:pt x="167681" y="86211"/>
                </a:lnTo>
                <a:lnTo>
                  <a:pt x="172189" y="83271"/>
                </a:lnTo>
                <a:lnTo>
                  <a:pt x="176184" y="80318"/>
                </a:lnTo>
                <a:lnTo>
                  <a:pt x="179842" y="77359"/>
                </a:lnTo>
                <a:lnTo>
                  <a:pt x="183271" y="74392"/>
                </a:lnTo>
                <a:lnTo>
                  <a:pt x="186551" y="71423"/>
                </a:lnTo>
                <a:lnTo>
                  <a:pt x="189728" y="68452"/>
                </a:lnTo>
                <a:lnTo>
                  <a:pt x="191846" y="65478"/>
                </a:lnTo>
                <a:lnTo>
                  <a:pt x="195820" y="56553"/>
                </a:lnTo>
                <a:lnTo>
                  <a:pt x="201850" y="47625"/>
                </a:lnTo>
                <a:lnTo>
                  <a:pt x="203608" y="41672"/>
                </a:lnTo>
                <a:lnTo>
                  <a:pt x="204829" y="29435"/>
                </a:lnTo>
                <a:lnTo>
                  <a:pt x="204891" y="28553"/>
                </a:lnTo>
                <a:lnTo>
                  <a:pt x="202312" y="24928"/>
                </a:lnTo>
                <a:lnTo>
                  <a:pt x="197861" y="20009"/>
                </a:lnTo>
                <a:lnTo>
                  <a:pt x="192574" y="14515"/>
                </a:lnTo>
                <a:lnTo>
                  <a:pt x="189776" y="12654"/>
                </a:lnTo>
                <a:lnTo>
                  <a:pt x="184020" y="10585"/>
                </a:lnTo>
                <a:lnTo>
                  <a:pt x="178155" y="7020"/>
                </a:lnTo>
                <a:lnTo>
                  <a:pt x="175202" y="4680"/>
                </a:lnTo>
                <a:lnTo>
                  <a:pt x="172241" y="3120"/>
                </a:lnTo>
                <a:lnTo>
                  <a:pt x="166304" y="1387"/>
                </a:lnTo>
                <a:lnTo>
                  <a:pt x="160359" y="617"/>
                </a:lnTo>
                <a:lnTo>
                  <a:pt x="157385" y="411"/>
                </a:lnTo>
                <a:lnTo>
                  <a:pt x="153418" y="274"/>
                </a:lnTo>
                <a:lnTo>
                  <a:pt x="138353" y="81"/>
                </a:lnTo>
                <a:lnTo>
                  <a:pt x="7999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339"/>
          <p:cNvSpPr/>
          <p:nvPr/>
        </p:nvSpPr>
        <p:spPr>
          <a:xfrm>
            <a:off x="7688471" y="4768453"/>
            <a:ext cx="169655" cy="196331"/>
          </a:xfrm>
          <a:custGeom>
            <a:avLst/>
            <a:gdLst/>
            <a:ahLst/>
            <a:cxnLst/>
            <a:rect l="0" t="0" r="0" b="0"/>
            <a:pathLst>
              <a:path w="169655" h="196331">
                <a:moveTo>
                  <a:pt x="169654" y="0"/>
                </a:moveTo>
                <a:lnTo>
                  <a:pt x="104198" y="0"/>
                </a:lnTo>
                <a:lnTo>
                  <a:pt x="101212" y="991"/>
                </a:lnTo>
                <a:lnTo>
                  <a:pt x="98229" y="2645"/>
                </a:lnTo>
                <a:lnTo>
                  <a:pt x="95249" y="4740"/>
                </a:lnTo>
                <a:lnTo>
                  <a:pt x="92268" y="6136"/>
                </a:lnTo>
                <a:lnTo>
                  <a:pt x="89290" y="7067"/>
                </a:lnTo>
                <a:lnTo>
                  <a:pt x="86312" y="7688"/>
                </a:lnTo>
                <a:lnTo>
                  <a:pt x="82343" y="9094"/>
                </a:lnTo>
                <a:lnTo>
                  <a:pt x="77713" y="11024"/>
                </a:lnTo>
                <a:lnTo>
                  <a:pt x="72640" y="13302"/>
                </a:lnTo>
                <a:lnTo>
                  <a:pt x="68267" y="15813"/>
                </a:lnTo>
                <a:lnTo>
                  <a:pt x="64359" y="18480"/>
                </a:lnTo>
                <a:lnTo>
                  <a:pt x="60762" y="21249"/>
                </a:lnTo>
                <a:lnTo>
                  <a:pt x="57372" y="23096"/>
                </a:lnTo>
                <a:lnTo>
                  <a:pt x="54119" y="24326"/>
                </a:lnTo>
                <a:lnTo>
                  <a:pt x="50958" y="25147"/>
                </a:lnTo>
                <a:lnTo>
                  <a:pt x="47859" y="26687"/>
                </a:lnTo>
                <a:lnTo>
                  <a:pt x="44801" y="28705"/>
                </a:lnTo>
                <a:lnTo>
                  <a:pt x="41771" y="31043"/>
                </a:lnTo>
                <a:lnTo>
                  <a:pt x="38758" y="33594"/>
                </a:lnTo>
                <a:lnTo>
                  <a:pt x="35756" y="36286"/>
                </a:lnTo>
                <a:lnTo>
                  <a:pt x="32763" y="39073"/>
                </a:lnTo>
                <a:lnTo>
                  <a:pt x="30769" y="41924"/>
                </a:lnTo>
                <a:lnTo>
                  <a:pt x="28551" y="47737"/>
                </a:lnTo>
                <a:lnTo>
                  <a:pt x="24921" y="53628"/>
                </a:lnTo>
                <a:lnTo>
                  <a:pt x="22564" y="56587"/>
                </a:lnTo>
                <a:lnTo>
                  <a:pt x="20000" y="60545"/>
                </a:lnTo>
                <a:lnTo>
                  <a:pt x="17298" y="65168"/>
                </a:lnTo>
                <a:lnTo>
                  <a:pt x="14505" y="70234"/>
                </a:lnTo>
                <a:lnTo>
                  <a:pt x="12643" y="74604"/>
                </a:lnTo>
                <a:lnTo>
                  <a:pt x="11403" y="78509"/>
                </a:lnTo>
                <a:lnTo>
                  <a:pt x="10575" y="82105"/>
                </a:lnTo>
                <a:lnTo>
                  <a:pt x="9031" y="85494"/>
                </a:lnTo>
                <a:lnTo>
                  <a:pt x="7008" y="88746"/>
                </a:lnTo>
                <a:lnTo>
                  <a:pt x="4669" y="91906"/>
                </a:lnTo>
                <a:lnTo>
                  <a:pt x="3109" y="95005"/>
                </a:lnTo>
                <a:lnTo>
                  <a:pt x="1376" y="101094"/>
                </a:lnTo>
                <a:lnTo>
                  <a:pt x="913" y="105099"/>
                </a:lnTo>
                <a:lnTo>
                  <a:pt x="606" y="109753"/>
                </a:lnTo>
                <a:lnTo>
                  <a:pt x="263" y="119225"/>
                </a:lnTo>
                <a:lnTo>
                  <a:pt x="111" y="126741"/>
                </a:lnTo>
                <a:lnTo>
                  <a:pt x="0" y="153430"/>
                </a:lnTo>
                <a:lnTo>
                  <a:pt x="989" y="156857"/>
                </a:lnTo>
                <a:lnTo>
                  <a:pt x="2640" y="160134"/>
                </a:lnTo>
                <a:lnTo>
                  <a:pt x="4733" y="163310"/>
                </a:lnTo>
                <a:lnTo>
                  <a:pt x="7120" y="166420"/>
                </a:lnTo>
                <a:lnTo>
                  <a:pt x="12419" y="172522"/>
                </a:lnTo>
                <a:lnTo>
                  <a:pt x="18081" y="178540"/>
                </a:lnTo>
                <a:lnTo>
                  <a:pt x="20981" y="181535"/>
                </a:lnTo>
                <a:lnTo>
                  <a:pt x="23905" y="183531"/>
                </a:lnTo>
                <a:lnTo>
                  <a:pt x="26847" y="184861"/>
                </a:lnTo>
                <a:lnTo>
                  <a:pt x="29801" y="185748"/>
                </a:lnTo>
                <a:lnTo>
                  <a:pt x="32762" y="187332"/>
                </a:lnTo>
                <a:lnTo>
                  <a:pt x="35728" y="189380"/>
                </a:lnTo>
                <a:lnTo>
                  <a:pt x="38698" y="191738"/>
                </a:lnTo>
                <a:lnTo>
                  <a:pt x="41671" y="193309"/>
                </a:lnTo>
                <a:lnTo>
                  <a:pt x="44643" y="194357"/>
                </a:lnTo>
                <a:lnTo>
                  <a:pt x="47618" y="195055"/>
                </a:lnTo>
                <a:lnTo>
                  <a:pt x="50593" y="195521"/>
                </a:lnTo>
                <a:lnTo>
                  <a:pt x="53570" y="195831"/>
                </a:lnTo>
                <a:lnTo>
                  <a:pt x="56546" y="196038"/>
                </a:lnTo>
                <a:lnTo>
                  <a:pt x="60514" y="196177"/>
                </a:lnTo>
                <a:lnTo>
                  <a:pt x="70215" y="196330"/>
                </a:lnTo>
                <a:lnTo>
                  <a:pt x="74588" y="195378"/>
                </a:lnTo>
                <a:lnTo>
                  <a:pt x="78495" y="193752"/>
                </a:lnTo>
                <a:lnTo>
                  <a:pt x="82091" y="191676"/>
                </a:lnTo>
                <a:lnTo>
                  <a:pt x="91381" y="186723"/>
                </a:lnTo>
                <a:lnTo>
                  <a:pt x="148854" y="157743"/>
                </a:lnTo>
                <a:lnTo>
                  <a:pt x="153803" y="154772"/>
                </a:lnTo>
                <a:lnTo>
                  <a:pt x="158094" y="151798"/>
                </a:lnTo>
                <a:lnTo>
                  <a:pt x="169654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340"/>
          <p:cNvSpPr/>
          <p:nvPr/>
        </p:nvSpPr>
        <p:spPr>
          <a:xfrm>
            <a:off x="8268890" y="4223742"/>
            <a:ext cx="160736" cy="241102"/>
          </a:xfrm>
          <a:custGeom>
            <a:avLst/>
            <a:gdLst/>
            <a:ahLst/>
            <a:cxnLst/>
            <a:rect l="0" t="0" r="0" b="0"/>
            <a:pathLst>
              <a:path w="160736" h="241102">
                <a:moveTo>
                  <a:pt x="116086" y="241101"/>
                </a:moveTo>
                <a:lnTo>
                  <a:pt x="116086" y="236360"/>
                </a:lnTo>
                <a:lnTo>
                  <a:pt x="115094" y="234964"/>
                </a:lnTo>
                <a:lnTo>
                  <a:pt x="113440" y="234033"/>
                </a:lnTo>
                <a:lnTo>
                  <a:pt x="111345" y="233413"/>
                </a:lnTo>
                <a:lnTo>
                  <a:pt x="109949" y="232007"/>
                </a:lnTo>
                <a:lnTo>
                  <a:pt x="109018" y="230077"/>
                </a:lnTo>
                <a:lnTo>
                  <a:pt x="106991" y="224295"/>
                </a:lnTo>
                <a:lnTo>
                  <a:pt x="105063" y="219975"/>
                </a:lnTo>
                <a:lnTo>
                  <a:pt x="100273" y="209884"/>
                </a:lnTo>
                <a:lnTo>
                  <a:pt x="94836" y="198784"/>
                </a:lnTo>
                <a:lnTo>
                  <a:pt x="91998" y="194038"/>
                </a:lnTo>
                <a:lnTo>
                  <a:pt x="89113" y="189882"/>
                </a:lnTo>
                <a:lnTo>
                  <a:pt x="86198" y="186119"/>
                </a:lnTo>
                <a:lnTo>
                  <a:pt x="83262" y="181626"/>
                </a:lnTo>
                <a:lnTo>
                  <a:pt x="80313" y="176646"/>
                </a:lnTo>
                <a:lnTo>
                  <a:pt x="77354" y="171342"/>
                </a:lnTo>
                <a:lnTo>
                  <a:pt x="75382" y="166814"/>
                </a:lnTo>
                <a:lnTo>
                  <a:pt x="74067" y="162803"/>
                </a:lnTo>
                <a:lnTo>
                  <a:pt x="73190" y="159136"/>
                </a:lnTo>
                <a:lnTo>
                  <a:pt x="71614" y="154708"/>
                </a:lnTo>
                <a:lnTo>
                  <a:pt x="69570" y="149772"/>
                </a:lnTo>
                <a:lnTo>
                  <a:pt x="67216" y="144496"/>
                </a:lnTo>
                <a:lnTo>
                  <a:pt x="61954" y="133343"/>
                </a:lnTo>
                <a:lnTo>
                  <a:pt x="59162" y="127590"/>
                </a:lnTo>
                <a:lnTo>
                  <a:pt x="57301" y="121771"/>
                </a:lnTo>
                <a:lnTo>
                  <a:pt x="56060" y="115907"/>
                </a:lnTo>
                <a:lnTo>
                  <a:pt x="55232" y="110014"/>
                </a:lnTo>
                <a:lnTo>
                  <a:pt x="53689" y="104100"/>
                </a:lnTo>
                <a:lnTo>
                  <a:pt x="51667" y="98173"/>
                </a:lnTo>
                <a:lnTo>
                  <a:pt x="49327" y="92237"/>
                </a:lnTo>
                <a:lnTo>
                  <a:pt x="46776" y="86296"/>
                </a:lnTo>
                <a:lnTo>
                  <a:pt x="41295" y="74404"/>
                </a:lnTo>
                <a:lnTo>
                  <a:pt x="32631" y="56551"/>
                </a:lnTo>
                <a:lnTo>
                  <a:pt x="30683" y="51591"/>
                </a:lnTo>
                <a:lnTo>
                  <a:pt x="29385" y="47293"/>
                </a:lnTo>
                <a:lnTo>
                  <a:pt x="28519" y="43435"/>
                </a:lnTo>
                <a:lnTo>
                  <a:pt x="24912" y="36502"/>
                </a:lnTo>
                <a:lnTo>
                  <a:pt x="20002" y="30113"/>
                </a:lnTo>
                <a:lnTo>
                  <a:pt x="17304" y="27021"/>
                </a:lnTo>
                <a:lnTo>
                  <a:pt x="14512" y="23967"/>
                </a:lnTo>
                <a:lnTo>
                  <a:pt x="12651" y="20939"/>
                </a:lnTo>
                <a:lnTo>
                  <a:pt x="10584" y="14929"/>
                </a:lnTo>
                <a:lnTo>
                  <a:pt x="7018" y="8950"/>
                </a:lnTo>
                <a:lnTo>
                  <a:pt x="23" y="30"/>
                </a:lnTo>
                <a:lnTo>
                  <a:pt x="2" y="2"/>
                </a:lnTo>
                <a:lnTo>
                  <a:pt x="0" y="0"/>
                </a:lnTo>
                <a:lnTo>
                  <a:pt x="29888" y="0"/>
                </a:lnTo>
                <a:lnTo>
                  <a:pt x="31832" y="992"/>
                </a:lnTo>
                <a:lnTo>
                  <a:pt x="33128" y="2645"/>
                </a:lnTo>
                <a:lnTo>
                  <a:pt x="33991" y="4740"/>
                </a:lnTo>
                <a:lnTo>
                  <a:pt x="35560" y="6136"/>
                </a:lnTo>
                <a:lnTo>
                  <a:pt x="37596" y="7067"/>
                </a:lnTo>
                <a:lnTo>
                  <a:pt x="42506" y="8102"/>
                </a:lnTo>
                <a:lnTo>
                  <a:pt x="45204" y="8377"/>
                </a:lnTo>
                <a:lnTo>
                  <a:pt x="47996" y="8562"/>
                </a:lnTo>
                <a:lnTo>
                  <a:pt x="56389" y="8766"/>
                </a:lnTo>
                <a:lnTo>
                  <a:pt x="160735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341"/>
          <p:cNvSpPr/>
          <p:nvPr/>
        </p:nvSpPr>
        <p:spPr>
          <a:xfrm>
            <a:off x="8340328" y="4357687"/>
            <a:ext cx="80368" cy="26790"/>
          </a:xfrm>
          <a:custGeom>
            <a:avLst/>
            <a:gdLst/>
            <a:ahLst/>
            <a:cxnLst/>
            <a:rect l="0" t="0" r="0" b="0"/>
            <a:pathLst>
              <a:path w="80368" h="26790">
                <a:moveTo>
                  <a:pt x="0" y="26789"/>
                </a:moveTo>
                <a:lnTo>
                  <a:pt x="0" y="22048"/>
                </a:lnTo>
                <a:lnTo>
                  <a:pt x="991" y="20652"/>
                </a:lnTo>
                <a:lnTo>
                  <a:pt x="2645" y="19721"/>
                </a:lnTo>
                <a:lnTo>
                  <a:pt x="4740" y="19101"/>
                </a:lnTo>
                <a:lnTo>
                  <a:pt x="7128" y="17695"/>
                </a:lnTo>
                <a:lnTo>
                  <a:pt x="9713" y="15765"/>
                </a:lnTo>
                <a:lnTo>
                  <a:pt x="12428" y="13487"/>
                </a:lnTo>
                <a:lnTo>
                  <a:pt x="16223" y="11967"/>
                </a:lnTo>
                <a:lnTo>
                  <a:pt x="20736" y="10955"/>
                </a:lnTo>
                <a:lnTo>
                  <a:pt x="25731" y="10280"/>
                </a:lnTo>
                <a:lnTo>
                  <a:pt x="31043" y="8837"/>
                </a:lnTo>
                <a:lnTo>
                  <a:pt x="36570" y="6884"/>
                </a:lnTo>
                <a:lnTo>
                  <a:pt x="42240" y="4589"/>
                </a:lnTo>
                <a:lnTo>
                  <a:pt x="48003" y="3060"/>
                </a:lnTo>
                <a:lnTo>
                  <a:pt x="53830" y="2039"/>
                </a:lnTo>
                <a:lnTo>
                  <a:pt x="59699" y="1360"/>
                </a:lnTo>
                <a:lnTo>
                  <a:pt x="64604" y="907"/>
                </a:lnTo>
                <a:lnTo>
                  <a:pt x="68866" y="604"/>
                </a:lnTo>
                <a:lnTo>
                  <a:pt x="803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342"/>
          <p:cNvSpPr/>
          <p:nvPr/>
        </p:nvSpPr>
        <p:spPr>
          <a:xfrm>
            <a:off x="6366878" y="3527335"/>
            <a:ext cx="98216" cy="187415"/>
          </a:xfrm>
          <a:custGeom>
            <a:avLst/>
            <a:gdLst/>
            <a:ahLst/>
            <a:cxnLst/>
            <a:rect l="0" t="0" r="0" b="0"/>
            <a:pathLst>
              <a:path w="98216" h="187415">
                <a:moveTo>
                  <a:pt x="8918" y="8821"/>
                </a:moveTo>
                <a:lnTo>
                  <a:pt x="17480" y="259"/>
                </a:lnTo>
                <a:lnTo>
                  <a:pt x="20330" y="55"/>
                </a:lnTo>
                <a:lnTo>
                  <a:pt x="22479" y="0"/>
                </a:lnTo>
                <a:lnTo>
                  <a:pt x="24905" y="956"/>
                </a:lnTo>
                <a:lnTo>
                  <a:pt x="27513" y="2585"/>
                </a:lnTo>
                <a:lnTo>
                  <a:pt x="34089" y="7589"/>
                </a:lnTo>
                <a:lnTo>
                  <a:pt x="35620" y="7999"/>
                </a:lnTo>
                <a:lnTo>
                  <a:pt x="37634" y="8273"/>
                </a:lnTo>
                <a:lnTo>
                  <a:pt x="39968" y="8456"/>
                </a:lnTo>
                <a:lnTo>
                  <a:pt x="42516" y="9570"/>
                </a:lnTo>
                <a:lnTo>
                  <a:pt x="45208" y="11304"/>
                </a:lnTo>
                <a:lnTo>
                  <a:pt x="47994" y="13453"/>
                </a:lnTo>
                <a:lnTo>
                  <a:pt x="50844" y="15878"/>
                </a:lnTo>
                <a:lnTo>
                  <a:pt x="53736" y="18486"/>
                </a:lnTo>
                <a:lnTo>
                  <a:pt x="56656" y="21217"/>
                </a:lnTo>
                <a:lnTo>
                  <a:pt x="58603" y="25022"/>
                </a:lnTo>
                <a:lnTo>
                  <a:pt x="59900" y="29544"/>
                </a:lnTo>
                <a:lnTo>
                  <a:pt x="60766" y="34542"/>
                </a:lnTo>
                <a:lnTo>
                  <a:pt x="61343" y="38867"/>
                </a:lnTo>
                <a:lnTo>
                  <a:pt x="61727" y="42742"/>
                </a:lnTo>
                <a:lnTo>
                  <a:pt x="61984" y="46318"/>
                </a:lnTo>
                <a:lnTo>
                  <a:pt x="62155" y="49694"/>
                </a:lnTo>
                <a:lnTo>
                  <a:pt x="62344" y="56090"/>
                </a:lnTo>
                <a:lnTo>
                  <a:pt x="62493" y="99476"/>
                </a:lnTo>
                <a:lnTo>
                  <a:pt x="61502" y="103984"/>
                </a:lnTo>
                <a:lnTo>
                  <a:pt x="59849" y="108974"/>
                </a:lnTo>
                <a:lnTo>
                  <a:pt x="57755" y="114284"/>
                </a:lnTo>
                <a:lnTo>
                  <a:pt x="56359" y="118818"/>
                </a:lnTo>
                <a:lnTo>
                  <a:pt x="55428" y="122832"/>
                </a:lnTo>
                <a:lnTo>
                  <a:pt x="54808" y="126500"/>
                </a:lnTo>
                <a:lnTo>
                  <a:pt x="53402" y="129937"/>
                </a:lnTo>
                <a:lnTo>
                  <a:pt x="51472" y="133222"/>
                </a:lnTo>
                <a:lnTo>
                  <a:pt x="49194" y="136403"/>
                </a:lnTo>
                <a:lnTo>
                  <a:pt x="46682" y="140508"/>
                </a:lnTo>
                <a:lnTo>
                  <a:pt x="44016" y="145230"/>
                </a:lnTo>
                <a:lnTo>
                  <a:pt x="41247" y="150362"/>
                </a:lnTo>
                <a:lnTo>
                  <a:pt x="38408" y="154775"/>
                </a:lnTo>
                <a:lnTo>
                  <a:pt x="35523" y="158710"/>
                </a:lnTo>
                <a:lnTo>
                  <a:pt x="32608" y="162325"/>
                </a:lnTo>
                <a:lnTo>
                  <a:pt x="29672" y="164734"/>
                </a:lnTo>
                <a:lnTo>
                  <a:pt x="26723" y="166341"/>
                </a:lnTo>
                <a:lnTo>
                  <a:pt x="23765" y="167413"/>
                </a:lnTo>
                <a:lnTo>
                  <a:pt x="21793" y="169119"/>
                </a:lnTo>
                <a:lnTo>
                  <a:pt x="20478" y="171248"/>
                </a:lnTo>
                <a:lnTo>
                  <a:pt x="19602" y="173661"/>
                </a:lnTo>
                <a:lnTo>
                  <a:pt x="18025" y="175269"/>
                </a:lnTo>
                <a:lnTo>
                  <a:pt x="15982" y="176340"/>
                </a:lnTo>
                <a:lnTo>
                  <a:pt x="13627" y="177055"/>
                </a:lnTo>
                <a:lnTo>
                  <a:pt x="12058" y="178524"/>
                </a:lnTo>
                <a:lnTo>
                  <a:pt x="11011" y="180495"/>
                </a:lnTo>
                <a:lnTo>
                  <a:pt x="10314" y="182802"/>
                </a:lnTo>
                <a:lnTo>
                  <a:pt x="8856" y="184339"/>
                </a:lnTo>
                <a:lnTo>
                  <a:pt x="6893" y="185364"/>
                </a:lnTo>
                <a:lnTo>
                  <a:pt x="12" y="187407"/>
                </a:lnTo>
                <a:lnTo>
                  <a:pt x="0" y="187411"/>
                </a:lnTo>
                <a:lnTo>
                  <a:pt x="7678" y="187414"/>
                </a:lnTo>
                <a:lnTo>
                  <a:pt x="9083" y="186422"/>
                </a:lnTo>
                <a:lnTo>
                  <a:pt x="11014" y="184769"/>
                </a:lnTo>
                <a:lnTo>
                  <a:pt x="13292" y="182673"/>
                </a:lnTo>
                <a:lnTo>
                  <a:pt x="15802" y="181277"/>
                </a:lnTo>
                <a:lnTo>
                  <a:pt x="18469" y="180346"/>
                </a:lnTo>
                <a:lnTo>
                  <a:pt x="21238" y="179726"/>
                </a:lnTo>
                <a:lnTo>
                  <a:pt x="24077" y="179312"/>
                </a:lnTo>
                <a:lnTo>
                  <a:pt x="26962" y="179036"/>
                </a:lnTo>
                <a:lnTo>
                  <a:pt x="29878" y="178852"/>
                </a:lnTo>
                <a:lnTo>
                  <a:pt x="32813" y="177738"/>
                </a:lnTo>
                <a:lnTo>
                  <a:pt x="35762" y="176002"/>
                </a:lnTo>
                <a:lnTo>
                  <a:pt x="38720" y="173853"/>
                </a:lnTo>
                <a:lnTo>
                  <a:pt x="42677" y="172420"/>
                </a:lnTo>
                <a:lnTo>
                  <a:pt x="47299" y="171465"/>
                </a:lnTo>
                <a:lnTo>
                  <a:pt x="52365" y="170829"/>
                </a:lnTo>
                <a:lnTo>
                  <a:pt x="56734" y="170404"/>
                </a:lnTo>
                <a:lnTo>
                  <a:pt x="60639" y="170121"/>
                </a:lnTo>
                <a:lnTo>
                  <a:pt x="64235" y="169932"/>
                </a:lnTo>
                <a:lnTo>
                  <a:pt x="70875" y="169723"/>
                </a:lnTo>
                <a:lnTo>
                  <a:pt x="83224" y="169588"/>
                </a:lnTo>
                <a:lnTo>
                  <a:pt x="86237" y="168585"/>
                </a:lnTo>
                <a:lnTo>
                  <a:pt x="89237" y="166924"/>
                </a:lnTo>
                <a:lnTo>
                  <a:pt x="98215" y="160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343"/>
          <p:cNvSpPr/>
          <p:nvPr/>
        </p:nvSpPr>
        <p:spPr>
          <a:xfrm>
            <a:off x="6563320" y="3536156"/>
            <a:ext cx="53579" cy="169665"/>
          </a:xfrm>
          <a:custGeom>
            <a:avLst/>
            <a:gdLst/>
            <a:ahLst/>
            <a:cxnLst/>
            <a:rect l="0" t="0" r="0" b="0"/>
            <a:pathLst>
              <a:path w="53579" h="169665">
                <a:moveTo>
                  <a:pt x="53578" y="0"/>
                </a:moveTo>
                <a:lnTo>
                  <a:pt x="53578" y="12428"/>
                </a:lnTo>
                <a:lnTo>
                  <a:pt x="52586" y="15231"/>
                </a:lnTo>
                <a:lnTo>
                  <a:pt x="50932" y="18091"/>
                </a:lnTo>
                <a:lnTo>
                  <a:pt x="48838" y="20990"/>
                </a:lnTo>
                <a:lnTo>
                  <a:pt x="46449" y="24908"/>
                </a:lnTo>
                <a:lnTo>
                  <a:pt x="43865" y="29504"/>
                </a:lnTo>
                <a:lnTo>
                  <a:pt x="41149" y="34552"/>
                </a:lnTo>
                <a:lnTo>
                  <a:pt x="39339" y="38909"/>
                </a:lnTo>
                <a:lnTo>
                  <a:pt x="38132" y="42807"/>
                </a:lnTo>
                <a:lnTo>
                  <a:pt x="37328" y="46397"/>
                </a:lnTo>
                <a:lnTo>
                  <a:pt x="36791" y="50775"/>
                </a:lnTo>
                <a:lnTo>
                  <a:pt x="36434" y="55678"/>
                </a:lnTo>
                <a:lnTo>
                  <a:pt x="36195" y="60931"/>
                </a:lnTo>
                <a:lnTo>
                  <a:pt x="35044" y="66418"/>
                </a:lnTo>
                <a:lnTo>
                  <a:pt x="33285" y="72060"/>
                </a:lnTo>
                <a:lnTo>
                  <a:pt x="31119" y="77805"/>
                </a:lnTo>
                <a:lnTo>
                  <a:pt x="29676" y="83620"/>
                </a:lnTo>
                <a:lnTo>
                  <a:pt x="28714" y="89481"/>
                </a:lnTo>
                <a:lnTo>
                  <a:pt x="28072" y="95372"/>
                </a:lnTo>
                <a:lnTo>
                  <a:pt x="26652" y="101285"/>
                </a:lnTo>
                <a:lnTo>
                  <a:pt x="24714" y="107211"/>
                </a:lnTo>
                <a:lnTo>
                  <a:pt x="22429" y="113146"/>
                </a:lnTo>
                <a:lnTo>
                  <a:pt x="19913" y="119087"/>
                </a:lnTo>
                <a:lnTo>
                  <a:pt x="14473" y="130979"/>
                </a:lnTo>
                <a:lnTo>
                  <a:pt x="12625" y="135936"/>
                </a:lnTo>
                <a:lnTo>
                  <a:pt x="11393" y="140233"/>
                </a:lnTo>
                <a:lnTo>
                  <a:pt x="10571" y="144091"/>
                </a:lnTo>
                <a:lnTo>
                  <a:pt x="9032" y="147654"/>
                </a:lnTo>
                <a:lnTo>
                  <a:pt x="7013" y="151022"/>
                </a:lnTo>
                <a:lnTo>
                  <a:pt x="4675" y="154259"/>
                </a:lnTo>
                <a:lnTo>
                  <a:pt x="3117" y="157410"/>
                </a:lnTo>
                <a:lnTo>
                  <a:pt x="2077" y="160502"/>
                </a:lnTo>
                <a:lnTo>
                  <a:pt x="0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344"/>
          <p:cNvSpPr/>
          <p:nvPr/>
        </p:nvSpPr>
        <p:spPr>
          <a:xfrm>
            <a:off x="6536531" y="3562945"/>
            <a:ext cx="169665" cy="169665"/>
          </a:xfrm>
          <a:custGeom>
            <a:avLst/>
            <a:gdLst/>
            <a:ahLst/>
            <a:cxnLst/>
            <a:rect l="0" t="0" r="0" b="0"/>
            <a:pathLst>
              <a:path w="169665" h="169665">
                <a:moveTo>
                  <a:pt x="0" y="0"/>
                </a:moveTo>
                <a:lnTo>
                  <a:pt x="0" y="4740"/>
                </a:lnTo>
                <a:lnTo>
                  <a:pt x="991" y="7129"/>
                </a:lnTo>
                <a:lnTo>
                  <a:pt x="4739" y="12429"/>
                </a:lnTo>
                <a:lnTo>
                  <a:pt x="6137" y="15231"/>
                </a:lnTo>
                <a:lnTo>
                  <a:pt x="7068" y="18091"/>
                </a:lnTo>
                <a:lnTo>
                  <a:pt x="7688" y="20990"/>
                </a:lnTo>
                <a:lnTo>
                  <a:pt x="9095" y="23915"/>
                </a:lnTo>
                <a:lnTo>
                  <a:pt x="11024" y="26857"/>
                </a:lnTo>
                <a:lnTo>
                  <a:pt x="13302" y="29811"/>
                </a:lnTo>
                <a:lnTo>
                  <a:pt x="15814" y="32773"/>
                </a:lnTo>
                <a:lnTo>
                  <a:pt x="18480" y="35739"/>
                </a:lnTo>
                <a:lnTo>
                  <a:pt x="24087" y="41681"/>
                </a:lnTo>
                <a:lnTo>
                  <a:pt x="29888" y="47629"/>
                </a:lnTo>
                <a:lnTo>
                  <a:pt x="33816" y="50604"/>
                </a:lnTo>
                <a:lnTo>
                  <a:pt x="38419" y="53579"/>
                </a:lnTo>
                <a:lnTo>
                  <a:pt x="43472" y="56556"/>
                </a:lnTo>
                <a:lnTo>
                  <a:pt x="47832" y="59532"/>
                </a:lnTo>
                <a:lnTo>
                  <a:pt x="51731" y="62508"/>
                </a:lnTo>
                <a:lnTo>
                  <a:pt x="55324" y="65485"/>
                </a:lnTo>
                <a:lnTo>
                  <a:pt x="58711" y="69453"/>
                </a:lnTo>
                <a:lnTo>
                  <a:pt x="61960" y="74083"/>
                </a:lnTo>
                <a:lnTo>
                  <a:pt x="65120" y="79154"/>
                </a:lnTo>
                <a:lnTo>
                  <a:pt x="69209" y="83527"/>
                </a:lnTo>
                <a:lnTo>
                  <a:pt x="73921" y="87435"/>
                </a:lnTo>
                <a:lnTo>
                  <a:pt x="79046" y="91032"/>
                </a:lnTo>
                <a:lnTo>
                  <a:pt x="83455" y="95415"/>
                </a:lnTo>
                <a:lnTo>
                  <a:pt x="87387" y="100320"/>
                </a:lnTo>
                <a:lnTo>
                  <a:pt x="91000" y="105576"/>
                </a:lnTo>
                <a:lnTo>
                  <a:pt x="95393" y="110071"/>
                </a:lnTo>
                <a:lnTo>
                  <a:pt x="100306" y="114060"/>
                </a:lnTo>
                <a:lnTo>
                  <a:pt x="105566" y="117712"/>
                </a:lnTo>
                <a:lnTo>
                  <a:pt x="110065" y="121139"/>
                </a:lnTo>
                <a:lnTo>
                  <a:pt x="114056" y="124415"/>
                </a:lnTo>
                <a:lnTo>
                  <a:pt x="117709" y="127592"/>
                </a:lnTo>
                <a:lnTo>
                  <a:pt x="121137" y="130702"/>
                </a:lnTo>
                <a:lnTo>
                  <a:pt x="127591" y="136803"/>
                </a:lnTo>
                <a:lnTo>
                  <a:pt x="131693" y="139819"/>
                </a:lnTo>
                <a:lnTo>
                  <a:pt x="136412" y="142822"/>
                </a:lnTo>
                <a:lnTo>
                  <a:pt x="141543" y="145816"/>
                </a:lnTo>
                <a:lnTo>
                  <a:pt x="145956" y="148805"/>
                </a:lnTo>
                <a:lnTo>
                  <a:pt x="149890" y="151789"/>
                </a:lnTo>
                <a:lnTo>
                  <a:pt x="153504" y="154771"/>
                </a:lnTo>
                <a:lnTo>
                  <a:pt x="156906" y="157751"/>
                </a:lnTo>
                <a:lnTo>
                  <a:pt x="160167" y="160730"/>
                </a:lnTo>
                <a:lnTo>
                  <a:pt x="169664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345"/>
          <p:cNvSpPr/>
          <p:nvPr/>
        </p:nvSpPr>
        <p:spPr>
          <a:xfrm>
            <a:off x="6741914" y="3455789"/>
            <a:ext cx="44649" cy="232172"/>
          </a:xfrm>
          <a:custGeom>
            <a:avLst/>
            <a:gdLst/>
            <a:ahLst/>
            <a:cxnLst/>
            <a:rect l="0" t="0" r="0" b="0"/>
            <a:pathLst>
              <a:path w="44649" h="232172">
                <a:moveTo>
                  <a:pt x="44648" y="0"/>
                </a:moveTo>
                <a:lnTo>
                  <a:pt x="39908" y="0"/>
                </a:lnTo>
                <a:lnTo>
                  <a:pt x="38511" y="992"/>
                </a:lnTo>
                <a:lnTo>
                  <a:pt x="37580" y="2646"/>
                </a:lnTo>
                <a:lnTo>
                  <a:pt x="36086" y="7688"/>
                </a:lnTo>
                <a:lnTo>
                  <a:pt x="35881" y="13669"/>
                </a:lnTo>
                <a:lnTo>
                  <a:pt x="35728" y="43190"/>
                </a:lnTo>
                <a:lnTo>
                  <a:pt x="34732" y="48637"/>
                </a:lnTo>
                <a:lnTo>
                  <a:pt x="33077" y="54252"/>
                </a:lnTo>
                <a:lnTo>
                  <a:pt x="30981" y="59981"/>
                </a:lnTo>
                <a:lnTo>
                  <a:pt x="29583" y="65784"/>
                </a:lnTo>
                <a:lnTo>
                  <a:pt x="28652" y="71637"/>
                </a:lnTo>
                <a:lnTo>
                  <a:pt x="28030" y="77523"/>
                </a:lnTo>
                <a:lnTo>
                  <a:pt x="27616" y="83432"/>
                </a:lnTo>
                <a:lnTo>
                  <a:pt x="27341" y="89356"/>
                </a:lnTo>
                <a:lnTo>
                  <a:pt x="27034" y="101229"/>
                </a:lnTo>
                <a:lnTo>
                  <a:pt x="26898" y="113121"/>
                </a:lnTo>
                <a:lnTo>
                  <a:pt x="25869" y="119069"/>
                </a:lnTo>
                <a:lnTo>
                  <a:pt x="24192" y="125020"/>
                </a:lnTo>
                <a:lnTo>
                  <a:pt x="22081" y="130972"/>
                </a:lnTo>
                <a:lnTo>
                  <a:pt x="20673" y="137916"/>
                </a:lnTo>
                <a:lnTo>
                  <a:pt x="19736" y="145522"/>
                </a:lnTo>
                <a:lnTo>
                  <a:pt x="19109" y="153569"/>
                </a:lnTo>
                <a:lnTo>
                  <a:pt x="18692" y="160918"/>
                </a:lnTo>
                <a:lnTo>
                  <a:pt x="18229" y="174376"/>
                </a:lnTo>
                <a:lnTo>
                  <a:pt x="17114" y="179751"/>
                </a:lnTo>
                <a:lnTo>
                  <a:pt x="15378" y="184326"/>
                </a:lnTo>
                <a:lnTo>
                  <a:pt x="13228" y="188368"/>
                </a:lnTo>
                <a:lnTo>
                  <a:pt x="11796" y="193047"/>
                </a:lnTo>
                <a:lnTo>
                  <a:pt x="10840" y="198151"/>
                </a:lnTo>
                <a:lnTo>
                  <a:pt x="10203" y="203538"/>
                </a:lnTo>
                <a:lnTo>
                  <a:pt x="9778" y="208122"/>
                </a:lnTo>
                <a:lnTo>
                  <a:pt x="9496" y="212170"/>
                </a:lnTo>
                <a:lnTo>
                  <a:pt x="9307" y="215860"/>
                </a:lnTo>
                <a:lnTo>
                  <a:pt x="8188" y="219313"/>
                </a:lnTo>
                <a:lnTo>
                  <a:pt x="6450" y="222607"/>
                </a:lnTo>
                <a:lnTo>
                  <a:pt x="0" y="2321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346"/>
          <p:cNvSpPr/>
          <p:nvPr/>
        </p:nvSpPr>
        <p:spPr>
          <a:xfrm>
            <a:off x="6697266" y="3455789"/>
            <a:ext cx="125016" cy="116087"/>
          </a:xfrm>
          <a:custGeom>
            <a:avLst/>
            <a:gdLst/>
            <a:ahLst/>
            <a:cxnLst/>
            <a:rect l="0" t="0" r="0" b="0"/>
            <a:pathLst>
              <a:path w="125016" h="116087">
                <a:moveTo>
                  <a:pt x="26788" y="0"/>
                </a:moveTo>
                <a:lnTo>
                  <a:pt x="22047" y="0"/>
                </a:lnTo>
                <a:lnTo>
                  <a:pt x="20651" y="992"/>
                </a:lnTo>
                <a:lnTo>
                  <a:pt x="19720" y="2646"/>
                </a:lnTo>
                <a:lnTo>
                  <a:pt x="18226" y="7688"/>
                </a:lnTo>
                <a:lnTo>
                  <a:pt x="15376" y="11023"/>
                </a:lnTo>
                <a:lnTo>
                  <a:pt x="10202" y="16508"/>
                </a:lnTo>
                <a:lnTo>
                  <a:pt x="9495" y="19905"/>
                </a:lnTo>
                <a:lnTo>
                  <a:pt x="9306" y="22199"/>
                </a:lnTo>
                <a:lnTo>
                  <a:pt x="8188" y="24721"/>
                </a:lnTo>
                <a:lnTo>
                  <a:pt x="6450" y="27394"/>
                </a:lnTo>
                <a:lnTo>
                  <a:pt x="4300" y="30169"/>
                </a:lnTo>
                <a:lnTo>
                  <a:pt x="2866" y="33011"/>
                </a:lnTo>
                <a:lnTo>
                  <a:pt x="1911" y="35898"/>
                </a:lnTo>
                <a:lnTo>
                  <a:pt x="1273" y="38815"/>
                </a:lnTo>
                <a:lnTo>
                  <a:pt x="849" y="41751"/>
                </a:lnTo>
                <a:lnTo>
                  <a:pt x="565" y="44701"/>
                </a:lnTo>
                <a:lnTo>
                  <a:pt x="376" y="47660"/>
                </a:lnTo>
                <a:lnTo>
                  <a:pt x="250" y="50625"/>
                </a:lnTo>
                <a:lnTo>
                  <a:pt x="111" y="56565"/>
                </a:lnTo>
                <a:lnTo>
                  <a:pt x="0" y="96353"/>
                </a:lnTo>
                <a:lnTo>
                  <a:pt x="992" y="97970"/>
                </a:lnTo>
                <a:lnTo>
                  <a:pt x="2645" y="100040"/>
                </a:lnTo>
                <a:lnTo>
                  <a:pt x="8561" y="106739"/>
                </a:lnTo>
                <a:lnTo>
                  <a:pt x="17481" y="115706"/>
                </a:lnTo>
                <a:lnTo>
                  <a:pt x="20336" y="115917"/>
                </a:lnTo>
                <a:lnTo>
                  <a:pt x="24912" y="116011"/>
                </a:lnTo>
                <a:lnTo>
                  <a:pt x="30254" y="116052"/>
                </a:lnTo>
                <a:lnTo>
                  <a:pt x="33068" y="115071"/>
                </a:lnTo>
                <a:lnTo>
                  <a:pt x="35935" y="113425"/>
                </a:lnTo>
                <a:lnTo>
                  <a:pt x="42927" y="108394"/>
                </a:lnTo>
                <a:lnTo>
                  <a:pt x="46529" y="107706"/>
                </a:lnTo>
                <a:lnTo>
                  <a:pt x="48878" y="107523"/>
                </a:lnTo>
                <a:lnTo>
                  <a:pt x="51437" y="107400"/>
                </a:lnTo>
                <a:lnTo>
                  <a:pt x="56925" y="107264"/>
                </a:lnTo>
                <a:lnTo>
                  <a:pt x="110132" y="107156"/>
                </a:lnTo>
                <a:lnTo>
                  <a:pt x="113109" y="108148"/>
                </a:lnTo>
                <a:lnTo>
                  <a:pt x="116085" y="109802"/>
                </a:lnTo>
                <a:lnTo>
                  <a:pt x="125015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347"/>
          <p:cNvSpPr/>
          <p:nvPr/>
        </p:nvSpPr>
        <p:spPr>
          <a:xfrm>
            <a:off x="7483078" y="3714750"/>
            <a:ext cx="53579" cy="267891"/>
          </a:xfrm>
          <a:custGeom>
            <a:avLst/>
            <a:gdLst/>
            <a:ahLst/>
            <a:cxnLst/>
            <a:rect l="0" t="0" r="0" b="0"/>
            <a:pathLst>
              <a:path w="53579" h="267891">
                <a:moveTo>
                  <a:pt x="53578" y="0"/>
                </a:moveTo>
                <a:lnTo>
                  <a:pt x="53578" y="17169"/>
                </a:lnTo>
                <a:lnTo>
                  <a:pt x="52586" y="22360"/>
                </a:lnTo>
                <a:lnTo>
                  <a:pt x="50931" y="27804"/>
                </a:lnTo>
                <a:lnTo>
                  <a:pt x="48838" y="33419"/>
                </a:lnTo>
                <a:lnTo>
                  <a:pt x="47441" y="40139"/>
                </a:lnTo>
                <a:lnTo>
                  <a:pt x="46510" y="47595"/>
                </a:lnTo>
                <a:lnTo>
                  <a:pt x="45889" y="55542"/>
                </a:lnTo>
                <a:lnTo>
                  <a:pt x="45475" y="63817"/>
                </a:lnTo>
                <a:lnTo>
                  <a:pt x="45015" y="80949"/>
                </a:lnTo>
                <a:lnTo>
                  <a:pt x="43902" y="89684"/>
                </a:lnTo>
                <a:lnTo>
                  <a:pt x="42165" y="98485"/>
                </a:lnTo>
                <a:lnTo>
                  <a:pt x="40017" y="107328"/>
                </a:lnTo>
                <a:lnTo>
                  <a:pt x="38583" y="116201"/>
                </a:lnTo>
                <a:lnTo>
                  <a:pt x="37628" y="125091"/>
                </a:lnTo>
                <a:lnTo>
                  <a:pt x="36992" y="133996"/>
                </a:lnTo>
                <a:lnTo>
                  <a:pt x="35574" y="143900"/>
                </a:lnTo>
                <a:lnTo>
                  <a:pt x="33638" y="154473"/>
                </a:lnTo>
                <a:lnTo>
                  <a:pt x="31356" y="165489"/>
                </a:lnTo>
                <a:lnTo>
                  <a:pt x="28841" y="175810"/>
                </a:lnTo>
                <a:lnTo>
                  <a:pt x="26172" y="185668"/>
                </a:lnTo>
                <a:lnTo>
                  <a:pt x="23401" y="195215"/>
                </a:lnTo>
                <a:lnTo>
                  <a:pt x="21553" y="204558"/>
                </a:lnTo>
                <a:lnTo>
                  <a:pt x="20322" y="213762"/>
                </a:lnTo>
                <a:lnTo>
                  <a:pt x="19501" y="222875"/>
                </a:lnTo>
                <a:lnTo>
                  <a:pt x="17961" y="230935"/>
                </a:lnTo>
                <a:lnTo>
                  <a:pt x="15943" y="238292"/>
                </a:lnTo>
                <a:lnTo>
                  <a:pt x="13604" y="245181"/>
                </a:lnTo>
                <a:lnTo>
                  <a:pt x="11054" y="250767"/>
                </a:lnTo>
                <a:lnTo>
                  <a:pt x="8361" y="255482"/>
                </a:lnTo>
                <a:lnTo>
                  <a:pt x="0" y="267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348"/>
          <p:cNvSpPr/>
          <p:nvPr/>
        </p:nvSpPr>
        <p:spPr>
          <a:xfrm>
            <a:off x="7456301" y="3705820"/>
            <a:ext cx="125004" cy="125016"/>
          </a:xfrm>
          <a:custGeom>
            <a:avLst/>
            <a:gdLst/>
            <a:ahLst/>
            <a:cxnLst/>
            <a:rect l="0" t="0" r="0" b="0"/>
            <a:pathLst>
              <a:path w="125004" h="125016">
                <a:moveTo>
                  <a:pt x="35706" y="0"/>
                </a:moveTo>
                <a:lnTo>
                  <a:pt x="23278" y="12429"/>
                </a:lnTo>
                <a:lnTo>
                  <a:pt x="21468" y="15231"/>
                </a:lnTo>
                <a:lnTo>
                  <a:pt x="20260" y="18091"/>
                </a:lnTo>
                <a:lnTo>
                  <a:pt x="19456" y="20990"/>
                </a:lnTo>
                <a:lnTo>
                  <a:pt x="17928" y="23915"/>
                </a:lnTo>
                <a:lnTo>
                  <a:pt x="15916" y="26857"/>
                </a:lnTo>
                <a:lnTo>
                  <a:pt x="13583" y="29811"/>
                </a:lnTo>
                <a:lnTo>
                  <a:pt x="11036" y="33765"/>
                </a:lnTo>
                <a:lnTo>
                  <a:pt x="8344" y="38385"/>
                </a:lnTo>
                <a:lnTo>
                  <a:pt x="5559" y="43449"/>
                </a:lnTo>
                <a:lnTo>
                  <a:pt x="3702" y="48810"/>
                </a:lnTo>
                <a:lnTo>
                  <a:pt x="2463" y="54368"/>
                </a:lnTo>
                <a:lnTo>
                  <a:pt x="1638" y="60058"/>
                </a:lnTo>
                <a:lnTo>
                  <a:pt x="1087" y="64843"/>
                </a:lnTo>
                <a:lnTo>
                  <a:pt x="722" y="69025"/>
                </a:lnTo>
                <a:lnTo>
                  <a:pt x="476" y="72806"/>
                </a:lnTo>
                <a:lnTo>
                  <a:pt x="205" y="79652"/>
                </a:lnTo>
                <a:lnTo>
                  <a:pt x="52" y="89085"/>
                </a:lnTo>
                <a:lnTo>
                  <a:pt x="0" y="101161"/>
                </a:lnTo>
                <a:lnTo>
                  <a:pt x="988" y="104152"/>
                </a:lnTo>
                <a:lnTo>
                  <a:pt x="2639" y="107137"/>
                </a:lnTo>
                <a:lnTo>
                  <a:pt x="4732" y="110120"/>
                </a:lnTo>
                <a:lnTo>
                  <a:pt x="6127" y="113101"/>
                </a:lnTo>
                <a:lnTo>
                  <a:pt x="7057" y="116080"/>
                </a:lnTo>
                <a:lnTo>
                  <a:pt x="7676" y="119058"/>
                </a:lnTo>
                <a:lnTo>
                  <a:pt x="9082" y="121044"/>
                </a:lnTo>
                <a:lnTo>
                  <a:pt x="11012" y="122368"/>
                </a:lnTo>
                <a:lnTo>
                  <a:pt x="13291" y="123250"/>
                </a:lnTo>
                <a:lnTo>
                  <a:pt x="15801" y="123839"/>
                </a:lnTo>
                <a:lnTo>
                  <a:pt x="18468" y="124231"/>
                </a:lnTo>
                <a:lnTo>
                  <a:pt x="21237" y="124492"/>
                </a:lnTo>
                <a:lnTo>
                  <a:pt x="24075" y="124667"/>
                </a:lnTo>
                <a:lnTo>
                  <a:pt x="29876" y="124861"/>
                </a:lnTo>
                <a:lnTo>
                  <a:pt x="42676" y="124985"/>
                </a:lnTo>
                <a:lnTo>
                  <a:pt x="125003" y="125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349"/>
          <p:cNvSpPr/>
          <p:nvPr/>
        </p:nvSpPr>
        <p:spPr>
          <a:xfrm>
            <a:off x="7697390" y="3714750"/>
            <a:ext cx="71070" cy="169665"/>
          </a:xfrm>
          <a:custGeom>
            <a:avLst/>
            <a:gdLst/>
            <a:ahLst/>
            <a:cxnLst/>
            <a:rect l="0" t="0" r="0" b="0"/>
            <a:pathLst>
              <a:path w="71070" h="169665">
                <a:moveTo>
                  <a:pt x="62508" y="0"/>
                </a:moveTo>
                <a:lnTo>
                  <a:pt x="70196" y="0"/>
                </a:lnTo>
                <a:lnTo>
                  <a:pt x="70611" y="992"/>
                </a:lnTo>
                <a:lnTo>
                  <a:pt x="71069" y="4740"/>
                </a:lnTo>
                <a:lnTo>
                  <a:pt x="70200" y="7129"/>
                </a:lnTo>
                <a:lnTo>
                  <a:pt x="68628" y="9713"/>
                </a:lnTo>
                <a:lnTo>
                  <a:pt x="66588" y="12428"/>
                </a:lnTo>
                <a:lnTo>
                  <a:pt x="65228" y="16223"/>
                </a:lnTo>
                <a:lnTo>
                  <a:pt x="64321" y="20737"/>
                </a:lnTo>
                <a:lnTo>
                  <a:pt x="63717" y="25730"/>
                </a:lnTo>
                <a:lnTo>
                  <a:pt x="62322" y="30052"/>
                </a:lnTo>
                <a:lnTo>
                  <a:pt x="60400" y="33925"/>
                </a:lnTo>
                <a:lnTo>
                  <a:pt x="58126" y="37500"/>
                </a:lnTo>
                <a:lnTo>
                  <a:pt x="56610" y="41867"/>
                </a:lnTo>
                <a:lnTo>
                  <a:pt x="55599" y="46762"/>
                </a:lnTo>
                <a:lnTo>
                  <a:pt x="54925" y="52011"/>
                </a:lnTo>
                <a:lnTo>
                  <a:pt x="53484" y="57494"/>
                </a:lnTo>
                <a:lnTo>
                  <a:pt x="51531" y="63134"/>
                </a:lnTo>
                <a:lnTo>
                  <a:pt x="49237" y="68878"/>
                </a:lnTo>
                <a:lnTo>
                  <a:pt x="46715" y="74692"/>
                </a:lnTo>
                <a:lnTo>
                  <a:pt x="41267" y="86443"/>
                </a:lnTo>
                <a:lnTo>
                  <a:pt x="23777" y="122049"/>
                </a:lnTo>
                <a:lnTo>
                  <a:pt x="14872" y="139901"/>
                </a:lnTo>
                <a:lnTo>
                  <a:pt x="11899" y="144861"/>
                </a:lnTo>
                <a:lnTo>
                  <a:pt x="8924" y="149159"/>
                </a:lnTo>
                <a:lnTo>
                  <a:pt x="5949" y="153018"/>
                </a:lnTo>
                <a:lnTo>
                  <a:pt x="3967" y="156582"/>
                </a:lnTo>
                <a:lnTo>
                  <a:pt x="2644" y="159950"/>
                </a:lnTo>
                <a:lnTo>
                  <a:pt x="0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350"/>
          <p:cNvSpPr/>
          <p:nvPr/>
        </p:nvSpPr>
        <p:spPr>
          <a:xfrm>
            <a:off x="7697390" y="3732609"/>
            <a:ext cx="107157" cy="178595"/>
          </a:xfrm>
          <a:custGeom>
            <a:avLst/>
            <a:gdLst/>
            <a:ahLst/>
            <a:cxnLst/>
            <a:rect l="0" t="0" r="0" b="0"/>
            <a:pathLst>
              <a:path w="107157" h="178595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2646" y="9713"/>
                </a:lnTo>
                <a:lnTo>
                  <a:pt x="4739" y="12429"/>
                </a:lnTo>
                <a:lnTo>
                  <a:pt x="6137" y="15231"/>
                </a:lnTo>
                <a:lnTo>
                  <a:pt x="7068" y="18091"/>
                </a:lnTo>
                <a:lnTo>
                  <a:pt x="7688" y="20990"/>
                </a:lnTo>
                <a:lnTo>
                  <a:pt x="9095" y="23915"/>
                </a:lnTo>
                <a:lnTo>
                  <a:pt x="11024" y="26858"/>
                </a:lnTo>
                <a:lnTo>
                  <a:pt x="13302" y="29811"/>
                </a:lnTo>
                <a:lnTo>
                  <a:pt x="14821" y="33765"/>
                </a:lnTo>
                <a:lnTo>
                  <a:pt x="15834" y="38385"/>
                </a:lnTo>
                <a:lnTo>
                  <a:pt x="16509" y="43449"/>
                </a:lnTo>
                <a:lnTo>
                  <a:pt x="17952" y="48810"/>
                </a:lnTo>
                <a:lnTo>
                  <a:pt x="19906" y="54368"/>
                </a:lnTo>
                <a:lnTo>
                  <a:pt x="22200" y="60058"/>
                </a:lnTo>
                <a:lnTo>
                  <a:pt x="24722" y="64843"/>
                </a:lnTo>
                <a:lnTo>
                  <a:pt x="27395" y="69026"/>
                </a:lnTo>
                <a:lnTo>
                  <a:pt x="30170" y="72806"/>
                </a:lnTo>
                <a:lnTo>
                  <a:pt x="33012" y="77311"/>
                </a:lnTo>
                <a:lnTo>
                  <a:pt x="35899" y="82298"/>
                </a:lnTo>
                <a:lnTo>
                  <a:pt x="41751" y="93131"/>
                </a:lnTo>
                <a:lnTo>
                  <a:pt x="47661" y="104561"/>
                </a:lnTo>
                <a:lnTo>
                  <a:pt x="50625" y="109395"/>
                </a:lnTo>
                <a:lnTo>
                  <a:pt x="53595" y="113609"/>
                </a:lnTo>
                <a:lnTo>
                  <a:pt x="56566" y="117412"/>
                </a:lnTo>
                <a:lnTo>
                  <a:pt x="59539" y="121931"/>
                </a:lnTo>
                <a:lnTo>
                  <a:pt x="62513" y="126928"/>
                </a:lnTo>
                <a:lnTo>
                  <a:pt x="65488" y="132243"/>
                </a:lnTo>
                <a:lnTo>
                  <a:pt x="68463" y="136779"/>
                </a:lnTo>
                <a:lnTo>
                  <a:pt x="71439" y="140796"/>
                </a:lnTo>
                <a:lnTo>
                  <a:pt x="74415" y="144465"/>
                </a:lnTo>
                <a:lnTo>
                  <a:pt x="77392" y="147904"/>
                </a:lnTo>
                <a:lnTo>
                  <a:pt x="80368" y="151188"/>
                </a:lnTo>
                <a:lnTo>
                  <a:pt x="86320" y="157484"/>
                </a:lnTo>
                <a:lnTo>
                  <a:pt x="107156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351"/>
          <p:cNvSpPr/>
          <p:nvPr/>
        </p:nvSpPr>
        <p:spPr>
          <a:xfrm>
            <a:off x="7884914" y="3661171"/>
            <a:ext cx="17860" cy="169665"/>
          </a:xfrm>
          <a:custGeom>
            <a:avLst/>
            <a:gdLst/>
            <a:ahLst/>
            <a:cxnLst/>
            <a:rect l="0" t="0" r="0" b="0"/>
            <a:pathLst>
              <a:path w="17860" h="169665">
                <a:moveTo>
                  <a:pt x="17859" y="0"/>
                </a:moveTo>
                <a:lnTo>
                  <a:pt x="17859" y="25990"/>
                </a:lnTo>
                <a:lnTo>
                  <a:pt x="16867" y="31218"/>
                </a:lnTo>
                <a:lnTo>
                  <a:pt x="15213" y="36687"/>
                </a:lnTo>
                <a:lnTo>
                  <a:pt x="13119" y="42318"/>
                </a:lnTo>
                <a:lnTo>
                  <a:pt x="11722" y="49048"/>
                </a:lnTo>
                <a:lnTo>
                  <a:pt x="10791" y="56511"/>
                </a:lnTo>
                <a:lnTo>
                  <a:pt x="10170" y="64463"/>
                </a:lnTo>
                <a:lnTo>
                  <a:pt x="9756" y="73733"/>
                </a:lnTo>
                <a:lnTo>
                  <a:pt x="9297" y="94617"/>
                </a:lnTo>
                <a:lnTo>
                  <a:pt x="9039" y="123946"/>
                </a:lnTo>
                <a:lnTo>
                  <a:pt x="8010" y="133233"/>
                </a:lnTo>
                <a:lnTo>
                  <a:pt x="6333" y="142400"/>
                </a:lnTo>
                <a:lnTo>
                  <a:pt x="0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352"/>
          <p:cNvSpPr/>
          <p:nvPr/>
        </p:nvSpPr>
        <p:spPr>
          <a:xfrm>
            <a:off x="8563573" y="4116587"/>
            <a:ext cx="124892" cy="276820"/>
          </a:xfrm>
          <a:custGeom>
            <a:avLst/>
            <a:gdLst/>
            <a:ahLst/>
            <a:cxnLst/>
            <a:rect l="0" t="0" r="0" b="0"/>
            <a:pathLst>
              <a:path w="124892" h="276820">
                <a:moveTo>
                  <a:pt x="44645" y="17858"/>
                </a:moveTo>
                <a:lnTo>
                  <a:pt x="44645" y="10170"/>
                </a:lnTo>
                <a:lnTo>
                  <a:pt x="43653" y="9756"/>
                </a:lnTo>
                <a:lnTo>
                  <a:pt x="39904" y="9296"/>
                </a:lnTo>
                <a:lnTo>
                  <a:pt x="35747" y="8931"/>
                </a:lnTo>
                <a:lnTo>
                  <a:pt x="35726" y="8929"/>
                </a:lnTo>
                <a:lnTo>
                  <a:pt x="43404" y="8928"/>
                </a:lnTo>
                <a:lnTo>
                  <a:pt x="46740" y="6283"/>
                </a:lnTo>
                <a:lnTo>
                  <a:pt x="49019" y="4188"/>
                </a:lnTo>
                <a:lnTo>
                  <a:pt x="51529" y="2791"/>
                </a:lnTo>
                <a:lnTo>
                  <a:pt x="54197" y="1860"/>
                </a:lnTo>
                <a:lnTo>
                  <a:pt x="60863" y="367"/>
                </a:lnTo>
                <a:lnTo>
                  <a:pt x="64421" y="162"/>
                </a:lnTo>
                <a:lnTo>
                  <a:pt x="69310" y="71"/>
                </a:lnTo>
                <a:lnTo>
                  <a:pt x="93521" y="0"/>
                </a:lnTo>
                <a:lnTo>
                  <a:pt x="96081" y="991"/>
                </a:lnTo>
                <a:lnTo>
                  <a:pt x="98780" y="2645"/>
                </a:lnTo>
                <a:lnTo>
                  <a:pt x="101571" y="4739"/>
                </a:lnTo>
                <a:lnTo>
                  <a:pt x="104424" y="7128"/>
                </a:lnTo>
                <a:lnTo>
                  <a:pt x="107317" y="9712"/>
                </a:lnTo>
                <a:lnTo>
                  <a:pt x="114352" y="16249"/>
                </a:lnTo>
                <a:lnTo>
                  <a:pt x="117960" y="22435"/>
                </a:lnTo>
                <a:lnTo>
                  <a:pt x="120310" y="26862"/>
                </a:lnTo>
                <a:lnTo>
                  <a:pt x="122923" y="34427"/>
                </a:lnTo>
                <a:lnTo>
                  <a:pt x="124084" y="41097"/>
                </a:lnTo>
                <a:lnTo>
                  <a:pt x="124599" y="47369"/>
                </a:lnTo>
                <a:lnTo>
                  <a:pt x="124830" y="53463"/>
                </a:lnTo>
                <a:lnTo>
                  <a:pt x="124891" y="56477"/>
                </a:lnTo>
                <a:lnTo>
                  <a:pt x="122312" y="65118"/>
                </a:lnTo>
                <a:lnTo>
                  <a:pt x="120236" y="70201"/>
                </a:lnTo>
                <a:lnTo>
                  <a:pt x="118852" y="75573"/>
                </a:lnTo>
                <a:lnTo>
                  <a:pt x="117928" y="81140"/>
                </a:lnTo>
                <a:lnTo>
                  <a:pt x="117314" y="86835"/>
                </a:lnTo>
                <a:lnTo>
                  <a:pt x="115911" y="92616"/>
                </a:lnTo>
                <a:lnTo>
                  <a:pt x="113984" y="98454"/>
                </a:lnTo>
                <a:lnTo>
                  <a:pt x="111707" y="104331"/>
                </a:lnTo>
                <a:lnTo>
                  <a:pt x="108205" y="110233"/>
                </a:lnTo>
                <a:lnTo>
                  <a:pt x="103885" y="116152"/>
                </a:lnTo>
                <a:lnTo>
                  <a:pt x="99023" y="122082"/>
                </a:lnTo>
                <a:lnTo>
                  <a:pt x="94787" y="127029"/>
                </a:lnTo>
                <a:lnTo>
                  <a:pt x="90972" y="131318"/>
                </a:lnTo>
                <a:lnTo>
                  <a:pt x="87436" y="135170"/>
                </a:lnTo>
                <a:lnTo>
                  <a:pt x="78216" y="144741"/>
                </a:lnTo>
                <a:lnTo>
                  <a:pt x="60868" y="162314"/>
                </a:lnTo>
                <a:lnTo>
                  <a:pt x="57444" y="166748"/>
                </a:lnTo>
                <a:lnTo>
                  <a:pt x="54171" y="171688"/>
                </a:lnTo>
                <a:lnTo>
                  <a:pt x="50995" y="176966"/>
                </a:lnTo>
                <a:lnTo>
                  <a:pt x="47886" y="181477"/>
                </a:lnTo>
                <a:lnTo>
                  <a:pt x="44822" y="185476"/>
                </a:lnTo>
                <a:lnTo>
                  <a:pt x="41786" y="189135"/>
                </a:lnTo>
                <a:lnTo>
                  <a:pt x="37779" y="192566"/>
                </a:lnTo>
                <a:lnTo>
                  <a:pt x="33122" y="195845"/>
                </a:lnTo>
                <a:lnTo>
                  <a:pt x="28034" y="199024"/>
                </a:lnTo>
                <a:lnTo>
                  <a:pt x="23648" y="202135"/>
                </a:lnTo>
                <a:lnTo>
                  <a:pt x="19734" y="205201"/>
                </a:lnTo>
                <a:lnTo>
                  <a:pt x="16131" y="208238"/>
                </a:lnTo>
                <a:lnTo>
                  <a:pt x="13729" y="211255"/>
                </a:lnTo>
                <a:lnTo>
                  <a:pt x="11061" y="217252"/>
                </a:lnTo>
                <a:lnTo>
                  <a:pt x="9357" y="219248"/>
                </a:lnTo>
                <a:lnTo>
                  <a:pt x="7230" y="220579"/>
                </a:lnTo>
                <a:lnTo>
                  <a:pt x="122" y="223195"/>
                </a:lnTo>
                <a:lnTo>
                  <a:pt x="0" y="231801"/>
                </a:lnTo>
                <a:lnTo>
                  <a:pt x="2644" y="234652"/>
                </a:lnTo>
                <a:lnTo>
                  <a:pt x="4738" y="236801"/>
                </a:lnTo>
                <a:lnTo>
                  <a:pt x="7126" y="238234"/>
                </a:lnTo>
                <a:lnTo>
                  <a:pt x="9710" y="239190"/>
                </a:lnTo>
                <a:lnTo>
                  <a:pt x="12426" y="239826"/>
                </a:lnTo>
                <a:lnTo>
                  <a:pt x="14236" y="241243"/>
                </a:lnTo>
                <a:lnTo>
                  <a:pt x="15442" y="243180"/>
                </a:lnTo>
                <a:lnTo>
                  <a:pt x="16248" y="245463"/>
                </a:lnTo>
                <a:lnTo>
                  <a:pt x="17776" y="246985"/>
                </a:lnTo>
                <a:lnTo>
                  <a:pt x="19787" y="248000"/>
                </a:lnTo>
                <a:lnTo>
                  <a:pt x="22119" y="248677"/>
                </a:lnTo>
                <a:lnTo>
                  <a:pt x="24667" y="249128"/>
                </a:lnTo>
                <a:lnTo>
                  <a:pt x="27359" y="249428"/>
                </a:lnTo>
                <a:lnTo>
                  <a:pt x="30145" y="249629"/>
                </a:lnTo>
                <a:lnTo>
                  <a:pt x="32993" y="250754"/>
                </a:lnTo>
                <a:lnTo>
                  <a:pt x="35885" y="252497"/>
                </a:lnTo>
                <a:lnTo>
                  <a:pt x="38805" y="254651"/>
                </a:lnTo>
                <a:lnTo>
                  <a:pt x="41744" y="256087"/>
                </a:lnTo>
                <a:lnTo>
                  <a:pt x="44696" y="257045"/>
                </a:lnTo>
                <a:lnTo>
                  <a:pt x="47655" y="257683"/>
                </a:lnTo>
                <a:lnTo>
                  <a:pt x="50621" y="259100"/>
                </a:lnTo>
                <a:lnTo>
                  <a:pt x="53590" y="261038"/>
                </a:lnTo>
                <a:lnTo>
                  <a:pt x="56562" y="263322"/>
                </a:lnTo>
                <a:lnTo>
                  <a:pt x="59534" y="264844"/>
                </a:lnTo>
                <a:lnTo>
                  <a:pt x="62509" y="265859"/>
                </a:lnTo>
                <a:lnTo>
                  <a:pt x="65484" y="266536"/>
                </a:lnTo>
                <a:lnTo>
                  <a:pt x="68459" y="267979"/>
                </a:lnTo>
                <a:lnTo>
                  <a:pt x="71436" y="269933"/>
                </a:lnTo>
                <a:lnTo>
                  <a:pt x="74412" y="272229"/>
                </a:lnTo>
                <a:lnTo>
                  <a:pt x="77387" y="273759"/>
                </a:lnTo>
                <a:lnTo>
                  <a:pt x="80364" y="274779"/>
                </a:lnTo>
                <a:lnTo>
                  <a:pt x="89294" y="2768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8590359" y="4527351"/>
            <a:ext cx="2646" cy="1"/>
          </a:xfrm>
          <a:custGeom>
            <a:avLst/>
            <a:gdLst/>
            <a:ahLst/>
            <a:cxnLst/>
            <a:rect l="0" t="0" r="0" b="0"/>
            <a:pathLst>
              <a:path w="2646" h="1">
                <a:moveTo>
                  <a:pt x="0" y="0"/>
                </a:moveTo>
                <a:lnTo>
                  <a:pt x="2645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354"/>
          <p:cNvSpPr/>
          <p:nvPr/>
        </p:nvSpPr>
        <p:spPr>
          <a:xfrm>
            <a:off x="7429613" y="2795280"/>
            <a:ext cx="240989" cy="303322"/>
          </a:xfrm>
          <a:custGeom>
            <a:avLst/>
            <a:gdLst/>
            <a:ahLst/>
            <a:cxnLst/>
            <a:rect l="0" t="0" r="0" b="0"/>
            <a:pathLst>
              <a:path w="240989" h="303322">
                <a:moveTo>
                  <a:pt x="53465" y="303321"/>
                </a:moveTo>
                <a:lnTo>
                  <a:pt x="41037" y="303321"/>
                </a:lnTo>
                <a:lnTo>
                  <a:pt x="38233" y="302329"/>
                </a:lnTo>
                <a:lnTo>
                  <a:pt x="32474" y="298580"/>
                </a:lnTo>
                <a:lnTo>
                  <a:pt x="28394" y="295633"/>
                </a:lnTo>
                <a:lnTo>
                  <a:pt x="24794" y="294943"/>
                </a:lnTo>
                <a:lnTo>
                  <a:pt x="22444" y="294759"/>
                </a:lnTo>
                <a:lnTo>
                  <a:pt x="19887" y="293644"/>
                </a:lnTo>
                <a:lnTo>
                  <a:pt x="14398" y="289760"/>
                </a:lnTo>
                <a:lnTo>
                  <a:pt x="12538" y="287335"/>
                </a:lnTo>
                <a:lnTo>
                  <a:pt x="11297" y="284726"/>
                </a:lnTo>
                <a:lnTo>
                  <a:pt x="9918" y="279182"/>
                </a:lnTo>
                <a:lnTo>
                  <a:pt x="9307" y="273410"/>
                </a:lnTo>
                <a:lnTo>
                  <a:pt x="6388" y="264892"/>
                </a:lnTo>
                <a:lnTo>
                  <a:pt x="4222" y="259842"/>
                </a:lnTo>
                <a:lnTo>
                  <a:pt x="2777" y="253499"/>
                </a:lnTo>
                <a:lnTo>
                  <a:pt x="1813" y="246294"/>
                </a:lnTo>
                <a:lnTo>
                  <a:pt x="1171" y="238514"/>
                </a:lnTo>
                <a:lnTo>
                  <a:pt x="743" y="230351"/>
                </a:lnTo>
                <a:lnTo>
                  <a:pt x="267" y="213343"/>
                </a:lnTo>
                <a:lnTo>
                  <a:pt x="0" y="182293"/>
                </a:lnTo>
                <a:lnTo>
                  <a:pt x="955" y="172034"/>
                </a:lnTo>
                <a:lnTo>
                  <a:pt x="2583" y="162218"/>
                </a:lnTo>
                <a:lnTo>
                  <a:pt x="4661" y="152698"/>
                </a:lnTo>
                <a:lnTo>
                  <a:pt x="6046" y="142382"/>
                </a:lnTo>
                <a:lnTo>
                  <a:pt x="6970" y="131536"/>
                </a:lnTo>
                <a:lnTo>
                  <a:pt x="7586" y="120337"/>
                </a:lnTo>
                <a:lnTo>
                  <a:pt x="8269" y="99956"/>
                </a:lnTo>
                <a:lnTo>
                  <a:pt x="8708" y="67359"/>
                </a:lnTo>
                <a:lnTo>
                  <a:pt x="9737" y="59693"/>
                </a:lnTo>
                <a:lnTo>
                  <a:pt x="11414" y="51605"/>
                </a:lnTo>
                <a:lnTo>
                  <a:pt x="13525" y="43237"/>
                </a:lnTo>
                <a:lnTo>
                  <a:pt x="14932" y="36666"/>
                </a:lnTo>
                <a:lnTo>
                  <a:pt x="15869" y="31293"/>
                </a:lnTo>
                <a:lnTo>
                  <a:pt x="16495" y="26719"/>
                </a:lnTo>
                <a:lnTo>
                  <a:pt x="16912" y="21685"/>
                </a:lnTo>
                <a:lnTo>
                  <a:pt x="17190" y="16345"/>
                </a:lnTo>
                <a:lnTo>
                  <a:pt x="17737" y="0"/>
                </a:lnTo>
                <a:lnTo>
                  <a:pt x="17744" y="4538"/>
                </a:lnTo>
                <a:lnTo>
                  <a:pt x="18737" y="6898"/>
                </a:lnTo>
                <a:lnTo>
                  <a:pt x="25434" y="15969"/>
                </a:lnTo>
                <a:lnTo>
                  <a:pt x="26124" y="19505"/>
                </a:lnTo>
                <a:lnTo>
                  <a:pt x="26512" y="27074"/>
                </a:lnTo>
                <a:lnTo>
                  <a:pt x="26567" y="29859"/>
                </a:lnTo>
                <a:lnTo>
                  <a:pt x="27596" y="32709"/>
                </a:lnTo>
                <a:lnTo>
                  <a:pt x="31384" y="38520"/>
                </a:lnTo>
                <a:lnTo>
                  <a:pt x="33784" y="40467"/>
                </a:lnTo>
                <a:lnTo>
                  <a:pt x="36376" y="41765"/>
                </a:lnTo>
                <a:lnTo>
                  <a:pt x="39095" y="42630"/>
                </a:lnTo>
                <a:lnTo>
                  <a:pt x="40909" y="44199"/>
                </a:lnTo>
                <a:lnTo>
                  <a:pt x="42117" y="46237"/>
                </a:lnTo>
                <a:lnTo>
                  <a:pt x="42923" y="48588"/>
                </a:lnTo>
                <a:lnTo>
                  <a:pt x="44453" y="50155"/>
                </a:lnTo>
                <a:lnTo>
                  <a:pt x="46464" y="51200"/>
                </a:lnTo>
                <a:lnTo>
                  <a:pt x="48798" y="51897"/>
                </a:lnTo>
                <a:lnTo>
                  <a:pt x="52338" y="52361"/>
                </a:lnTo>
                <a:lnTo>
                  <a:pt x="56682" y="52670"/>
                </a:lnTo>
                <a:lnTo>
                  <a:pt x="61563" y="52877"/>
                </a:lnTo>
                <a:lnTo>
                  <a:pt x="65809" y="54007"/>
                </a:lnTo>
                <a:lnTo>
                  <a:pt x="73173" y="57908"/>
                </a:lnTo>
                <a:lnTo>
                  <a:pt x="77517" y="59345"/>
                </a:lnTo>
                <a:lnTo>
                  <a:pt x="82398" y="60303"/>
                </a:lnTo>
                <a:lnTo>
                  <a:pt x="87637" y="60942"/>
                </a:lnTo>
                <a:lnTo>
                  <a:pt x="93113" y="61368"/>
                </a:lnTo>
                <a:lnTo>
                  <a:pt x="98748" y="61652"/>
                </a:lnTo>
                <a:lnTo>
                  <a:pt x="104489" y="61841"/>
                </a:lnTo>
                <a:lnTo>
                  <a:pt x="110301" y="60975"/>
                </a:lnTo>
                <a:lnTo>
                  <a:pt x="116161" y="59406"/>
                </a:lnTo>
                <a:lnTo>
                  <a:pt x="122051" y="57367"/>
                </a:lnTo>
                <a:lnTo>
                  <a:pt x="127962" y="56008"/>
                </a:lnTo>
                <a:lnTo>
                  <a:pt x="133888" y="55102"/>
                </a:lnTo>
                <a:lnTo>
                  <a:pt x="139822" y="54498"/>
                </a:lnTo>
                <a:lnTo>
                  <a:pt x="146755" y="54095"/>
                </a:lnTo>
                <a:lnTo>
                  <a:pt x="162396" y="53648"/>
                </a:lnTo>
                <a:lnTo>
                  <a:pt x="201925" y="53321"/>
                </a:lnTo>
                <a:lnTo>
                  <a:pt x="208002" y="54303"/>
                </a:lnTo>
                <a:lnTo>
                  <a:pt x="214035" y="55949"/>
                </a:lnTo>
                <a:lnTo>
                  <a:pt x="220043" y="58039"/>
                </a:lnTo>
                <a:lnTo>
                  <a:pt x="225040" y="59433"/>
                </a:lnTo>
                <a:lnTo>
                  <a:pt x="229364" y="60362"/>
                </a:lnTo>
                <a:lnTo>
                  <a:pt x="240988" y="622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355"/>
          <p:cNvSpPr/>
          <p:nvPr/>
        </p:nvSpPr>
        <p:spPr>
          <a:xfrm>
            <a:off x="7456289" y="2991455"/>
            <a:ext cx="178594" cy="17850"/>
          </a:xfrm>
          <a:custGeom>
            <a:avLst/>
            <a:gdLst/>
            <a:ahLst/>
            <a:cxnLst/>
            <a:rect l="0" t="0" r="0" b="0"/>
            <a:pathLst>
              <a:path w="178594" h="17850">
                <a:moveTo>
                  <a:pt x="0" y="17849"/>
                </a:moveTo>
                <a:lnTo>
                  <a:pt x="4739" y="13108"/>
                </a:lnTo>
                <a:lnTo>
                  <a:pt x="7128" y="11712"/>
                </a:lnTo>
                <a:lnTo>
                  <a:pt x="9713" y="10781"/>
                </a:lnTo>
                <a:lnTo>
                  <a:pt x="12428" y="10161"/>
                </a:lnTo>
                <a:lnTo>
                  <a:pt x="16223" y="8755"/>
                </a:lnTo>
                <a:lnTo>
                  <a:pt x="20737" y="6825"/>
                </a:lnTo>
                <a:lnTo>
                  <a:pt x="25731" y="4547"/>
                </a:lnTo>
                <a:lnTo>
                  <a:pt x="31043" y="3028"/>
                </a:lnTo>
                <a:lnTo>
                  <a:pt x="36570" y="2015"/>
                </a:lnTo>
                <a:lnTo>
                  <a:pt x="42240" y="1340"/>
                </a:lnTo>
                <a:lnTo>
                  <a:pt x="48995" y="890"/>
                </a:lnTo>
                <a:lnTo>
                  <a:pt x="56476" y="590"/>
                </a:lnTo>
                <a:lnTo>
                  <a:pt x="72725" y="256"/>
                </a:lnTo>
                <a:lnTo>
                  <a:pt x="142924" y="0"/>
                </a:lnTo>
                <a:lnTo>
                  <a:pt x="150845" y="989"/>
                </a:lnTo>
                <a:lnTo>
                  <a:pt x="158111" y="2640"/>
                </a:lnTo>
                <a:lnTo>
                  <a:pt x="178593" y="89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356"/>
          <p:cNvSpPr/>
          <p:nvPr/>
        </p:nvSpPr>
        <p:spPr>
          <a:xfrm>
            <a:off x="7787101" y="2786062"/>
            <a:ext cx="106743" cy="294681"/>
          </a:xfrm>
          <a:custGeom>
            <a:avLst/>
            <a:gdLst/>
            <a:ahLst/>
            <a:cxnLst/>
            <a:rect l="0" t="0" r="0" b="0"/>
            <a:pathLst>
              <a:path w="106743" h="294681">
                <a:moveTo>
                  <a:pt x="106742" y="0"/>
                </a:moveTo>
                <a:lnTo>
                  <a:pt x="88699" y="0"/>
                </a:lnTo>
                <a:lnTo>
                  <a:pt x="84792" y="1984"/>
                </a:lnTo>
                <a:lnTo>
                  <a:pt x="81193" y="5292"/>
                </a:lnTo>
                <a:lnTo>
                  <a:pt x="77804" y="9481"/>
                </a:lnTo>
                <a:lnTo>
                  <a:pt x="74551" y="13266"/>
                </a:lnTo>
                <a:lnTo>
                  <a:pt x="71391" y="16781"/>
                </a:lnTo>
                <a:lnTo>
                  <a:pt x="68291" y="20117"/>
                </a:lnTo>
                <a:lnTo>
                  <a:pt x="65233" y="24325"/>
                </a:lnTo>
                <a:lnTo>
                  <a:pt x="62203" y="29115"/>
                </a:lnTo>
                <a:lnTo>
                  <a:pt x="59190" y="34293"/>
                </a:lnTo>
                <a:lnTo>
                  <a:pt x="55197" y="39729"/>
                </a:lnTo>
                <a:lnTo>
                  <a:pt x="50550" y="45338"/>
                </a:lnTo>
                <a:lnTo>
                  <a:pt x="45468" y="51061"/>
                </a:lnTo>
                <a:lnTo>
                  <a:pt x="41088" y="57853"/>
                </a:lnTo>
                <a:lnTo>
                  <a:pt x="37176" y="65358"/>
                </a:lnTo>
                <a:lnTo>
                  <a:pt x="33575" y="73337"/>
                </a:lnTo>
                <a:lnTo>
                  <a:pt x="30183" y="81634"/>
                </a:lnTo>
                <a:lnTo>
                  <a:pt x="26929" y="90141"/>
                </a:lnTo>
                <a:lnTo>
                  <a:pt x="20668" y="107531"/>
                </a:lnTo>
                <a:lnTo>
                  <a:pt x="14578" y="125182"/>
                </a:lnTo>
                <a:lnTo>
                  <a:pt x="12557" y="134056"/>
                </a:lnTo>
                <a:lnTo>
                  <a:pt x="11209" y="142949"/>
                </a:lnTo>
                <a:lnTo>
                  <a:pt x="10312" y="151854"/>
                </a:lnTo>
                <a:lnTo>
                  <a:pt x="8721" y="160767"/>
                </a:lnTo>
                <a:lnTo>
                  <a:pt x="6668" y="169686"/>
                </a:lnTo>
                <a:lnTo>
                  <a:pt x="4307" y="178608"/>
                </a:lnTo>
                <a:lnTo>
                  <a:pt x="2733" y="187533"/>
                </a:lnTo>
                <a:lnTo>
                  <a:pt x="1684" y="196460"/>
                </a:lnTo>
                <a:lnTo>
                  <a:pt x="984" y="205387"/>
                </a:lnTo>
                <a:lnTo>
                  <a:pt x="518" y="214315"/>
                </a:lnTo>
                <a:lnTo>
                  <a:pt x="0" y="232173"/>
                </a:lnTo>
                <a:lnTo>
                  <a:pt x="854" y="240110"/>
                </a:lnTo>
                <a:lnTo>
                  <a:pt x="2416" y="247386"/>
                </a:lnTo>
                <a:lnTo>
                  <a:pt x="4449" y="254221"/>
                </a:lnTo>
                <a:lnTo>
                  <a:pt x="6796" y="260762"/>
                </a:lnTo>
                <a:lnTo>
                  <a:pt x="9354" y="267107"/>
                </a:lnTo>
                <a:lnTo>
                  <a:pt x="12051" y="273321"/>
                </a:lnTo>
                <a:lnTo>
                  <a:pt x="13849" y="278456"/>
                </a:lnTo>
                <a:lnTo>
                  <a:pt x="15048" y="282872"/>
                </a:lnTo>
                <a:lnTo>
                  <a:pt x="17445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357"/>
          <p:cNvSpPr/>
          <p:nvPr/>
        </p:nvSpPr>
        <p:spPr>
          <a:xfrm>
            <a:off x="8001000" y="2706377"/>
            <a:ext cx="187030" cy="410084"/>
          </a:xfrm>
          <a:custGeom>
            <a:avLst/>
            <a:gdLst/>
            <a:ahLst/>
            <a:cxnLst/>
            <a:rect l="0" t="0" r="0" b="0"/>
            <a:pathLst>
              <a:path w="187030" h="410084">
                <a:moveTo>
                  <a:pt x="0" y="293998"/>
                </a:moveTo>
                <a:lnTo>
                  <a:pt x="0" y="260578"/>
                </a:lnTo>
                <a:lnTo>
                  <a:pt x="991" y="252866"/>
                </a:lnTo>
                <a:lnTo>
                  <a:pt x="2645" y="243756"/>
                </a:lnTo>
                <a:lnTo>
                  <a:pt x="4739" y="233714"/>
                </a:lnTo>
                <a:lnTo>
                  <a:pt x="7128" y="224043"/>
                </a:lnTo>
                <a:lnTo>
                  <a:pt x="9713" y="214619"/>
                </a:lnTo>
                <a:lnTo>
                  <a:pt x="12428" y="205360"/>
                </a:lnTo>
                <a:lnTo>
                  <a:pt x="18091" y="184488"/>
                </a:lnTo>
                <a:lnTo>
                  <a:pt x="29811" y="138752"/>
                </a:lnTo>
                <a:lnTo>
                  <a:pt x="33764" y="127992"/>
                </a:lnTo>
                <a:lnTo>
                  <a:pt x="38384" y="117843"/>
                </a:lnTo>
                <a:lnTo>
                  <a:pt x="43449" y="108100"/>
                </a:lnTo>
                <a:lnTo>
                  <a:pt x="48809" y="98628"/>
                </a:lnTo>
                <a:lnTo>
                  <a:pt x="54367" y="89337"/>
                </a:lnTo>
                <a:lnTo>
                  <a:pt x="60057" y="80167"/>
                </a:lnTo>
                <a:lnTo>
                  <a:pt x="65835" y="72069"/>
                </a:lnTo>
                <a:lnTo>
                  <a:pt x="71670" y="64686"/>
                </a:lnTo>
                <a:lnTo>
                  <a:pt x="77546" y="57779"/>
                </a:lnTo>
                <a:lnTo>
                  <a:pt x="83447" y="51190"/>
                </a:lnTo>
                <a:lnTo>
                  <a:pt x="95295" y="38578"/>
                </a:lnTo>
                <a:lnTo>
                  <a:pt x="100240" y="32437"/>
                </a:lnTo>
                <a:lnTo>
                  <a:pt x="104530" y="26358"/>
                </a:lnTo>
                <a:lnTo>
                  <a:pt x="108382" y="20321"/>
                </a:lnTo>
                <a:lnTo>
                  <a:pt x="112934" y="15304"/>
                </a:lnTo>
                <a:lnTo>
                  <a:pt x="117954" y="10967"/>
                </a:lnTo>
                <a:lnTo>
                  <a:pt x="123284" y="7084"/>
                </a:lnTo>
                <a:lnTo>
                  <a:pt x="127829" y="4495"/>
                </a:lnTo>
                <a:lnTo>
                  <a:pt x="131853" y="2770"/>
                </a:lnTo>
                <a:lnTo>
                  <a:pt x="135527" y="1619"/>
                </a:lnTo>
                <a:lnTo>
                  <a:pt x="139959" y="852"/>
                </a:lnTo>
                <a:lnTo>
                  <a:pt x="144899" y="341"/>
                </a:lnTo>
                <a:lnTo>
                  <a:pt x="150178" y="0"/>
                </a:lnTo>
                <a:lnTo>
                  <a:pt x="154689" y="1757"/>
                </a:lnTo>
                <a:lnTo>
                  <a:pt x="158687" y="4912"/>
                </a:lnTo>
                <a:lnTo>
                  <a:pt x="162346" y="9001"/>
                </a:lnTo>
                <a:lnTo>
                  <a:pt x="164785" y="13711"/>
                </a:lnTo>
                <a:lnTo>
                  <a:pt x="169210" y="29820"/>
                </a:lnTo>
                <a:lnTo>
                  <a:pt x="173761" y="41317"/>
                </a:lnTo>
                <a:lnTo>
                  <a:pt x="176363" y="49146"/>
                </a:lnTo>
                <a:lnTo>
                  <a:pt x="179090" y="58333"/>
                </a:lnTo>
                <a:lnTo>
                  <a:pt x="181901" y="68427"/>
                </a:lnTo>
                <a:lnTo>
                  <a:pt x="183775" y="78133"/>
                </a:lnTo>
                <a:lnTo>
                  <a:pt x="185024" y="87580"/>
                </a:lnTo>
                <a:lnTo>
                  <a:pt x="185857" y="96854"/>
                </a:lnTo>
                <a:lnTo>
                  <a:pt x="186411" y="107998"/>
                </a:lnTo>
                <a:lnTo>
                  <a:pt x="187029" y="133610"/>
                </a:lnTo>
                <a:lnTo>
                  <a:pt x="186201" y="146393"/>
                </a:lnTo>
                <a:lnTo>
                  <a:pt x="184657" y="158883"/>
                </a:lnTo>
                <a:lnTo>
                  <a:pt x="182635" y="171179"/>
                </a:lnTo>
                <a:lnTo>
                  <a:pt x="181288" y="183345"/>
                </a:lnTo>
                <a:lnTo>
                  <a:pt x="180390" y="195425"/>
                </a:lnTo>
                <a:lnTo>
                  <a:pt x="179792" y="207446"/>
                </a:lnTo>
                <a:lnTo>
                  <a:pt x="178399" y="220422"/>
                </a:lnTo>
                <a:lnTo>
                  <a:pt x="176479" y="234033"/>
                </a:lnTo>
                <a:lnTo>
                  <a:pt x="174207" y="248068"/>
                </a:lnTo>
                <a:lnTo>
                  <a:pt x="171701" y="261393"/>
                </a:lnTo>
                <a:lnTo>
                  <a:pt x="166269" y="286783"/>
                </a:lnTo>
                <a:lnTo>
                  <a:pt x="164424" y="299110"/>
                </a:lnTo>
                <a:lnTo>
                  <a:pt x="163193" y="311296"/>
                </a:lnTo>
                <a:lnTo>
                  <a:pt x="162373" y="323389"/>
                </a:lnTo>
                <a:lnTo>
                  <a:pt x="160835" y="334428"/>
                </a:lnTo>
                <a:lnTo>
                  <a:pt x="158817" y="344763"/>
                </a:lnTo>
                <a:lnTo>
                  <a:pt x="156478" y="354630"/>
                </a:lnTo>
                <a:lnTo>
                  <a:pt x="153928" y="364185"/>
                </a:lnTo>
                <a:lnTo>
                  <a:pt x="148449" y="382739"/>
                </a:lnTo>
                <a:lnTo>
                  <a:pt x="146591" y="389869"/>
                </a:lnTo>
                <a:lnTo>
                  <a:pt x="145352" y="395615"/>
                </a:lnTo>
                <a:lnTo>
                  <a:pt x="142874" y="4100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358"/>
          <p:cNvSpPr/>
          <p:nvPr/>
        </p:nvSpPr>
        <p:spPr>
          <a:xfrm>
            <a:off x="8009929" y="2911078"/>
            <a:ext cx="205384" cy="8930"/>
          </a:xfrm>
          <a:custGeom>
            <a:avLst/>
            <a:gdLst/>
            <a:ahLst/>
            <a:cxnLst/>
            <a:rect l="0" t="0" r="0" b="0"/>
            <a:pathLst>
              <a:path w="205384" h="8930">
                <a:moveTo>
                  <a:pt x="0" y="0"/>
                </a:moveTo>
                <a:lnTo>
                  <a:pt x="94351" y="0"/>
                </a:lnTo>
                <a:lnTo>
                  <a:pt x="105565" y="992"/>
                </a:lnTo>
                <a:lnTo>
                  <a:pt x="117009" y="2645"/>
                </a:lnTo>
                <a:lnTo>
                  <a:pt x="128608" y="4740"/>
                </a:lnTo>
                <a:lnTo>
                  <a:pt x="139316" y="6137"/>
                </a:lnTo>
                <a:lnTo>
                  <a:pt x="149433" y="7067"/>
                </a:lnTo>
                <a:lnTo>
                  <a:pt x="159153" y="7688"/>
                </a:lnTo>
                <a:lnTo>
                  <a:pt x="177891" y="8378"/>
                </a:lnTo>
                <a:lnTo>
                  <a:pt x="205383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359"/>
          <p:cNvSpPr/>
          <p:nvPr/>
        </p:nvSpPr>
        <p:spPr>
          <a:xfrm>
            <a:off x="8402835" y="2706220"/>
            <a:ext cx="201147" cy="352150"/>
          </a:xfrm>
          <a:custGeom>
            <a:avLst/>
            <a:gdLst/>
            <a:ahLst/>
            <a:cxnLst/>
            <a:rect l="0" t="0" r="0" b="0"/>
            <a:pathLst>
              <a:path w="201147" h="352150">
                <a:moveTo>
                  <a:pt x="8930" y="44123"/>
                </a:moveTo>
                <a:lnTo>
                  <a:pt x="8930" y="48864"/>
                </a:lnTo>
                <a:lnTo>
                  <a:pt x="7938" y="50260"/>
                </a:lnTo>
                <a:lnTo>
                  <a:pt x="6284" y="51191"/>
                </a:lnTo>
                <a:lnTo>
                  <a:pt x="4189" y="51812"/>
                </a:lnTo>
                <a:lnTo>
                  <a:pt x="2793" y="54210"/>
                </a:lnTo>
                <a:lnTo>
                  <a:pt x="1241" y="62166"/>
                </a:lnTo>
                <a:lnTo>
                  <a:pt x="552" y="72317"/>
                </a:lnTo>
                <a:lnTo>
                  <a:pt x="245" y="83443"/>
                </a:lnTo>
                <a:lnTo>
                  <a:pt x="2" y="185306"/>
                </a:lnTo>
                <a:lnTo>
                  <a:pt x="0" y="344046"/>
                </a:lnTo>
                <a:lnTo>
                  <a:pt x="992" y="346267"/>
                </a:lnTo>
                <a:lnTo>
                  <a:pt x="4740" y="351381"/>
                </a:lnTo>
                <a:lnTo>
                  <a:pt x="6136" y="352149"/>
                </a:lnTo>
                <a:lnTo>
                  <a:pt x="7069" y="351669"/>
                </a:lnTo>
                <a:lnTo>
                  <a:pt x="8563" y="348510"/>
                </a:lnTo>
                <a:lnTo>
                  <a:pt x="13562" y="343222"/>
                </a:lnTo>
                <a:lnTo>
                  <a:pt x="18595" y="335476"/>
                </a:lnTo>
                <a:lnTo>
                  <a:pt x="24139" y="325418"/>
                </a:lnTo>
                <a:lnTo>
                  <a:pt x="32839" y="308599"/>
                </a:lnTo>
                <a:lnTo>
                  <a:pt x="38738" y="296936"/>
                </a:lnTo>
                <a:lnTo>
                  <a:pt x="41701" y="290056"/>
                </a:lnTo>
                <a:lnTo>
                  <a:pt x="44668" y="282492"/>
                </a:lnTo>
                <a:lnTo>
                  <a:pt x="47638" y="274474"/>
                </a:lnTo>
                <a:lnTo>
                  <a:pt x="50611" y="267143"/>
                </a:lnTo>
                <a:lnTo>
                  <a:pt x="53584" y="260272"/>
                </a:lnTo>
                <a:lnTo>
                  <a:pt x="59534" y="247346"/>
                </a:lnTo>
                <a:lnTo>
                  <a:pt x="65486" y="234986"/>
                </a:lnTo>
                <a:lnTo>
                  <a:pt x="71439" y="225524"/>
                </a:lnTo>
                <a:lnTo>
                  <a:pt x="76399" y="218011"/>
                </a:lnTo>
                <a:lnTo>
                  <a:pt x="78604" y="211365"/>
                </a:lnTo>
                <a:lnTo>
                  <a:pt x="79845" y="202045"/>
                </a:lnTo>
                <a:lnTo>
                  <a:pt x="79027" y="199014"/>
                </a:lnTo>
                <a:lnTo>
                  <a:pt x="73232" y="189666"/>
                </a:lnTo>
                <a:lnTo>
                  <a:pt x="72633" y="188776"/>
                </a:lnTo>
                <a:lnTo>
                  <a:pt x="71243" y="188183"/>
                </a:lnTo>
                <a:lnTo>
                  <a:pt x="65537" y="187349"/>
                </a:lnTo>
                <a:lnTo>
                  <a:pt x="60461" y="187067"/>
                </a:lnTo>
                <a:lnTo>
                  <a:pt x="58167" y="187045"/>
                </a:lnTo>
                <a:lnTo>
                  <a:pt x="55645" y="188021"/>
                </a:lnTo>
                <a:lnTo>
                  <a:pt x="50197" y="191752"/>
                </a:lnTo>
                <a:lnTo>
                  <a:pt x="44469" y="194072"/>
                </a:lnTo>
                <a:lnTo>
                  <a:pt x="38616" y="195103"/>
                </a:lnTo>
                <a:lnTo>
                  <a:pt x="32707" y="195561"/>
                </a:lnTo>
                <a:lnTo>
                  <a:pt x="26943" y="195918"/>
                </a:lnTo>
                <a:lnTo>
                  <a:pt x="47784" y="195928"/>
                </a:lnTo>
                <a:lnTo>
                  <a:pt x="51700" y="194936"/>
                </a:lnTo>
                <a:lnTo>
                  <a:pt x="56295" y="193282"/>
                </a:lnTo>
                <a:lnTo>
                  <a:pt x="61342" y="191187"/>
                </a:lnTo>
                <a:lnTo>
                  <a:pt x="66692" y="188799"/>
                </a:lnTo>
                <a:lnTo>
                  <a:pt x="77927" y="183499"/>
                </a:lnTo>
                <a:lnTo>
                  <a:pt x="84694" y="180697"/>
                </a:lnTo>
                <a:lnTo>
                  <a:pt x="92182" y="177836"/>
                </a:lnTo>
                <a:lnTo>
                  <a:pt x="100149" y="174937"/>
                </a:lnTo>
                <a:lnTo>
                  <a:pt x="107447" y="171020"/>
                </a:lnTo>
                <a:lnTo>
                  <a:pt x="114295" y="166424"/>
                </a:lnTo>
                <a:lnTo>
                  <a:pt x="120845" y="161376"/>
                </a:lnTo>
                <a:lnTo>
                  <a:pt x="127196" y="157018"/>
                </a:lnTo>
                <a:lnTo>
                  <a:pt x="133416" y="153121"/>
                </a:lnTo>
                <a:lnTo>
                  <a:pt x="139545" y="149530"/>
                </a:lnTo>
                <a:lnTo>
                  <a:pt x="145616" y="145153"/>
                </a:lnTo>
                <a:lnTo>
                  <a:pt x="151649" y="140249"/>
                </a:lnTo>
                <a:lnTo>
                  <a:pt x="157654" y="134997"/>
                </a:lnTo>
                <a:lnTo>
                  <a:pt x="163642" y="129510"/>
                </a:lnTo>
                <a:lnTo>
                  <a:pt x="180558" y="113299"/>
                </a:lnTo>
                <a:lnTo>
                  <a:pt x="188728" y="105295"/>
                </a:lnTo>
                <a:lnTo>
                  <a:pt x="191303" y="100779"/>
                </a:lnTo>
                <a:lnTo>
                  <a:pt x="194165" y="90470"/>
                </a:lnTo>
                <a:lnTo>
                  <a:pt x="195919" y="84943"/>
                </a:lnTo>
                <a:lnTo>
                  <a:pt x="198082" y="79274"/>
                </a:lnTo>
                <a:lnTo>
                  <a:pt x="200517" y="73510"/>
                </a:lnTo>
                <a:lnTo>
                  <a:pt x="201146" y="68675"/>
                </a:lnTo>
                <a:lnTo>
                  <a:pt x="200575" y="64460"/>
                </a:lnTo>
                <a:lnTo>
                  <a:pt x="198285" y="56138"/>
                </a:lnTo>
                <a:lnTo>
                  <a:pt x="197267" y="45825"/>
                </a:lnTo>
                <a:lnTo>
                  <a:pt x="196004" y="41289"/>
                </a:lnTo>
                <a:lnTo>
                  <a:pt x="191955" y="33603"/>
                </a:lnTo>
                <a:lnTo>
                  <a:pt x="186848" y="26880"/>
                </a:lnTo>
                <a:lnTo>
                  <a:pt x="181270" y="20584"/>
                </a:lnTo>
                <a:lnTo>
                  <a:pt x="175484" y="14479"/>
                </a:lnTo>
                <a:lnTo>
                  <a:pt x="171561" y="11462"/>
                </a:lnTo>
                <a:lnTo>
                  <a:pt x="166959" y="8458"/>
                </a:lnTo>
                <a:lnTo>
                  <a:pt x="161908" y="5464"/>
                </a:lnTo>
                <a:lnTo>
                  <a:pt x="157548" y="3468"/>
                </a:lnTo>
                <a:lnTo>
                  <a:pt x="153649" y="2136"/>
                </a:lnTo>
                <a:lnTo>
                  <a:pt x="150058" y="1249"/>
                </a:lnTo>
                <a:lnTo>
                  <a:pt x="144688" y="657"/>
                </a:lnTo>
                <a:lnTo>
                  <a:pt x="138131" y="263"/>
                </a:lnTo>
                <a:lnTo>
                  <a:pt x="130783" y="0"/>
                </a:lnTo>
                <a:lnTo>
                  <a:pt x="123900" y="817"/>
                </a:lnTo>
                <a:lnTo>
                  <a:pt x="117327" y="2354"/>
                </a:lnTo>
                <a:lnTo>
                  <a:pt x="110960" y="4371"/>
                </a:lnTo>
                <a:lnTo>
                  <a:pt x="104731" y="6707"/>
                </a:lnTo>
                <a:lnTo>
                  <a:pt x="98594" y="9258"/>
                </a:lnTo>
                <a:lnTo>
                  <a:pt x="92519" y="11950"/>
                </a:lnTo>
                <a:lnTo>
                  <a:pt x="87476" y="13744"/>
                </a:lnTo>
                <a:lnTo>
                  <a:pt x="83122" y="14941"/>
                </a:lnTo>
                <a:lnTo>
                  <a:pt x="71438" y="173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360"/>
          <p:cNvSpPr/>
          <p:nvPr/>
        </p:nvSpPr>
        <p:spPr>
          <a:xfrm>
            <a:off x="8626236" y="2786062"/>
            <a:ext cx="142718" cy="223243"/>
          </a:xfrm>
          <a:custGeom>
            <a:avLst/>
            <a:gdLst/>
            <a:ahLst/>
            <a:cxnLst/>
            <a:rect l="0" t="0" r="0" b="0"/>
            <a:pathLst>
              <a:path w="142718" h="223243">
                <a:moveTo>
                  <a:pt x="142717" y="0"/>
                </a:moveTo>
                <a:lnTo>
                  <a:pt x="135028" y="0"/>
                </a:lnTo>
                <a:lnTo>
                  <a:pt x="132630" y="992"/>
                </a:lnTo>
                <a:lnTo>
                  <a:pt x="129047" y="2646"/>
                </a:lnTo>
                <a:lnTo>
                  <a:pt x="124674" y="4741"/>
                </a:lnTo>
                <a:lnTo>
                  <a:pt x="120766" y="6137"/>
                </a:lnTo>
                <a:lnTo>
                  <a:pt x="117169" y="7068"/>
                </a:lnTo>
                <a:lnTo>
                  <a:pt x="113779" y="7688"/>
                </a:lnTo>
                <a:lnTo>
                  <a:pt x="109533" y="9094"/>
                </a:lnTo>
                <a:lnTo>
                  <a:pt x="104720" y="11024"/>
                </a:lnTo>
                <a:lnTo>
                  <a:pt x="99525" y="13302"/>
                </a:lnTo>
                <a:lnTo>
                  <a:pt x="88463" y="18479"/>
                </a:lnTo>
                <a:lnTo>
                  <a:pt x="65192" y="29888"/>
                </a:lnTo>
                <a:lnTo>
                  <a:pt x="60276" y="33816"/>
                </a:lnTo>
                <a:lnTo>
                  <a:pt x="56006" y="38419"/>
                </a:lnTo>
                <a:lnTo>
                  <a:pt x="52167" y="43472"/>
                </a:lnTo>
                <a:lnTo>
                  <a:pt x="47624" y="48825"/>
                </a:lnTo>
                <a:lnTo>
                  <a:pt x="42610" y="54378"/>
                </a:lnTo>
                <a:lnTo>
                  <a:pt x="37284" y="60065"/>
                </a:lnTo>
                <a:lnTo>
                  <a:pt x="32740" y="65840"/>
                </a:lnTo>
                <a:lnTo>
                  <a:pt x="28720" y="71675"/>
                </a:lnTo>
                <a:lnTo>
                  <a:pt x="25046" y="77549"/>
                </a:lnTo>
                <a:lnTo>
                  <a:pt x="21606" y="83449"/>
                </a:lnTo>
                <a:lnTo>
                  <a:pt x="18320" y="89367"/>
                </a:lnTo>
                <a:lnTo>
                  <a:pt x="12022" y="101234"/>
                </a:lnTo>
                <a:lnTo>
                  <a:pt x="5917" y="113123"/>
                </a:lnTo>
                <a:lnTo>
                  <a:pt x="3892" y="119072"/>
                </a:lnTo>
                <a:lnTo>
                  <a:pt x="2542" y="125021"/>
                </a:lnTo>
                <a:lnTo>
                  <a:pt x="1642" y="130973"/>
                </a:lnTo>
                <a:lnTo>
                  <a:pt x="1042" y="136925"/>
                </a:lnTo>
                <a:lnTo>
                  <a:pt x="642" y="142877"/>
                </a:lnTo>
                <a:lnTo>
                  <a:pt x="375" y="148829"/>
                </a:lnTo>
                <a:lnTo>
                  <a:pt x="79" y="160735"/>
                </a:lnTo>
                <a:lnTo>
                  <a:pt x="0" y="166688"/>
                </a:lnTo>
                <a:lnTo>
                  <a:pt x="939" y="171649"/>
                </a:lnTo>
                <a:lnTo>
                  <a:pt x="2558" y="175948"/>
                </a:lnTo>
                <a:lnTo>
                  <a:pt x="4628" y="179806"/>
                </a:lnTo>
                <a:lnTo>
                  <a:pt x="7001" y="183371"/>
                </a:lnTo>
                <a:lnTo>
                  <a:pt x="9576" y="186740"/>
                </a:lnTo>
                <a:lnTo>
                  <a:pt x="12284" y="189977"/>
                </a:lnTo>
                <a:lnTo>
                  <a:pt x="15082" y="193128"/>
                </a:lnTo>
                <a:lnTo>
                  <a:pt x="20836" y="199275"/>
                </a:lnTo>
                <a:lnTo>
                  <a:pt x="24752" y="202303"/>
                </a:lnTo>
                <a:lnTo>
                  <a:pt x="29348" y="205314"/>
                </a:lnTo>
                <a:lnTo>
                  <a:pt x="34395" y="208313"/>
                </a:lnTo>
                <a:lnTo>
                  <a:pt x="39745" y="211305"/>
                </a:lnTo>
                <a:lnTo>
                  <a:pt x="50980" y="217275"/>
                </a:lnTo>
                <a:lnTo>
                  <a:pt x="55762" y="219264"/>
                </a:lnTo>
                <a:lnTo>
                  <a:pt x="59943" y="220590"/>
                </a:lnTo>
                <a:lnTo>
                  <a:pt x="71279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361"/>
          <p:cNvSpPr/>
          <p:nvPr/>
        </p:nvSpPr>
        <p:spPr>
          <a:xfrm>
            <a:off x="8894000" y="2661046"/>
            <a:ext cx="142678" cy="401265"/>
          </a:xfrm>
          <a:custGeom>
            <a:avLst/>
            <a:gdLst/>
            <a:ahLst/>
            <a:cxnLst/>
            <a:rect l="0" t="0" r="0" b="0"/>
            <a:pathLst>
              <a:path w="142678" h="401265">
                <a:moveTo>
                  <a:pt x="17827" y="35719"/>
                </a:moveTo>
                <a:lnTo>
                  <a:pt x="17827" y="245454"/>
                </a:lnTo>
                <a:lnTo>
                  <a:pt x="16835" y="255909"/>
                </a:lnTo>
                <a:lnTo>
                  <a:pt x="15180" y="265856"/>
                </a:lnTo>
                <a:lnTo>
                  <a:pt x="13086" y="275464"/>
                </a:lnTo>
                <a:lnTo>
                  <a:pt x="11690" y="284846"/>
                </a:lnTo>
                <a:lnTo>
                  <a:pt x="10758" y="294077"/>
                </a:lnTo>
                <a:lnTo>
                  <a:pt x="10138" y="303208"/>
                </a:lnTo>
                <a:lnTo>
                  <a:pt x="9725" y="312271"/>
                </a:lnTo>
                <a:lnTo>
                  <a:pt x="9265" y="330280"/>
                </a:lnTo>
                <a:lnTo>
                  <a:pt x="8150" y="338257"/>
                </a:lnTo>
                <a:lnTo>
                  <a:pt x="6414" y="345560"/>
                </a:lnTo>
                <a:lnTo>
                  <a:pt x="4266" y="352412"/>
                </a:lnTo>
                <a:lnTo>
                  <a:pt x="2833" y="358965"/>
                </a:lnTo>
                <a:lnTo>
                  <a:pt x="1878" y="365318"/>
                </a:lnTo>
                <a:lnTo>
                  <a:pt x="817" y="376676"/>
                </a:lnTo>
                <a:lnTo>
                  <a:pt x="219" y="388649"/>
                </a:lnTo>
                <a:lnTo>
                  <a:pt x="0" y="399904"/>
                </a:lnTo>
                <a:lnTo>
                  <a:pt x="982" y="400548"/>
                </a:lnTo>
                <a:lnTo>
                  <a:pt x="4718" y="401264"/>
                </a:lnTo>
                <a:lnTo>
                  <a:pt x="6111" y="400462"/>
                </a:lnTo>
                <a:lnTo>
                  <a:pt x="7040" y="398936"/>
                </a:lnTo>
                <a:lnTo>
                  <a:pt x="8072" y="394594"/>
                </a:lnTo>
                <a:lnTo>
                  <a:pt x="8531" y="389357"/>
                </a:lnTo>
                <a:lnTo>
                  <a:pt x="9645" y="386572"/>
                </a:lnTo>
                <a:lnTo>
                  <a:pt x="15953" y="376918"/>
                </a:lnTo>
                <a:lnTo>
                  <a:pt x="18562" y="372326"/>
                </a:lnTo>
                <a:lnTo>
                  <a:pt x="21293" y="367280"/>
                </a:lnTo>
                <a:lnTo>
                  <a:pt x="24107" y="360939"/>
                </a:lnTo>
                <a:lnTo>
                  <a:pt x="26974" y="353736"/>
                </a:lnTo>
                <a:lnTo>
                  <a:pt x="29878" y="345957"/>
                </a:lnTo>
                <a:lnTo>
                  <a:pt x="33799" y="338786"/>
                </a:lnTo>
                <a:lnTo>
                  <a:pt x="38396" y="332022"/>
                </a:lnTo>
                <a:lnTo>
                  <a:pt x="43446" y="325528"/>
                </a:lnTo>
                <a:lnTo>
                  <a:pt x="47804" y="318221"/>
                </a:lnTo>
                <a:lnTo>
                  <a:pt x="51703" y="310375"/>
                </a:lnTo>
                <a:lnTo>
                  <a:pt x="55294" y="302166"/>
                </a:lnTo>
                <a:lnTo>
                  <a:pt x="59672" y="293718"/>
                </a:lnTo>
                <a:lnTo>
                  <a:pt x="64574" y="285109"/>
                </a:lnTo>
                <a:lnTo>
                  <a:pt x="69828" y="276393"/>
                </a:lnTo>
                <a:lnTo>
                  <a:pt x="75315" y="266614"/>
                </a:lnTo>
                <a:lnTo>
                  <a:pt x="86702" y="245165"/>
                </a:lnTo>
                <a:lnTo>
                  <a:pt x="91525" y="234881"/>
                </a:lnTo>
                <a:lnTo>
                  <a:pt x="95733" y="225048"/>
                </a:lnTo>
                <a:lnTo>
                  <a:pt x="99530" y="215516"/>
                </a:lnTo>
                <a:lnTo>
                  <a:pt x="104046" y="206186"/>
                </a:lnTo>
                <a:lnTo>
                  <a:pt x="109040" y="196989"/>
                </a:lnTo>
                <a:lnTo>
                  <a:pt x="114354" y="187881"/>
                </a:lnTo>
                <a:lnTo>
                  <a:pt x="118890" y="177840"/>
                </a:lnTo>
                <a:lnTo>
                  <a:pt x="122905" y="167177"/>
                </a:lnTo>
                <a:lnTo>
                  <a:pt x="136479" y="126289"/>
                </a:lnTo>
                <a:lnTo>
                  <a:pt x="138600" y="116935"/>
                </a:lnTo>
                <a:lnTo>
                  <a:pt x="140015" y="107722"/>
                </a:lnTo>
                <a:lnTo>
                  <a:pt x="140957" y="98604"/>
                </a:lnTo>
                <a:lnTo>
                  <a:pt x="141586" y="90541"/>
                </a:lnTo>
                <a:lnTo>
                  <a:pt x="142005" y="83181"/>
                </a:lnTo>
                <a:lnTo>
                  <a:pt x="142470" y="69712"/>
                </a:lnTo>
                <a:lnTo>
                  <a:pt x="142677" y="57111"/>
                </a:lnTo>
                <a:lnTo>
                  <a:pt x="140122" y="44896"/>
                </a:lnTo>
                <a:lnTo>
                  <a:pt x="135681" y="33845"/>
                </a:lnTo>
                <a:lnTo>
                  <a:pt x="133107" y="29508"/>
                </a:lnTo>
                <a:lnTo>
                  <a:pt x="130399" y="25625"/>
                </a:lnTo>
                <a:lnTo>
                  <a:pt x="127602" y="22045"/>
                </a:lnTo>
                <a:lnTo>
                  <a:pt x="124744" y="18665"/>
                </a:lnTo>
                <a:lnTo>
                  <a:pt x="121848" y="15420"/>
                </a:lnTo>
                <a:lnTo>
                  <a:pt x="118923" y="13257"/>
                </a:lnTo>
                <a:lnTo>
                  <a:pt x="115983" y="11815"/>
                </a:lnTo>
                <a:lnTo>
                  <a:pt x="113030" y="10853"/>
                </a:lnTo>
                <a:lnTo>
                  <a:pt x="110069" y="9220"/>
                </a:lnTo>
                <a:lnTo>
                  <a:pt x="107102" y="7139"/>
                </a:lnTo>
                <a:lnTo>
                  <a:pt x="104133" y="4759"/>
                </a:lnTo>
                <a:lnTo>
                  <a:pt x="101161" y="3173"/>
                </a:lnTo>
                <a:lnTo>
                  <a:pt x="98188" y="2116"/>
                </a:lnTo>
                <a:lnTo>
                  <a:pt x="892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362"/>
          <p:cNvSpPr/>
          <p:nvPr/>
        </p:nvSpPr>
        <p:spPr>
          <a:xfrm>
            <a:off x="8331398" y="2973585"/>
            <a:ext cx="8931" cy="80369"/>
          </a:xfrm>
          <a:custGeom>
            <a:avLst/>
            <a:gdLst/>
            <a:ahLst/>
            <a:cxnLst/>
            <a:rect l="0" t="0" r="0" b="0"/>
            <a:pathLst>
              <a:path w="8931" h="80369">
                <a:moveTo>
                  <a:pt x="0" y="0"/>
                </a:moveTo>
                <a:lnTo>
                  <a:pt x="0" y="33420"/>
                </a:lnTo>
                <a:lnTo>
                  <a:pt x="991" y="38155"/>
                </a:lnTo>
                <a:lnTo>
                  <a:pt x="2646" y="42304"/>
                </a:lnTo>
                <a:lnTo>
                  <a:pt x="4740" y="46062"/>
                </a:lnTo>
                <a:lnTo>
                  <a:pt x="6136" y="50552"/>
                </a:lnTo>
                <a:lnTo>
                  <a:pt x="7068" y="55530"/>
                </a:lnTo>
                <a:lnTo>
                  <a:pt x="7688" y="60833"/>
                </a:lnTo>
                <a:lnTo>
                  <a:pt x="8103" y="65360"/>
                </a:lnTo>
                <a:lnTo>
                  <a:pt x="8378" y="69370"/>
                </a:lnTo>
                <a:lnTo>
                  <a:pt x="8930" y="803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363"/>
          <p:cNvSpPr/>
          <p:nvPr/>
        </p:nvSpPr>
        <p:spPr>
          <a:xfrm>
            <a:off x="8581429" y="2973585"/>
            <a:ext cx="26790" cy="133947"/>
          </a:xfrm>
          <a:custGeom>
            <a:avLst/>
            <a:gdLst/>
            <a:ahLst/>
            <a:cxnLst/>
            <a:rect l="0" t="0" r="0" b="0"/>
            <a:pathLst>
              <a:path w="26790" h="133947">
                <a:moveTo>
                  <a:pt x="26789" y="0"/>
                </a:moveTo>
                <a:lnTo>
                  <a:pt x="26789" y="20991"/>
                </a:lnTo>
                <a:lnTo>
                  <a:pt x="25797" y="24908"/>
                </a:lnTo>
                <a:lnTo>
                  <a:pt x="24143" y="29504"/>
                </a:lnTo>
                <a:lnTo>
                  <a:pt x="22048" y="34553"/>
                </a:lnTo>
                <a:lnTo>
                  <a:pt x="20652" y="39902"/>
                </a:lnTo>
                <a:lnTo>
                  <a:pt x="19721" y="45453"/>
                </a:lnTo>
                <a:lnTo>
                  <a:pt x="19101" y="51138"/>
                </a:lnTo>
                <a:lnTo>
                  <a:pt x="17694" y="56913"/>
                </a:lnTo>
                <a:lnTo>
                  <a:pt x="15766" y="62747"/>
                </a:lnTo>
                <a:lnTo>
                  <a:pt x="13487" y="68620"/>
                </a:lnTo>
                <a:lnTo>
                  <a:pt x="11968" y="75512"/>
                </a:lnTo>
                <a:lnTo>
                  <a:pt x="10955" y="83084"/>
                </a:lnTo>
                <a:lnTo>
                  <a:pt x="10280" y="91108"/>
                </a:lnTo>
                <a:lnTo>
                  <a:pt x="8838" y="97450"/>
                </a:lnTo>
                <a:lnTo>
                  <a:pt x="6884" y="102670"/>
                </a:lnTo>
                <a:lnTo>
                  <a:pt x="4590" y="107142"/>
                </a:lnTo>
                <a:lnTo>
                  <a:pt x="3060" y="112108"/>
                </a:lnTo>
                <a:lnTo>
                  <a:pt x="2040" y="117403"/>
                </a:lnTo>
                <a:lnTo>
                  <a:pt x="0" y="1339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364"/>
          <p:cNvSpPr/>
          <p:nvPr/>
        </p:nvSpPr>
        <p:spPr>
          <a:xfrm>
            <a:off x="8813601" y="3009304"/>
            <a:ext cx="44650" cy="107157"/>
          </a:xfrm>
          <a:custGeom>
            <a:avLst/>
            <a:gdLst/>
            <a:ahLst/>
            <a:cxnLst/>
            <a:rect l="0" t="0" r="0" b="0"/>
            <a:pathLst>
              <a:path w="44650" h="107157">
                <a:moveTo>
                  <a:pt x="44649" y="0"/>
                </a:moveTo>
                <a:lnTo>
                  <a:pt x="39908" y="0"/>
                </a:lnTo>
                <a:lnTo>
                  <a:pt x="38512" y="992"/>
                </a:lnTo>
                <a:lnTo>
                  <a:pt x="37580" y="2646"/>
                </a:lnTo>
                <a:lnTo>
                  <a:pt x="36960" y="4741"/>
                </a:lnTo>
                <a:lnTo>
                  <a:pt x="35554" y="7129"/>
                </a:lnTo>
                <a:lnTo>
                  <a:pt x="33625" y="9714"/>
                </a:lnTo>
                <a:lnTo>
                  <a:pt x="31346" y="12429"/>
                </a:lnTo>
                <a:lnTo>
                  <a:pt x="29827" y="16224"/>
                </a:lnTo>
                <a:lnTo>
                  <a:pt x="28814" y="20737"/>
                </a:lnTo>
                <a:lnTo>
                  <a:pt x="28139" y="25731"/>
                </a:lnTo>
                <a:lnTo>
                  <a:pt x="26697" y="31045"/>
                </a:lnTo>
                <a:lnTo>
                  <a:pt x="24744" y="36571"/>
                </a:lnTo>
                <a:lnTo>
                  <a:pt x="22449" y="42240"/>
                </a:lnTo>
                <a:lnTo>
                  <a:pt x="19927" y="48996"/>
                </a:lnTo>
                <a:lnTo>
                  <a:pt x="14479" y="64440"/>
                </a:lnTo>
                <a:lnTo>
                  <a:pt x="11637" y="71734"/>
                </a:lnTo>
                <a:lnTo>
                  <a:pt x="8750" y="78580"/>
                </a:lnTo>
                <a:lnTo>
                  <a:pt x="5833" y="85129"/>
                </a:lnTo>
                <a:lnTo>
                  <a:pt x="3889" y="90487"/>
                </a:lnTo>
                <a:lnTo>
                  <a:pt x="2592" y="95051"/>
                </a:lnTo>
                <a:lnTo>
                  <a:pt x="0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365"/>
          <p:cNvSpPr/>
          <p:nvPr/>
        </p:nvSpPr>
        <p:spPr>
          <a:xfrm>
            <a:off x="9036843" y="2482453"/>
            <a:ext cx="53579" cy="98227"/>
          </a:xfrm>
          <a:custGeom>
            <a:avLst/>
            <a:gdLst/>
            <a:ahLst/>
            <a:cxnLst/>
            <a:rect l="0" t="0" r="0" b="0"/>
            <a:pathLst>
              <a:path w="53579" h="98227">
                <a:moveTo>
                  <a:pt x="0" y="0"/>
                </a:moveTo>
                <a:lnTo>
                  <a:pt x="12429" y="12428"/>
                </a:lnTo>
                <a:lnTo>
                  <a:pt x="14238" y="15231"/>
                </a:lnTo>
                <a:lnTo>
                  <a:pt x="15446" y="18091"/>
                </a:lnTo>
                <a:lnTo>
                  <a:pt x="16250" y="20990"/>
                </a:lnTo>
                <a:lnTo>
                  <a:pt x="17779" y="23915"/>
                </a:lnTo>
                <a:lnTo>
                  <a:pt x="19791" y="26857"/>
                </a:lnTo>
                <a:lnTo>
                  <a:pt x="22123" y="29811"/>
                </a:lnTo>
                <a:lnTo>
                  <a:pt x="24671" y="33764"/>
                </a:lnTo>
                <a:lnTo>
                  <a:pt x="27361" y="38384"/>
                </a:lnTo>
                <a:lnTo>
                  <a:pt x="30148" y="43449"/>
                </a:lnTo>
                <a:lnTo>
                  <a:pt x="32004" y="47817"/>
                </a:lnTo>
                <a:lnTo>
                  <a:pt x="33242" y="51722"/>
                </a:lnTo>
                <a:lnTo>
                  <a:pt x="34068" y="55317"/>
                </a:lnTo>
                <a:lnTo>
                  <a:pt x="35610" y="59698"/>
                </a:lnTo>
                <a:lnTo>
                  <a:pt x="37631" y="64603"/>
                </a:lnTo>
                <a:lnTo>
                  <a:pt x="39970" y="69858"/>
                </a:lnTo>
                <a:lnTo>
                  <a:pt x="42522" y="74353"/>
                </a:lnTo>
                <a:lnTo>
                  <a:pt x="45215" y="78342"/>
                </a:lnTo>
                <a:lnTo>
                  <a:pt x="48003" y="81993"/>
                </a:lnTo>
                <a:lnTo>
                  <a:pt x="49861" y="85420"/>
                </a:lnTo>
                <a:lnTo>
                  <a:pt x="51100" y="88697"/>
                </a:lnTo>
                <a:lnTo>
                  <a:pt x="53578" y="982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366"/>
          <p:cNvSpPr/>
          <p:nvPr/>
        </p:nvSpPr>
        <p:spPr>
          <a:xfrm>
            <a:off x="8956476" y="2803921"/>
            <a:ext cx="151806" cy="437556"/>
          </a:xfrm>
          <a:custGeom>
            <a:avLst/>
            <a:gdLst/>
            <a:ahLst/>
            <a:cxnLst/>
            <a:rect l="0" t="0" r="0" b="0"/>
            <a:pathLst>
              <a:path w="151806" h="437556">
                <a:moveTo>
                  <a:pt x="151805" y="0"/>
                </a:moveTo>
                <a:lnTo>
                  <a:pt x="151805" y="33420"/>
                </a:lnTo>
                <a:lnTo>
                  <a:pt x="150813" y="40140"/>
                </a:lnTo>
                <a:lnTo>
                  <a:pt x="149158" y="47596"/>
                </a:lnTo>
                <a:lnTo>
                  <a:pt x="147064" y="55543"/>
                </a:lnTo>
                <a:lnTo>
                  <a:pt x="145668" y="63818"/>
                </a:lnTo>
                <a:lnTo>
                  <a:pt x="144736" y="72311"/>
                </a:lnTo>
                <a:lnTo>
                  <a:pt x="144116" y="80950"/>
                </a:lnTo>
                <a:lnTo>
                  <a:pt x="142710" y="89685"/>
                </a:lnTo>
                <a:lnTo>
                  <a:pt x="140781" y="98485"/>
                </a:lnTo>
                <a:lnTo>
                  <a:pt x="130555" y="138737"/>
                </a:lnTo>
                <a:lnTo>
                  <a:pt x="127716" y="149046"/>
                </a:lnTo>
                <a:lnTo>
                  <a:pt x="121917" y="168438"/>
                </a:lnTo>
                <a:lnTo>
                  <a:pt x="107140" y="214151"/>
                </a:lnTo>
                <a:lnTo>
                  <a:pt x="86320" y="276811"/>
                </a:lnTo>
                <a:lnTo>
                  <a:pt x="82351" y="285744"/>
                </a:lnTo>
                <a:lnTo>
                  <a:pt x="77721" y="294676"/>
                </a:lnTo>
                <a:lnTo>
                  <a:pt x="72650" y="303607"/>
                </a:lnTo>
                <a:lnTo>
                  <a:pt x="68277" y="312537"/>
                </a:lnTo>
                <a:lnTo>
                  <a:pt x="64369" y="321468"/>
                </a:lnTo>
                <a:lnTo>
                  <a:pt x="60772" y="330398"/>
                </a:lnTo>
                <a:lnTo>
                  <a:pt x="56390" y="339328"/>
                </a:lnTo>
                <a:lnTo>
                  <a:pt x="51485" y="348258"/>
                </a:lnTo>
                <a:lnTo>
                  <a:pt x="46229" y="357188"/>
                </a:lnTo>
                <a:lnTo>
                  <a:pt x="35099" y="375047"/>
                </a:lnTo>
                <a:lnTo>
                  <a:pt x="29352" y="383977"/>
                </a:lnTo>
                <a:lnTo>
                  <a:pt x="24529" y="392907"/>
                </a:lnTo>
                <a:lnTo>
                  <a:pt x="20321" y="401836"/>
                </a:lnTo>
                <a:lnTo>
                  <a:pt x="16524" y="410766"/>
                </a:lnTo>
                <a:lnTo>
                  <a:pt x="13000" y="417711"/>
                </a:lnTo>
                <a:lnTo>
                  <a:pt x="9659" y="423334"/>
                </a:lnTo>
                <a:lnTo>
                  <a:pt x="0" y="4375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367"/>
          <p:cNvSpPr/>
          <p:nvPr/>
        </p:nvSpPr>
        <p:spPr>
          <a:xfrm>
            <a:off x="1465710" y="2723554"/>
            <a:ext cx="16619" cy="258962"/>
          </a:xfrm>
          <a:custGeom>
            <a:avLst/>
            <a:gdLst/>
            <a:ahLst/>
            <a:cxnLst/>
            <a:rect l="0" t="0" r="0" b="0"/>
            <a:pathLst>
              <a:path w="16619" h="258962">
                <a:moveTo>
                  <a:pt x="7688" y="0"/>
                </a:moveTo>
                <a:lnTo>
                  <a:pt x="2947" y="0"/>
                </a:lnTo>
                <a:lnTo>
                  <a:pt x="1551" y="992"/>
                </a:lnTo>
                <a:lnTo>
                  <a:pt x="620" y="2646"/>
                </a:lnTo>
                <a:lnTo>
                  <a:pt x="0" y="4741"/>
                </a:lnTo>
                <a:lnTo>
                  <a:pt x="578" y="6137"/>
                </a:lnTo>
                <a:lnTo>
                  <a:pt x="1956" y="7068"/>
                </a:lnTo>
                <a:lnTo>
                  <a:pt x="3867" y="7688"/>
                </a:lnTo>
                <a:lnTo>
                  <a:pt x="5140" y="10087"/>
                </a:lnTo>
                <a:lnTo>
                  <a:pt x="5989" y="13670"/>
                </a:lnTo>
                <a:lnTo>
                  <a:pt x="6556" y="18043"/>
                </a:lnTo>
                <a:lnTo>
                  <a:pt x="6933" y="21950"/>
                </a:lnTo>
                <a:lnTo>
                  <a:pt x="7352" y="28938"/>
                </a:lnTo>
                <a:lnTo>
                  <a:pt x="7539" y="37997"/>
                </a:lnTo>
                <a:lnTo>
                  <a:pt x="7589" y="43191"/>
                </a:lnTo>
                <a:lnTo>
                  <a:pt x="8614" y="48638"/>
                </a:lnTo>
                <a:lnTo>
                  <a:pt x="10290" y="54253"/>
                </a:lnTo>
                <a:lnTo>
                  <a:pt x="12399" y="59981"/>
                </a:lnTo>
                <a:lnTo>
                  <a:pt x="13805" y="65784"/>
                </a:lnTo>
                <a:lnTo>
                  <a:pt x="14743" y="71637"/>
                </a:lnTo>
                <a:lnTo>
                  <a:pt x="15368" y="77524"/>
                </a:lnTo>
                <a:lnTo>
                  <a:pt x="15784" y="84425"/>
                </a:lnTo>
                <a:lnTo>
                  <a:pt x="16247" y="100030"/>
                </a:lnTo>
                <a:lnTo>
                  <a:pt x="16569" y="133399"/>
                </a:lnTo>
                <a:lnTo>
                  <a:pt x="16615" y="183274"/>
                </a:lnTo>
                <a:lnTo>
                  <a:pt x="15624" y="189651"/>
                </a:lnTo>
                <a:lnTo>
                  <a:pt x="13970" y="195887"/>
                </a:lnTo>
                <a:lnTo>
                  <a:pt x="11876" y="202029"/>
                </a:lnTo>
                <a:lnTo>
                  <a:pt x="10480" y="208108"/>
                </a:lnTo>
                <a:lnTo>
                  <a:pt x="9549" y="214145"/>
                </a:lnTo>
                <a:lnTo>
                  <a:pt x="8929" y="220154"/>
                </a:lnTo>
                <a:lnTo>
                  <a:pt x="8515" y="225152"/>
                </a:lnTo>
                <a:lnTo>
                  <a:pt x="8239" y="229476"/>
                </a:lnTo>
                <a:lnTo>
                  <a:pt x="8056" y="233351"/>
                </a:lnTo>
                <a:lnTo>
                  <a:pt x="8925" y="236927"/>
                </a:lnTo>
                <a:lnTo>
                  <a:pt x="10497" y="240303"/>
                </a:lnTo>
                <a:lnTo>
                  <a:pt x="12538" y="243546"/>
                </a:lnTo>
                <a:lnTo>
                  <a:pt x="13897" y="246700"/>
                </a:lnTo>
                <a:lnTo>
                  <a:pt x="14804" y="249795"/>
                </a:lnTo>
                <a:lnTo>
                  <a:pt x="16618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368"/>
          <p:cNvSpPr/>
          <p:nvPr/>
        </p:nvSpPr>
        <p:spPr>
          <a:xfrm>
            <a:off x="1973460" y="2696765"/>
            <a:ext cx="8931" cy="312540"/>
          </a:xfrm>
          <a:custGeom>
            <a:avLst/>
            <a:gdLst/>
            <a:ahLst/>
            <a:cxnLst/>
            <a:rect l="0" t="0" r="0" b="0"/>
            <a:pathLst>
              <a:path w="8931" h="312540">
                <a:moveTo>
                  <a:pt x="8930" y="0"/>
                </a:moveTo>
                <a:lnTo>
                  <a:pt x="4190" y="4741"/>
                </a:lnTo>
                <a:lnTo>
                  <a:pt x="2793" y="8121"/>
                </a:lnTo>
                <a:lnTo>
                  <a:pt x="1863" y="12360"/>
                </a:lnTo>
                <a:lnTo>
                  <a:pt x="1242" y="17169"/>
                </a:lnTo>
                <a:lnTo>
                  <a:pt x="828" y="22360"/>
                </a:lnTo>
                <a:lnTo>
                  <a:pt x="552" y="27805"/>
                </a:lnTo>
                <a:lnTo>
                  <a:pt x="246" y="39147"/>
                </a:lnTo>
                <a:lnTo>
                  <a:pt x="0" y="281368"/>
                </a:lnTo>
                <a:lnTo>
                  <a:pt x="992" y="286797"/>
                </a:lnTo>
                <a:lnTo>
                  <a:pt x="2646" y="291409"/>
                </a:lnTo>
                <a:lnTo>
                  <a:pt x="4741" y="295476"/>
                </a:lnTo>
                <a:lnTo>
                  <a:pt x="6137" y="299179"/>
                </a:lnTo>
                <a:lnTo>
                  <a:pt x="7068" y="302640"/>
                </a:lnTo>
                <a:lnTo>
                  <a:pt x="8930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369"/>
          <p:cNvSpPr/>
          <p:nvPr/>
        </p:nvSpPr>
        <p:spPr>
          <a:xfrm>
            <a:off x="2375296" y="2696765"/>
            <a:ext cx="17861" cy="232173"/>
          </a:xfrm>
          <a:custGeom>
            <a:avLst/>
            <a:gdLst/>
            <a:ahLst/>
            <a:cxnLst/>
            <a:rect l="0" t="0" r="0" b="0"/>
            <a:pathLst>
              <a:path w="17861" h="232173">
                <a:moveTo>
                  <a:pt x="17860" y="0"/>
                </a:moveTo>
                <a:lnTo>
                  <a:pt x="17860" y="42240"/>
                </a:lnTo>
                <a:lnTo>
                  <a:pt x="16867" y="49988"/>
                </a:lnTo>
                <a:lnTo>
                  <a:pt x="15214" y="59122"/>
                </a:lnTo>
                <a:lnTo>
                  <a:pt x="13119" y="69181"/>
                </a:lnTo>
                <a:lnTo>
                  <a:pt x="11723" y="79855"/>
                </a:lnTo>
                <a:lnTo>
                  <a:pt x="10792" y="90940"/>
                </a:lnTo>
                <a:lnTo>
                  <a:pt x="10171" y="102299"/>
                </a:lnTo>
                <a:lnTo>
                  <a:pt x="9482" y="128148"/>
                </a:lnTo>
                <a:lnTo>
                  <a:pt x="9297" y="141987"/>
                </a:lnTo>
                <a:lnTo>
                  <a:pt x="8183" y="155182"/>
                </a:lnTo>
                <a:lnTo>
                  <a:pt x="6448" y="167946"/>
                </a:lnTo>
                <a:lnTo>
                  <a:pt x="4299" y="180425"/>
                </a:lnTo>
                <a:lnTo>
                  <a:pt x="2866" y="191721"/>
                </a:lnTo>
                <a:lnTo>
                  <a:pt x="1911" y="202228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370"/>
          <p:cNvSpPr/>
          <p:nvPr/>
        </p:nvSpPr>
        <p:spPr>
          <a:xfrm>
            <a:off x="1473507" y="3143250"/>
            <a:ext cx="8822" cy="232172"/>
          </a:xfrm>
          <a:custGeom>
            <a:avLst/>
            <a:gdLst/>
            <a:ahLst/>
            <a:cxnLst/>
            <a:rect l="0" t="0" r="0" b="0"/>
            <a:pathLst>
              <a:path w="8822" h="232172">
                <a:moveTo>
                  <a:pt x="8821" y="0"/>
                </a:moveTo>
                <a:lnTo>
                  <a:pt x="4080" y="0"/>
                </a:lnTo>
                <a:lnTo>
                  <a:pt x="2684" y="991"/>
                </a:lnTo>
                <a:lnTo>
                  <a:pt x="1753" y="2645"/>
                </a:lnTo>
                <a:lnTo>
                  <a:pt x="1132" y="4740"/>
                </a:lnTo>
                <a:lnTo>
                  <a:pt x="719" y="8121"/>
                </a:lnTo>
                <a:lnTo>
                  <a:pt x="443" y="12359"/>
                </a:lnTo>
                <a:lnTo>
                  <a:pt x="259" y="17169"/>
                </a:lnTo>
                <a:lnTo>
                  <a:pt x="0" y="33419"/>
                </a:lnTo>
                <a:lnTo>
                  <a:pt x="956" y="39146"/>
                </a:lnTo>
                <a:lnTo>
                  <a:pt x="2585" y="44949"/>
                </a:lnTo>
                <a:lnTo>
                  <a:pt x="4664" y="50802"/>
                </a:lnTo>
                <a:lnTo>
                  <a:pt x="5057" y="57680"/>
                </a:lnTo>
                <a:lnTo>
                  <a:pt x="4327" y="65242"/>
                </a:lnTo>
                <a:lnTo>
                  <a:pt x="2848" y="73260"/>
                </a:lnTo>
                <a:lnTo>
                  <a:pt x="2855" y="80590"/>
                </a:lnTo>
                <a:lnTo>
                  <a:pt x="3851" y="87461"/>
                </a:lnTo>
                <a:lnTo>
                  <a:pt x="5508" y="94026"/>
                </a:lnTo>
                <a:lnTo>
                  <a:pt x="6612" y="101379"/>
                </a:lnTo>
                <a:lnTo>
                  <a:pt x="7348" y="109258"/>
                </a:lnTo>
                <a:lnTo>
                  <a:pt x="7839" y="117487"/>
                </a:lnTo>
                <a:lnTo>
                  <a:pt x="8384" y="134568"/>
                </a:lnTo>
                <a:lnTo>
                  <a:pt x="8782" y="184932"/>
                </a:lnTo>
                <a:lnTo>
                  <a:pt x="8821" y="2321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371"/>
          <p:cNvSpPr/>
          <p:nvPr/>
        </p:nvSpPr>
        <p:spPr>
          <a:xfrm>
            <a:off x="1964531" y="3125390"/>
            <a:ext cx="71438" cy="303611"/>
          </a:xfrm>
          <a:custGeom>
            <a:avLst/>
            <a:gdLst/>
            <a:ahLst/>
            <a:cxnLst/>
            <a:rect l="0" t="0" r="0" b="0"/>
            <a:pathLst>
              <a:path w="71438" h="303611">
                <a:moveTo>
                  <a:pt x="0" y="0"/>
                </a:moveTo>
                <a:lnTo>
                  <a:pt x="0" y="59700"/>
                </a:lnTo>
                <a:lnTo>
                  <a:pt x="992" y="66589"/>
                </a:lnTo>
                <a:lnTo>
                  <a:pt x="2646" y="74158"/>
                </a:lnTo>
                <a:lnTo>
                  <a:pt x="4740" y="82181"/>
                </a:lnTo>
                <a:lnTo>
                  <a:pt x="6137" y="89514"/>
                </a:lnTo>
                <a:lnTo>
                  <a:pt x="7067" y="96387"/>
                </a:lnTo>
                <a:lnTo>
                  <a:pt x="7688" y="102953"/>
                </a:lnTo>
                <a:lnTo>
                  <a:pt x="8102" y="110307"/>
                </a:lnTo>
                <a:lnTo>
                  <a:pt x="8562" y="126416"/>
                </a:lnTo>
                <a:lnTo>
                  <a:pt x="9676" y="134879"/>
                </a:lnTo>
                <a:lnTo>
                  <a:pt x="11412" y="143498"/>
                </a:lnTo>
                <a:lnTo>
                  <a:pt x="13561" y="152220"/>
                </a:lnTo>
                <a:lnTo>
                  <a:pt x="14994" y="161011"/>
                </a:lnTo>
                <a:lnTo>
                  <a:pt x="15949" y="169848"/>
                </a:lnTo>
                <a:lnTo>
                  <a:pt x="16586" y="178717"/>
                </a:lnTo>
                <a:lnTo>
                  <a:pt x="17010" y="187605"/>
                </a:lnTo>
                <a:lnTo>
                  <a:pt x="17482" y="205419"/>
                </a:lnTo>
                <a:lnTo>
                  <a:pt x="18600" y="214337"/>
                </a:lnTo>
                <a:lnTo>
                  <a:pt x="20337" y="223259"/>
                </a:lnTo>
                <a:lnTo>
                  <a:pt x="22488" y="232183"/>
                </a:lnTo>
                <a:lnTo>
                  <a:pt x="23921" y="241109"/>
                </a:lnTo>
                <a:lnTo>
                  <a:pt x="24877" y="250036"/>
                </a:lnTo>
                <a:lnTo>
                  <a:pt x="25514" y="258965"/>
                </a:lnTo>
                <a:lnTo>
                  <a:pt x="26931" y="266901"/>
                </a:lnTo>
                <a:lnTo>
                  <a:pt x="28868" y="274176"/>
                </a:lnTo>
                <a:lnTo>
                  <a:pt x="31152" y="281010"/>
                </a:lnTo>
                <a:lnTo>
                  <a:pt x="36643" y="286559"/>
                </a:lnTo>
                <a:lnTo>
                  <a:pt x="44272" y="291250"/>
                </a:lnTo>
                <a:lnTo>
                  <a:pt x="71437" y="303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372"/>
          <p:cNvSpPr/>
          <p:nvPr/>
        </p:nvSpPr>
        <p:spPr>
          <a:xfrm>
            <a:off x="2437804" y="3143250"/>
            <a:ext cx="26790" cy="178594"/>
          </a:xfrm>
          <a:custGeom>
            <a:avLst/>
            <a:gdLst/>
            <a:ahLst/>
            <a:cxnLst/>
            <a:rect l="0" t="0" r="0" b="0"/>
            <a:pathLst>
              <a:path w="26790" h="178594">
                <a:moveTo>
                  <a:pt x="26789" y="0"/>
                </a:moveTo>
                <a:lnTo>
                  <a:pt x="26789" y="72128"/>
                </a:lnTo>
                <a:lnTo>
                  <a:pt x="25797" y="81819"/>
                </a:lnTo>
                <a:lnTo>
                  <a:pt x="24143" y="92249"/>
                </a:lnTo>
                <a:lnTo>
                  <a:pt x="22049" y="103171"/>
                </a:lnTo>
                <a:lnTo>
                  <a:pt x="19660" y="113429"/>
                </a:lnTo>
                <a:lnTo>
                  <a:pt x="17076" y="123244"/>
                </a:lnTo>
                <a:lnTo>
                  <a:pt x="14360" y="132764"/>
                </a:lnTo>
                <a:lnTo>
                  <a:pt x="8698" y="151280"/>
                </a:lnTo>
                <a:lnTo>
                  <a:pt x="0" y="178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373"/>
          <p:cNvSpPr/>
          <p:nvPr/>
        </p:nvSpPr>
        <p:spPr>
          <a:xfrm>
            <a:off x="1509495" y="3554015"/>
            <a:ext cx="44271" cy="232173"/>
          </a:xfrm>
          <a:custGeom>
            <a:avLst/>
            <a:gdLst/>
            <a:ahLst/>
            <a:cxnLst/>
            <a:rect l="0" t="0" r="0" b="0"/>
            <a:pathLst>
              <a:path w="44271" h="232173">
                <a:moveTo>
                  <a:pt x="44270" y="0"/>
                </a:moveTo>
                <a:lnTo>
                  <a:pt x="44270" y="7688"/>
                </a:lnTo>
                <a:lnTo>
                  <a:pt x="43278" y="9094"/>
                </a:lnTo>
                <a:lnTo>
                  <a:pt x="41624" y="11024"/>
                </a:lnTo>
                <a:lnTo>
                  <a:pt x="39530" y="13302"/>
                </a:lnTo>
                <a:lnTo>
                  <a:pt x="38133" y="15814"/>
                </a:lnTo>
                <a:lnTo>
                  <a:pt x="37202" y="18480"/>
                </a:lnTo>
                <a:lnTo>
                  <a:pt x="36582" y="21250"/>
                </a:lnTo>
                <a:lnTo>
                  <a:pt x="35176" y="25080"/>
                </a:lnTo>
                <a:lnTo>
                  <a:pt x="33246" y="29618"/>
                </a:lnTo>
                <a:lnTo>
                  <a:pt x="30968" y="34628"/>
                </a:lnTo>
                <a:lnTo>
                  <a:pt x="29449" y="39953"/>
                </a:lnTo>
                <a:lnTo>
                  <a:pt x="28436" y="45487"/>
                </a:lnTo>
                <a:lnTo>
                  <a:pt x="27761" y="51161"/>
                </a:lnTo>
                <a:lnTo>
                  <a:pt x="26319" y="56927"/>
                </a:lnTo>
                <a:lnTo>
                  <a:pt x="24365" y="62756"/>
                </a:lnTo>
                <a:lnTo>
                  <a:pt x="22070" y="68627"/>
                </a:lnTo>
                <a:lnTo>
                  <a:pt x="20540" y="74525"/>
                </a:lnTo>
                <a:lnTo>
                  <a:pt x="19521" y="80441"/>
                </a:lnTo>
                <a:lnTo>
                  <a:pt x="18841" y="86369"/>
                </a:lnTo>
                <a:lnTo>
                  <a:pt x="17395" y="93298"/>
                </a:lnTo>
                <a:lnTo>
                  <a:pt x="15440" y="100894"/>
                </a:lnTo>
                <a:lnTo>
                  <a:pt x="13143" y="108935"/>
                </a:lnTo>
                <a:lnTo>
                  <a:pt x="11613" y="116279"/>
                </a:lnTo>
                <a:lnTo>
                  <a:pt x="10592" y="123160"/>
                </a:lnTo>
                <a:lnTo>
                  <a:pt x="9912" y="129732"/>
                </a:lnTo>
                <a:lnTo>
                  <a:pt x="9458" y="137089"/>
                </a:lnTo>
                <a:lnTo>
                  <a:pt x="8954" y="153202"/>
                </a:lnTo>
                <a:lnTo>
                  <a:pt x="7828" y="160674"/>
                </a:lnTo>
                <a:lnTo>
                  <a:pt x="6085" y="167639"/>
                </a:lnTo>
                <a:lnTo>
                  <a:pt x="3930" y="174267"/>
                </a:lnTo>
                <a:lnTo>
                  <a:pt x="2494" y="180670"/>
                </a:lnTo>
                <a:lnTo>
                  <a:pt x="1537" y="186924"/>
                </a:lnTo>
                <a:lnTo>
                  <a:pt x="898" y="193077"/>
                </a:lnTo>
                <a:lnTo>
                  <a:pt x="473" y="198171"/>
                </a:lnTo>
                <a:lnTo>
                  <a:pt x="189" y="202559"/>
                </a:lnTo>
                <a:lnTo>
                  <a:pt x="0" y="206477"/>
                </a:lnTo>
                <a:lnTo>
                  <a:pt x="866" y="210081"/>
                </a:lnTo>
                <a:lnTo>
                  <a:pt x="2436" y="213476"/>
                </a:lnTo>
                <a:lnTo>
                  <a:pt x="4474" y="216731"/>
                </a:lnTo>
                <a:lnTo>
                  <a:pt x="5833" y="219894"/>
                </a:lnTo>
                <a:lnTo>
                  <a:pt x="6739" y="222995"/>
                </a:lnTo>
                <a:lnTo>
                  <a:pt x="8551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374"/>
          <p:cNvSpPr/>
          <p:nvPr/>
        </p:nvSpPr>
        <p:spPr>
          <a:xfrm>
            <a:off x="1995350" y="3545085"/>
            <a:ext cx="22760" cy="285751"/>
          </a:xfrm>
          <a:custGeom>
            <a:avLst/>
            <a:gdLst/>
            <a:ahLst/>
            <a:cxnLst/>
            <a:rect l="0" t="0" r="0" b="0"/>
            <a:pathLst>
              <a:path w="22760" h="285751">
                <a:moveTo>
                  <a:pt x="4900" y="0"/>
                </a:moveTo>
                <a:lnTo>
                  <a:pt x="4900" y="4741"/>
                </a:lnTo>
                <a:lnTo>
                  <a:pt x="5892" y="7130"/>
                </a:lnTo>
                <a:lnTo>
                  <a:pt x="7545" y="9714"/>
                </a:lnTo>
                <a:lnTo>
                  <a:pt x="9640" y="12429"/>
                </a:lnTo>
                <a:lnTo>
                  <a:pt x="11036" y="15232"/>
                </a:lnTo>
                <a:lnTo>
                  <a:pt x="11967" y="18092"/>
                </a:lnTo>
                <a:lnTo>
                  <a:pt x="12588" y="20991"/>
                </a:lnTo>
                <a:lnTo>
                  <a:pt x="13277" y="29504"/>
                </a:lnTo>
                <a:lnTo>
                  <a:pt x="13584" y="39902"/>
                </a:lnTo>
                <a:lnTo>
                  <a:pt x="13819" y="91108"/>
                </a:lnTo>
                <a:lnTo>
                  <a:pt x="13828" y="135346"/>
                </a:lnTo>
                <a:lnTo>
                  <a:pt x="12836" y="142817"/>
                </a:lnTo>
                <a:lnTo>
                  <a:pt x="11183" y="149782"/>
                </a:lnTo>
                <a:lnTo>
                  <a:pt x="9089" y="156409"/>
                </a:lnTo>
                <a:lnTo>
                  <a:pt x="7692" y="162812"/>
                </a:lnTo>
                <a:lnTo>
                  <a:pt x="6761" y="169065"/>
                </a:lnTo>
                <a:lnTo>
                  <a:pt x="6141" y="175218"/>
                </a:lnTo>
                <a:lnTo>
                  <a:pt x="4735" y="181304"/>
                </a:lnTo>
                <a:lnTo>
                  <a:pt x="2805" y="187346"/>
                </a:lnTo>
                <a:lnTo>
                  <a:pt x="527" y="193358"/>
                </a:lnTo>
                <a:lnTo>
                  <a:pt x="0" y="199351"/>
                </a:lnTo>
                <a:lnTo>
                  <a:pt x="641" y="205331"/>
                </a:lnTo>
                <a:lnTo>
                  <a:pt x="2061" y="211301"/>
                </a:lnTo>
                <a:lnTo>
                  <a:pt x="3007" y="217266"/>
                </a:lnTo>
                <a:lnTo>
                  <a:pt x="3638" y="223227"/>
                </a:lnTo>
                <a:lnTo>
                  <a:pt x="4339" y="234150"/>
                </a:lnTo>
                <a:lnTo>
                  <a:pt x="4650" y="242312"/>
                </a:lnTo>
                <a:lnTo>
                  <a:pt x="5725" y="246869"/>
                </a:lnTo>
                <a:lnTo>
                  <a:pt x="7435" y="251892"/>
                </a:lnTo>
                <a:lnTo>
                  <a:pt x="9566" y="257225"/>
                </a:lnTo>
                <a:lnTo>
                  <a:pt x="10987" y="261772"/>
                </a:lnTo>
                <a:lnTo>
                  <a:pt x="11934" y="265796"/>
                </a:lnTo>
                <a:lnTo>
                  <a:pt x="12566" y="269472"/>
                </a:lnTo>
                <a:lnTo>
                  <a:pt x="13979" y="272913"/>
                </a:lnTo>
                <a:lnTo>
                  <a:pt x="15914" y="276200"/>
                </a:lnTo>
                <a:lnTo>
                  <a:pt x="22759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375"/>
          <p:cNvSpPr/>
          <p:nvPr/>
        </p:nvSpPr>
        <p:spPr>
          <a:xfrm>
            <a:off x="2464593" y="3571875"/>
            <a:ext cx="26790" cy="214313"/>
          </a:xfrm>
          <a:custGeom>
            <a:avLst/>
            <a:gdLst/>
            <a:ahLst/>
            <a:cxnLst/>
            <a:rect l="0" t="0" r="0" b="0"/>
            <a:pathLst>
              <a:path w="26790" h="214313">
                <a:moveTo>
                  <a:pt x="26789" y="0"/>
                </a:moveTo>
                <a:lnTo>
                  <a:pt x="26789" y="42240"/>
                </a:lnTo>
                <a:lnTo>
                  <a:pt x="25797" y="48996"/>
                </a:lnTo>
                <a:lnTo>
                  <a:pt x="24143" y="56476"/>
                </a:lnTo>
                <a:lnTo>
                  <a:pt x="22049" y="64439"/>
                </a:lnTo>
                <a:lnTo>
                  <a:pt x="20652" y="72725"/>
                </a:lnTo>
                <a:lnTo>
                  <a:pt x="19721" y="81225"/>
                </a:lnTo>
                <a:lnTo>
                  <a:pt x="19101" y="89869"/>
                </a:lnTo>
                <a:lnTo>
                  <a:pt x="18687" y="98607"/>
                </a:lnTo>
                <a:lnTo>
                  <a:pt x="18227" y="116255"/>
                </a:lnTo>
                <a:lnTo>
                  <a:pt x="17112" y="126120"/>
                </a:lnTo>
                <a:lnTo>
                  <a:pt x="15377" y="136666"/>
                </a:lnTo>
                <a:lnTo>
                  <a:pt x="13228" y="147665"/>
                </a:lnTo>
                <a:lnTo>
                  <a:pt x="11795" y="157975"/>
                </a:lnTo>
                <a:lnTo>
                  <a:pt x="10840" y="167824"/>
                </a:lnTo>
                <a:lnTo>
                  <a:pt x="10203" y="177367"/>
                </a:lnTo>
                <a:lnTo>
                  <a:pt x="8787" y="185713"/>
                </a:lnTo>
                <a:lnTo>
                  <a:pt x="6850" y="193262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376"/>
          <p:cNvSpPr/>
          <p:nvPr/>
        </p:nvSpPr>
        <p:spPr>
          <a:xfrm>
            <a:off x="1510367" y="3982640"/>
            <a:ext cx="25540" cy="250032"/>
          </a:xfrm>
          <a:custGeom>
            <a:avLst/>
            <a:gdLst/>
            <a:ahLst/>
            <a:cxnLst/>
            <a:rect l="0" t="0" r="0" b="0"/>
            <a:pathLst>
              <a:path w="25540" h="250032">
                <a:moveTo>
                  <a:pt x="25539" y="0"/>
                </a:moveTo>
                <a:lnTo>
                  <a:pt x="25539" y="7688"/>
                </a:lnTo>
                <a:lnTo>
                  <a:pt x="24547" y="10087"/>
                </a:lnTo>
                <a:lnTo>
                  <a:pt x="22893" y="13670"/>
                </a:lnTo>
                <a:lnTo>
                  <a:pt x="20798" y="18043"/>
                </a:lnTo>
                <a:lnTo>
                  <a:pt x="19402" y="22943"/>
                </a:lnTo>
                <a:lnTo>
                  <a:pt x="18471" y="28194"/>
                </a:lnTo>
                <a:lnTo>
                  <a:pt x="17850" y="33678"/>
                </a:lnTo>
                <a:lnTo>
                  <a:pt x="17436" y="39319"/>
                </a:lnTo>
                <a:lnTo>
                  <a:pt x="17161" y="45064"/>
                </a:lnTo>
                <a:lnTo>
                  <a:pt x="16854" y="56740"/>
                </a:lnTo>
                <a:lnTo>
                  <a:pt x="16619" y="116616"/>
                </a:lnTo>
                <a:lnTo>
                  <a:pt x="15623" y="124377"/>
                </a:lnTo>
                <a:lnTo>
                  <a:pt x="13968" y="131536"/>
                </a:lnTo>
                <a:lnTo>
                  <a:pt x="11871" y="138292"/>
                </a:lnTo>
                <a:lnTo>
                  <a:pt x="10474" y="145773"/>
                </a:lnTo>
                <a:lnTo>
                  <a:pt x="9542" y="153736"/>
                </a:lnTo>
                <a:lnTo>
                  <a:pt x="8922" y="162022"/>
                </a:lnTo>
                <a:lnTo>
                  <a:pt x="8507" y="169530"/>
                </a:lnTo>
                <a:lnTo>
                  <a:pt x="8047" y="183165"/>
                </a:lnTo>
                <a:lnTo>
                  <a:pt x="7788" y="201997"/>
                </a:lnTo>
                <a:lnTo>
                  <a:pt x="6760" y="207094"/>
                </a:lnTo>
                <a:lnTo>
                  <a:pt x="5082" y="211485"/>
                </a:lnTo>
                <a:lnTo>
                  <a:pt x="2971" y="215404"/>
                </a:lnTo>
                <a:lnTo>
                  <a:pt x="1564" y="220001"/>
                </a:lnTo>
                <a:lnTo>
                  <a:pt x="626" y="225050"/>
                </a:lnTo>
                <a:lnTo>
                  <a:pt x="0" y="230401"/>
                </a:lnTo>
                <a:lnTo>
                  <a:pt x="576" y="234960"/>
                </a:lnTo>
                <a:lnTo>
                  <a:pt x="1951" y="238991"/>
                </a:lnTo>
                <a:lnTo>
                  <a:pt x="7679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InkAnnotation377"/>
          <p:cNvSpPr/>
          <p:nvPr/>
        </p:nvSpPr>
        <p:spPr>
          <a:xfrm>
            <a:off x="1964908" y="3982640"/>
            <a:ext cx="17483" cy="241103"/>
          </a:xfrm>
          <a:custGeom>
            <a:avLst/>
            <a:gdLst/>
            <a:ahLst/>
            <a:cxnLst/>
            <a:rect l="0" t="0" r="0" b="0"/>
            <a:pathLst>
              <a:path w="17483" h="241103">
                <a:moveTo>
                  <a:pt x="17482" y="0"/>
                </a:moveTo>
                <a:lnTo>
                  <a:pt x="17482" y="20991"/>
                </a:lnTo>
                <a:lnTo>
                  <a:pt x="16490" y="25900"/>
                </a:lnTo>
                <a:lnTo>
                  <a:pt x="14836" y="32149"/>
                </a:lnTo>
                <a:lnTo>
                  <a:pt x="12742" y="39292"/>
                </a:lnTo>
                <a:lnTo>
                  <a:pt x="11345" y="46039"/>
                </a:lnTo>
                <a:lnTo>
                  <a:pt x="10414" y="52521"/>
                </a:lnTo>
                <a:lnTo>
                  <a:pt x="9794" y="58826"/>
                </a:lnTo>
                <a:lnTo>
                  <a:pt x="9380" y="66007"/>
                </a:lnTo>
                <a:lnTo>
                  <a:pt x="8920" y="81922"/>
                </a:lnTo>
                <a:lnTo>
                  <a:pt x="7805" y="89341"/>
                </a:lnTo>
                <a:lnTo>
                  <a:pt x="6070" y="96272"/>
                </a:lnTo>
                <a:lnTo>
                  <a:pt x="3921" y="102877"/>
                </a:lnTo>
                <a:lnTo>
                  <a:pt x="2488" y="110256"/>
                </a:lnTo>
                <a:lnTo>
                  <a:pt x="1533" y="118153"/>
                </a:lnTo>
                <a:lnTo>
                  <a:pt x="896" y="126394"/>
                </a:lnTo>
                <a:lnTo>
                  <a:pt x="472" y="134864"/>
                </a:lnTo>
                <a:lnTo>
                  <a:pt x="0" y="152213"/>
                </a:lnTo>
                <a:lnTo>
                  <a:pt x="866" y="160014"/>
                </a:lnTo>
                <a:lnTo>
                  <a:pt x="2436" y="167200"/>
                </a:lnTo>
                <a:lnTo>
                  <a:pt x="4475" y="173974"/>
                </a:lnTo>
                <a:lnTo>
                  <a:pt x="5834" y="181467"/>
                </a:lnTo>
                <a:lnTo>
                  <a:pt x="6740" y="189439"/>
                </a:lnTo>
                <a:lnTo>
                  <a:pt x="7344" y="197730"/>
                </a:lnTo>
                <a:lnTo>
                  <a:pt x="8739" y="204250"/>
                </a:lnTo>
                <a:lnTo>
                  <a:pt x="10661" y="209588"/>
                </a:lnTo>
                <a:lnTo>
                  <a:pt x="12935" y="214140"/>
                </a:lnTo>
                <a:lnTo>
                  <a:pt x="14451" y="219158"/>
                </a:lnTo>
                <a:lnTo>
                  <a:pt x="15461" y="224488"/>
                </a:lnTo>
                <a:lnTo>
                  <a:pt x="17482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InkAnnotation378"/>
          <p:cNvSpPr/>
          <p:nvPr/>
        </p:nvSpPr>
        <p:spPr>
          <a:xfrm>
            <a:off x="2527101" y="4036218"/>
            <a:ext cx="17860" cy="196454"/>
          </a:xfrm>
          <a:custGeom>
            <a:avLst/>
            <a:gdLst/>
            <a:ahLst/>
            <a:cxnLst/>
            <a:rect l="0" t="0" r="0" b="0"/>
            <a:pathLst>
              <a:path w="17860" h="196454">
                <a:moveTo>
                  <a:pt x="0" y="0"/>
                </a:moveTo>
                <a:lnTo>
                  <a:pt x="0" y="38160"/>
                </a:lnTo>
                <a:lnTo>
                  <a:pt x="992" y="47268"/>
                </a:lnTo>
                <a:lnTo>
                  <a:pt x="2646" y="57309"/>
                </a:lnTo>
                <a:lnTo>
                  <a:pt x="4740" y="67972"/>
                </a:lnTo>
                <a:lnTo>
                  <a:pt x="6137" y="80041"/>
                </a:lnTo>
                <a:lnTo>
                  <a:pt x="7068" y="93048"/>
                </a:lnTo>
                <a:lnTo>
                  <a:pt x="8102" y="119738"/>
                </a:lnTo>
                <a:lnTo>
                  <a:pt x="8562" y="144829"/>
                </a:lnTo>
                <a:lnTo>
                  <a:pt x="9677" y="156084"/>
                </a:lnTo>
                <a:lnTo>
                  <a:pt x="11412" y="166564"/>
                </a:lnTo>
                <a:lnTo>
                  <a:pt x="17859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InkAnnotation379"/>
          <p:cNvSpPr/>
          <p:nvPr/>
        </p:nvSpPr>
        <p:spPr>
          <a:xfrm>
            <a:off x="1473398" y="4411265"/>
            <a:ext cx="8931" cy="285751"/>
          </a:xfrm>
          <a:custGeom>
            <a:avLst/>
            <a:gdLst/>
            <a:ahLst/>
            <a:cxnLst/>
            <a:rect l="0" t="0" r="0" b="0"/>
            <a:pathLst>
              <a:path w="8931" h="285751">
                <a:moveTo>
                  <a:pt x="8930" y="0"/>
                </a:moveTo>
                <a:lnTo>
                  <a:pt x="8930" y="151845"/>
                </a:lnTo>
                <a:lnTo>
                  <a:pt x="7937" y="161754"/>
                </a:lnTo>
                <a:lnTo>
                  <a:pt x="6284" y="172328"/>
                </a:lnTo>
                <a:lnTo>
                  <a:pt x="4189" y="183347"/>
                </a:lnTo>
                <a:lnTo>
                  <a:pt x="2793" y="193669"/>
                </a:lnTo>
                <a:lnTo>
                  <a:pt x="1862" y="203526"/>
                </a:lnTo>
                <a:lnTo>
                  <a:pt x="1241" y="213075"/>
                </a:lnTo>
                <a:lnTo>
                  <a:pt x="827" y="222417"/>
                </a:lnTo>
                <a:lnTo>
                  <a:pt x="368" y="240735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InkAnnotation380"/>
          <p:cNvSpPr/>
          <p:nvPr/>
        </p:nvSpPr>
        <p:spPr>
          <a:xfrm>
            <a:off x="1964531" y="4473773"/>
            <a:ext cx="44649" cy="294681"/>
          </a:xfrm>
          <a:custGeom>
            <a:avLst/>
            <a:gdLst/>
            <a:ahLst/>
            <a:cxnLst/>
            <a:rect l="0" t="0" r="0" b="0"/>
            <a:pathLst>
              <a:path w="44649" h="294681">
                <a:moveTo>
                  <a:pt x="44648" y="0"/>
                </a:moveTo>
                <a:lnTo>
                  <a:pt x="44648" y="4740"/>
                </a:lnTo>
                <a:lnTo>
                  <a:pt x="43656" y="8121"/>
                </a:lnTo>
                <a:lnTo>
                  <a:pt x="42002" y="12359"/>
                </a:lnTo>
                <a:lnTo>
                  <a:pt x="39908" y="17169"/>
                </a:lnTo>
                <a:lnTo>
                  <a:pt x="37519" y="23352"/>
                </a:lnTo>
                <a:lnTo>
                  <a:pt x="32219" y="38160"/>
                </a:lnTo>
                <a:lnTo>
                  <a:pt x="30409" y="46276"/>
                </a:lnTo>
                <a:lnTo>
                  <a:pt x="29202" y="54663"/>
                </a:lnTo>
                <a:lnTo>
                  <a:pt x="28398" y="63231"/>
                </a:lnTo>
                <a:lnTo>
                  <a:pt x="26869" y="71920"/>
                </a:lnTo>
                <a:lnTo>
                  <a:pt x="24858" y="80689"/>
                </a:lnTo>
                <a:lnTo>
                  <a:pt x="22525" y="89511"/>
                </a:lnTo>
                <a:lnTo>
                  <a:pt x="20970" y="99362"/>
                </a:lnTo>
                <a:lnTo>
                  <a:pt x="19933" y="109897"/>
                </a:lnTo>
                <a:lnTo>
                  <a:pt x="19241" y="120890"/>
                </a:lnTo>
                <a:lnTo>
                  <a:pt x="17788" y="132187"/>
                </a:lnTo>
                <a:lnTo>
                  <a:pt x="15828" y="143687"/>
                </a:lnTo>
                <a:lnTo>
                  <a:pt x="13528" y="155323"/>
                </a:lnTo>
                <a:lnTo>
                  <a:pt x="11995" y="167048"/>
                </a:lnTo>
                <a:lnTo>
                  <a:pt x="10973" y="178835"/>
                </a:lnTo>
                <a:lnTo>
                  <a:pt x="10292" y="190660"/>
                </a:lnTo>
                <a:lnTo>
                  <a:pt x="8846" y="202513"/>
                </a:lnTo>
                <a:lnTo>
                  <a:pt x="6889" y="214384"/>
                </a:lnTo>
                <a:lnTo>
                  <a:pt x="4593" y="226266"/>
                </a:lnTo>
                <a:lnTo>
                  <a:pt x="3062" y="237164"/>
                </a:lnTo>
                <a:lnTo>
                  <a:pt x="2041" y="247406"/>
                </a:lnTo>
                <a:lnTo>
                  <a:pt x="1361" y="257211"/>
                </a:lnTo>
                <a:lnTo>
                  <a:pt x="605" y="273396"/>
                </a:lnTo>
                <a:lnTo>
                  <a:pt x="0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InkAnnotation381"/>
          <p:cNvSpPr/>
          <p:nvPr/>
        </p:nvSpPr>
        <p:spPr>
          <a:xfrm>
            <a:off x="2419945" y="4446984"/>
            <a:ext cx="17860" cy="196454"/>
          </a:xfrm>
          <a:custGeom>
            <a:avLst/>
            <a:gdLst/>
            <a:ahLst/>
            <a:cxnLst/>
            <a:rect l="0" t="0" r="0" b="0"/>
            <a:pathLst>
              <a:path w="17860" h="196454">
                <a:moveTo>
                  <a:pt x="0" y="0"/>
                </a:moveTo>
                <a:lnTo>
                  <a:pt x="0" y="17169"/>
                </a:lnTo>
                <a:lnTo>
                  <a:pt x="992" y="24345"/>
                </a:lnTo>
                <a:lnTo>
                  <a:pt x="2646" y="33097"/>
                </a:lnTo>
                <a:lnTo>
                  <a:pt x="4740" y="42900"/>
                </a:lnTo>
                <a:lnTo>
                  <a:pt x="6137" y="53405"/>
                </a:lnTo>
                <a:lnTo>
                  <a:pt x="7068" y="64377"/>
                </a:lnTo>
                <a:lnTo>
                  <a:pt x="7688" y="75660"/>
                </a:lnTo>
                <a:lnTo>
                  <a:pt x="8378" y="98780"/>
                </a:lnTo>
                <a:lnTo>
                  <a:pt x="8562" y="110502"/>
                </a:lnTo>
                <a:lnTo>
                  <a:pt x="9677" y="122285"/>
                </a:lnTo>
                <a:lnTo>
                  <a:pt x="11412" y="134109"/>
                </a:lnTo>
                <a:lnTo>
                  <a:pt x="13561" y="145961"/>
                </a:lnTo>
                <a:lnTo>
                  <a:pt x="14994" y="156838"/>
                </a:lnTo>
                <a:lnTo>
                  <a:pt x="15949" y="167067"/>
                </a:lnTo>
                <a:lnTo>
                  <a:pt x="17859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InkAnnotation382"/>
          <p:cNvSpPr/>
          <p:nvPr/>
        </p:nvSpPr>
        <p:spPr>
          <a:xfrm>
            <a:off x="1437679" y="4929187"/>
            <a:ext cx="53579" cy="151806"/>
          </a:xfrm>
          <a:custGeom>
            <a:avLst/>
            <a:gdLst/>
            <a:ahLst/>
            <a:cxnLst/>
            <a:rect l="0" t="0" r="0" b="0"/>
            <a:pathLst>
              <a:path w="53579" h="151806">
                <a:moveTo>
                  <a:pt x="53578" y="0"/>
                </a:moveTo>
                <a:lnTo>
                  <a:pt x="53578" y="4740"/>
                </a:lnTo>
                <a:lnTo>
                  <a:pt x="52586" y="7129"/>
                </a:lnTo>
                <a:lnTo>
                  <a:pt x="50932" y="9713"/>
                </a:lnTo>
                <a:lnTo>
                  <a:pt x="48838" y="12429"/>
                </a:lnTo>
                <a:lnTo>
                  <a:pt x="47441" y="16223"/>
                </a:lnTo>
                <a:lnTo>
                  <a:pt x="46511" y="20738"/>
                </a:lnTo>
                <a:lnTo>
                  <a:pt x="45890" y="25731"/>
                </a:lnTo>
                <a:lnTo>
                  <a:pt x="44484" y="31045"/>
                </a:lnTo>
                <a:lnTo>
                  <a:pt x="42554" y="36571"/>
                </a:lnTo>
                <a:lnTo>
                  <a:pt x="40276" y="42240"/>
                </a:lnTo>
                <a:lnTo>
                  <a:pt x="35098" y="56476"/>
                </a:lnTo>
                <a:lnTo>
                  <a:pt x="23690" y="89870"/>
                </a:lnTo>
                <a:lnTo>
                  <a:pt x="20754" y="97616"/>
                </a:lnTo>
                <a:lnTo>
                  <a:pt x="17805" y="104765"/>
                </a:lnTo>
                <a:lnTo>
                  <a:pt x="14847" y="111515"/>
                </a:lnTo>
                <a:lnTo>
                  <a:pt x="12874" y="117999"/>
                </a:lnTo>
                <a:lnTo>
                  <a:pt x="11559" y="124307"/>
                </a:lnTo>
                <a:lnTo>
                  <a:pt x="10683" y="130496"/>
                </a:lnTo>
                <a:lnTo>
                  <a:pt x="9106" y="135615"/>
                </a:lnTo>
                <a:lnTo>
                  <a:pt x="7063" y="140019"/>
                </a:lnTo>
                <a:lnTo>
                  <a:pt x="0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InkAnnotation383"/>
          <p:cNvSpPr/>
          <p:nvPr/>
        </p:nvSpPr>
        <p:spPr>
          <a:xfrm>
            <a:off x="1937929" y="4929187"/>
            <a:ext cx="178258" cy="141480"/>
          </a:xfrm>
          <a:custGeom>
            <a:avLst/>
            <a:gdLst/>
            <a:ahLst/>
            <a:cxnLst/>
            <a:rect l="0" t="0" r="0" b="0"/>
            <a:pathLst>
              <a:path w="178258" h="141480">
                <a:moveTo>
                  <a:pt x="98039" y="0"/>
                </a:moveTo>
                <a:lnTo>
                  <a:pt x="98039" y="4740"/>
                </a:lnTo>
                <a:lnTo>
                  <a:pt x="97047" y="6137"/>
                </a:lnTo>
                <a:lnTo>
                  <a:pt x="95393" y="7068"/>
                </a:lnTo>
                <a:lnTo>
                  <a:pt x="93299" y="7689"/>
                </a:lnTo>
                <a:lnTo>
                  <a:pt x="88326" y="11024"/>
                </a:lnTo>
                <a:lnTo>
                  <a:pt x="85610" y="13302"/>
                </a:lnTo>
                <a:lnTo>
                  <a:pt x="82808" y="15814"/>
                </a:lnTo>
                <a:lnTo>
                  <a:pt x="77048" y="21249"/>
                </a:lnTo>
                <a:lnTo>
                  <a:pt x="73131" y="24088"/>
                </a:lnTo>
                <a:lnTo>
                  <a:pt x="68535" y="26973"/>
                </a:lnTo>
                <a:lnTo>
                  <a:pt x="63487" y="29888"/>
                </a:lnTo>
                <a:lnTo>
                  <a:pt x="59130" y="32824"/>
                </a:lnTo>
                <a:lnTo>
                  <a:pt x="55232" y="35773"/>
                </a:lnTo>
                <a:lnTo>
                  <a:pt x="51642" y="38732"/>
                </a:lnTo>
                <a:lnTo>
                  <a:pt x="48256" y="41696"/>
                </a:lnTo>
                <a:lnTo>
                  <a:pt x="45007" y="44664"/>
                </a:lnTo>
                <a:lnTo>
                  <a:pt x="38751" y="50609"/>
                </a:lnTo>
                <a:lnTo>
                  <a:pt x="7017" y="82103"/>
                </a:lnTo>
                <a:lnTo>
                  <a:pt x="4615" y="85493"/>
                </a:lnTo>
                <a:lnTo>
                  <a:pt x="3015" y="88745"/>
                </a:lnTo>
                <a:lnTo>
                  <a:pt x="1947" y="91906"/>
                </a:lnTo>
                <a:lnTo>
                  <a:pt x="1236" y="95005"/>
                </a:lnTo>
                <a:lnTo>
                  <a:pt x="762" y="98063"/>
                </a:lnTo>
                <a:lnTo>
                  <a:pt x="445" y="101094"/>
                </a:lnTo>
                <a:lnTo>
                  <a:pt x="235" y="104107"/>
                </a:lnTo>
                <a:lnTo>
                  <a:pt x="94" y="107108"/>
                </a:lnTo>
                <a:lnTo>
                  <a:pt x="0" y="110101"/>
                </a:lnTo>
                <a:lnTo>
                  <a:pt x="930" y="113088"/>
                </a:lnTo>
                <a:lnTo>
                  <a:pt x="2542" y="116072"/>
                </a:lnTo>
                <a:lnTo>
                  <a:pt x="4609" y="119053"/>
                </a:lnTo>
                <a:lnTo>
                  <a:pt x="6979" y="122032"/>
                </a:lnTo>
                <a:lnTo>
                  <a:pt x="9551" y="125011"/>
                </a:lnTo>
                <a:lnTo>
                  <a:pt x="12258" y="127989"/>
                </a:lnTo>
                <a:lnTo>
                  <a:pt x="16047" y="129975"/>
                </a:lnTo>
                <a:lnTo>
                  <a:pt x="20558" y="131299"/>
                </a:lnTo>
                <a:lnTo>
                  <a:pt x="25549" y="132181"/>
                </a:lnTo>
                <a:lnTo>
                  <a:pt x="30861" y="133761"/>
                </a:lnTo>
                <a:lnTo>
                  <a:pt x="36387" y="135807"/>
                </a:lnTo>
                <a:lnTo>
                  <a:pt x="42055" y="138163"/>
                </a:lnTo>
                <a:lnTo>
                  <a:pt x="47818" y="139733"/>
                </a:lnTo>
                <a:lnTo>
                  <a:pt x="53644" y="140781"/>
                </a:lnTo>
                <a:lnTo>
                  <a:pt x="59513" y="141479"/>
                </a:lnTo>
                <a:lnTo>
                  <a:pt x="65410" y="140952"/>
                </a:lnTo>
                <a:lnTo>
                  <a:pt x="71325" y="139609"/>
                </a:lnTo>
                <a:lnTo>
                  <a:pt x="77253" y="137721"/>
                </a:lnTo>
                <a:lnTo>
                  <a:pt x="84182" y="136462"/>
                </a:lnTo>
                <a:lnTo>
                  <a:pt x="91778" y="135624"/>
                </a:lnTo>
                <a:lnTo>
                  <a:pt x="99818" y="135064"/>
                </a:lnTo>
                <a:lnTo>
                  <a:pt x="106170" y="132707"/>
                </a:lnTo>
                <a:lnTo>
                  <a:pt x="111397" y="129151"/>
                </a:lnTo>
                <a:lnTo>
                  <a:pt x="115874" y="124796"/>
                </a:lnTo>
                <a:lnTo>
                  <a:pt x="120843" y="120901"/>
                </a:lnTo>
                <a:lnTo>
                  <a:pt x="126140" y="117311"/>
                </a:lnTo>
                <a:lnTo>
                  <a:pt x="131656" y="113926"/>
                </a:lnTo>
                <a:lnTo>
                  <a:pt x="137317" y="110677"/>
                </a:lnTo>
                <a:lnTo>
                  <a:pt x="148900" y="104422"/>
                </a:lnTo>
                <a:lnTo>
                  <a:pt x="152782" y="100372"/>
                </a:lnTo>
                <a:lnTo>
                  <a:pt x="155371" y="95688"/>
                </a:lnTo>
                <a:lnTo>
                  <a:pt x="157096" y="90582"/>
                </a:lnTo>
                <a:lnTo>
                  <a:pt x="159238" y="86185"/>
                </a:lnTo>
                <a:lnTo>
                  <a:pt x="161659" y="82261"/>
                </a:lnTo>
                <a:lnTo>
                  <a:pt x="164265" y="78653"/>
                </a:lnTo>
                <a:lnTo>
                  <a:pt x="166994" y="74263"/>
                </a:lnTo>
                <a:lnTo>
                  <a:pt x="169806" y="69353"/>
                </a:lnTo>
                <a:lnTo>
                  <a:pt x="172673" y="64095"/>
                </a:lnTo>
                <a:lnTo>
                  <a:pt x="174584" y="59597"/>
                </a:lnTo>
                <a:lnTo>
                  <a:pt x="175858" y="55606"/>
                </a:lnTo>
                <a:lnTo>
                  <a:pt x="176708" y="51953"/>
                </a:lnTo>
                <a:lnTo>
                  <a:pt x="177274" y="48526"/>
                </a:lnTo>
                <a:lnTo>
                  <a:pt x="177651" y="45249"/>
                </a:lnTo>
                <a:lnTo>
                  <a:pt x="177903" y="42072"/>
                </a:lnTo>
                <a:lnTo>
                  <a:pt x="178071" y="38962"/>
                </a:lnTo>
                <a:lnTo>
                  <a:pt x="178257" y="32860"/>
                </a:lnTo>
                <a:lnTo>
                  <a:pt x="177315" y="29845"/>
                </a:lnTo>
                <a:lnTo>
                  <a:pt x="175694" y="26842"/>
                </a:lnTo>
                <a:lnTo>
                  <a:pt x="173622" y="23847"/>
                </a:lnTo>
                <a:lnTo>
                  <a:pt x="172240" y="20859"/>
                </a:lnTo>
                <a:lnTo>
                  <a:pt x="171319" y="17874"/>
                </a:lnTo>
                <a:lnTo>
                  <a:pt x="170705" y="14893"/>
                </a:lnTo>
                <a:lnTo>
                  <a:pt x="169303" y="12905"/>
                </a:lnTo>
                <a:lnTo>
                  <a:pt x="167377" y="11580"/>
                </a:lnTo>
                <a:lnTo>
                  <a:pt x="165100" y="10697"/>
                </a:lnTo>
                <a:lnTo>
                  <a:pt x="159925" y="7069"/>
                </a:lnTo>
                <a:lnTo>
                  <a:pt x="153258" y="1396"/>
                </a:lnTo>
                <a:lnTo>
                  <a:pt x="149701" y="621"/>
                </a:lnTo>
                <a:lnTo>
                  <a:pt x="14268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InkAnnotation384"/>
          <p:cNvSpPr/>
          <p:nvPr/>
        </p:nvSpPr>
        <p:spPr>
          <a:xfrm>
            <a:off x="2419988" y="4911328"/>
            <a:ext cx="141434" cy="125003"/>
          </a:xfrm>
          <a:custGeom>
            <a:avLst/>
            <a:gdLst/>
            <a:ahLst/>
            <a:cxnLst/>
            <a:rect l="0" t="0" r="0" b="0"/>
            <a:pathLst>
              <a:path w="141434" h="125003">
                <a:moveTo>
                  <a:pt x="44605" y="0"/>
                </a:moveTo>
                <a:lnTo>
                  <a:pt x="23614" y="20990"/>
                </a:lnTo>
                <a:lnTo>
                  <a:pt x="21682" y="23915"/>
                </a:lnTo>
                <a:lnTo>
                  <a:pt x="20393" y="26857"/>
                </a:lnTo>
                <a:lnTo>
                  <a:pt x="19534" y="29811"/>
                </a:lnTo>
                <a:lnTo>
                  <a:pt x="17969" y="32772"/>
                </a:lnTo>
                <a:lnTo>
                  <a:pt x="15934" y="35739"/>
                </a:lnTo>
                <a:lnTo>
                  <a:pt x="13585" y="38709"/>
                </a:lnTo>
                <a:lnTo>
                  <a:pt x="11027" y="41680"/>
                </a:lnTo>
                <a:lnTo>
                  <a:pt x="8329" y="44654"/>
                </a:lnTo>
                <a:lnTo>
                  <a:pt x="5538" y="47629"/>
                </a:lnTo>
                <a:lnTo>
                  <a:pt x="3678" y="50604"/>
                </a:lnTo>
                <a:lnTo>
                  <a:pt x="2437" y="53580"/>
                </a:lnTo>
                <a:lnTo>
                  <a:pt x="1611" y="56556"/>
                </a:lnTo>
                <a:lnTo>
                  <a:pt x="1059" y="59532"/>
                </a:lnTo>
                <a:lnTo>
                  <a:pt x="692" y="62508"/>
                </a:lnTo>
                <a:lnTo>
                  <a:pt x="447" y="65484"/>
                </a:lnTo>
                <a:lnTo>
                  <a:pt x="284" y="68461"/>
                </a:lnTo>
                <a:lnTo>
                  <a:pt x="102" y="74414"/>
                </a:lnTo>
                <a:lnTo>
                  <a:pt x="0" y="88084"/>
                </a:lnTo>
                <a:lnTo>
                  <a:pt x="978" y="92456"/>
                </a:lnTo>
                <a:lnTo>
                  <a:pt x="2622" y="96364"/>
                </a:lnTo>
                <a:lnTo>
                  <a:pt x="4710" y="99962"/>
                </a:lnTo>
                <a:lnTo>
                  <a:pt x="7094" y="103352"/>
                </a:lnTo>
                <a:lnTo>
                  <a:pt x="9676" y="106604"/>
                </a:lnTo>
                <a:lnTo>
                  <a:pt x="12390" y="109765"/>
                </a:lnTo>
                <a:lnTo>
                  <a:pt x="15191" y="112864"/>
                </a:lnTo>
                <a:lnTo>
                  <a:pt x="20949" y="118953"/>
                </a:lnTo>
                <a:lnTo>
                  <a:pt x="24866" y="120974"/>
                </a:lnTo>
                <a:lnTo>
                  <a:pt x="29461" y="122321"/>
                </a:lnTo>
                <a:lnTo>
                  <a:pt x="34509" y="123220"/>
                </a:lnTo>
                <a:lnTo>
                  <a:pt x="38867" y="123818"/>
                </a:lnTo>
                <a:lnTo>
                  <a:pt x="42764" y="124217"/>
                </a:lnTo>
                <a:lnTo>
                  <a:pt x="46354" y="124483"/>
                </a:lnTo>
                <a:lnTo>
                  <a:pt x="49740" y="124660"/>
                </a:lnTo>
                <a:lnTo>
                  <a:pt x="56148" y="124858"/>
                </a:lnTo>
                <a:lnTo>
                  <a:pt x="82027" y="125002"/>
                </a:lnTo>
                <a:lnTo>
                  <a:pt x="86421" y="124014"/>
                </a:lnTo>
                <a:lnTo>
                  <a:pt x="91334" y="122363"/>
                </a:lnTo>
                <a:lnTo>
                  <a:pt x="96594" y="120271"/>
                </a:lnTo>
                <a:lnTo>
                  <a:pt x="101092" y="117884"/>
                </a:lnTo>
                <a:lnTo>
                  <a:pt x="105084" y="115300"/>
                </a:lnTo>
                <a:lnTo>
                  <a:pt x="108737" y="112585"/>
                </a:lnTo>
                <a:lnTo>
                  <a:pt x="112164" y="109784"/>
                </a:lnTo>
                <a:lnTo>
                  <a:pt x="115441" y="106923"/>
                </a:lnTo>
                <a:lnTo>
                  <a:pt x="118618" y="104024"/>
                </a:lnTo>
                <a:lnTo>
                  <a:pt x="121729" y="102091"/>
                </a:lnTo>
                <a:lnTo>
                  <a:pt x="124794" y="100803"/>
                </a:lnTo>
                <a:lnTo>
                  <a:pt x="127830" y="99944"/>
                </a:lnTo>
                <a:lnTo>
                  <a:pt x="129854" y="98379"/>
                </a:lnTo>
                <a:lnTo>
                  <a:pt x="131204" y="96344"/>
                </a:lnTo>
                <a:lnTo>
                  <a:pt x="132103" y="93995"/>
                </a:lnTo>
                <a:lnTo>
                  <a:pt x="133695" y="91437"/>
                </a:lnTo>
                <a:lnTo>
                  <a:pt x="135749" y="88739"/>
                </a:lnTo>
                <a:lnTo>
                  <a:pt x="138109" y="85948"/>
                </a:lnTo>
                <a:lnTo>
                  <a:pt x="139684" y="83095"/>
                </a:lnTo>
                <a:lnTo>
                  <a:pt x="140733" y="80202"/>
                </a:lnTo>
                <a:lnTo>
                  <a:pt x="141433" y="77280"/>
                </a:lnTo>
                <a:lnTo>
                  <a:pt x="140907" y="75332"/>
                </a:lnTo>
                <a:lnTo>
                  <a:pt x="139564" y="74033"/>
                </a:lnTo>
                <a:lnTo>
                  <a:pt x="137677" y="73168"/>
                </a:lnTo>
                <a:lnTo>
                  <a:pt x="136419" y="71599"/>
                </a:lnTo>
                <a:lnTo>
                  <a:pt x="135580" y="69560"/>
                </a:lnTo>
                <a:lnTo>
                  <a:pt x="135020" y="67210"/>
                </a:lnTo>
                <a:lnTo>
                  <a:pt x="133656" y="64650"/>
                </a:lnTo>
                <a:lnTo>
                  <a:pt x="131753" y="61951"/>
                </a:lnTo>
                <a:lnTo>
                  <a:pt x="129493" y="59160"/>
                </a:lnTo>
                <a:lnTo>
                  <a:pt x="126994" y="56307"/>
                </a:lnTo>
                <a:lnTo>
                  <a:pt x="124336" y="53413"/>
                </a:lnTo>
                <a:lnTo>
                  <a:pt x="118736" y="47551"/>
                </a:lnTo>
                <a:lnTo>
                  <a:pt x="112941" y="41639"/>
                </a:lnTo>
                <a:lnTo>
                  <a:pt x="109014" y="39665"/>
                </a:lnTo>
                <a:lnTo>
                  <a:pt x="104411" y="38350"/>
                </a:lnTo>
                <a:lnTo>
                  <a:pt x="99359" y="37472"/>
                </a:lnTo>
                <a:lnTo>
                  <a:pt x="94998" y="36888"/>
                </a:lnTo>
                <a:lnTo>
                  <a:pt x="91099" y="36497"/>
                </a:lnTo>
                <a:lnTo>
                  <a:pt x="87507" y="36238"/>
                </a:lnTo>
                <a:lnTo>
                  <a:pt x="84121" y="36065"/>
                </a:lnTo>
                <a:lnTo>
                  <a:pt x="71394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InkAnnotation385"/>
          <p:cNvSpPr/>
          <p:nvPr/>
        </p:nvSpPr>
        <p:spPr>
          <a:xfrm>
            <a:off x="1544835" y="5322093"/>
            <a:ext cx="80369" cy="205384"/>
          </a:xfrm>
          <a:custGeom>
            <a:avLst/>
            <a:gdLst/>
            <a:ahLst/>
            <a:cxnLst/>
            <a:rect l="0" t="0" r="0" b="0"/>
            <a:pathLst>
              <a:path w="80369" h="205384">
                <a:moveTo>
                  <a:pt x="80368" y="0"/>
                </a:moveTo>
                <a:lnTo>
                  <a:pt x="71806" y="0"/>
                </a:lnTo>
                <a:lnTo>
                  <a:pt x="71547" y="4740"/>
                </a:lnTo>
                <a:lnTo>
                  <a:pt x="70519" y="7129"/>
                </a:lnTo>
                <a:lnTo>
                  <a:pt x="68841" y="9714"/>
                </a:lnTo>
                <a:lnTo>
                  <a:pt x="66730" y="12429"/>
                </a:lnTo>
                <a:lnTo>
                  <a:pt x="64330" y="15231"/>
                </a:lnTo>
                <a:lnTo>
                  <a:pt x="61739" y="18092"/>
                </a:lnTo>
                <a:lnTo>
                  <a:pt x="59019" y="20991"/>
                </a:lnTo>
                <a:lnTo>
                  <a:pt x="56213" y="24908"/>
                </a:lnTo>
                <a:lnTo>
                  <a:pt x="53350" y="29503"/>
                </a:lnTo>
                <a:lnTo>
                  <a:pt x="50450" y="34552"/>
                </a:lnTo>
                <a:lnTo>
                  <a:pt x="48516" y="39902"/>
                </a:lnTo>
                <a:lnTo>
                  <a:pt x="47227" y="45453"/>
                </a:lnTo>
                <a:lnTo>
                  <a:pt x="46368" y="51138"/>
                </a:lnTo>
                <a:lnTo>
                  <a:pt x="44803" y="56912"/>
                </a:lnTo>
                <a:lnTo>
                  <a:pt x="42767" y="62746"/>
                </a:lnTo>
                <a:lnTo>
                  <a:pt x="40418" y="68620"/>
                </a:lnTo>
                <a:lnTo>
                  <a:pt x="37859" y="74521"/>
                </a:lnTo>
                <a:lnTo>
                  <a:pt x="32371" y="86367"/>
                </a:lnTo>
                <a:lnTo>
                  <a:pt x="29518" y="93297"/>
                </a:lnTo>
                <a:lnTo>
                  <a:pt x="26624" y="100893"/>
                </a:lnTo>
                <a:lnTo>
                  <a:pt x="20763" y="117272"/>
                </a:lnTo>
                <a:lnTo>
                  <a:pt x="14851" y="134473"/>
                </a:lnTo>
                <a:lnTo>
                  <a:pt x="11885" y="142234"/>
                </a:lnTo>
                <a:lnTo>
                  <a:pt x="8915" y="149393"/>
                </a:lnTo>
                <a:lnTo>
                  <a:pt x="5944" y="156150"/>
                </a:lnTo>
                <a:lnTo>
                  <a:pt x="3963" y="163631"/>
                </a:lnTo>
                <a:lnTo>
                  <a:pt x="2642" y="171595"/>
                </a:lnTo>
                <a:lnTo>
                  <a:pt x="1761" y="179882"/>
                </a:lnTo>
                <a:lnTo>
                  <a:pt x="1174" y="186398"/>
                </a:lnTo>
                <a:lnTo>
                  <a:pt x="783" y="191734"/>
                </a:lnTo>
                <a:lnTo>
                  <a:pt x="0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InkAnnotation386"/>
          <p:cNvSpPr/>
          <p:nvPr/>
        </p:nvSpPr>
        <p:spPr>
          <a:xfrm>
            <a:off x="1937897" y="5366742"/>
            <a:ext cx="142707" cy="132553"/>
          </a:xfrm>
          <a:custGeom>
            <a:avLst/>
            <a:gdLst/>
            <a:ahLst/>
            <a:cxnLst/>
            <a:rect l="0" t="0" r="0" b="0"/>
            <a:pathLst>
              <a:path w="142707" h="132553">
                <a:moveTo>
                  <a:pt x="98071" y="0"/>
                </a:moveTo>
                <a:lnTo>
                  <a:pt x="98071" y="4740"/>
                </a:lnTo>
                <a:lnTo>
                  <a:pt x="97079" y="6137"/>
                </a:lnTo>
                <a:lnTo>
                  <a:pt x="95425" y="7067"/>
                </a:lnTo>
                <a:lnTo>
                  <a:pt x="93331" y="7688"/>
                </a:lnTo>
                <a:lnTo>
                  <a:pt x="90942" y="9094"/>
                </a:lnTo>
                <a:lnTo>
                  <a:pt x="88358" y="11024"/>
                </a:lnTo>
                <a:lnTo>
                  <a:pt x="85642" y="13302"/>
                </a:lnTo>
                <a:lnTo>
                  <a:pt x="82840" y="14821"/>
                </a:lnTo>
                <a:lnTo>
                  <a:pt x="79980" y="15834"/>
                </a:lnTo>
                <a:lnTo>
                  <a:pt x="77080" y="16509"/>
                </a:lnTo>
                <a:lnTo>
                  <a:pt x="74155" y="17951"/>
                </a:lnTo>
                <a:lnTo>
                  <a:pt x="71213" y="19905"/>
                </a:lnTo>
                <a:lnTo>
                  <a:pt x="68260" y="22199"/>
                </a:lnTo>
                <a:lnTo>
                  <a:pt x="64306" y="24721"/>
                </a:lnTo>
                <a:lnTo>
                  <a:pt x="59686" y="27395"/>
                </a:lnTo>
                <a:lnTo>
                  <a:pt x="54622" y="30170"/>
                </a:lnTo>
                <a:lnTo>
                  <a:pt x="50253" y="33011"/>
                </a:lnTo>
                <a:lnTo>
                  <a:pt x="46349" y="35898"/>
                </a:lnTo>
                <a:lnTo>
                  <a:pt x="42754" y="38814"/>
                </a:lnTo>
                <a:lnTo>
                  <a:pt x="39365" y="41751"/>
                </a:lnTo>
                <a:lnTo>
                  <a:pt x="36113" y="44701"/>
                </a:lnTo>
                <a:lnTo>
                  <a:pt x="29855" y="50625"/>
                </a:lnTo>
                <a:lnTo>
                  <a:pt x="5807" y="74415"/>
                </a:lnTo>
                <a:lnTo>
                  <a:pt x="3820" y="77391"/>
                </a:lnTo>
                <a:lnTo>
                  <a:pt x="2495" y="80367"/>
                </a:lnTo>
                <a:lnTo>
                  <a:pt x="1611" y="83344"/>
                </a:lnTo>
                <a:lnTo>
                  <a:pt x="1022" y="86320"/>
                </a:lnTo>
                <a:lnTo>
                  <a:pt x="630" y="89297"/>
                </a:lnTo>
                <a:lnTo>
                  <a:pt x="0" y="96462"/>
                </a:lnTo>
                <a:lnTo>
                  <a:pt x="2559" y="100088"/>
                </a:lnTo>
                <a:lnTo>
                  <a:pt x="4631" y="102444"/>
                </a:lnTo>
                <a:lnTo>
                  <a:pt x="7997" y="105007"/>
                </a:lnTo>
                <a:lnTo>
                  <a:pt x="12224" y="107707"/>
                </a:lnTo>
                <a:lnTo>
                  <a:pt x="17028" y="110500"/>
                </a:lnTo>
                <a:lnTo>
                  <a:pt x="21222" y="113354"/>
                </a:lnTo>
                <a:lnTo>
                  <a:pt x="25010" y="116249"/>
                </a:lnTo>
                <a:lnTo>
                  <a:pt x="28528" y="119171"/>
                </a:lnTo>
                <a:lnTo>
                  <a:pt x="32857" y="121119"/>
                </a:lnTo>
                <a:lnTo>
                  <a:pt x="37728" y="122418"/>
                </a:lnTo>
                <a:lnTo>
                  <a:pt x="42959" y="123283"/>
                </a:lnTo>
                <a:lnTo>
                  <a:pt x="48432" y="124853"/>
                </a:lnTo>
                <a:lnTo>
                  <a:pt x="54064" y="126892"/>
                </a:lnTo>
                <a:lnTo>
                  <a:pt x="59804" y="129243"/>
                </a:lnTo>
                <a:lnTo>
                  <a:pt x="65614" y="130810"/>
                </a:lnTo>
                <a:lnTo>
                  <a:pt x="71472" y="131854"/>
                </a:lnTo>
                <a:lnTo>
                  <a:pt x="77362" y="132552"/>
                </a:lnTo>
                <a:lnTo>
                  <a:pt x="83273" y="132024"/>
                </a:lnTo>
                <a:lnTo>
                  <a:pt x="89198" y="130680"/>
                </a:lnTo>
                <a:lnTo>
                  <a:pt x="95132" y="128792"/>
                </a:lnTo>
                <a:lnTo>
                  <a:pt x="100081" y="127533"/>
                </a:lnTo>
                <a:lnTo>
                  <a:pt x="104372" y="126694"/>
                </a:lnTo>
                <a:lnTo>
                  <a:pt x="108225" y="126134"/>
                </a:lnTo>
                <a:lnTo>
                  <a:pt x="111786" y="124769"/>
                </a:lnTo>
                <a:lnTo>
                  <a:pt x="115152" y="122867"/>
                </a:lnTo>
                <a:lnTo>
                  <a:pt x="118388" y="120607"/>
                </a:lnTo>
                <a:lnTo>
                  <a:pt x="121538" y="118107"/>
                </a:lnTo>
                <a:lnTo>
                  <a:pt x="124630" y="115449"/>
                </a:lnTo>
                <a:lnTo>
                  <a:pt x="127683" y="112684"/>
                </a:lnTo>
                <a:lnTo>
                  <a:pt x="133722" y="106967"/>
                </a:lnTo>
                <a:lnTo>
                  <a:pt x="136721" y="104054"/>
                </a:lnTo>
                <a:lnTo>
                  <a:pt x="138721" y="101119"/>
                </a:lnTo>
                <a:lnTo>
                  <a:pt x="140054" y="98170"/>
                </a:lnTo>
                <a:lnTo>
                  <a:pt x="140943" y="95213"/>
                </a:lnTo>
                <a:lnTo>
                  <a:pt x="141535" y="92248"/>
                </a:lnTo>
                <a:lnTo>
                  <a:pt x="141930" y="89280"/>
                </a:lnTo>
                <a:lnTo>
                  <a:pt x="142193" y="86309"/>
                </a:lnTo>
                <a:lnTo>
                  <a:pt x="142369" y="82343"/>
                </a:lnTo>
                <a:lnTo>
                  <a:pt x="142616" y="68275"/>
                </a:lnTo>
                <a:lnTo>
                  <a:pt x="142706" y="50969"/>
                </a:lnTo>
                <a:lnTo>
                  <a:pt x="141718" y="47870"/>
                </a:lnTo>
                <a:lnTo>
                  <a:pt x="140068" y="44812"/>
                </a:lnTo>
                <a:lnTo>
                  <a:pt x="137975" y="41780"/>
                </a:lnTo>
                <a:lnTo>
                  <a:pt x="136580" y="37775"/>
                </a:lnTo>
                <a:lnTo>
                  <a:pt x="135650" y="33121"/>
                </a:lnTo>
                <a:lnTo>
                  <a:pt x="135030" y="28033"/>
                </a:lnTo>
                <a:lnTo>
                  <a:pt x="133625" y="24642"/>
                </a:lnTo>
                <a:lnTo>
                  <a:pt x="131696" y="22381"/>
                </a:lnTo>
                <a:lnTo>
                  <a:pt x="129417" y="20874"/>
                </a:lnTo>
                <a:lnTo>
                  <a:pt x="126906" y="18877"/>
                </a:lnTo>
                <a:lnTo>
                  <a:pt x="124240" y="16553"/>
                </a:lnTo>
                <a:lnTo>
                  <a:pt x="121470" y="14011"/>
                </a:lnTo>
                <a:lnTo>
                  <a:pt x="119624" y="11325"/>
                </a:lnTo>
                <a:lnTo>
                  <a:pt x="118393" y="8543"/>
                </a:lnTo>
                <a:lnTo>
                  <a:pt x="1159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InkAnnotation387"/>
          <p:cNvSpPr/>
          <p:nvPr/>
        </p:nvSpPr>
        <p:spPr>
          <a:xfrm>
            <a:off x="2366367" y="5304234"/>
            <a:ext cx="35719" cy="178595"/>
          </a:xfrm>
          <a:custGeom>
            <a:avLst/>
            <a:gdLst/>
            <a:ahLst/>
            <a:cxnLst/>
            <a:rect l="0" t="0" r="0" b="0"/>
            <a:pathLst>
              <a:path w="35719" h="178595">
                <a:moveTo>
                  <a:pt x="35718" y="0"/>
                </a:moveTo>
                <a:lnTo>
                  <a:pt x="30978" y="9481"/>
                </a:lnTo>
                <a:lnTo>
                  <a:pt x="29581" y="14258"/>
                </a:lnTo>
                <a:lnTo>
                  <a:pt x="28650" y="19427"/>
                </a:lnTo>
                <a:lnTo>
                  <a:pt x="28030" y="24857"/>
                </a:lnTo>
                <a:lnTo>
                  <a:pt x="27616" y="31454"/>
                </a:lnTo>
                <a:lnTo>
                  <a:pt x="27156" y="46722"/>
                </a:lnTo>
                <a:lnTo>
                  <a:pt x="26042" y="53968"/>
                </a:lnTo>
                <a:lnTo>
                  <a:pt x="24306" y="60783"/>
                </a:lnTo>
                <a:lnTo>
                  <a:pt x="14392" y="90720"/>
                </a:lnTo>
                <a:lnTo>
                  <a:pt x="12571" y="99175"/>
                </a:lnTo>
                <a:lnTo>
                  <a:pt x="11357" y="107789"/>
                </a:lnTo>
                <a:lnTo>
                  <a:pt x="10548" y="116507"/>
                </a:lnTo>
                <a:lnTo>
                  <a:pt x="9016" y="125296"/>
                </a:lnTo>
                <a:lnTo>
                  <a:pt x="7003" y="134132"/>
                </a:lnTo>
                <a:lnTo>
                  <a:pt x="4668" y="143000"/>
                </a:lnTo>
                <a:lnTo>
                  <a:pt x="3112" y="150895"/>
                </a:lnTo>
                <a:lnTo>
                  <a:pt x="2074" y="158144"/>
                </a:lnTo>
                <a:lnTo>
                  <a:pt x="0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InkAnnotation388"/>
          <p:cNvSpPr/>
          <p:nvPr/>
        </p:nvSpPr>
        <p:spPr>
          <a:xfrm>
            <a:off x="1544835" y="5795367"/>
            <a:ext cx="80369" cy="294680"/>
          </a:xfrm>
          <a:custGeom>
            <a:avLst/>
            <a:gdLst/>
            <a:ahLst/>
            <a:cxnLst/>
            <a:rect l="0" t="0" r="0" b="0"/>
            <a:pathLst>
              <a:path w="80369" h="294680">
                <a:moveTo>
                  <a:pt x="80368" y="0"/>
                </a:moveTo>
                <a:lnTo>
                  <a:pt x="75627" y="0"/>
                </a:lnTo>
                <a:lnTo>
                  <a:pt x="74231" y="991"/>
                </a:lnTo>
                <a:lnTo>
                  <a:pt x="73300" y="2645"/>
                </a:lnTo>
                <a:lnTo>
                  <a:pt x="72265" y="7128"/>
                </a:lnTo>
                <a:lnTo>
                  <a:pt x="71806" y="12428"/>
                </a:lnTo>
                <a:lnTo>
                  <a:pt x="70691" y="15231"/>
                </a:lnTo>
                <a:lnTo>
                  <a:pt x="68955" y="18091"/>
                </a:lnTo>
                <a:lnTo>
                  <a:pt x="66806" y="20990"/>
                </a:lnTo>
                <a:lnTo>
                  <a:pt x="64419" y="29503"/>
                </a:lnTo>
                <a:lnTo>
                  <a:pt x="63782" y="34551"/>
                </a:lnTo>
                <a:lnTo>
                  <a:pt x="62365" y="39902"/>
                </a:lnTo>
                <a:lnTo>
                  <a:pt x="60428" y="45453"/>
                </a:lnTo>
                <a:lnTo>
                  <a:pt x="58145" y="51137"/>
                </a:lnTo>
                <a:lnTo>
                  <a:pt x="52962" y="65392"/>
                </a:lnTo>
                <a:lnTo>
                  <a:pt x="50191" y="73360"/>
                </a:lnTo>
                <a:lnTo>
                  <a:pt x="47351" y="82641"/>
                </a:lnTo>
                <a:lnTo>
                  <a:pt x="38615" y="113673"/>
                </a:lnTo>
                <a:lnTo>
                  <a:pt x="29742" y="143151"/>
                </a:lnTo>
                <a:lnTo>
                  <a:pt x="23802" y="165156"/>
                </a:lnTo>
                <a:lnTo>
                  <a:pt x="21821" y="176581"/>
                </a:lnTo>
                <a:lnTo>
                  <a:pt x="20501" y="188166"/>
                </a:lnTo>
                <a:lnTo>
                  <a:pt x="19621" y="199858"/>
                </a:lnTo>
                <a:lnTo>
                  <a:pt x="18041" y="210629"/>
                </a:lnTo>
                <a:lnTo>
                  <a:pt x="15996" y="220787"/>
                </a:lnTo>
                <a:lnTo>
                  <a:pt x="13641" y="230535"/>
                </a:lnTo>
                <a:lnTo>
                  <a:pt x="11079" y="240010"/>
                </a:lnTo>
                <a:lnTo>
                  <a:pt x="5585" y="258475"/>
                </a:lnTo>
                <a:lnTo>
                  <a:pt x="3724" y="266575"/>
                </a:lnTo>
                <a:lnTo>
                  <a:pt x="2483" y="273958"/>
                </a:lnTo>
                <a:lnTo>
                  <a:pt x="0" y="2946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InkAnnotation389"/>
          <p:cNvSpPr/>
          <p:nvPr/>
        </p:nvSpPr>
        <p:spPr>
          <a:xfrm>
            <a:off x="1955601" y="5741789"/>
            <a:ext cx="62509" cy="339329"/>
          </a:xfrm>
          <a:custGeom>
            <a:avLst/>
            <a:gdLst/>
            <a:ahLst/>
            <a:cxnLst/>
            <a:rect l="0" t="0" r="0" b="0"/>
            <a:pathLst>
              <a:path w="62509" h="339329">
                <a:moveTo>
                  <a:pt x="62508" y="0"/>
                </a:moveTo>
                <a:lnTo>
                  <a:pt x="62508" y="20990"/>
                </a:lnTo>
                <a:lnTo>
                  <a:pt x="61516" y="25900"/>
                </a:lnTo>
                <a:lnTo>
                  <a:pt x="59862" y="32149"/>
                </a:lnTo>
                <a:lnTo>
                  <a:pt x="57767" y="39292"/>
                </a:lnTo>
                <a:lnTo>
                  <a:pt x="50079" y="68307"/>
                </a:lnTo>
                <a:lnTo>
                  <a:pt x="32696" y="137169"/>
                </a:lnTo>
                <a:lnTo>
                  <a:pt x="26769" y="163490"/>
                </a:lnTo>
                <a:lnTo>
                  <a:pt x="23799" y="177454"/>
                </a:lnTo>
                <a:lnTo>
                  <a:pt x="21819" y="190732"/>
                </a:lnTo>
                <a:lnTo>
                  <a:pt x="20499" y="203553"/>
                </a:lnTo>
                <a:lnTo>
                  <a:pt x="19619" y="216069"/>
                </a:lnTo>
                <a:lnTo>
                  <a:pt x="18041" y="229374"/>
                </a:lnTo>
                <a:lnTo>
                  <a:pt x="15996" y="243205"/>
                </a:lnTo>
                <a:lnTo>
                  <a:pt x="13641" y="257386"/>
                </a:lnTo>
                <a:lnTo>
                  <a:pt x="11078" y="269817"/>
                </a:lnTo>
                <a:lnTo>
                  <a:pt x="8377" y="281081"/>
                </a:lnTo>
                <a:lnTo>
                  <a:pt x="5585" y="291567"/>
                </a:lnTo>
                <a:lnTo>
                  <a:pt x="3723" y="301534"/>
                </a:lnTo>
                <a:lnTo>
                  <a:pt x="2482" y="311155"/>
                </a:lnTo>
                <a:lnTo>
                  <a:pt x="0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InkAnnotation390"/>
          <p:cNvSpPr/>
          <p:nvPr/>
        </p:nvSpPr>
        <p:spPr>
          <a:xfrm>
            <a:off x="2350281" y="5723929"/>
            <a:ext cx="176765" cy="249986"/>
          </a:xfrm>
          <a:custGeom>
            <a:avLst/>
            <a:gdLst/>
            <a:ahLst/>
            <a:cxnLst/>
            <a:rect l="0" t="0" r="0" b="0"/>
            <a:pathLst>
              <a:path w="176765" h="249986">
                <a:moveTo>
                  <a:pt x="105382" y="44649"/>
                </a:moveTo>
                <a:lnTo>
                  <a:pt x="110123" y="44649"/>
                </a:lnTo>
                <a:lnTo>
                  <a:pt x="110527" y="45640"/>
                </a:lnTo>
                <a:lnTo>
                  <a:pt x="109804" y="47294"/>
                </a:lnTo>
                <a:lnTo>
                  <a:pt x="108330" y="49389"/>
                </a:lnTo>
                <a:lnTo>
                  <a:pt x="106692" y="54362"/>
                </a:lnTo>
                <a:lnTo>
                  <a:pt x="106256" y="57077"/>
                </a:lnTo>
                <a:lnTo>
                  <a:pt x="103125" y="62740"/>
                </a:lnTo>
                <a:lnTo>
                  <a:pt x="98426" y="68564"/>
                </a:lnTo>
                <a:lnTo>
                  <a:pt x="93030" y="74460"/>
                </a:lnTo>
                <a:lnTo>
                  <a:pt x="84414" y="83358"/>
                </a:lnTo>
                <a:lnTo>
                  <a:pt x="32317" y="135571"/>
                </a:lnTo>
                <a:lnTo>
                  <a:pt x="28891" y="139990"/>
                </a:lnTo>
                <a:lnTo>
                  <a:pt x="25615" y="144921"/>
                </a:lnTo>
                <a:lnTo>
                  <a:pt x="22438" y="150192"/>
                </a:lnTo>
                <a:lnTo>
                  <a:pt x="19329" y="154698"/>
                </a:lnTo>
                <a:lnTo>
                  <a:pt x="16263" y="158695"/>
                </a:lnTo>
                <a:lnTo>
                  <a:pt x="13228" y="162351"/>
                </a:lnTo>
                <a:lnTo>
                  <a:pt x="10212" y="166773"/>
                </a:lnTo>
                <a:lnTo>
                  <a:pt x="7208" y="171706"/>
                </a:lnTo>
                <a:lnTo>
                  <a:pt x="4214" y="176978"/>
                </a:lnTo>
                <a:lnTo>
                  <a:pt x="2218" y="181485"/>
                </a:lnTo>
                <a:lnTo>
                  <a:pt x="0" y="189139"/>
                </a:lnTo>
                <a:lnTo>
                  <a:pt x="401" y="193562"/>
                </a:lnTo>
                <a:lnTo>
                  <a:pt x="1660" y="198494"/>
                </a:lnTo>
                <a:lnTo>
                  <a:pt x="3492" y="203767"/>
                </a:lnTo>
                <a:lnTo>
                  <a:pt x="4713" y="208274"/>
                </a:lnTo>
                <a:lnTo>
                  <a:pt x="6070" y="215928"/>
                </a:lnTo>
                <a:lnTo>
                  <a:pt x="7424" y="219359"/>
                </a:lnTo>
                <a:lnTo>
                  <a:pt x="11575" y="225816"/>
                </a:lnTo>
                <a:lnTo>
                  <a:pt x="16726" y="231993"/>
                </a:lnTo>
                <a:lnTo>
                  <a:pt x="19489" y="235029"/>
                </a:lnTo>
                <a:lnTo>
                  <a:pt x="25205" y="241048"/>
                </a:lnTo>
                <a:lnTo>
                  <a:pt x="28118" y="244042"/>
                </a:lnTo>
                <a:lnTo>
                  <a:pt x="31053" y="246039"/>
                </a:lnTo>
                <a:lnTo>
                  <a:pt x="34001" y="247369"/>
                </a:lnTo>
                <a:lnTo>
                  <a:pt x="36959" y="248256"/>
                </a:lnTo>
                <a:lnTo>
                  <a:pt x="39923" y="248848"/>
                </a:lnTo>
                <a:lnTo>
                  <a:pt x="42891" y="249242"/>
                </a:lnTo>
                <a:lnTo>
                  <a:pt x="45862" y="249506"/>
                </a:lnTo>
                <a:lnTo>
                  <a:pt x="49827" y="249681"/>
                </a:lnTo>
                <a:lnTo>
                  <a:pt x="59525" y="249875"/>
                </a:lnTo>
                <a:lnTo>
                  <a:pt x="76140" y="249985"/>
                </a:lnTo>
                <a:lnTo>
                  <a:pt x="80927" y="248016"/>
                </a:lnTo>
                <a:lnTo>
                  <a:pt x="85110" y="244719"/>
                </a:lnTo>
                <a:lnTo>
                  <a:pt x="88891" y="240537"/>
                </a:lnTo>
                <a:lnTo>
                  <a:pt x="93396" y="236756"/>
                </a:lnTo>
                <a:lnTo>
                  <a:pt x="98383" y="233243"/>
                </a:lnTo>
                <a:lnTo>
                  <a:pt x="103693" y="229909"/>
                </a:lnTo>
                <a:lnTo>
                  <a:pt x="109217" y="226695"/>
                </a:lnTo>
                <a:lnTo>
                  <a:pt x="114884" y="223559"/>
                </a:lnTo>
                <a:lnTo>
                  <a:pt x="120647" y="220477"/>
                </a:lnTo>
                <a:lnTo>
                  <a:pt x="125480" y="216438"/>
                </a:lnTo>
                <a:lnTo>
                  <a:pt x="129695" y="211761"/>
                </a:lnTo>
                <a:lnTo>
                  <a:pt x="133497" y="206658"/>
                </a:lnTo>
                <a:lnTo>
                  <a:pt x="137024" y="200279"/>
                </a:lnTo>
                <a:lnTo>
                  <a:pt x="140367" y="193051"/>
                </a:lnTo>
                <a:lnTo>
                  <a:pt x="143589" y="185256"/>
                </a:lnTo>
                <a:lnTo>
                  <a:pt x="147720" y="178074"/>
                </a:lnTo>
                <a:lnTo>
                  <a:pt x="152459" y="171302"/>
                </a:lnTo>
                <a:lnTo>
                  <a:pt x="157603" y="164803"/>
                </a:lnTo>
                <a:lnTo>
                  <a:pt x="162024" y="158485"/>
                </a:lnTo>
                <a:lnTo>
                  <a:pt x="165964" y="152290"/>
                </a:lnTo>
                <a:lnTo>
                  <a:pt x="169582" y="146175"/>
                </a:lnTo>
                <a:lnTo>
                  <a:pt x="171995" y="140115"/>
                </a:lnTo>
                <a:lnTo>
                  <a:pt x="173603" y="134089"/>
                </a:lnTo>
                <a:lnTo>
                  <a:pt x="174676" y="128088"/>
                </a:lnTo>
                <a:lnTo>
                  <a:pt x="175390" y="122103"/>
                </a:lnTo>
                <a:lnTo>
                  <a:pt x="175867" y="116128"/>
                </a:lnTo>
                <a:lnTo>
                  <a:pt x="176184" y="110161"/>
                </a:lnTo>
                <a:lnTo>
                  <a:pt x="176538" y="98239"/>
                </a:lnTo>
                <a:lnTo>
                  <a:pt x="176764" y="74417"/>
                </a:lnTo>
                <a:lnTo>
                  <a:pt x="175790" y="68463"/>
                </a:lnTo>
                <a:lnTo>
                  <a:pt x="174149" y="62509"/>
                </a:lnTo>
                <a:lnTo>
                  <a:pt x="172063" y="56556"/>
                </a:lnTo>
                <a:lnTo>
                  <a:pt x="169680" y="51594"/>
                </a:lnTo>
                <a:lnTo>
                  <a:pt x="167099" y="47295"/>
                </a:lnTo>
                <a:lnTo>
                  <a:pt x="164386" y="43436"/>
                </a:lnTo>
                <a:lnTo>
                  <a:pt x="160593" y="38879"/>
                </a:lnTo>
                <a:lnTo>
                  <a:pt x="156080" y="33857"/>
                </a:lnTo>
                <a:lnTo>
                  <a:pt x="151087" y="28524"/>
                </a:lnTo>
                <a:lnTo>
                  <a:pt x="145774" y="23977"/>
                </a:lnTo>
                <a:lnTo>
                  <a:pt x="140248" y="19954"/>
                </a:lnTo>
                <a:lnTo>
                  <a:pt x="134579" y="16279"/>
                </a:lnTo>
                <a:lnTo>
                  <a:pt x="127823" y="12837"/>
                </a:lnTo>
                <a:lnTo>
                  <a:pt x="120343" y="9550"/>
                </a:lnTo>
                <a:lnTo>
                  <a:pt x="112379" y="6367"/>
                </a:lnTo>
                <a:lnTo>
                  <a:pt x="104094" y="4245"/>
                </a:lnTo>
                <a:lnTo>
                  <a:pt x="95594" y="2830"/>
                </a:lnTo>
                <a:lnTo>
                  <a:pt x="86950" y="1886"/>
                </a:lnTo>
                <a:lnTo>
                  <a:pt x="79204" y="1258"/>
                </a:lnTo>
                <a:lnTo>
                  <a:pt x="72055" y="839"/>
                </a:lnTo>
                <a:lnTo>
                  <a:pt x="58820" y="373"/>
                </a:lnTo>
                <a:lnTo>
                  <a:pt x="339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InkAnnotation391"/>
          <p:cNvSpPr/>
          <p:nvPr/>
        </p:nvSpPr>
        <p:spPr>
          <a:xfrm>
            <a:off x="2706263" y="2723554"/>
            <a:ext cx="238559" cy="112025"/>
          </a:xfrm>
          <a:custGeom>
            <a:avLst/>
            <a:gdLst/>
            <a:ahLst/>
            <a:cxnLst/>
            <a:rect l="0" t="0" r="0" b="0"/>
            <a:pathLst>
              <a:path w="238559" h="112025">
                <a:moveTo>
                  <a:pt x="169096" y="0"/>
                </a:moveTo>
                <a:lnTo>
                  <a:pt x="140416" y="0"/>
                </a:lnTo>
                <a:lnTo>
                  <a:pt x="136085" y="992"/>
                </a:lnTo>
                <a:lnTo>
                  <a:pt x="131214" y="2646"/>
                </a:lnTo>
                <a:lnTo>
                  <a:pt x="125982" y="4741"/>
                </a:lnTo>
                <a:lnTo>
                  <a:pt x="112231" y="9714"/>
                </a:lnTo>
                <a:lnTo>
                  <a:pt x="104397" y="12429"/>
                </a:lnTo>
                <a:lnTo>
                  <a:pt x="97190" y="15231"/>
                </a:lnTo>
                <a:lnTo>
                  <a:pt x="90401" y="18092"/>
                </a:lnTo>
                <a:lnTo>
                  <a:pt x="83890" y="20991"/>
                </a:lnTo>
                <a:lnTo>
                  <a:pt x="77565" y="24908"/>
                </a:lnTo>
                <a:lnTo>
                  <a:pt x="71365" y="29504"/>
                </a:lnTo>
                <a:lnTo>
                  <a:pt x="65246" y="34552"/>
                </a:lnTo>
                <a:lnTo>
                  <a:pt x="59183" y="38910"/>
                </a:lnTo>
                <a:lnTo>
                  <a:pt x="53157" y="42807"/>
                </a:lnTo>
                <a:lnTo>
                  <a:pt x="47154" y="46398"/>
                </a:lnTo>
                <a:lnTo>
                  <a:pt x="41169" y="49783"/>
                </a:lnTo>
                <a:lnTo>
                  <a:pt x="29226" y="56191"/>
                </a:lnTo>
                <a:lnTo>
                  <a:pt x="24256" y="60281"/>
                </a:lnTo>
                <a:lnTo>
                  <a:pt x="19950" y="64992"/>
                </a:lnTo>
                <a:lnTo>
                  <a:pt x="16087" y="70117"/>
                </a:lnTo>
                <a:lnTo>
                  <a:pt x="12520" y="74526"/>
                </a:lnTo>
                <a:lnTo>
                  <a:pt x="9149" y="78457"/>
                </a:lnTo>
                <a:lnTo>
                  <a:pt x="5910" y="82071"/>
                </a:lnTo>
                <a:lnTo>
                  <a:pt x="3750" y="85472"/>
                </a:lnTo>
                <a:lnTo>
                  <a:pt x="2311" y="88731"/>
                </a:lnTo>
                <a:lnTo>
                  <a:pt x="0" y="96351"/>
                </a:lnTo>
                <a:lnTo>
                  <a:pt x="803" y="97968"/>
                </a:lnTo>
                <a:lnTo>
                  <a:pt x="2330" y="100039"/>
                </a:lnTo>
                <a:lnTo>
                  <a:pt x="4341" y="102411"/>
                </a:lnTo>
                <a:lnTo>
                  <a:pt x="7665" y="103993"/>
                </a:lnTo>
                <a:lnTo>
                  <a:pt x="11866" y="105047"/>
                </a:lnTo>
                <a:lnTo>
                  <a:pt x="16651" y="105751"/>
                </a:lnTo>
                <a:lnTo>
                  <a:pt x="21825" y="107211"/>
                </a:lnTo>
                <a:lnTo>
                  <a:pt x="27259" y="109177"/>
                </a:lnTo>
                <a:lnTo>
                  <a:pt x="32866" y="111480"/>
                </a:lnTo>
                <a:lnTo>
                  <a:pt x="40573" y="112024"/>
                </a:lnTo>
                <a:lnTo>
                  <a:pt x="49680" y="111394"/>
                </a:lnTo>
                <a:lnTo>
                  <a:pt x="59719" y="109981"/>
                </a:lnTo>
                <a:lnTo>
                  <a:pt x="70381" y="109040"/>
                </a:lnTo>
                <a:lnTo>
                  <a:pt x="81458" y="108412"/>
                </a:lnTo>
                <a:lnTo>
                  <a:pt x="92811" y="107993"/>
                </a:lnTo>
                <a:lnTo>
                  <a:pt x="103356" y="106722"/>
                </a:lnTo>
                <a:lnTo>
                  <a:pt x="113363" y="104883"/>
                </a:lnTo>
                <a:lnTo>
                  <a:pt x="123011" y="102664"/>
                </a:lnTo>
                <a:lnTo>
                  <a:pt x="133412" y="101185"/>
                </a:lnTo>
                <a:lnTo>
                  <a:pt x="144314" y="100199"/>
                </a:lnTo>
                <a:lnTo>
                  <a:pt x="155551" y="99541"/>
                </a:lnTo>
                <a:lnTo>
                  <a:pt x="166020" y="98111"/>
                </a:lnTo>
                <a:lnTo>
                  <a:pt x="175975" y="96165"/>
                </a:lnTo>
                <a:lnTo>
                  <a:pt x="185588" y="93876"/>
                </a:lnTo>
                <a:lnTo>
                  <a:pt x="193981" y="91357"/>
                </a:lnTo>
                <a:lnTo>
                  <a:pt x="201561" y="88686"/>
                </a:lnTo>
                <a:lnTo>
                  <a:pt x="208599" y="85913"/>
                </a:lnTo>
                <a:lnTo>
                  <a:pt x="214282" y="83072"/>
                </a:lnTo>
                <a:lnTo>
                  <a:pt x="219064" y="80186"/>
                </a:lnTo>
                <a:lnTo>
                  <a:pt x="223244" y="77270"/>
                </a:lnTo>
                <a:lnTo>
                  <a:pt x="227023" y="74334"/>
                </a:lnTo>
                <a:lnTo>
                  <a:pt x="230534" y="71384"/>
                </a:lnTo>
                <a:lnTo>
                  <a:pt x="233867" y="68425"/>
                </a:lnTo>
                <a:lnTo>
                  <a:pt x="236089" y="64469"/>
                </a:lnTo>
                <a:lnTo>
                  <a:pt x="237570" y="59846"/>
                </a:lnTo>
                <a:lnTo>
                  <a:pt x="238558" y="54780"/>
                </a:lnTo>
                <a:lnTo>
                  <a:pt x="238224" y="50411"/>
                </a:lnTo>
                <a:lnTo>
                  <a:pt x="237009" y="46506"/>
                </a:lnTo>
                <a:lnTo>
                  <a:pt x="235208" y="42910"/>
                </a:lnTo>
                <a:lnTo>
                  <a:pt x="233014" y="39521"/>
                </a:lnTo>
                <a:lnTo>
                  <a:pt x="230559" y="36269"/>
                </a:lnTo>
                <a:lnTo>
                  <a:pt x="227931" y="33109"/>
                </a:lnTo>
                <a:lnTo>
                  <a:pt x="224194" y="30010"/>
                </a:lnTo>
                <a:lnTo>
                  <a:pt x="219719" y="26952"/>
                </a:lnTo>
                <a:lnTo>
                  <a:pt x="214750" y="23921"/>
                </a:lnTo>
                <a:lnTo>
                  <a:pt x="210446" y="21901"/>
                </a:lnTo>
                <a:lnTo>
                  <a:pt x="198656" y="18065"/>
                </a:lnTo>
                <a:lnTo>
                  <a:pt x="193764" y="16012"/>
                </a:lnTo>
                <a:lnTo>
                  <a:pt x="178026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InkAnnotation392"/>
          <p:cNvSpPr/>
          <p:nvPr/>
        </p:nvSpPr>
        <p:spPr>
          <a:xfrm>
            <a:off x="2732484" y="3067024"/>
            <a:ext cx="138663" cy="156427"/>
          </a:xfrm>
          <a:custGeom>
            <a:avLst/>
            <a:gdLst/>
            <a:ahLst/>
            <a:cxnLst/>
            <a:rect l="0" t="0" r="0" b="0"/>
            <a:pathLst>
              <a:path w="138663" h="156427">
                <a:moveTo>
                  <a:pt x="35719" y="13718"/>
                </a:moveTo>
                <a:lnTo>
                  <a:pt x="35719" y="18458"/>
                </a:lnTo>
                <a:lnTo>
                  <a:pt x="34726" y="20847"/>
                </a:lnTo>
                <a:lnTo>
                  <a:pt x="33073" y="23431"/>
                </a:lnTo>
                <a:lnTo>
                  <a:pt x="30978" y="26146"/>
                </a:lnTo>
                <a:lnTo>
                  <a:pt x="28590" y="29941"/>
                </a:lnTo>
                <a:lnTo>
                  <a:pt x="26005" y="34455"/>
                </a:lnTo>
                <a:lnTo>
                  <a:pt x="23290" y="39449"/>
                </a:lnTo>
                <a:lnTo>
                  <a:pt x="21480" y="44762"/>
                </a:lnTo>
                <a:lnTo>
                  <a:pt x="20273" y="50289"/>
                </a:lnTo>
                <a:lnTo>
                  <a:pt x="19468" y="55958"/>
                </a:lnTo>
                <a:lnTo>
                  <a:pt x="17940" y="61722"/>
                </a:lnTo>
                <a:lnTo>
                  <a:pt x="15929" y="67548"/>
                </a:lnTo>
                <a:lnTo>
                  <a:pt x="13596" y="73417"/>
                </a:lnTo>
                <a:lnTo>
                  <a:pt x="12040" y="80307"/>
                </a:lnTo>
                <a:lnTo>
                  <a:pt x="11003" y="87876"/>
                </a:lnTo>
                <a:lnTo>
                  <a:pt x="9851" y="102239"/>
                </a:lnTo>
                <a:lnTo>
                  <a:pt x="9339" y="111930"/>
                </a:lnTo>
                <a:lnTo>
                  <a:pt x="9112" y="122191"/>
                </a:lnTo>
                <a:lnTo>
                  <a:pt x="9051" y="127705"/>
                </a:lnTo>
                <a:lnTo>
                  <a:pt x="10003" y="132373"/>
                </a:lnTo>
                <a:lnTo>
                  <a:pt x="11629" y="136478"/>
                </a:lnTo>
                <a:lnTo>
                  <a:pt x="13706" y="140206"/>
                </a:lnTo>
                <a:lnTo>
                  <a:pt x="15090" y="143684"/>
                </a:lnTo>
                <a:lnTo>
                  <a:pt x="16014" y="146995"/>
                </a:lnTo>
                <a:lnTo>
                  <a:pt x="16628" y="150194"/>
                </a:lnTo>
                <a:lnTo>
                  <a:pt x="18031" y="152327"/>
                </a:lnTo>
                <a:lnTo>
                  <a:pt x="19958" y="153749"/>
                </a:lnTo>
                <a:lnTo>
                  <a:pt x="22235" y="154697"/>
                </a:lnTo>
                <a:lnTo>
                  <a:pt x="24745" y="155329"/>
                </a:lnTo>
                <a:lnTo>
                  <a:pt x="27411" y="155750"/>
                </a:lnTo>
                <a:lnTo>
                  <a:pt x="30180" y="156031"/>
                </a:lnTo>
                <a:lnTo>
                  <a:pt x="33018" y="156218"/>
                </a:lnTo>
                <a:lnTo>
                  <a:pt x="35903" y="156343"/>
                </a:lnTo>
                <a:lnTo>
                  <a:pt x="38818" y="156426"/>
                </a:lnTo>
                <a:lnTo>
                  <a:pt x="41754" y="155489"/>
                </a:lnTo>
                <a:lnTo>
                  <a:pt x="44703" y="153873"/>
                </a:lnTo>
                <a:lnTo>
                  <a:pt x="47661" y="151803"/>
                </a:lnTo>
                <a:lnTo>
                  <a:pt x="51618" y="149431"/>
                </a:lnTo>
                <a:lnTo>
                  <a:pt x="56240" y="146857"/>
                </a:lnTo>
                <a:lnTo>
                  <a:pt x="61306" y="144149"/>
                </a:lnTo>
                <a:lnTo>
                  <a:pt x="65675" y="141352"/>
                </a:lnTo>
                <a:lnTo>
                  <a:pt x="69580" y="138494"/>
                </a:lnTo>
                <a:lnTo>
                  <a:pt x="73176" y="135597"/>
                </a:lnTo>
                <a:lnTo>
                  <a:pt x="77557" y="132674"/>
                </a:lnTo>
                <a:lnTo>
                  <a:pt x="82463" y="129733"/>
                </a:lnTo>
                <a:lnTo>
                  <a:pt x="87718" y="126780"/>
                </a:lnTo>
                <a:lnTo>
                  <a:pt x="92212" y="122827"/>
                </a:lnTo>
                <a:lnTo>
                  <a:pt x="96202" y="118207"/>
                </a:lnTo>
                <a:lnTo>
                  <a:pt x="99853" y="113143"/>
                </a:lnTo>
                <a:lnTo>
                  <a:pt x="104272" y="108774"/>
                </a:lnTo>
                <a:lnTo>
                  <a:pt x="109203" y="104870"/>
                </a:lnTo>
                <a:lnTo>
                  <a:pt x="114473" y="101275"/>
                </a:lnTo>
                <a:lnTo>
                  <a:pt x="118979" y="96894"/>
                </a:lnTo>
                <a:lnTo>
                  <a:pt x="122976" y="91988"/>
                </a:lnTo>
                <a:lnTo>
                  <a:pt x="126632" y="86734"/>
                </a:lnTo>
                <a:lnTo>
                  <a:pt x="129070" y="82239"/>
                </a:lnTo>
                <a:lnTo>
                  <a:pt x="130695" y="78250"/>
                </a:lnTo>
                <a:lnTo>
                  <a:pt x="131779" y="74599"/>
                </a:lnTo>
                <a:lnTo>
                  <a:pt x="133493" y="70180"/>
                </a:lnTo>
                <a:lnTo>
                  <a:pt x="135628" y="65250"/>
                </a:lnTo>
                <a:lnTo>
                  <a:pt x="138044" y="59979"/>
                </a:lnTo>
                <a:lnTo>
                  <a:pt x="138662" y="54480"/>
                </a:lnTo>
                <a:lnTo>
                  <a:pt x="138082" y="48830"/>
                </a:lnTo>
                <a:lnTo>
                  <a:pt x="136703" y="43079"/>
                </a:lnTo>
                <a:lnTo>
                  <a:pt x="135783" y="38253"/>
                </a:lnTo>
                <a:lnTo>
                  <a:pt x="135171" y="34043"/>
                </a:lnTo>
                <a:lnTo>
                  <a:pt x="134762" y="30245"/>
                </a:lnTo>
                <a:lnTo>
                  <a:pt x="132506" y="26720"/>
                </a:lnTo>
                <a:lnTo>
                  <a:pt x="129017" y="23378"/>
                </a:lnTo>
                <a:lnTo>
                  <a:pt x="124707" y="20158"/>
                </a:lnTo>
                <a:lnTo>
                  <a:pt x="120841" y="17019"/>
                </a:lnTo>
                <a:lnTo>
                  <a:pt x="117271" y="13934"/>
                </a:lnTo>
                <a:lnTo>
                  <a:pt x="113899" y="10885"/>
                </a:lnTo>
                <a:lnTo>
                  <a:pt x="109668" y="8853"/>
                </a:lnTo>
                <a:lnTo>
                  <a:pt x="104861" y="7498"/>
                </a:lnTo>
                <a:lnTo>
                  <a:pt x="99673" y="6595"/>
                </a:lnTo>
                <a:lnTo>
                  <a:pt x="94230" y="5000"/>
                </a:lnTo>
                <a:lnTo>
                  <a:pt x="88617" y="2945"/>
                </a:lnTo>
                <a:lnTo>
                  <a:pt x="82890" y="583"/>
                </a:lnTo>
                <a:lnTo>
                  <a:pt x="77088" y="0"/>
                </a:lnTo>
                <a:lnTo>
                  <a:pt x="71236" y="604"/>
                </a:lnTo>
                <a:lnTo>
                  <a:pt x="65350" y="1998"/>
                </a:lnTo>
                <a:lnTo>
                  <a:pt x="59442" y="2928"/>
                </a:lnTo>
                <a:lnTo>
                  <a:pt x="53518" y="3548"/>
                </a:lnTo>
                <a:lnTo>
                  <a:pt x="47585" y="3961"/>
                </a:lnTo>
                <a:lnTo>
                  <a:pt x="41645" y="5229"/>
                </a:lnTo>
                <a:lnTo>
                  <a:pt x="35701" y="7066"/>
                </a:lnTo>
                <a:lnTo>
                  <a:pt x="29754" y="9283"/>
                </a:lnTo>
                <a:lnTo>
                  <a:pt x="24797" y="11753"/>
                </a:lnTo>
                <a:lnTo>
                  <a:pt x="20500" y="14393"/>
                </a:lnTo>
                <a:lnTo>
                  <a:pt x="16643" y="17144"/>
                </a:lnTo>
                <a:lnTo>
                  <a:pt x="13080" y="19971"/>
                </a:lnTo>
                <a:lnTo>
                  <a:pt x="9712" y="22847"/>
                </a:lnTo>
                <a:lnTo>
                  <a:pt x="0" y="315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InkAnnotation393"/>
          <p:cNvSpPr/>
          <p:nvPr/>
        </p:nvSpPr>
        <p:spPr>
          <a:xfrm>
            <a:off x="2741414" y="3518296"/>
            <a:ext cx="196328" cy="97781"/>
          </a:xfrm>
          <a:custGeom>
            <a:avLst/>
            <a:gdLst/>
            <a:ahLst/>
            <a:cxnLst/>
            <a:rect l="0" t="0" r="0" b="0"/>
            <a:pathLst>
              <a:path w="196328" h="97781">
                <a:moveTo>
                  <a:pt x="62507" y="0"/>
                </a:moveTo>
                <a:lnTo>
                  <a:pt x="62507" y="7689"/>
                </a:lnTo>
                <a:lnTo>
                  <a:pt x="61515" y="10087"/>
                </a:lnTo>
                <a:lnTo>
                  <a:pt x="59861" y="13670"/>
                </a:lnTo>
                <a:lnTo>
                  <a:pt x="57767" y="18043"/>
                </a:lnTo>
                <a:lnTo>
                  <a:pt x="56370" y="21951"/>
                </a:lnTo>
                <a:lnTo>
                  <a:pt x="55439" y="25548"/>
                </a:lnTo>
                <a:lnTo>
                  <a:pt x="54819" y="28939"/>
                </a:lnTo>
                <a:lnTo>
                  <a:pt x="55397" y="33183"/>
                </a:lnTo>
                <a:lnTo>
                  <a:pt x="56775" y="37997"/>
                </a:lnTo>
                <a:lnTo>
                  <a:pt x="58686" y="43191"/>
                </a:lnTo>
                <a:lnTo>
                  <a:pt x="59959" y="47646"/>
                </a:lnTo>
                <a:lnTo>
                  <a:pt x="60809" y="51608"/>
                </a:lnTo>
                <a:lnTo>
                  <a:pt x="61375" y="55241"/>
                </a:lnTo>
                <a:lnTo>
                  <a:pt x="62745" y="58655"/>
                </a:lnTo>
                <a:lnTo>
                  <a:pt x="64650" y="61924"/>
                </a:lnTo>
                <a:lnTo>
                  <a:pt x="66912" y="65095"/>
                </a:lnTo>
                <a:lnTo>
                  <a:pt x="70405" y="69194"/>
                </a:lnTo>
                <a:lnTo>
                  <a:pt x="74717" y="73910"/>
                </a:lnTo>
                <a:lnTo>
                  <a:pt x="79577" y="79039"/>
                </a:lnTo>
                <a:lnTo>
                  <a:pt x="83809" y="82459"/>
                </a:lnTo>
                <a:lnTo>
                  <a:pt x="87623" y="84738"/>
                </a:lnTo>
                <a:lnTo>
                  <a:pt x="91157" y="86258"/>
                </a:lnTo>
                <a:lnTo>
                  <a:pt x="100376" y="90592"/>
                </a:lnTo>
                <a:lnTo>
                  <a:pt x="105612" y="93137"/>
                </a:lnTo>
                <a:lnTo>
                  <a:pt x="111088" y="94833"/>
                </a:lnTo>
                <a:lnTo>
                  <a:pt x="116723" y="95965"/>
                </a:lnTo>
                <a:lnTo>
                  <a:pt x="122463" y="96719"/>
                </a:lnTo>
                <a:lnTo>
                  <a:pt x="128275" y="97222"/>
                </a:lnTo>
                <a:lnTo>
                  <a:pt x="134133" y="97556"/>
                </a:lnTo>
                <a:lnTo>
                  <a:pt x="140024" y="97780"/>
                </a:lnTo>
                <a:lnTo>
                  <a:pt x="144943" y="96937"/>
                </a:lnTo>
                <a:lnTo>
                  <a:pt x="149214" y="95382"/>
                </a:lnTo>
                <a:lnTo>
                  <a:pt x="153054" y="93354"/>
                </a:lnTo>
                <a:lnTo>
                  <a:pt x="157598" y="92001"/>
                </a:lnTo>
                <a:lnTo>
                  <a:pt x="162612" y="91100"/>
                </a:lnTo>
                <a:lnTo>
                  <a:pt x="167939" y="90499"/>
                </a:lnTo>
                <a:lnTo>
                  <a:pt x="172482" y="89107"/>
                </a:lnTo>
                <a:lnTo>
                  <a:pt x="176504" y="87186"/>
                </a:lnTo>
                <a:lnTo>
                  <a:pt x="180177" y="84913"/>
                </a:lnTo>
                <a:lnTo>
                  <a:pt x="182626" y="82405"/>
                </a:lnTo>
                <a:lnTo>
                  <a:pt x="184258" y="79742"/>
                </a:lnTo>
                <a:lnTo>
                  <a:pt x="185346" y="76974"/>
                </a:lnTo>
                <a:lnTo>
                  <a:pt x="187064" y="75128"/>
                </a:lnTo>
                <a:lnTo>
                  <a:pt x="189201" y="73898"/>
                </a:lnTo>
                <a:lnTo>
                  <a:pt x="191618" y="73078"/>
                </a:lnTo>
                <a:lnTo>
                  <a:pt x="193230" y="71539"/>
                </a:lnTo>
                <a:lnTo>
                  <a:pt x="194304" y="69521"/>
                </a:lnTo>
                <a:lnTo>
                  <a:pt x="195020" y="67183"/>
                </a:lnTo>
                <a:lnTo>
                  <a:pt x="195498" y="64633"/>
                </a:lnTo>
                <a:lnTo>
                  <a:pt x="195816" y="61940"/>
                </a:lnTo>
                <a:lnTo>
                  <a:pt x="196028" y="59153"/>
                </a:lnTo>
                <a:lnTo>
                  <a:pt x="196170" y="56303"/>
                </a:lnTo>
                <a:lnTo>
                  <a:pt x="196327" y="50490"/>
                </a:lnTo>
                <a:lnTo>
                  <a:pt x="195377" y="47551"/>
                </a:lnTo>
                <a:lnTo>
                  <a:pt x="193751" y="44599"/>
                </a:lnTo>
                <a:lnTo>
                  <a:pt x="191675" y="41639"/>
                </a:lnTo>
                <a:lnTo>
                  <a:pt x="189299" y="38673"/>
                </a:lnTo>
                <a:lnTo>
                  <a:pt x="186722" y="35704"/>
                </a:lnTo>
                <a:lnTo>
                  <a:pt x="184013" y="32733"/>
                </a:lnTo>
                <a:lnTo>
                  <a:pt x="178356" y="26785"/>
                </a:lnTo>
                <a:lnTo>
                  <a:pt x="175459" y="23810"/>
                </a:lnTo>
                <a:lnTo>
                  <a:pt x="171543" y="21827"/>
                </a:lnTo>
                <a:lnTo>
                  <a:pt x="166948" y="20504"/>
                </a:lnTo>
                <a:lnTo>
                  <a:pt x="161900" y="19622"/>
                </a:lnTo>
                <a:lnTo>
                  <a:pt x="155558" y="19035"/>
                </a:lnTo>
                <a:lnTo>
                  <a:pt x="148354" y="18643"/>
                </a:lnTo>
                <a:lnTo>
                  <a:pt x="140574" y="18382"/>
                </a:lnTo>
                <a:lnTo>
                  <a:pt x="133403" y="17216"/>
                </a:lnTo>
                <a:lnTo>
                  <a:pt x="126638" y="15446"/>
                </a:lnTo>
                <a:lnTo>
                  <a:pt x="120144" y="13274"/>
                </a:lnTo>
                <a:lnTo>
                  <a:pt x="112838" y="12818"/>
                </a:lnTo>
                <a:lnTo>
                  <a:pt x="104991" y="13507"/>
                </a:lnTo>
                <a:lnTo>
                  <a:pt x="96783" y="14958"/>
                </a:lnTo>
                <a:lnTo>
                  <a:pt x="89326" y="15925"/>
                </a:lnTo>
                <a:lnTo>
                  <a:pt x="82371" y="16570"/>
                </a:lnTo>
                <a:lnTo>
                  <a:pt x="75750" y="17000"/>
                </a:lnTo>
                <a:lnTo>
                  <a:pt x="69351" y="19271"/>
                </a:lnTo>
                <a:lnTo>
                  <a:pt x="63101" y="22769"/>
                </a:lnTo>
                <a:lnTo>
                  <a:pt x="56950" y="27086"/>
                </a:lnTo>
                <a:lnTo>
                  <a:pt x="50865" y="30956"/>
                </a:lnTo>
                <a:lnTo>
                  <a:pt x="44824" y="34528"/>
                </a:lnTo>
                <a:lnTo>
                  <a:pt x="38812" y="37902"/>
                </a:lnTo>
                <a:lnTo>
                  <a:pt x="33812" y="41143"/>
                </a:lnTo>
                <a:lnTo>
                  <a:pt x="29487" y="44296"/>
                </a:lnTo>
                <a:lnTo>
                  <a:pt x="25611" y="47390"/>
                </a:lnTo>
                <a:lnTo>
                  <a:pt x="22034" y="50445"/>
                </a:lnTo>
                <a:lnTo>
                  <a:pt x="18658" y="53474"/>
                </a:lnTo>
                <a:lnTo>
                  <a:pt x="12261" y="59485"/>
                </a:lnTo>
                <a:lnTo>
                  <a:pt x="0" y="714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InkAnnotation394"/>
          <p:cNvSpPr/>
          <p:nvPr/>
        </p:nvSpPr>
        <p:spPr>
          <a:xfrm>
            <a:off x="2848570" y="3893463"/>
            <a:ext cx="160689" cy="71308"/>
          </a:xfrm>
          <a:custGeom>
            <a:avLst/>
            <a:gdLst/>
            <a:ahLst/>
            <a:cxnLst/>
            <a:rect l="0" t="0" r="0" b="0"/>
            <a:pathLst>
              <a:path w="160689" h="71308">
                <a:moveTo>
                  <a:pt x="17859" y="26669"/>
                </a:moveTo>
                <a:lnTo>
                  <a:pt x="17859" y="47919"/>
                </a:lnTo>
                <a:lnTo>
                  <a:pt x="18851" y="50757"/>
                </a:lnTo>
                <a:lnTo>
                  <a:pt x="20505" y="53642"/>
                </a:lnTo>
                <a:lnTo>
                  <a:pt x="22600" y="56557"/>
                </a:lnTo>
                <a:lnTo>
                  <a:pt x="24988" y="58501"/>
                </a:lnTo>
                <a:lnTo>
                  <a:pt x="27573" y="59797"/>
                </a:lnTo>
                <a:lnTo>
                  <a:pt x="30288" y="60660"/>
                </a:lnTo>
                <a:lnTo>
                  <a:pt x="33090" y="62229"/>
                </a:lnTo>
                <a:lnTo>
                  <a:pt x="35951" y="64266"/>
                </a:lnTo>
                <a:lnTo>
                  <a:pt x="38850" y="66616"/>
                </a:lnTo>
                <a:lnTo>
                  <a:pt x="41775" y="68183"/>
                </a:lnTo>
                <a:lnTo>
                  <a:pt x="44717" y="69229"/>
                </a:lnTo>
                <a:lnTo>
                  <a:pt x="47670" y="69925"/>
                </a:lnTo>
                <a:lnTo>
                  <a:pt x="51624" y="70389"/>
                </a:lnTo>
                <a:lnTo>
                  <a:pt x="56244" y="70699"/>
                </a:lnTo>
                <a:lnTo>
                  <a:pt x="65677" y="71043"/>
                </a:lnTo>
                <a:lnTo>
                  <a:pt x="73177" y="71196"/>
                </a:lnTo>
                <a:lnTo>
                  <a:pt x="104593" y="71307"/>
                </a:lnTo>
                <a:lnTo>
                  <a:pt x="109416" y="70319"/>
                </a:lnTo>
                <a:lnTo>
                  <a:pt x="113624" y="68667"/>
                </a:lnTo>
                <a:lnTo>
                  <a:pt x="117421" y="66574"/>
                </a:lnTo>
                <a:lnTo>
                  <a:pt x="120945" y="65179"/>
                </a:lnTo>
                <a:lnTo>
                  <a:pt x="124286" y="64249"/>
                </a:lnTo>
                <a:lnTo>
                  <a:pt x="127506" y="63629"/>
                </a:lnTo>
                <a:lnTo>
                  <a:pt x="130644" y="62223"/>
                </a:lnTo>
                <a:lnTo>
                  <a:pt x="133729" y="60293"/>
                </a:lnTo>
                <a:lnTo>
                  <a:pt x="136778" y="58015"/>
                </a:lnTo>
                <a:lnTo>
                  <a:pt x="139802" y="55504"/>
                </a:lnTo>
                <a:lnTo>
                  <a:pt x="142810" y="52838"/>
                </a:lnTo>
                <a:lnTo>
                  <a:pt x="148799" y="47230"/>
                </a:lnTo>
                <a:lnTo>
                  <a:pt x="158966" y="37326"/>
                </a:lnTo>
                <a:lnTo>
                  <a:pt x="159556" y="35758"/>
                </a:lnTo>
                <a:lnTo>
                  <a:pt x="159949" y="33721"/>
                </a:lnTo>
                <a:lnTo>
                  <a:pt x="160210" y="31371"/>
                </a:lnTo>
                <a:lnTo>
                  <a:pt x="160385" y="28811"/>
                </a:lnTo>
                <a:lnTo>
                  <a:pt x="160502" y="26113"/>
                </a:lnTo>
                <a:lnTo>
                  <a:pt x="160688" y="19393"/>
                </a:lnTo>
                <a:lnTo>
                  <a:pt x="159711" y="17850"/>
                </a:lnTo>
                <a:lnTo>
                  <a:pt x="158068" y="15829"/>
                </a:lnTo>
                <a:lnTo>
                  <a:pt x="155980" y="13489"/>
                </a:lnTo>
                <a:lnTo>
                  <a:pt x="153596" y="11930"/>
                </a:lnTo>
                <a:lnTo>
                  <a:pt x="151014" y="10889"/>
                </a:lnTo>
                <a:lnTo>
                  <a:pt x="148301" y="10196"/>
                </a:lnTo>
                <a:lnTo>
                  <a:pt x="145500" y="8742"/>
                </a:lnTo>
                <a:lnTo>
                  <a:pt x="142641" y="6780"/>
                </a:lnTo>
                <a:lnTo>
                  <a:pt x="139742" y="4480"/>
                </a:lnTo>
                <a:lnTo>
                  <a:pt x="135825" y="2947"/>
                </a:lnTo>
                <a:lnTo>
                  <a:pt x="131230" y="1924"/>
                </a:lnTo>
                <a:lnTo>
                  <a:pt x="126182" y="1243"/>
                </a:lnTo>
                <a:lnTo>
                  <a:pt x="120832" y="789"/>
                </a:lnTo>
                <a:lnTo>
                  <a:pt x="115281" y="486"/>
                </a:lnTo>
                <a:lnTo>
                  <a:pt x="103822" y="150"/>
                </a:lnTo>
                <a:lnTo>
                  <a:pt x="92114" y="0"/>
                </a:lnTo>
                <a:lnTo>
                  <a:pt x="86214" y="952"/>
                </a:lnTo>
                <a:lnTo>
                  <a:pt x="80296" y="2579"/>
                </a:lnTo>
                <a:lnTo>
                  <a:pt x="74367" y="4656"/>
                </a:lnTo>
                <a:lnTo>
                  <a:pt x="68429" y="7033"/>
                </a:lnTo>
                <a:lnTo>
                  <a:pt x="62487" y="9610"/>
                </a:lnTo>
                <a:lnTo>
                  <a:pt x="56541" y="12319"/>
                </a:lnTo>
                <a:lnTo>
                  <a:pt x="49600" y="15118"/>
                </a:lnTo>
                <a:lnTo>
                  <a:pt x="33950" y="20874"/>
                </a:lnTo>
                <a:lnTo>
                  <a:pt x="27595" y="24790"/>
                </a:lnTo>
                <a:lnTo>
                  <a:pt x="22365" y="29385"/>
                </a:lnTo>
                <a:lnTo>
                  <a:pt x="17886" y="34433"/>
                </a:lnTo>
                <a:lnTo>
                  <a:pt x="13908" y="37798"/>
                </a:lnTo>
                <a:lnTo>
                  <a:pt x="10265" y="40042"/>
                </a:lnTo>
                <a:lnTo>
                  <a:pt x="0" y="445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InkAnnotation395"/>
          <p:cNvSpPr/>
          <p:nvPr/>
        </p:nvSpPr>
        <p:spPr>
          <a:xfrm>
            <a:off x="2893218" y="4420195"/>
            <a:ext cx="53579" cy="223243"/>
          </a:xfrm>
          <a:custGeom>
            <a:avLst/>
            <a:gdLst/>
            <a:ahLst/>
            <a:cxnLst/>
            <a:rect l="0" t="0" r="0" b="0"/>
            <a:pathLst>
              <a:path w="53579" h="223243">
                <a:moveTo>
                  <a:pt x="53578" y="0"/>
                </a:moveTo>
                <a:lnTo>
                  <a:pt x="53578" y="20990"/>
                </a:lnTo>
                <a:lnTo>
                  <a:pt x="52586" y="24908"/>
                </a:lnTo>
                <a:lnTo>
                  <a:pt x="50932" y="29503"/>
                </a:lnTo>
                <a:lnTo>
                  <a:pt x="48838" y="34552"/>
                </a:lnTo>
                <a:lnTo>
                  <a:pt x="46449" y="40893"/>
                </a:lnTo>
                <a:lnTo>
                  <a:pt x="38347" y="64040"/>
                </a:lnTo>
                <a:lnTo>
                  <a:pt x="32588" y="81048"/>
                </a:lnTo>
                <a:lnTo>
                  <a:pt x="29663" y="90743"/>
                </a:lnTo>
                <a:lnTo>
                  <a:pt x="23767" y="112098"/>
                </a:lnTo>
                <a:lnTo>
                  <a:pt x="11897" y="157154"/>
                </a:lnTo>
                <a:lnTo>
                  <a:pt x="5949" y="177002"/>
                </a:lnTo>
                <a:lnTo>
                  <a:pt x="3966" y="186463"/>
                </a:lnTo>
                <a:lnTo>
                  <a:pt x="2644" y="195746"/>
                </a:lnTo>
                <a:lnTo>
                  <a:pt x="0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InkAnnotation396"/>
          <p:cNvSpPr/>
          <p:nvPr/>
        </p:nvSpPr>
        <p:spPr>
          <a:xfrm>
            <a:off x="2870214" y="4830960"/>
            <a:ext cx="31935" cy="258962"/>
          </a:xfrm>
          <a:custGeom>
            <a:avLst/>
            <a:gdLst/>
            <a:ahLst/>
            <a:cxnLst/>
            <a:rect l="0" t="0" r="0" b="0"/>
            <a:pathLst>
              <a:path w="31935" h="258962">
                <a:moveTo>
                  <a:pt x="5145" y="0"/>
                </a:moveTo>
                <a:lnTo>
                  <a:pt x="404" y="4740"/>
                </a:lnTo>
                <a:lnTo>
                  <a:pt x="0" y="7129"/>
                </a:lnTo>
                <a:lnTo>
                  <a:pt x="723" y="9714"/>
                </a:lnTo>
                <a:lnTo>
                  <a:pt x="2197" y="12429"/>
                </a:lnTo>
                <a:lnTo>
                  <a:pt x="3180" y="16223"/>
                </a:lnTo>
                <a:lnTo>
                  <a:pt x="3834" y="20738"/>
                </a:lnTo>
                <a:lnTo>
                  <a:pt x="4271" y="25731"/>
                </a:lnTo>
                <a:lnTo>
                  <a:pt x="4563" y="32037"/>
                </a:lnTo>
                <a:lnTo>
                  <a:pt x="4886" y="46981"/>
                </a:lnTo>
                <a:lnTo>
                  <a:pt x="5965" y="55134"/>
                </a:lnTo>
                <a:lnTo>
                  <a:pt x="7676" y="63545"/>
                </a:lnTo>
                <a:lnTo>
                  <a:pt x="17551" y="103172"/>
                </a:lnTo>
                <a:lnTo>
                  <a:pt x="19369" y="113430"/>
                </a:lnTo>
                <a:lnTo>
                  <a:pt x="20581" y="123245"/>
                </a:lnTo>
                <a:lnTo>
                  <a:pt x="21389" y="132765"/>
                </a:lnTo>
                <a:lnTo>
                  <a:pt x="22919" y="143080"/>
                </a:lnTo>
                <a:lnTo>
                  <a:pt x="24932" y="153926"/>
                </a:lnTo>
                <a:lnTo>
                  <a:pt x="27266" y="165126"/>
                </a:lnTo>
                <a:lnTo>
                  <a:pt x="28822" y="176560"/>
                </a:lnTo>
                <a:lnTo>
                  <a:pt x="29859" y="188152"/>
                </a:lnTo>
                <a:lnTo>
                  <a:pt x="31012" y="209631"/>
                </a:lnTo>
                <a:lnTo>
                  <a:pt x="31524" y="225792"/>
                </a:lnTo>
                <a:lnTo>
                  <a:pt x="31934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InkAnnotation397"/>
          <p:cNvSpPr/>
          <p:nvPr/>
        </p:nvSpPr>
        <p:spPr>
          <a:xfrm>
            <a:off x="2884289" y="5331023"/>
            <a:ext cx="8930" cy="214313"/>
          </a:xfrm>
          <a:custGeom>
            <a:avLst/>
            <a:gdLst/>
            <a:ahLst/>
            <a:cxnLst/>
            <a:rect l="0" t="0" r="0" b="0"/>
            <a:pathLst>
              <a:path w="8930" h="214313">
                <a:moveTo>
                  <a:pt x="8929" y="0"/>
                </a:moveTo>
                <a:lnTo>
                  <a:pt x="8929" y="146061"/>
                </a:lnTo>
                <a:lnTo>
                  <a:pt x="7937" y="156905"/>
                </a:lnTo>
                <a:lnTo>
                  <a:pt x="6283" y="167111"/>
                </a:lnTo>
                <a:lnTo>
                  <a:pt x="4189" y="176891"/>
                </a:lnTo>
                <a:lnTo>
                  <a:pt x="2792" y="185396"/>
                </a:lnTo>
                <a:lnTo>
                  <a:pt x="1861" y="193050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InkAnnotation398"/>
          <p:cNvSpPr/>
          <p:nvPr/>
        </p:nvSpPr>
        <p:spPr>
          <a:xfrm>
            <a:off x="2848570" y="5857875"/>
            <a:ext cx="17860" cy="205383"/>
          </a:xfrm>
          <a:custGeom>
            <a:avLst/>
            <a:gdLst/>
            <a:ahLst/>
            <a:cxnLst/>
            <a:rect l="0" t="0" r="0" b="0"/>
            <a:pathLst>
              <a:path w="17860" h="205383">
                <a:moveTo>
                  <a:pt x="17859" y="0"/>
                </a:moveTo>
                <a:lnTo>
                  <a:pt x="17859" y="55329"/>
                </a:lnTo>
                <a:lnTo>
                  <a:pt x="16867" y="69628"/>
                </a:lnTo>
                <a:lnTo>
                  <a:pt x="15213" y="85114"/>
                </a:lnTo>
                <a:lnTo>
                  <a:pt x="13119" y="101391"/>
                </a:lnTo>
                <a:lnTo>
                  <a:pt x="11722" y="117203"/>
                </a:lnTo>
                <a:lnTo>
                  <a:pt x="10791" y="132705"/>
                </a:lnTo>
                <a:lnTo>
                  <a:pt x="10171" y="148001"/>
                </a:lnTo>
                <a:lnTo>
                  <a:pt x="8765" y="161175"/>
                </a:lnTo>
                <a:lnTo>
                  <a:pt x="6835" y="172934"/>
                </a:lnTo>
                <a:lnTo>
                  <a:pt x="0" y="2053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InkAnnotation399"/>
          <p:cNvSpPr/>
          <p:nvPr/>
        </p:nvSpPr>
        <p:spPr>
          <a:xfrm>
            <a:off x="2795150" y="4350534"/>
            <a:ext cx="294367" cy="230350"/>
          </a:xfrm>
          <a:custGeom>
            <a:avLst/>
            <a:gdLst/>
            <a:ahLst/>
            <a:cxnLst/>
            <a:rect l="0" t="0" r="0" b="0"/>
            <a:pathLst>
              <a:path w="294367" h="230350">
                <a:moveTo>
                  <a:pt x="142717" y="33942"/>
                </a:moveTo>
                <a:lnTo>
                  <a:pt x="177269" y="33942"/>
                </a:lnTo>
                <a:lnTo>
                  <a:pt x="182618" y="34934"/>
                </a:lnTo>
                <a:lnTo>
                  <a:pt x="188170" y="36588"/>
                </a:lnTo>
                <a:lnTo>
                  <a:pt x="193854" y="38682"/>
                </a:lnTo>
                <a:lnTo>
                  <a:pt x="202817" y="41009"/>
                </a:lnTo>
                <a:lnTo>
                  <a:pt x="211100" y="43036"/>
                </a:lnTo>
                <a:lnTo>
                  <a:pt x="216087" y="44966"/>
                </a:lnTo>
                <a:lnTo>
                  <a:pt x="221396" y="47244"/>
                </a:lnTo>
                <a:lnTo>
                  <a:pt x="232586" y="52422"/>
                </a:lnTo>
                <a:lnTo>
                  <a:pt x="238348" y="55192"/>
                </a:lnTo>
                <a:lnTo>
                  <a:pt x="247397" y="60915"/>
                </a:lnTo>
                <a:lnTo>
                  <a:pt x="254725" y="66766"/>
                </a:lnTo>
                <a:lnTo>
                  <a:pt x="261290" y="72674"/>
                </a:lnTo>
                <a:lnTo>
                  <a:pt x="267515" y="78606"/>
                </a:lnTo>
                <a:lnTo>
                  <a:pt x="273589" y="85543"/>
                </a:lnTo>
                <a:lnTo>
                  <a:pt x="276598" y="90170"/>
                </a:lnTo>
                <a:lnTo>
                  <a:pt x="279595" y="95240"/>
                </a:lnTo>
                <a:lnTo>
                  <a:pt x="282586" y="100604"/>
                </a:lnTo>
                <a:lnTo>
                  <a:pt x="288555" y="111856"/>
                </a:lnTo>
                <a:lnTo>
                  <a:pt x="290544" y="116642"/>
                </a:lnTo>
                <a:lnTo>
                  <a:pt x="291869" y="120826"/>
                </a:lnTo>
                <a:lnTo>
                  <a:pt x="292753" y="124606"/>
                </a:lnTo>
                <a:lnTo>
                  <a:pt x="293343" y="129111"/>
                </a:lnTo>
                <a:lnTo>
                  <a:pt x="293736" y="134099"/>
                </a:lnTo>
                <a:lnTo>
                  <a:pt x="293997" y="139408"/>
                </a:lnTo>
                <a:lnTo>
                  <a:pt x="294288" y="150600"/>
                </a:lnTo>
                <a:lnTo>
                  <a:pt x="294366" y="156362"/>
                </a:lnTo>
                <a:lnTo>
                  <a:pt x="293425" y="161196"/>
                </a:lnTo>
                <a:lnTo>
                  <a:pt x="291806" y="165411"/>
                </a:lnTo>
                <a:lnTo>
                  <a:pt x="289735" y="169213"/>
                </a:lnTo>
                <a:lnTo>
                  <a:pt x="288354" y="173732"/>
                </a:lnTo>
                <a:lnTo>
                  <a:pt x="287433" y="178729"/>
                </a:lnTo>
                <a:lnTo>
                  <a:pt x="286819" y="184045"/>
                </a:lnTo>
                <a:lnTo>
                  <a:pt x="284425" y="188581"/>
                </a:lnTo>
                <a:lnTo>
                  <a:pt x="280846" y="192597"/>
                </a:lnTo>
                <a:lnTo>
                  <a:pt x="272568" y="199705"/>
                </a:lnTo>
                <a:lnTo>
                  <a:pt x="265582" y="206171"/>
                </a:lnTo>
                <a:lnTo>
                  <a:pt x="256524" y="212353"/>
                </a:lnTo>
                <a:lnTo>
                  <a:pt x="251330" y="215391"/>
                </a:lnTo>
                <a:lnTo>
                  <a:pt x="245883" y="218407"/>
                </a:lnTo>
                <a:lnTo>
                  <a:pt x="234540" y="224406"/>
                </a:lnTo>
                <a:lnTo>
                  <a:pt x="228737" y="226402"/>
                </a:lnTo>
                <a:lnTo>
                  <a:pt x="222884" y="227733"/>
                </a:lnTo>
                <a:lnTo>
                  <a:pt x="216997" y="228620"/>
                </a:lnTo>
                <a:lnTo>
                  <a:pt x="210096" y="229212"/>
                </a:lnTo>
                <a:lnTo>
                  <a:pt x="202519" y="229606"/>
                </a:lnTo>
                <a:lnTo>
                  <a:pt x="187155" y="230044"/>
                </a:lnTo>
                <a:lnTo>
                  <a:pt x="154987" y="230349"/>
                </a:lnTo>
                <a:lnTo>
                  <a:pt x="147920" y="229372"/>
                </a:lnTo>
                <a:lnTo>
                  <a:pt x="140233" y="227729"/>
                </a:lnTo>
                <a:lnTo>
                  <a:pt x="132131" y="225640"/>
                </a:lnTo>
                <a:lnTo>
                  <a:pt x="124746" y="223257"/>
                </a:lnTo>
                <a:lnTo>
                  <a:pt x="117837" y="220675"/>
                </a:lnTo>
                <a:lnTo>
                  <a:pt x="111247" y="217961"/>
                </a:lnTo>
                <a:lnTo>
                  <a:pt x="103878" y="215161"/>
                </a:lnTo>
                <a:lnTo>
                  <a:pt x="87752" y="209403"/>
                </a:lnTo>
                <a:lnTo>
                  <a:pt x="80277" y="206478"/>
                </a:lnTo>
                <a:lnTo>
                  <a:pt x="73309" y="203537"/>
                </a:lnTo>
                <a:lnTo>
                  <a:pt x="66679" y="200583"/>
                </a:lnTo>
                <a:lnTo>
                  <a:pt x="61267" y="196630"/>
                </a:lnTo>
                <a:lnTo>
                  <a:pt x="56667" y="192010"/>
                </a:lnTo>
                <a:lnTo>
                  <a:pt x="52608" y="186945"/>
                </a:lnTo>
                <a:lnTo>
                  <a:pt x="47918" y="182577"/>
                </a:lnTo>
                <a:lnTo>
                  <a:pt x="42807" y="178673"/>
                </a:lnTo>
                <a:lnTo>
                  <a:pt x="37415" y="175078"/>
                </a:lnTo>
                <a:lnTo>
                  <a:pt x="32828" y="170697"/>
                </a:lnTo>
                <a:lnTo>
                  <a:pt x="28778" y="165791"/>
                </a:lnTo>
                <a:lnTo>
                  <a:pt x="25085" y="160537"/>
                </a:lnTo>
                <a:lnTo>
                  <a:pt x="21632" y="155049"/>
                </a:lnTo>
                <a:lnTo>
                  <a:pt x="18337" y="149407"/>
                </a:lnTo>
                <a:lnTo>
                  <a:pt x="15149" y="143661"/>
                </a:lnTo>
                <a:lnTo>
                  <a:pt x="8960" y="131984"/>
                </a:lnTo>
                <a:lnTo>
                  <a:pt x="5920" y="126092"/>
                </a:lnTo>
                <a:lnTo>
                  <a:pt x="3894" y="120180"/>
                </a:lnTo>
                <a:lnTo>
                  <a:pt x="2543" y="114254"/>
                </a:lnTo>
                <a:lnTo>
                  <a:pt x="1643" y="108319"/>
                </a:lnTo>
                <a:lnTo>
                  <a:pt x="1042" y="102378"/>
                </a:lnTo>
                <a:lnTo>
                  <a:pt x="642" y="96434"/>
                </a:lnTo>
                <a:lnTo>
                  <a:pt x="198" y="85528"/>
                </a:lnTo>
                <a:lnTo>
                  <a:pt x="0" y="77374"/>
                </a:lnTo>
                <a:lnTo>
                  <a:pt x="939" y="72819"/>
                </a:lnTo>
                <a:lnTo>
                  <a:pt x="2558" y="67797"/>
                </a:lnTo>
                <a:lnTo>
                  <a:pt x="4629" y="62465"/>
                </a:lnTo>
                <a:lnTo>
                  <a:pt x="7002" y="56926"/>
                </a:lnTo>
                <a:lnTo>
                  <a:pt x="12284" y="45480"/>
                </a:lnTo>
                <a:lnTo>
                  <a:pt x="16074" y="40641"/>
                </a:lnTo>
                <a:lnTo>
                  <a:pt x="20585" y="36424"/>
                </a:lnTo>
                <a:lnTo>
                  <a:pt x="25577" y="32620"/>
                </a:lnTo>
                <a:lnTo>
                  <a:pt x="33769" y="25748"/>
                </a:lnTo>
                <a:lnTo>
                  <a:pt x="41710" y="19386"/>
                </a:lnTo>
                <a:lnTo>
                  <a:pt x="46605" y="16301"/>
                </a:lnTo>
                <a:lnTo>
                  <a:pt x="51853" y="13251"/>
                </a:lnTo>
                <a:lnTo>
                  <a:pt x="62976" y="7217"/>
                </a:lnTo>
                <a:lnTo>
                  <a:pt x="68720" y="4219"/>
                </a:lnTo>
                <a:lnTo>
                  <a:pt x="75527" y="2220"/>
                </a:lnTo>
                <a:lnTo>
                  <a:pt x="83040" y="888"/>
                </a:lnTo>
                <a:lnTo>
                  <a:pt x="91026" y="0"/>
                </a:lnTo>
                <a:lnTo>
                  <a:pt x="98335" y="400"/>
                </a:lnTo>
                <a:lnTo>
                  <a:pt x="105191" y="1658"/>
                </a:lnTo>
                <a:lnTo>
                  <a:pt x="111746" y="3490"/>
                </a:lnTo>
                <a:lnTo>
                  <a:pt x="126968" y="8171"/>
                </a:lnTo>
                <a:lnTo>
                  <a:pt x="135194" y="10808"/>
                </a:lnTo>
                <a:lnTo>
                  <a:pt x="143654" y="14550"/>
                </a:lnTo>
                <a:lnTo>
                  <a:pt x="152272" y="19030"/>
                </a:lnTo>
                <a:lnTo>
                  <a:pt x="168792" y="28306"/>
                </a:lnTo>
                <a:lnTo>
                  <a:pt x="182748" y="35737"/>
                </a:lnTo>
                <a:lnTo>
                  <a:pt x="188256" y="39107"/>
                </a:lnTo>
                <a:lnTo>
                  <a:pt x="192920" y="42347"/>
                </a:lnTo>
                <a:lnTo>
                  <a:pt x="205225" y="518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InkAnnotation400"/>
          <p:cNvSpPr/>
          <p:nvPr/>
        </p:nvSpPr>
        <p:spPr>
          <a:xfrm>
            <a:off x="227106" y="812604"/>
            <a:ext cx="1817747" cy="482165"/>
          </a:xfrm>
          <a:custGeom>
            <a:avLst/>
            <a:gdLst/>
            <a:ahLst/>
            <a:cxnLst/>
            <a:rect l="0" t="0" r="0" b="0"/>
            <a:pathLst>
              <a:path w="1817747" h="482165">
                <a:moveTo>
                  <a:pt x="1737425" y="17856"/>
                </a:moveTo>
                <a:lnTo>
                  <a:pt x="1742165" y="17856"/>
                </a:lnTo>
                <a:lnTo>
                  <a:pt x="1743562" y="18849"/>
                </a:lnTo>
                <a:lnTo>
                  <a:pt x="1744492" y="20502"/>
                </a:lnTo>
                <a:lnTo>
                  <a:pt x="1745527" y="24985"/>
                </a:lnTo>
                <a:lnTo>
                  <a:pt x="1745987" y="30285"/>
                </a:lnTo>
                <a:lnTo>
                  <a:pt x="1747101" y="33088"/>
                </a:lnTo>
                <a:lnTo>
                  <a:pt x="1753411" y="41772"/>
                </a:lnTo>
                <a:lnTo>
                  <a:pt x="1758751" y="47668"/>
                </a:lnTo>
                <a:lnTo>
                  <a:pt x="1760572" y="51621"/>
                </a:lnTo>
                <a:lnTo>
                  <a:pt x="1764127" y="65674"/>
                </a:lnTo>
                <a:lnTo>
                  <a:pt x="1771023" y="77555"/>
                </a:lnTo>
                <a:lnTo>
                  <a:pt x="1776500" y="87715"/>
                </a:lnTo>
                <a:lnTo>
                  <a:pt x="1796978" y="128071"/>
                </a:lnTo>
                <a:lnTo>
                  <a:pt x="1811842" y="157766"/>
                </a:lnTo>
                <a:lnTo>
                  <a:pt x="1815148" y="167020"/>
                </a:lnTo>
                <a:lnTo>
                  <a:pt x="1817008" y="180454"/>
                </a:lnTo>
                <a:lnTo>
                  <a:pt x="1817444" y="191325"/>
                </a:lnTo>
                <a:lnTo>
                  <a:pt x="1817688" y="208602"/>
                </a:lnTo>
                <a:lnTo>
                  <a:pt x="1817746" y="220372"/>
                </a:lnTo>
                <a:lnTo>
                  <a:pt x="1816769" y="225296"/>
                </a:lnTo>
                <a:lnTo>
                  <a:pt x="1810654" y="237960"/>
                </a:lnTo>
                <a:lnTo>
                  <a:pt x="1805359" y="248303"/>
                </a:lnTo>
                <a:lnTo>
                  <a:pt x="1797053" y="259514"/>
                </a:lnTo>
                <a:lnTo>
                  <a:pt x="1786746" y="270119"/>
                </a:lnTo>
                <a:lnTo>
                  <a:pt x="1768796" y="282660"/>
                </a:lnTo>
                <a:lnTo>
                  <a:pt x="1745066" y="297510"/>
                </a:lnTo>
                <a:lnTo>
                  <a:pt x="1696796" y="319842"/>
                </a:lnTo>
                <a:lnTo>
                  <a:pt x="1662438" y="332009"/>
                </a:lnTo>
                <a:lnTo>
                  <a:pt x="1608143" y="345009"/>
                </a:lnTo>
                <a:lnTo>
                  <a:pt x="1534849" y="360126"/>
                </a:lnTo>
                <a:lnTo>
                  <a:pt x="1485579" y="369080"/>
                </a:lnTo>
                <a:lnTo>
                  <a:pt x="1414605" y="380995"/>
                </a:lnTo>
                <a:lnTo>
                  <a:pt x="1375337" y="386949"/>
                </a:lnTo>
                <a:lnTo>
                  <a:pt x="1334734" y="390257"/>
                </a:lnTo>
                <a:lnTo>
                  <a:pt x="1292545" y="392719"/>
                </a:lnTo>
                <a:lnTo>
                  <a:pt x="1247336" y="397121"/>
                </a:lnTo>
                <a:lnTo>
                  <a:pt x="1200784" y="405031"/>
                </a:lnTo>
                <a:lnTo>
                  <a:pt x="1152644" y="414168"/>
                </a:lnTo>
                <a:lnTo>
                  <a:pt x="1101483" y="421537"/>
                </a:lnTo>
                <a:lnTo>
                  <a:pt x="1002015" y="434351"/>
                </a:lnTo>
                <a:lnTo>
                  <a:pt x="722903" y="467315"/>
                </a:lnTo>
                <a:lnTo>
                  <a:pt x="677653" y="470623"/>
                </a:lnTo>
                <a:lnTo>
                  <a:pt x="633400" y="473086"/>
                </a:lnTo>
                <a:lnTo>
                  <a:pt x="587273" y="477488"/>
                </a:lnTo>
                <a:lnTo>
                  <a:pt x="545605" y="480106"/>
                </a:lnTo>
                <a:lnTo>
                  <a:pt x="507243" y="481269"/>
                </a:lnTo>
                <a:lnTo>
                  <a:pt x="416109" y="482078"/>
                </a:lnTo>
                <a:lnTo>
                  <a:pt x="367076" y="482164"/>
                </a:lnTo>
                <a:lnTo>
                  <a:pt x="321128" y="477449"/>
                </a:lnTo>
                <a:lnTo>
                  <a:pt x="269279" y="466967"/>
                </a:lnTo>
                <a:lnTo>
                  <a:pt x="220069" y="452388"/>
                </a:lnTo>
                <a:lnTo>
                  <a:pt x="173549" y="434571"/>
                </a:lnTo>
                <a:lnTo>
                  <a:pt x="158991" y="425974"/>
                </a:lnTo>
                <a:lnTo>
                  <a:pt x="146898" y="415539"/>
                </a:lnTo>
                <a:lnTo>
                  <a:pt x="138217" y="404287"/>
                </a:lnTo>
                <a:lnTo>
                  <a:pt x="128405" y="395317"/>
                </a:lnTo>
                <a:lnTo>
                  <a:pt x="123011" y="391536"/>
                </a:lnTo>
                <a:lnTo>
                  <a:pt x="114371" y="382043"/>
                </a:lnTo>
                <a:lnTo>
                  <a:pt x="107224" y="371209"/>
                </a:lnTo>
                <a:lnTo>
                  <a:pt x="100740" y="359780"/>
                </a:lnTo>
                <a:lnTo>
                  <a:pt x="94551" y="348085"/>
                </a:lnTo>
                <a:lnTo>
                  <a:pt x="73537" y="306573"/>
                </a:lnTo>
                <a:lnTo>
                  <a:pt x="64932" y="294672"/>
                </a:lnTo>
                <a:lnTo>
                  <a:pt x="55485" y="281776"/>
                </a:lnTo>
                <a:lnTo>
                  <a:pt x="51577" y="274170"/>
                </a:lnTo>
                <a:lnTo>
                  <a:pt x="44589" y="258774"/>
                </a:lnTo>
                <a:lnTo>
                  <a:pt x="35076" y="238949"/>
                </a:lnTo>
                <a:lnTo>
                  <a:pt x="28987" y="226584"/>
                </a:lnTo>
                <a:lnTo>
                  <a:pt x="25619" y="214473"/>
                </a:lnTo>
                <a:lnTo>
                  <a:pt x="24122" y="202476"/>
                </a:lnTo>
                <a:lnTo>
                  <a:pt x="23457" y="190529"/>
                </a:lnTo>
                <a:lnTo>
                  <a:pt x="20515" y="178605"/>
                </a:lnTo>
                <a:lnTo>
                  <a:pt x="16893" y="167683"/>
                </a:lnTo>
                <a:lnTo>
                  <a:pt x="13861" y="154964"/>
                </a:lnTo>
                <a:lnTo>
                  <a:pt x="8112" y="140061"/>
                </a:lnTo>
                <a:lnTo>
                  <a:pt x="5968" y="128920"/>
                </a:lnTo>
                <a:lnTo>
                  <a:pt x="5466" y="122450"/>
                </a:lnTo>
                <a:lnTo>
                  <a:pt x="444" y="108489"/>
                </a:lnTo>
                <a:lnTo>
                  <a:pt x="0" y="105067"/>
                </a:lnTo>
                <a:lnTo>
                  <a:pt x="696" y="102786"/>
                </a:lnTo>
                <a:lnTo>
                  <a:pt x="2152" y="101265"/>
                </a:lnTo>
                <a:lnTo>
                  <a:pt x="3123" y="99259"/>
                </a:lnTo>
                <a:lnTo>
                  <a:pt x="4202" y="94384"/>
                </a:lnTo>
                <a:lnTo>
                  <a:pt x="4951" y="80251"/>
                </a:lnTo>
                <a:lnTo>
                  <a:pt x="4989" y="77312"/>
                </a:lnTo>
                <a:lnTo>
                  <a:pt x="6007" y="74361"/>
                </a:lnTo>
                <a:lnTo>
                  <a:pt x="9783" y="68436"/>
                </a:lnTo>
                <a:lnTo>
                  <a:pt x="21314" y="55337"/>
                </a:lnTo>
                <a:lnTo>
                  <a:pt x="42900" y="41301"/>
                </a:lnTo>
                <a:lnTo>
                  <a:pt x="52435" y="32630"/>
                </a:lnTo>
                <a:lnTo>
                  <a:pt x="56489" y="30682"/>
                </a:lnTo>
                <a:lnTo>
                  <a:pt x="70683" y="26948"/>
                </a:lnTo>
                <a:lnTo>
                  <a:pt x="81613" y="20991"/>
                </a:lnTo>
                <a:lnTo>
                  <a:pt x="113924" y="10290"/>
                </a:lnTo>
                <a:lnTo>
                  <a:pt x="123750" y="9331"/>
                </a:lnTo>
                <a:lnTo>
                  <a:pt x="126853" y="8204"/>
                </a:lnTo>
                <a:lnTo>
                  <a:pt x="135959" y="2870"/>
                </a:lnTo>
                <a:lnTo>
                  <a:pt x="146166" y="375"/>
                </a:lnTo>
                <a:lnTo>
                  <a:pt x="156747" y="0"/>
                </a:lnTo>
                <a:lnTo>
                  <a:pt x="156833" y="4738"/>
                </a:lnTo>
                <a:lnTo>
                  <a:pt x="155853" y="6134"/>
                </a:lnTo>
                <a:lnTo>
                  <a:pt x="154208" y="7065"/>
                </a:lnTo>
                <a:lnTo>
                  <a:pt x="148307" y="8818"/>
                </a:lnTo>
                <a:lnTo>
                  <a:pt x="148013" y="3761"/>
                </a:lnTo>
                <a:lnTo>
                  <a:pt x="147941" y="8850"/>
                </a:lnTo>
                <a:lnTo>
                  <a:pt x="118029" y="8927"/>
                </a:lnTo>
                <a:lnTo>
                  <a:pt x="115101" y="9919"/>
                </a:lnTo>
                <a:lnTo>
                  <a:pt x="109202" y="13667"/>
                </a:lnTo>
                <a:lnTo>
                  <a:pt x="100627" y="15995"/>
                </a:lnTo>
                <a:lnTo>
                  <a:pt x="69802" y="18776"/>
                </a:lnTo>
                <a:lnTo>
                  <a:pt x="51624" y="24910"/>
                </a:lnTo>
                <a:lnTo>
                  <a:pt x="32022" y="26621"/>
                </a:lnTo>
                <a:lnTo>
                  <a:pt x="28989" y="26676"/>
                </a:lnTo>
                <a:lnTo>
                  <a:pt x="26968" y="25721"/>
                </a:lnTo>
                <a:lnTo>
                  <a:pt x="25620" y="24091"/>
                </a:lnTo>
                <a:lnTo>
                  <a:pt x="22925" y="178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InkAnnotation401"/>
          <p:cNvSpPr/>
          <p:nvPr/>
        </p:nvSpPr>
        <p:spPr>
          <a:xfrm>
            <a:off x="303609" y="803671"/>
            <a:ext cx="53579" cy="89298"/>
          </a:xfrm>
          <a:custGeom>
            <a:avLst/>
            <a:gdLst/>
            <a:ahLst/>
            <a:cxnLst/>
            <a:rect l="0" t="0" r="0" b="0"/>
            <a:pathLst>
              <a:path w="53579" h="89298">
                <a:moveTo>
                  <a:pt x="0" y="0"/>
                </a:moveTo>
                <a:lnTo>
                  <a:pt x="0" y="4741"/>
                </a:lnTo>
                <a:lnTo>
                  <a:pt x="992" y="6137"/>
                </a:lnTo>
                <a:lnTo>
                  <a:pt x="2646" y="7068"/>
                </a:lnTo>
                <a:lnTo>
                  <a:pt x="4740" y="7689"/>
                </a:lnTo>
                <a:lnTo>
                  <a:pt x="6137" y="9095"/>
                </a:lnTo>
                <a:lnTo>
                  <a:pt x="7068" y="11024"/>
                </a:lnTo>
                <a:lnTo>
                  <a:pt x="7688" y="13303"/>
                </a:lnTo>
                <a:lnTo>
                  <a:pt x="9094" y="14822"/>
                </a:lnTo>
                <a:lnTo>
                  <a:pt x="11024" y="15834"/>
                </a:lnTo>
                <a:lnTo>
                  <a:pt x="13302" y="16510"/>
                </a:lnTo>
                <a:lnTo>
                  <a:pt x="15813" y="17952"/>
                </a:lnTo>
                <a:lnTo>
                  <a:pt x="18480" y="19905"/>
                </a:lnTo>
                <a:lnTo>
                  <a:pt x="21249" y="22200"/>
                </a:lnTo>
                <a:lnTo>
                  <a:pt x="24088" y="24722"/>
                </a:lnTo>
                <a:lnTo>
                  <a:pt x="29888" y="30170"/>
                </a:lnTo>
                <a:lnTo>
                  <a:pt x="31832" y="33012"/>
                </a:lnTo>
                <a:lnTo>
                  <a:pt x="33127" y="35899"/>
                </a:lnTo>
                <a:lnTo>
                  <a:pt x="33991" y="38815"/>
                </a:lnTo>
                <a:lnTo>
                  <a:pt x="35559" y="41752"/>
                </a:lnTo>
                <a:lnTo>
                  <a:pt x="37597" y="44702"/>
                </a:lnTo>
                <a:lnTo>
                  <a:pt x="39947" y="47661"/>
                </a:lnTo>
                <a:lnTo>
                  <a:pt x="42506" y="50626"/>
                </a:lnTo>
                <a:lnTo>
                  <a:pt x="45205" y="53594"/>
                </a:lnTo>
                <a:lnTo>
                  <a:pt x="47996" y="56566"/>
                </a:lnTo>
                <a:lnTo>
                  <a:pt x="49857" y="59539"/>
                </a:lnTo>
                <a:lnTo>
                  <a:pt x="51097" y="62513"/>
                </a:lnTo>
                <a:lnTo>
                  <a:pt x="51924" y="65488"/>
                </a:lnTo>
                <a:lnTo>
                  <a:pt x="52475" y="68463"/>
                </a:lnTo>
                <a:lnTo>
                  <a:pt x="52843" y="71439"/>
                </a:lnTo>
                <a:lnTo>
                  <a:pt x="53088" y="74415"/>
                </a:lnTo>
                <a:lnTo>
                  <a:pt x="53251" y="77392"/>
                </a:lnTo>
                <a:lnTo>
                  <a:pt x="53578" y="89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InkAnnotation402"/>
          <p:cNvSpPr/>
          <p:nvPr/>
        </p:nvSpPr>
        <p:spPr>
          <a:xfrm>
            <a:off x="3214687" y="2705695"/>
            <a:ext cx="17860" cy="187524"/>
          </a:xfrm>
          <a:custGeom>
            <a:avLst/>
            <a:gdLst/>
            <a:ahLst/>
            <a:cxnLst/>
            <a:rect l="0" t="0" r="0" b="0"/>
            <a:pathLst>
              <a:path w="17860" h="187524">
                <a:moveTo>
                  <a:pt x="0" y="0"/>
                </a:moveTo>
                <a:lnTo>
                  <a:pt x="0" y="7688"/>
                </a:lnTo>
                <a:lnTo>
                  <a:pt x="992" y="9094"/>
                </a:lnTo>
                <a:lnTo>
                  <a:pt x="2646" y="11023"/>
                </a:lnTo>
                <a:lnTo>
                  <a:pt x="4740" y="13302"/>
                </a:lnTo>
                <a:lnTo>
                  <a:pt x="6137" y="15813"/>
                </a:lnTo>
                <a:lnTo>
                  <a:pt x="7068" y="18479"/>
                </a:lnTo>
                <a:lnTo>
                  <a:pt x="7688" y="21249"/>
                </a:lnTo>
                <a:lnTo>
                  <a:pt x="8102" y="24088"/>
                </a:lnTo>
                <a:lnTo>
                  <a:pt x="8562" y="29888"/>
                </a:lnTo>
                <a:lnTo>
                  <a:pt x="8766" y="35773"/>
                </a:lnTo>
                <a:lnTo>
                  <a:pt x="8897" y="47635"/>
                </a:lnTo>
                <a:lnTo>
                  <a:pt x="9900" y="50609"/>
                </a:lnTo>
                <a:lnTo>
                  <a:pt x="11561" y="53583"/>
                </a:lnTo>
                <a:lnTo>
                  <a:pt x="13660" y="56558"/>
                </a:lnTo>
                <a:lnTo>
                  <a:pt x="15060" y="60525"/>
                </a:lnTo>
                <a:lnTo>
                  <a:pt x="15993" y="65155"/>
                </a:lnTo>
                <a:lnTo>
                  <a:pt x="16615" y="70226"/>
                </a:lnTo>
                <a:lnTo>
                  <a:pt x="17030" y="74598"/>
                </a:lnTo>
                <a:lnTo>
                  <a:pt x="17306" y="78506"/>
                </a:lnTo>
                <a:lnTo>
                  <a:pt x="17491" y="82103"/>
                </a:lnTo>
                <a:lnTo>
                  <a:pt x="17696" y="91391"/>
                </a:lnTo>
                <a:lnTo>
                  <a:pt x="17859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InkAnnotation403"/>
          <p:cNvSpPr/>
          <p:nvPr/>
        </p:nvSpPr>
        <p:spPr>
          <a:xfrm>
            <a:off x="3571875" y="2705695"/>
            <a:ext cx="151805" cy="276821"/>
          </a:xfrm>
          <a:custGeom>
            <a:avLst/>
            <a:gdLst/>
            <a:ahLst/>
            <a:cxnLst/>
            <a:rect l="0" t="0" r="0" b="0"/>
            <a:pathLst>
              <a:path w="151805" h="276821">
                <a:moveTo>
                  <a:pt x="151804" y="0"/>
                </a:moveTo>
                <a:lnTo>
                  <a:pt x="147064" y="0"/>
                </a:lnTo>
                <a:lnTo>
                  <a:pt x="145667" y="992"/>
                </a:lnTo>
                <a:lnTo>
                  <a:pt x="144736" y="2646"/>
                </a:lnTo>
                <a:lnTo>
                  <a:pt x="143702" y="7129"/>
                </a:lnTo>
                <a:lnTo>
                  <a:pt x="143120" y="15231"/>
                </a:lnTo>
                <a:lnTo>
                  <a:pt x="142983" y="20991"/>
                </a:lnTo>
                <a:lnTo>
                  <a:pt x="140277" y="29504"/>
                </a:lnTo>
                <a:lnTo>
                  <a:pt x="138166" y="34552"/>
                </a:lnTo>
                <a:lnTo>
                  <a:pt x="135767" y="39902"/>
                </a:lnTo>
                <a:lnTo>
                  <a:pt x="130455" y="51137"/>
                </a:lnTo>
                <a:lnTo>
                  <a:pt x="113064" y="86367"/>
                </a:lnTo>
                <a:lnTo>
                  <a:pt x="109110" y="93297"/>
                </a:lnTo>
                <a:lnTo>
                  <a:pt x="104490" y="100893"/>
                </a:lnTo>
                <a:lnTo>
                  <a:pt x="99426" y="108934"/>
                </a:lnTo>
                <a:lnTo>
                  <a:pt x="95057" y="117271"/>
                </a:lnTo>
                <a:lnTo>
                  <a:pt x="91152" y="125806"/>
                </a:lnTo>
                <a:lnTo>
                  <a:pt x="87557" y="134472"/>
                </a:lnTo>
                <a:lnTo>
                  <a:pt x="83176" y="143226"/>
                </a:lnTo>
                <a:lnTo>
                  <a:pt x="78271" y="152039"/>
                </a:lnTo>
                <a:lnTo>
                  <a:pt x="73016" y="160890"/>
                </a:lnTo>
                <a:lnTo>
                  <a:pt x="68521" y="168776"/>
                </a:lnTo>
                <a:lnTo>
                  <a:pt x="60881" y="182829"/>
                </a:lnTo>
                <a:lnTo>
                  <a:pt x="56462" y="190347"/>
                </a:lnTo>
                <a:lnTo>
                  <a:pt x="41754" y="214157"/>
                </a:lnTo>
                <a:lnTo>
                  <a:pt x="37758" y="221154"/>
                </a:lnTo>
                <a:lnTo>
                  <a:pt x="30672" y="234220"/>
                </a:lnTo>
                <a:lnTo>
                  <a:pt x="24215" y="246642"/>
                </a:lnTo>
                <a:lnTo>
                  <a:pt x="21104" y="251740"/>
                </a:lnTo>
                <a:lnTo>
                  <a:pt x="18038" y="256132"/>
                </a:lnTo>
                <a:lnTo>
                  <a:pt x="15001" y="260051"/>
                </a:lnTo>
                <a:lnTo>
                  <a:pt x="11985" y="263656"/>
                </a:lnTo>
                <a:lnTo>
                  <a:pt x="8982" y="267052"/>
                </a:lnTo>
                <a:lnTo>
                  <a:pt x="0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InkAnnotation404"/>
          <p:cNvSpPr/>
          <p:nvPr/>
        </p:nvSpPr>
        <p:spPr>
          <a:xfrm>
            <a:off x="3571875" y="2768203"/>
            <a:ext cx="133946" cy="196454"/>
          </a:xfrm>
          <a:custGeom>
            <a:avLst/>
            <a:gdLst/>
            <a:ahLst/>
            <a:cxnLst/>
            <a:rect l="0" t="0" r="0" b="0"/>
            <a:pathLst>
              <a:path w="133946" h="196454">
                <a:moveTo>
                  <a:pt x="0" y="0"/>
                </a:moveTo>
                <a:lnTo>
                  <a:pt x="0" y="13302"/>
                </a:lnTo>
                <a:lnTo>
                  <a:pt x="992" y="15813"/>
                </a:lnTo>
                <a:lnTo>
                  <a:pt x="4740" y="21249"/>
                </a:lnTo>
                <a:lnTo>
                  <a:pt x="8121" y="24088"/>
                </a:lnTo>
                <a:lnTo>
                  <a:pt x="12359" y="26973"/>
                </a:lnTo>
                <a:lnTo>
                  <a:pt x="17169" y="29888"/>
                </a:lnTo>
                <a:lnTo>
                  <a:pt x="22360" y="33816"/>
                </a:lnTo>
                <a:lnTo>
                  <a:pt x="27804" y="38419"/>
                </a:lnTo>
                <a:lnTo>
                  <a:pt x="33419" y="43472"/>
                </a:lnTo>
                <a:lnTo>
                  <a:pt x="39146" y="49817"/>
                </a:lnTo>
                <a:lnTo>
                  <a:pt x="44949" y="57024"/>
                </a:lnTo>
                <a:lnTo>
                  <a:pt x="50802" y="64805"/>
                </a:lnTo>
                <a:lnTo>
                  <a:pt x="57680" y="72969"/>
                </a:lnTo>
                <a:lnTo>
                  <a:pt x="65242" y="81388"/>
                </a:lnTo>
                <a:lnTo>
                  <a:pt x="73261" y="89977"/>
                </a:lnTo>
                <a:lnTo>
                  <a:pt x="80590" y="99672"/>
                </a:lnTo>
                <a:lnTo>
                  <a:pt x="87461" y="110105"/>
                </a:lnTo>
                <a:lnTo>
                  <a:pt x="100386" y="131286"/>
                </a:lnTo>
                <a:lnTo>
                  <a:pt x="112746" y="150623"/>
                </a:lnTo>
                <a:lnTo>
                  <a:pt x="117828" y="159946"/>
                </a:lnTo>
                <a:lnTo>
                  <a:pt x="122208" y="169139"/>
                </a:lnTo>
                <a:lnTo>
                  <a:pt x="133945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769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 a sequential circuit with JK flip flop for state A, T F.F for B and D F.F for C that counts backwards  (111,110,101,100,011 and repeats) with output 1, and  other numbers will go to state 111 with output 0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76935338"/>
              </p:ext>
            </p:extLst>
          </p:nvPr>
        </p:nvGraphicFramePr>
        <p:xfrm>
          <a:off x="304800" y="2133600"/>
          <a:ext cx="4525572" cy="38862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21608"/>
                <a:gridCol w="321608"/>
                <a:gridCol w="321608"/>
                <a:gridCol w="464543"/>
                <a:gridCol w="442315"/>
                <a:gridCol w="442315"/>
                <a:gridCol w="442315"/>
                <a:gridCol w="442315"/>
                <a:gridCol w="442315"/>
                <a:gridCol w="442315"/>
                <a:gridCol w="442315"/>
              </a:tblGrid>
              <a:tr h="431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A+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B+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C+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</a:t>
                      </a:r>
                      <a:r>
                        <a:rPr lang="en-US" sz="1100" dirty="0" smtClean="0"/>
                        <a:t>A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</a:t>
                      </a:r>
                      <a:r>
                        <a:rPr lang="en-US" sz="1200" dirty="0" smtClean="0"/>
                        <a:t>A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</a:t>
                      </a:r>
                      <a:r>
                        <a:rPr lang="en-US" sz="1200" dirty="0" smtClean="0"/>
                        <a:t>B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Dc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24387" t="12562" r="24387" b="46116"/>
          <a:stretch/>
        </p:blipFill>
        <p:spPr bwMode="auto">
          <a:xfrm>
            <a:off x="5791200" y="976743"/>
            <a:ext cx="2874818" cy="1731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7681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81000"/>
            <a:ext cx="669089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5715000"/>
            <a:ext cx="3848100" cy="736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23217829"/>
              </p:ext>
            </p:extLst>
          </p:nvPr>
        </p:nvGraphicFramePr>
        <p:xfrm>
          <a:off x="152400" y="304800"/>
          <a:ext cx="1948113" cy="35052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70756"/>
                <a:gridCol w="270756"/>
                <a:gridCol w="270756"/>
                <a:gridCol w="391091"/>
                <a:gridCol w="372377"/>
                <a:gridCol w="372377"/>
              </a:tblGrid>
              <a:tr h="355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A+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B+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C+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362200" y="203261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State diagram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2687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94457433"/>
              </p:ext>
            </p:extLst>
          </p:nvPr>
        </p:nvGraphicFramePr>
        <p:xfrm>
          <a:off x="152400" y="304800"/>
          <a:ext cx="1752600" cy="32816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72377"/>
                <a:gridCol w="431333"/>
                <a:gridCol w="491690"/>
                <a:gridCol w="457200"/>
              </a:tblGrid>
              <a:tr h="355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</a:t>
                      </a:r>
                      <a:r>
                        <a:rPr lang="en-US" sz="1100" dirty="0" smtClean="0"/>
                        <a:t>A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</a:t>
                      </a:r>
                      <a:r>
                        <a:rPr lang="en-US" sz="1200" dirty="0" smtClean="0"/>
                        <a:t>A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</a:t>
                      </a:r>
                      <a:r>
                        <a:rPr lang="en-US" sz="1200" dirty="0" smtClean="0"/>
                        <a:t>B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Dc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40582124"/>
              </p:ext>
            </p:extLst>
          </p:nvPr>
        </p:nvGraphicFramePr>
        <p:xfrm>
          <a:off x="2133600" y="5334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   \  BC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55018189"/>
              </p:ext>
            </p:extLst>
          </p:nvPr>
        </p:nvGraphicFramePr>
        <p:xfrm>
          <a:off x="2209800" y="21336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   \  BC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70320951"/>
              </p:ext>
            </p:extLst>
          </p:nvPr>
        </p:nvGraphicFramePr>
        <p:xfrm>
          <a:off x="2209800" y="38100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   \  BC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62646826"/>
              </p:ext>
            </p:extLst>
          </p:nvPr>
        </p:nvGraphicFramePr>
        <p:xfrm>
          <a:off x="2209800" y="54102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   \  BC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0031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7500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219200"/>
            <a:ext cx="5760919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InkAnnotation254"/>
          <p:cNvSpPr/>
          <p:nvPr/>
        </p:nvSpPr>
        <p:spPr>
          <a:xfrm>
            <a:off x="2294929" y="1483771"/>
            <a:ext cx="383978" cy="757581"/>
          </a:xfrm>
          <a:custGeom>
            <a:avLst/>
            <a:gdLst/>
            <a:ahLst/>
            <a:cxnLst/>
            <a:rect l="0" t="0" r="0" b="0"/>
            <a:pathLst>
              <a:path w="383978" h="757581">
                <a:moveTo>
                  <a:pt x="0" y="739721"/>
                </a:moveTo>
                <a:lnTo>
                  <a:pt x="0" y="713990"/>
                </a:lnTo>
                <a:lnTo>
                  <a:pt x="992" y="709668"/>
                </a:lnTo>
                <a:lnTo>
                  <a:pt x="6137" y="697853"/>
                </a:lnTo>
                <a:lnTo>
                  <a:pt x="11024" y="676586"/>
                </a:lnTo>
                <a:lnTo>
                  <a:pt x="14822" y="665028"/>
                </a:lnTo>
                <a:lnTo>
                  <a:pt x="17952" y="647365"/>
                </a:lnTo>
                <a:lnTo>
                  <a:pt x="24722" y="628571"/>
                </a:lnTo>
                <a:lnTo>
                  <a:pt x="33012" y="605584"/>
                </a:lnTo>
                <a:lnTo>
                  <a:pt x="42744" y="584773"/>
                </a:lnTo>
                <a:lnTo>
                  <a:pt x="52401" y="568660"/>
                </a:lnTo>
                <a:lnTo>
                  <a:pt x="60662" y="551577"/>
                </a:lnTo>
                <a:lnTo>
                  <a:pt x="64254" y="542854"/>
                </a:lnTo>
                <a:lnTo>
                  <a:pt x="68245" y="522578"/>
                </a:lnTo>
                <a:lnTo>
                  <a:pt x="71011" y="501330"/>
                </a:lnTo>
                <a:lnTo>
                  <a:pt x="75547" y="481965"/>
                </a:lnTo>
                <a:lnTo>
                  <a:pt x="92373" y="414859"/>
                </a:lnTo>
                <a:lnTo>
                  <a:pt x="98271" y="393924"/>
                </a:lnTo>
                <a:lnTo>
                  <a:pt x="104200" y="373705"/>
                </a:lnTo>
                <a:lnTo>
                  <a:pt x="113115" y="340009"/>
                </a:lnTo>
                <a:lnTo>
                  <a:pt x="145852" y="209883"/>
                </a:lnTo>
                <a:lnTo>
                  <a:pt x="151805" y="188722"/>
                </a:lnTo>
                <a:lnTo>
                  <a:pt x="157758" y="168402"/>
                </a:lnTo>
                <a:lnTo>
                  <a:pt x="163711" y="146143"/>
                </a:lnTo>
                <a:lnTo>
                  <a:pt x="167018" y="125666"/>
                </a:lnTo>
                <a:lnTo>
                  <a:pt x="167900" y="116038"/>
                </a:lnTo>
                <a:lnTo>
                  <a:pt x="174172" y="97404"/>
                </a:lnTo>
                <a:lnTo>
                  <a:pt x="199171" y="46741"/>
                </a:lnTo>
                <a:lnTo>
                  <a:pt x="202622" y="34524"/>
                </a:lnTo>
                <a:lnTo>
                  <a:pt x="203542" y="28488"/>
                </a:lnTo>
                <a:lnTo>
                  <a:pt x="207211" y="19136"/>
                </a:lnTo>
                <a:lnTo>
                  <a:pt x="212910" y="9788"/>
                </a:lnTo>
                <a:lnTo>
                  <a:pt x="213689" y="5863"/>
                </a:lnTo>
                <a:lnTo>
                  <a:pt x="213897" y="3428"/>
                </a:lnTo>
                <a:lnTo>
                  <a:pt x="215028" y="1804"/>
                </a:lnTo>
                <a:lnTo>
                  <a:pt x="216774" y="722"/>
                </a:lnTo>
                <a:lnTo>
                  <a:pt x="218930" y="0"/>
                </a:lnTo>
                <a:lnTo>
                  <a:pt x="220367" y="511"/>
                </a:lnTo>
                <a:lnTo>
                  <a:pt x="221326" y="1844"/>
                </a:lnTo>
                <a:lnTo>
                  <a:pt x="221965" y="3725"/>
                </a:lnTo>
                <a:lnTo>
                  <a:pt x="221398" y="4979"/>
                </a:lnTo>
                <a:lnTo>
                  <a:pt x="220029" y="5815"/>
                </a:lnTo>
                <a:lnTo>
                  <a:pt x="218123" y="6372"/>
                </a:lnTo>
                <a:lnTo>
                  <a:pt x="217845" y="7736"/>
                </a:lnTo>
                <a:lnTo>
                  <a:pt x="218652" y="9637"/>
                </a:lnTo>
                <a:lnTo>
                  <a:pt x="220182" y="11897"/>
                </a:lnTo>
                <a:lnTo>
                  <a:pt x="221882" y="17053"/>
                </a:lnTo>
                <a:lnTo>
                  <a:pt x="224055" y="37520"/>
                </a:lnTo>
                <a:lnTo>
                  <a:pt x="238458" y="65971"/>
                </a:lnTo>
                <a:lnTo>
                  <a:pt x="246161" y="88315"/>
                </a:lnTo>
                <a:lnTo>
                  <a:pt x="249877" y="108937"/>
                </a:lnTo>
                <a:lnTo>
                  <a:pt x="254262" y="125005"/>
                </a:lnTo>
                <a:lnTo>
                  <a:pt x="259518" y="142068"/>
                </a:lnTo>
                <a:lnTo>
                  <a:pt x="288736" y="230740"/>
                </a:lnTo>
                <a:lnTo>
                  <a:pt x="294684" y="251239"/>
                </a:lnTo>
                <a:lnTo>
                  <a:pt x="300635" y="272586"/>
                </a:lnTo>
                <a:lnTo>
                  <a:pt x="309563" y="302331"/>
                </a:lnTo>
                <a:lnTo>
                  <a:pt x="318492" y="335839"/>
                </a:lnTo>
                <a:lnTo>
                  <a:pt x="342305" y="430194"/>
                </a:lnTo>
                <a:lnTo>
                  <a:pt x="344289" y="443081"/>
                </a:lnTo>
                <a:lnTo>
                  <a:pt x="345612" y="456633"/>
                </a:lnTo>
                <a:lnTo>
                  <a:pt x="346494" y="470628"/>
                </a:lnTo>
                <a:lnTo>
                  <a:pt x="348074" y="483927"/>
                </a:lnTo>
                <a:lnTo>
                  <a:pt x="350120" y="496762"/>
                </a:lnTo>
                <a:lnTo>
                  <a:pt x="352475" y="509287"/>
                </a:lnTo>
                <a:lnTo>
                  <a:pt x="357739" y="533788"/>
                </a:lnTo>
                <a:lnTo>
                  <a:pt x="360532" y="545877"/>
                </a:lnTo>
                <a:lnTo>
                  <a:pt x="362394" y="557906"/>
                </a:lnTo>
                <a:lnTo>
                  <a:pt x="363635" y="569894"/>
                </a:lnTo>
                <a:lnTo>
                  <a:pt x="364462" y="581854"/>
                </a:lnTo>
                <a:lnTo>
                  <a:pt x="366006" y="593797"/>
                </a:lnTo>
                <a:lnTo>
                  <a:pt x="368028" y="605727"/>
                </a:lnTo>
                <a:lnTo>
                  <a:pt x="371927" y="628574"/>
                </a:lnTo>
                <a:lnTo>
                  <a:pt x="373661" y="648650"/>
                </a:lnTo>
                <a:lnTo>
                  <a:pt x="374431" y="667495"/>
                </a:lnTo>
                <a:lnTo>
                  <a:pt x="374925" y="699106"/>
                </a:lnTo>
                <a:lnTo>
                  <a:pt x="377639" y="712078"/>
                </a:lnTo>
                <a:lnTo>
                  <a:pt x="382099" y="727892"/>
                </a:lnTo>
                <a:lnTo>
                  <a:pt x="383867" y="751457"/>
                </a:lnTo>
                <a:lnTo>
                  <a:pt x="383977" y="757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255"/>
          <p:cNvSpPr/>
          <p:nvPr/>
        </p:nvSpPr>
        <p:spPr>
          <a:xfrm>
            <a:off x="2357437" y="2018109"/>
            <a:ext cx="276821" cy="35720"/>
          </a:xfrm>
          <a:custGeom>
            <a:avLst/>
            <a:gdLst/>
            <a:ahLst/>
            <a:cxnLst/>
            <a:rect l="0" t="0" r="0" b="0"/>
            <a:pathLst>
              <a:path w="276821" h="35720">
                <a:moveTo>
                  <a:pt x="0" y="35719"/>
                </a:moveTo>
                <a:lnTo>
                  <a:pt x="0" y="28030"/>
                </a:lnTo>
                <a:lnTo>
                  <a:pt x="992" y="27616"/>
                </a:lnTo>
                <a:lnTo>
                  <a:pt x="7129" y="27034"/>
                </a:lnTo>
                <a:lnTo>
                  <a:pt x="12429" y="26898"/>
                </a:lnTo>
                <a:lnTo>
                  <a:pt x="15231" y="25869"/>
                </a:lnTo>
                <a:lnTo>
                  <a:pt x="18092" y="24191"/>
                </a:lnTo>
                <a:lnTo>
                  <a:pt x="20991" y="22081"/>
                </a:lnTo>
                <a:lnTo>
                  <a:pt x="24908" y="20674"/>
                </a:lnTo>
                <a:lnTo>
                  <a:pt x="29504" y="19735"/>
                </a:lnTo>
                <a:lnTo>
                  <a:pt x="34552" y="19110"/>
                </a:lnTo>
                <a:lnTo>
                  <a:pt x="40894" y="17701"/>
                </a:lnTo>
                <a:lnTo>
                  <a:pt x="48098" y="15769"/>
                </a:lnTo>
                <a:lnTo>
                  <a:pt x="55878" y="13489"/>
                </a:lnTo>
                <a:lnTo>
                  <a:pt x="64041" y="11969"/>
                </a:lnTo>
                <a:lnTo>
                  <a:pt x="72460" y="10956"/>
                </a:lnTo>
                <a:lnTo>
                  <a:pt x="81049" y="10281"/>
                </a:lnTo>
                <a:lnTo>
                  <a:pt x="90743" y="9830"/>
                </a:lnTo>
                <a:lnTo>
                  <a:pt x="112098" y="9330"/>
                </a:lnTo>
                <a:lnTo>
                  <a:pt x="174054" y="8965"/>
                </a:lnTo>
                <a:lnTo>
                  <a:pt x="184497" y="7961"/>
                </a:lnTo>
                <a:lnTo>
                  <a:pt x="194435" y="6299"/>
                </a:lnTo>
                <a:lnTo>
                  <a:pt x="204038" y="4200"/>
                </a:lnTo>
                <a:lnTo>
                  <a:pt x="212424" y="2800"/>
                </a:lnTo>
                <a:lnTo>
                  <a:pt x="219999" y="1866"/>
                </a:lnTo>
                <a:lnTo>
                  <a:pt x="227033" y="1244"/>
                </a:lnTo>
                <a:lnTo>
                  <a:pt x="233707" y="829"/>
                </a:lnTo>
                <a:lnTo>
                  <a:pt x="246414" y="368"/>
                </a:lnTo>
                <a:lnTo>
                  <a:pt x="276802" y="0"/>
                </a:lnTo>
                <a:lnTo>
                  <a:pt x="276820" y="0"/>
                </a:lnTo>
                <a:lnTo>
                  <a:pt x="26789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256"/>
          <p:cNvSpPr/>
          <p:nvPr/>
        </p:nvSpPr>
        <p:spPr>
          <a:xfrm>
            <a:off x="2759273" y="1464468"/>
            <a:ext cx="267892" cy="3554017"/>
          </a:xfrm>
          <a:custGeom>
            <a:avLst/>
            <a:gdLst/>
            <a:ahLst/>
            <a:cxnLst/>
            <a:rect l="0" t="0" r="0" b="0"/>
            <a:pathLst>
              <a:path w="267892" h="3554017">
                <a:moveTo>
                  <a:pt x="258961" y="0"/>
                </a:moveTo>
                <a:lnTo>
                  <a:pt x="263701" y="4741"/>
                </a:lnTo>
                <a:lnTo>
                  <a:pt x="265098" y="7129"/>
                </a:lnTo>
                <a:lnTo>
                  <a:pt x="266649" y="12429"/>
                </a:lnTo>
                <a:lnTo>
                  <a:pt x="267891" y="120844"/>
                </a:lnTo>
                <a:lnTo>
                  <a:pt x="266898" y="196781"/>
                </a:lnTo>
                <a:lnTo>
                  <a:pt x="260202" y="245885"/>
                </a:lnTo>
                <a:lnTo>
                  <a:pt x="258993" y="351282"/>
                </a:lnTo>
                <a:lnTo>
                  <a:pt x="256316" y="449132"/>
                </a:lnTo>
                <a:lnTo>
                  <a:pt x="250399" y="550819"/>
                </a:lnTo>
                <a:lnTo>
                  <a:pt x="242375" y="639975"/>
                </a:lnTo>
                <a:lnTo>
                  <a:pt x="236473" y="736948"/>
                </a:lnTo>
                <a:lnTo>
                  <a:pt x="232549" y="839805"/>
                </a:lnTo>
                <a:lnTo>
                  <a:pt x="232175" y="1058447"/>
                </a:lnTo>
                <a:lnTo>
                  <a:pt x="225105" y="1154024"/>
                </a:lnTo>
                <a:lnTo>
                  <a:pt x="223487" y="1250249"/>
                </a:lnTo>
                <a:lnTo>
                  <a:pt x="223275" y="1351763"/>
                </a:lnTo>
                <a:lnTo>
                  <a:pt x="216179" y="1455593"/>
                </a:lnTo>
                <a:lnTo>
                  <a:pt x="213566" y="1565863"/>
                </a:lnTo>
                <a:lnTo>
                  <a:pt x="207293" y="1654088"/>
                </a:lnTo>
                <a:lnTo>
                  <a:pt x="205760" y="1747656"/>
                </a:lnTo>
                <a:lnTo>
                  <a:pt x="198365" y="1859291"/>
                </a:lnTo>
                <a:lnTo>
                  <a:pt x="197727" y="1882466"/>
                </a:lnTo>
                <a:lnTo>
                  <a:pt x="202264" y="1904860"/>
                </a:lnTo>
                <a:lnTo>
                  <a:pt x="210249" y="1926735"/>
                </a:lnTo>
                <a:lnTo>
                  <a:pt x="220533" y="1948264"/>
                </a:lnTo>
                <a:lnTo>
                  <a:pt x="227389" y="1970553"/>
                </a:lnTo>
                <a:lnTo>
                  <a:pt x="235007" y="2016486"/>
                </a:lnTo>
                <a:lnTo>
                  <a:pt x="233231" y="2127306"/>
                </a:lnTo>
                <a:lnTo>
                  <a:pt x="227640" y="2216179"/>
                </a:lnTo>
                <a:lnTo>
                  <a:pt x="223119" y="2306751"/>
                </a:lnTo>
                <a:lnTo>
                  <a:pt x="216371" y="2372405"/>
                </a:lnTo>
                <a:lnTo>
                  <a:pt x="202285" y="2488810"/>
                </a:lnTo>
                <a:lnTo>
                  <a:pt x="195621" y="2582744"/>
                </a:lnTo>
                <a:lnTo>
                  <a:pt x="179899" y="2671855"/>
                </a:lnTo>
                <a:lnTo>
                  <a:pt x="157834" y="2824345"/>
                </a:lnTo>
                <a:lnTo>
                  <a:pt x="153840" y="2845319"/>
                </a:lnTo>
                <a:lnTo>
                  <a:pt x="149192" y="2866246"/>
                </a:lnTo>
                <a:lnTo>
                  <a:pt x="144110" y="2887143"/>
                </a:lnTo>
                <a:lnTo>
                  <a:pt x="135817" y="2928883"/>
                </a:lnTo>
                <a:lnTo>
                  <a:pt x="127832" y="2970586"/>
                </a:lnTo>
                <a:lnTo>
                  <a:pt x="122924" y="2991429"/>
                </a:lnTo>
                <a:lnTo>
                  <a:pt x="117668" y="3012271"/>
                </a:lnTo>
                <a:lnTo>
                  <a:pt x="113172" y="3033110"/>
                </a:lnTo>
                <a:lnTo>
                  <a:pt x="105531" y="3074786"/>
                </a:lnTo>
                <a:lnTo>
                  <a:pt x="101111" y="3094631"/>
                </a:lnTo>
                <a:lnTo>
                  <a:pt x="96181" y="3113814"/>
                </a:lnTo>
                <a:lnTo>
                  <a:pt x="90910" y="3132556"/>
                </a:lnTo>
                <a:lnTo>
                  <a:pt x="86403" y="3151003"/>
                </a:lnTo>
                <a:lnTo>
                  <a:pt x="78751" y="3187376"/>
                </a:lnTo>
                <a:lnTo>
                  <a:pt x="68864" y="3241322"/>
                </a:lnTo>
                <a:lnTo>
                  <a:pt x="53631" y="3328107"/>
                </a:lnTo>
                <a:lnTo>
                  <a:pt x="41682" y="3389778"/>
                </a:lnTo>
                <a:lnTo>
                  <a:pt x="35723" y="3417190"/>
                </a:lnTo>
                <a:lnTo>
                  <a:pt x="29768" y="3441611"/>
                </a:lnTo>
                <a:lnTo>
                  <a:pt x="21829" y="3472093"/>
                </a:lnTo>
                <a:lnTo>
                  <a:pt x="13642" y="3518092"/>
                </a:lnTo>
                <a:lnTo>
                  <a:pt x="8378" y="3530773"/>
                </a:lnTo>
                <a:lnTo>
                  <a:pt x="3724" y="3539717"/>
                </a:lnTo>
                <a:lnTo>
                  <a:pt x="0" y="35540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3232546" y="2152054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258"/>
          <p:cNvSpPr/>
          <p:nvPr/>
        </p:nvSpPr>
        <p:spPr>
          <a:xfrm>
            <a:off x="3250406" y="1527033"/>
            <a:ext cx="267891" cy="589303"/>
          </a:xfrm>
          <a:custGeom>
            <a:avLst/>
            <a:gdLst/>
            <a:ahLst/>
            <a:cxnLst/>
            <a:rect l="0" t="0" r="0" b="0"/>
            <a:pathLst>
              <a:path w="267891" h="589303">
                <a:moveTo>
                  <a:pt x="0" y="491076"/>
                </a:moveTo>
                <a:lnTo>
                  <a:pt x="0" y="478647"/>
                </a:lnTo>
                <a:lnTo>
                  <a:pt x="4740" y="465345"/>
                </a:lnTo>
                <a:lnTo>
                  <a:pt x="7068" y="451859"/>
                </a:lnTo>
                <a:lnTo>
                  <a:pt x="9094" y="435943"/>
                </a:lnTo>
                <a:lnTo>
                  <a:pt x="13302" y="418947"/>
                </a:lnTo>
                <a:lnTo>
                  <a:pt x="21249" y="387904"/>
                </a:lnTo>
                <a:lnTo>
                  <a:pt x="24088" y="377646"/>
                </a:lnTo>
                <a:lnTo>
                  <a:pt x="32823" y="347996"/>
                </a:lnTo>
                <a:lnTo>
                  <a:pt x="38731" y="325951"/>
                </a:lnTo>
                <a:lnTo>
                  <a:pt x="40703" y="315508"/>
                </a:lnTo>
                <a:lnTo>
                  <a:pt x="42018" y="305570"/>
                </a:lnTo>
                <a:lnTo>
                  <a:pt x="42895" y="295967"/>
                </a:lnTo>
                <a:lnTo>
                  <a:pt x="44471" y="285597"/>
                </a:lnTo>
                <a:lnTo>
                  <a:pt x="46515" y="274715"/>
                </a:lnTo>
                <a:lnTo>
                  <a:pt x="48869" y="263492"/>
                </a:lnTo>
                <a:lnTo>
                  <a:pt x="51431" y="253033"/>
                </a:lnTo>
                <a:lnTo>
                  <a:pt x="54131" y="243083"/>
                </a:lnTo>
                <a:lnTo>
                  <a:pt x="56923" y="233474"/>
                </a:lnTo>
                <a:lnTo>
                  <a:pt x="60769" y="224091"/>
                </a:lnTo>
                <a:lnTo>
                  <a:pt x="65317" y="214860"/>
                </a:lnTo>
                <a:lnTo>
                  <a:pt x="70334" y="205729"/>
                </a:lnTo>
                <a:lnTo>
                  <a:pt x="78553" y="187646"/>
                </a:lnTo>
                <a:lnTo>
                  <a:pt x="85514" y="169687"/>
                </a:lnTo>
                <a:lnTo>
                  <a:pt x="91915" y="151783"/>
                </a:lnTo>
                <a:lnTo>
                  <a:pt x="119053" y="71381"/>
                </a:lnTo>
                <a:lnTo>
                  <a:pt x="122366" y="56167"/>
                </a:lnTo>
                <a:lnTo>
                  <a:pt x="123249" y="49332"/>
                </a:lnTo>
                <a:lnTo>
                  <a:pt x="126876" y="39092"/>
                </a:lnTo>
                <a:lnTo>
                  <a:pt x="134496" y="25102"/>
                </a:lnTo>
                <a:lnTo>
                  <a:pt x="140143" y="15094"/>
                </a:lnTo>
                <a:lnTo>
                  <a:pt x="147908" y="4873"/>
                </a:lnTo>
                <a:lnTo>
                  <a:pt x="150073" y="2134"/>
                </a:lnTo>
                <a:lnTo>
                  <a:pt x="151642" y="1404"/>
                </a:lnTo>
                <a:lnTo>
                  <a:pt x="159805" y="71"/>
                </a:lnTo>
                <a:lnTo>
                  <a:pt x="160321" y="0"/>
                </a:lnTo>
                <a:lnTo>
                  <a:pt x="160698" y="12377"/>
                </a:lnTo>
                <a:lnTo>
                  <a:pt x="161702" y="15177"/>
                </a:lnTo>
                <a:lnTo>
                  <a:pt x="165464" y="20935"/>
                </a:lnTo>
                <a:lnTo>
                  <a:pt x="167797" y="29447"/>
                </a:lnTo>
                <a:lnTo>
                  <a:pt x="169827" y="39845"/>
                </a:lnTo>
                <a:lnTo>
                  <a:pt x="175555" y="57848"/>
                </a:lnTo>
                <a:lnTo>
                  <a:pt x="177243" y="73303"/>
                </a:lnTo>
                <a:lnTo>
                  <a:pt x="180639" y="87449"/>
                </a:lnTo>
                <a:lnTo>
                  <a:pt x="190904" y="117439"/>
                </a:lnTo>
                <a:lnTo>
                  <a:pt x="193987" y="134515"/>
                </a:lnTo>
                <a:lnTo>
                  <a:pt x="194809" y="143236"/>
                </a:lnTo>
                <a:lnTo>
                  <a:pt x="196349" y="153018"/>
                </a:lnTo>
                <a:lnTo>
                  <a:pt x="198368" y="163509"/>
                </a:lnTo>
                <a:lnTo>
                  <a:pt x="200706" y="174471"/>
                </a:lnTo>
                <a:lnTo>
                  <a:pt x="202265" y="184756"/>
                </a:lnTo>
                <a:lnTo>
                  <a:pt x="203304" y="194589"/>
                </a:lnTo>
                <a:lnTo>
                  <a:pt x="203997" y="204121"/>
                </a:lnTo>
                <a:lnTo>
                  <a:pt x="205451" y="214445"/>
                </a:lnTo>
                <a:lnTo>
                  <a:pt x="207412" y="225296"/>
                </a:lnTo>
                <a:lnTo>
                  <a:pt x="209713" y="236498"/>
                </a:lnTo>
                <a:lnTo>
                  <a:pt x="212238" y="246944"/>
                </a:lnTo>
                <a:lnTo>
                  <a:pt x="214913" y="256884"/>
                </a:lnTo>
                <a:lnTo>
                  <a:pt x="217690" y="266487"/>
                </a:lnTo>
                <a:lnTo>
                  <a:pt x="219540" y="276857"/>
                </a:lnTo>
                <a:lnTo>
                  <a:pt x="220774" y="287740"/>
                </a:lnTo>
                <a:lnTo>
                  <a:pt x="221597" y="298964"/>
                </a:lnTo>
                <a:lnTo>
                  <a:pt x="223137" y="309423"/>
                </a:lnTo>
                <a:lnTo>
                  <a:pt x="225156" y="319373"/>
                </a:lnTo>
                <a:lnTo>
                  <a:pt x="235526" y="361468"/>
                </a:lnTo>
                <a:lnTo>
                  <a:pt x="238377" y="371928"/>
                </a:lnTo>
                <a:lnTo>
                  <a:pt x="244190" y="391489"/>
                </a:lnTo>
                <a:lnTo>
                  <a:pt x="246137" y="401864"/>
                </a:lnTo>
                <a:lnTo>
                  <a:pt x="247435" y="412750"/>
                </a:lnTo>
                <a:lnTo>
                  <a:pt x="248300" y="423976"/>
                </a:lnTo>
                <a:lnTo>
                  <a:pt x="251907" y="441741"/>
                </a:lnTo>
                <a:lnTo>
                  <a:pt x="255826" y="457243"/>
                </a:lnTo>
                <a:lnTo>
                  <a:pt x="257567" y="474054"/>
                </a:lnTo>
                <a:lnTo>
                  <a:pt x="258342" y="491448"/>
                </a:lnTo>
                <a:lnTo>
                  <a:pt x="258777" y="515329"/>
                </a:lnTo>
                <a:lnTo>
                  <a:pt x="258839" y="522128"/>
                </a:lnTo>
                <a:lnTo>
                  <a:pt x="261552" y="534973"/>
                </a:lnTo>
                <a:lnTo>
                  <a:pt x="266012" y="550715"/>
                </a:lnTo>
                <a:lnTo>
                  <a:pt x="267334" y="564309"/>
                </a:lnTo>
                <a:lnTo>
                  <a:pt x="267841" y="581608"/>
                </a:lnTo>
                <a:lnTo>
                  <a:pt x="267890" y="5893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259"/>
          <p:cNvSpPr/>
          <p:nvPr/>
        </p:nvSpPr>
        <p:spPr>
          <a:xfrm>
            <a:off x="3241476" y="1866304"/>
            <a:ext cx="267892" cy="35720"/>
          </a:xfrm>
          <a:custGeom>
            <a:avLst/>
            <a:gdLst/>
            <a:ahLst/>
            <a:cxnLst/>
            <a:rect l="0" t="0" r="0" b="0"/>
            <a:pathLst>
              <a:path w="267892" h="35720">
                <a:moveTo>
                  <a:pt x="0" y="35719"/>
                </a:moveTo>
                <a:lnTo>
                  <a:pt x="0" y="30978"/>
                </a:lnTo>
                <a:lnTo>
                  <a:pt x="992" y="29582"/>
                </a:lnTo>
                <a:lnTo>
                  <a:pt x="2646" y="28651"/>
                </a:lnTo>
                <a:lnTo>
                  <a:pt x="4740" y="28031"/>
                </a:lnTo>
                <a:lnTo>
                  <a:pt x="6137" y="26625"/>
                </a:lnTo>
                <a:lnTo>
                  <a:pt x="7068" y="24695"/>
                </a:lnTo>
                <a:lnTo>
                  <a:pt x="7688" y="22416"/>
                </a:lnTo>
                <a:lnTo>
                  <a:pt x="10087" y="20897"/>
                </a:lnTo>
                <a:lnTo>
                  <a:pt x="13670" y="19885"/>
                </a:lnTo>
                <a:lnTo>
                  <a:pt x="18043" y="19210"/>
                </a:lnTo>
                <a:lnTo>
                  <a:pt x="22942" y="17767"/>
                </a:lnTo>
                <a:lnTo>
                  <a:pt x="28194" y="15814"/>
                </a:lnTo>
                <a:lnTo>
                  <a:pt x="33678" y="13519"/>
                </a:lnTo>
                <a:lnTo>
                  <a:pt x="40312" y="11989"/>
                </a:lnTo>
                <a:lnTo>
                  <a:pt x="47710" y="10970"/>
                </a:lnTo>
                <a:lnTo>
                  <a:pt x="55620" y="10290"/>
                </a:lnTo>
                <a:lnTo>
                  <a:pt x="64861" y="9836"/>
                </a:lnTo>
                <a:lnTo>
                  <a:pt x="85712" y="9333"/>
                </a:lnTo>
                <a:lnTo>
                  <a:pt x="96829" y="8206"/>
                </a:lnTo>
                <a:lnTo>
                  <a:pt x="108209" y="6463"/>
                </a:lnTo>
                <a:lnTo>
                  <a:pt x="119764" y="4309"/>
                </a:lnTo>
                <a:lnTo>
                  <a:pt x="131436" y="2872"/>
                </a:lnTo>
                <a:lnTo>
                  <a:pt x="143187" y="1915"/>
                </a:lnTo>
                <a:lnTo>
                  <a:pt x="154989" y="1277"/>
                </a:lnTo>
                <a:lnTo>
                  <a:pt x="181332" y="568"/>
                </a:lnTo>
                <a:lnTo>
                  <a:pt x="26789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260"/>
          <p:cNvSpPr/>
          <p:nvPr/>
        </p:nvSpPr>
        <p:spPr>
          <a:xfrm>
            <a:off x="3670257" y="1643062"/>
            <a:ext cx="133790" cy="482204"/>
          </a:xfrm>
          <a:custGeom>
            <a:avLst/>
            <a:gdLst/>
            <a:ahLst/>
            <a:cxnLst/>
            <a:rect l="0" t="0" r="0" b="0"/>
            <a:pathLst>
              <a:path w="133790" h="482204">
                <a:moveTo>
                  <a:pt x="133789" y="0"/>
                </a:moveTo>
                <a:lnTo>
                  <a:pt x="133789" y="4740"/>
                </a:lnTo>
                <a:lnTo>
                  <a:pt x="132797" y="6137"/>
                </a:lnTo>
                <a:lnTo>
                  <a:pt x="131143" y="7068"/>
                </a:lnTo>
                <a:lnTo>
                  <a:pt x="129049" y="7688"/>
                </a:lnTo>
                <a:lnTo>
                  <a:pt x="127652" y="9094"/>
                </a:lnTo>
                <a:lnTo>
                  <a:pt x="126721" y="11024"/>
                </a:lnTo>
                <a:lnTo>
                  <a:pt x="126101" y="13302"/>
                </a:lnTo>
                <a:lnTo>
                  <a:pt x="123703" y="16806"/>
                </a:lnTo>
                <a:lnTo>
                  <a:pt x="120120" y="21126"/>
                </a:lnTo>
                <a:lnTo>
                  <a:pt x="115746" y="25990"/>
                </a:lnTo>
                <a:lnTo>
                  <a:pt x="111839" y="31217"/>
                </a:lnTo>
                <a:lnTo>
                  <a:pt x="108242" y="36687"/>
                </a:lnTo>
                <a:lnTo>
                  <a:pt x="104851" y="42317"/>
                </a:lnTo>
                <a:lnTo>
                  <a:pt x="95792" y="56511"/>
                </a:lnTo>
                <a:lnTo>
                  <a:pt x="90599" y="64463"/>
                </a:lnTo>
                <a:lnTo>
                  <a:pt x="86144" y="71749"/>
                </a:lnTo>
                <a:lnTo>
                  <a:pt x="82182" y="78590"/>
                </a:lnTo>
                <a:lnTo>
                  <a:pt x="78549" y="85136"/>
                </a:lnTo>
                <a:lnTo>
                  <a:pt x="69220" y="102992"/>
                </a:lnTo>
                <a:lnTo>
                  <a:pt x="63954" y="113310"/>
                </a:lnTo>
                <a:lnTo>
                  <a:pt x="58459" y="123165"/>
                </a:lnTo>
                <a:lnTo>
                  <a:pt x="52811" y="132711"/>
                </a:lnTo>
                <a:lnTo>
                  <a:pt x="47062" y="142052"/>
                </a:lnTo>
                <a:lnTo>
                  <a:pt x="42237" y="152248"/>
                </a:lnTo>
                <a:lnTo>
                  <a:pt x="38027" y="163014"/>
                </a:lnTo>
                <a:lnTo>
                  <a:pt x="24144" y="204069"/>
                </a:lnTo>
                <a:lnTo>
                  <a:pt x="21005" y="214429"/>
                </a:lnTo>
                <a:lnTo>
                  <a:pt x="11846" y="246979"/>
                </a:lnTo>
                <a:lnTo>
                  <a:pt x="5840" y="266534"/>
                </a:lnTo>
                <a:lnTo>
                  <a:pt x="3841" y="276908"/>
                </a:lnTo>
                <a:lnTo>
                  <a:pt x="2509" y="287793"/>
                </a:lnTo>
                <a:lnTo>
                  <a:pt x="1621" y="299018"/>
                </a:lnTo>
                <a:lnTo>
                  <a:pt x="1028" y="309478"/>
                </a:lnTo>
                <a:lnTo>
                  <a:pt x="371" y="329038"/>
                </a:lnTo>
                <a:lnTo>
                  <a:pt x="0" y="356785"/>
                </a:lnTo>
                <a:lnTo>
                  <a:pt x="941" y="365848"/>
                </a:lnTo>
                <a:lnTo>
                  <a:pt x="2559" y="374868"/>
                </a:lnTo>
                <a:lnTo>
                  <a:pt x="4631" y="383857"/>
                </a:lnTo>
                <a:lnTo>
                  <a:pt x="7004" y="391834"/>
                </a:lnTo>
                <a:lnTo>
                  <a:pt x="9578" y="399137"/>
                </a:lnTo>
                <a:lnTo>
                  <a:pt x="12287" y="405990"/>
                </a:lnTo>
                <a:lnTo>
                  <a:pt x="16076" y="412543"/>
                </a:lnTo>
                <a:lnTo>
                  <a:pt x="20588" y="418896"/>
                </a:lnTo>
                <a:lnTo>
                  <a:pt x="25579" y="425115"/>
                </a:lnTo>
                <a:lnTo>
                  <a:pt x="29900" y="430254"/>
                </a:lnTo>
                <a:lnTo>
                  <a:pt x="33772" y="434672"/>
                </a:lnTo>
                <a:lnTo>
                  <a:pt x="37345" y="438609"/>
                </a:lnTo>
                <a:lnTo>
                  <a:pt x="46608" y="448276"/>
                </a:lnTo>
                <a:lnTo>
                  <a:pt x="51856" y="453632"/>
                </a:lnTo>
                <a:lnTo>
                  <a:pt x="57339" y="458195"/>
                </a:lnTo>
                <a:lnTo>
                  <a:pt x="62979" y="462229"/>
                </a:lnTo>
                <a:lnTo>
                  <a:pt x="68723" y="465910"/>
                </a:lnTo>
                <a:lnTo>
                  <a:pt x="74537" y="468365"/>
                </a:lnTo>
                <a:lnTo>
                  <a:pt x="80397" y="470001"/>
                </a:lnTo>
                <a:lnTo>
                  <a:pt x="86288" y="471092"/>
                </a:lnTo>
                <a:lnTo>
                  <a:pt x="91208" y="472811"/>
                </a:lnTo>
                <a:lnTo>
                  <a:pt x="95480" y="474950"/>
                </a:lnTo>
                <a:lnTo>
                  <a:pt x="107000" y="4822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261"/>
          <p:cNvSpPr/>
          <p:nvPr/>
        </p:nvSpPr>
        <p:spPr>
          <a:xfrm>
            <a:off x="3991573" y="1705570"/>
            <a:ext cx="125013" cy="392482"/>
          </a:xfrm>
          <a:custGeom>
            <a:avLst/>
            <a:gdLst/>
            <a:ahLst/>
            <a:cxnLst/>
            <a:rect l="0" t="0" r="0" b="0"/>
            <a:pathLst>
              <a:path w="125013" h="392482">
                <a:moveTo>
                  <a:pt x="53575" y="0"/>
                </a:moveTo>
                <a:lnTo>
                  <a:pt x="53575" y="20991"/>
                </a:lnTo>
                <a:lnTo>
                  <a:pt x="50929" y="29504"/>
                </a:lnTo>
                <a:lnTo>
                  <a:pt x="48835" y="34552"/>
                </a:lnTo>
                <a:lnTo>
                  <a:pt x="47438" y="40894"/>
                </a:lnTo>
                <a:lnTo>
                  <a:pt x="46507" y="48099"/>
                </a:lnTo>
                <a:lnTo>
                  <a:pt x="45887" y="55878"/>
                </a:lnTo>
                <a:lnTo>
                  <a:pt x="44481" y="64041"/>
                </a:lnTo>
                <a:lnTo>
                  <a:pt x="42551" y="72460"/>
                </a:lnTo>
                <a:lnTo>
                  <a:pt x="40273" y="81049"/>
                </a:lnTo>
                <a:lnTo>
                  <a:pt x="37761" y="88759"/>
                </a:lnTo>
                <a:lnTo>
                  <a:pt x="35095" y="95883"/>
                </a:lnTo>
                <a:lnTo>
                  <a:pt x="32325" y="102618"/>
                </a:lnTo>
                <a:lnTo>
                  <a:pt x="29487" y="111076"/>
                </a:lnTo>
                <a:lnTo>
                  <a:pt x="26602" y="120683"/>
                </a:lnTo>
                <a:lnTo>
                  <a:pt x="23686" y="131057"/>
                </a:lnTo>
                <a:lnTo>
                  <a:pt x="21744" y="140949"/>
                </a:lnTo>
                <a:lnTo>
                  <a:pt x="20448" y="150521"/>
                </a:lnTo>
                <a:lnTo>
                  <a:pt x="19584" y="159878"/>
                </a:lnTo>
                <a:lnTo>
                  <a:pt x="18015" y="169094"/>
                </a:lnTo>
                <a:lnTo>
                  <a:pt x="15978" y="178213"/>
                </a:lnTo>
                <a:lnTo>
                  <a:pt x="13628" y="187270"/>
                </a:lnTo>
                <a:lnTo>
                  <a:pt x="12061" y="197276"/>
                </a:lnTo>
                <a:lnTo>
                  <a:pt x="11016" y="207916"/>
                </a:lnTo>
                <a:lnTo>
                  <a:pt x="10319" y="218978"/>
                </a:lnTo>
                <a:lnTo>
                  <a:pt x="8863" y="229329"/>
                </a:lnTo>
                <a:lnTo>
                  <a:pt x="6900" y="239206"/>
                </a:lnTo>
                <a:lnTo>
                  <a:pt x="4598" y="248768"/>
                </a:lnTo>
                <a:lnTo>
                  <a:pt x="3064" y="257126"/>
                </a:lnTo>
                <a:lnTo>
                  <a:pt x="2042" y="264683"/>
                </a:lnTo>
                <a:lnTo>
                  <a:pt x="1360" y="271705"/>
                </a:lnTo>
                <a:lnTo>
                  <a:pt x="906" y="279363"/>
                </a:lnTo>
                <a:lnTo>
                  <a:pt x="401" y="295810"/>
                </a:lnTo>
                <a:lnTo>
                  <a:pt x="50" y="329763"/>
                </a:lnTo>
                <a:lnTo>
                  <a:pt x="0" y="364345"/>
                </a:lnTo>
                <a:lnTo>
                  <a:pt x="991" y="368904"/>
                </a:lnTo>
                <a:lnTo>
                  <a:pt x="4738" y="376616"/>
                </a:lnTo>
                <a:lnTo>
                  <a:pt x="7127" y="379070"/>
                </a:lnTo>
                <a:lnTo>
                  <a:pt x="9711" y="380705"/>
                </a:lnTo>
                <a:lnTo>
                  <a:pt x="12426" y="381796"/>
                </a:lnTo>
                <a:lnTo>
                  <a:pt x="15228" y="383515"/>
                </a:lnTo>
                <a:lnTo>
                  <a:pt x="18088" y="385653"/>
                </a:lnTo>
                <a:lnTo>
                  <a:pt x="20987" y="388071"/>
                </a:lnTo>
                <a:lnTo>
                  <a:pt x="24905" y="389682"/>
                </a:lnTo>
                <a:lnTo>
                  <a:pt x="29501" y="390757"/>
                </a:lnTo>
                <a:lnTo>
                  <a:pt x="34549" y="391473"/>
                </a:lnTo>
                <a:lnTo>
                  <a:pt x="39898" y="391951"/>
                </a:lnTo>
                <a:lnTo>
                  <a:pt x="45450" y="392269"/>
                </a:lnTo>
                <a:lnTo>
                  <a:pt x="51134" y="392481"/>
                </a:lnTo>
                <a:lnTo>
                  <a:pt x="56909" y="391631"/>
                </a:lnTo>
                <a:lnTo>
                  <a:pt x="62743" y="390072"/>
                </a:lnTo>
                <a:lnTo>
                  <a:pt x="68617" y="388040"/>
                </a:lnTo>
                <a:lnTo>
                  <a:pt x="74516" y="386685"/>
                </a:lnTo>
                <a:lnTo>
                  <a:pt x="80435" y="385782"/>
                </a:lnTo>
                <a:lnTo>
                  <a:pt x="86364" y="385180"/>
                </a:lnTo>
                <a:lnTo>
                  <a:pt x="92301" y="383787"/>
                </a:lnTo>
                <a:lnTo>
                  <a:pt x="98244" y="381865"/>
                </a:lnTo>
                <a:lnTo>
                  <a:pt x="104190" y="379593"/>
                </a:lnTo>
                <a:lnTo>
                  <a:pt x="109146" y="378077"/>
                </a:lnTo>
                <a:lnTo>
                  <a:pt x="113443" y="377067"/>
                </a:lnTo>
                <a:lnTo>
                  <a:pt x="125012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262"/>
          <p:cNvSpPr/>
          <p:nvPr/>
        </p:nvSpPr>
        <p:spPr>
          <a:xfrm>
            <a:off x="3884414" y="1919892"/>
            <a:ext cx="223243" cy="8921"/>
          </a:xfrm>
          <a:custGeom>
            <a:avLst/>
            <a:gdLst/>
            <a:ahLst/>
            <a:cxnLst/>
            <a:rect l="0" t="0" r="0" b="0"/>
            <a:pathLst>
              <a:path w="223243" h="8921">
                <a:moveTo>
                  <a:pt x="0" y="8920"/>
                </a:moveTo>
                <a:lnTo>
                  <a:pt x="13302" y="8920"/>
                </a:lnTo>
                <a:lnTo>
                  <a:pt x="16805" y="7928"/>
                </a:lnTo>
                <a:lnTo>
                  <a:pt x="21125" y="6274"/>
                </a:lnTo>
                <a:lnTo>
                  <a:pt x="25989" y="4179"/>
                </a:lnTo>
                <a:lnTo>
                  <a:pt x="31217" y="2783"/>
                </a:lnTo>
                <a:lnTo>
                  <a:pt x="36686" y="1852"/>
                </a:lnTo>
                <a:lnTo>
                  <a:pt x="42317" y="1232"/>
                </a:lnTo>
                <a:lnTo>
                  <a:pt x="49047" y="818"/>
                </a:lnTo>
                <a:lnTo>
                  <a:pt x="64462" y="358"/>
                </a:lnTo>
                <a:lnTo>
                  <a:pt x="132259" y="12"/>
                </a:lnTo>
                <a:lnTo>
                  <a:pt x="155354" y="0"/>
                </a:lnTo>
                <a:lnTo>
                  <a:pt x="166077" y="989"/>
                </a:lnTo>
                <a:lnTo>
                  <a:pt x="176202" y="2640"/>
                </a:lnTo>
                <a:lnTo>
                  <a:pt x="185929" y="4734"/>
                </a:lnTo>
                <a:lnTo>
                  <a:pt x="194398" y="6129"/>
                </a:lnTo>
                <a:lnTo>
                  <a:pt x="202028" y="7059"/>
                </a:lnTo>
                <a:lnTo>
                  <a:pt x="223242" y="89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263"/>
          <p:cNvSpPr/>
          <p:nvPr/>
        </p:nvSpPr>
        <p:spPr>
          <a:xfrm>
            <a:off x="4277320" y="1866304"/>
            <a:ext cx="17860" cy="205384"/>
          </a:xfrm>
          <a:custGeom>
            <a:avLst/>
            <a:gdLst/>
            <a:ahLst/>
            <a:cxnLst/>
            <a:rect l="0" t="0" r="0" b="0"/>
            <a:pathLst>
              <a:path w="17860" h="205384">
                <a:moveTo>
                  <a:pt x="17859" y="0"/>
                </a:moveTo>
                <a:lnTo>
                  <a:pt x="13118" y="4741"/>
                </a:lnTo>
                <a:lnTo>
                  <a:pt x="11722" y="7129"/>
                </a:lnTo>
                <a:lnTo>
                  <a:pt x="10791" y="9714"/>
                </a:lnTo>
                <a:lnTo>
                  <a:pt x="10171" y="12429"/>
                </a:lnTo>
                <a:lnTo>
                  <a:pt x="9757" y="15231"/>
                </a:lnTo>
                <a:lnTo>
                  <a:pt x="9297" y="20991"/>
                </a:lnTo>
                <a:lnTo>
                  <a:pt x="9093" y="29504"/>
                </a:lnTo>
                <a:lnTo>
                  <a:pt x="8930" y="117303"/>
                </a:lnTo>
                <a:lnTo>
                  <a:pt x="7937" y="121858"/>
                </a:lnTo>
                <a:lnTo>
                  <a:pt x="6284" y="126879"/>
                </a:lnTo>
                <a:lnTo>
                  <a:pt x="4189" y="132211"/>
                </a:lnTo>
                <a:lnTo>
                  <a:pt x="2793" y="137751"/>
                </a:lnTo>
                <a:lnTo>
                  <a:pt x="1861" y="143427"/>
                </a:lnTo>
                <a:lnTo>
                  <a:pt x="1241" y="149196"/>
                </a:lnTo>
                <a:lnTo>
                  <a:pt x="827" y="154035"/>
                </a:lnTo>
                <a:lnTo>
                  <a:pt x="551" y="158252"/>
                </a:lnTo>
                <a:lnTo>
                  <a:pt x="245" y="165584"/>
                </a:lnTo>
                <a:lnTo>
                  <a:pt x="72" y="175290"/>
                </a:lnTo>
                <a:lnTo>
                  <a:pt x="0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264"/>
          <p:cNvSpPr/>
          <p:nvPr/>
        </p:nvSpPr>
        <p:spPr>
          <a:xfrm>
            <a:off x="4241601" y="1955601"/>
            <a:ext cx="169665" cy="44650"/>
          </a:xfrm>
          <a:custGeom>
            <a:avLst/>
            <a:gdLst/>
            <a:ahLst/>
            <a:cxnLst/>
            <a:rect l="0" t="0" r="0" b="0"/>
            <a:pathLst>
              <a:path w="169665" h="44650">
                <a:moveTo>
                  <a:pt x="0" y="0"/>
                </a:moveTo>
                <a:lnTo>
                  <a:pt x="4740" y="0"/>
                </a:lnTo>
                <a:lnTo>
                  <a:pt x="7129" y="992"/>
                </a:lnTo>
                <a:lnTo>
                  <a:pt x="9713" y="2646"/>
                </a:lnTo>
                <a:lnTo>
                  <a:pt x="12429" y="4740"/>
                </a:lnTo>
                <a:lnTo>
                  <a:pt x="16223" y="7129"/>
                </a:lnTo>
                <a:lnTo>
                  <a:pt x="20738" y="9714"/>
                </a:lnTo>
                <a:lnTo>
                  <a:pt x="25731" y="12429"/>
                </a:lnTo>
                <a:lnTo>
                  <a:pt x="31045" y="14239"/>
                </a:lnTo>
                <a:lnTo>
                  <a:pt x="36571" y="15446"/>
                </a:lnTo>
                <a:lnTo>
                  <a:pt x="42240" y="16250"/>
                </a:lnTo>
                <a:lnTo>
                  <a:pt x="48004" y="17779"/>
                </a:lnTo>
                <a:lnTo>
                  <a:pt x="53830" y="19790"/>
                </a:lnTo>
                <a:lnTo>
                  <a:pt x="59700" y="22123"/>
                </a:lnTo>
                <a:lnTo>
                  <a:pt x="65596" y="24671"/>
                </a:lnTo>
                <a:lnTo>
                  <a:pt x="77440" y="30147"/>
                </a:lnTo>
                <a:lnTo>
                  <a:pt x="84369" y="32004"/>
                </a:lnTo>
                <a:lnTo>
                  <a:pt x="91965" y="33242"/>
                </a:lnTo>
                <a:lnTo>
                  <a:pt x="100005" y="34068"/>
                </a:lnTo>
                <a:lnTo>
                  <a:pt x="107350" y="35610"/>
                </a:lnTo>
                <a:lnTo>
                  <a:pt x="114230" y="37631"/>
                </a:lnTo>
                <a:lnTo>
                  <a:pt x="120802" y="39970"/>
                </a:lnTo>
                <a:lnTo>
                  <a:pt x="126175" y="41530"/>
                </a:lnTo>
                <a:lnTo>
                  <a:pt x="130750" y="42569"/>
                </a:lnTo>
                <a:lnTo>
                  <a:pt x="134791" y="43262"/>
                </a:lnTo>
                <a:lnTo>
                  <a:pt x="138478" y="43724"/>
                </a:lnTo>
                <a:lnTo>
                  <a:pt x="141928" y="44032"/>
                </a:lnTo>
                <a:lnTo>
                  <a:pt x="145220" y="44238"/>
                </a:lnTo>
                <a:lnTo>
                  <a:pt x="151524" y="44466"/>
                </a:lnTo>
                <a:lnTo>
                  <a:pt x="169313" y="44646"/>
                </a:lnTo>
                <a:lnTo>
                  <a:pt x="169664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265"/>
          <p:cNvSpPr/>
          <p:nvPr/>
        </p:nvSpPr>
        <p:spPr>
          <a:xfrm>
            <a:off x="4473773" y="1794867"/>
            <a:ext cx="35720" cy="285751"/>
          </a:xfrm>
          <a:custGeom>
            <a:avLst/>
            <a:gdLst/>
            <a:ahLst/>
            <a:cxnLst/>
            <a:rect l="0" t="0" r="0" b="0"/>
            <a:pathLst>
              <a:path w="35720" h="285751">
                <a:moveTo>
                  <a:pt x="35719" y="0"/>
                </a:moveTo>
                <a:lnTo>
                  <a:pt x="35719" y="34628"/>
                </a:lnTo>
                <a:lnTo>
                  <a:pt x="34726" y="38960"/>
                </a:lnTo>
                <a:lnTo>
                  <a:pt x="33073" y="42841"/>
                </a:lnTo>
                <a:lnTo>
                  <a:pt x="30978" y="46420"/>
                </a:lnTo>
                <a:lnTo>
                  <a:pt x="29582" y="50790"/>
                </a:lnTo>
                <a:lnTo>
                  <a:pt x="28651" y="55688"/>
                </a:lnTo>
                <a:lnTo>
                  <a:pt x="28030" y="60938"/>
                </a:lnTo>
                <a:lnTo>
                  <a:pt x="26624" y="67414"/>
                </a:lnTo>
                <a:lnTo>
                  <a:pt x="24695" y="74708"/>
                </a:lnTo>
                <a:lnTo>
                  <a:pt x="22416" y="82548"/>
                </a:lnTo>
                <a:lnTo>
                  <a:pt x="20897" y="89758"/>
                </a:lnTo>
                <a:lnTo>
                  <a:pt x="19884" y="96550"/>
                </a:lnTo>
                <a:lnTo>
                  <a:pt x="19209" y="103061"/>
                </a:lnTo>
                <a:lnTo>
                  <a:pt x="17767" y="109387"/>
                </a:lnTo>
                <a:lnTo>
                  <a:pt x="15813" y="115589"/>
                </a:lnTo>
                <a:lnTo>
                  <a:pt x="13518" y="121707"/>
                </a:lnTo>
                <a:lnTo>
                  <a:pt x="11989" y="127771"/>
                </a:lnTo>
                <a:lnTo>
                  <a:pt x="10969" y="133798"/>
                </a:lnTo>
                <a:lnTo>
                  <a:pt x="10289" y="139800"/>
                </a:lnTo>
                <a:lnTo>
                  <a:pt x="8844" y="146778"/>
                </a:lnTo>
                <a:lnTo>
                  <a:pt x="6888" y="154407"/>
                </a:lnTo>
                <a:lnTo>
                  <a:pt x="4592" y="162469"/>
                </a:lnTo>
                <a:lnTo>
                  <a:pt x="3061" y="169828"/>
                </a:lnTo>
                <a:lnTo>
                  <a:pt x="2041" y="176719"/>
                </a:lnTo>
                <a:lnTo>
                  <a:pt x="1360" y="183297"/>
                </a:lnTo>
                <a:lnTo>
                  <a:pt x="907" y="189666"/>
                </a:lnTo>
                <a:lnTo>
                  <a:pt x="605" y="195897"/>
                </a:lnTo>
                <a:lnTo>
                  <a:pt x="269" y="208112"/>
                </a:lnTo>
                <a:lnTo>
                  <a:pt x="7" y="254802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266"/>
          <p:cNvSpPr/>
          <p:nvPr/>
        </p:nvSpPr>
        <p:spPr>
          <a:xfrm>
            <a:off x="4634507" y="1607343"/>
            <a:ext cx="147917" cy="562535"/>
          </a:xfrm>
          <a:custGeom>
            <a:avLst/>
            <a:gdLst/>
            <a:ahLst/>
            <a:cxnLst/>
            <a:rect l="0" t="0" r="0" b="0"/>
            <a:pathLst>
              <a:path w="147917" h="562535">
                <a:moveTo>
                  <a:pt x="0" y="0"/>
                </a:moveTo>
                <a:lnTo>
                  <a:pt x="0" y="4741"/>
                </a:lnTo>
                <a:lnTo>
                  <a:pt x="992" y="6137"/>
                </a:lnTo>
                <a:lnTo>
                  <a:pt x="2646" y="7068"/>
                </a:lnTo>
                <a:lnTo>
                  <a:pt x="7689" y="8562"/>
                </a:lnTo>
                <a:lnTo>
                  <a:pt x="11024" y="11412"/>
                </a:lnTo>
                <a:lnTo>
                  <a:pt x="15814" y="15986"/>
                </a:lnTo>
                <a:lnTo>
                  <a:pt x="29889" y="29911"/>
                </a:lnTo>
                <a:lnTo>
                  <a:pt x="32824" y="33831"/>
                </a:lnTo>
                <a:lnTo>
                  <a:pt x="35773" y="38429"/>
                </a:lnTo>
                <a:lnTo>
                  <a:pt x="38732" y="43479"/>
                </a:lnTo>
                <a:lnTo>
                  <a:pt x="41696" y="48830"/>
                </a:lnTo>
                <a:lnTo>
                  <a:pt x="47636" y="60067"/>
                </a:lnTo>
                <a:lnTo>
                  <a:pt x="83344" y="130973"/>
                </a:lnTo>
                <a:lnTo>
                  <a:pt x="87313" y="137917"/>
                </a:lnTo>
                <a:lnTo>
                  <a:pt x="91943" y="145523"/>
                </a:lnTo>
                <a:lnTo>
                  <a:pt x="97014" y="153570"/>
                </a:lnTo>
                <a:lnTo>
                  <a:pt x="101387" y="160919"/>
                </a:lnTo>
                <a:lnTo>
                  <a:pt x="105295" y="167803"/>
                </a:lnTo>
                <a:lnTo>
                  <a:pt x="108892" y="174376"/>
                </a:lnTo>
                <a:lnTo>
                  <a:pt x="112282" y="181735"/>
                </a:lnTo>
                <a:lnTo>
                  <a:pt x="115535" y="189618"/>
                </a:lnTo>
                <a:lnTo>
                  <a:pt x="118695" y="197850"/>
                </a:lnTo>
                <a:lnTo>
                  <a:pt x="121794" y="205322"/>
                </a:lnTo>
                <a:lnTo>
                  <a:pt x="124853" y="212287"/>
                </a:lnTo>
                <a:lnTo>
                  <a:pt x="130897" y="225319"/>
                </a:lnTo>
                <a:lnTo>
                  <a:pt x="136890" y="237725"/>
                </a:lnTo>
                <a:lnTo>
                  <a:pt x="140215" y="252499"/>
                </a:lnTo>
                <a:lnTo>
                  <a:pt x="141693" y="267996"/>
                </a:lnTo>
                <a:lnTo>
                  <a:pt x="142350" y="281497"/>
                </a:lnTo>
                <a:lnTo>
                  <a:pt x="145288" y="296758"/>
                </a:lnTo>
                <a:lnTo>
                  <a:pt x="147460" y="304995"/>
                </a:lnTo>
                <a:lnTo>
                  <a:pt x="147916" y="312471"/>
                </a:lnTo>
                <a:lnTo>
                  <a:pt x="145777" y="326069"/>
                </a:lnTo>
                <a:lnTo>
                  <a:pt x="144165" y="341373"/>
                </a:lnTo>
                <a:lnTo>
                  <a:pt x="142456" y="357104"/>
                </a:lnTo>
                <a:lnTo>
                  <a:pt x="138389" y="370711"/>
                </a:lnTo>
                <a:lnTo>
                  <a:pt x="130522" y="394267"/>
                </a:lnTo>
                <a:lnTo>
                  <a:pt x="127694" y="401751"/>
                </a:lnTo>
                <a:lnTo>
                  <a:pt x="124818" y="408725"/>
                </a:lnTo>
                <a:lnTo>
                  <a:pt x="121907" y="415358"/>
                </a:lnTo>
                <a:lnTo>
                  <a:pt x="116027" y="428021"/>
                </a:lnTo>
                <a:lnTo>
                  <a:pt x="113071" y="434175"/>
                </a:lnTo>
                <a:lnTo>
                  <a:pt x="110107" y="439270"/>
                </a:lnTo>
                <a:lnTo>
                  <a:pt x="107139" y="443660"/>
                </a:lnTo>
                <a:lnTo>
                  <a:pt x="104168" y="447578"/>
                </a:lnTo>
                <a:lnTo>
                  <a:pt x="101196" y="452174"/>
                </a:lnTo>
                <a:lnTo>
                  <a:pt x="98221" y="457223"/>
                </a:lnTo>
                <a:lnTo>
                  <a:pt x="95247" y="462573"/>
                </a:lnTo>
                <a:lnTo>
                  <a:pt x="89295" y="473809"/>
                </a:lnTo>
                <a:lnTo>
                  <a:pt x="86320" y="479584"/>
                </a:lnTo>
                <a:lnTo>
                  <a:pt x="83344" y="484426"/>
                </a:lnTo>
                <a:lnTo>
                  <a:pt x="80367" y="488646"/>
                </a:lnTo>
                <a:lnTo>
                  <a:pt x="77391" y="492452"/>
                </a:lnTo>
                <a:lnTo>
                  <a:pt x="74414" y="496973"/>
                </a:lnTo>
                <a:lnTo>
                  <a:pt x="71438" y="501972"/>
                </a:lnTo>
                <a:lnTo>
                  <a:pt x="68462" y="507288"/>
                </a:lnTo>
                <a:lnTo>
                  <a:pt x="65485" y="511825"/>
                </a:lnTo>
                <a:lnTo>
                  <a:pt x="62508" y="515842"/>
                </a:lnTo>
                <a:lnTo>
                  <a:pt x="59532" y="519512"/>
                </a:lnTo>
                <a:lnTo>
                  <a:pt x="56224" y="526235"/>
                </a:lnTo>
                <a:lnTo>
                  <a:pt x="55342" y="529417"/>
                </a:lnTo>
                <a:lnTo>
                  <a:pt x="51717" y="535599"/>
                </a:lnTo>
                <a:lnTo>
                  <a:pt x="49360" y="538636"/>
                </a:lnTo>
                <a:lnTo>
                  <a:pt x="46798" y="541653"/>
                </a:lnTo>
                <a:lnTo>
                  <a:pt x="44097" y="544657"/>
                </a:lnTo>
                <a:lnTo>
                  <a:pt x="37374" y="551866"/>
                </a:lnTo>
                <a:lnTo>
                  <a:pt x="26844" y="562516"/>
                </a:lnTo>
                <a:lnTo>
                  <a:pt x="26825" y="562534"/>
                </a:lnTo>
                <a:lnTo>
                  <a:pt x="26789" y="5536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267"/>
          <p:cNvSpPr/>
          <p:nvPr/>
        </p:nvSpPr>
        <p:spPr>
          <a:xfrm>
            <a:off x="4661299" y="1526976"/>
            <a:ext cx="464342" cy="4393406"/>
          </a:xfrm>
          <a:custGeom>
            <a:avLst/>
            <a:gdLst/>
            <a:ahLst/>
            <a:cxnLst/>
            <a:rect l="0" t="0" r="0" b="0"/>
            <a:pathLst>
              <a:path w="464342" h="4393406">
                <a:moveTo>
                  <a:pt x="455411" y="0"/>
                </a:moveTo>
                <a:lnTo>
                  <a:pt x="460151" y="0"/>
                </a:lnTo>
                <a:lnTo>
                  <a:pt x="461548" y="992"/>
                </a:lnTo>
                <a:lnTo>
                  <a:pt x="462479" y="2646"/>
                </a:lnTo>
                <a:lnTo>
                  <a:pt x="463514" y="7129"/>
                </a:lnTo>
                <a:lnTo>
                  <a:pt x="464341" y="86476"/>
                </a:lnTo>
                <a:lnTo>
                  <a:pt x="461695" y="98296"/>
                </a:lnTo>
                <a:lnTo>
                  <a:pt x="458204" y="110163"/>
                </a:lnTo>
                <a:lnTo>
                  <a:pt x="455520" y="165448"/>
                </a:lnTo>
                <a:lnTo>
                  <a:pt x="455411" y="373406"/>
                </a:lnTo>
                <a:lnTo>
                  <a:pt x="446727" y="497325"/>
                </a:lnTo>
                <a:lnTo>
                  <a:pt x="437552" y="1017995"/>
                </a:lnTo>
                <a:lnTo>
                  <a:pt x="429863" y="1137570"/>
                </a:lnTo>
                <a:lnTo>
                  <a:pt x="428731" y="1262109"/>
                </a:lnTo>
                <a:lnTo>
                  <a:pt x="420943" y="1387082"/>
                </a:lnTo>
                <a:lnTo>
                  <a:pt x="419857" y="1500972"/>
                </a:lnTo>
                <a:lnTo>
                  <a:pt x="419694" y="1814495"/>
                </a:lnTo>
                <a:lnTo>
                  <a:pt x="412004" y="1961187"/>
                </a:lnTo>
                <a:lnTo>
                  <a:pt x="403858" y="2080568"/>
                </a:lnTo>
                <a:lnTo>
                  <a:pt x="394971" y="2199673"/>
                </a:lnTo>
                <a:lnTo>
                  <a:pt x="336349" y="2701077"/>
                </a:lnTo>
                <a:lnTo>
                  <a:pt x="326178" y="2857878"/>
                </a:lnTo>
                <a:lnTo>
                  <a:pt x="313381" y="2933239"/>
                </a:lnTo>
                <a:lnTo>
                  <a:pt x="301762" y="3005838"/>
                </a:lnTo>
                <a:lnTo>
                  <a:pt x="273871" y="3220628"/>
                </a:lnTo>
                <a:lnTo>
                  <a:pt x="248296" y="3371203"/>
                </a:lnTo>
                <a:lnTo>
                  <a:pt x="239006" y="3419518"/>
                </a:lnTo>
                <a:lnTo>
                  <a:pt x="225265" y="3491344"/>
                </a:lnTo>
                <a:lnTo>
                  <a:pt x="211734" y="3581985"/>
                </a:lnTo>
                <a:lnTo>
                  <a:pt x="197782" y="3645757"/>
                </a:lnTo>
                <a:lnTo>
                  <a:pt x="181426" y="3729527"/>
                </a:lnTo>
                <a:lnTo>
                  <a:pt x="171252" y="3771257"/>
                </a:lnTo>
                <a:lnTo>
                  <a:pt x="154368" y="3833799"/>
                </a:lnTo>
                <a:lnTo>
                  <a:pt x="141538" y="3891576"/>
                </a:lnTo>
                <a:lnTo>
                  <a:pt x="127322" y="3965424"/>
                </a:lnTo>
                <a:lnTo>
                  <a:pt x="109079" y="4040572"/>
                </a:lnTo>
                <a:lnTo>
                  <a:pt x="95628" y="4108515"/>
                </a:lnTo>
                <a:lnTo>
                  <a:pt x="83416" y="4171142"/>
                </a:lnTo>
                <a:lnTo>
                  <a:pt x="71450" y="4222759"/>
                </a:lnTo>
                <a:lnTo>
                  <a:pt x="59531" y="4271173"/>
                </a:lnTo>
                <a:lnTo>
                  <a:pt x="47623" y="4305687"/>
                </a:lnTo>
                <a:lnTo>
                  <a:pt x="35716" y="4337493"/>
                </a:lnTo>
                <a:lnTo>
                  <a:pt x="29763" y="4349704"/>
                </a:lnTo>
                <a:lnTo>
                  <a:pt x="21826" y="4362157"/>
                </a:lnTo>
                <a:lnTo>
                  <a:pt x="18040" y="4372130"/>
                </a:lnTo>
                <a:lnTo>
                  <a:pt x="12068" y="4381370"/>
                </a:lnTo>
                <a:lnTo>
                  <a:pt x="10323" y="4387395"/>
                </a:lnTo>
                <a:lnTo>
                  <a:pt x="8866" y="4389399"/>
                </a:lnTo>
                <a:lnTo>
                  <a:pt x="6902" y="4390735"/>
                </a:lnTo>
                <a:lnTo>
                  <a:pt x="2" y="4393404"/>
                </a:lnTo>
                <a:lnTo>
                  <a:pt x="0" y="4393405"/>
                </a:lnTo>
                <a:lnTo>
                  <a:pt x="4739" y="4393405"/>
                </a:lnTo>
                <a:lnTo>
                  <a:pt x="6135" y="4392413"/>
                </a:lnTo>
                <a:lnTo>
                  <a:pt x="7066" y="4390760"/>
                </a:lnTo>
                <a:lnTo>
                  <a:pt x="8927" y="4384476"/>
                </a:lnTo>
                <a:lnTo>
                  <a:pt x="8927" y="43755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268"/>
          <p:cNvSpPr/>
          <p:nvPr/>
        </p:nvSpPr>
        <p:spPr>
          <a:xfrm>
            <a:off x="5313164" y="1580554"/>
            <a:ext cx="348258" cy="17861"/>
          </a:xfrm>
          <a:custGeom>
            <a:avLst/>
            <a:gdLst/>
            <a:ahLst/>
            <a:cxnLst/>
            <a:rect l="0" t="0" r="0" b="0"/>
            <a:pathLst>
              <a:path w="348258" h="17861">
                <a:moveTo>
                  <a:pt x="0" y="17860"/>
                </a:moveTo>
                <a:lnTo>
                  <a:pt x="4740" y="17860"/>
                </a:lnTo>
                <a:lnTo>
                  <a:pt x="7129" y="16867"/>
                </a:lnTo>
                <a:lnTo>
                  <a:pt x="9713" y="15214"/>
                </a:lnTo>
                <a:lnTo>
                  <a:pt x="12428" y="13119"/>
                </a:lnTo>
                <a:lnTo>
                  <a:pt x="17215" y="10730"/>
                </a:lnTo>
                <a:lnTo>
                  <a:pt x="23383" y="8146"/>
                </a:lnTo>
                <a:lnTo>
                  <a:pt x="30471" y="5431"/>
                </a:lnTo>
                <a:lnTo>
                  <a:pt x="38173" y="3620"/>
                </a:lnTo>
                <a:lnTo>
                  <a:pt x="46285" y="2414"/>
                </a:lnTo>
                <a:lnTo>
                  <a:pt x="54669" y="1609"/>
                </a:lnTo>
                <a:lnTo>
                  <a:pt x="64227" y="1073"/>
                </a:lnTo>
                <a:lnTo>
                  <a:pt x="85431" y="477"/>
                </a:lnTo>
                <a:lnTo>
                  <a:pt x="147275" y="42"/>
                </a:lnTo>
                <a:lnTo>
                  <a:pt x="3482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269"/>
          <p:cNvSpPr/>
          <p:nvPr/>
        </p:nvSpPr>
        <p:spPr>
          <a:xfrm>
            <a:off x="5402460" y="1589484"/>
            <a:ext cx="142506" cy="428199"/>
          </a:xfrm>
          <a:custGeom>
            <a:avLst/>
            <a:gdLst/>
            <a:ahLst/>
            <a:cxnLst/>
            <a:rect l="0" t="0" r="0" b="0"/>
            <a:pathLst>
              <a:path w="142506" h="428199">
                <a:moveTo>
                  <a:pt x="125016" y="0"/>
                </a:moveTo>
                <a:lnTo>
                  <a:pt x="125016" y="63879"/>
                </a:lnTo>
                <a:lnTo>
                  <a:pt x="127662" y="76016"/>
                </a:lnTo>
                <a:lnTo>
                  <a:pt x="129756" y="83419"/>
                </a:lnTo>
                <a:lnTo>
                  <a:pt x="131153" y="90339"/>
                </a:lnTo>
                <a:lnTo>
                  <a:pt x="132705" y="103320"/>
                </a:lnTo>
                <a:lnTo>
                  <a:pt x="133119" y="110552"/>
                </a:lnTo>
                <a:lnTo>
                  <a:pt x="133578" y="126525"/>
                </a:lnTo>
                <a:lnTo>
                  <a:pt x="133837" y="147511"/>
                </a:lnTo>
                <a:lnTo>
                  <a:pt x="134865" y="154895"/>
                </a:lnTo>
                <a:lnTo>
                  <a:pt x="136543" y="162795"/>
                </a:lnTo>
                <a:lnTo>
                  <a:pt x="138654" y="171038"/>
                </a:lnTo>
                <a:lnTo>
                  <a:pt x="140061" y="179510"/>
                </a:lnTo>
                <a:lnTo>
                  <a:pt x="140999" y="188134"/>
                </a:lnTo>
                <a:lnTo>
                  <a:pt x="141625" y="196860"/>
                </a:lnTo>
                <a:lnTo>
                  <a:pt x="142041" y="205654"/>
                </a:lnTo>
                <a:lnTo>
                  <a:pt x="142505" y="223363"/>
                </a:lnTo>
                <a:lnTo>
                  <a:pt x="141636" y="232252"/>
                </a:lnTo>
                <a:lnTo>
                  <a:pt x="140066" y="241155"/>
                </a:lnTo>
                <a:lnTo>
                  <a:pt x="138025" y="250067"/>
                </a:lnTo>
                <a:lnTo>
                  <a:pt x="136666" y="258985"/>
                </a:lnTo>
                <a:lnTo>
                  <a:pt x="135759" y="267906"/>
                </a:lnTo>
                <a:lnTo>
                  <a:pt x="135155" y="276831"/>
                </a:lnTo>
                <a:lnTo>
                  <a:pt x="134483" y="292038"/>
                </a:lnTo>
                <a:lnTo>
                  <a:pt x="134304" y="298872"/>
                </a:lnTo>
                <a:lnTo>
                  <a:pt x="133193" y="306404"/>
                </a:lnTo>
                <a:lnTo>
                  <a:pt x="131459" y="314402"/>
                </a:lnTo>
                <a:lnTo>
                  <a:pt x="129312" y="322711"/>
                </a:lnTo>
                <a:lnTo>
                  <a:pt x="126887" y="330234"/>
                </a:lnTo>
                <a:lnTo>
                  <a:pt x="124279" y="337234"/>
                </a:lnTo>
                <a:lnTo>
                  <a:pt x="121548" y="343885"/>
                </a:lnTo>
                <a:lnTo>
                  <a:pt x="118735" y="350304"/>
                </a:lnTo>
                <a:lnTo>
                  <a:pt x="112964" y="362727"/>
                </a:lnTo>
                <a:lnTo>
                  <a:pt x="104137" y="380877"/>
                </a:lnTo>
                <a:lnTo>
                  <a:pt x="100183" y="386871"/>
                </a:lnTo>
                <a:lnTo>
                  <a:pt x="95562" y="392851"/>
                </a:lnTo>
                <a:lnTo>
                  <a:pt x="90497" y="398823"/>
                </a:lnTo>
                <a:lnTo>
                  <a:pt x="86129" y="403796"/>
                </a:lnTo>
                <a:lnTo>
                  <a:pt x="78629" y="411968"/>
                </a:lnTo>
                <a:lnTo>
                  <a:pt x="74247" y="414543"/>
                </a:lnTo>
                <a:lnTo>
                  <a:pt x="69342" y="416261"/>
                </a:lnTo>
                <a:lnTo>
                  <a:pt x="64088" y="417405"/>
                </a:lnTo>
                <a:lnTo>
                  <a:pt x="59593" y="419161"/>
                </a:lnTo>
                <a:lnTo>
                  <a:pt x="55604" y="421323"/>
                </a:lnTo>
                <a:lnTo>
                  <a:pt x="51952" y="423757"/>
                </a:lnTo>
                <a:lnTo>
                  <a:pt x="48525" y="425380"/>
                </a:lnTo>
                <a:lnTo>
                  <a:pt x="45249" y="426462"/>
                </a:lnTo>
                <a:lnTo>
                  <a:pt x="42073" y="427183"/>
                </a:lnTo>
                <a:lnTo>
                  <a:pt x="38962" y="427663"/>
                </a:lnTo>
                <a:lnTo>
                  <a:pt x="35897" y="427984"/>
                </a:lnTo>
                <a:lnTo>
                  <a:pt x="32861" y="428198"/>
                </a:lnTo>
                <a:lnTo>
                  <a:pt x="30837" y="427348"/>
                </a:lnTo>
                <a:lnTo>
                  <a:pt x="29488" y="425789"/>
                </a:lnTo>
                <a:lnTo>
                  <a:pt x="28589" y="423758"/>
                </a:lnTo>
                <a:lnTo>
                  <a:pt x="24943" y="418855"/>
                </a:lnTo>
                <a:lnTo>
                  <a:pt x="22582" y="416159"/>
                </a:lnTo>
                <a:lnTo>
                  <a:pt x="20016" y="413369"/>
                </a:lnTo>
                <a:lnTo>
                  <a:pt x="14519" y="407623"/>
                </a:lnTo>
                <a:lnTo>
                  <a:pt x="12656" y="403710"/>
                </a:lnTo>
                <a:lnTo>
                  <a:pt x="10586" y="394070"/>
                </a:lnTo>
                <a:lnTo>
                  <a:pt x="7020" y="383170"/>
                </a:lnTo>
                <a:lnTo>
                  <a:pt x="3120" y="372704"/>
                </a:lnTo>
                <a:lnTo>
                  <a:pt x="924" y="361234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270"/>
          <p:cNvSpPr/>
          <p:nvPr/>
        </p:nvSpPr>
        <p:spPr>
          <a:xfrm>
            <a:off x="5661421" y="1831147"/>
            <a:ext cx="178585" cy="285189"/>
          </a:xfrm>
          <a:custGeom>
            <a:avLst/>
            <a:gdLst/>
            <a:ahLst/>
            <a:cxnLst/>
            <a:rect l="0" t="0" r="0" b="0"/>
            <a:pathLst>
              <a:path w="178585" h="285189">
                <a:moveTo>
                  <a:pt x="0" y="285188"/>
                </a:moveTo>
                <a:lnTo>
                  <a:pt x="0" y="271627"/>
                </a:lnTo>
                <a:lnTo>
                  <a:pt x="992" y="269202"/>
                </a:lnTo>
                <a:lnTo>
                  <a:pt x="6137" y="261049"/>
                </a:lnTo>
                <a:lnTo>
                  <a:pt x="7689" y="255277"/>
                </a:lnTo>
                <a:lnTo>
                  <a:pt x="11025" y="246759"/>
                </a:lnTo>
                <a:lnTo>
                  <a:pt x="13303" y="241710"/>
                </a:lnTo>
                <a:lnTo>
                  <a:pt x="18480" y="230807"/>
                </a:lnTo>
                <a:lnTo>
                  <a:pt x="29889" y="207639"/>
                </a:lnTo>
                <a:lnTo>
                  <a:pt x="32824" y="200747"/>
                </a:lnTo>
                <a:lnTo>
                  <a:pt x="35773" y="193175"/>
                </a:lnTo>
                <a:lnTo>
                  <a:pt x="38732" y="185151"/>
                </a:lnTo>
                <a:lnTo>
                  <a:pt x="42688" y="177817"/>
                </a:lnTo>
                <a:lnTo>
                  <a:pt x="47311" y="170943"/>
                </a:lnTo>
                <a:lnTo>
                  <a:pt x="52376" y="164377"/>
                </a:lnTo>
                <a:lnTo>
                  <a:pt x="56746" y="157022"/>
                </a:lnTo>
                <a:lnTo>
                  <a:pt x="60651" y="149143"/>
                </a:lnTo>
                <a:lnTo>
                  <a:pt x="67635" y="133442"/>
                </a:lnTo>
                <a:lnTo>
                  <a:pt x="74047" y="119850"/>
                </a:lnTo>
                <a:lnTo>
                  <a:pt x="78138" y="113447"/>
                </a:lnTo>
                <a:lnTo>
                  <a:pt x="82851" y="107194"/>
                </a:lnTo>
                <a:lnTo>
                  <a:pt x="87976" y="101041"/>
                </a:lnTo>
                <a:lnTo>
                  <a:pt x="93377" y="94955"/>
                </a:lnTo>
                <a:lnTo>
                  <a:pt x="104670" y="82901"/>
                </a:lnTo>
                <a:lnTo>
                  <a:pt x="109468" y="75916"/>
                </a:lnTo>
                <a:lnTo>
                  <a:pt x="113659" y="68283"/>
                </a:lnTo>
                <a:lnTo>
                  <a:pt x="117444" y="60217"/>
                </a:lnTo>
                <a:lnTo>
                  <a:pt x="120960" y="53848"/>
                </a:lnTo>
                <a:lnTo>
                  <a:pt x="124296" y="48610"/>
                </a:lnTo>
                <a:lnTo>
                  <a:pt x="127512" y="44126"/>
                </a:lnTo>
                <a:lnTo>
                  <a:pt x="131641" y="39152"/>
                </a:lnTo>
                <a:lnTo>
                  <a:pt x="136378" y="33852"/>
                </a:lnTo>
                <a:lnTo>
                  <a:pt x="145940" y="23663"/>
                </a:lnTo>
                <a:lnTo>
                  <a:pt x="153498" y="15827"/>
                </a:lnTo>
                <a:lnTo>
                  <a:pt x="155910" y="12349"/>
                </a:lnTo>
                <a:lnTo>
                  <a:pt x="158590" y="5838"/>
                </a:lnTo>
                <a:lnTo>
                  <a:pt x="160297" y="3705"/>
                </a:lnTo>
                <a:lnTo>
                  <a:pt x="162427" y="2283"/>
                </a:lnTo>
                <a:lnTo>
                  <a:pt x="168234" y="0"/>
                </a:lnTo>
                <a:lnTo>
                  <a:pt x="168711" y="805"/>
                </a:lnTo>
                <a:lnTo>
                  <a:pt x="169539" y="7176"/>
                </a:lnTo>
                <a:lnTo>
                  <a:pt x="169627" y="12756"/>
                </a:lnTo>
                <a:lnTo>
                  <a:pt x="169653" y="25433"/>
                </a:lnTo>
                <a:lnTo>
                  <a:pt x="170649" y="30659"/>
                </a:lnTo>
                <a:lnTo>
                  <a:pt x="172304" y="36127"/>
                </a:lnTo>
                <a:lnTo>
                  <a:pt x="174401" y="41757"/>
                </a:lnTo>
                <a:lnTo>
                  <a:pt x="175799" y="47495"/>
                </a:lnTo>
                <a:lnTo>
                  <a:pt x="176730" y="53304"/>
                </a:lnTo>
                <a:lnTo>
                  <a:pt x="177352" y="59161"/>
                </a:lnTo>
                <a:lnTo>
                  <a:pt x="177766" y="65051"/>
                </a:lnTo>
                <a:lnTo>
                  <a:pt x="178042" y="70961"/>
                </a:lnTo>
                <a:lnTo>
                  <a:pt x="178349" y="83812"/>
                </a:lnTo>
                <a:lnTo>
                  <a:pt x="178584" y="143711"/>
                </a:lnTo>
                <a:lnTo>
                  <a:pt x="177595" y="151183"/>
                </a:lnTo>
                <a:lnTo>
                  <a:pt x="175944" y="158148"/>
                </a:lnTo>
                <a:lnTo>
                  <a:pt x="173850" y="164776"/>
                </a:lnTo>
                <a:lnTo>
                  <a:pt x="172455" y="171179"/>
                </a:lnTo>
                <a:lnTo>
                  <a:pt x="171525" y="177432"/>
                </a:lnTo>
                <a:lnTo>
                  <a:pt x="170904" y="183586"/>
                </a:lnTo>
                <a:lnTo>
                  <a:pt x="170491" y="190664"/>
                </a:lnTo>
                <a:lnTo>
                  <a:pt x="170031" y="206467"/>
                </a:lnTo>
                <a:lnTo>
                  <a:pt x="169696" y="246115"/>
                </a:lnTo>
                <a:lnTo>
                  <a:pt x="169664" y="2762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271"/>
          <p:cNvSpPr/>
          <p:nvPr/>
        </p:nvSpPr>
        <p:spPr>
          <a:xfrm>
            <a:off x="5688210" y="2044898"/>
            <a:ext cx="258962" cy="17860"/>
          </a:xfrm>
          <a:custGeom>
            <a:avLst/>
            <a:gdLst/>
            <a:ahLst/>
            <a:cxnLst/>
            <a:rect l="0" t="0" r="0" b="0"/>
            <a:pathLst>
              <a:path w="258962" h="17860">
                <a:moveTo>
                  <a:pt x="0" y="0"/>
                </a:moveTo>
                <a:lnTo>
                  <a:pt x="89611" y="0"/>
                </a:lnTo>
                <a:lnTo>
                  <a:pt x="99428" y="992"/>
                </a:lnTo>
                <a:lnTo>
                  <a:pt x="109941" y="2646"/>
                </a:lnTo>
                <a:lnTo>
                  <a:pt x="120919" y="4740"/>
                </a:lnTo>
                <a:lnTo>
                  <a:pt x="132207" y="6137"/>
                </a:lnTo>
                <a:lnTo>
                  <a:pt x="143701" y="7068"/>
                </a:lnTo>
                <a:lnTo>
                  <a:pt x="155332" y="7688"/>
                </a:lnTo>
                <a:lnTo>
                  <a:pt x="167054" y="9094"/>
                </a:lnTo>
                <a:lnTo>
                  <a:pt x="178838" y="11024"/>
                </a:lnTo>
                <a:lnTo>
                  <a:pt x="190664" y="13302"/>
                </a:lnTo>
                <a:lnTo>
                  <a:pt x="201523" y="14821"/>
                </a:lnTo>
                <a:lnTo>
                  <a:pt x="211739" y="15834"/>
                </a:lnTo>
                <a:lnTo>
                  <a:pt x="221527" y="16509"/>
                </a:lnTo>
                <a:lnTo>
                  <a:pt x="237694" y="17259"/>
                </a:lnTo>
                <a:lnTo>
                  <a:pt x="258961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272"/>
          <p:cNvSpPr/>
          <p:nvPr/>
        </p:nvSpPr>
        <p:spPr>
          <a:xfrm>
            <a:off x="6661546" y="1571625"/>
            <a:ext cx="26422" cy="410766"/>
          </a:xfrm>
          <a:custGeom>
            <a:avLst/>
            <a:gdLst/>
            <a:ahLst/>
            <a:cxnLst/>
            <a:rect l="0" t="0" r="0" b="0"/>
            <a:pathLst>
              <a:path w="26422" h="410766">
                <a:moveTo>
                  <a:pt x="17860" y="0"/>
                </a:moveTo>
                <a:lnTo>
                  <a:pt x="17860" y="28938"/>
                </a:lnTo>
                <a:lnTo>
                  <a:pt x="18851" y="33182"/>
                </a:lnTo>
                <a:lnTo>
                  <a:pt x="20505" y="37996"/>
                </a:lnTo>
                <a:lnTo>
                  <a:pt x="22599" y="43190"/>
                </a:lnTo>
                <a:lnTo>
                  <a:pt x="23997" y="48637"/>
                </a:lnTo>
                <a:lnTo>
                  <a:pt x="24928" y="54253"/>
                </a:lnTo>
                <a:lnTo>
                  <a:pt x="25548" y="59981"/>
                </a:lnTo>
                <a:lnTo>
                  <a:pt x="25962" y="66776"/>
                </a:lnTo>
                <a:lnTo>
                  <a:pt x="26421" y="82264"/>
                </a:lnTo>
                <a:lnTo>
                  <a:pt x="25552" y="90561"/>
                </a:lnTo>
                <a:lnTo>
                  <a:pt x="23980" y="99069"/>
                </a:lnTo>
                <a:lnTo>
                  <a:pt x="21939" y="107718"/>
                </a:lnTo>
                <a:lnTo>
                  <a:pt x="20580" y="115468"/>
                </a:lnTo>
                <a:lnTo>
                  <a:pt x="19673" y="122619"/>
                </a:lnTo>
                <a:lnTo>
                  <a:pt x="19069" y="129371"/>
                </a:lnTo>
                <a:lnTo>
                  <a:pt x="18665" y="136849"/>
                </a:lnTo>
                <a:lnTo>
                  <a:pt x="18217" y="153095"/>
                </a:lnTo>
                <a:lnTo>
                  <a:pt x="17106" y="161594"/>
                </a:lnTo>
                <a:lnTo>
                  <a:pt x="15372" y="170237"/>
                </a:lnTo>
                <a:lnTo>
                  <a:pt x="13226" y="178976"/>
                </a:lnTo>
                <a:lnTo>
                  <a:pt x="11793" y="187778"/>
                </a:lnTo>
                <a:lnTo>
                  <a:pt x="10838" y="196623"/>
                </a:lnTo>
                <a:lnTo>
                  <a:pt x="10203" y="205496"/>
                </a:lnTo>
                <a:lnTo>
                  <a:pt x="9779" y="214387"/>
                </a:lnTo>
                <a:lnTo>
                  <a:pt x="9307" y="232205"/>
                </a:lnTo>
                <a:lnTo>
                  <a:pt x="9042" y="254230"/>
                </a:lnTo>
                <a:lnTo>
                  <a:pt x="8012" y="261760"/>
                </a:lnTo>
                <a:lnTo>
                  <a:pt x="6333" y="269756"/>
                </a:lnTo>
                <a:lnTo>
                  <a:pt x="4223" y="278064"/>
                </a:lnTo>
                <a:lnTo>
                  <a:pt x="2815" y="285587"/>
                </a:lnTo>
                <a:lnTo>
                  <a:pt x="1877" y="292586"/>
                </a:lnTo>
                <a:lnTo>
                  <a:pt x="1251" y="299237"/>
                </a:lnTo>
                <a:lnTo>
                  <a:pt x="834" y="306647"/>
                </a:lnTo>
                <a:lnTo>
                  <a:pt x="371" y="322819"/>
                </a:lnTo>
                <a:lnTo>
                  <a:pt x="33" y="362736"/>
                </a:lnTo>
                <a:lnTo>
                  <a:pt x="0" y="4107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273"/>
          <p:cNvSpPr/>
          <p:nvPr/>
        </p:nvSpPr>
        <p:spPr>
          <a:xfrm>
            <a:off x="6697265" y="1607343"/>
            <a:ext cx="187525" cy="223243"/>
          </a:xfrm>
          <a:custGeom>
            <a:avLst/>
            <a:gdLst/>
            <a:ahLst/>
            <a:cxnLst/>
            <a:rect l="0" t="0" r="0" b="0"/>
            <a:pathLst>
              <a:path w="187525" h="223243">
                <a:moveTo>
                  <a:pt x="0" y="223242"/>
                </a:moveTo>
                <a:lnTo>
                  <a:pt x="0" y="210814"/>
                </a:lnTo>
                <a:lnTo>
                  <a:pt x="992" y="207019"/>
                </a:lnTo>
                <a:lnTo>
                  <a:pt x="2646" y="202505"/>
                </a:lnTo>
                <a:lnTo>
                  <a:pt x="4739" y="197511"/>
                </a:lnTo>
                <a:lnTo>
                  <a:pt x="7128" y="192198"/>
                </a:lnTo>
                <a:lnTo>
                  <a:pt x="12429" y="181002"/>
                </a:lnTo>
                <a:lnTo>
                  <a:pt x="20990" y="163543"/>
                </a:lnTo>
                <a:lnTo>
                  <a:pt x="24908" y="157646"/>
                </a:lnTo>
                <a:lnTo>
                  <a:pt x="29504" y="151730"/>
                </a:lnTo>
                <a:lnTo>
                  <a:pt x="34552" y="145802"/>
                </a:lnTo>
                <a:lnTo>
                  <a:pt x="39902" y="138873"/>
                </a:lnTo>
                <a:lnTo>
                  <a:pt x="45452" y="131278"/>
                </a:lnTo>
                <a:lnTo>
                  <a:pt x="51137" y="123237"/>
                </a:lnTo>
                <a:lnTo>
                  <a:pt x="56912" y="115893"/>
                </a:lnTo>
                <a:lnTo>
                  <a:pt x="62746" y="109012"/>
                </a:lnTo>
                <a:lnTo>
                  <a:pt x="68620" y="102440"/>
                </a:lnTo>
                <a:lnTo>
                  <a:pt x="80438" y="89847"/>
                </a:lnTo>
                <a:lnTo>
                  <a:pt x="110142" y="59604"/>
                </a:lnTo>
                <a:lnTo>
                  <a:pt x="122043" y="47658"/>
                </a:lnTo>
                <a:lnTo>
                  <a:pt x="127995" y="42686"/>
                </a:lnTo>
                <a:lnTo>
                  <a:pt x="133948" y="38379"/>
                </a:lnTo>
                <a:lnTo>
                  <a:pt x="139900" y="34516"/>
                </a:lnTo>
                <a:lnTo>
                  <a:pt x="145852" y="30948"/>
                </a:lnTo>
                <a:lnTo>
                  <a:pt x="151806" y="27578"/>
                </a:lnTo>
                <a:lnTo>
                  <a:pt x="157758" y="24338"/>
                </a:lnTo>
                <a:lnTo>
                  <a:pt x="162719" y="21186"/>
                </a:lnTo>
                <a:lnTo>
                  <a:pt x="167018" y="18093"/>
                </a:lnTo>
                <a:lnTo>
                  <a:pt x="170877" y="15039"/>
                </a:lnTo>
                <a:lnTo>
                  <a:pt x="174441" y="12010"/>
                </a:lnTo>
                <a:lnTo>
                  <a:pt x="177810" y="8999"/>
                </a:lnTo>
                <a:lnTo>
                  <a:pt x="18752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274"/>
          <p:cNvSpPr/>
          <p:nvPr/>
        </p:nvSpPr>
        <p:spPr>
          <a:xfrm>
            <a:off x="6759882" y="1741289"/>
            <a:ext cx="71329" cy="214313"/>
          </a:xfrm>
          <a:custGeom>
            <a:avLst/>
            <a:gdLst/>
            <a:ahLst/>
            <a:cxnLst/>
            <a:rect l="0" t="0" r="0" b="0"/>
            <a:pathLst>
              <a:path w="71329" h="214313">
                <a:moveTo>
                  <a:pt x="8821" y="0"/>
                </a:moveTo>
                <a:lnTo>
                  <a:pt x="1132" y="0"/>
                </a:lnTo>
                <a:lnTo>
                  <a:pt x="718" y="992"/>
                </a:lnTo>
                <a:lnTo>
                  <a:pt x="258" y="4740"/>
                </a:lnTo>
                <a:lnTo>
                  <a:pt x="136" y="8121"/>
                </a:lnTo>
                <a:lnTo>
                  <a:pt x="0" y="17169"/>
                </a:lnTo>
                <a:lnTo>
                  <a:pt x="956" y="21368"/>
                </a:lnTo>
                <a:lnTo>
                  <a:pt x="2585" y="25159"/>
                </a:lnTo>
                <a:lnTo>
                  <a:pt x="4664" y="28679"/>
                </a:lnTo>
                <a:lnTo>
                  <a:pt x="6049" y="33010"/>
                </a:lnTo>
                <a:lnTo>
                  <a:pt x="6973" y="37881"/>
                </a:lnTo>
                <a:lnTo>
                  <a:pt x="7588" y="43113"/>
                </a:lnTo>
                <a:lnTo>
                  <a:pt x="8991" y="48586"/>
                </a:lnTo>
                <a:lnTo>
                  <a:pt x="10919" y="54219"/>
                </a:lnTo>
                <a:lnTo>
                  <a:pt x="13196" y="59958"/>
                </a:lnTo>
                <a:lnTo>
                  <a:pt x="14713" y="65769"/>
                </a:lnTo>
                <a:lnTo>
                  <a:pt x="15726" y="71627"/>
                </a:lnTo>
                <a:lnTo>
                  <a:pt x="16401" y="77517"/>
                </a:lnTo>
                <a:lnTo>
                  <a:pt x="17843" y="83428"/>
                </a:lnTo>
                <a:lnTo>
                  <a:pt x="19797" y="89353"/>
                </a:lnTo>
                <a:lnTo>
                  <a:pt x="22090" y="95287"/>
                </a:lnTo>
                <a:lnTo>
                  <a:pt x="24613" y="101228"/>
                </a:lnTo>
                <a:lnTo>
                  <a:pt x="30060" y="113120"/>
                </a:lnTo>
                <a:lnTo>
                  <a:pt x="32903" y="118077"/>
                </a:lnTo>
                <a:lnTo>
                  <a:pt x="35790" y="122374"/>
                </a:lnTo>
                <a:lnTo>
                  <a:pt x="38706" y="126231"/>
                </a:lnTo>
                <a:lnTo>
                  <a:pt x="41642" y="130787"/>
                </a:lnTo>
                <a:lnTo>
                  <a:pt x="44593" y="135808"/>
                </a:lnTo>
                <a:lnTo>
                  <a:pt x="47552" y="141140"/>
                </a:lnTo>
                <a:lnTo>
                  <a:pt x="53485" y="152356"/>
                </a:lnTo>
                <a:lnTo>
                  <a:pt x="56456" y="158125"/>
                </a:lnTo>
                <a:lnTo>
                  <a:pt x="58437" y="163956"/>
                </a:lnTo>
                <a:lnTo>
                  <a:pt x="59758" y="169827"/>
                </a:lnTo>
                <a:lnTo>
                  <a:pt x="60638" y="175726"/>
                </a:lnTo>
                <a:lnTo>
                  <a:pt x="62217" y="180650"/>
                </a:lnTo>
                <a:lnTo>
                  <a:pt x="64262" y="184926"/>
                </a:lnTo>
                <a:lnTo>
                  <a:pt x="66617" y="188768"/>
                </a:lnTo>
                <a:lnTo>
                  <a:pt x="68188" y="192322"/>
                </a:lnTo>
                <a:lnTo>
                  <a:pt x="69932" y="198916"/>
                </a:lnTo>
                <a:lnTo>
                  <a:pt x="70708" y="205154"/>
                </a:lnTo>
                <a:lnTo>
                  <a:pt x="71328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275"/>
          <p:cNvSpPr/>
          <p:nvPr/>
        </p:nvSpPr>
        <p:spPr>
          <a:xfrm>
            <a:off x="6938377" y="1910953"/>
            <a:ext cx="151795" cy="142863"/>
          </a:xfrm>
          <a:custGeom>
            <a:avLst/>
            <a:gdLst/>
            <a:ahLst/>
            <a:cxnLst/>
            <a:rect l="0" t="0" r="0" b="0"/>
            <a:pathLst>
              <a:path w="151795" h="142863">
                <a:moveTo>
                  <a:pt x="26779" y="0"/>
                </a:moveTo>
                <a:lnTo>
                  <a:pt x="22038" y="4740"/>
                </a:lnTo>
                <a:lnTo>
                  <a:pt x="20641" y="7129"/>
                </a:lnTo>
                <a:lnTo>
                  <a:pt x="19711" y="9713"/>
                </a:lnTo>
                <a:lnTo>
                  <a:pt x="18216" y="16250"/>
                </a:lnTo>
                <a:lnTo>
                  <a:pt x="15366" y="19790"/>
                </a:lnTo>
                <a:lnTo>
                  <a:pt x="13218" y="22123"/>
                </a:lnTo>
                <a:lnTo>
                  <a:pt x="11784" y="24670"/>
                </a:lnTo>
                <a:lnTo>
                  <a:pt x="10829" y="27361"/>
                </a:lnTo>
                <a:lnTo>
                  <a:pt x="10193" y="30147"/>
                </a:lnTo>
                <a:lnTo>
                  <a:pt x="8775" y="32996"/>
                </a:lnTo>
                <a:lnTo>
                  <a:pt x="6839" y="35888"/>
                </a:lnTo>
                <a:lnTo>
                  <a:pt x="4556" y="38808"/>
                </a:lnTo>
                <a:lnTo>
                  <a:pt x="3034" y="41747"/>
                </a:lnTo>
                <a:lnTo>
                  <a:pt x="2019" y="44698"/>
                </a:lnTo>
                <a:lnTo>
                  <a:pt x="1342" y="47658"/>
                </a:lnTo>
                <a:lnTo>
                  <a:pt x="891" y="50623"/>
                </a:lnTo>
                <a:lnTo>
                  <a:pt x="590" y="53592"/>
                </a:lnTo>
                <a:lnTo>
                  <a:pt x="390" y="56564"/>
                </a:lnTo>
                <a:lnTo>
                  <a:pt x="257" y="59537"/>
                </a:lnTo>
                <a:lnTo>
                  <a:pt x="108" y="65487"/>
                </a:lnTo>
                <a:lnTo>
                  <a:pt x="0" y="88084"/>
                </a:lnTo>
                <a:lnTo>
                  <a:pt x="988" y="92457"/>
                </a:lnTo>
                <a:lnTo>
                  <a:pt x="2640" y="96364"/>
                </a:lnTo>
                <a:lnTo>
                  <a:pt x="4733" y="99962"/>
                </a:lnTo>
                <a:lnTo>
                  <a:pt x="7120" y="103352"/>
                </a:lnTo>
                <a:lnTo>
                  <a:pt x="9705" y="106604"/>
                </a:lnTo>
                <a:lnTo>
                  <a:pt x="12419" y="109765"/>
                </a:lnTo>
                <a:lnTo>
                  <a:pt x="16214" y="112864"/>
                </a:lnTo>
                <a:lnTo>
                  <a:pt x="20727" y="115922"/>
                </a:lnTo>
                <a:lnTo>
                  <a:pt x="25721" y="118953"/>
                </a:lnTo>
                <a:lnTo>
                  <a:pt x="31034" y="120974"/>
                </a:lnTo>
                <a:lnTo>
                  <a:pt x="36562" y="122321"/>
                </a:lnTo>
                <a:lnTo>
                  <a:pt x="42230" y="123219"/>
                </a:lnTo>
                <a:lnTo>
                  <a:pt x="47994" y="124810"/>
                </a:lnTo>
                <a:lnTo>
                  <a:pt x="53821" y="126863"/>
                </a:lnTo>
                <a:lnTo>
                  <a:pt x="59689" y="129224"/>
                </a:lnTo>
                <a:lnTo>
                  <a:pt x="64593" y="131790"/>
                </a:lnTo>
                <a:lnTo>
                  <a:pt x="68856" y="134492"/>
                </a:lnTo>
                <a:lnTo>
                  <a:pt x="72690" y="137287"/>
                </a:lnTo>
                <a:lnTo>
                  <a:pt x="77230" y="139149"/>
                </a:lnTo>
                <a:lnTo>
                  <a:pt x="82240" y="140391"/>
                </a:lnTo>
                <a:lnTo>
                  <a:pt x="87566" y="141219"/>
                </a:lnTo>
                <a:lnTo>
                  <a:pt x="93100" y="141771"/>
                </a:lnTo>
                <a:lnTo>
                  <a:pt x="98774" y="142139"/>
                </a:lnTo>
                <a:lnTo>
                  <a:pt x="109378" y="142548"/>
                </a:lnTo>
                <a:lnTo>
                  <a:pt x="120926" y="142778"/>
                </a:lnTo>
                <a:lnTo>
                  <a:pt x="136766" y="142862"/>
                </a:lnTo>
                <a:lnTo>
                  <a:pt x="138799" y="141874"/>
                </a:lnTo>
                <a:lnTo>
                  <a:pt x="140154" y="140223"/>
                </a:lnTo>
                <a:lnTo>
                  <a:pt x="141058" y="138131"/>
                </a:lnTo>
                <a:lnTo>
                  <a:pt x="142652" y="136735"/>
                </a:lnTo>
                <a:lnTo>
                  <a:pt x="144707" y="135805"/>
                </a:lnTo>
                <a:lnTo>
                  <a:pt x="151778" y="133949"/>
                </a:lnTo>
                <a:lnTo>
                  <a:pt x="151794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276"/>
          <p:cNvSpPr/>
          <p:nvPr/>
        </p:nvSpPr>
        <p:spPr>
          <a:xfrm>
            <a:off x="6795492" y="1919887"/>
            <a:ext cx="276821" cy="232168"/>
          </a:xfrm>
          <a:custGeom>
            <a:avLst/>
            <a:gdLst/>
            <a:ahLst/>
            <a:cxnLst/>
            <a:rect l="0" t="0" r="0" b="0"/>
            <a:pathLst>
              <a:path w="276821" h="232168">
                <a:moveTo>
                  <a:pt x="0" y="223238"/>
                </a:moveTo>
                <a:lnTo>
                  <a:pt x="7688" y="223238"/>
                </a:lnTo>
                <a:lnTo>
                  <a:pt x="8102" y="222245"/>
                </a:lnTo>
                <a:lnTo>
                  <a:pt x="8561" y="218497"/>
                </a:lnTo>
                <a:lnTo>
                  <a:pt x="9676" y="216108"/>
                </a:lnTo>
                <a:lnTo>
                  <a:pt x="13561" y="210809"/>
                </a:lnTo>
                <a:lnTo>
                  <a:pt x="14994" y="208006"/>
                </a:lnTo>
                <a:lnTo>
                  <a:pt x="16585" y="202247"/>
                </a:lnTo>
                <a:lnTo>
                  <a:pt x="19939" y="196380"/>
                </a:lnTo>
                <a:lnTo>
                  <a:pt x="24736" y="190465"/>
                </a:lnTo>
                <a:lnTo>
                  <a:pt x="30176" y="184529"/>
                </a:lnTo>
                <a:lnTo>
                  <a:pt x="38817" y="175608"/>
                </a:lnTo>
                <a:lnTo>
                  <a:pt x="41753" y="171641"/>
                </a:lnTo>
                <a:lnTo>
                  <a:pt x="44702" y="167012"/>
                </a:lnTo>
                <a:lnTo>
                  <a:pt x="47661" y="161941"/>
                </a:lnTo>
                <a:lnTo>
                  <a:pt x="50625" y="157568"/>
                </a:lnTo>
                <a:lnTo>
                  <a:pt x="53594" y="153661"/>
                </a:lnTo>
                <a:lnTo>
                  <a:pt x="56565" y="150064"/>
                </a:lnTo>
                <a:lnTo>
                  <a:pt x="65158" y="143422"/>
                </a:lnTo>
                <a:lnTo>
                  <a:pt x="70228" y="140261"/>
                </a:lnTo>
                <a:lnTo>
                  <a:pt x="74600" y="136170"/>
                </a:lnTo>
                <a:lnTo>
                  <a:pt x="78507" y="131458"/>
                </a:lnTo>
                <a:lnTo>
                  <a:pt x="82102" y="126333"/>
                </a:lnTo>
                <a:lnTo>
                  <a:pt x="85493" y="120931"/>
                </a:lnTo>
                <a:lnTo>
                  <a:pt x="88745" y="115346"/>
                </a:lnTo>
                <a:lnTo>
                  <a:pt x="91905" y="109638"/>
                </a:lnTo>
                <a:lnTo>
                  <a:pt x="95004" y="104840"/>
                </a:lnTo>
                <a:lnTo>
                  <a:pt x="98063" y="100650"/>
                </a:lnTo>
                <a:lnTo>
                  <a:pt x="101094" y="96864"/>
                </a:lnTo>
                <a:lnTo>
                  <a:pt x="104107" y="92356"/>
                </a:lnTo>
                <a:lnTo>
                  <a:pt x="107108" y="87366"/>
                </a:lnTo>
                <a:lnTo>
                  <a:pt x="110100" y="82055"/>
                </a:lnTo>
                <a:lnTo>
                  <a:pt x="114080" y="77522"/>
                </a:lnTo>
                <a:lnTo>
                  <a:pt x="118717" y="73508"/>
                </a:lnTo>
                <a:lnTo>
                  <a:pt x="123793" y="69840"/>
                </a:lnTo>
                <a:lnTo>
                  <a:pt x="128169" y="65410"/>
                </a:lnTo>
                <a:lnTo>
                  <a:pt x="132078" y="60472"/>
                </a:lnTo>
                <a:lnTo>
                  <a:pt x="135677" y="55196"/>
                </a:lnTo>
                <a:lnTo>
                  <a:pt x="139069" y="50686"/>
                </a:lnTo>
                <a:lnTo>
                  <a:pt x="142321" y="46688"/>
                </a:lnTo>
                <a:lnTo>
                  <a:pt x="148582" y="39599"/>
                </a:lnTo>
                <a:lnTo>
                  <a:pt x="154672" y="33142"/>
                </a:lnTo>
                <a:lnTo>
                  <a:pt x="172631" y="14914"/>
                </a:lnTo>
                <a:lnTo>
                  <a:pt x="185758" y="1762"/>
                </a:lnTo>
                <a:lnTo>
                  <a:pt x="187339" y="1173"/>
                </a:lnTo>
                <a:lnTo>
                  <a:pt x="195057" y="151"/>
                </a:lnTo>
                <a:lnTo>
                  <a:pt x="203336" y="16"/>
                </a:lnTo>
                <a:lnTo>
                  <a:pt x="204978" y="0"/>
                </a:lnTo>
                <a:lnTo>
                  <a:pt x="205302" y="7125"/>
                </a:lnTo>
                <a:lnTo>
                  <a:pt x="205372" y="20986"/>
                </a:lnTo>
                <a:lnTo>
                  <a:pt x="206368" y="23911"/>
                </a:lnTo>
                <a:lnTo>
                  <a:pt x="210119" y="29807"/>
                </a:lnTo>
                <a:lnTo>
                  <a:pt x="211517" y="33760"/>
                </a:lnTo>
                <a:lnTo>
                  <a:pt x="212448" y="38380"/>
                </a:lnTo>
                <a:lnTo>
                  <a:pt x="213070" y="43445"/>
                </a:lnTo>
                <a:lnTo>
                  <a:pt x="214476" y="47813"/>
                </a:lnTo>
                <a:lnTo>
                  <a:pt x="216406" y="51718"/>
                </a:lnTo>
                <a:lnTo>
                  <a:pt x="218685" y="55313"/>
                </a:lnTo>
                <a:lnTo>
                  <a:pt x="220203" y="59694"/>
                </a:lnTo>
                <a:lnTo>
                  <a:pt x="221216" y="64599"/>
                </a:lnTo>
                <a:lnTo>
                  <a:pt x="221892" y="69854"/>
                </a:lnTo>
                <a:lnTo>
                  <a:pt x="223334" y="75341"/>
                </a:lnTo>
                <a:lnTo>
                  <a:pt x="225288" y="80984"/>
                </a:lnTo>
                <a:lnTo>
                  <a:pt x="227582" y="86730"/>
                </a:lnTo>
                <a:lnTo>
                  <a:pt x="229112" y="92545"/>
                </a:lnTo>
                <a:lnTo>
                  <a:pt x="230132" y="98406"/>
                </a:lnTo>
                <a:lnTo>
                  <a:pt x="230812" y="104298"/>
                </a:lnTo>
                <a:lnTo>
                  <a:pt x="232257" y="109218"/>
                </a:lnTo>
                <a:lnTo>
                  <a:pt x="234213" y="113490"/>
                </a:lnTo>
                <a:lnTo>
                  <a:pt x="236509" y="117330"/>
                </a:lnTo>
                <a:lnTo>
                  <a:pt x="238040" y="121875"/>
                </a:lnTo>
                <a:lnTo>
                  <a:pt x="239060" y="126889"/>
                </a:lnTo>
                <a:lnTo>
                  <a:pt x="239741" y="132216"/>
                </a:lnTo>
                <a:lnTo>
                  <a:pt x="241187" y="137752"/>
                </a:lnTo>
                <a:lnTo>
                  <a:pt x="243142" y="143427"/>
                </a:lnTo>
                <a:lnTo>
                  <a:pt x="245438" y="149194"/>
                </a:lnTo>
                <a:lnTo>
                  <a:pt x="246970" y="154031"/>
                </a:lnTo>
                <a:lnTo>
                  <a:pt x="247989" y="158249"/>
                </a:lnTo>
                <a:lnTo>
                  <a:pt x="248671" y="162052"/>
                </a:lnTo>
                <a:lnTo>
                  <a:pt x="250116" y="166572"/>
                </a:lnTo>
                <a:lnTo>
                  <a:pt x="252072" y="171570"/>
                </a:lnTo>
                <a:lnTo>
                  <a:pt x="254368" y="176886"/>
                </a:lnTo>
                <a:lnTo>
                  <a:pt x="255900" y="181423"/>
                </a:lnTo>
                <a:lnTo>
                  <a:pt x="256919" y="185439"/>
                </a:lnTo>
                <a:lnTo>
                  <a:pt x="257600" y="189109"/>
                </a:lnTo>
                <a:lnTo>
                  <a:pt x="261002" y="195832"/>
                </a:lnTo>
                <a:lnTo>
                  <a:pt x="263298" y="199014"/>
                </a:lnTo>
                <a:lnTo>
                  <a:pt x="265849" y="205195"/>
                </a:lnTo>
                <a:lnTo>
                  <a:pt x="266983" y="211250"/>
                </a:lnTo>
                <a:lnTo>
                  <a:pt x="267486" y="217248"/>
                </a:lnTo>
                <a:lnTo>
                  <a:pt x="268614" y="219245"/>
                </a:lnTo>
                <a:lnTo>
                  <a:pt x="270357" y="220575"/>
                </a:lnTo>
                <a:lnTo>
                  <a:pt x="272512" y="221463"/>
                </a:lnTo>
                <a:lnTo>
                  <a:pt x="273947" y="223047"/>
                </a:lnTo>
                <a:lnTo>
                  <a:pt x="274905" y="225095"/>
                </a:lnTo>
                <a:lnTo>
                  <a:pt x="276820" y="232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277"/>
          <p:cNvSpPr/>
          <p:nvPr/>
        </p:nvSpPr>
        <p:spPr>
          <a:xfrm>
            <a:off x="6902648" y="2045266"/>
            <a:ext cx="169665" cy="17492"/>
          </a:xfrm>
          <a:custGeom>
            <a:avLst/>
            <a:gdLst/>
            <a:ahLst/>
            <a:cxnLst/>
            <a:rect l="0" t="0" r="0" b="0"/>
            <a:pathLst>
              <a:path w="169665" h="17492">
                <a:moveTo>
                  <a:pt x="0" y="8562"/>
                </a:moveTo>
                <a:lnTo>
                  <a:pt x="9481" y="8562"/>
                </a:lnTo>
                <a:lnTo>
                  <a:pt x="14259" y="7569"/>
                </a:lnTo>
                <a:lnTo>
                  <a:pt x="19427" y="5916"/>
                </a:lnTo>
                <a:lnTo>
                  <a:pt x="24857" y="3821"/>
                </a:lnTo>
                <a:lnTo>
                  <a:pt x="30462" y="2425"/>
                </a:lnTo>
                <a:lnTo>
                  <a:pt x="36183" y="1494"/>
                </a:lnTo>
                <a:lnTo>
                  <a:pt x="41981" y="873"/>
                </a:lnTo>
                <a:lnTo>
                  <a:pt x="48824" y="460"/>
                </a:lnTo>
                <a:lnTo>
                  <a:pt x="64363" y="0"/>
                </a:lnTo>
                <a:lnTo>
                  <a:pt x="72675" y="869"/>
                </a:lnTo>
                <a:lnTo>
                  <a:pt x="81191" y="2441"/>
                </a:lnTo>
                <a:lnTo>
                  <a:pt x="89846" y="4481"/>
                </a:lnTo>
                <a:lnTo>
                  <a:pt x="98592" y="5841"/>
                </a:lnTo>
                <a:lnTo>
                  <a:pt x="107400" y="6748"/>
                </a:lnTo>
                <a:lnTo>
                  <a:pt x="116249" y="7353"/>
                </a:lnTo>
                <a:lnTo>
                  <a:pt x="124132" y="8748"/>
                </a:lnTo>
                <a:lnTo>
                  <a:pt x="131372" y="10670"/>
                </a:lnTo>
                <a:lnTo>
                  <a:pt x="138182" y="12944"/>
                </a:lnTo>
                <a:lnTo>
                  <a:pt x="144708" y="14460"/>
                </a:lnTo>
                <a:lnTo>
                  <a:pt x="151042" y="15470"/>
                </a:lnTo>
                <a:lnTo>
                  <a:pt x="169664" y="174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278"/>
          <p:cNvSpPr/>
          <p:nvPr/>
        </p:nvSpPr>
        <p:spPr>
          <a:xfrm>
            <a:off x="2180649" y="2562820"/>
            <a:ext cx="310010" cy="201152"/>
          </a:xfrm>
          <a:custGeom>
            <a:avLst/>
            <a:gdLst/>
            <a:ahLst/>
            <a:cxnLst/>
            <a:rect l="0" t="0" r="0" b="0"/>
            <a:pathLst>
              <a:path w="310010" h="201152">
                <a:moveTo>
                  <a:pt x="87491" y="0"/>
                </a:moveTo>
                <a:lnTo>
                  <a:pt x="82751" y="4740"/>
                </a:lnTo>
                <a:lnTo>
                  <a:pt x="80362" y="6137"/>
                </a:lnTo>
                <a:lnTo>
                  <a:pt x="72260" y="9094"/>
                </a:lnTo>
                <a:lnTo>
                  <a:pt x="66500" y="13302"/>
                </a:lnTo>
                <a:lnTo>
                  <a:pt x="57987" y="18479"/>
                </a:lnTo>
                <a:lnTo>
                  <a:pt x="52939" y="21249"/>
                </a:lnTo>
                <a:lnTo>
                  <a:pt x="47589" y="25080"/>
                </a:lnTo>
                <a:lnTo>
                  <a:pt x="42038" y="29618"/>
                </a:lnTo>
                <a:lnTo>
                  <a:pt x="36353" y="34628"/>
                </a:lnTo>
                <a:lnTo>
                  <a:pt x="31571" y="39952"/>
                </a:lnTo>
                <a:lnTo>
                  <a:pt x="27391" y="45486"/>
                </a:lnTo>
                <a:lnTo>
                  <a:pt x="23612" y="51160"/>
                </a:lnTo>
                <a:lnTo>
                  <a:pt x="20100" y="56927"/>
                </a:lnTo>
                <a:lnTo>
                  <a:pt x="16767" y="62756"/>
                </a:lnTo>
                <a:lnTo>
                  <a:pt x="10417" y="74524"/>
                </a:lnTo>
                <a:lnTo>
                  <a:pt x="4288" y="86369"/>
                </a:lnTo>
                <a:lnTo>
                  <a:pt x="2257" y="92306"/>
                </a:lnTo>
                <a:lnTo>
                  <a:pt x="902" y="98248"/>
                </a:lnTo>
                <a:lnTo>
                  <a:pt x="0" y="104194"/>
                </a:lnTo>
                <a:lnTo>
                  <a:pt x="390" y="111135"/>
                </a:lnTo>
                <a:lnTo>
                  <a:pt x="1642" y="118738"/>
                </a:lnTo>
                <a:lnTo>
                  <a:pt x="3470" y="126784"/>
                </a:lnTo>
                <a:lnTo>
                  <a:pt x="4688" y="133140"/>
                </a:lnTo>
                <a:lnTo>
                  <a:pt x="5500" y="138369"/>
                </a:lnTo>
                <a:lnTo>
                  <a:pt x="6041" y="142847"/>
                </a:lnTo>
                <a:lnTo>
                  <a:pt x="8386" y="147818"/>
                </a:lnTo>
                <a:lnTo>
                  <a:pt x="11934" y="153115"/>
                </a:lnTo>
                <a:lnTo>
                  <a:pt x="16284" y="158632"/>
                </a:lnTo>
                <a:lnTo>
                  <a:pt x="21168" y="164293"/>
                </a:lnTo>
                <a:lnTo>
                  <a:pt x="26409" y="170052"/>
                </a:lnTo>
                <a:lnTo>
                  <a:pt x="31886" y="175876"/>
                </a:lnTo>
                <a:lnTo>
                  <a:pt x="37523" y="180750"/>
                </a:lnTo>
                <a:lnTo>
                  <a:pt x="43265" y="184992"/>
                </a:lnTo>
                <a:lnTo>
                  <a:pt x="49077" y="188813"/>
                </a:lnTo>
                <a:lnTo>
                  <a:pt x="54937" y="191359"/>
                </a:lnTo>
                <a:lnTo>
                  <a:pt x="60827" y="193057"/>
                </a:lnTo>
                <a:lnTo>
                  <a:pt x="66739" y="194189"/>
                </a:lnTo>
                <a:lnTo>
                  <a:pt x="73656" y="195936"/>
                </a:lnTo>
                <a:lnTo>
                  <a:pt x="81244" y="198093"/>
                </a:lnTo>
                <a:lnTo>
                  <a:pt x="89280" y="200523"/>
                </a:lnTo>
                <a:lnTo>
                  <a:pt x="98605" y="201151"/>
                </a:lnTo>
                <a:lnTo>
                  <a:pt x="108791" y="200577"/>
                </a:lnTo>
                <a:lnTo>
                  <a:pt x="119550" y="199202"/>
                </a:lnTo>
                <a:lnTo>
                  <a:pt x="129700" y="198286"/>
                </a:lnTo>
                <a:lnTo>
                  <a:pt x="139443" y="197675"/>
                </a:lnTo>
                <a:lnTo>
                  <a:pt x="148914" y="197267"/>
                </a:lnTo>
                <a:lnTo>
                  <a:pt x="159198" y="196004"/>
                </a:lnTo>
                <a:lnTo>
                  <a:pt x="170022" y="194169"/>
                </a:lnTo>
                <a:lnTo>
                  <a:pt x="181207" y="191954"/>
                </a:lnTo>
                <a:lnTo>
                  <a:pt x="191640" y="189485"/>
                </a:lnTo>
                <a:lnTo>
                  <a:pt x="201573" y="186847"/>
                </a:lnTo>
                <a:lnTo>
                  <a:pt x="220545" y="181269"/>
                </a:lnTo>
                <a:lnTo>
                  <a:pt x="238900" y="175483"/>
                </a:lnTo>
                <a:lnTo>
                  <a:pt x="247962" y="171559"/>
                </a:lnTo>
                <a:lnTo>
                  <a:pt x="256979" y="166959"/>
                </a:lnTo>
                <a:lnTo>
                  <a:pt x="265967" y="161907"/>
                </a:lnTo>
                <a:lnTo>
                  <a:pt x="273944" y="156555"/>
                </a:lnTo>
                <a:lnTo>
                  <a:pt x="281246" y="151003"/>
                </a:lnTo>
                <a:lnTo>
                  <a:pt x="288099" y="145317"/>
                </a:lnTo>
                <a:lnTo>
                  <a:pt x="293660" y="139542"/>
                </a:lnTo>
                <a:lnTo>
                  <a:pt x="298358" y="133708"/>
                </a:lnTo>
                <a:lnTo>
                  <a:pt x="302483" y="127834"/>
                </a:lnTo>
                <a:lnTo>
                  <a:pt x="305233" y="122925"/>
                </a:lnTo>
                <a:lnTo>
                  <a:pt x="307067" y="118661"/>
                </a:lnTo>
                <a:lnTo>
                  <a:pt x="308289" y="114826"/>
                </a:lnTo>
                <a:lnTo>
                  <a:pt x="309104" y="110285"/>
                </a:lnTo>
                <a:lnTo>
                  <a:pt x="309647" y="105273"/>
                </a:lnTo>
                <a:lnTo>
                  <a:pt x="310009" y="99948"/>
                </a:lnTo>
                <a:lnTo>
                  <a:pt x="309258" y="95405"/>
                </a:lnTo>
                <a:lnTo>
                  <a:pt x="307766" y="91385"/>
                </a:lnTo>
                <a:lnTo>
                  <a:pt x="305778" y="87712"/>
                </a:lnTo>
                <a:lnTo>
                  <a:pt x="298241" y="73062"/>
                </a:lnTo>
                <a:lnTo>
                  <a:pt x="293475" y="68552"/>
                </a:lnTo>
                <a:lnTo>
                  <a:pt x="287322" y="64553"/>
                </a:lnTo>
                <a:lnTo>
                  <a:pt x="280243" y="60895"/>
                </a:lnTo>
                <a:lnTo>
                  <a:pt x="272547" y="57464"/>
                </a:lnTo>
                <a:lnTo>
                  <a:pt x="264440" y="54184"/>
                </a:lnTo>
                <a:lnTo>
                  <a:pt x="256058" y="51005"/>
                </a:lnTo>
                <a:lnTo>
                  <a:pt x="246502" y="48886"/>
                </a:lnTo>
                <a:lnTo>
                  <a:pt x="236162" y="47474"/>
                </a:lnTo>
                <a:lnTo>
                  <a:pt x="225301" y="46532"/>
                </a:lnTo>
                <a:lnTo>
                  <a:pt x="214091" y="45904"/>
                </a:lnTo>
                <a:lnTo>
                  <a:pt x="191052" y="45206"/>
                </a:lnTo>
                <a:lnTo>
                  <a:pt x="114280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279"/>
          <p:cNvSpPr/>
          <p:nvPr/>
        </p:nvSpPr>
        <p:spPr>
          <a:xfrm>
            <a:off x="2179409" y="3053953"/>
            <a:ext cx="257823" cy="232007"/>
          </a:xfrm>
          <a:custGeom>
            <a:avLst/>
            <a:gdLst/>
            <a:ahLst/>
            <a:cxnLst/>
            <a:rect l="0" t="0" r="0" b="0"/>
            <a:pathLst>
              <a:path w="257823" h="232007">
                <a:moveTo>
                  <a:pt x="97661" y="0"/>
                </a:moveTo>
                <a:lnTo>
                  <a:pt x="97661" y="4740"/>
                </a:lnTo>
                <a:lnTo>
                  <a:pt x="96669" y="7129"/>
                </a:lnTo>
                <a:lnTo>
                  <a:pt x="92920" y="12428"/>
                </a:lnTo>
                <a:lnTo>
                  <a:pt x="87947" y="18091"/>
                </a:lnTo>
                <a:lnTo>
                  <a:pt x="81437" y="24908"/>
                </a:lnTo>
                <a:lnTo>
                  <a:pt x="71930" y="34552"/>
                </a:lnTo>
                <a:lnTo>
                  <a:pt x="67608" y="40894"/>
                </a:lnTo>
                <a:lnTo>
                  <a:pt x="63735" y="48098"/>
                </a:lnTo>
                <a:lnTo>
                  <a:pt x="60161" y="55878"/>
                </a:lnTo>
                <a:lnTo>
                  <a:pt x="55794" y="63048"/>
                </a:lnTo>
                <a:lnTo>
                  <a:pt x="50898" y="69813"/>
                </a:lnTo>
                <a:lnTo>
                  <a:pt x="45650" y="76308"/>
                </a:lnTo>
                <a:lnTo>
                  <a:pt x="40166" y="82622"/>
                </a:lnTo>
                <a:lnTo>
                  <a:pt x="34526" y="88816"/>
                </a:lnTo>
                <a:lnTo>
                  <a:pt x="28782" y="94929"/>
                </a:lnTo>
                <a:lnTo>
                  <a:pt x="23961" y="101981"/>
                </a:lnTo>
                <a:lnTo>
                  <a:pt x="19754" y="109659"/>
                </a:lnTo>
                <a:lnTo>
                  <a:pt x="9093" y="132041"/>
                </a:lnTo>
                <a:lnTo>
                  <a:pt x="5873" y="138629"/>
                </a:lnTo>
                <a:lnTo>
                  <a:pt x="3727" y="145005"/>
                </a:lnTo>
                <a:lnTo>
                  <a:pt x="2296" y="151240"/>
                </a:lnTo>
                <a:lnTo>
                  <a:pt x="1342" y="157381"/>
                </a:lnTo>
                <a:lnTo>
                  <a:pt x="706" y="163460"/>
                </a:lnTo>
                <a:lnTo>
                  <a:pt x="282" y="169497"/>
                </a:lnTo>
                <a:lnTo>
                  <a:pt x="0" y="175505"/>
                </a:lnTo>
                <a:lnTo>
                  <a:pt x="803" y="180503"/>
                </a:lnTo>
                <a:lnTo>
                  <a:pt x="2331" y="184828"/>
                </a:lnTo>
                <a:lnTo>
                  <a:pt x="4342" y="188703"/>
                </a:lnTo>
                <a:lnTo>
                  <a:pt x="7667" y="193270"/>
                </a:lnTo>
                <a:lnTo>
                  <a:pt x="11868" y="198300"/>
                </a:lnTo>
                <a:lnTo>
                  <a:pt x="16653" y="203637"/>
                </a:lnTo>
                <a:lnTo>
                  <a:pt x="21827" y="208188"/>
                </a:lnTo>
                <a:lnTo>
                  <a:pt x="27262" y="212214"/>
                </a:lnTo>
                <a:lnTo>
                  <a:pt x="32868" y="215890"/>
                </a:lnTo>
                <a:lnTo>
                  <a:pt x="38591" y="219332"/>
                </a:lnTo>
                <a:lnTo>
                  <a:pt x="44390" y="222620"/>
                </a:lnTo>
                <a:lnTo>
                  <a:pt x="50241" y="225804"/>
                </a:lnTo>
                <a:lnTo>
                  <a:pt x="57118" y="227926"/>
                </a:lnTo>
                <a:lnTo>
                  <a:pt x="64679" y="229341"/>
                </a:lnTo>
                <a:lnTo>
                  <a:pt x="72696" y="230285"/>
                </a:lnTo>
                <a:lnTo>
                  <a:pt x="81018" y="230913"/>
                </a:lnTo>
                <a:lnTo>
                  <a:pt x="89542" y="231333"/>
                </a:lnTo>
                <a:lnTo>
                  <a:pt x="107944" y="231799"/>
                </a:lnTo>
                <a:lnTo>
                  <a:pt x="129351" y="232006"/>
                </a:lnTo>
                <a:lnTo>
                  <a:pt x="139624" y="231069"/>
                </a:lnTo>
                <a:lnTo>
                  <a:pt x="149448" y="229452"/>
                </a:lnTo>
                <a:lnTo>
                  <a:pt x="158975" y="227381"/>
                </a:lnTo>
                <a:lnTo>
                  <a:pt x="168303" y="225010"/>
                </a:lnTo>
                <a:lnTo>
                  <a:pt x="177497" y="222436"/>
                </a:lnTo>
                <a:lnTo>
                  <a:pt x="186604" y="219728"/>
                </a:lnTo>
                <a:lnTo>
                  <a:pt x="194660" y="216930"/>
                </a:lnTo>
                <a:lnTo>
                  <a:pt x="202014" y="214073"/>
                </a:lnTo>
                <a:lnTo>
                  <a:pt x="208901" y="211176"/>
                </a:lnTo>
                <a:lnTo>
                  <a:pt x="215477" y="207261"/>
                </a:lnTo>
                <a:lnTo>
                  <a:pt x="221845" y="202666"/>
                </a:lnTo>
                <a:lnTo>
                  <a:pt x="228076" y="197618"/>
                </a:lnTo>
                <a:lnTo>
                  <a:pt x="233221" y="193261"/>
                </a:lnTo>
                <a:lnTo>
                  <a:pt x="237644" y="189364"/>
                </a:lnTo>
                <a:lnTo>
                  <a:pt x="241584" y="185774"/>
                </a:lnTo>
                <a:lnTo>
                  <a:pt x="245204" y="181396"/>
                </a:lnTo>
                <a:lnTo>
                  <a:pt x="248608" y="176493"/>
                </a:lnTo>
                <a:lnTo>
                  <a:pt x="251871" y="171240"/>
                </a:lnTo>
                <a:lnTo>
                  <a:pt x="254045" y="165753"/>
                </a:lnTo>
                <a:lnTo>
                  <a:pt x="255495" y="160112"/>
                </a:lnTo>
                <a:lnTo>
                  <a:pt x="256462" y="154366"/>
                </a:lnTo>
                <a:lnTo>
                  <a:pt x="257107" y="148551"/>
                </a:lnTo>
                <a:lnTo>
                  <a:pt x="257536" y="142690"/>
                </a:lnTo>
                <a:lnTo>
                  <a:pt x="257822" y="136799"/>
                </a:lnTo>
                <a:lnTo>
                  <a:pt x="257021" y="130886"/>
                </a:lnTo>
                <a:lnTo>
                  <a:pt x="255494" y="124961"/>
                </a:lnTo>
                <a:lnTo>
                  <a:pt x="253485" y="119026"/>
                </a:lnTo>
                <a:lnTo>
                  <a:pt x="251153" y="113085"/>
                </a:lnTo>
                <a:lnTo>
                  <a:pt x="248606" y="107140"/>
                </a:lnTo>
                <a:lnTo>
                  <a:pt x="245916" y="101192"/>
                </a:lnTo>
                <a:lnTo>
                  <a:pt x="242138" y="95242"/>
                </a:lnTo>
                <a:lnTo>
                  <a:pt x="237635" y="89292"/>
                </a:lnTo>
                <a:lnTo>
                  <a:pt x="232649" y="83340"/>
                </a:lnTo>
                <a:lnTo>
                  <a:pt x="226348" y="78380"/>
                </a:lnTo>
                <a:lnTo>
                  <a:pt x="219171" y="74082"/>
                </a:lnTo>
                <a:lnTo>
                  <a:pt x="191006" y="60053"/>
                </a:lnTo>
                <a:lnTo>
                  <a:pt x="183703" y="56903"/>
                </a:lnTo>
                <a:lnTo>
                  <a:pt x="175858" y="53810"/>
                </a:lnTo>
                <a:lnTo>
                  <a:pt x="167652" y="50756"/>
                </a:lnTo>
                <a:lnTo>
                  <a:pt x="159204" y="48720"/>
                </a:lnTo>
                <a:lnTo>
                  <a:pt x="150596" y="47363"/>
                </a:lnTo>
                <a:lnTo>
                  <a:pt x="141880" y="46458"/>
                </a:lnTo>
                <a:lnTo>
                  <a:pt x="133094" y="44862"/>
                </a:lnTo>
                <a:lnTo>
                  <a:pt x="124260" y="42807"/>
                </a:lnTo>
                <a:lnTo>
                  <a:pt x="115393" y="40444"/>
                </a:lnTo>
                <a:lnTo>
                  <a:pt x="106506" y="39861"/>
                </a:lnTo>
                <a:lnTo>
                  <a:pt x="97604" y="40464"/>
                </a:lnTo>
                <a:lnTo>
                  <a:pt x="88694" y="41859"/>
                </a:lnTo>
                <a:lnTo>
                  <a:pt x="80769" y="42789"/>
                </a:lnTo>
                <a:lnTo>
                  <a:pt x="73501" y="43409"/>
                </a:lnTo>
                <a:lnTo>
                  <a:pt x="61126" y="44097"/>
                </a:lnTo>
                <a:lnTo>
                  <a:pt x="44083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280"/>
          <p:cNvSpPr/>
          <p:nvPr/>
        </p:nvSpPr>
        <p:spPr>
          <a:xfrm>
            <a:off x="2268140" y="3554015"/>
            <a:ext cx="26790" cy="419696"/>
          </a:xfrm>
          <a:custGeom>
            <a:avLst/>
            <a:gdLst/>
            <a:ahLst/>
            <a:cxnLst/>
            <a:rect l="0" t="0" r="0" b="0"/>
            <a:pathLst>
              <a:path w="26790" h="419696">
                <a:moveTo>
                  <a:pt x="26789" y="0"/>
                </a:moveTo>
                <a:lnTo>
                  <a:pt x="26789" y="30472"/>
                </a:lnTo>
                <a:lnTo>
                  <a:pt x="25797" y="39166"/>
                </a:lnTo>
                <a:lnTo>
                  <a:pt x="24143" y="48931"/>
                </a:lnTo>
                <a:lnTo>
                  <a:pt x="22049" y="59410"/>
                </a:lnTo>
                <a:lnTo>
                  <a:pt x="20652" y="70364"/>
                </a:lnTo>
                <a:lnTo>
                  <a:pt x="19721" y="81636"/>
                </a:lnTo>
                <a:lnTo>
                  <a:pt x="19101" y="93120"/>
                </a:lnTo>
                <a:lnTo>
                  <a:pt x="18411" y="116462"/>
                </a:lnTo>
                <a:lnTo>
                  <a:pt x="18227" y="128243"/>
                </a:lnTo>
                <a:lnTo>
                  <a:pt x="17112" y="140066"/>
                </a:lnTo>
                <a:lnTo>
                  <a:pt x="15377" y="151916"/>
                </a:lnTo>
                <a:lnTo>
                  <a:pt x="13228" y="163785"/>
                </a:lnTo>
                <a:lnTo>
                  <a:pt x="11795" y="175667"/>
                </a:lnTo>
                <a:lnTo>
                  <a:pt x="10840" y="187557"/>
                </a:lnTo>
                <a:lnTo>
                  <a:pt x="10203" y="199452"/>
                </a:lnTo>
                <a:lnTo>
                  <a:pt x="9496" y="223252"/>
                </a:lnTo>
                <a:lnTo>
                  <a:pt x="8979" y="287613"/>
                </a:lnTo>
                <a:lnTo>
                  <a:pt x="8940" y="329003"/>
                </a:lnTo>
                <a:lnTo>
                  <a:pt x="7944" y="338398"/>
                </a:lnTo>
                <a:lnTo>
                  <a:pt x="6288" y="347637"/>
                </a:lnTo>
                <a:lnTo>
                  <a:pt x="4192" y="356774"/>
                </a:lnTo>
                <a:lnTo>
                  <a:pt x="2795" y="364849"/>
                </a:lnTo>
                <a:lnTo>
                  <a:pt x="1863" y="372217"/>
                </a:lnTo>
                <a:lnTo>
                  <a:pt x="1242" y="379113"/>
                </a:lnTo>
                <a:lnTo>
                  <a:pt x="552" y="392068"/>
                </a:lnTo>
                <a:lnTo>
                  <a:pt x="163" y="407872"/>
                </a:lnTo>
                <a:lnTo>
                  <a:pt x="0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281"/>
          <p:cNvSpPr/>
          <p:nvPr/>
        </p:nvSpPr>
        <p:spPr>
          <a:xfrm>
            <a:off x="2232421" y="4259460"/>
            <a:ext cx="26790" cy="508994"/>
          </a:xfrm>
          <a:custGeom>
            <a:avLst/>
            <a:gdLst/>
            <a:ahLst/>
            <a:cxnLst/>
            <a:rect l="0" t="0" r="0" b="0"/>
            <a:pathLst>
              <a:path w="26790" h="508994">
                <a:moveTo>
                  <a:pt x="26789" y="0"/>
                </a:moveTo>
                <a:lnTo>
                  <a:pt x="26789" y="17169"/>
                </a:lnTo>
                <a:lnTo>
                  <a:pt x="25797" y="23353"/>
                </a:lnTo>
                <a:lnTo>
                  <a:pt x="24143" y="30451"/>
                </a:lnTo>
                <a:lnTo>
                  <a:pt x="22049" y="38161"/>
                </a:lnTo>
                <a:lnTo>
                  <a:pt x="20653" y="47268"/>
                </a:lnTo>
                <a:lnTo>
                  <a:pt x="19721" y="57309"/>
                </a:lnTo>
                <a:lnTo>
                  <a:pt x="19101" y="67972"/>
                </a:lnTo>
                <a:lnTo>
                  <a:pt x="17695" y="79049"/>
                </a:lnTo>
                <a:lnTo>
                  <a:pt x="15765" y="90403"/>
                </a:lnTo>
                <a:lnTo>
                  <a:pt x="13487" y="101940"/>
                </a:lnTo>
                <a:lnTo>
                  <a:pt x="11968" y="114593"/>
                </a:lnTo>
                <a:lnTo>
                  <a:pt x="10955" y="127989"/>
                </a:lnTo>
                <a:lnTo>
                  <a:pt x="10280" y="141881"/>
                </a:lnTo>
                <a:lnTo>
                  <a:pt x="9530" y="170545"/>
                </a:lnTo>
                <a:lnTo>
                  <a:pt x="9049" y="224629"/>
                </a:lnTo>
                <a:lnTo>
                  <a:pt x="8017" y="238057"/>
                </a:lnTo>
                <a:lnTo>
                  <a:pt x="6337" y="251971"/>
                </a:lnTo>
                <a:lnTo>
                  <a:pt x="4225" y="266207"/>
                </a:lnTo>
                <a:lnTo>
                  <a:pt x="2817" y="281651"/>
                </a:lnTo>
                <a:lnTo>
                  <a:pt x="1878" y="297900"/>
                </a:lnTo>
                <a:lnTo>
                  <a:pt x="835" y="330838"/>
                </a:lnTo>
                <a:lnTo>
                  <a:pt x="165" y="395051"/>
                </a:lnTo>
                <a:lnTo>
                  <a:pt x="0" y="5089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282"/>
          <p:cNvSpPr/>
          <p:nvPr/>
        </p:nvSpPr>
        <p:spPr>
          <a:xfrm>
            <a:off x="3518429" y="2419945"/>
            <a:ext cx="257017" cy="239694"/>
          </a:xfrm>
          <a:custGeom>
            <a:avLst/>
            <a:gdLst/>
            <a:ahLst/>
            <a:cxnLst/>
            <a:rect l="0" t="0" r="0" b="0"/>
            <a:pathLst>
              <a:path w="257017" h="239694">
                <a:moveTo>
                  <a:pt x="124883" y="0"/>
                </a:moveTo>
                <a:lnTo>
                  <a:pt x="112454" y="0"/>
                </a:lnTo>
                <a:lnTo>
                  <a:pt x="109652" y="992"/>
                </a:lnTo>
                <a:lnTo>
                  <a:pt x="103892" y="4740"/>
                </a:lnTo>
                <a:lnTo>
                  <a:pt x="98025" y="7068"/>
                </a:lnTo>
                <a:lnTo>
                  <a:pt x="91118" y="9094"/>
                </a:lnTo>
                <a:lnTo>
                  <a:pt x="86498" y="11023"/>
                </a:lnTo>
                <a:lnTo>
                  <a:pt x="81434" y="13302"/>
                </a:lnTo>
                <a:lnTo>
                  <a:pt x="76073" y="16806"/>
                </a:lnTo>
                <a:lnTo>
                  <a:pt x="70515" y="21125"/>
                </a:lnTo>
                <a:lnTo>
                  <a:pt x="64825" y="25990"/>
                </a:lnTo>
                <a:lnTo>
                  <a:pt x="59047" y="30225"/>
                </a:lnTo>
                <a:lnTo>
                  <a:pt x="53211" y="34041"/>
                </a:lnTo>
                <a:lnTo>
                  <a:pt x="47336" y="37577"/>
                </a:lnTo>
                <a:lnTo>
                  <a:pt x="42428" y="41918"/>
                </a:lnTo>
                <a:lnTo>
                  <a:pt x="38162" y="46797"/>
                </a:lnTo>
                <a:lnTo>
                  <a:pt x="34327" y="52034"/>
                </a:lnTo>
                <a:lnTo>
                  <a:pt x="29786" y="57509"/>
                </a:lnTo>
                <a:lnTo>
                  <a:pt x="24774" y="63144"/>
                </a:lnTo>
                <a:lnTo>
                  <a:pt x="19448" y="68885"/>
                </a:lnTo>
                <a:lnTo>
                  <a:pt x="15898" y="74697"/>
                </a:lnTo>
                <a:lnTo>
                  <a:pt x="13531" y="80556"/>
                </a:lnTo>
                <a:lnTo>
                  <a:pt x="11953" y="86446"/>
                </a:lnTo>
                <a:lnTo>
                  <a:pt x="9909" y="92357"/>
                </a:lnTo>
                <a:lnTo>
                  <a:pt x="7553" y="98282"/>
                </a:lnTo>
                <a:lnTo>
                  <a:pt x="4992" y="104217"/>
                </a:lnTo>
                <a:lnTo>
                  <a:pt x="3283" y="110157"/>
                </a:lnTo>
                <a:lnTo>
                  <a:pt x="2144" y="116102"/>
                </a:lnTo>
                <a:lnTo>
                  <a:pt x="1385" y="122050"/>
                </a:lnTo>
                <a:lnTo>
                  <a:pt x="879" y="128000"/>
                </a:lnTo>
                <a:lnTo>
                  <a:pt x="542" y="133950"/>
                </a:lnTo>
                <a:lnTo>
                  <a:pt x="167" y="145854"/>
                </a:lnTo>
                <a:lnTo>
                  <a:pt x="0" y="157759"/>
                </a:lnTo>
                <a:lnTo>
                  <a:pt x="948" y="162719"/>
                </a:lnTo>
                <a:lnTo>
                  <a:pt x="2572" y="167018"/>
                </a:lnTo>
                <a:lnTo>
                  <a:pt x="7022" y="175433"/>
                </a:lnTo>
                <a:lnTo>
                  <a:pt x="12308" y="185788"/>
                </a:lnTo>
                <a:lnTo>
                  <a:pt x="16099" y="191328"/>
                </a:lnTo>
                <a:lnTo>
                  <a:pt x="20610" y="197005"/>
                </a:lnTo>
                <a:lnTo>
                  <a:pt x="25602" y="202774"/>
                </a:lnTo>
                <a:lnTo>
                  <a:pt x="30914" y="207613"/>
                </a:lnTo>
                <a:lnTo>
                  <a:pt x="36441" y="211830"/>
                </a:lnTo>
                <a:lnTo>
                  <a:pt x="42109" y="215634"/>
                </a:lnTo>
                <a:lnTo>
                  <a:pt x="48864" y="219162"/>
                </a:lnTo>
                <a:lnTo>
                  <a:pt x="56344" y="222506"/>
                </a:lnTo>
                <a:lnTo>
                  <a:pt x="64308" y="225728"/>
                </a:lnTo>
                <a:lnTo>
                  <a:pt x="72593" y="227876"/>
                </a:lnTo>
                <a:lnTo>
                  <a:pt x="81094" y="229308"/>
                </a:lnTo>
                <a:lnTo>
                  <a:pt x="89737" y="230263"/>
                </a:lnTo>
                <a:lnTo>
                  <a:pt x="97484" y="231891"/>
                </a:lnTo>
                <a:lnTo>
                  <a:pt x="104632" y="233969"/>
                </a:lnTo>
                <a:lnTo>
                  <a:pt x="111382" y="236347"/>
                </a:lnTo>
                <a:lnTo>
                  <a:pt x="118859" y="237932"/>
                </a:lnTo>
                <a:lnTo>
                  <a:pt x="126820" y="238988"/>
                </a:lnTo>
                <a:lnTo>
                  <a:pt x="135104" y="239693"/>
                </a:lnTo>
                <a:lnTo>
                  <a:pt x="142611" y="239170"/>
                </a:lnTo>
                <a:lnTo>
                  <a:pt x="149600" y="237829"/>
                </a:lnTo>
                <a:lnTo>
                  <a:pt x="156244" y="235944"/>
                </a:lnTo>
                <a:lnTo>
                  <a:pt x="163650" y="234686"/>
                </a:lnTo>
                <a:lnTo>
                  <a:pt x="171563" y="233848"/>
                </a:lnTo>
                <a:lnTo>
                  <a:pt x="179816" y="233289"/>
                </a:lnTo>
                <a:lnTo>
                  <a:pt x="187302" y="231924"/>
                </a:lnTo>
                <a:lnTo>
                  <a:pt x="194276" y="230023"/>
                </a:lnTo>
                <a:lnTo>
                  <a:pt x="200911" y="227762"/>
                </a:lnTo>
                <a:lnTo>
                  <a:pt x="207319" y="225264"/>
                </a:lnTo>
                <a:lnTo>
                  <a:pt x="213574" y="222605"/>
                </a:lnTo>
                <a:lnTo>
                  <a:pt x="219730" y="219841"/>
                </a:lnTo>
                <a:lnTo>
                  <a:pt x="224825" y="217006"/>
                </a:lnTo>
                <a:lnTo>
                  <a:pt x="229214" y="214124"/>
                </a:lnTo>
                <a:lnTo>
                  <a:pt x="233133" y="211210"/>
                </a:lnTo>
                <a:lnTo>
                  <a:pt x="236737" y="207283"/>
                </a:lnTo>
                <a:lnTo>
                  <a:pt x="240132" y="202681"/>
                </a:lnTo>
                <a:lnTo>
                  <a:pt x="243388" y="197628"/>
                </a:lnTo>
                <a:lnTo>
                  <a:pt x="246550" y="193268"/>
                </a:lnTo>
                <a:lnTo>
                  <a:pt x="249651" y="189369"/>
                </a:lnTo>
                <a:lnTo>
                  <a:pt x="252710" y="185777"/>
                </a:lnTo>
                <a:lnTo>
                  <a:pt x="256109" y="179140"/>
                </a:lnTo>
                <a:lnTo>
                  <a:pt x="257016" y="175982"/>
                </a:lnTo>
                <a:lnTo>
                  <a:pt x="256628" y="171891"/>
                </a:lnTo>
                <a:lnTo>
                  <a:pt x="255377" y="167180"/>
                </a:lnTo>
                <a:lnTo>
                  <a:pt x="253551" y="162055"/>
                </a:lnTo>
                <a:lnTo>
                  <a:pt x="252333" y="156654"/>
                </a:lnTo>
                <a:lnTo>
                  <a:pt x="251522" y="151069"/>
                </a:lnTo>
                <a:lnTo>
                  <a:pt x="250981" y="145361"/>
                </a:lnTo>
                <a:lnTo>
                  <a:pt x="249628" y="140563"/>
                </a:lnTo>
                <a:lnTo>
                  <a:pt x="247734" y="136373"/>
                </a:lnTo>
                <a:lnTo>
                  <a:pt x="245479" y="132587"/>
                </a:lnTo>
                <a:lnTo>
                  <a:pt x="241991" y="128079"/>
                </a:lnTo>
                <a:lnTo>
                  <a:pt x="237682" y="123089"/>
                </a:lnTo>
                <a:lnTo>
                  <a:pt x="232824" y="117778"/>
                </a:lnTo>
                <a:lnTo>
                  <a:pt x="222136" y="106585"/>
                </a:lnTo>
                <a:lnTo>
                  <a:pt x="216507" y="100823"/>
                </a:lnTo>
                <a:lnTo>
                  <a:pt x="210771" y="95988"/>
                </a:lnTo>
                <a:lnTo>
                  <a:pt x="204962" y="91773"/>
                </a:lnTo>
                <a:lnTo>
                  <a:pt x="199104" y="87971"/>
                </a:lnTo>
                <a:lnTo>
                  <a:pt x="192223" y="84444"/>
                </a:lnTo>
                <a:lnTo>
                  <a:pt x="184660" y="81101"/>
                </a:lnTo>
                <a:lnTo>
                  <a:pt x="176640" y="77880"/>
                </a:lnTo>
                <a:lnTo>
                  <a:pt x="169310" y="75732"/>
                </a:lnTo>
                <a:lnTo>
                  <a:pt x="162438" y="74301"/>
                </a:lnTo>
                <a:lnTo>
                  <a:pt x="155873" y="73346"/>
                </a:lnTo>
                <a:lnTo>
                  <a:pt x="150504" y="72710"/>
                </a:lnTo>
                <a:lnTo>
                  <a:pt x="145932" y="72286"/>
                </a:lnTo>
                <a:lnTo>
                  <a:pt x="133813" y="714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283"/>
          <p:cNvSpPr/>
          <p:nvPr/>
        </p:nvSpPr>
        <p:spPr>
          <a:xfrm>
            <a:off x="3464718" y="2991445"/>
            <a:ext cx="8931" cy="285751"/>
          </a:xfrm>
          <a:custGeom>
            <a:avLst/>
            <a:gdLst/>
            <a:ahLst/>
            <a:cxnLst/>
            <a:rect l="0" t="0" r="0" b="0"/>
            <a:pathLst>
              <a:path w="8931" h="285751">
                <a:moveTo>
                  <a:pt x="8930" y="0"/>
                </a:moveTo>
                <a:lnTo>
                  <a:pt x="1242" y="7688"/>
                </a:lnTo>
                <a:lnTo>
                  <a:pt x="828" y="10086"/>
                </a:lnTo>
                <a:lnTo>
                  <a:pt x="552" y="13670"/>
                </a:lnTo>
                <a:lnTo>
                  <a:pt x="368" y="18043"/>
                </a:lnTo>
                <a:lnTo>
                  <a:pt x="164" y="28193"/>
                </a:lnTo>
                <a:lnTo>
                  <a:pt x="3" y="98773"/>
                </a:lnTo>
                <a:lnTo>
                  <a:pt x="994" y="106528"/>
                </a:lnTo>
                <a:lnTo>
                  <a:pt x="2647" y="113683"/>
                </a:lnTo>
                <a:lnTo>
                  <a:pt x="4741" y="120437"/>
                </a:lnTo>
                <a:lnTo>
                  <a:pt x="6137" y="127916"/>
                </a:lnTo>
                <a:lnTo>
                  <a:pt x="7068" y="135879"/>
                </a:lnTo>
                <a:lnTo>
                  <a:pt x="7689" y="144164"/>
                </a:lnTo>
                <a:lnTo>
                  <a:pt x="8102" y="151672"/>
                </a:lnTo>
                <a:lnTo>
                  <a:pt x="8563" y="165305"/>
                </a:lnTo>
                <a:lnTo>
                  <a:pt x="8897" y="209973"/>
                </a:lnTo>
                <a:lnTo>
                  <a:pt x="7916" y="216380"/>
                </a:lnTo>
                <a:lnTo>
                  <a:pt x="6270" y="222636"/>
                </a:lnTo>
                <a:lnTo>
                  <a:pt x="4179" y="228791"/>
                </a:lnTo>
                <a:lnTo>
                  <a:pt x="2787" y="235871"/>
                </a:lnTo>
                <a:lnTo>
                  <a:pt x="1858" y="243568"/>
                </a:lnTo>
                <a:lnTo>
                  <a:pt x="826" y="258073"/>
                </a:lnTo>
                <a:lnTo>
                  <a:pt x="367" y="267826"/>
                </a:lnTo>
                <a:lnTo>
                  <a:pt x="163" y="275469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284"/>
          <p:cNvSpPr/>
          <p:nvPr/>
        </p:nvSpPr>
        <p:spPr>
          <a:xfrm>
            <a:off x="3430408" y="3598664"/>
            <a:ext cx="212491" cy="239672"/>
          </a:xfrm>
          <a:custGeom>
            <a:avLst/>
            <a:gdLst/>
            <a:ahLst/>
            <a:cxnLst/>
            <a:rect l="0" t="0" r="0" b="0"/>
            <a:pathLst>
              <a:path w="212491" h="239672">
                <a:moveTo>
                  <a:pt x="168256" y="0"/>
                </a:moveTo>
                <a:lnTo>
                  <a:pt x="155826" y="0"/>
                </a:lnTo>
                <a:lnTo>
                  <a:pt x="153024" y="992"/>
                </a:lnTo>
                <a:lnTo>
                  <a:pt x="147265" y="4740"/>
                </a:lnTo>
                <a:lnTo>
                  <a:pt x="143347" y="7129"/>
                </a:lnTo>
                <a:lnTo>
                  <a:pt x="138752" y="9713"/>
                </a:lnTo>
                <a:lnTo>
                  <a:pt x="128354" y="15231"/>
                </a:lnTo>
                <a:lnTo>
                  <a:pt x="117118" y="20990"/>
                </a:lnTo>
                <a:lnTo>
                  <a:pt x="111343" y="24907"/>
                </a:lnTo>
                <a:lnTo>
                  <a:pt x="105509" y="29504"/>
                </a:lnTo>
                <a:lnTo>
                  <a:pt x="99636" y="34552"/>
                </a:lnTo>
                <a:lnTo>
                  <a:pt x="93736" y="38909"/>
                </a:lnTo>
                <a:lnTo>
                  <a:pt x="87817" y="42807"/>
                </a:lnTo>
                <a:lnTo>
                  <a:pt x="81888" y="46397"/>
                </a:lnTo>
                <a:lnTo>
                  <a:pt x="76943" y="50775"/>
                </a:lnTo>
                <a:lnTo>
                  <a:pt x="72654" y="55678"/>
                </a:lnTo>
                <a:lnTo>
                  <a:pt x="68802" y="60931"/>
                </a:lnTo>
                <a:lnTo>
                  <a:pt x="64250" y="65425"/>
                </a:lnTo>
                <a:lnTo>
                  <a:pt x="59231" y="69414"/>
                </a:lnTo>
                <a:lnTo>
                  <a:pt x="53901" y="73064"/>
                </a:lnTo>
                <a:lnTo>
                  <a:pt x="48362" y="77483"/>
                </a:lnTo>
                <a:lnTo>
                  <a:pt x="42686" y="82413"/>
                </a:lnTo>
                <a:lnTo>
                  <a:pt x="36917" y="87684"/>
                </a:lnTo>
                <a:lnTo>
                  <a:pt x="32080" y="93182"/>
                </a:lnTo>
                <a:lnTo>
                  <a:pt x="27862" y="98832"/>
                </a:lnTo>
                <a:lnTo>
                  <a:pt x="24059" y="104583"/>
                </a:lnTo>
                <a:lnTo>
                  <a:pt x="20530" y="110402"/>
                </a:lnTo>
                <a:lnTo>
                  <a:pt x="17186" y="116266"/>
                </a:lnTo>
                <a:lnTo>
                  <a:pt x="13964" y="122159"/>
                </a:lnTo>
                <a:lnTo>
                  <a:pt x="11817" y="128072"/>
                </a:lnTo>
                <a:lnTo>
                  <a:pt x="10385" y="133998"/>
                </a:lnTo>
                <a:lnTo>
                  <a:pt x="9430" y="139933"/>
                </a:lnTo>
                <a:lnTo>
                  <a:pt x="7802" y="145875"/>
                </a:lnTo>
                <a:lnTo>
                  <a:pt x="5723" y="151820"/>
                </a:lnTo>
                <a:lnTo>
                  <a:pt x="3346" y="157768"/>
                </a:lnTo>
                <a:lnTo>
                  <a:pt x="1761" y="163717"/>
                </a:lnTo>
                <a:lnTo>
                  <a:pt x="705" y="169668"/>
                </a:lnTo>
                <a:lnTo>
                  <a:pt x="0" y="175620"/>
                </a:lnTo>
                <a:lnTo>
                  <a:pt x="523" y="180580"/>
                </a:lnTo>
                <a:lnTo>
                  <a:pt x="1863" y="184879"/>
                </a:lnTo>
                <a:lnTo>
                  <a:pt x="5998" y="192301"/>
                </a:lnTo>
                <a:lnTo>
                  <a:pt x="11144" y="198907"/>
                </a:lnTo>
                <a:lnTo>
                  <a:pt x="14897" y="203050"/>
                </a:lnTo>
                <a:lnTo>
                  <a:pt x="24359" y="212945"/>
                </a:lnTo>
                <a:lnTo>
                  <a:pt x="29661" y="217369"/>
                </a:lnTo>
                <a:lnTo>
                  <a:pt x="35179" y="221311"/>
                </a:lnTo>
                <a:lnTo>
                  <a:pt x="40843" y="224931"/>
                </a:lnTo>
                <a:lnTo>
                  <a:pt x="46603" y="227345"/>
                </a:lnTo>
                <a:lnTo>
                  <a:pt x="52427" y="228954"/>
                </a:lnTo>
                <a:lnTo>
                  <a:pt x="58294" y="230026"/>
                </a:lnTo>
                <a:lnTo>
                  <a:pt x="64190" y="231733"/>
                </a:lnTo>
                <a:lnTo>
                  <a:pt x="70105" y="233864"/>
                </a:lnTo>
                <a:lnTo>
                  <a:pt x="76033" y="236276"/>
                </a:lnTo>
                <a:lnTo>
                  <a:pt x="81969" y="237885"/>
                </a:lnTo>
                <a:lnTo>
                  <a:pt x="87911" y="238957"/>
                </a:lnTo>
                <a:lnTo>
                  <a:pt x="93856" y="239671"/>
                </a:lnTo>
                <a:lnTo>
                  <a:pt x="100797" y="239156"/>
                </a:lnTo>
                <a:lnTo>
                  <a:pt x="108400" y="237820"/>
                </a:lnTo>
                <a:lnTo>
                  <a:pt x="116446" y="235937"/>
                </a:lnTo>
                <a:lnTo>
                  <a:pt x="123794" y="234682"/>
                </a:lnTo>
                <a:lnTo>
                  <a:pt x="130677" y="233845"/>
                </a:lnTo>
                <a:lnTo>
                  <a:pt x="137250" y="233287"/>
                </a:lnTo>
                <a:lnTo>
                  <a:pt x="142624" y="231923"/>
                </a:lnTo>
                <a:lnTo>
                  <a:pt x="147199" y="230022"/>
                </a:lnTo>
                <a:lnTo>
                  <a:pt x="151242" y="227762"/>
                </a:lnTo>
                <a:lnTo>
                  <a:pt x="161025" y="222605"/>
                </a:lnTo>
                <a:lnTo>
                  <a:pt x="166411" y="219841"/>
                </a:lnTo>
                <a:lnTo>
                  <a:pt x="170995" y="217006"/>
                </a:lnTo>
                <a:lnTo>
                  <a:pt x="175043" y="214123"/>
                </a:lnTo>
                <a:lnTo>
                  <a:pt x="178734" y="211210"/>
                </a:lnTo>
                <a:lnTo>
                  <a:pt x="182186" y="207283"/>
                </a:lnTo>
                <a:lnTo>
                  <a:pt x="185480" y="202681"/>
                </a:lnTo>
                <a:lnTo>
                  <a:pt x="188668" y="197628"/>
                </a:lnTo>
                <a:lnTo>
                  <a:pt x="191786" y="193268"/>
                </a:lnTo>
                <a:lnTo>
                  <a:pt x="194856" y="189369"/>
                </a:lnTo>
                <a:lnTo>
                  <a:pt x="197896" y="185777"/>
                </a:lnTo>
                <a:lnTo>
                  <a:pt x="199921" y="181398"/>
                </a:lnTo>
                <a:lnTo>
                  <a:pt x="201273" y="176495"/>
                </a:lnTo>
                <a:lnTo>
                  <a:pt x="202174" y="171241"/>
                </a:lnTo>
                <a:lnTo>
                  <a:pt x="203766" y="165754"/>
                </a:lnTo>
                <a:lnTo>
                  <a:pt x="205820" y="160112"/>
                </a:lnTo>
                <a:lnTo>
                  <a:pt x="208181" y="154366"/>
                </a:lnTo>
                <a:lnTo>
                  <a:pt x="209755" y="148551"/>
                </a:lnTo>
                <a:lnTo>
                  <a:pt x="210805" y="142690"/>
                </a:lnTo>
                <a:lnTo>
                  <a:pt x="211505" y="136799"/>
                </a:lnTo>
                <a:lnTo>
                  <a:pt x="211971" y="130887"/>
                </a:lnTo>
                <a:lnTo>
                  <a:pt x="212282" y="124961"/>
                </a:lnTo>
                <a:lnTo>
                  <a:pt x="212490" y="119026"/>
                </a:lnTo>
                <a:lnTo>
                  <a:pt x="211635" y="114077"/>
                </a:lnTo>
                <a:lnTo>
                  <a:pt x="210074" y="109785"/>
                </a:lnTo>
                <a:lnTo>
                  <a:pt x="205693" y="101379"/>
                </a:lnTo>
                <a:lnTo>
                  <a:pt x="200439" y="91029"/>
                </a:lnTo>
                <a:lnTo>
                  <a:pt x="197649" y="86483"/>
                </a:lnTo>
                <a:lnTo>
                  <a:pt x="194796" y="82459"/>
                </a:lnTo>
                <a:lnTo>
                  <a:pt x="191902" y="78785"/>
                </a:lnTo>
                <a:lnTo>
                  <a:pt x="188981" y="74351"/>
                </a:lnTo>
                <a:lnTo>
                  <a:pt x="186041" y="69411"/>
                </a:lnTo>
                <a:lnTo>
                  <a:pt x="183089" y="64133"/>
                </a:lnTo>
                <a:lnTo>
                  <a:pt x="180129" y="59623"/>
                </a:lnTo>
                <a:lnTo>
                  <a:pt x="177164" y="55624"/>
                </a:lnTo>
                <a:lnTo>
                  <a:pt x="174194" y="51965"/>
                </a:lnTo>
                <a:lnTo>
                  <a:pt x="170230" y="49526"/>
                </a:lnTo>
                <a:lnTo>
                  <a:pt x="165604" y="47900"/>
                </a:lnTo>
                <a:lnTo>
                  <a:pt x="160534" y="46816"/>
                </a:lnTo>
                <a:lnTo>
                  <a:pt x="155170" y="45101"/>
                </a:lnTo>
                <a:lnTo>
                  <a:pt x="149610" y="42966"/>
                </a:lnTo>
                <a:lnTo>
                  <a:pt x="143919" y="40550"/>
                </a:lnTo>
                <a:lnTo>
                  <a:pt x="139133" y="38939"/>
                </a:lnTo>
                <a:lnTo>
                  <a:pt x="134950" y="37866"/>
                </a:lnTo>
                <a:lnTo>
                  <a:pt x="131169" y="37150"/>
                </a:lnTo>
                <a:lnTo>
                  <a:pt x="127656" y="36673"/>
                </a:lnTo>
                <a:lnTo>
                  <a:pt x="124322" y="36355"/>
                </a:lnTo>
                <a:lnTo>
                  <a:pt x="114677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285"/>
          <p:cNvSpPr/>
          <p:nvPr/>
        </p:nvSpPr>
        <p:spPr>
          <a:xfrm>
            <a:off x="3437929" y="4357687"/>
            <a:ext cx="53579" cy="455415"/>
          </a:xfrm>
          <a:custGeom>
            <a:avLst/>
            <a:gdLst/>
            <a:ahLst/>
            <a:cxnLst/>
            <a:rect l="0" t="0" r="0" b="0"/>
            <a:pathLst>
              <a:path w="53579" h="455415">
                <a:moveTo>
                  <a:pt x="53578" y="0"/>
                </a:moveTo>
                <a:lnTo>
                  <a:pt x="53578" y="107696"/>
                </a:lnTo>
                <a:lnTo>
                  <a:pt x="52586" y="117437"/>
                </a:lnTo>
                <a:lnTo>
                  <a:pt x="50932" y="127901"/>
                </a:lnTo>
                <a:lnTo>
                  <a:pt x="48838" y="138845"/>
                </a:lnTo>
                <a:lnTo>
                  <a:pt x="47441" y="149118"/>
                </a:lnTo>
                <a:lnTo>
                  <a:pt x="46510" y="158943"/>
                </a:lnTo>
                <a:lnTo>
                  <a:pt x="45890" y="168470"/>
                </a:lnTo>
                <a:lnTo>
                  <a:pt x="45476" y="178790"/>
                </a:lnTo>
                <a:lnTo>
                  <a:pt x="44894" y="211284"/>
                </a:lnTo>
                <a:lnTo>
                  <a:pt x="44658" y="293320"/>
                </a:lnTo>
                <a:lnTo>
                  <a:pt x="43663" y="302703"/>
                </a:lnTo>
                <a:lnTo>
                  <a:pt x="42007" y="311935"/>
                </a:lnTo>
                <a:lnTo>
                  <a:pt x="39911" y="321066"/>
                </a:lnTo>
                <a:lnTo>
                  <a:pt x="37522" y="330130"/>
                </a:lnTo>
                <a:lnTo>
                  <a:pt x="34936" y="339149"/>
                </a:lnTo>
                <a:lnTo>
                  <a:pt x="32221" y="348138"/>
                </a:lnTo>
                <a:lnTo>
                  <a:pt x="30410" y="356116"/>
                </a:lnTo>
                <a:lnTo>
                  <a:pt x="29203" y="363418"/>
                </a:lnTo>
                <a:lnTo>
                  <a:pt x="28398" y="370271"/>
                </a:lnTo>
                <a:lnTo>
                  <a:pt x="26870" y="376824"/>
                </a:lnTo>
                <a:lnTo>
                  <a:pt x="24859" y="383177"/>
                </a:lnTo>
                <a:lnTo>
                  <a:pt x="22526" y="389396"/>
                </a:lnTo>
                <a:lnTo>
                  <a:pt x="20970" y="395527"/>
                </a:lnTo>
                <a:lnTo>
                  <a:pt x="19933" y="401599"/>
                </a:lnTo>
                <a:lnTo>
                  <a:pt x="19242" y="407631"/>
                </a:lnTo>
                <a:lnTo>
                  <a:pt x="17789" y="412645"/>
                </a:lnTo>
                <a:lnTo>
                  <a:pt x="15828" y="416980"/>
                </a:lnTo>
                <a:lnTo>
                  <a:pt x="13529" y="420861"/>
                </a:lnTo>
                <a:lnTo>
                  <a:pt x="11996" y="424441"/>
                </a:lnTo>
                <a:lnTo>
                  <a:pt x="10974" y="427821"/>
                </a:lnTo>
                <a:lnTo>
                  <a:pt x="9334" y="440373"/>
                </a:lnTo>
                <a:lnTo>
                  <a:pt x="8207" y="443402"/>
                </a:lnTo>
                <a:lnTo>
                  <a:pt x="6463" y="446414"/>
                </a:lnTo>
                <a:lnTo>
                  <a:pt x="15" y="455394"/>
                </a:lnTo>
                <a:lnTo>
                  <a:pt x="1" y="455412"/>
                </a:lnTo>
                <a:lnTo>
                  <a:pt x="1" y="455414"/>
                </a:lnTo>
                <a:lnTo>
                  <a:pt x="0" y="450673"/>
                </a:lnTo>
                <a:lnTo>
                  <a:pt x="992" y="449277"/>
                </a:lnTo>
                <a:lnTo>
                  <a:pt x="2646" y="448346"/>
                </a:lnTo>
                <a:lnTo>
                  <a:pt x="8930" y="4464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286"/>
          <p:cNvSpPr/>
          <p:nvPr/>
        </p:nvSpPr>
        <p:spPr>
          <a:xfrm>
            <a:off x="7804603" y="2367734"/>
            <a:ext cx="258332" cy="184649"/>
          </a:xfrm>
          <a:custGeom>
            <a:avLst/>
            <a:gdLst/>
            <a:ahLst/>
            <a:cxnLst/>
            <a:rect l="0" t="0" r="0" b="0"/>
            <a:pathLst>
              <a:path w="258332" h="184649">
                <a:moveTo>
                  <a:pt x="160678" y="16492"/>
                </a:moveTo>
                <a:lnTo>
                  <a:pt x="139687" y="16492"/>
                </a:lnTo>
                <a:lnTo>
                  <a:pt x="136762" y="17484"/>
                </a:lnTo>
                <a:lnTo>
                  <a:pt x="130866" y="21233"/>
                </a:lnTo>
                <a:lnTo>
                  <a:pt x="126913" y="22629"/>
                </a:lnTo>
                <a:lnTo>
                  <a:pt x="122292" y="23560"/>
                </a:lnTo>
                <a:lnTo>
                  <a:pt x="117228" y="24180"/>
                </a:lnTo>
                <a:lnTo>
                  <a:pt x="112860" y="25586"/>
                </a:lnTo>
                <a:lnTo>
                  <a:pt x="105360" y="29794"/>
                </a:lnTo>
                <a:lnTo>
                  <a:pt x="100979" y="32306"/>
                </a:lnTo>
                <a:lnTo>
                  <a:pt x="90820" y="37742"/>
                </a:lnTo>
                <a:lnTo>
                  <a:pt x="73943" y="46380"/>
                </a:lnTo>
                <a:lnTo>
                  <a:pt x="69121" y="49316"/>
                </a:lnTo>
                <a:lnTo>
                  <a:pt x="64912" y="52265"/>
                </a:lnTo>
                <a:lnTo>
                  <a:pt x="61116" y="55224"/>
                </a:lnTo>
                <a:lnTo>
                  <a:pt x="56600" y="59180"/>
                </a:lnTo>
                <a:lnTo>
                  <a:pt x="51605" y="63802"/>
                </a:lnTo>
                <a:lnTo>
                  <a:pt x="34071" y="80738"/>
                </a:lnTo>
                <a:lnTo>
                  <a:pt x="7259" y="107415"/>
                </a:lnTo>
                <a:lnTo>
                  <a:pt x="4821" y="110842"/>
                </a:lnTo>
                <a:lnTo>
                  <a:pt x="3194" y="114118"/>
                </a:lnTo>
                <a:lnTo>
                  <a:pt x="2111" y="117295"/>
                </a:lnTo>
                <a:lnTo>
                  <a:pt x="1388" y="121397"/>
                </a:lnTo>
                <a:lnTo>
                  <a:pt x="906" y="126116"/>
                </a:lnTo>
                <a:lnTo>
                  <a:pt x="372" y="135659"/>
                </a:lnTo>
                <a:lnTo>
                  <a:pt x="133" y="143208"/>
                </a:lnTo>
                <a:lnTo>
                  <a:pt x="0" y="153036"/>
                </a:lnTo>
                <a:lnTo>
                  <a:pt x="974" y="157130"/>
                </a:lnTo>
                <a:lnTo>
                  <a:pt x="2614" y="161845"/>
                </a:lnTo>
                <a:lnTo>
                  <a:pt x="4700" y="166972"/>
                </a:lnTo>
                <a:lnTo>
                  <a:pt x="7083" y="170390"/>
                </a:lnTo>
                <a:lnTo>
                  <a:pt x="9664" y="172669"/>
                </a:lnTo>
                <a:lnTo>
                  <a:pt x="16170" y="176193"/>
                </a:lnTo>
                <a:lnTo>
                  <a:pt x="25676" y="181067"/>
                </a:lnTo>
                <a:lnTo>
                  <a:pt x="30989" y="182763"/>
                </a:lnTo>
                <a:lnTo>
                  <a:pt x="36516" y="183894"/>
                </a:lnTo>
                <a:lnTo>
                  <a:pt x="42183" y="184648"/>
                </a:lnTo>
                <a:lnTo>
                  <a:pt x="48939" y="184159"/>
                </a:lnTo>
                <a:lnTo>
                  <a:pt x="56420" y="182840"/>
                </a:lnTo>
                <a:lnTo>
                  <a:pt x="64384" y="180969"/>
                </a:lnTo>
                <a:lnTo>
                  <a:pt x="72669" y="179721"/>
                </a:lnTo>
                <a:lnTo>
                  <a:pt x="81169" y="178890"/>
                </a:lnTo>
                <a:lnTo>
                  <a:pt x="89812" y="178335"/>
                </a:lnTo>
                <a:lnTo>
                  <a:pt x="97559" y="176973"/>
                </a:lnTo>
                <a:lnTo>
                  <a:pt x="104708" y="175073"/>
                </a:lnTo>
                <a:lnTo>
                  <a:pt x="135180" y="164895"/>
                </a:lnTo>
                <a:lnTo>
                  <a:pt x="143679" y="161068"/>
                </a:lnTo>
                <a:lnTo>
                  <a:pt x="152322" y="156532"/>
                </a:lnTo>
                <a:lnTo>
                  <a:pt x="161060" y="151524"/>
                </a:lnTo>
                <a:lnTo>
                  <a:pt x="169862" y="147193"/>
                </a:lnTo>
                <a:lnTo>
                  <a:pt x="178707" y="143313"/>
                </a:lnTo>
                <a:lnTo>
                  <a:pt x="187580" y="139735"/>
                </a:lnTo>
                <a:lnTo>
                  <a:pt x="195480" y="135365"/>
                </a:lnTo>
                <a:lnTo>
                  <a:pt x="202731" y="130467"/>
                </a:lnTo>
                <a:lnTo>
                  <a:pt x="209549" y="125218"/>
                </a:lnTo>
                <a:lnTo>
                  <a:pt x="216079" y="119733"/>
                </a:lnTo>
                <a:lnTo>
                  <a:pt x="222416" y="114093"/>
                </a:lnTo>
                <a:lnTo>
                  <a:pt x="228626" y="108348"/>
                </a:lnTo>
                <a:lnTo>
                  <a:pt x="233757" y="102534"/>
                </a:lnTo>
                <a:lnTo>
                  <a:pt x="238171" y="96674"/>
                </a:lnTo>
                <a:lnTo>
                  <a:pt x="242105" y="90782"/>
                </a:lnTo>
                <a:lnTo>
                  <a:pt x="245720" y="85863"/>
                </a:lnTo>
                <a:lnTo>
                  <a:pt x="249122" y="81591"/>
                </a:lnTo>
                <a:lnTo>
                  <a:pt x="252384" y="77751"/>
                </a:lnTo>
                <a:lnTo>
                  <a:pt x="254557" y="73206"/>
                </a:lnTo>
                <a:lnTo>
                  <a:pt x="256006" y="68192"/>
                </a:lnTo>
                <a:lnTo>
                  <a:pt x="256972" y="62865"/>
                </a:lnTo>
                <a:lnTo>
                  <a:pt x="257616" y="58321"/>
                </a:lnTo>
                <a:lnTo>
                  <a:pt x="258046" y="54300"/>
                </a:lnTo>
                <a:lnTo>
                  <a:pt x="258331" y="50627"/>
                </a:lnTo>
                <a:lnTo>
                  <a:pt x="257531" y="46194"/>
                </a:lnTo>
                <a:lnTo>
                  <a:pt x="256004" y="41254"/>
                </a:lnTo>
                <a:lnTo>
                  <a:pt x="253994" y="35977"/>
                </a:lnTo>
                <a:lnTo>
                  <a:pt x="251661" y="31466"/>
                </a:lnTo>
                <a:lnTo>
                  <a:pt x="249114" y="27467"/>
                </a:lnTo>
                <a:lnTo>
                  <a:pt x="246424" y="23809"/>
                </a:lnTo>
                <a:lnTo>
                  <a:pt x="243639" y="21370"/>
                </a:lnTo>
                <a:lnTo>
                  <a:pt x="240789" y="19744"/>
                </a:lnTo>
                <a:lnTo>
                  <a:pt x="233986" y="16945"/>
                </a:lnTo>
                <a:lnTo>
                  <a:pt x="224348" y="12394"/>
                </a:lnTo>
                <a:lnTo>
                  <a:pt x="218007" y="10783"/>
                </a:lnTo>
                <a:lnTo>
                  <a:pt x="210803" y="9710"/>
                </a:lnTo>
                <a:lnTo>
                  <a:pt x="203024" y="8994"/>
                </a:lnTo>
                <a:lnTo>
                  <a:pt x="194862" y="7524"/>
                </a:lnTo>
                <a:lnTo>
                  <a:pt x="186444" y="5553"/>
                </a:lnTo>
                <a:lnTo>
                  <a:pt x="177856" y="3246"/>
                </a:lnTo>
                <a:lnTo>
                  <a:pt x="169152" y="1708"/>
                </a:lnTo>
                <a:lnTo>
                  <a:pt x="160374" y="683"/>
                </a:lnTo>
                <a:lnTo>
                  <a:pt x="151546" y="0"/>
                </a:lnTo>
                <a:lnTo>
                  <a:pt x="143676" y="536"/>
                </a:lnTo>
                <a:lnTo>
                  <a:pt x="136445" y="1886"/>
                </a:lnTo>
                <a:lnTo>
                  <a:pt x="129639" y="3778"/>
                </a:lnTo>
                <a:lnTo>
                  <a:pt x="122126" y="5040"/>
                </a:lnTo>
                <a:lnTo>
                  <a:pt x="114141" y="5880"/>
                </a:lnTo>
                <a:lnTo>
                  <a:pt x="105840" y="6441"/>
                </a:lnTo>
                <a:lnTo>
                  <a:pt x="91326" y="7064"/>
                </a:lnTo>
                <a:lnTo>
                  <a:pt x="62451" y="75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287"/>
          <p:cNvSpPr/>
          <p:nvPr/>
        </p:nvSpPr>
        <p:spPr>
          <a:xfrm>
            <a:off x="8180043" y="2366367"/>
            <a:ext cx="222621" cy="141479"/>
          </a:xfrm>
          <a:custGeom>
            <a:avLst/>
            <a:gdLst/>
            <a:ahLst/>
            <a:cxnLst/>
            <a:rect l="0" t="0" r="0" b="0"/>
            <a:pathLst>
              <a:path w="222621" h="141479">
                <a:moveTo>
                  <a:pt x="106707" y="26789"/>
                </a:moveTo>
                <a:lnTo>
                  <a:pt x="101966" y="26789"/>
                </a:lnTo>
                <a:lnTo>
                  <a:pt x="99577" y="27781"/>
                </a:lnTo>
                <a:lnTo>
                  <a:pt x="94278" y="31529"/>
                </a:lnTo>
                <a:lnTo>
                  <a:pt x="90483" y="32926"/>
                </a:lnTo>
                <a:lnTo>
                  <a:pt x="85969" y="33857"/>
                </a:lnTo>
                <a:lnTo>
                  <a:pt x="80975" y="34477"/>
                </a:lnTo>
                <a:lnTo>
                  <a:pt x="75661" y="35883"/>
                </a:lnTo>
                <a:lnTo>
                  <a:pt x="70135" y="37812"/>
                </a:lnTo>
                <a:lnTo>
                  <a:pt x="64466" y="40091"/>
                </a:lnTo>
                <a:lnTo>
                  <a:pt x="58702" y="43595"/>
                </a:lnTo>
                <a:lnTo>
                  <a:pt x="52876" y="47914"/>
                </a:lnTo>
                <a:lnTo>
                  <a:pt x="47006" y="52779"/>
                </a:lnTo>
                <a:lnTo>
                  <a:pt x="42101" y="57014"/>
                </a:lnTo>
                <a:lnTo>
                  <a:pt x="37839" y="60830"/>
                </a:lnTo>
                <a:lnTo>
                  <a:pt x="34006" y="64366"/>
                </a:lnTo>
                <a:lnTo>
                  <a:pt x="19130" y="78823"/>
                </a:lnTo>
                <a:lnTo>
                  <a:pt x="15580" y="83306"/>
                </a:lnTo>
                <a:lnTo>
                  <a:pt x="13213" y="87287"/>
                </a:lnTo>
                <a:lnTo>
                  <a:pt x="11635" y="90934"/>
                </a:lnTo>
                <a:lnTo>
                  <a:pt x="9591" y="94357"/>
                </a:lnTo>
                <a:lnTo>
                  <a:pt x="7236" y="97631"/>
                </a:lnTo>
                <a:lnTo>
                  <a:pt x="4675" y="100806"/>
                </a:lnTo>
                <a:lnTo>
                  <a:pt x="2966" y="103915"/>
                </a:lnTo>
                <a:lnTo>
                  <a:pt x="1828" y="106980"/>
                </a:lnTo>
                <a:lnTo>
                  <a:pt x="1068" y="110015"/>
                </a:lnTo>
                <a:lnTo>
                  <a:pt x="563" y="113031"/>
                </a:lnTo>
                <a:lnTo>
                  <a:pt x="225" y="116033"/>
                </a:lnTo>
                <a:lnTo>
                  <a:pt x="0" y="119027"/>
                </a:lnTo>
                <a:lnTo>
                  <a:pt x="842" y="122015"/>
                </a:lnTo>
                <a:lnTo>
                  <a:pt x="2396" y="125000"/>
                </a:lnTo>
                <a:lnTo>
                  <a:pt x="4424" y="127982"/>
                </a:lnTo>
                <a:lnTo>
                  <a:pt x="7760" y="129969"/>
                </a:lnTo>
                <a:lnTo>
                  <a:pt x="11969" y="131295"/>
                </a:lnTo>
                <a:lnTo>
                  <a:pt x="16759" y="132178"/>
                </a:lnTo>
                <a:lnTo>
                  <a:pt x="21936" y="133759"/>
                </a:lnTo>
                <a:lnTo>
                  <a:pt x="27373" y="135806"/>
                </a:lnTo>
                <a:lnTo>
                  <a:pt x="32982" y="138162"/>
                </a:lnTo>
                <a:lnTo>
                  <a:pt x="38704" y="139733"/>
                </a:lnTo>
                <a:lnTo>
                  <a:pt x="44505" y="140780"/>
                </a:lnTo>
                <a:lnTo>
                  <a:pt x="50356" y="141478"/>
                </a:lnTo>
                <a:lnTo>
                  <a:pt x="57233" y="140952"/>
                </a:lnTo>
                <a:lnTo>
                  <a:pt x="64794" y="139608"/>
                </a:lnTo>
                <a:lnTo>
                  <a:pt x="72812" y="137720"/>
                </a:lnTo>
                <a:lnTo>
                  <a:pt x="81133" y="136462"/>
                </a:lnTo>
                <a:lnTo>
                  <a:pt x="89658" y="135623"/>
                </a:lnTo>
                <a:lnTo>
                  <a:pt x="98317" y="135064"/>
                </a:lnTo>
                <a:lnTo>
                  <a:pt x="107066" y="133699"/>
                </a:lnTo>
                <a:lnTo>
                  <a:pt x="115876" y="131796"/>
                </a:lnTo>
                <a:lnTo>
                  <a:pt x="124726" y="129536"/>
                </a:lnTo>
                <a:lnTo>
                  <a:pt x="132610" y="127037"/>
                </a:lnTo>
                <a:lnTo>
                  <a:pt x="139850" y="124379"/>
                </a:lnTo>
                <a:lnTo>
                  <a:pt x="146661" y="121614"/>
                </a:lnTo>
                <a:lnTo>
                  <a:pt x="154179" y="118779"/>
                </a:lnTo>
                <a:lnTo>
                  <a:pt x="170469" y="112983"/>
                </a:lnTo>
                <a:lnTo>
                  <a:pt x="177988" y="110049"/>
                </a:lnTo>
                <a:lnTo>
                  <a:pt x="184985" y="107100"/>
                </a:lnTo>
                <a:lnTo>
                  <a:pt x="191635" y="104142"/>
                </a:lnTo>
                <a:lnTo>
                  <a:pt x="197059" y="101178"/>
                </a:lnTo>
                <a:lnTo>
                  <a:pt x="201669" y="98210"/>
                </a:lnTo>
                <a:lnTo>
                  <a:pt x="205733" y="95239"/>
                </a:lnTo>
                <a:lnTo>
                  <a:pt x="209435" y="92266"/>
                </a:lnTo>
                <a:lnTo>
                  <a:pt x="212896" y="89292"/>
                </a:lnTo>
                <a:lnTo>
                  <a:pt x="216194" y="86317"/>
                </a:lnTo>
                <a:lnTo>
                  <a:pt x="218394" y="82349"/>
                </a:lnTo>
                <a:lnTo>
                  <a:pt x="219859" y="77719"/>
                </a:lnTo>
                <a:lnTo>
                  <a:pt x="220838" y="72649"/>
                </a:lnTo>
                <a:lnTo>
                  <a:pt x="221489" y="68276"/>
                </a:lnTo>
                <a:lnTo>
                  <a:pt x="221923" y="64369"/>
                </a:lnTo>
                <a:lnTo>
                  <a:pt x="222213" y="60772"/>
                </a:lnTo>
                <a:lnTo>
                  <a:pt x="222406" y="57381"/>
                </a:lnTo>
                <a:lnTo>
                  <a:pt x="222620" y="50969"/>
                </a:lnTo>
                <a:lnTo>
                  <a:pt x="221686" y="47870"/>
                </a:lnTo>
                <a:lnTo>
                  <a:pt x="220070" y="44811"/>
                </a:lnTo>
                <a:lnTo>
                  <a:pt x="218001" y="41780"/>
                </a:lnTo>
                <a:lnTo>
                  <a:pt x="216621" y="38767"/>
                </a:lnTo>
                <a:lnTo>
                  <a:pt x="215701" y="35767"/>
                </a:lnTo>
                <a:lnTo>
                  <a:pt x="215089" y="32774"/>
                </a:lnTo>
                <a:lnTo>
                  <a:pt x="212695" y="29787"/>
                </a:lnTo>
                <a:lnTo>
                  <a:pt x="209116" y="26803"/>
                </a:lnTo>
                <a:lnTo>
                  <a:pt x="204745" y="23822"/>
                </a:lnTo>
                <a:lnTo>
                  <a:pt x="200839" y="21834"/>
                </a:lnTo>
                <a:lnTo>
                  <a:pt x="197243" y="20509"/>
                </a:lnTo>
                <a:lnTo>
                  <a:pt x="193853" y="19626"/>
                </a:lnTo>
                <a:lnTo>
                  <a:pt x="187440" y="15998"/>
                </a:lnTo>
                <a:lnTo>
                  <a:pt x="184342" y="13642"/>
                </a:lnTo>
                <a:lnTo>
                  <a:pt x="180291" y="12071"/>
                </a:lnTo>
                <a:lnTo>
                  <a:pt x="175607" y="11024"/>
                </a:lnTo>
                <a:lnTo>
                  <a:pt x="170500" y="10326"/>
                </a:lnTo>
                <a:lnTo>
                  <a:pt x="165111" y="8868"/>
                </a:lnTo>
                <a:lnTo>
                  <a:pt x="159532" y="6904"/>
                </a:lnTo>
                <a:lnTo>
                  <a:pt x="153830" y="4603"/>
                </a:lnTo>
                <a:lnTo>
                  <a:pt x="149036" y="3068"/>
                </a:lnTo>
                <a:lnTo>
                  <a:pt x="144848" y="2045"/>
                </a:lnTo>
                <a:lnTo>
                  <a:pt x="141063" y="1363"/>
                </a:lnTo>
                <a:lnTo>
                  <a:pt x="136557" y="909"/>
                </a:lnTo>
                <a:lnTo>
                  <a:pt x="131567" y="606"/>
                </a:lnTo>
                <a:lnTo>
                  <a:pt x="121724" y="269"/>
                </a:lnTo>
                <a:lnTo>
                  <a:pt x="110605" y="80"/>
                </a:lnTo>
                <a:lnTo>
                  <a:pt x="9777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288"/>
          <p:cNvSpPr/>
          <p:nvPr/>
        </p:nvSpPr>
        <p:spPr>
          <a:xfrm>
            <a:off x="8631068" y="2259210"/>
            <a:ext cx="214341" cy="160699"/>
          </a:xfrm>
          <a:custGeom>
            <a:avLst/>
            <a:gdLst/>
            <a:ahLst/>
            <a:cxnLst/>
            <a:rect l="0" t="0" r="0" b="0"/>
            <a:pathLst>
              <a:path w="214341" h="160699">
                <a:moveTo>
                  <a:pt x="173603" y="0"/>
                </a:moveTo>
                <a:lnTo>
                  <a:pt x="131363" y="0"/>
                </a:lnTo>
                <a:lnTo>
                  <a:pt x="125599" y="992"/>
                </a:lnTo>
                <a:lnTo>
                  <a:pt x="119773" y="2646"/>
                </a:lnTo>
                <a:lnTo>
                  <a:pt x="113904" y="4741"/>
                </a:lnTo>
                <a:lnTo>
                  <a:pt x="108007" y="7129"/>
                </a:lnTo>
                <a:lnTo>
                  <a:pt x="102091" y="9714"/>
                </a:lnTo>
                <a:lnTo>
                  <a:pt x="90226" y="15232"/>
                </a:lnTo>
                <a:lnTo>
                  <a:pt x="78338" y="20991"/>
                </a:lnTo>
                <a:lnTo>
                  <a:pt x="72390" y="24908"/>
                </a:lnTo>
                <a:lnTo>
                  <a:pt x="66440" y="29504"/>
                </a:lnTo>
                <a:lnTo>
                  <a:pt x="60489" y="34552"/>
                </a:lnTo>
                <a:lnTo>
                  <a:pt x="54537" y="38910"/>
                </a:lnTo>
                <a:lnTo>
                  <a:pt x="48585" y="42808"/>
                </a:lnTo>
                <a:lnTo>
                  <a:pt x="42633" y="46398"/>
                </a:lnTo>
                <a:lnTo>
                  <a:pt x="37672" y="49783"/>
                </a:lnTo>
                <a:lnTo>
                  <a:pt x="33372" y="53033"/>
                </a:lnTo>
                <a:lnTo>
                  <a:pt x="29514" y="56191"/>
                </a:lnTo>
                <a:lnTo>
                  <a:pt x="25950" y="60281"/>
                </a:lnTo>
                <a:lnTo>
                  <a:pt x="22582" y="64992"/>
                </a:lnTo>
                <a:lnTo>
                  <a:pt x="19344" y="70117"/>
                </a:lnTo>
                <a:lnTo>
                  <a:pt x="16194" y="74526"/>
                </a:lnTo>
                <a:lnTo>
                  <a:pt x="13102" y="78458"/>
                </a:lnTo>
                <a:lnTo>
                  <a:pt x="10047" y="82071"/>
                </a:lnTo>
                <a:lnTo>
                  <a:pt x="7019" y="86464"/>
                </a:lnTo>
                <a:lnTo>
                  <a:pt x="4008" y="91377"/>
                </a:lnTo>
                <a:lnTo>
                  <a:pt x="1008" y="96637"/>
                </a:lnTo>
                <a:lnTo>
                  <a:pt x="0" y="101136"/>
                </a:lnTo>
                <a:lnTo>
                  <a:pt x="321" y="105127"/>
                </a:lnTo>
                <a:lnTo>
                  <a:pt x="1526" y="108780"/>
                </a:lnTo>
                <a:lnTo>
                  <a:pt x="2331" y="112208"/>
                </a:lnTo>
                <a:lnTo>
                  <a:pt x="2867" y="115485"/>
                </a:lnTo>
                <a:lnTo>
                  <a:pt x="3224" y="118662"/>
                </a:lnTo>
                <a:lnTo>
                  <a:pt x="4455" y="122764"/>
                </a:lnTo>
                <a:lnTo>
                  <a:pt x="6267" y="127484"/>
                </a:lnTo>
                <a:lnTo>
                  <a:pt x="8468" y="132614"/>
                </a:lnTo>
                <a:lnTo>
                  <a:pt x="11919" y="137027"/>
                </a:lnTo>
                <a:lnTo>
                  <a:pt x="16204" y="140960"/>
                </a:lnTo>
                <a:lnTo>
                  <a:pt x="21045" y="144576"/>
                </a:lnTo>
                <a:lnTo>
                  <a:pt x="25264" y="146985"/>
                </a:lnTo>
                <a:lnTo>
                  <a:pt x="29070" y="148592"/>
                </a:lnTo>
                <a:lnTo>
                  <a:pt x="32599" y="149663"/>
                </a:lnTo>
                <a:lnTo>
                  <a:pt x="36936" y="151369"/>
                </a:lnTo>
                <a:lnTo>
                  <a:pt x="41812" y="153499"/>
                </a:lnTo>
                <a:lnTo>
                  <a:pt x="47048" y="155910"/>
                </a:lnTo>
                <a:lnTo>
                  <a:pt x="52522" y="157519"/>
                </a:lnTo>
                <a:lnTo>
                  <a:pt x="58155" y="158591"/>
                </a:lnTo>
                <a:lnTo>
                  <a:pt x="63895" y="159305"/>
                </a:lnTo>
                <a:lnTo>
                  <a:pt x="69707" y="159782"/>
                </a:lnTo>
                <a:lnTo>
                  <a:pt x="75565" y="160099"/>
                </a:lnTo>
                <a:lnTo>
                  <a:pt x="81456" y="160311"/>
                </a:lnTo>
                <a:lnTo>
                  <a:pt x="103966" y="160609"/>
                </a:lnTo>
                <a:lnTo>
                  <a:pt x="124747" y="160698"/>
                </a:lnTo>
                <a:lnTo>
                  <a:pt x="131111" y="159718"/>
                </a:lnTo>
                <a:lnTo>
                  <a:pt x="137338" y="158072"/>
                </a:lnTo>
                <a:lnTo>
                  <a:pt x="143473" y="155983"/>
                </a:lnTo>
                <a:lnTo>
                  <a:pt x="149548" y="153598"/>
                </a:lnTo>
                <a:lnTo>
                  <a:pt x="155582" y="151016"/>
                </a:lnTo>
                <a:lnTo>
                  <a:pt x="161589" y="148302"/>
                </a:lnTo>
                <a:lnTo>
                  <a:pt x="166586" y="145501"/>
                </a:lnTo>
                <a:lnTo>
                  <a:pt x="170910" y="142641"/>
                </a:lnTo>
                <a:lnTo>
                  <a:pt x="174785" y="139743"/>
                </a:lnTo>
                <a:lnTo>
                  <a:pt x="179352" y="136818"/>
                </a:lnTo>
                <a:lnTo>
                  <a:pt x="184380" y="133876"/>
                </a:lnTo>
                <a:lnTo>
                  <a:pt x="189718" y="130923"/>
                </a:lnTo>
                <a:lnTo>
                  <a:pt x="194268" y="126970"/>
                </a:lnTo>
                <a:lnTo>
                  <a:pt x="198293" y="122350"/>
                </a:lnTo>
                <a:lnTo>
                  <a:pt x="201970" y="117285"/>
                </a:lnTo>
                <a:lnTo>
                  <a:pt x="204421" y="112917"/>
                </a:lnTo>
                <a:lnTo>
                  <a:pt x="206054" y="109012"/>
                </a:lnTo>
                <a:lnTo>
                  <a:pt x="207145" y="105417"/>
                </a:lnTo>
                <a:lnTo>
                  <a:pt x="207870" y="101036"/>
                </a:lnTo>
                <a:lnTo>
                  <a:pt x="208355" y="96131"/>
                </a:lnTo>
                <a:lnTo>
                  <a:pt x="208676" y="90876"/>
                </a:lnTo>
                <a:lnTo>
                  <a:pt x="209884" y="86381"/>
                </a:lnTo>
                <a:lnTo>
                  <a:pt x="211682" y="82392"/>
                </a:lnTo>
                <a:lnTo>
                  <a:pt x="213871" y="78741"/>
                </a:lnTo>
                <a:lnTo>
                  <a:pt x="214340" y="75314"/>
                </a:lnTo>
                <a:lnTo>
                  <a:pt x="213659" y="72038"/>
                </a:lnTo>
                <a:lnTo>
                  <a:pt x="212214" y="68861"/>
                </a:lnTo>
                <a:lnTo>
                  <a:pt x="211250" y="65751"/>
                </a:lnTo>
                <a:lnTo>
                  <a:pt x="210607" y="62686"/>
                </a:lnTo>
                <a:lnTo>
                  <a:pt x="210179" y="59650"/>
                </a:lnTo>
                <a:lnTo>
                  <a:pt x="209893" y="55642"/>
                </a:lnTo>
                <a:lnTo>
                  <a:pt x="209703" y="50985"/>
                </a:lnTo>
                <a:lnTo>
                  <a:pt x="209576" y="45896"/>
                </a:lnTo>
                <a:lnTo>
                  <a:pt x="208499" y="42504"/>
                </a:lnTo>
                <a:lnTo>
                  <a:pt x="206789" y="40242"/>
                </a:lnTo>
                <a:lnTo>
                  <a:pt x="202243" y="36737"/>
                </a:lnTo>
                <a:lnTo>
                  <a:pt x="196915" y="31872"/>
                </a:lnTo>
                <a:lnTo>
                  <a:pt x="195098" y="29186"/>
                </a:lnTo>
                <a:lnTo>
                  <a:pt x="193886" y="26403"/>
                </a:lnTo>
                <a:lnTo>
                  <a:pt x="193078" y="23555"/>
                </a:lnTo>
                <a:lnTo>
                  <a:pt x="191548" y="21656"/>
                </a:lnTo>
                <a:lnTo>
                  <a:pt x="189534" y="20391"/>
                </a:lnTo>
                <a:lnTo>
                  <a:pt x="182533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289"/>
          <p:cNvSpPr/>
          <p:nvPr/>
        </p:nvSpPr>
        <p:spPr>
          <a:xfrm>
            <a:off x="8760023" y="2339578"/>
            <a:ext cx="125017" cy="196454"/>
          </a:xfrm>
          <a:custGeom>
            <a:avLst/>
            <a:gdLst/>
            <a:ahLst/>
            <a:cxnLst/>
            <a:rect l="0" t="0" r="0" b="0"/>
            <a:pathLst>
              <a:path w="125017" h="196454">
                <a:moveTo>
                  <a:pt x="0" y="0"/>
                </a:moveTo>
                <a:lnTo>
                  <a:pt x="46420" y="46420"/>
                </a:lnTo>
                <a:lnTo>
                  <a:pt x="49798" y="50790"/>
                </a:lnTo>
                <a:lnTo>
                  <a:pt x="53042" y="55688"/>
                </a:lnTo>
                <a:lnTo>
                  <a:pt x="56197" y="60938"/>
                </a:lnTo>
                <a:lnTo>
                  <a:pt x="59293" y="66422"/>
                </a:lnTo>
                <a:lnTo>
                  <a:pt x="65378" y="77807"/>
                </a:lnTo>
                <a:lnTo>
                  <a:pt x="68390" y="82629"/>
                </a:lnTo>
                <a:lnTo>
                  <a:pt x="71390" y="86836"/>
                </a:lnTo>
                <a:lnTo>
                  <a:pt x="74381" y="90632"/>
                </a:lnTo>
                <a:lnTo>
                  <a:pt x="77369" y="96140"/>
                </a:lnTo>
                <a:lnTo>
                  <a:pt x="80352" y="102789"/>
                </a:lnTo>
                <a:lnTo>
                  <a:pt x="83334" y="110198"/>
                </a:lnTo>
                <a:lnTo>
                  <a:pt x="86313" y="116129"/>
                </a:lnTo>
                <a:lnTo>
                  <a:pt x="89292" y="121076"/>
                </a:lnTo>
                <a:lnTo>
                  <a:pt x="92270" y="125365"/>
                </a:lnTo>
                <a:lnTo>
                  <a:pt x="95248" y="130210"/>
                </a:lnTo>
                <a:lnTo>
                  <a:pt x="98226" y="135424"/>
                </a:lnTo>
                <a:lnTo>
                  <a:pt x="101202" y="140884"/>
                </a:lnTo>
                <a:lnTo>
                  <a:pt x="104180" y="147501"/>
                </a:lnTo>
                <a:lnTo>
                  <a:pt x="107156" y="154888"/>
                </a:lnTo>
                <a:lnTo>
                  <a:pt x="110133" y="162790"/>
                </a:lnTo>
                <a:lnTo>
                  <a:pt x="113109" y="169050"/>
                </a:lnTo>
                <a:lnTo>
                  <a:pt x="116086" y="174215"/>
                </a:lnTo>
                <a:lnTo>
                  <a:pt x="119062" y="178652"/>
                </a:lnTo>
                <a:lnTo>
                  <a:pt x="121047" y="182601"/>
                </a:lnTo>
                <a:lnTo>
                  <a:pt x="122369" y="186226"/>
                </a:lnTo>
                <a:lnTo>
                  <a:pt x="125016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290"/>
          <p:cNvSpPr/>
          <p:nvPr/>
        </p:nvSpPr>
        <p:spPr>
          <a:xfrm>
            <a:off x="7813512" y="2687835"/>
            <a:ext cx="168232" cy="125006"/>
          </a:xfrm>
          <a:custGeom>
            <a:avLst/>
            <a:gdLst/>
            <a:ahLst/>
            <a:cxnLst/>
            <a:rect l="0" t="0" r="0" b="0"/>
            <a:pathLst>
              <a:path w="168232" h="125006">
                <a:moveTo>
                  <a:pt x="107120" y="8930"/>
                </a:moveTo>
                <a:lnTo>
                  <a:pt x="94692" y="8930"/>
                </a:lnTo>
                <a:lnTo>
                  <a:pt x="91889" y="9922"/>
                </a:lnTo>
                <a:lnTo>
                  <a:pt x="89028" y="11576"/>
                </a:lnTo>
                <a:lnTo>
                  <a:pt x="86129" y="13671"/>
                </a:lnTo>
                <a:lnTo>
                  <a:pt x="83205" y="15067"/>
                </a:lnTo>
                <a:lnTo>
                  <a:pt x="80262" y="15998"/>
                </a:lnTo>
                <a:lnTo>
                  <a:pt x="77309" y="16618"/>
                </a:lnTo>
                <a:lnTo>
                  <a:pt x="74348" y="17032"/>
                </a:lnTo>
                <a:lnTo>
                  <a:pt x="71381" y="17308"/>
                </a:lnTo>
                <a:lnTo>
                  <a:pt x="68411" y="17492"/>
                </a:lnTo>
                <a:lnTo>
                  <a:pt x="65439" y="18607"/>
                </a:lnTo>
                <a:lnTo>
                  <a:pt x="62466" y="20342"/>
                </a:lnTo>
                <a:lnTo>
                  <a:pt x="59491" y="22491"/>
                </a:lnTo>
                <a:lnTo>
                  <a:pt x="56516" y="23924"/>
                </a:lnTo>
                <a:lnTo>
                  <a:pt x="53540" y="24879"/>
                </a:lnTo>
                <a:lnTo>
                  <a:pt x="50564" y="25516"/>
                </a:lnTo>
                <a:lnTo>
                  <a:pt x="47588" y="26933"/>
                </a:lnTo>
                <a:lnTo>
                  <a:pt x="44612" y="28869"/>
                </a:lnTo>
                <a:lnTo>
                  <a:pt x="41635" y="31153"/>
                </a:lnTo>
                <a:lnTo>
                  <a:pt x="37666" y="33667"/>
                </a:lnTo>
                <a:lnTo>
                  <a:pt x="33036" y="36335"/>
                </a:lnTo>
                <a:lnTo>
                  <a:pt x="27965" y="39106"/>
                </a:lnTo>
                <a:lnTo>
                  <a:pt x="24585" y="41946"/>
                </a:lnTo>
                <a:lnTo>
                  <a:pt x="22330" y="44831"/>
                </a:lnTo>
                <a:lnTo>
                  <a:pt x="20828" y="47747"/>
                </a:lnTo>
                <a:lnTo>
                  <a:pt x="18833" y="50683"/>
                </a:lnTo>
                <a:lnTo>
                  <a:pt x="16513" y="53632"/>
                </a:lnTo>
                <a:lnTo>
                  <a:pt x="13973" y="56591"/>
                </a:lnTo>
                <a:lnTo>
                  <a:pt x="12280" y="59556"/>
                </a:lnTo>
                <a:lnTo>
                  <a:pt x="11150" y="62524"/>
                </a:lnTo>
                <a:lnTo>
                  <a:pt x="10398" y="65495"/>
                </a:lnTo>
                <a:lnTo>
                  <a:pt x="8905" y="68468"/>
                </a:lnTo>
                <a:lnTo>
                  <a:pt x="6916" y="71443"/>
                </a:lnTo>
                <a:lnTo>
                  <a:pt x="4599" y="74418"/>
                </a:lnTo>
                <a:lnTo>
                  <a:pt x="3054" y="77393"/>
                </a:lnTo>
                <a:lnTo>
                  <a:pt x="2024" y="80369"/>
                </a:lnTo>
                <a:lnTo>
                  <a:pt x="1337" y="83345"/>
                </a:lnTo>
                <a:lnTo>
                  <a:pt x="879" y="86321"/>
                </a:lnTo>
                <a:lnTo>
                  <a:pt x="573" y="89298"/>
                </a:lnTo>
                <a:lnTo>
                  <a:pt x="84" y="96463"/>
                </a:lnTo>
                <a:lnTo>
                  <a:pt x="0" y="107185"/>
                </a:lnTo>
                <a:lnTo>
                  <a:pt x="980" y="110152"/>
                </a:lnTo>
                <a:lnTo>
                  <a:pt x="2625" y="112130"/>
                </a:lnTo>
                <a:lnTo>
                  <a:pt x="7099" y="115320"/>
                </a:lnTo>
                <a:lnTo>
                  <a:pt x="9682" y="117560"/>
                </a:lnTo>
                <a:lnTo>
                  <a:pt x="12395" y="120045"/>
                </a:lnTo>
                <a:lnTo>
                  <a:pt x="15196" y="121702"/>
                </a:lnTo>
                <a:lnTo>
                  <a:pt x="18056" y="122807"/>
                </a:lnTo>
                <a:lnTo>
                  <a:pt x="20956" y="123543"/>
                </a:lnTo>
                <a:lnTo>
                  <a:pt x="24873" y="124034"/>
                </a:lnTo>
                <a:lnTo>
                  <a:pt x="29468" y="124361"/>
                </a:lnTo>
                <a:lnTo>
                  <a:pt x="34515" y="124580"/>
                </a:lnTo>
                <a:lnTo>
                  <a:pt x="45416" y="124822"/>
                </a:lnTo>
                <a:lnTo>
                  <a:pt x="86332" y="125005"/>
                </a:lnTo>
                <a:lnTo>
                  <a:pt x="91277" y="124016"/>
                </a:lnTo>
                <a:lnTo>
                  <a:pt x="95566" y="122365"/>
                </a:lnTo>
                <a:lnTo>
                  <a:pt x="99418" y="120272"/>
                </a:lnTo>
                <a:lnTo>
                  <a:pt x="114319" y="112586"/>
                </a:lnTo>
                <a:lnTo>
                  <a:pt x="118865" y="109784"/>
                </a:lnTo>
                <a:lnTo>
                  <a:pt x="122888" y="106924"/>
                </a:lnTo>
                <a:lnTo>
                  <a:pt x="126562" y="104025"/>
                </a:lnTo>
                <a:lnTo>
                  <a:pt x="130003" y="102092"/>
                </a:lnTo>
                <a:lnTo>
                  <a:pt x="133289" y="100804"/>
                </a:lnTo>
                <a:lnTo>
                  <a:pt x="136473" y="99945"/>
                </a:lnTo>
                <a:lnTo>
                  <a:pt x="139587" y="97388"/>
                </a:lnTo>
                <a:lnTo>
                  <a:pt x="142655" y="93699"/>
                </a:lnTo>
                <a:lnTo>
                  <a:pt x="145694" y="89255"/>
                </a:lnTo>
                <a:lnTo>
                  <a:pt x="148711" y="85300"/>
                </a:lnTo>
                <a:lnTo>
                  <a:pt x="151714" y="81672"/>
                </a:lnTo>
                <a:lnTo>
                  <a:pt x="154710" y="78261"/>
                </a:lnTo>
                <a:lnTo>
                  <a:pt x="156706" y="74994"/>
                </a:lnTo>
                <a:lnTo>
                  <a:pt x="158037" y="71824"/>
                </a:lnTo>
                <a:lnTo>
                  <a:pt x="158924" y="68719"/>
                </a:lnTo>
                <a:lnTo>
                  <a:pt x="160508" y="65657"/>
                </a:lnTo>
                <a:lnTo>
                  <a:pt x="162555" y="62623"/>
                </a:lnTo>
                <a:lnTo>
                  <a:pt x="164914" y="59608"/>
                </a:lnTo>
                <a:lnTo>
                  <a:pt x="166485" y="56606"/>
                </a:lnTo>
                <a:lnTo>
                  <a:pt x="167533" y="53612"/>
                </a:lnTo>
                <a:lnTo>
                  <a:pt x="168231" y="50624"/>
                </a:lnTo>
                <a:lnTo>
                  <a:pt x="167705" y="47640"/>
                </a:lnTo>
                <a:lnTo>
                  <a:pt x="166362" y="44659"/>
                </a:lnTo>
                <a:lnTo>
                  <a:pt x="161817" y="37485"/>
                </a:lnTo>
                <a:lnTo>
                  <a:pt x="161195" y="33858"/>
                </a:lnTo>
                <a:lnTo>
                  <a:pt x="161029" y="31502"/>
                </a:lnTo>
                <a:lnTo>
                  <a:pt x="159928" y="28939"/>
                </a:lnTo>
                <a:lnTo>
                  <a:pt x="158200" y="26238"/>
                </a:lnTo>
                <a:lnTo>
                  <a:pt x="156057" y="23446"/>
                </a:lnTo>
                <a:lnTo>
                  <a:pt x="154627" y="20591"/>
                </a:lnTo>
                <a:lnTo>
                  <a:pt x="153675" y="17697"/>
                </a:lnTo>
                <a:lnTo>
                  <a:pt x="153039" y="14774"/>
                </a:lnTo>
                <a:lnTo>
                  <a:pt x="151623" y="12826"/>
                </a:lnTo>
                <a:lnTo>
                  <a:pt x="149687" y="11528"/>
                </a:lnTo>
                <a:lnTo>
                  <a:pt x="147405" y="10662"/>
                </a:lnTo>
                <a:lnTo>
                  <a:pt x="142223" y="7054"/>
                </a:lnTo>
                <a:lnTo>
                  <a:pt x="135551" y="1394"/>
                </a:lnTo>
                <a:lnTo>
                  <a:pt x="131993" y="620"/>
                </a:lnTo>
                <a:lnTo>
                  <a:pt x="1249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291"/>
          <p:cNvSpPr/>
          <p:nvPr/>
        </p:nvSpPr>
        <p:spPr>
          <a:xfrm>
            <a:off x="8224273" y="2607468"/>
            <a:ext cx="44618" cy="250033"/>
          </a:xfrm>
          <a:custGeom>
            <a:avLst/>
            <a:gdLst/>
            <a:ahLst/>
            <a:cxnLst/>
            <a:rect l="0" t="0" r="0" b="0"/>
            <a:pathLst>
              <a:path w="44618" h="250033">
                <a:moveTo>
                  <a:pt x="44617" y="0"/>
                </a:moveTo>
                <a:lnTo>
                  <a:pt x="44617" y="7689"/>
                </a:lnTo>
                <a:lnTo>
                  <a:pt x="43625" y="8102"/>
                </a:lnTo>
                <a:lnTo>
                  <a:pt x="41971" y="8378"/>
                </a:lnTo>
                <a:lnTo>
                  <a:pt x="39876" y="8562"/>
                </a:lnTo>
                <a:lnTo>
                  <a:pt x="38480" y="9677"/>
                </a:lnTo>
                <a:lnTo>
                  <a:pt x="37549" y="11412"/>
                </a:lnTo>
                <a:lnTo>
                  <a:pt x="36515" y="15986"/>
                </a:lnTo>
                <a:lnTo>
                  <a:pt x="36054" y="21326"/>
                </a:lnTo>
                <a:lnTo>
                  <a:pt x="35850" y="27007"/>
                </a:lnTo>
                <a:lnTo>
                  <a:pt x="35719" y="38739"/>
                </a:lnTo>
                <a:lnTo>
                  <a:pt x="35690" y="64247"/>
                </a:lnTo>
                <a:lnTo>
                  <a:pt x="34697" y="68628"/>
                </a:lnTo>
                <a:lnTo>
                  <a:pt x="33043" y="73534"/>
                </a:lnTo>
                <a:lnTo>
                  <a:pt x="30947" y="78788"/>
                </a:lnTo>
                <a:lnTo>
                  <a:pt x="29551" y="83283"/>
                </a:lnTo>
                <a:lnTo>
                  <a:pt x="28620" y="87272"/>
                </a:lnTo>
                <a:lnTo>
                  <a:pt x="27999" y="90924"/>
                </a:lnTo>
                <a:lnTo>
                  <a:pt x="27586" y="95342"/>
                </a:lnTo>
                <a:lnTo>
                  <a:pt x="27309" y="100273"/>
                </a:lnTo>
                <a:lnTo>
                  <a:pt x="27124" y="105544"/>
                </a:lnTo>
                <a:lnTo>
                  <a:pt x="26010" y="111042"/>
                </a:lnTo>
                <a:lnTo>
                  <a:pt x="24275" y="116692"/>
                </a:lnTo>
                <a:lnTo>
                  <a:pt x="22126" y="122444"/>
                </a:lnTo>
                <a:lnTo>
                  <a:pt x="20693" y="127270"/>
                </a:lnTo>
                <a:lnTo>
                  <a:pt x="19739" y="131479"/>
                </a:lnTo>
                <a:lnTo>
                  <a:pt x="19102" y="135278"/>
                </a:lnTo>
                <a:lnTo>
                  <a:pt x="17685" y="139795"/>
                </a:lnTo>
                <a:lnTo>
                  <a:pt x="15748" y="144790"/>
                </a:lnTo>
                <a:lnTo>
                  <a:pt x="13466" y="150105"/>
                </a:lnTo>
                <a:lnTo>
                  <a:pt x="11942" y="155633"/>
                </a:lnTo>
                <a:lnTo>
                  <a:pt x="10928" y="161302"/>
                </a:lnTo>
                <a:lnTo>
                  <a:pt x="10251" y="167066"/>
                </a:lnTo>
                <a:lnTo>
                  <a:pt x="9801" y="171901"/>
                </a:lnTo>
                <a:lnTo>
                  <a:pt x="9500" y="176116"/>
                </a:lnTo>
                <a:lnTo>
                  <a:pt x="9165" y="183446"/>
                </a:lnTo>
                <a:lnTo>
                  <a:pt x="9016" y="190011"/>
                </a:lnTo>
                <a:lnTo>
                  <a:pt x="7985" y="193150"/>
                </a:lnTo>
                <a:lnTo>
                  <a:pt x="6306" y="196236"/>
                </a:lnTo>
                <a:lnTo>
                  <a:pt x="4193" y="199285"/>
                </a:lnTo>
                <a:lnTo>
                  <a:pt x="2784" y="203302"/>
                </a:lnTo>
                <a:lnTo>
                  <a:pt x="1846" y="207964"/>
                </a:lnTo>
                <a:lnTo>
                  <a:pt x="1220" y="213057"/>
                </a:lnTo>
                <a:lnTo>
                  <a:pt x="1795" y="217444"/>
                </a:lnTo>
                <a:lnTo>
                  <a:pt x="3171" y="221362"/>
                </a:lnTo>
                <a:lnTo>
                  <a:pt x="7767" y="230037"/>
                </a:lnTo>
                <a:lnTo>
                  <a:pt x="8395" y="233869"/>
                </a:lnTo>
                <a:lnTo>
                  <a:pt x="8832" y="241142"/>
                </a:lnTo>
                <a:lnTo>
                  <a:pt x="8898" y="250032"/>
                </a:lnTo>
                <a:lnTo>
                  <a:pt x="77" y="250032"/>
                </a:lnTo>
                <a:lnTo>
                  <a:pt x="0" y="245291"/>
                </a:lnTo>
                <a:lnTo>
                  <a:pt x="983" y="243894"/>
                </a:lnTo>
                <a:lnTo>
                  <a:pt x="2628" y="242964"/>
                </a:lnTo>
                <a:lnTo>
                  <a:pt x="8898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292"/>
          <p:cNvSpPr/>
          <p:nvPr/>
        </p:nvSpPr>
        <p:spPr>
          <a:xfrm>
            <a:off x="8661828" y="2678909"/>
            <a:ext cx="196387" cy="240977"/>
          </a:xfrm>
          <a:custGeom>
            <a:avLst/>
            <a:gdLst/>
            <a:ahLst/>
            <a:cxnLst/>
            <a:rect l="0" t="0" r="0" b="0"/>
            <a:pathLst>
              <a:path w="196387" h="240977">
                <a:moveTo>
                  <a:pt x="160703" y="89294"/>
                </a:moveTo>
                <a:lnTo>
                  <a:pt x="151773" y="89294"/>
                </a:lnTo>
                <a:lnTo>
                  <a:pt x="151773" y="66803"/>
                </a:lnTo>
                <a:lnTo>
                  <a:pt x="150781" y="65370"/>
                </a:lnTo>
                <a:lnTo>
                  <a:pt x="149127" y="64415"/>
                </a:lnTo>
                <a:lnTo>
                  <a:pt x="147032" y="63778"/>
                </a:lnTo>
                <a:lnTo>
                  <a:pt x="145635" y="62361"/>
                </a:lnTo>
                <a:lnTo>
                  <a:pt x="144705" y="60425"/>
                </a:lnTo>
                <a:lnTo>
                  <a:pt x="143210" y="54928"/>
                </a:lnTo>
                <a:lnTo>
                  <a:pt x="142952" y="49235"/>
                </a:lnTo>
                <a:lnTo>
                  <a:pt x="142853" y="37360"/>
                </a:lnTo>
                <a:lnTo>
                  <a:pt x="140202" y="33800"/>
                </a:lnTo>
                <a:lnTo>
                  <a:pt x="135155" y="28171"/>
                </a:lnTo>
                <a:lnTo>
                  <a:pt x="129541" y="22456"/>
                </a:lnTo>
                <a:lnTo>
                  <a:pt x="127030" y="20923"/>
                </a:lnTo>
                <a:lnTo>
                  <a:pt x="121594" y="19219"/>
                </a:lnTo>
                <a:lnTo>
                  <a:pt x="115870" y="15816"/>
                </a:lnTo>
                <a:lnTo>
                  <a:pt x="108851" y="10287"/>
                </a:lnTo>
                <a:lnTo>
                  <a:pt x="102895" y="4589"/>
                </a:lnTo>
                <a:lnTo>
                  <a:pt x="100337" y="3058"/>
                </a:lnTo>
                <a:lnTo>
                  <a:pt x="94847" y="1357"/>
                </a:lnTo>
                <a:lnTo>
                  <a:pt x="89100" y="602"/>
                </a:lnTo>
                <a:lnTo>
                  <a:pt x="83238" y="265"/>
                </a:lnTo>
                <a:lnTo>
                  <a:pt x="77326" y="116"/>
                </a:lnTo>
                <a:lnTo>
                  <a:pt x="58257" y="0"/>
                </a:lnTo>
                <a:lnTo>
                  <a:pt x="56686" y="991"/>
                </a:lnTo>
                <a:lnTo>
                  <a:pt x="55640" y="2644"/>
                </a:lnTo>
                <a:lnTo>
                  <a:pt x="54942" y="4738"/>
                </a:lnTo>
                <a:lnTo>
                  <a:pt x="53484" y="6134"/>
                </a:lnTo>
                <a:lnTo>
                  <a:pt x="51520" y="7065"/>
                </a:lnTo>
                <a:lnTo>
                  <a:pt x="49220" y="7685"/>
                </a:lnTo>
                <a:lnTo>
                  <a:pt x="44016" y="11020"/>
                </a:lnTo>
                <a:lnTo>
                  <a:pt x="41240" y="13299"/>
                </a:lnTo>
                <a:lnTo>
                  <a:pt x="39389" y="15810"/>
                </a:lnTo>
                <a:lnTo>
                  <a:pt x="37332" y="21246"/>
                </a:lnTo>
                <a:lnTo>
                  <a:pt x="33772" y="26970"/>
                </a:lnTo>
                <a:lnTo>
                  <a:pt x="31433" y="29885"/>
                </a:lnTo>
                <a:lnTo>
                  <a:pt x="29874" y="32821"/>
                </a:lnTo>
                <a:lnTo>
                  <a:pt x="28143" y="38728"/>
                </a:lnTo>
                <a:lnTo>
                  <a:pt x="24727" y="44661"/>
                </a:lnTo>
                <a:lnTo>
                  <a:pt x="22427" y="47632"/>
                </a:lnTo>
                <a:lnTo>
                  <a:pt x="20893" y="51598"/>
                </a:lnTo>
                <a:lnTo>
                  <a:pt x="19871" y="56226"/>
                </a:lnTo>
                <a:lnTo>
                  <a:pt x="19190" y="61295"/>
                </a:lnTo>
                <a:lnTo>
                  <a:pt x="17744" y="65667"/>
                </a:lnTo>
                <a:lnTo>
                  <a:pt x="13490" y="73171"/>
                </a:lnTo>
                <a:lnTo>
                  <a:pt x="10939" y="79813"/>
                </a:lnTo>
                <a:lnTo>
                  <a:pt x="9805" y="87064"/>
                </a:lnTo>
                <a:lnTo>
                  <a:pt x="9502" y="91776"/>
                </a:lnTo>
                <a:lnTo>
                  <a:pt x="9300" y="96901"/>
                </a:lnTo>
                <a:lnTo>
                  <a:pt x="8174" y="102303"/>
                </a:lnTo>
                <a:lnTo>
                  <a:pt x="6430" y="107888"/>
                </a:lnTo>
                <a:lnTo>
                  <a:pt x="4276" y="113596"/>
                </a:lnTo>
                <a:lnTo>
                  <a:pt x="2840" y="118394"/>
                </a:lnTo>
                <a:lnTo>
                  <a:pt x="1883" y="122585"/>
                </a:lnTo>
                <a:lnTo>
                  <a:pt x="1244" y="126370"/>
                </a:lnTo>
                <a:lnTo>
                  <a:pt x="818" y="130879"/>
                </a:lnTo>
                <a:lnTo>
                  <a:pt x="535" y="135868"/>
                </a:lnTo>
                <a:lnTo>
                  <a:pt x="220" y="146705"/>
                </a:lnTo>
                <a:lnTo>
                  <a:pt x="0" y="170986"/>
                </a:lnTo>
                <a:lnTo>
                  <a:pt x="982" y="175505"/>
                </a:lnTo>
                <a:lnTo>
                  <a:pt x="2629" y="180502"/>
                </a:lnTo>
                <a:lnTo>
                  <a:pt x="4718" y="185818"/>
                </a:lnTo>
                <a:lnTo>
                  <a:pt x="6111" y="190354"/>
                </a:lnTo>
                <a:lnTo>
                  <a:pt x="7040" y="194370"/>
                </a:lnTo>
                <a:lnTo>
                  <a:pt x="7659" y="198040"/>
                </a:lnTo>
                <a:lnTo>
                  <a:pt x="10993" y="204764"/>
                </a:lnTo>
                <a:lnTo>
                  <a:pt x="13271" y="207945"/>
                </a:lnTo>
                <a:lnTo>
                  <a:pt x="15802" y="214127"/>
                </a:lnTo>
                <a:lnTo>
                  <a:pt x="16477" y="217164"/>
                </a:lnTo>
                <a:lnTo>
                  <a:pt x="19873" y="223185"/>
                </a:lnTo>
                <a:lnTo>
                  <a:pt x="25396" y="230394"/>
                </a:lnTo>
                <a:lnTo>
                  <a:pt x="31094" y="236383"/>
                </a:lnTo>
                <a:lnTo>
                  <a:pt x="33617" y="237955"/>
                </a:lnTo>
                <a:lnTo>
                  <a:pt x="39066" y="239701"/>
                </a:lnTo>
                <a:lnTo>
                  <a:pt x="44796" y="240478"/>
                </a:lnTo>
                <a:lnTo>
                  <a:pt x="50649" y="240822"/>
                </a:lnTo>
                <a:lnTo>
                  <a:pt x="56559" y="240976"/>
                </a:lnTo>
                <a:lnTo>
                  <a:pt x="60515" y="240024"/>
                </a:lnTo>
                <a:lnTo>
                  <a:pt x="65137" y="238398"/>
                </a:lnTo>
                <a:lnTo>
                  <a:pt x="70203" y="236321"/>
                </a:lnTo>
                <a:lnTo>
                  <a:pt x="74572" y="234937"/>
                </a:lnTo>
                <a:lnTo>
                  <a:pt x="78478" y="234014"/>
                </a:lnTo>
                <a:lnTo>
                  <a:pt x="82073" y="233399"/>
                </a:lnTo>
                <a:lnTo>
                  <a:pt x="86455" y="231997"/>
                </a:lnTo>
                <a:lnTo>
                  <a:pt x="91360" y="230070"/>
                </a:lnTo>
                <a:lnTo>
                  <a:pt x="96615" y="227793"/>
                </a:lnTo>
                <a:lnTo>
                  <a:pt x="101110" y="226275"/>
                </a:lnTo>
                <a:lnTo>
                  <a:pt x="105099" y="225263"/>
                </a:lnTo>
                <a:lnTo>
                  <a:pt x="108751" y="224588"/>
                </a:lnTo>
                <a:lnTo>
                  <a:pt x="113170" y="223146"/>
                </a:lnTo>
                <a:lnTo>
                  <a:pt x="118100" y="221193"/>
                </a:lnTo>
                <a:lnTo>
                  <a:pt x="123371" y="218898"/>
                </a:lnTo>
                <a:lnTo>
                  <a:pt x="127878" y="216377"/>
                </a:lnTo>
                <a:lnTo>
                  <a:pt x="131874" y="213703"/>
                </a:lnTo>
                <a:lnTo>
                  <a:pt x="135531" y="210928"/>
                </a:lnTo>
                <a:lnTo>
                  <a:pt x="139952" y="209079"/>
                </a:lnTo>
                <a:lnTo>
                  <a:pt x="144884" y="207846"/>
                </a:lnTo>
                <a:lnTo>
                  <a:pt x="150157" y="207024"/>
                </a:lnTo>
                <a:lnTo>
                  <a:pt x="154665" y="205483"/>
                </a:lnTo>
                <a:lnTo>
                  <a:pt x="158662" y="203464"/>
                </a:lnTo>
                <a:lnTo>
                  <a:pt x="162318" y="201126"/>
                </a:lnTo>
                <a:lnTo>
                  <a:pt x="165749" y="198575"/>
                </a:lnTo>
                <a:lnTo>
                  <a:pt x="169028" y="195882"/>
                </a:lnTo>
                <a:lnTo>
                  <a:pt x="172205" y="193095"/>
                </a:lnTo>
                <a:lnTo>
                  <a:pt x="174324" y="190244"/>
                </a:lnTo>
                <a:lnTo>
                  <a:pt x="176678" y="184431"/>
                </a:lnTo>
                <a:lnTo>
                  <a:pt x="178298" y="180500"/>
                </a:lnTo>
                <a:lnTo>
                  <a:pt x="180371" y="175895"/>
                </a:lnTo>
                <a:lnTo>
                  <a:pt x="182744" y="170840"/>
                </a:lnTo>
                <a:lnTo>
                  <a:pt x="184326" y="166478"/>
                </a:lnTo>
                <a:lnTo>
                  <a:pt x="186086" y="158986"/>
                </a:lnTo>
                <a:lnTo>
                  <a:pt x="189513" y="152348"/>
                </a:lnTo>
                <a:lnTo>
                  <a:pt x="191816" y="149190"/>
                </a:lnTo>
                <a:lnTo>
                  <a:pt x="194374" y="143034"/>
                </a:lnTo>
                <a:lnTo>
                  <a:pt x="195511" y="136991"/>
                </a:lnTo>
                <a:lnTo>
                  <a:pt x="196017" y="130998"/>
                </a:lnTo>
                <a:lnTo>
                  <a:pt x="196242" y="125027"/>
                </a:lnTo>
                <a:lnTo>
                  <a:pt x="196386" y="113109"/>
                </a:lnTo>
                <a:lnTo>
                  <a:pt x="195405" y="110131"/>
                </a:lnTo>
                <a:lnTo>
                  <a:pt x="191671" y="104177"/>
                </a:lnTo>
                <a:lnTo>
                  <a:pt x="189348" y="98224"/>
                </a:lnTo>
                <a:lnTo>
                  <a:pt x="188317" y="92270"/>
                </a:lnTo>
                <a:lnTo>
                  <a:pt x="187858" y="86317"/>
                </a:lnTo>
                <a:lnTo>
                  <a:pt x="186744" y="83341"/>
                </a:lnTo>
                <a:lnTo>
                  <a:pt x="182860" y="77387"/>
                </a:lnTo>
                <a:lnTo>
                  <a:pt x="179836" y="73198"/>
                </a:lnTo>
                <a:lnTo>
                  <a:pt x="179128" y="69572"/>
                </a:lnTo>
                <a:lnTo>
                  <a:pt x="178637" y="62443"/>
                </a:lnTo>
                <a:lnTo>
                  <a:pt x="178571" y="54938"/>
                </a:lnTo>
                <a:lnTo>
                  <a:pt x="177576" y="54484"/>
                </a:lnTo>
                <a:lnTo>
                  <a:pt x="171495" y="53754"/>
                </a:lnTo>
                <a:lnTo>
                  <a:pt x="169636" y="53575"/>
                </a:lnTo>
                <a:lnTo>
                  <a:pt x="169635" y="53575"/>
                </a:lnTo>
                <a:lnTo>
                  <a:pt x="169632" y="53575"/>
                </a:lnTo>
                <a:lnTo>
                  <a:pt x="178562" y="535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293"/>
          <p:cNvSpPr/>
          <p:nvPr/>
        </p:nvSpPr>
        <p:spPr>
          <a:xfrm>
            <a:off x="7974210" y="3027164"/>
            <a:ext cx="35720" cy="294680"/>
          </a:xfrm>
          <a:custGeom>
            <a:avLst/>
            <a:gdLst/>
            <a:ahLst/>
            <a:cxnLst/>
            <a:rect l="0" t="0" r="0" b="0"/>
            <a:pathLst>
              <a:path w="35720" h="294680">
                <a:moveTo>
                  <a:pt x="35719" y="0"/>
                </a:moveTo>
                <a:lnTo>
                  <a:pt x="28031" y="0"/>
                </a:lnTo>
                <a:lnTo>
                  <a:pt x="27617" y="992"/>
                </a:lnTo>
                <a:lnTo>
                  <a:pt x="26952" y="9713"/>
                </a:lnTo>
                <a:lnTo>
                  <a:pt x="26899" y="12428"/>
                </a:lnTo>
                <a:lnTo>
                  <a:pt x="25870" y="15231"/>
                </a:lnTo>
                <a:lnTo>
                  <a:pt x="24193" y="18091"/>
                </a:lnTo>
                <a:lnTo>
                  <a:pt x="22082" y="20990"/>
                </a:lnTo>
                <a:lnTo>
                  <a:pt x="20674" y="24908"/>
                </a:lnTo>
                <a:lnTo>
                  <a:pt x="19736" y="29503"/>
                </a:lnTo>
                <a:lnTo>
                  <a:pt x="19110" y="34552"/>
                </a:lnTo>
                <a:lnTo>
                  <a:pt x="18693" y="39901"/>
                </a:lnTo>
                <a:lnTo>
                  <a:pt x="18416" y="45452"/>
                </a:lnTo>
                <a:lnTo>
                  <a:pt x="18107" y="56912"/>
                </a:lnTo>
                <a:lnTo>
                  <a:pt x="17862" y="135345"/>
                </a:lnTo>
                <a:lnTo>
                  <a:pt x="16869" y="142816"/>
                </a:lnTo>
                <a:lnTo>
                  <a:pt x="15216" y="149781"/>
                </a:lnTo>
                <a:lnTo>
                  <a:pt x="13120" y="156408"/>
                </a:lnTo>
                <a:lnTo>
                  <a:pt x="11723" y="163804"/>
                </a:lnTo>
                <a:lnTo>
                  <a:pt x="10792" y="171710"/>
                </a:lnTo>
                <a:lnTo>
                  <a:pt x="10171" y="179957"/>
                </a:lnTo>
                <a:lnTo>
                  <a:pt x="9758" y="187440"/>
                </a:lnTo>
                <a:lnTo>
                  <a:pt x="9298" y="201046"/>
                </a:lnTo>
                <a:lnTo>
                  <a:pt x="8184" y="208444"/>
                </a:lnTo>
                <a:lnTo>
                  <a:pt x="6447" y="216354"/>
                </a:lnTo>
                <a:lnTo>
                  <a:pt x="4299" y="224603"/>
                </a:lnTo>
                <a:lnTo>
                  <a:pt x="2865" y="231094"/>
                </a:lnTo>
                <a:lnTo>
                  <a:pt x="1910" y="236415"/>
                </a:lnTo>
                <a:lnTo>
                  <a:pt x="1274" y="240953"/>
                </a:lnTo>
                <a:lnTo>
                  <a:pt x="849" y="245964"/>
                </a:lnTo>
                <a:lnTo>
                  <a:pt x="566" y="251288"/>
                </a:lnTo>
                <a:lnTo>
                  <a:pt x="169" y="265617"/>
                </a:lnTo>
                <a:lnTo>
                  <a:pt x="0" y="2946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294"/>
          <p:cNvSpPr/>
          <p:nvPr/>
        </p:nvSpPr>
        <p:spPr>
          <a:xfrm>
            <a:off x="8215325" y="3116460"/>
            <a:ext cx="133774" cy="132583"/>
          </a:xfrm>
          <a:custGeom>
            <a:avLst/>
            <a:gdLst/>
            <a:ahLst/>
            <a:cxnLst/>
            <a:rect l="0" t="0" r="0" b="0"/>
            <a:pathLst>
              <a:path w="133774" h="132583">
                <a:moveTo>
                  <a:pt x="71425" y="35719"/>
                </a:moveTo>
                <a:lnTo>
                  <a:pt x="66684" y="40460"/>
                </a:lnTo>
                <a:lnTo>
                  <a:pt x="64295" y="41856"/>
                </a:lnTo>
                <a:lnTo>
                  <a:pt x="61710" y="42787"/>
                </a:lnTo>
                <a:lnTo>
                  <a:pt x="58996" y="43407"/>
                </a:lnTo>
                <a:lnTo>
                  <a:pt x="56193" y="43822"/>
                </a:lnTo>
                <a:lnTo>
                  <a:pt x="53333" y="44097"/>
                </a:lnTo>
                <a:lnTo>
                  <a:pt x="50434" y="44281"/>
                </a:lnTo>
                <a:lnTo>
                  <a:pt x="47509" y="45396"/>
                </a:lnTo>
                <a:lnTo>
                  <a:pt x="44566" y="47131"/>
                </a:lnTo>
                <a:lnTo>
                  <a:pt x="41613" y="49280"/>
                </a:lnTo>
                <a:lnTo>
                  <a:pt x="38651" y="51705"/>
                </a:lnTo>
                <a:lnTo>
                  <a:pt x="35686" y="54314"/>
                </a:lnTo>
                <a:lnTo>
                  <a:pt x="32715" y="57046"/>
                </a:lnTo>
                <a:lnTo>
                  <a:pt x="26770" y="62726"/>
                </a:lnTo>
                <a:lnTo>
                  <a:pt x="5939" y="83357"/>
                </a:lnTo>
                <a:lnTo>
                  <a:pt x="3955" y="86329"/>
                </a:lnTo>
                <a:lnTo>
                  <a:pt x="2632" y="89303"/>
                </a:lnTo>
                <a:lnTo>
                  <a:pt x="1750" y="92278"/>
                </a:lnTo>
                <a:lnTo>
                  <a:pt x="1162" y="95253"/>
                </a:lnTo>
                <a:lnTo>
                  <a:pt x="771" y="98229"/>
                </a:lnTo>
                <a:lnTo>
                  <a:pt x="509" y="101205"/>
                </a:lnTo>
                <a:lnTo>
                  <a:pt x="335" y="104181"/>
                </a:lnTo>
                <a:lnTo>
                  <a:pt x="33" y="114323"/>
                </a:lnTo>
                <a:lnTo>
                  <a:pt x="0" y="120305"/>
                </a:lnTo>
                <a:lnTo>
                  <a:pt x="988" y="121875"/>
                </a:lnTo>
                <a:lnTo>
                  <a:pt x="2639" y="122922"/>
                </a:lnTo>
                <a:lnTo>
                  <a:pt x="4732" y="123620"/>
                </a:lnTo>
                <a:lnTo>
                  <a:pt x="8111" y="125078"/>
                </a:lnTo>
                <a:lnTo>
                  <a:pt x="17158" y="129343"/>
                </a:lnTo>
                <a:lnTo>
                  <a:pt x="21356" y="130877"/>
                </a:lnTo>
                <a:lnTo>
                  <a:pt x="25147" y="131900"/>
                </a:lnTo>
                <a:lnTo>
                  <a:pt x="28667" y="132582"/>
                </a:lnTo>
                <a:lnTo>
                  <a:pt x="32997" y="132045"/>
                </a:lnTo>
                <a:lnTo>
                  <a:pt x="37869" y="130694"/>
                </a:lnTo>
                <a:lnTo>
                  <a:pt x="43101" y="128801"/>
                </a:lnTo>
                <a:lnTo>
                  <a:pt x="48573" y="127540"/>
                </a:lnTo>
                <a:lnTo>
                  <a:pt x="54207" y="126698"/>
                </a:lnTo>
                <a:lnTo>
                  <a:pt x="59946" y="126138"/>
                </a:lnTo>
                <a:lnTo>
                  <a:pt x="65756" y="124772"/>
                </a:lnTo>
                <a:lnTo>
                  <a:pt x="71614" y="122869"/>
                </a:lnTo>
                <a:lnTo>
                  <a:pt x="77504" y="120608"/>
                </a:lnTo>
                <a:lnTo>
                  <a:pt x="83415" y="118108"/>
                </a:lnTo>
                <a:lnTo>
                  <a:pt x="89340" y="115450"/>
                </a:lnTo>
                <a:lnTo>
                  <a:pt x="95274" y="112686"/>
                </a:lnTo>
                <a:lnTo>
                  <a:pt x="100224" y="109851"/>
                </a:lnTo>
                <a:lnTo>
                  <a:pt x="104515" y="106968"/>
                </a:lnTo>
                <a:lnTo>
                  <a:pt x="108367" y="104055"/>
                </a:lnTo>
                <a:lnTo>
                  <a:pt x="111927" y="101120"/>
                </a:lnTo>
                <a:lnTo>
                  <a:pt x="115294" y="98171"/>
                </a:lnTo>
                <a:lnTo>
                  <a:pt x="118530" y="95213"/>
                </a:lnTo>
                <a:lnTo>
                  <a:pt x="124772" y="89281"/>
                </a:lnTo>
                <a:lnTo>
                  <a:pt x="127825" y="86310"/>
                </a:lnTo>
                <a:lnTo>
                  <a:pt x="129861" y="83337"/>
                </a:lnTo>
                <a:lnTo>
                  <a:pt x="131218" y="80363"/>
                </a:lnTo>
                <a:lnTo>
                  <a:pt x="132122" y="77388"/>
                </a:lnTo>
                <a:lnTo>
                  <a:pt x="132726" y="73420"/>
                </a:lnTo>
                <a:lnTo>
                  <a:pt x="133128" y="68790"/>
                </a:lnTo>
                <a:lnTo>
                  <a:pt x="133574" y="59347"/>
                </a:lnTo>
                <a:lnTo>
                  <a:pt x="133773" y="51843"/>
                </a:lnTo>
                <a:lnTo>
                  <a:pt x="132834" y="48453"/>
                </a:lnTo>
                <a:lnTo>
                  <a:pt x="131215" y="45200"/>
                </a:lnTo>
                <a:lnTo>
                  <a:pt x="129144" y="42040"/>
                </a:lnTo>
                <a:lnTo>
                  <a:pt x="126772" y="38941"/>
                </a:lnTo>
                <a:lnTo>
                  <a:pt x="124197" y="35883"/>
                </a:lnTo>
                <a:lnTo>
                  <a:pt x="121490" y="32851"/>
                </a:lnTo>
                <a:lnTo>
                  <a:pt x="119684" y="29839"/>
                </a:lnTo>
                <a:lnTo>
                  <a:pt x="118479" y="26838"/>
                </a:lnTo>
                <a:lnTo>
                  <a:pt x="117677" y="23845"/>
                </a:lnTo>
                <a:lnTo>
                  <a:pt x="116150" y="21850"/>
                </a:lnTo>
                <a:lnTo>
                  <a:pt x="114140" y="20520"/>
                </a:lnTo>
                <a:lnTo>
                  <a:pt x="111807" y="19633"/>
                </a:lnTo>
                <a:lnTo>
                  <a:pt x="109260" y="18050"/>
                </a:lnTo>
                <a:lnTo>
                  <a:pt x="106570" y="16002"/>
                </a:lnTo>
                <a:lnTo>
                  <a:pt x="103785" y="13645"/>
                </a:lnTo>
                <a:lnTo>
                  <a:pt x="100935" y="12073"/>
                </a:lnTo>
                <a:lnTo>
                  <a:pt x="98045" y="11026"/>
                </a:lnTo>
                <a:lnTo>
                  <a:pt x="95124" y="10327"/>
                </a:lnTo>
                <a:lnTo>
                  <a:pt x="92185" y="8869"/>
                </a:lnTo>
                <a:lnTo>
                  <a:pt x="89233" y="6905"/>
                </a:lnTo>
                <a:lnTo>
                  <a:pt x="82108" y="1364"/>
                </a:lnTo>
                <a:lnTo>
                  <a:pt x="78488" y="607"/>
                </a:lnTo>
                <a:lnTo>
                  <a:pt x="71461" y="3"/>
                </a:lnTo>
                <a:lnTo>
                  <a:pt x="714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295"/>
          <p:cNvSpPr/>
          <p:nvPr/>
        </p:nvSpPr>
        <p:spPr>
          <a:xfrm>
            <a:off x="8840390" y="3143250"/>
            <a:ext cx="26790" cy="267891"/>
          </a:xfrm>
          <a:custGeom>
            <a:avLst/>
            <a:gdLst/>
            <a:ahLst/>
            <a:cxnLst/>
            <a:rect l="0" t="0" r="0" b="0"/>
            <a:pathLst>
              <a:path w="26790" h="267891">
                <a:moveTo>
                  <a:pt x="26789" y="0"/>
                </a:moveTo>
                <a:lnTo>
                  <a:pt x="19101" y="0"/>
                </a:lnTo>
                <a:lnTo>
                  <a:pt x="18687" y="991"/>
                </a:lnTo>
                <a:lnTo>
                  <a:pt x="17932" y="9094"/>
                </a:lnTo>
                <a:lnTo>
                  <a:pt x="17860" y="47376"/>
                </a:lnTo>
                <a:lnTo>
                  <a:pt x="16867" y="51428"/>
                </a:lnTo>
                <a:lnTo>
                  <a:pt x="15213" y="56113"/>
                </a:lnTo>
                <a:lnTo>
                  <a:pt x="13119" y="61221"/>
                </a:lnTo>
                <a:lnTo>
                  <a:pt x="11723" y="66611"/>
                </a:lnTo>
                <a:lnTo>
                  <a:pt x="10791" y="72188"/>
                </a:lnTo>
                <a:lnTo>
                  <a:pt x="10171" y="77891"/>
                </a:lnTo>
                <a:lnTo>
                  <a:pt x="9757" y="83677"/>
                </a:lnTo>
                <a:lnTo>
                  <a:pt x="9481" y="89519"/>
                </a:lnTo>
                <a:lnTo>
                  <a:pt x="9175" y="101301"/>
                </a:lnTo>
                <a:lnTo>
                  <a:pt x="9038" y="113153"/>
                </a:lnTo>
                <a:lnTo>
                  <a:pt x="8010" y="119091"/>
                </a:lnTo>
                <a:lnTo>
                  <a:pt x="6332" y="125035"/>
                </a:lnTo>
                <a:lnTo>
                  <a:pt x="4222" y="130981"/>
                </a:lnTo>
                <a:lnTo>
                  <a:pt x="2814" y="136930"/>
                </a:lnTo>
                <a:lnTo>
                  <a:pt x="1875" y="142880"/>
                </a:lnTo>
                <a:lnTo>
                  <a:pt x="1250" y="148832"/>
                </a:lnTo>
                <a:lnTo>
                  <a:pt x="833" y="153791"/>
                </a:lnTo>
                <a:lnTo>
                  <a:pt x="371" y="161948"/>
                </a:lnTo>
                <a:lnTo>
                  <a:pt x="164" y="171526"/>
                </a:lnTo>
                <a:lnTo>
                  <a:pt x="0" y="267890"/>
                </a:lnTo>
                <a:lnTo>
                  <a:pt x="0" y="2589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296"/>
          <p:cNvSpPr/>
          <p:nvPr/>
        </p:nvSpPr>
        <p:spPr>
          <a:xfrm>
            <a:off x="7995877" y="3509367"/>
            <a:ext cx="22983" cy="258962"/>
          </a:xfrm>
          <a:custGeom>
            <a:avLst/>
            <a:gdLst/>
            <a:ahLst/>
            <a:cxnLst/>
            <a:rect l="0" t="0" r="0" b="0"/>
            <a:pathLst>
              <a:path w="22983" h="258962">
                <a:moveTo>
                  <a:pt x="22982" y="0"/>
                </a:moveTo>
                <a:lnTo>
                  <a:pt x="22982" y="43472"/>
                </a:lnTo>
                <a:lnTo>
                  <a:pt x="21990" y="48825"/>
                </a:lnTo>
                <a:lnTo>
                  <a:pt x="20336" y="54378"/>
                </a:lnTo>
                <a:lnTo>
                  <a:pt x="18242" y="60065"/>
                </a:lnTo>
                <a:lnTo>
                  <a:pt x="16845" y="65839"/>
                </a:lnTo>
                <a:lnTo>
                  <a:pt x="15914" y="71674"/>
                </a:lnTo>
                <a:lnTo>
                  <a:pt x="15293" y="77548"/>
                </a:lnTo>
                <a:lnTo>
                  <a:pt x="14880" y="83448"/>
                </a:lnTo>
                <a:lnTo>
                  <a:pt x="14604" y="89367"/>
                </a:lnTo>
                <a:lnTo>
                  <a:pt x="14297" y="101234"/>
                </a:lnTo>
                <a:lnTo>
                  <a:pt x="14055" y="175249"/>
                </a:lnTo>
                <a:lnTo>
                  <a:pt x="13062" y="181325"/>
                </a:lnTo>
                <a:lnTo>
                  <a:pt x="11408" y="187360"/>
                </a:lnTo>
                <a:lnTo>
                  <a:pt x="9313" y="193367"/>
                </a:lnTo>
                <a:lnTo>
                  <a:pt x="7916" y="199357"/>
                </a:lnTo>
                <a:lnTo>
                  <a:pt x="6985" y="205334"/>
                </a:lnTo>
                <a:lnTo>
                  <a:pt x="6364" y="211303"/>
                </a:lnTo>
                <a:lnTo>
                  <a:pt x="5951" y="216275"/>
                </a:lnTo>
                <a:lnTo>
                  <a:pt x="5674" y="220582"/>
                </a:lnTo>
                <a:lnTo>
                  <a:pt x="5368" y="228013"/>
                </a:lnTo>
                <a:lnTo>
                  <a:pt x="5232" y="234623"/>
                </a:lnTo>
                <a:lnTo>
                  <a:pt x="4203" y="237775"/>
                </a:lnTo>
                <a:lnTo>
                  <a:pt x="2526" y="240868"/>
                </a:lnTo>
                <a:lnTo>
                  <a:pt x="415" y="243922"/>
                </a:lnTo>
                <a:lnTo>
                  <a:pt x="0" y="245958"/>
                </a:lnTo>
                <a:lnTo>
                  <a:pt x="715" y="247316"/>
                </a:lnTo>
                <a:lnTo>
                  <a:pt x="2185" y="248221"/>
                </a:lnTo>
                <a:lnTo>
                  <a:pt x="3164" y="249817"/>
                </a:lnTo>
                <a:lnTo>
                  <a:pt x="3816" y="251872"/>
                </a:lnTo>
                <a:lnTo>
                  <a:pt x="5123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297"/>
          <p:cNvSpPr/>
          <p:nvPr/>
        </p:nvSpPr>
        <p:spPr>
          <a:xfrm>
            <a:off x="8242101" y="3509367"/>
            <a:ext cx="62509" cy="257303"/>
          </a:xfrm>
          <a:custGeom>
            <a:avLst/>
            <a:gdLst/>
            <a:ahLst/>
            <a:cxnLst/>
            <a:rect l="0" t="0" r="0" b="0"/>
            <a:pathLst>
              <a:path w="62509" h="257303">
                <a:moveTo>
                  <a:pt x="62508" y="0"/>
                </a:moveTo>
                <a:lnTo>
                  <a:pt x="62508" y="4740"/>
                </a:lnTo>
                <a:lnTo>
                  <a:pt x="61516" y="8121"/>
                </a:lnTo>
                <a:lnTo>
                  <a:pt x="59862" y="12359"/>
                </a:lnTo>
                <a:lnTo>
                  <a:pt x="57767" y="17169"/>
                </a:lnTo>
                <a:lnTo>
                  <a:pt x="56371" y="21367"/>
                </a:lnTo>
                <a:lnTo>
                  <a:pt x="54819" y="28679"/>
                </a:lnTo>
                <a:lnTo>
                  <a:pt x="54405" y="33010"/>
                </a:lnTo>
                <a:lnTo>
                  <a:pt x="54129" y="37881"/>
                </a:lnTo>
                <a:lnTo>
                  <a:pt x="53945" y="43114"/>
                </a:lnTo>
                <a:lnTo>
                  <a:pt x="52830" y="48586"/>
                </a:lnTo>
                <a:lnTo>
                  <a:pt x="51095" y="54219"/>
                </a:lnTo>
                <a:lnTo>
                  <a:pt x="48947" y="59958"/>
                </a:lnTo>
                <a:lnTo>
                  <a:pt x="41181" y="82257"/>
                </a:lnTo>
                <a:lnTo>
                  <a:pt x="39360" y="89564"/>
                </a:lnTo>
                <a:lnTo>
                  <a:pt x="38147" y="96421"/>
                </a:lnTo>
                <a:lnTo>
                  <a:pt x="37337" y="102976"/>
                </a:lnTo>
                <a:lnTo>
                  <a:pt x="35806" y="109330"/>
                </a:lnTo>
                <a:lnTo>
                  <a:pt x="33793" y="115550"/>
                </a:lnTo>
                <a:lnTo>
                  <a:pt x="31459" y="121682"/>
                </a:lnTo>
                <a:lnTo>
                  <a:pt x="29901" y="127754"/>
                </a:lnTo>
                <a:lnTo>
                  <a:pt x="28864" y="133786"/>
                </a:lnTo>
                <a:lnTo>
                  <a:pt x="28172" y="139792"/>
                </a:lnTo>
                <a:lnTo>
                  <a:pt x="26719" y="146773"/>
                </a:lnTo>
                <a:lnTo>
                  <a:pt x="24757" y="154403"/>
                </a:lnTo>
                <a:lnTo>
                  <a:pt x="22458" y="162467"/>
                </a:lnTo>
                <a:lnTo>
                  <a:pt x="20925" y="168835"/>
                </a:lnTo>
                <a:lnTo>
                  <a:pt x="19904" y="174072"/>
                </a:lnTo>
                <a:lnTo>
                  <a:pt x="19222" y="178556"/>
                </a:lnTo>
                <a:lnTo>
                  <a:pt x="17776" y="183529"/>
                </a:lnTo>
                <a:lnTo>
                  <a:pt x="15819" y="188829"/>
                </a:lnTo>
                <a:lnTo>
                  <a:pt x="13523" y="194347"/>
                </a:lnTo>
                <a:lnTo>
                  <a:pt x="11992" y="200010"/>
                </a:lnTo>
                <a:lnTo>
                  <a:pt x="10971" y="205769"/>
                </a:lnTo>
                <a:lnTo>
                  <a:pt x="10290" y="211593"/>
                </a:lnTo>
                <a:lnTo>
                  <a:pt x="9837" y="216468"/>
                </a:lnTo>
                <a:lnTo>
                  <a:pt x="9534" y="220711"/>
                </a:lnTo>
                <a:lnTo>
                  <a:pt x="9333" y="224531"/>
                </a:lnTo>
                <a:lnTo>
                  <a:pt x="8207" y="228070"/>
                </a:lnTo>
                <a:lnTo>
                  <a:pt x="6463" y="231422"/>
                </a:lnTo>
                <a:lnTo>
                  <a:pt x="1276" y="239189"/>
                </a:lnTo>
                <a:lnTo>
                  <a:pt x="567" y="242897"/>
                </a:lnTo>
                <a:lnTo>
                  <a:pt x="168" y="250563"/>
                </a:lnTo>
                <a:lnTo>
                  <a:pt x="33" y="257302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298"/>
          <p:cNvSpPr/>
          <p:nvPr/>
        </p:nvSpPr>
        <p:spPr>
          <a:xfrm>
            <a:off x="8653402" y="3571875"/>
            <a:ext cx="276131" cy="195928"/>
          </a:xfrm>
          <a:custGeom>
            <a:avLst/>
            <a:gdLst/>
            <a:ahLst/>
            <a:cxnLst/>
            <a:rect l="0" t="0" r="0" b="0"/>
            <a:pathLst>
              <a:path w="276131" h="195928">
                <a:moveTo>
                  <a:pt x="258426" y="44648"/>
                </a:moveTo>
                <a:lnTo>
                  <a:pt x="253685" y="44648"/>
                </a:lnTo>
                <a:lnTo>
                  <a:pt x="252289" y="43655"/>
                </a:lnTo>
                <a:lnTo>
                  <a:pt x="251357" y="42002"/>
                </a:lnTo>
                <a:lnTo>
                  <a:pt x="250737" y="39908"/>
                </a:lnTo>
                <a:lnTo>
                  <a:pt x="249331" y="38511"/>
                </a:lnTo>
                <a:lnTo>
                  <a:pt x="247402" y="37580"/>
                </a:lnTo>
                <a:lnTo>
                  <a:pt x="241620" y="35554"/>
                </a:lnTo>
                <a:lnTo>
                  <a:pt x="237300" y="33624"/>
                </a:lnTo>
                <a:lnTo>
                  <a:pt x="227208" y="28835"/>
                </a:lnTo>
                <a:lnTo>
                  <a:pt x="216108" y="23398"/>
                </a:lnTo>
                <a:lnTo>
                  <a:pt x="210370" y="21552"/>
                </a:lnTo>
                <a:lnTo>
                  <a:pt x="204561" y="20321"/>
                </a:lnTo>
                <a:lnTo>
                  <a:pt x="198703" y="19500"/>
                </a:lnTo>
                <a:lnTo>
                  <a:pt x="191821" y="18953"/>
                </a:lnTo>
                <a:lnTo>
                  <a:pt x="184257" y="18588"/>
                </a:lnTo>
                <a:lnTo>
                  <a:pt x="168907" y="18183"/>
                </a:lnTo>
                <a:lnTo>
                  <a:pt x="124538" y="17887"/>
                </a:lnTo>
                <a:lnTo>
                  <a:pt x="110946" y="17872"/>
                </a:lnTo>
                <a:lnTo>
                  <a:pt x="104543" y="18860"/>
                </a:lnTo>
                <a:lnTo>
                  <a:pt x="98290" y="20510"/>
                </a:lnTo>
                <a:lnTo>
                  <a:pt x="92138" y="22603"/>
                </a:lnTo>
                <a:lnTo>
                  <a:pt x="86051" y="24990"/>
                </a:lnTo>
                <a:lnTo>
                  <a:pt x="80009" y="27574"/>
                </a:lnTo>
                <a:lnTo>
                  <a:pt x="68004" y="33091"/>
                </a:lnTo>
                <a:lnTo>
                  <a:pt x="38170" y="47671"/>
                </a:lnTo>
                <a:lnTo>
                  <a:pt x="33205" y="51624"/>
                </a:lnTo>
                <a:lnTo>
                  <a:pt x="28904" y="56244"/>
                </a:lnTo>
                <a:lnTo>
                  <a:pt x="25044" y="61308"/>
                </a:lnTo>
                <a:lnTo>
                  <a:pt x="21477" y="65676"/>
                </a:lnTo>
                <a:lnTo>
                  <a:pt x="18109" y="69581"/>
                </a:lnTo>
                <a:lnTo>
                  <a:pt x="14871" y="73176"/>
                </a:lnTo>
                <a:lnTo>
                  <a:pt x="8627" y="79817"/>
                </a:lnTo>
                <a:lnTo>
                  <a:pt x="5572" y="82977"/>
                </a:lnTo>
                <a:lnTo>
                  <a:pt x="3536" y="87068"/>
                </a:lnTo>
                <a:lnTo>
                  <a:pt x="2179" y="91779"/>
                </a:lnTo>
                <a:lnTo>
                  <a:pt x="1274" y="96905"/>
                </a:lnTo>
                <a:lnTo>
                  <a:pt x="671" y="102306"/>
                </a:lnTo>
                <a:lnTo>
                  <a:pt x="269" y="107891"/>
                </a:lnTo>
                <a:lnTo>
                  <a:pt x="0" y="113599"/>
                </a:lnTo>
                <a:lnTo>
                  <a:pt x="814" y="118397"/>
                </a:lnTo>
                <a:lnTo>
                  <a:pt x="2349" y="122587"/>
                </a:lnTo>
                <a:lnTo>
                  <a:pt x="4364" y="126373"/>
                </a:lnTo>
                <a:lnTo>
                  <a:pt x="6700" y="129889"/>
                </a:lnTo>
                <a:lnTo>
                  <a:pt x="9249" y="133225"/>
                </a:lnTo>
                <a:lnTo>
                  <a:pt x="11941" y="136442"/>
                </a:lnTo>
                <a:lnTo>
                  <a:pt x="14727" y="140570"/>
                </a:lnTo>
                <a:lnTo>
                  <a:pt x="17577" y="145307"/>
                </a:lnTo>
                <a:lnTo>
                  <a:pt x="20469" y="150450"/>
                </a:lnTo>
                <a:lnTo>
                  <a:pt x="25374" y="154870"/>
                </a:lnTo>
                <a:lnTo>
                  <a:pt x="31621" y="158809"/>
                </a:lnTo>
                <a:lnTo>
                  <a:pt x="58292" y="172260"/>
                </a:lnTo>
                <a:lnTo>
                  <a:pt x="65472" y="175363"/>
                </a:lnTo>
                <a:lnTo>
                  <a:pt x="73235" y="178425"/>
                </a:lnTo>
                <a:lnTo>
                  <a:pt x="89798" y="184472"/>
                </a:lnTo>
                <a:lnTo>
                  <a:pt x="107081" y="190466"/>
                </a:lnTo>
                <a:lnTo>
                  <a:pt x="115858" y="192462"/>
                </a:lnTo>
                <a:lnTo>
                  <a:pt x="124685" y="193792"/>
                </a:lnTo>
                <a:lnTo>
                  <a:pt x="133546" y="194679"/>
                </a:lnTo>
                <a:lnTo>
                  <a:pt x="141438" y="195271"/>
                </a:lnTo>
                <a:lnTo>
                  <a:pt x="148684" y="195664"/>
                </a:lnTo>
                <a:lnTo>
                  <a:pt x="155499" y="195927"/>
                </a:lnTo>
                <a:lnTo>
                  <a:pt x="163019" y="195110"/>
                </a:lnTo>
                <a:lnTo>
                  <a:pt x="171008" y="193573"/>
                </a:lnTo>
                <a:lnTo>
                  <a:pt x="179311" y="191556"/>
                </a:lnTo>
                <a:lnTo>
                  <a:pt x="186831" y="189220"/>
                </a:lnTo>
                <a:lnTo>
                  <a:pt x="193828" y="186670"/>
                </a:lnTo>
                <a:lnTo>
                  <a:pt x="200478" y="183978"/>
                </a:lnTo>
                <a:lnTo>
                  <a:pt x="206895" y="182183"/>
                </a:lnTo>
                <a:lnTo>
                  <a:pt x="213158" y="180986"/>
                </a:lnTo>
                <a:lnTo>
                  <a:pt x="219317" y="180189"/>
                </a:lnTo>
                <a:lnTo>
                  <a:pt x="224415" y="177672"/>
                </a:lnTo>
                <a:lnTo>
                  <a:pt x="228807" y="174011"/>
                </a:lnTo>
                <a:lnTo>
                  <a:pt x="232727" y="169585"/>
                </a:lnTo>
                <a:lnTo>
                  <a:pt x="239728" y="162022"/>
                </a:lnTo>
                <a:lnTo>
                  <a:pt x="242984" y="158616"/>
                </a:lnTo>
                <a:lnTo>
                  <a:pt x="246147" y="154361"/>
                </a:lnTo>
                <a:lnTo>
                  <a:pt x="249248" y="149540"/>
                </a:lnTo>
                <a:lnTo>
                  <a:pt x="252307" y="144341"/>
                </a:lnTo>
                <a:lnTo>
                  <a:pt x="255338" y="139884"/>
                </a:lnTo>
                <a:lnTo>
                  <a:pt x="258352" y="135919"/>
                </a:lnTo>
                <a:lnTo>
                  <a:pt x="261353" y="132285"/>
                </a:lnTo>
                <a:lnTo>
                  <a:pt x="264346" y="127877"/>
                </a:lnTo>
                <a:lnTo>
                  <a:pt x="267333" y="122954"/>
                </a:lnTo>
                <a:lnTo>
                  <a:pt x="270316" y="117688"/>
                </a:lnTo>
                <a:lnTo>
                  <a:pt x="272306" y="112193"/>
                </a:lnTo>
                <a:lnTo>
                  <a:pt x="273633" y="106545"/>
                </a:lnTo>
                <a:lnTo>
                  <a:pt x="274517" y="100795"/>
                </a:lnTo>
                <a:lnTo>
                  <a:pt x="275106" y="94978"/>
                </a:lnTo>
                <a:lnTo>
                  <a:pt x="275499" y="89115"/>
                </a:lnTo>
                <a:lnTo>
                  <a:pt x="275761" y="83223"/>
                </a:lnTo>
                <a:lnTo>
                  <a:pt x="276052" y="71384"/>
                </a:lnTo>
                <a:lnTo>
                  <a:pt x="276130" y="65448"/>
                </a:lnTo>
                <a:lnTo>
                  <a:pt x="275190" y="60499"/>
                </a:lnTo>
                <a:lnTo>
                  <a:pt x="273570" y="56207"/>
                </a:lnTo>
                <a:lnTo>
                  <a:pt x="271498" y="52354"/>
                </a:lnTo>
                <a:lnTo>
                  <a:pt x="270118" y="47801"/>
                </a:lnTo>
                <a:lnTo>
                  <a:pt x="269196" y="42781"/>
                </a:lnTo>
                <a:lnTo>
                  <a:pt x="268583" y="37450"/>
                </a:lnTo>
                <a:lnTo>
                  <a:pt x="267181" y="32904"/>
                </a:lnTo>
                <a:lnTo>
                  <a:pt x="265255" y="28881"/>
                </a:lnTo>
                <a:lnTo>
                  <a:pt x="262978" y="25207"/>
                </a:lnTo>
                <a:lnTo>
                  <a:pt x="260468" y="21766"/>
                </a:lnTo>
                <a:lnTo>
                  <a:pt x="257804" y="18479"/>
                </a:lnTo>
                <a:lnTo>
                  <a:pt x="255034" y="15296"/>
                </a:lnTo>
                <a:lnTo>
                  <a:pt x="252196" y="12181"/>
                </a:lnTo>
                <a:lnTo>
                  <a:pt x="24056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299"/>
          <p:cNvSpPr/>
          <p:nvPr/>
        </p:nvSpPr>
        <p:spPr>
          <a:xfrm>
            <a:off x="8822531" y="3714750"/>
            <a:ext cx="26790" cy="178594"/>
          </a:xfrm>
          <a:custGeom>
            <a:avLst/>
            <a:gdLst/>
            <a:ahLst/>
            <a:cxnLst/>
            <a:rect l="0" t="0" r="0" b="0"/>
            <a:pathLst>
              <a:path w="26790" h="178594">
                <a:moveTo>
                  <a:pt x="0" y="0"/>
                </a:moveTo>
                <a:lnTo>
                  <a:pt x="0" y="81604"/>
                </a:lnTo>
                <a:lnTo>
                  <a:pt x="991" y="87145"/>
                </a:lnTo>
                <a:lnTo>
                  <a:pt x="2645" y="93815"/>
                </a:lnTo>
                <a:lnTo>
                  <a:pt x="4740" y="101239"/>
                </a:lnTo>
                <a:lnTo>
                  <a:pt x="6136" y="108172"/>
                </a:lnTo>
                <a:lnTo>
                  <a:pt x="7068" y="114779"/>
                </a:lnTo>
                <a:lnTo>
                  <a:pt x="7688" y="121167"/>
                </a:lnTo>
                <a:lnTo>
                  <a:pt x="9094" y="127411"/>
                </a:lnTo>
                <a:lnTo>
                  <a:pt x="11023" y="133558"/>
                </a:lnTo>
                <a:lnTo>
                  <a:pt x="13302" y="139639"/>
                </a:lnTo>
                <a:lnTo>
                  <a:pt x="14821" y="145679"/>
                </a:lnTo>
                <a:lnTo>
                  <a:pt x="15834" y="151689"/>
                </a:lnTo>
                <a:lnTo>
                  <a:pt x="16509" y="157681"/>
                </a:lnTo>
                <a:lnTo>
                  <a:pt x="17951" y="162667"/>
                </a:lnTo>
                <a:lnTo>
                  <a:pt x="19905" y="166984"/>
                </a:lnTo>
                <a:lnTo>
                  <a:pt x="26789" y="178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300"/>
          <p:cNvSpPr/>
          <p:nvPr/>
        </p:nvSpPr>
        <p:spPr>
          <a:xfrm>
            <a:off x="9018984" y="3464718"/>
            <a:ext cx="17860" cy="80368"/>
          </a:xfrm>
          <a:custGeom>
            <a:avLst/>
            <a:gdLst/>
            <a:ahLst/>
            <a:cxnLst/>
            <a:rect l="0" t="0" r="0" b="0"/>
            <a:pathLst>
              <a:path w="17860" h="80368">
                <a:moveTo>
                  <a:pt x="0" y="0"/>
                </a:moveTo>
                <a:lnTo>
                  <a:pt x="0" y="4741"/>
                </a:lnTo>
                <a:lnTo>
                  <a:pt x="991" y="8121"/>
                </a:lnTo>
                <a:lnTo>
                  <a:pt x="2645" y="12360"/>
                </a:lnTo>
                <a:lnTo>
                  <a:pt x="4740" y="17169"/>
                </a:lnTo>
                <a:lnTo>
                  <a:pt x="9713" y="27805"/>
                </a:lnTo>
                <a:lnTo>
                  <a:pt x="12429" y="33420"/>
                </a:lnTo>
                <a:lnTo>
                  <a:pt x="14238" y="39147"/>
                </a:lnTo>
                <a:lnTo>
                  <a:pt x="15445" y="44950"/>
                </a:lnTo>
                <a:lnTo>
                  <a:pt x="16250" y="50803"/>
                </a:lnTo>
                <a:lnTo>
                  <a:pt x="16786" y="56689"/>
                </a:lnTo>
                <a:lnTo>
                  <a:pt x="17144" y="62597"/>
                </a:lnTo>
                <a:lnTo>
                  <a:pt x="17859" y="803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301"/>
          <p:cNvSpPr/>
          <p:nvPr/>
        </p:nvSpPr>
        <p:spPr>
          <a:xfrm>
            <a:off x="2277226" y="1571769"/>
            <a:ext cx="499907" cy="570787"/>
          </a:xfrm>
          <a:custGeom>
            <a:avLst/>
            <a:gdLst/>
            <a:ahLst/>
            <a:cxnLst/>
            <a:rect l="0" t="0" r="0" b="0"/>
            <a:pathLst>
              <a:path w="499907" h="570787">
                <a:moveTo>
                  <a:pt x="499906" y="35574"/>
                </a:moveTo>
                <a:lnTo>
                  <a:pt x="495166" y="30834"/>
                </a:lnTo>
                <a:lnTo>
                  <a:pt x="493769" y="28445"/>
                </a:lnTo>
                <a:lnTo>
                  <a:pt x="492218" y="23145"/>
                </a:lnTo>
                <a:lnTo>
                  <a:pt x="490812" y="21335"/>
                </a:lnTo>
                <a:lnTo>
                  <a:pt x="488882" y="20128"/>
                </a:lnTo>
                <a:lnTo>
                  <a:pt x="473916" y="13451"/>
                </a:lnTo>
                <a:lnTo>
                  <a:pt x="457589" y="5427"/>
                </a:lnTo>
                <a:lnTo>
                  <a:pt x="443396" y="2332"/>
                </a:lnTo>
                <a:lnTo>
                  <a:pt x="428158" y="956"/>
                </a:lnTo>
                <a:lnTo>
                  <a:pt x="414771" y="345"/>
                </a:lnTo>
                <a:lnTo>
                  <a:pt x="386597" y="0"/>
                </a:lnTo>
                <a:lnTo>
                  <a:pt x="376742" y="944"/>
                </a:lnTo>
                <a:lnTo>
                  <a:pt x="367195" y="2566"/>
                </a:lnTo>
                <a:lnTo>
                  <a:pt x="357854" y="4639"/>
                </a:lnTo>
                <a:lnTo>
                  <a:pt x="348650" y="7013"/>
                </a:lnTo>
                <a:lnTo>
                  <a:pt x="339537" y="9588"/>
                </a:lnTo>
                <a:lnTo>
                  <a:pt x="330486" y="12297"/>
                </a:lnTo>
                <a:lnTo>
                  <a:pt x="309845" y="17953"/>
                </a:lnTo>
                <a:lnTo>
                  <a:pt x="298785" y="20850"/>
                </a:lnTo>
                <a:lnTo>
                  <a:pt x="278558" y="26715"/>
                </a:lnTo>
                <a:lnTo>
                  <a:pt x="268997" y="29668"/>
                </a:lnTo>
                <a:lnTo>
                  <a:pt x="259647" y="33621"/>
                </a:lnTo>
                <a:lnTo>
                  <a:pt x="250436" y="38241"/>
                </a:lnTo>
                <a:lnTo>
                  <a:pt x="241320" y="43305"/>
                </a:lnTo>
                <a:lnTo>
                  <a:pt x="232265" y="49658"/>
                </a:lnTo>
                <a:lnTo>
                  <a:pt x="223252" y="56869"/>
                </a:lnTo>
                <a:lnTo>
                  <a:pt x="214267" y="64654"/>
                </a:lnTo>
                <a:lnTo>
                  <a:pt x="205301" y="71828"/>
                </a:lnTo>
                <a:lnTo>
                  <a:pt x="196346" y="78595"/>
                </a:lnTo>
                <a:lnTo>
                  <a:pt x="187400" y="85091"/>
                </a:lnTo>
                <a:lnTo>
                  <a:pt x="178459" y="92398"/>
                </a:lnTo>
                <a:lnTo>
                  <a:pt x="169522" y="100245"/>
                </a:lnTo>
                <a:lnTo>
                  <a:pt x="160588" y="108454"/>
                </a:lnTo>
                <a:lnTo>
                  <a:pt x="151655" y="115911"/>
                </a:lnTo>
                <a:lnTo>
                  <a:pt x="142723" y="122866"/>
                </a:lnTo>
                <a:lnTo>
                  <a:pt x="133792" y="129488"/>
                </a:lnTo>
                <a:lnTo>
                  <a:pt x="124862" y="136879"/>
                </a:lnTo>
                <a:lnTo>
                  <a:pt x="115931" y="144782"/>
                </a:lnTo>
                <a:lnTo>
                  <a:pt x="107001" y="153028"/>
                </a:lnTo>
                <a:lnTo>
                  <a:pt x="99063" y="162494"/>
                </a:lnTo>
                <a:lnTo>
                  <a:pt x="91787" y="172773"/>
                </a:lnTo>
                <a:lnTo>
                  <a:pt x="72065" y="203557"/>
                </a:lnTo>
                <a:lnTo>
                  <a:pt x="65851" y="213047"/>
                </a:lnTo>
                <a:lnTo>
                  <a:pt x="59723" y="223342"/>
                </a:lnTo>
                <a:lnTo>
                  <a:pt x="53654" y="234175"/>
                </a:lnTo>
                <a:lnTo>
                  <a:pt x="47623" y="245365"/>
                </a:lnTo>
                <a:lnTo>
                  <a:pt x="42611" y="255802"/>
                </a:lnTo>
                <a:lnTo>
                  <a:pt x="38277" y="265737"/>
                </a:lnTo>
                <a:lnTo>
                  <a:pt x="34396" y="275336"/>
                </a:lnTo>
                <a:lnTo>
                  <a:pt x="30816" y="285705"/>
                </a:lnTo>
                <a:lnTo>
                  <a:pt x="27437" y="296586"/>
                </a:lnTo>
                <a:lnTo>
                  <a:pt x="21037" y="318267"/>
                </a:lnTo>
                <a:lnTo>
                  <a:pt x="14886" y="337825"/>
                </a:lnTo>
                <a:lnTo>
                  <a:pt x="11856" y="348200"/>
                </a:lnTo>
                <a:lnTo>
                  <a:pt x="5844" y="370310"/>
                </a:lnTo>
                <a:lnTo>
                  <a:pt x="3844" y="380771"/>
                </a:lnTo>
                <a:lnTo>
                  <a:pt x="2511" y="390721"/>
                </a:lnTo>
                <a:lnTo>
                  <a:pt x="1622" y="400331"/>
                </a:lnTo>
                <a:lnTo>
                  <a:pt x="1029" y="409714"/>
                </a:lnTo>
                <a:lnTo>
                  <a:pt x="371" y="428077"/>
                </a:lnTo>
                <a:lnTo>
                  <a:pt x="0" y="455150"/>
                </a:lnTo>
                <a:lnTo>
                  <a:pt x="940" y="464120"/>
                </a:lnTo>
                <a:lnTo>
                  <a:pt x="2559" y="473076"/>
                </a:lnTo>
                <a:lnTo>
                  <a:pt x="7004" y="489972"/>
                </a:lnTo>
                <a:lnTo>
                  <a:pt x="12286" y="504097"/>
                </a:lnTo>
                <a:lnTo>
                  <a:pt x="20588" y="516989"/>
                </a:lnTo>
                <a:lnTo>
                  <a:pt x="30891" y="529333"/>
                </a:lnTo>
                <a:lnTo>
                  <a:pt x="42086" y="541434"/>
                </a:lnTo>
                <a:lnTo>
                  <a:pt x="53675" y="550781"/>
                </a:lnTo>
                <a:lnTo>
                  <a:pt x="65441" y="558243"/>
                </a:lnTo>
                <a:lnTo>
                  <a:pt x="77285" y="564866"/>
                </a:lnTo>
                <a:lnTo>
                  <a:pt x="91809" y="568471"/>
                </a:lnTo>
                <a:lnTo>
                  <a:pt x="107194" y="570073"/>
                </a:lnTo>
                <a:lnTo>
                  <a:pt x="120646" y="570786"/>
                </a:lnTo>
                <a:lnTo>
                  <a:pt x="135885" y="568456"/>
                </a:lnTo>
                <a:lnTo>
                  <a:pt x="144116" y="566446"/>
                </a:lnTo>
                <a:lnTo>
                  <a:pt x="153572" y="565106"/>
                </a:lnTo>
                <a:lnTo>
                  <a:pt x="163845" y="564213"/>
                </a:lnTo>
                <a:lnTo>
                  <a:pt x="174662" y="563617"/>
                </a:lnTo>
                <a:lnTo>
                  <a:pt x="184851" y="561236"/>
                </a:lnTo>
                <a:lnTo>
                  <a:pt x="194619" y="557664"/>
                </a:lnTo>
                <a:lnTo>
                  <a:pt x="204108" y="553298"/>
                </a:lnTo>
                <a:lnTo>
                  <a:pt x="214403" y="549395"/>
                </a:lnTo>
                <a:lnTo>
                  <a:pt x="225235" y="545801"/>
                </a:lnTo>
                <a:lnTo>
                  <a:pt x="236425" y="542413"/>
                </a:lnTo>
                <a:lnTo>
                  <a:pt x="246861" y="538170"/>
                </a:lnTo>
                <a:lnTo>
                  <a:pt x="256796" y="533357"/>
                </a:lnTo>
                <a:lnTo>
                  <a:pt x="276763" y="522717"/>
                </a:lnTo>
                <a:lnTo>
                  <a:pt x="298867" y="511374"/>
                </a:lnTo>
                <a:lnTo>
                  <a:pt x="309326" y="505571"/>
                </a:lnTo>
                <a:lnTo>
                  <a:pt x="319274" y="499718"/>
                </a:lnTo>
                <a:lnTo>
                  <a:pt x="328883" y="493831"/>
                </a:lnTo>
                <a:lnTo>
                  <a:pt x="338266" y="486931"/>
                </a:lnTo>
                <a:lnTo>
                  <a:pt x="347498" y="479353"/>
                </a:lnTo>
                <a:lnTo>
                  <a:pt x="356629" y="471326"/>
                </a:lnTo>
                <a:lnTo>
                  <a:pt x="372066" y="454468"/>
                </a:lnTo>
                <a:lnTo>
                  <a:pt x="386534" y="437054"/>
                </a:lnTo>
                <a:lnTo>
                  <a:pt x="394559" y="428243"/>
                </a:lnTo>
                <a:lnTo>
                  <a:pt x="402885" y="419392"/>
                </a:lnTo>
                <a:lnTo>
                  <a:pt x="417429" y="401621"/>
                </a:lnTo>
                <a:lnTo>
                  <a:pt x="424086" y="392715"/>
                </a:lnTo>
                <a:lnTo>
                  <a:pt x="430507" y="382809"/>
                </a:lnTo>
                <a:lnTo>
                  <a:pt x="436774" y="372236"/>
                </a:lnTo>
                <a:lnTo>
                  <a:pt x="442935" y="361218"/>
                </a:lnTo>
                <a:lnTo>
                  <a:pt x="448035" y="350897"/>
                </a:lnTo>
                <a:lnTo>
                  <a:pt x="452427" y="341039"/>
                </a:lnTo>
                <a:lnTo>
                  <a:pt x="456347" y="331491"/>
                </a:lnTo>
                <a:lnTo>
                  <a:pt x="459953" y="321157"/>
                </a:lnTo>
                <a:lnTo>
                  <a:pt x="463349" y="310299"/>
                </a:lnTo>
                <a:lnTo>
                  <a:pt x="469768" y="288643"/>
                </a:lnTo>
                <a:lnTo>
                  <a:pt x="475928" y="269096"/>
                </a:lnTo>
                <a:lnTo>
                  <a:pt x="477968" y="259716"/>
                </a:lnTo>
                <a:lnTo>
                  <a:pt x="479327" y="250487"/>
                </a:lnTo>
                <a:lnTo>
                  <a:pt x="480234" y="241357"/>
                </a:lnTo>
                <a:lnTo>
                  <a:pt x="480838" y="232294"/>
                </a:lnTo>
                <a:lnTo>
                  <a:pt x="481241" y="223275"/>
                </a:lnTo>
                <a:lnTo>
                  <a:pt x="481510" y="214287"/>
                </a:lnTo>
                <a:lnTo>
                  <a:pt x="480696" y="205317"/>
                </a:lnTo>
                <a:lnTo>
                  <a:pt x="479162" y="196362"/>
                </a:lnTo>
                <a:lnTo>
                  <a:pt x="474812" y="179465"/>
                </a:lnTo>
                <a:lnTo>
                  <a:pt x="469571" y="165341"/>
                </a:lnTo>
                <a:lnTo>
                  <a:pt x="463934" y="152449"/>
                </a:lnTo>
                <a:lnTo>
                  <a:pt x="457130" y="140104"/>
                </a:lnTo>
                <a:lnTo>
                  <a:pt x="447491" y="128003"/>
                </a:lnTo>
                <a:lnTo>
                  <a:pt x="436593" y="116011"/>
                </a:lnTo>
                <a:lnTo>
                  <a:pt x="425134" y="105058"/>
                </a:lnTo>
                <a:lnTo>
                  <a:pt x="413427" y="96883"/>
                </a:lnTo>
                <a:lnTo>
                  <a:pt x="398963" y="89942"/>
                </a:lnTo>
                <a:lnTo>
                  <a:pt x="383605" y="84542"/>
                </a:lnTo>
                <a:lnTo>
                  <a:pt x="370165" y="82143"/>
                </a:lnTo>
                <a:lnTo>
                  <a:pt x="357577" y="81076"/>
                </a:lnTo>
                <a:lnTo>
                  <a:pt x="341979" y="80476"/>
                </a:lnTo>
                <a:lnTo>
                  <a:pt x="330242" y="802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302"/>
          <p:cNvSpPr/>
          <p:nvPr/>
        </p:nvSpPr>
        <p:spPr>
          <a:xfrm>
            <a:off x="2544960" y="1955601"/>
            <a:ext cx="133947" cy="401837"/>
          </a:xfrm>
          <a:custGeom>
            <a:avLst/>
            <a:gdLst/>
            <a:ahLst/>
            <a:cxnLst/>
            <a:rect l="0" t="0" r="0" b="0"/>
            <a:pathLst>
              <a:path w="133947" h="401837">
                <a:moveTo>
                  <a:pt x="0" y="0"/>
                </a:moveTo>
                <a:lnTo>
                  <a:pt x="0" y="17169"/>
                </a:lnTo>
                <a:lnTo>
                  <a:pt x="2646" y="27806"/>
                </a:lnTo>
                <a:lnTo>
                  <a:pt x="4741" y="33420"/>
                </a:lnTo>
                <a:lnTo>
                  <a:pt x="7130" y="39147"/>
                </a:lnTo>
                <a:lnTo>
                  <a:pt x="9714" y="44949"/>
                </a:lnTo>
                <a:lnTo>
                  <a:pt x="12429" y="50802"/>
                </a:lnTo>
                <a:lnTo>
                  <a:pt x="15232" y="57681"/>
                </a:lnTo>
                <a:lnTo>
                  <a:pt x="18092" y="65243"/>
                </a:lnTo>
                <a:lnTo>
                  <a:pt x="23916" y="81583"/>
                </a:lnTo>
                <a:lnTo>
                  <a:pt x="47629" y="151852"/>
                </a:lnTo>
                <a:lnTo>
                  <a:pt x="51597" y="160766"/>
                </a:lnTo>
                <a:lnTo>
                  <a:pt x="56226" y="169685"/>
                </a:lnTo>
                <a:lnTo>
                  <a:pt x="61297" y="178608"/>
                </a:lnTo>
                <a:lnTo>
                  <a:pt x="65669" y="187533"/>
                </a:lnTo>
                <a:lnTo>
                  <a:pt x="69577" y="196459"/>
                </a:lnTo>
                <a:lnTo>
                  <a:pt x="73173" y="205387"/>
                </a:lnTo>
                <a:lnTo>
                  <a:pt x="79816" y="223244"/>
                </a:lnTo>
                <a:lnTo>
                  <a:pt x="82976" y="232173"/>
                </a:lnTo>
                <a:lnTo>
                  <a:pt x="86075" y="242095"/>
                </a:lnTo>
                <a:lnTo>
                  <a:pt x="92165" y="263702"/>
                </a:lnTo>
                <a:lnTo>
                  <a:pt x="95178" y="273036"/>
                </a:lnTo>
                <a:lnTo>
                  <a:pt x="98178" y="281242"/>
                </a:lnTo>
                <a:lnTo>
                  <a:pt x="101171" y="288698"/>
                </a:lnTo>
                <a:lnTo>
                  <a:pt x="103166" y="296645"/>
                </a:lnTo>
                <a:lnTo>
                  <a:pt x="104496" y="304920"/>
                </a:lnTo>
                <a:lnTo>
                  <a:pt x="105383" y="313413"/>
                </a:lnTo>
                <a:lnTo>
                  <a:pt x="106966" y="322051"/>
                </a:lnTo>
                <a:lnTo>
                  <a:pt x="109015" y="330787"/>
                </a:lnTo>
                <a:lnTo>
                  <a:pt x="111372" y="339587"/>
                </a:lnTo>
                <a:lnTo>
                  <a:pt x="113936" y="347438"/>
                </a:lnTo>
                <a:lnTo>
                  <a:pt x="116637" y="354657"/>
                </a:lnTo>
                <a:lnTo>
                  <a:pt x="119430" y="361453"/>
                </a:lnTo>
                <a:lnTo>
                  <a:pt x="121292" y="367969"/>
                </a:lnTo>
                <a:lnTo>
                  <a:pt x="123361" y="380500"/>
                </a:lnTo>
                <a:lnTo>
                  <a:pt x="126926" y="390038"/>
                </a:lnTo>
                <a:lnTo>
                  <a:pt x="133946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303"/>
          <p:cNvSpPr/>
          <p:nvPr/>
        </p:nvSpPr>
        <p:spPr>
          <a:xfrm>
            <a:off x="3183378" y="1598814"/>
            <a:ext cx="406357" cy="526280"/>
          </a:xfrm>
          <a:custGeom>
            <a:avLst/>
            <a:gdLst/>
            <a:ahLst/>
            <a:cxnLst/>
            <a:rect l="0" t="0" r="0" b="0"/>
            <a:pathLst>
              <a:path w="406357" h="526280">
                <a:moveTo>
                  <a:pt x="406356" y="17459"/>
                </a:moveTo>
                <a:lnTo>
                  <a:pt x="401615" y="12718"/>
                </a:lnTo>
                <a:lnTo>
                  <a:pt x="399226" y="11322"/>
                </a:lnTo>
                <a:lnTo>
                  <a:pt x="390132" y="8365"/>
                </a:lnTo>
                <a:lnTo>
                  <a:pt x="380624" y="4157"/>
                </a:lnTo>
                <a:lnTo>
                  <a:pt x="374319" y="2637"/>
                </a:lnTo>
                <a:lnTo>
                  <a:pt x="367139" y="1625"/>
                </a:lnTo>
                <a:lnTo>
                  <a:pt x="359375" y="950"/>
                </a:lnTo>
                <a:lnTo>
                  <a:pt x="352215" y="500"/>
                </a:lnTo>
                <a:lnTo>
                  <a:pt x="338967" y="0"/>
                </a:lnTo>
                <a:lnTo>
                  <a:pt x="331665" y="858"/>
                </a:lnTo>
                <a:lnTo>
                  <a:pt x="323819" y="2423"/>
                </a:lnTo>
                <a:lnTo>
                  <a:pt x="315613" y="4458"/>
                </a:lnTo>
                <a:lnTo>
                  <a:pt x="307165" y="5815"/>
                </a:lnTo>
                <a:lnTo>
                  <a:pt x="298557" y="6720"/>
                </a:lnTo>
                <a:lnTo>
                  <a:pt x="289842" y="7323"/>
                </a:lnTo>
                <a:lnTo>
                  <a:pt x="281054" y="9710"/>
                </a:lnTo>
                <a:lnTo>
                  <a:pt x="272220" y="13285"/>
                </a:lnTo>
                <a:lnTo>
                  <a:pt x="263354" y="17653"/>
                </a:lnTo>
                <a:lnTo>
                  <a:pt x="253474" y="21557"/>
                </a:lnTo>
                <a:lnTo>
                  <a:pt x="242919" y="25152"/>
                </a:lnTo>
                <a:lnTo>
                  <a:pt x="231913" y="28540"/>
                </a:lnTo>
                <a:lnTo>
                  <a:pt x="221600" y="33776"/>
                </a:lnTo>
                <a:lnTo>
                  <a:pt x="211748" y="40244"/>
                </a:lnTo>
                <a:lnTo>
                  <a:pt x="202203" y="47532"/>
                </a:lnTo>
                <a:lnTo>
                  <a:pt x="183660" y="60921"/>
                </a:lnTo>
                <a:lnTo>
                  <a:pt x="174548" y="67269"/>
                </a:lnTo>
                <a:lnTo>
                  <a:pt x="165497" y="74479"/>
                </a:lnTo>
                <a:lnTo>
                  <a:pt x="156487" y="82261"/>
                </a:lnTo>
                <a:lnTo>
                  <a:pt x="147503" y="90426"/>
                </a:lnTo>
                <a:lnTo>
                  <a:pt x="129583" y="107435"/>
                </a:lnTo>
                <a:lnTo>
                  <a:pt x="120638" y="116139"/>
                </a:lnTo>
                <a:lnTo>
                  <a:pt x="112690" y="124917"/>
                </a:lnTo>
                <a:lnTo>
                  <a:pt x="105406" y="133746"/>
                </a:lnTo>
                <a:lnTo>
                  <a:pt x="98567" y="142609"/>
                </a:lnTo>
                <a:lnTo>
                  <a:pt x="92022" y="151494"/>
                </a:lnTo>
                <a:lnTo>
                  <a:pt x="79460" y="169303"/>
                </a:lnTo>
                <a:lnTo>
                  <a:pt x="73331" y="179212"/>
                </a:lnTo>
                <a:lnTo>
                  <a:pt x="67261" y="189786"/>
                </a:lnTo>
                <a:lnTo>
                  <a:pt x="55225" y="212119"/>
                </a:lnTo>
                <a:lnTo>
                  <a:pt x="43261" y="235274"/>
                </a:lnTo>
                <a:lnTo>
                  <a:pt x="38285" y="247005"/>
                </a:lnTo>
                <a:lnTo>
                  <a:pt x="33975" y="258794"/>
                </a:lnTo>
                <a:lnTo>
                  <a:pt x="30110" y="270623"/>
                </a:lnTo>
                <a:lnTo>
                  <a:pt x="25549" y="281485"/>
                </a:lnTo>
                <a:lnTo>
                  <a:pt x="20524" y="291703"/>
                </a:lnTo>
                <a:lnTo>
                  <a:pt x="15189" y="301491"/>
                </a:lnTo>
                <a:lnTo>
                  <a:pt x="11633" y="311986"/>
                </a:lnTo>
                <a:lnTo>
                  <a:pt x="9262" y="322951"/>
                </a:lnTo>
                <a:lnTo>
                  <a:pt x="7681" y="334229"/>
                </a:lnTo>
                <a:lnTo>
                  <a:pt x="5635" y="345718"/>
                </a:lnTo>
                <a:lnTo>
                  <a:pt x="3279" y="357345"/>
                </a:lnTo>
                <a:lnTo>
                  <a:pt x="716" y="369065"/>
                </a:lnTo>
                <a:lnTo>
                  <a:pt x="0" y="379855"/>
                </a:lnTo>
                <a:lnTo>
                  <a:pt x="514" y="390025"/>
                </a:lnTo>
                <a:lnTo>
                  <a:pt x="1849" y="399782"/>
                </a:lnTo>
                <a:lnTo>
                  <a:pt x="2739" y="409263"/>
                </a:lnTo>
                <a:lnTo>
                  <a:pt x="3333" y="418560"/>
                </a:lnTo>
                <a:lnTo>
                  <a:pt x="3728" y="427734"/>
                </a:lnTo>
                <a:lnTo>
                  <a:pt x="6814" y="443220"/>
                </a:lnTo>
                <a:lnTo>
                  <a:pt x="16879" y="474071"/>
                </a:lnTo>
                <a:lnTo>
                  <a:pt x="22580" y="488619"/>
                </a:lnTo>
                <a:lnTo>
                  <a:pt x="25490" y="495277"/>
                </a:lnTo>
                <a:lnTo>
                  <a:pt x="29414" y="500707"/>
                </a:lnTo>
                <a:lnTo>
                  <a:pt x="39066" y="509387"/>
                </a:lnTo>
                <a:lnTo>
                  <a:pt x="49969" y="516552"/>
                </a:lnTo>
                <a:lnTo>
                  <a:pt x="55656" y="519852"/>
                </a:lnTo>
                <a:lnTo>
                  <a:pt x="62423" y="522052"/>
                </a:lnTo>
                <a:lnTo>
                  <a:pt x="69911" y="523518"/>
                </a:lnTo>
                <a:lnTo>
                  <a:pt x="77879" y="524496"/>
                </a:lnTo>
                <a:lnTo>
                  <a:pt x="85176" y="525148"/>
                </a:lnTo>
                <a:lnTo>
                  <a:pt x="92025" y="525582"/>
                </a:lnTo>
                <a:lnTo>
                  <a:pt x="98575" y="525872"/>
                </a:lnTo>
                <a:lnTo>
                  <a:pt x="113791" y="526194"/>
                </a:lnTo>
                <a:lnTo>
                  <a:pt x="122016" y="526279"/>
                </a:lnTo>
                <a:lnTo>
                  <a:pt x="130475" y="525344"/>
                </a:lnTo>
                <a:lnTo>
                  <a:pt x="139092" y="523729"/>
                </a:lnTo>
                <a:lnTo>
                  <a:pt x="179048" y="514007"/>
                </a:lnTo>
                <a:lnTo>
                  <a:pt x="189333" y="510218"/>
                </a:lnTo>
                <a:lnTo>
                  <a:pt x="199166" y="505707"/>
                </a:lnTo>
                <a:lnTo>
                  <a:pt x="208698" y="500715"/>
                </a:lnTo>
                <a:lnTo>
                  <a:pt x="219021" y="496396"/>
                </a:lnTo>
                <a:lnTo>
                  <a:pt x="229873" y="492523"/>
                </a:lnTo>
                <a:lnTo>
                  <a:pt x="241075" y="488950"/>
                </a:lnTo>
                <a:lnTo>
                  <a:pt x="251520" y="484583"/>
                </a:lnTo>
                <a:lnTo>
                  <a:pt x="261460" y="479687"/>
                </a:lnTo>
                <a:lnTo>
                  <a:pt x="271063" y="474439"/>
                </a:lnTo>
                <a:lnTo>
                  <a:pt x="280442" y="467964"/>
                </a:lnTo>
                <a:lnTo>
                  <a:pt x="289672" y="460671"/>
                </a:lnTo>
                <a:lnTo>
                  <a:pt x="298800" y="452832"/>
                </a:lnTo>
                <a:lnTo>
                  <a:pt x="307863" y="445622"/>
                </a:lnTo>
                <a:lnTo>
                  <a:pt x="316881" y="438831"/>
                </a:lnTo>
                <a:lnTo>
                  <a:pt x="325870" y="432318"/>
                </a:lnTo>
                <a:lnTo>
                  <a:pt x="333848" y="425001"/>
                </a:lnTo>
                <a:lnTo>
                  <a:pt x="341150" y="417146"/>
                </a:lnTo>
                <a:lnTo>
                  <a:pt x="348002" y="408932"/>
                </a:lnTo>
                <a:lnTo>
                  <a:pt x="354555" y="400480"/>
                </a:lnTo>
                <a:lnTo>
                  <a:pt x="360908" y="391869"/>
                </a:lnTo>
                <a:lnTo>
                  <a:pt x="367127" y="383152"/>
                </a:lnTo>
                <a:lnTo>
                  <a:pt x="372266" y="374363"/>
                </a:lnTo>
                <a:lnTo>
                  <a:pt x="376684" y="365528"/>
                </a:lnTo>
                <a:lnTo>
                  <a:pt x="380621" y="356661"/>
                </a:lnTo>
                <a:lnTo>
                  <a:pt x="384239" y="347773"/>
                </a:lnTo>
                <a:lnTo>
                  <a:pt x="387642" y="338872"/>
                </a:lnTo>
                <a:lnTo>
                  <a:pt x="390903" y="329961"/>
                </a:lnTo>
                <a:lnTo>
                  <a:pt x="394070" y="320051"/>
                </a:lnTo>
                <a:lnTo>
                  <a:pt x="397173" y="309476"/>
                </a:lnTo>
                <a:lnTo>
                  <a:pt x="400234" y="298457"/>
                </a:lnTo>
                <a:lnTo>
                  <a:pt x="402275" y="288135"/>
                </a:lnTo>
                <a:lnTo>
                  <a:pt x="403635" y="278277"/>
                </a:lnTo>
                <a:lnTo>
                  <a:pt x="404542" y="268728"/>
                </a:lnTo>
                <a:lnTo>
                  <a:pt x="405147" y="259386"/>
                </a:lnTo>
                <a:lnTo>
                  <a:pt x="405550" y="250181"/>
                </a:lnTo>
                <a:lnTo>
                  <a:pt x="405818" y="241068"/>
                </a:lnTo>
                <a:lnTo>
                  <a:pt x="405005" y="232016"/>
                </a:lnTo>
                <a:lnTo>
                  <a:pt x="403471" y="223005"/>
                </a:lnTo>
                <a:lnTo>
                  <a:pt x="401456" y="214021"/>
                </a:lnTo>
                <a:lnTo>
                  <a:pt x="399121" y="205055"/>
                </a:lnTo>
                <a:lnTo>
                  <a:pt x="396571" y="196101"/>
                </a:lnTo>
                <a:lnTo>
                  <a:pt x="393880" y="187155"/>
                </a:lnTo>
                <a:lnTo>
                  <a:pt x="390101" y="178215"/>
                </a:lnTo>
                <a:lnTo>
                  <a:pt x="385597" y="169278"/>
                </a:lnTo>
                <a:lnTo>
                  <a:pt x="380611" y="160343"/>
                </a:lnTo>
                <a:lnTo>
                  <a:pt x="376294" y="151411"/>
                </a:lnTo>
                <a:lnTo>
                  <a:pt x="372424" y="142479"/>
                </a:lnTo>
                <a:lnTo>
                  <a:pt x="368852" y="133548"/>
                </a:lnTo>
                <a:lnTo>
                  <a:pt x="356945" y="118333"/>
                </a:lnTo>
                <a:lnTo>
                  <a:pt x="342724" y="104956"/>
                </a:lnTo>
                <a:lnTo>
                  <a:pt x="329788" y="92396"/>
                </a:lnTo>
                <a:lnTo>
                  <a:pt x="322568" y="87260"/>
                </a:lnTo>
                <a:lnTo>
                  <a:pt x="314779" y="82845"/>
                </a:lnTo>
                <a:lnTo>
                  <a:pt x="266847" y="59299"/>
                </a:lnTo>
                <a:lnTo>
                  <a:pt x="257370" y="53252"/>
                </a:lnTo>
                <a:lnTo>
                  <a:pt x="246456" y="44270"/>
                </a:lnTo>
                <a:lnTo>
                  <a:pt x="236692" y="353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304"/>
          <p:cNvSpPr/>
          <p:nvPr/>
        </p:nvSpPr>
        <p:spPr>
          <a:xfrm>
            <a:off x="3375421" y="1946671"/>
            <a:ext cx="151806" cy="303611"/>
          </a:xfrm>
          <a:custGeom>
            <a:avLst/>
            <a:gdLst/>
            <a:ahLst/>
            <a:cxnLst/>
            <a:rect l="0" t="0" r="0" b="0"/>
            <a:pathLst>
              <a:path w="151806" h="303611">
                <a:moveTo>
                  <a:pt x="0" y="0"/>
                </a:moveTo>
                <a:lnTo>
                  <a:pt x="12429" y="24858"/>
                </a:lnTo>
                <a:lnTo>
                  <a:pt x="15232" y="31455"/>
                </a:lnTo>
                <a:lnTo>
                  <a:pt x="18092" y="38829"/>
                </a:lnTo>
                <a:lnTo>
                  <a:pt x="20991" y="46722"/>
                </a:lnTo>
                <a:lnTo>
                  <a:pt x="24908" y="54961"/>
                </a:lnTo>
                <a:lnTo>
                  <a:pt x="29504" y="63430"/>
                </a:lnTo>
                <a:lnTo>
                  <a:pt x="34553" y="72052"/>
                </a:lnTo>
                <a:lnTo>
                  <a:pt x="39902" y="81769"/>
                </a:lnTo>
                <a:lnTo>
                  <a:pt x="51138" y="103150"/>
                </a:lnTo>
                <a:lnTo>
                  <a:pt x="68620" y="137499"/>
                </a:lnTo>
                <a:lnTo>
                  <a:pt x="75512" y="150205"/>
                </a:lnTo>
                <a:lnTo>
                  <a:pt x="91108" y="177552"/>
                </a:lnTo>
                <a:lnTo>
                  <a:pt x="98442" y="191790"/>
                </a:lnTo>
                <a:lnTo>
                  <a:pt x="105316" y="206243"/>
                </a:lnTo>
                <a:lnTo>
                  <a:pt x="118245" y="234539"/>
                </a:lnTo>
                <a:lnTo>
                  <a:pt x="151805" y="303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305"/>
          <p:cNvSpPr/>
          <p:nvPr/>
        </p:nvSpPr>
        <p:spPr>
          <a:xfrm>
            <a:off x="5447145" y="2419945"/>
            <a:ext cx="348176" cy="293284"/>
          </a:xfrm>
          <a:custGeom>
            <a:avLst/>
            <a:gdLst/>
            <a:ahLst/>
            <a:cxnLst/>
            <a:rect l="0" t="0" r="0" b="0"/>
            <a:pathLst>
              <a:path w="348176" h="293284">
                <a:moveTo>
                  <a:pt x="89261" y="0"/>
                </a:moveTo>
                <a:lnTo>
                  <a:pt x="84521" y="0"/>
                </a:lnTo>
                <a:lnTo>
                  <a:pt x="83124" y="992"/>
                </a:lnTo>
                <a:lnTo>
                  <a:pt x="82193" y="2646"/>
                </a:lnTo>
                <a:lnTo>
                  <a:pt x="81572" y="4740"/>
                </a:lnTo>
                <a:lnTo>
                  <a:pt x="80166" y="6137"/>
                </a:lnTo>
                <a:lnTo>
                  <a:pt x="78236" y="7068"/>
                </a:lnTo>
                <a:lnTo>
                  <a:pt x="75958" y="7688"/>
                </a:lnTo>
                <a:lnTo>
                  <a:pt x="70780" y="11023"/>
                </a:lnTo>
                <a:lnTo>
                  <a:pt x="68011" y="13302"/>
                </a:lnTo>
                <a:lnTo>
                  <a:pt x="65172" y="14821"/>
                </a:lnTo>
                <a:lnTo>
                  <a:pt x="59372" y="16509"/>
                </a:lnTo>
                <a:lnTo>
                  <a:pt x="56436" y="18943"/>
                </a:lnTo>
                <a:lnTo>
                  <a:pt x="50529" y="26940"/>
                </a:lnTo>
                <a:lnTo>
                  <a:pt x="44596" y="34463"/>
                </a:lnTo>
                <a:lnTo>
                  <a:pt x="38651" y="41114"/>
                </a:lnTo>
                <a:lnTo>
                  <a:pt x="32703" y="47377"/>
                </a:lnTo>
                <a:lnTo>
                  <a:pt x="26751" y="56114"/>
                </a:lnTo>
                <a:lnTo>
                  <a:pt x="23775" y="61222"/>
                </a:lnTo>
                <a:lnTo>
                  <a:pt x="17822" y="69543"/>
                </a:lnTo>
                <a:lnTo>
                  <a:pt x="14846" y="73151"/>
                </a:lnTo>
                <a:lnTo>
                  <a:pt x="12862" y="77540"/>
                </a:lnTo>
                <a:lnTo>
                  <a:pt x="11539" y="82451"/>
                </a:lnTo>
                <a:lnTo>
                  <a:pt x="10657" y="87710"/>
                </a:lnTo>
                <a:lnTo>
                  <a:pt x="9077" y="93200"/>
                </a:lnTo>
                <a:lnTo>
                  <a:pt x="7031" y="98844"/>
                </a:lnTo>
                <a:lnTo>
                  <a:pt x="4676" y="104591"/>
                </a:lnTo>
                <a:lnTo>
                  <a:pt x="2058" y="113623"/>
                </a:lnTo>
                <a:lnTo>
                  <a:pt x="894" y="121937"/>
                </a:lnTo>
                <a:lnTo>
                  <a:pt x="584" y="126931"/>
                </a:lnTo>
                <a:lnTo>
                  <a:pt x="239" y="137773"/>
                </a:lnTo>
                <a:lnTo>
                  <a:pt x="0" y="166800"/>
                </a:lnTo>
                <a:lnTo>
                  <a:pt x="980" y="172715"/>
                </a:lnTo>
                <a:lnTo>
                  <a:pt x="2625" y="178643"/>
                </a:lnTo>
                <a:lnTo>
                  <a:pt x="4715" y="184580"/>
                </a:lnTo>
                <a:lnTo>
                  <a:pt x="7100" y="189530"/>
                </a:lnTo>
                <a:lnTo>
                  <a:pt x="15197" y="202229"/>
                </a:lnTo>
                <a:lnTo>
                  <a:pt x="18056" y="207249"/>
                </a:lnTo>
                <a:lnTo>
                  <a:pt x="20955" y="212580"/>
                </a:lnTo>
                <a:lnTo>
                  <a:pt x="24872" y="218118"/>
                </a:lnTo>
                <a:lnTo>
                  <a:pt x="29467" y="223795"/>
                </a:lnTo>
                <a:lnTo>
                  <a:pt x="34516" y="229564"/>
                </a:lnTo>
                <a:lnTo>
                  <a:pt x="42771" y="238619"/>
                </a:lnTo>
                <a:lnTo>
                  <a:pt x="50739" y="245951"/>
                </a:lnTo>
                <a:lnTo>
                  <a:pt x="60895" y="252518"/>
                </a:lnTo>
                <a:lnTo>
                  <a:pt x="67373" y="255657"/>
                </a:lnTo>
                <a:lnTo>
                  <a:pt x="74669" y="258743"/>
                </a:lnTo>
                <a:lnTo>
                  <a:pt x="82510" y="261792"/>
                </a:lnTo>
                <a:lnTo>
                  <a:pt x="89721" y="264817"/>
                </a:lnTo>
                <a:lnTo>
                  <a:pt x="96513" y="267826"/>
                </a:lnTo>
                <a:lnTo>
                  <a:pt x="103025" y="270824"/>
                </a:lnTo>
                <a:lnTo>
                  <a:pt x="110343" y="273815"/>
                </a:lnTo>
                <a:lnTo>
                  <a:pt x="118198" y="276801"/>
                </a:lnTo>
                <a:lnTo>
                  <a:pt x="126412" y="279784"/>
                </a:lnTo>
                <a:lnTo>
                  <a:pt x="134864" y="281772"/>
                </a:lnTo>
                <a:lnTo>
                  <a:pt x="143475" y="283098"/>
                </a:lnTo>
                <a:lnTo>
                  <a:pt x="152193" y="283982"/>
                </a:lnTo>
                <a:lnTo>
                  <a:pt x="159989" y="285564"/>
                </a:lnTo>
                <a:lnTo>
                  <a:pt x="167170" y="287610"/>
                </a:lnTo>
                <a:lnTo>
                  <a:pt x="173942" y="289966"/>
                </a:lnTo>
                <a:lnTo>
                  <a:pt x="181434" y="291537"/>
                </a:lnTo>
                <a:lnTo>
                  <a:pt x="189405" y="292585"/>
                </a:lnTo>
                <a:lnTo>
                  <a:pt x="197696" y="293283"/>
                </a:lnTo>
                <a:lnTo>
                  <a:pt x="206199" y="292756"/>
                </a:lnTo>
                <a:lnTo>
                  <a:pt x="214845" y="291413"/>
                </a:lnTo>
                <a:lnTo>
                  <a:pt x="223585" y="289525"/>
                </a:lnTo>
                <a:lnTo>
                  <a:pt x="231396" y="288267"/>
                </a:lnTo>
                <a:lnTo>
                  <a:pt x="238588" y="287428"/>
                </a:lnTo>
                <a:lnTo>
                  <a:pt x="245366" y="286869"/>
                </a:lnTo>
                <a:lnTo>
                  <a:pt x="251870" y="285504"/>
                </a:lnTo>
                <a:lnTo>
                  <a:pt x="258190" y="283601"/>
                </a:lnTo>
                <a:lnTo>
                  <a:pt x="264388" y="281341"/>
                </a:lnTo>
                <a:lnTo>
                  <a:pt x="270504" y="278842"/>
                </a:lnTo>
                <a:lnTo>
                  <a:pt x="276566" y="276184"/>
                </a:lnTo>
                <a:lnTo>
                  <a:pt x="288594" y="270584"/>
                </a:lnTo>
                <a:lnTo>
                  <a:pt x="300553" y="264788"/>
                </a:lnTo>
                <a:lnTo>
                  <a:pt x="305529" y="260861"/>
                </a:lnTo>
                <a:lnTo>
                  <a:pt x="309838" y="256259"/>
                </a:lnTo>
                <a:lnTo>
                  <a:pt x="313702" y="251206"/>
                </a:lnTo>
                <a:lnTo>
                  <a:pt x="320643" y="242947"/>
                </a:lnTo>
                <a:lnTo>
                  <a:pt x="327035" y="234976"/>
                </a:lnTo>
                <a:lnTo>
                  <a:pt x="330128" y="230073"/>
                </a:lnTo>
                <a:lnTo>
                  <a:pt x="333182" y="224819"/>
                </a:lnTo>
                <a:lnTo>
                  <a:pt x="339223" y="213690"/>
                </a:lnTo>
                <a:lnTo>
                  <a:pt x="342222" y="207944"/>
                </a:lnTo>
                <a:lnTo>
                  <a:pt x="344222" y="202130"/>
                </a:lnTo>
                <a:lnTo>
                  <a:pt x="345555" y="196269"/>
                </a:lnTo>
                <a:lnTo>
                  <a:pt x="346444" y="190377"/>
                </a:lnTo>
                <a:lnTo>
                  <a:pt x="347036" y="185457"/>
                </a:lnTo>
                <a:lnTo>
                  <a:pt x="347694" y="177344"/>
                </a:lnTo>
                <a:lnTo>
                  <a:pt x="347870" y="172800"/>
                </a:lnTo>
                <a:lnTo>
                  <a:pt x="348117" y="156923"/>
                </a:lnTo>
                <a:lnTo>
                  <a:pt x="348175" y="145480"/>
                </a:lnTo>
                <a:lnTo>
                  <a:pt x="346206" y="139651"/>
                </a:lnTo>
                <a:lnTo>
                  <a:pt x="342909" y="133780"/>
                </a:lnTo>
                <a:lnTo>
                  <a:pt x="338727" y="127882"/>
                </a:lnTo>
                <a:lnTo>
                  <a:pt x="334946" y="121965"/>
                </a:lnTo>
                <a:lnTo>
                  <a:pt x="331434" y="116037"/>
                </a:lnTo>
                <a:lnTo>
                  <a:pt x="328100" y="110100"/>
                </a:lnTo>
                <a:lnTo>
                  <a:pt x="323893" y="104158"/>
                </a:lnTo>
                <a:lnTo>
                  <a:pt x="319104" y="98212"/>
                </a:lnTo>
                <a:lnTo>
                  <a:pt x="313927" y="92264"/>
                </a:lnTo>
                <a:lnTo>
                  <a:pt x="308491" y="87306"/>
                </a:lnTo>
                <a:lnTo>
                  <a:pt x="302883" y="83009"/>
                </a:lnTo>
                <a:lnTo>
                  <a:pt x="297160" y="79152"/>
                </a:lnTo>
                <a:lnTo>
                  <a:pt x="291360" y="74596"/>
                </a:lnTo>
                <a:lnTo>
                  <a:pt x="285509" y="69574"/>
                </a:lnTo>
                <a:lnTo>
                  <a:pt x="279624" y="64242"/>
                </a:lnTo>
                <a:lnTo>
                  <a:pt x="272725" y="59695"/>
                </a:lnTo>
                <a:lnTo>
                  <a:pt x="265148" y="55672"/>
                </a:lnTo>
                <a:lnTo>
                  <a:pt x="257121" y="51997"/>
                </a:lnTo>
                <a:lnTo>
                  <a:pt x="248792" y="48556"/>
                </a:lnTo>
                <a:lnTo>
                  <a:pt x="240263" y="45268"/>
                </a:lnTo>
                <a:lnTo>
                  <a:pt x="231601" y="42085"/>
                </a:lnTo>
                <a:lnTo>
                  <a:pt x="223842" y="38971"/>
                </a:lnTo>
                <a:lnTo>
                  <a:pt x="216685" y="35902"/>
                </a:lnTo>
                <a:lnTo>
                  <a:pt x="203441" y="29847"/>
                </a:lnTo>
                <a:lnTo>
                  <a:pt x="190939" y="23849"/>
                </a:lnTo>
                <a:lnTo>
                  <a:pt x="184828" y="21852"/>
                </a:lnTo>
                <a:lnTo>
                  <a:pt x="178769" y="20521"/>
                </a:lnTo>
                <a:lnTo>
                  <a:pt x="172745" y="19634"/>
                </a:lnTo>
                <a:lnTo>
                  <a:pt x="166745" y="19042"/>
                </a:lnTo>
                <a:lnTo>
                  <a:pt x="160761" y="18648"/>
                </a:lnTo>
                <a:lnTo>
                  <a:pt x="149812" y="18210"/>
                </a:lnTo>
                <a:lnTo>
                  <a:pt x="141639" y="18015"/>
                </a:lnTo>
                <a:lnTo>
                  <a:pt x="132053" y="20574"/>
                </a:lnTo>
                <a:lnTo>
                  <a:pt x="122170" y="24027"/>
                </a:lnTo>
                <a:lnTo>
                  <a:pt x="112020" y="25971"/>
                </a:lnTo>
                <a:lnTo>
                  <a:pt x="105442" y="26627"/>
                </a:lnTo>
                <a:lnTo>
                  <a:pt x="98190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306"/>
          <p:cNvSpPr/>
          <p:nvPr/>
        </p:nvSpPr>
        <p:spPr>
          <a:xfrm>
            <a:off x="6572250" y="2446734"/>
            <a:ext cx="214313" cy="383977"/>
          </a:xfrm>
          <a:custGeom>
            <a:avLst/>
            <a:gdLst/>
            <a:ahLst/>
            <a:cxnLst/>
            <a:rect l="0" t="0" r="0" b="0"/>
            <a:pathLst>
              <a:path w="214313" h="383977">
                <a:moveTo>
                  <a:pt x="214312" y="0"/>
                </a:moveTo>
                <a:lnTo>
                  <a:pt x="214312" y="7688"/>
                </a:lnTo>
                <a:lnTo>
                  <a:pt x="209572" y="13302"/>
                </a:lnTo>
                <a:lnTo>
                  <a:pt x="208175" y="16806"/>
                </a:lnTo>
                <a:lnTo>
                  <a:pt x="206623" y="25990"/>
                </a:lnTo>
                <a:lnTo>
                  <a:pt x="205217" y="30225"/>
                </a:lnTo>
                <a:lnTo>
                  <a:pt x="201010" y="37577"/>
                </a:lnTo>
                <a:lnTo>
                  <a:pt x="197506" y="41918"/>
                </a:lnTo>
                <a:lnTo>
                  <a:pt x="193186" y="46797"/>
                </a:lnTo>
                <a:lnTo>
                  <a:pt x="183095" y="57509"/>
                </a:lnTo>
                <a:lnTo>
                  <a:pt x="171994" y="68885"/>
                </a:lnTo>
                <a:lnTo>
                  <a:pt x="167249" y="74697"/>
                </a:lnTo>
                <a:lnTo>
                  <a:pt x="163093" y="80556"/>
                </a:lnTo>
                <a:lnTo>
                  <a:pt x="159330" y="86446"/>
                </a:lnTo>
                <a:lnTo>
                  <a:pt x="154837" y="92357"/>
                </a:lnTo>
                <a:lnTo>
                  <a:pt x="149858" y="98282"/>
                </a:lnTo>
                <a:lnTo>
                  <a:pt x="144553" y="104217"/>
                </a:lnTo>
                <a:lnTo>
                  <a:pt x="140024" y="110157"/>
                </a:lnTo>
                <a:lnTo>
                  <a:pt x="136014" y="116102"/>
                </a:lnTo>
                <a:lnTo>
                  <a:pt x="132348" y="122050"/>
                </a:lnTo>
                <a:lnTo>
                  <a:pt x="127919" y="127999"/>
                </a:lnTo>
                <a:lnTo>
                  <a:pt x="122982" y="133950"/>
                </a:lnTo>
                <a:lnTo>
                  <a:pt x="117706" y="139901"/>
                </a:lnTo>
                <a:lnTo>
                  <a:pt x="113197" y="146846"/>
                </a:lnTo>
                <a:lnTo>
                  <a:pt x="109198" y="154452"/>
                </a:lnTo>
                <a:lnTo>
                  <a:pt x="105541" y="162499"/>
                </a:lnTo>
                <a:lnTo>
                  <a:pt x="101119" y="170841"/>
                </a:lnTo>
                <a:lnTo>
                  <a:pt x="96185" y="179378"/>
                </a:lnTo>
                <a:lnTo>
                  <a:pt x="90913" y="188046"/>
                </a:lnTo>
                <a:lnTo>
                  <a:pt x="86405" y="196802"/>
                </a:lnTo>
                <a:lnTo>
                  <a:pt x="82408" y="205615"/>
                </a:lnTo>
                <a:lnTo>
                  <a:pt x="78751" y="214467"/>
                </a:lnTo>
                <a:lnTo>
                  <a:pt x="75320" y="222353"/>
                </a:lnTo>
                <a:lnTo>
                  <a:pt x="68864" y="236407"/>
                </a:lnTo>
                <a:lnTo>
                  <a:pt x="65753" y="243925"/>
                </a:lnTo>
                <a:lnTo>
                  <a:pt x="62686" y="251913"/>
                </a:lnTo>
                <a:lnTo>
                  <a:pt x="59650" y="260215"/>
                </a:lnTo>
                <a:lnTo>
                  <a:pt x="56634" y="267735"/>
                </a:lnTo>
                <a:lnTo>
                  <a:pt x="53631" y="274732"/>
                </a:lnTo>
                <a:lnTo>
                  <a:pt x="47648" y="287798"/>
                </a:lnTo>
                <a:lnTo>
                  <a:pt x="41681" y="300220"/>
                </a:lnTo>
                <a:lnTo>
                  <a:pt x="38702" y="307303"/>
                </a:lnTo>
                <a:lnTo>
                  <a:pt x="35723" y="315001"/>
                </a:lnTo>
                <a:lnTo>
                  <a:pt x="32745" y="323110"/>
                </a:lnTo>
                <a:lnTo>
                  <a:pt x="26790" y="334766"/>
                </a:lnTo>
                <a:lnTo>
                  <a:pt x="20836" y="343254"/>
                </a:lnTo>
                <a:lnTo>
                  <a:pt x="14882" y="350333"/>
                </a:lnTo>
                <a:lnTo>
                  <a:pt x="12897" y="353610"/>
                </a:lnTo>
                <a:lnTo>
                  <a:pt x="10693" y="359897"/>
                </a:lnTo>
                <a:lnTo>
                  <a:pt x="9452" y="369014"/>
                </a:lnTo>
                <a:lnTo>
                  <a:pt x="8286" y="372017"/>
                </a:lnTo>
                <a:lnTo>
                  <a:pt x="1930" y="381320"/>
                </a:lnTo>
                <a:lnTo>
                  <a:pt x="0" y="3839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307"/>
          <p:cNvSpPr/>
          <p:nvPr/>
        </p:nvSpPr>
        <p:spPr>
          <a:xfrm>
            <a:off x="6590109" y="2544960"/>
            <a:ext cx="214313" cy="303611"/>
          </a:xfrm>
          <a:custGeom>
            <a:avLst/>
            <a:gdLst/>
            <a:ahLst/>
            <a:cxnLst/>
            <a:rect l="0" t="0" r="0" b="0"/>
            <a:pathLst>
              <a:path w="214313" h="303611">
                <a:moveTo>
                  <a:pt x="0" y="0"/>
                </a:moveTo>
                <a:lnTo>
                  <a:pt x="4739" y="0"/>
                </a:lnTo>
                <a:lnTo>
                  <a:pt x="7128" y="992"/>
                </a:lnTo>
                <a:lnTo>
                  <a:pt x="12429" y="4741"/>
                </a:lnTo>
                <a:lnTo>
                  <a:pt x="16223" y="8121"/>
                </a:lnTo>
                <a:lnTo>
                  <a:pt x="25731" y="17170"/>
                </a:lnTo>
                <a:lnTo>
                  <a:pt x="31044" y="23353"/>
                </a:lnTo>
                <a:lnTo>
                  <a:pt x="36571" y="30451"/>
                </a:lnTo>
                <a:lnTo>
                  <a:pt x="42240" y="38161"/>
                </a:lnTo>
                <a:lnTo>
                  <a:pt x="53830" y="54663"/>
                </a:lnTo>
                <a:lnTo>
                  <a:pt x="84369" y="99362"/>
                </a:lnTo>
                <a:lnTo>
                  <a:pt x="100005" y="120890"/>
                </a:lnTo>
                <a:lnTo>
                  <a:pt x="108341" y="133180"/>
                </a:lnTo>
                <a:lnTo>
                  <a:pt x="156700" y="207830"/>
                </a:lnTo>
                <a:lnTo>
                  <a:pt x="165983" y="222890"/>
                </a:lnTo>
                <a:lnTo>
                  <a:pt x="174156" y="236898"/>
                </a:lnTo>
                <a:lnTo>
                  <a:pt x="181588" y="250205"/>
                </a:lnTo>
                <a:lnTo>
                  <a:pt x="188527" y="262054"/>
                </a:lnTo>
                <a:lnTo>
                  <a:pt x="214312" y="303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308"/>
          <p:cNvSpPr/>
          <p:nvPr/>
        </p:nvSpPr>
        <p:spPr>
          <a:xfrm>
            <a:off x="5688210" y="3000375"/>
            <a:ext cx="26791" cy="410766"/>
          </a:xfrm>
          <a:custGeom>
            <a:avLst/>
            <a:gdLst/>
            <a:ahLst/>
            <a:cxnLst/>
            <a:rect l="0" t="0" r="0" b="0"/>
            <a:pathLst>
              <a:path w="26791" h="410766">
                <a:moveTo>
                  <a:pt x="26790" y="0"/>
                </a:moveTo>
                <a:lnTo>
                  <a:pt x="22049" y="0"/>
                </a:lnTo>
                <a:lnTo>
                  <a:pt x="20652" y="991"/>
                </a:lnTo>
                <a:lnTo>
                  <a:pt x="19721" y="2645"/>
                </a:lnTo>
                <a:lnTo>
                  <a:pt x="19100" y="4740"/>
                </a:lnTo>
                <a:lnTo>
                  <a:pt x="18411" y="9713"/>
                </a:lnTo>
                <a:lnTo>
                  <a:pt x="17969" y="20990"/>
                </a:lnTo>
                <a:lnTo>
                  <a:pt x="17860" y="108934"/>
                </a:lnTo>
                <a:lnTo>
                  <a:pt x="16868" y="116278"/>
                </a:lnTo>
                <a:lnTo>
                  <a:pt x="15214" y="123159"/>
                </a:lnTo>
                <a:lnTo>
                  <a:pt x="13119" y="129731"/>
                </a:lnTo>
                <a:lnTo>
                  <a:pt x="11723" y="136096"/>
                </a:lnTo>
                <a:lnTo>
                  <a:pt x="10792" y="142325"/>
                </a:lnTo>
                <a:lnTo>
                  <a:pt x="10171" y="148461"/>
                </a:lnTo>
                <a:lnTo>
                  <a:pt x="9758" y="155529"/>
                </a:lnTo>
                <a:lnTo>
                  <a:pt x="9298" y="171319"/>
                </a:lnTo>
                <a:lnTo>
                  <a:pt x="8979" y="207462"/>
                </a:lnTo>
                <a:lnTo>
                  <a:pt x="8930" y="391019"/>
                </a:lnTo>
                <a:lnTo>
                  <a:pt x="7938" y="392640"/>
                </a:lnTo>
                <a:lnTo>
                  <a:pt x="6285" y="394713"/>
                </a:lnTo>
                <a:lnTo>
                  <a:pt x="1241" y="400428"/>
                </a:lnTo>
                <a:lnTo>
                  <a:pt x="552" y="403856"/>
                </a:lnTo>
                <a:lnTo>
                  <a:pt x="0" y="4107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309"/>
          <p:cNvSpPr/>
          <p:nvPr/>
        </p:nvSpPr>
        <p:spPr>
          <a:xfrm>
            <a:off x="6384726" y="3116460"/>
            <a:ext cx="321470" cy="383978"/>
          </a:xfrm>
          <a:custGeom>
            <a:avLst/>
            <a:gdLst/>
            <a:ahLst/>
            <a:cxnLst/>
            <a:rect l="0" t="0" r="0" b="0"/>
            <a:pathLst>
              <a:path w="321470" h="383978">
                <a:moveTo>
                  <a:pt x="321469" y="0"/>
                </a:moveTo>
                <a:lnTo>
                  <a:pt x="321469" y="4741"/>
                </a:lnTo>
                <a:lnTo>
                  <a:pt x="320477" y="6137"/>
                </a:lnTo>
                <a:lnTo>
                  <a:pt x="318822" y="7068"/>
                </a:lnTo>
                <a:lnTo>
                  <a:pt x="316728" y="7689"/>
                </a:lnTo>
                <a:lnTo>
                  <a:pt x="311755" y="11024"/>
                </a:lnTo>
                <a:lnTo>
                  <a:pt x="309040" y="13303"/>
                </a:lnTo>
                <a:lnTo>
                  <a:pt x="303377" y="21126"/>
                </a:lnTo>
                <a:lnTo>
                  <a:pt x="297553" y="30226"/>
                </a:lnTo>
                <a:lnTo>
                  <a:pt x="291657" y="37577"/>
                </a:lnTo>
                <a:lnTo>
                  <a:pt x="283084" y="49443"/>
                </a:lnTo>
                <a:lnTo>
                  <a:pt x="278020" y="56775"/>
                </a:lnTo>
                <a:lnTo>
                  <a:pt x="272659" y="63647"/>
                </a:lnTo>
                <a:lnTo>
                  <a:pt x="267100" y="70213"/>
                </a:lnTo>
                <a:lnTo>
                  <a:pt x="261410" y="76574"/>
                </a:lnTo>
                <a:lnTo>
                  <a:pt x="256625" y="82799"/>
                </a:lnTo>
                <a:lnTo>
                  <a:pt x="252443" y="88934"/>
                </a:lnTo>
                <a:lnTo>
                  <a:pt x="244158" y="102034"/>
                </a:lnTo>
                <a:lnTo>
                  <a:pt x="216908" y="143377"/>
                </a:lnTo>
                <a:lnTo>
                  <a:pt x="210090" y="152140"/>
                </a:lnTo>
                <a:lnTo>
                  <a:pt x="202568" y="160958"/>
                </a:lnTo>
                <a:lnTo>
                  <a:pt x="187265" y="177701"/>
                </a:lnTo>
                <a:lnTo>
                  <a:pt x="173849" y="191757"/>
                </a:lnTo>
                <a:lnTo>
                  <a:pt x="167492" y="199276"/>
                </a:lnTo>
                <a:lnTo>
                  <a:pt x="161272" y="207265"/>
                </a:lnTo>
                <a:lnTo>
                  <a:pt x="155139" y="215568"/>
                </a:lnTo>
                <a:lnTo>
                  <a:pt x="148075" y="224079"/>
                </a:lnTo>
                <a:lnTo>
                  <a:pt x="140388" y="232730"/>
                </a:lnTo>
                <a:lnTo>
                  <a:pt x="132287" y="241474"/>
                </a:lnTo>
                <a:lnTo>
                  <a:pt x="124903" y="250279"/>
                </a:lnTo>
                <a:lnTo>
                  <a:pt x="117994" y="259126"/>
                </a:lnTo>
                <a:lnTo>
                  <a:pt x="111405" y="268001"/>
                </a:lnTo>
                <a:lnTo>
                  <a:pt x="105028" y="275902"/>
                </a:lnTo>
                <a:lnTo>
                  <a:pt x="98791" y="283153"/>
                </a:lnTo>
                <a:lnTo>
                  <a:pt x="92651" y="289972"/>
                </a:lnTo>
                <a:lnTo>
                  <a:pt x="77889" y="305486"/>
                </a:lnTo>
                <a:lnTo>
                  <a:pt x="69785" y="313790"/>
                </a:lnTo>
                <a:lnTo>
                  <a:pt x="62398" y="320318"/>
                </a:lnTo>
                <a:lnTo>
                  <a:pt x="55489" y="325663"/>
                </a:lnTo>
                <a:lnTo>
                  <a:pt x="48899" y="330218"/>
                </a:lnTo>
                <a:lnTo>
                  <a:pt x="38930" y="340571"/>
                </a:lnTo>
                <a:lnTo>
                  <a:pt x="31193" y="350795"/>
                </a:lnTo>
                <a:lnTo>
                  <a:pt x="21259" y="362129"/>
                </a:lnTo>
                <a:lnTo>
                  <a:pt x="15071" y="368644"/>
                </a:lnTo>
                <a:lnTo>
                  <a:pt x="13024" y="371771"/>
                </a:lnTo>
                <a:lnTo>
                  <a:pt x="10749" y="377891"/>
                </a:lnTo>
                <a:lnTo>
                  <a:pt x="9150" y="379919"/>
                </a:lnTo>
                <a:lnTo>
                  <a:pt x="7092" y="381272"/>
                </a:lnTo>
                <a:lnTo>
                  <a:pt x="0" y="3839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310"/>
          <p:cNvSpPr/>
          <p:nvPr/>
        </p:nvSpPr>
        <p:spPr>
          <a:xfrm>
            <a:off x="6465093" y="3178968"/>
            <a:ext cx="312540" cy="500064"/>
          </a:xfrm>
          <a:custGeom>
            <a:avLst/>
            <a:gdLst/>
            <a:ahLst/>
            <a:cxnLst/>
            <a:rect l="0" t="0" r="0" b="0"/>
            <a:pathLst>
              <a:path w="312540" h="500064">
                <a:moveTo>
                  <a:pt x="0" y="0"/>
                </a:moveTo>
                <a:lnTo>
                  <a:pt x="4740" y="4741"/>
                </a:lnTo>
                <a:lnTo>
                  <a:pt x="6137" y="7129"/>
                </a:lnTo>
                <a:lnTo>
                  <a:pt x="9095" y="15231"/>
                </a:lnTo>
                <a:lnTo>
                  <a:pt x="16806" y="24908"/>
                </a:lnTo>
                <a:lnTo>
                  <a:pt x="25990" y="34552"/>
                </a:lnTo>
                <a:lnTo>
                  <a:pt x="31218" y="40894"/>
                </a:lnTo>
                <a:lnTo>
                  <a:pt x="36687" y="48099"/>
                </a:lnTo>
                <a:lnTo>
                  <a:pt x="42317" y="55878"/>
                </a:lnTo>
                <a:lnTo>
                  <a:pt x="49048" y="64041"/>
                </a:lnTo>
                <a:lnTo>
                  <a:pt x="56511" y="72460"/>
                </a:lnTo>
                <a:lnTo>
                  <a:pt x="64463" y="81049"/>
                </a:lnTo>
                <a:lnTo>
                  <a:pt x="73734" y="91736"/>
                </a:lnTo>
                <a:lnTo>
                  <a:pt x="94617" y="116839"/>
                </a:lnTo>
                <a:lnTo>
                  <a:pt x="104750" y="130479"/>
                </a:lnTo>
                <a:lnTo>
                  <a:pt x="114481" y="144533"/>
                </a:lnTo>
                <a:lnTo>
                  <a:pt x="123946" y="158863"/>
                </a:lnTo>
                <a:lnTo>
                  <a:pt x="134225" y="173377"/>
                </a:lnTo>
                <a:lnTo>
                  <a:pt x="156228" y="202734"/>
                </a:lnTo>
                <a:lnTo>
                  <a:pt x="165668" y="218500"/>
                </a:lnTo>
                <a:lnTo>
                  <a:pt x="173945" y="234964"/>
                </a:lnTo>
                <a:lnTo>
                  <a:pt x="181448" y="251893"/>
                </a:lnTo>
                <a:lnTo>
                  <a:pt x="190419" y="269132"/>
                </a:lnTo>
                <a:lnTo>
                  <a:pt x="200368" y="286578"/>
                </a:lnTo>
                <a:lnTo>
                  <a:pt x="210969" y="304161"/>
                </a:lnTo>
                <a:lnTo>
                  <a:pt x="222006" y="323821"/>
                </a:lnTo>
                <a:lnTo>
                  <a:pt x="244851" y="366832"/>
                </a:lnTo>
                <a:lnTo>
                  <a:pt x="312539" y="5000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311"/>
          <p:cNvSpPr/>
          <p:nvPr/>
        </p:nvSpPr>
        <p:spPr>
          <a:xfrm>
            <a:off x="5581054" y="3768328"/>
            <a:ext cx="258962" cy="258962"/>
          </a:xfrm>
          <a:custGeom>
            <a:avLst/>
            <a:gdLst/>
            <a:ahLst/>
            <a:cxnLst/>
            <a:rect l="0" t="0" r="0" b="0"/>
            <a:pathLst>
              <a:path w="258962" h="258962">
                <a:moveTo>
                  <a:pt x="258961" y="0"/>
                </a:moveTo>
                <a:lnTo>
                  <a:pt x="251272" y="0"/>
                </a:lnTo>
                <a:lnTo>
                  <a:pt x="245658" y="4740"/>
                </a:lnTo>
                <a:lnTo>
                  <a:pt x="237712" y="12428"/>
                </a:lnTo>
                <a:lnTo>
                  <a:pt x="212541" y="37500"/>
                </a:lnTo>
                <a:lnTo>
                  <a:pt x="208171" y="42859"/>
                </a:lnTo>
                <a:lnTo>
                  <a:pt x="203273" y="49408"/>
                </a:lnTo>
                <a:lnTo>
                  <a:pt x="198023" y="56751"/>
                </a:lnTo>
                <a:lnTo>
                  <a:pt x="192539" y="63631"/>
                </a:lnTo>
                <a:lnTo>
                  <a:pt x="186898" y="70202"/>
                </a:lnTo>
                <a:lnTo>
                  <a:pt x="181153" y="76567"/>
                </a:lnTo>
                <a:lnTo>
                  <a:pt x="174347" y="82794"/>
                </a:lnTo>
                <a:lnTo>
                  <a:pt x="166833" y="88930"/>
                </a:lnTo>
                <a:lnTo>
                  <a:pt x="158847" y="95005"/>
                </a:lnTo>
                <a:lnTo>
                  <a:pt x="151539" y="102032"/>
                </a:lnTo>
                <a:lnTo>
                  <a:pt x="144682" y="109693"/>
                </a:lnTo>
                <a:lnTo>
                  <a:pt x="138127" y="117777"/>
                </a:lnTo>
                <a:lnTo>
                  <a:pt x="130780" y="125151"/>
                </a:lnTo>
                <a:lnTo>
                  <a:pt x="122905" y="132051"/>
                </a:lnTo>
                <a:lnTo>
                  <a:pt x="114679" y="138635"/>
                </a:lnTo>
                <a:lnTo>
                  <a:pt x="107211" y="146002"/>
                </a:lnTo>
                <a:lnTo>
                  <a:pt x="100248" y="153889"/>
                </a:lnTo>
                <a:lnTo>
                  <a:pt x="93620" y="162124"/>
                </a:lnTo>
                <a:lnTo>
                  <a:pt x="87219" y="169598"/>
                </a:lnTo>
                <a:lnTo>
                  <a:pt x="80967" y="176565"/>
                </a:lnTo>
                <a:lnTo>
                  <a:pt x="68727" y="189598"/>
                </a:lnTo>
                <a:lnTo>
                  <a:pt x="38730" y="220146"/>
                </a:lnTo>
                <a:lnTo>
                  <a:pt x="0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312"/>
          <p:cNvSpPr/>
          <p:nvPr/>
        </p:nvSpPr>
        <p:spPr>
          <a:xfrm>
            <a:off x="5616773" y="3795117"/>
            <a:ext cx="258962" cy="392907"/>
          </a:xfrm>
          <a:custGeom>
            <a:avLst/>
            <a:gdLst/>
            <a:ahLst/>
            <a:cxnLst/>
            <a:rect l="0" t="0" r="0" b="0"/>
            <a:pathLst>
              <a:path w="258962" h="392907">
                <a:moveTo>
                  <a:pt x="0" y="0"/>
                </a:moveTo>
                <a:lnTo>
                  <a:pt x="0" y="7688"/>
                </a:lnTo>
                <a:lnTo>
                  <a:pt x="7129" y="16805"/>
                </a:lnTo>
                <a:lnTo>
                  <a:pt x="12429" y="25990"/>
                </a:lnTo>
                <a:lnTo>
                  <a:pt x="16223" y="31217"/>
                </a:lnTo>
                <a:lnTo>
                  <a:pt x="20738" y="36686"/>
                </a:lnTo>
                <a:lnTo>
                  <a:pt x="25731" y="42317"/>
                </a:lnTo>
                <a:lnTo>
                  <a:pt x="30052" y="50039"/>
                </a:lnTo>
                <a:lnTo>
                  <a:pt x="33925" y="59156"/>
                </a:lnTo>
                <a:lnTo>
                  <a:pt x="37500" y="69202"/>
                </a:lnTo>
                <a:lnTo>
                  <a:pt x="42859" y="78877"/>
                </a:lnTo>
                <a:lnTo>
                  <a:pt x="49409" y="88303"/>
                </a:lnTo>
                <a:lnTo>
                  <a:pt x="56752" y="97564"/>
                </a:lnTo>
                <a:lnTo>
                  <a:pt x="64624" y="108699"/>
                </a:lnTo>
                <a:lnTo>
                  <a:pt x="72848" y="121083"/>
                </a:lnTo>
                <a:lnTo>
                  <a:pt x="81307" y="134300"/>
                </a:lnTo>
                <a:lnTo>
                  <a:pt x="89923" y="147080"/>
                </a:lnTo>
                <a:lnTo>
                  <a:pt x="107435" y="171864"/>
                </a:lnTo>
                <a:lnTo>
                  <a:pt x="116272" y="185021"/>
                </a:lnTo>
                <a:lnTo>
                  <a:pt x="134028" y="212869"/>
                </a:lnTo>
                <a:lnTo>
                  <a:pt x="143923" y="227241"/>
                </a:lnTo>
                <a:lnTo>
                  <a:pt x="154487" y="241783"/>
                </a:lnTo>
                <a:lnTo>
                  <a:pt x="165499" y="256439"/>
                </a:lnTo>
                <a:lnTo>
                  <a:pt x="175818" y="271170"/>
                </a:lnTo>
                <a:lnTo>
                  <a:pt x="185672" y="285952"/>
                </a:lnTo>
                <a:lnTo>
                  <a:pt x="195219" y="300767"/>
                </a:lnTo>
                <a:lnTo>
                  <a:pt x="204560" y="314613"/>
                </a:lnTo>
                <a:lnTo>
                  <a:pt x="258961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313"/>
          <p:cNvSpPr/>
          <p:nvPr/>
        </p:nvSpPr>
        <p:spPr>
          <a:xfrm>
            <a:off x="6554390" y="3866554"/>
            <a:ext cx="35598" cy="419697"/>
          </a:xfrm>
          <a:custGeom>
            <a:avLst/>
            <a:gdLst/>
            <a:ahLst/>
            <a:cxnLst/>
            <a:rect l="0" t="0" r="0" b="0"/>
            <a:pathLst>
              <a:path w="35598" h="419697">
                <a:moveTo>
                  <a:pt x="0" y="0"/>
                </a:moveTo>
                <a:lnTo>
                  <a:pt x="4739" y="9481"/>
                </a:lnTo>
                <a:lnTo>
                  <a:pt x="6137" y="14259"/>
                </a:lnTo>
                <a:lnTo>
                  <a:pt x="7068" y="19428"/>
                </a:lnTo>
                <a:lnTo>
                  <a:pt x="7688" y="24858"/>
                </a:lnTo>
                <a:lnTo>
                  <a:pt x="9095" y="32447"/>
                </a:lnTo>
                <a:lnTo>
                  <a:pt x="21249" y="89221"/>
                </a:lnTo>
                <a:lnTo>
                  <a:pt x="23096" y="103137"/>
                </a:lnTo>
                <a:lnTo>
                  <a:pt x="24327" y="117376"/>
                </a:lnTo>
                <a:lnTo>
                  <a:pt x="25147" y="131829"/>
                </a:lnTo>
                <a:lnTo>
                  <a:pt x="26687" y="148409"/>
                </a:lnTo>
                <a:lnTo>
                  <a:pt x="31043" y="185353"/>
                </a:lnTo>
                <a:lnTo>
                  <a:pt x="32602" y="203936"/>
                </a:lnTo>
                <a:lnTo>
                  <a:pt x="33641" y="222277"/>
                </a:lnTo>
                <a:lnTo>
                  <a:pt x="34796" y="259525"/>
                </a:lnTo>
                <a:lnTo>
                  <a:pt x="35597" y="355890"/>
                </a:lnTo>
                <a:lnTo>
                  <a:pt x="34645" y="371205"/>
                </a:lnTo>
                <a:lnTo>
                  <a:pt x="33019" y="384392"/>
                </a:lnTo>
                <a:lnTo>
                  <a:pt x="26789" y="4196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314"/>
          <p:cNvSpPr/>
          <p:nvPr/>
        </p:nvSpPr>
        <p:spPr>
          <a:xfrm>
            <a:off x="5473898" y="4607718"/>
            <a:ext cx="258962" cy="321470"/>
          </a:xfrm>
          <a:custGeom>
            <a:avLst/>
            <a:gdLst/>
            <a:ahLst/>
            <a:cxnLst/>
            <a:rect l="0" t="0" r="0" b="0"/>
            <a:pathLst>
              <a:path w="258962" h="321470">
                <a:moveTo>
                  <a:pt x="258961" y="0"/>
                </a:moveTo>
                <a:lnTo>
                  <a:pt x="251272" y="7689"/>
                </a:lnTo>
                <a:lnTo>
                  <a:pt x="247936" y="13670"/>
                </a:lnTo>
                <a:lnTo>
                  <a:pt x="237711" y="33679"/>
                </a:lnTo>
                <a:lnTo>
                  <a:pt x="233880" y="39320"/>
                </a:lnTo>
                <a:lnTo>
                  <a:pt x="229342" y="45065"/>
                </a:lnTo>
                <a:lnTo>
                  <a:pt x="224332" y="50879"/>
                </a:lnTo>
                <a:lnTo>
                  <a:pt x="219007" y="56740"/>
                </a:lnTo>
                <a:lnTo>
                  <a:pt x="207800" y="68543"/>
                </a:lnTo>
                <a:lnTo>
                  <a:pt x="202034" y="75462"/>
                </a:lnTo>
                <a:lnTo>
                  <a:pt x="196204" y="83050"/>
                </a:lnTo>
                <a:lnTo>
                  <a:pt x="190334" y="91085"/>
                </a:lnTo>
                <a:lnTo>
                  <a:pt x="178520" y="107952"/>
                </a:lnTo>
                <a:lnTo>
                  <a:pt x="172591" y="116616"/>
                </a:lnTo>
                <a:lnTo>
                  <a:pt x="166655" y="126362"/>
                </a:lnTo>
                <a:lnTo>
                  <a:pt x="160712" y="136827"/>
                </a:lnTo>
                <a:lnTo>
                  <a:pt x="154767" y="147773"/>
                </a:lnTo>
                <a:lnTo>
                  <a:pt x="147826" y="158046"/>
                </a:lnTo>
                <a:lnTo>
                  <a:pt x="140222" y="167872"/>
                </a:lnTo>
                <a:lnTo>
                  <a:pt x="132177" y="177399"/>
                </a:lnTo>
                <a:lnTo>
                  <a:pt x="115300" y="198568"/>
                </a:lnTo>
                <a:lnTo>
                  <a:pt x="106632" y="209769"/>
                </a:lnTo>
                <a:lnTo>
                  <a:pt x="97877" y="220214"/>
                </a:lnTo>
                <a:lnTo>
                  <a:pt x="89063" y="230153"/>
                </a:lnTo>
                <a:lnTo>
                  <a:pt x="80212" y="239755"/>
                </a:lnTo>
                <a:lnTo>
                  <a:pt x="70342" y="249134"/>
                </a:lnTo>
                <a:lnTo>
                  <a:pt x="59793" y="258363"/>
                </a:lnTo>
                <a:lnTo>
                  <a:pt x="48792" y="267492"/>
                </a:lnTo>
                <a:lnTo>
                  <a:pt x="39473" y="275562"/>
                </a:lnTo>
                <a:lnTo>
                  <a:pt x="31276" y="282927"/>
                </a:lnTo>
                <a:lnTo>
                  <a:pt x="23827" y="289821"/>
                </a:lnTo>
                <a:lnTo>
                  <a:pt x="17869" y="296402"/>
                </a:lnTo>
                <a:lnTo>
                  <a:pt x="12905" y="302773"/>
                </a:lnTo>
                <a:lnTo>
                  <a:pt x="0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315"/>
          <p:cNvSpPr/>
          <p:nvPr/>
        </p:nvSpPr>
        <p:spPr>
          <a:xfrm>
            <a:off x="5491757" y="4589859"/>
            <a:ext cx="196454" cy="419696"/>
          </a:xfrm>
          <a:custGeom>
            <a:avLst/>
            <a:gdLst/>
            <a:ahLst/>
            <a:cxnLst/>
            <a:rect l="0" t="0" r="0" b="0"/>
            <a:pathLst>
              <a:path w="196454" h="419696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4740" y="12429"/>
                </a:lnTo>
                <a:lnTo>
                  <a:pt x="6137" y="16223"/>
                </a:lnTo>
                <a:lnTo>
                  <a:pt x="7689" y="25731"/>
                </a:lnTo>
                <a:lnTo>
                  <a:pt x="10087" y="33028"/>
                </a:lnTo>
                <a:lnTo>
                  <a:pt x="13670" y="41863"/>
                </a:lnTo>
                <a:lnTo>
                  <a:pt x="18043" y="51721"/>
                </a:lnTo>
                <a:lnTo>
                  <a:pt x="21951" y="62262"/>
                </a:lnTo>
                <a:lnTo>
                  <a:pt x="25548" y="73257"/>
                </a:lnTo>
                <a:lnTo>
                  <a:pt x="28938" y="84557"/>
                </a:lnTo>
                <a:lnTo>
                  <a:pt x="34175" y="98043"/>
                </a:lnTo>
                <a:lnTo>
                  <a:pt x="40644" y="112988"/>
                </a:lnTo>
                <a:lnTo>
                  <a:pt x="55767" y="145467"/>
                </a:lnTo>
                <a:lnTo>
                  <a:pt x="81016" y="198213"/>
                </a:lnTo>
                <a:lnTo>
                  <a:pt x="98515" y="237253"/>
                </a:lnTo>
                <a:lnTo>
                  <a:pt x="108341" y="257388"/>
                </a:lnTo>
                <a:lnTo>
                  <a:pt x="118860" y="277755"/>
                </a:lnTo>
                <a:lnTo>
                  <a:pt x="140139" y="316923"/>
                </a:lnTo>
                <a:lnTo>
                  <a:pt x="167861" y="365873"/>
                </a:lnTo>
                <a:lnTo>
                  <a:pt x="196453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316"/>
          <p:cNvSpPr/>
          <p:nvPr/>
        </p:nvSpPr>
        <p:spPr>
          <a:xfrm>
            <a:off x="6340632" y="4688085"/>
            <a:ext cx="212352" cy="348054"/>
          </a:xfrm>
          <a:custGeom>
            <a:avLst/>
            <a:gdLst/>
            <a:ahLst/>
            <a:cxnLst/>
            <a:rect l="0" t="0" r="0" b="0"/>
            <a:pathLst>
              <a:path w="212352" h="348054">
                <a:moveTo>
                  <a:pt x="70883" y="0"/>
                </a:moveTo>
                <a:lnTo>
                  <a:pt x="66142" y="4740"/>
                </a:lnTo>
                <a:lnTo>
                  <a:pt x="61169" y="12359"/>
                </a:lnTo>
                <a:lnTo>
                  <a:pt x="55652" y="21369"/>
                </a:lnTo>
                <a:lnTo>
                  <a:pt x="49892" y="28679"/>
                </a:lnTo>
                <a:lnTo>
                  <a:pt x="46967" y="34003"/>
                </a:lnTo>
                <a:lnTo>
                  <a:pt x="44025" y="40528"/>
                </a:lnTo>
                <a:lnTo>
                  <a:pt x="41072" y="47854"/>
                </a:lnTo>
                <a:lnTo>
                  <a:pt x="37118" y="54723"/>
                </a:lnTo>
                <a:lnTo>
                  <a:pt x="32498" y="61287"/>
                </a:lnTo>
                <a:lnTo>
                  <a:pt x="27433" y="67647"/>
                </a:lnTo>
                <a:lnTo>
                  <a:pt x="23065" y="74864"/>
                </a:lnTo>
                <a:lnTo>
                  <a:pt x="19160" y="82652"/>
                </a:lnTo>
                <a:lnTo>
                  <a:pt x="15566" y="90820"/>
                </a:lnTo>
                <a:lnTo>
                  <a:pt x="12176" y="99242"/>
                </a:lnTo>
                <a:lnTo>
                  <a:pt x="5765" y="116538"/>
                </a:lnTo>
                <a:lnTo>
                  <a:pt x="3658" y="125316"/>
                </a:lnTo>
                <a:lnTo>
                  <a:pt x="2255" y="134146"/>
                </a:lnTo>
                <a:lnTo>
                  <a:pt x="1318" y="143009"/>
                </a:lnTo>
                <a:lnTo>
                  <a:pt x="694" y="151894"/>
                </a:lnTo>
                <a:lnTo>
                  <a:pt x="278" y="160794"/>
                </a:lnTo>
                <a:lnTo>
                  <a:pt x="0" y="169704"/>
                </a:lnTo>
                <a:lnTo>
                  <a:pt x="808" y="179613"/>
                </a:lnTo>
                <a:lnTo>
                  <a:pt x="2337" y="190187"/>
                </a:lnTo>
                <a:lnTo>
                  <a:pt x="4350" y="201205"/>
                </a:lnTo>
                <a:lnTo>
                  <a:pt x="6684" y="211528"/>
                </a:lnTo>
                <a:lnTo>
                  <a:pt x="9232" y="221386"/>
                </a:lnTo>
                <a:lnTo>
                  <a:pt x="11924" y="230934"/>
                </a:lnTo>
                <a:lnTo>
                  <a:pt x="17558" y="249481"/>
                </a:lnTo>
                <a:lnTo>
                  <a:pt x="20451" y="258594"/>
                </a:lnTo>
                <a:lnTo>
                  <a:pt x="24363" y="267647"/>
                </a:lnTo>
                <a:lnTo>
                  <a:pt x="28956" y="276658"/>
                </a:lnTo>
                <a:lnTo>
                  <a:pt x="34002" y="285642"/>
                </a:lnTo>
                <a:lnTo>
                  <a:pt x="39350" y="293615"/>
                </a:lnTo>
                <a:lnTo>
                  <a:pt x="44900" y="300915"/>
                </a:lnTo>
                <a:lnTo>
                  <a:pt x="50585" y="307766"/>
                </a:lnTo>
                <a:lnTo>
                  <a:pt x="56359" y="314318"/>
                </a:lnTo>
                <a:lnTo>
                  <a:pt x="68065" y="326890"/>
                </a:lnTo>
                <a:lnTo>
                  <a:pt x="73965" y="332028"/>
                </a:lnTo>
                <a:lnTo>
                  <a:pt x="79884" y="336446"/>
                </a:lnTo>
                <a:lnTo>
                  <a:pt x="85812" y="340383"/>
                </a:lnTo>
                <a:lnTo>
                  <a:pt x="90758" y="343008"/>
                </a:lnTo>
                <a:lnTo>
                  <a:pt x="95047" y="344758"/>
                </a:lnTo>
                <a:lnTo>
                  <a:pt x="98899" y="345925"/>
                </a:lnTo>
                <a:lnTo>
                  <a:pt x="103451" y="346703"/>
                </a:lnTo>
                <a:lnTo>
                  <a:pt x="108470" y="347221"/>
                </a:lnTo>
                <a:lnTo>
                  <a:pt x="113800" y="347567"/>
                </a:lnTo>
                <a:lnTo>
                  <a:pt x="119338" y="347797"/>
                </a:lnTo>
                <a:lnTo>
                  <a:pt x="130783" y="348053"/>
                </a:lnTo>
                <a:lnTo>
                  <a:pt x="136614" y="347129"/>
                </a:lnTo>
                <a:lnTo>
                  <a:pt x="142485" y="345521"/>
                </a:lnTo>
                <a:lnTo>
                  <a:pt x="148383" y="343457"/>
                </a:lnTo>
                <a:lnTo>
                  <a:pt x="153308" y="340096"/>
                </a:lnTo>
                <a:lnTo>
                  <a:pt x="157582" y="335871"/>
                </a:lnTo>
                <a:lnTo>
                  <a:pt x="161424" y="331071"/>
                </a:lnTo>
                <a:lnTo>
                  <a:pt x="165970" y="325886"/>
                </a:lnTo>
                <a:lnTo>
                  <a:pt x="170986" y="320445"/>
                </a:lnTo>
                <a:lnTo>
                  <a:pt x="176313" y="314833"/>
                </a:lnTo>
                <a:lnTo>
                  <a:pt x="180857" y="309108"/>
                </a:lnTo>
                <a:lnTo>
                  <a:pt x="184878" y="303307"/>
                </a:lnTo>
                <a:lnTo>
                  <a:pt x="188552" y="297454"/>
                </a:lnTo>
                <a:lnTo>
                  <a:pt x="191993" y="290576"/>
                </a:lnTo>
                <a:lnTo>
                  <a:pt x="195279" y="283014"/>
                </a:lnTo>
                <a:lnTo>
                  <a:pt x="198461" y="274997"/>
                </a:lnTo>
                <a:lnTo>
                  <a:pt x="200585" y="266675"/>
                </a:lnTo>
                <a:lnTo>
                  <a:pt x="201999" y="258151"/>
                </a:lnTo>
                <a:lnTo>
                  <a:pt x="202942" y="249491"/>
                </a:lnTo>
                <a:lnTo>
                  <a:pt x="204563" y="240742"/>
                </a:lnTo>
                <a:lnTo>
                  <a:pt x="206635" y="231932"/>
                </a:lnTo>
                <a:lnTo>
                  <a:pt x="209009" y="223082"/>
                </a:lnTo>
                <a:lnTo>
                  <a:pt x="210592" y="214206"/>
                </a:lnTo>
                <a:lnTo>
                  <a:pt x="211647" y="205312"/>
                </a:lnTo>
                <a:lnTo>
                  <a:pt x="212351" y="196406"/>
                </a:lnTo>
                <a:lnTo>
                  <a:pt x="211827" y="187492"/>
                </a:lnTo>
                <a:lnTo>
                  <a:pt x="210486" y="178573"/>
                </a:lnTo>
                <a:lnTo>
                  <a:pt x="208600" y="169650"/>
                </a:lnTo>
                <a:lnTo>
                  <a:pt x="207342" y="161717"/>
                </a:lnTo>
                <a:lnTo>
                  <a:pt x="206504" y="154444"/>
                </a:lnTo>
                <a:lnTo>
                  <a:pt x="205945" y="147612"/>
                </a:lnTo>
                <a:lnTo>
                  <a:pt x="203589" y="140080"/>
                </a:lnTo>
                <a:lnTo>
                  <a:pt x="200033" y="132082"/>
                </a:lnTo>
                <a:lnTo>
                  <a:pt x="195678" y="123774"/>
                </a:lnTo>
                <a:lnTo>
                  <a:pt x="191783" y="115258"/>
                </a:lnTo>
                <a:lnTo>
                  <a:pt x="188193" y="106604"/>
                </a:lnTo>
                <a:lnTo>
                  <a:pt x="184809" y="97858"/>
                </a:lnTo>
                <a:lnTo>
                  <a:pt x="180568" y="91036"/>
                </a:lnTo>
                <a:lnTo>
                  <a:pt x="175756" y="85496"/>
                </a:lnTo>
                <a:lnTo>
                  <a:pt x="170564" y="80809"/>
                </a:lnTo>
                <a:lnTo>
                  <a:pt x="159503" y="70311"/>
                </a:lnTo>
                <a:lnTo>
                  <a:pt x="153775" y="64734"/>
                </a:lnTo>
                <a:lnTo>
                  <a:pt x="146981" y="59031"/>
                </a:lnTo>
                <a:lnTo>
                  <a:pt x="139474" y="53245"/>
                </a:lnTo>
                <a:lnTo>
                  <a:pt x="131493" y="47403"/>
                </a:lnTo>
                <a:lnTo>
                  <a:pt x="122204" y="42516"/>
                </a:lnTo>
                <a:lnTo>
                  <a:pt x="112041" y="38266"/>
                </a:lnTo>
                <a:lnTo>
                  <a:pt x="101299" y="34441"/>
                </a:lnTo>
                <a:lnTo>
                  <a:pt x="92153" y="31890"/>
                </a:lnTo>
                <a:lnTo>
                  <a:pt x="84070" y="30190"/>
                </a:lnTo>
                <a:lnTo>
                  <a:pt x="76698" y="29056"/>
                </a:lnTo>
                <a:lnTo>
                  <a:pt x="69799" y="27308"/>
                </a:lnTo>
                <a:lnTo>
                  <a:pt x="63215" y="25151"/>
                </a:lnTo>
                <a:lnTo>
                  <a:pt x="44094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8382000" cy="2353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743200"/>
            <a:ext cx="4105275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9144000" cy="376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9144000" cy="376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5863" y="2028825"/>
            <a:ext cx="67722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8686800" cy="2835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526</Words>
  <Application>Microsoft Office PowerPoint</Application>
  <PresentationFormat>On-screen Show (4:3)</PresentationFormat>
  <Paragraphs>426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Anmar</cp:lastModifiedBy>
  <cp:revision>47</cp:revision>
  <dcterms:created xsi:type="dcterms:W3CDTF">2012-11-22T21:19:33Z</dcterms:created>
  <dcterms:modified xsi:type="dcterms:W3CDTF">2012-12-07T15:37:57Z</dcterms:modified>
</cp:coreProperties>
</file>