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3" r:id="rId4"/>
  </p:sldMasterIdLst>
  <p:handoutMasterIdLst>
    <p:handoutMasterId r:id="rId16"/>
  </p:handoutMasterIdLst>
  <p:sldIdLst>
    <p:sldId id="256" r:id="rId5"/>
    <p:sldId id="265" r:id="rId6"/>
    <p:sldId id="266" r:id="rId7"/>
    <p:sldId id="267" r:id="rId8"/>
    <p:sldId id="268" r:id="rId9"/>
    <p:sldId id="269" r:id="rId10"/>
    <p:sldId id="271" r:id="rId11"/>
    <p:sldId id="272" r:id="rId12"/>
    <p:sldId id="273" r:id="rId13"/>
    <p:sldId id="274" r:id="rId14"/>
    <p:sldId id="275" r:id="rId15"/>
  </p:sldIdLst>
  <p:sldSz cx="9144000" cy="6858000" type="screen4x3"/>
  <p:notesSz cx="6858000" cy="9144000"/>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0000FF"/>
    <a:srgbClr val="000000"/>
    <a:srgbClr val="FF0000"/>
    <a:srgbClr val="CCCCFF"/>
    <a:srgbClr val="FF33CC"/>
    <a:srgbClr val="777777"/>
    <a:srgbClr val="CC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84" d="100"/>
          <a:sy n="84" d="100"/>
        </p:scale>
        <p:origin x="996"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صر نائب للرأس 1">
            <a:extLst>
              <a:ext uri="{FF2B5EF4-FFF2-40B4-BE49-F238E27FC236}">
                <a16:creationId xmlns:a16="http://schemas.microsoft.com/office/drawing/2014/main" id="{76EE33D3-B1F9-4ADA-8B62-1632B739CB18}"/>
              </a:ext>
            </a:extLst>
          </p:cNvPr>
          <p:cNvSpPr>
            <a:spLocks noGrp="1"/>
          </p:cNvSpPr>
          <p:nvPr>
            <p:ph type="hdr" sz="quarter"/>
          </p:nvPr>
        </p:nvSpPr>
        <p:spPr>
          <a:xfrm>
            <a:off x="3886200" y="0"/>
            <a:ext cx="2971800" cy="457200"/>
          </a:xfrm>
          <a:prstGeom prst="rect">
            <a:avLst/>
          </a:prstGeom>
        </p:spPr>
        <p:txBody>
          <a:bodyPr vert="horz" lIns="91440" tIns="45720" rIns="91440" bIns="45720" rtlCol="1"/>
          <a:lstStyle>
            <a:lvl1pPr algn="r" eaLnBrk="1" hangingPunct="1">
              <a:defRPr sz="1200">
                <a:latin typeface="Arial" pitchFamily="34" charset="0"/>
                <a:cs typeface="Arial" pitchFamily="34" charset="0"/>
              </a:defRPr>
            </a:lvl1pPr>
          </a:lstStyle>
          <a:p>
            <a:pPr>
              <a:defRPr/>
            </a:pPr>
            <a:endParaRPr lang="ar-SA"/>
          </a:p>
        </p:txBody>
      </p:sp>
      <p:sp>
        <p:nvSpPr>
          <p:cNvPr id="3" name="عنصر نائب للتاريخ 2">
            <a:extLst>
              <a:ext uri="{FF2B5EF4-FFF2-40B4-BE49-F238E27FC236}">
                <a16:creationId xmlns:a16="http://schemas.microsoft.com/office/drawing/2014/main" id="{51DD80E6-1B84-4557-8811-BBE66130D1D1}"/>
              </a:ext>
            </a:extLst>
          </p:cNvPr>
          <p:cNvSpPr>
            <a:spLocks noGrp="1"/>
          </p:cNvSpPr>
          <p:nvPr>
            <p:ph type="dt" sz="quarter" idx="1"/>
          </p:nvPr>
        </p:nvSpPr>
        <p:spPr>
          <a:xfrm>
            <a:off x="1588" y="0"/>
            <a:ext cx="2971800" cy="457200"/>
          </a:xfrm>
          <a:prstGeom prst="rect">
            <a:avLst/>
          </a:prstGeom>
        </p:spPr>
        <p:txBody>
          <a:bodyPr vert="horz" lIns="91440" tIns="45720" rIns="91440" bIns="45720" rtlCol="1"/>
          <a:lstStyle>
            <a:lvl1pPr algn="l" eaLnBrk="1" hangingPunct="1">
              <a:defRPr sz="1200">
                <a:latin typeface="Arial" pitchFamily="34" charset="0"/>
                <a:cs typeface="Arial" pitchFamily="34" charset="0"/>
              </a:defRPr>
            </a:lvl1pPr>
          </a:lstStyle>
          <a:p>
            <a:pPr>
              <a:defRPr/>
            </a:pPr>
            <a:fld id="{B9951CCB-51F2-4162-AAE6-4CB80C702D2F}" type="datetimeFigureOut">
              <a:rPr lang="ar-SA"/>
              <a:pPr>
                <a:defRPr/>
              </a:pPr>
              <a:t>09/01/1439</a:t>
            </a:fld>
            <a:endParaRPr lang="ar-SA"/>
          </a:p>
        </p:txBody>
      </p:sp>
      <p:sp>
        <p:nvSpPr>
          <p:cNvPr id="4" name="عنصر نائب للتذييل 3">
            <a:extLst>
              <a:ext uri="{FF2B5EF4-FFF2-40B4-BE49-F238E27FC236}">
                <a16:creationId xmlns:a16="http://schemas.microsoft.com/office/drawing/2014/main" id="{F02B239E-EFC4-44AC-A683-618607DD7000}"/>
              </a:ext>
            </a:extLst>
          </p:cNvPr>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eaLnBrk="1" hangingPunct="1">
              <a:defRPr sz="1200">
                <a:latin typeface="Arial" pitchFamily="34" charset="0"/>
                <a:cs typeface="Arial" pitchFamily="34" charset="0"/>
              </a:defRPr>
            </a:lvl1pPr>
          </a:lstStyle>
          <a:p>
            <a:pPr>
              <a:defRPr/>
            </a:pPr>
            <a:endParaRPr lang="ar-SA"/>
          </a:p>
        </p:txBody>
      </p:sp>
      <p:sp>
        <p:nvSpPr>
          <p:cNvPr id="5" name="عنصر نائب لرقم الشريحة 4">
            <a:extLst>
              <a:ext uri="{FF2B5EF4-FFF2-40B4-BE49-F238E27FC236}">
                <a16:creationId xmlns:a16="http://schemas.microsoft.com/office/drawing/2014/main" id="{E9A80545-AC6D-4DC0-BEE6-34CA7FC4E7BA}"/>
              </a:ext>
            </a:extLst>
          </p:cNvPr>
          <p:cNvSpPr>
            <a:spLocks noGrp="1"/>
          </p:cNvSpPr>
          <p:nvPr>
            <p:ph type="sldNum" sz="quarter" idx="3"/>
          </p:nvPr>
        </p:nvSpPr>
        <p:spPr>
          <a:xfrm>
            <a:off x="1588"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a:lvl1pPr>
          </a:lstStyle>
          <a:p>
            <a:pPr>
              <a:defRPr/>
            </a:pPr>
            <a:fld id="{B2738296-F103-4A42-AF2D-D00F40243AF9}" type="slidenum">
              <a:rPr lang="ar-SA" altLang="en-US"/>
              <a:pPr>
                <a:defRPr/>
              </a:pPr>
              <a:t>‹#›</a:t>
            </a:fld>
            <a:endParaRPr lang="ar-SA" alt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29">
            <a:extLst>
              <a:ext uri="{FF2B5EF4-FFF2-40B4-BE49-F238E27FC236}">
                <a16:creationId xmlns:a16="http://schemas.microsoft.com/office/drawing/2014/main" id="{63677800-6500-4365-BD45-DA0645A3F930}"/>
              </a:ext>
            </a:extLst>
          </p:cNvPr>
          <p:cNvSpPr>
            <a:spLocks noGrp="1"/>
          </p:cNvSpPr>
          <p:nvPr>
            <p:ph type="dt" sz="half" idx="10"/>
          </p:nvPr>
        </p:nvSpPr>
        <p:spPr/>
        <p:txBody>
          <a:bodyPr/>
          <a:lstStyle>
            <a:lvl1pPr>
              <a:defRPr/>
            </a:lvl1pPr>
          </a:lstStyle>
          <a:p>
            <a:pPr>
              <a:defRPr/>
            </a:pPr>
            <a:endParaRPr lang="en-GB"/>
          </a:p>
        </p:txBody>
      </p:sp>
      <p:sp>
        <p:nvSpPr>
          <p:cNvPr id="5" name="Footer Placeholder 18">
            <a:extLst>
              <a:ext uri="{FF2B5EF4-FFF2-40B4-BE49-F238E27FC236}">
                <a16:creationId xmlns:a16="http://schemas.microsoft.com/office/drawing/2014/main" id="{D0CF0154-CC6D-4F8E-8D1A-FF6E0F33BEF2}"/>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26">
            <a:extLst>
              <a:ext uri="{FF2B5EF4-FFF2-40B4-BE49-F238E27FC236}">
                <a16:creationId xmlns:a16="http://schemas.microsoft.com/office/drawing/2014/main" id="{6F0D862B-ECAF-49FD-901D-4C3059489C8B}"/>
              </a:ext>
            </a:extLst>
          </p:cNvPr>
          <p:cNvSpPr>
            <a:spLocks noGrp="1"/>
          </p:cNvSpPr>
          <p:nvPr>
            <p:ph type="sldNum" sz="quarter" idx="12"/>
          </p:nvPr>
        </p:nvSpPr>
        <p:spPr/>
        <p:txBody>
          <a:bodyPr/>
          <a:lstStyle>
            <a:lvl1pPr>
              <a:defRPr>
                <a:solidFill>
                  <a:srgbClr val="D1EAEE"/>
                </a:solidFill>
              </a:defRPr>
            </a:lvl1pPr>
          </a:lstStyle>
          <a:p>
            <a:pPr>
              <a:defRPr/>
            </a:pPr>
            <a:fld id="{61B2780E-9279-4834-BB4C-38184B093377}" type="slidenum">
              <a:rPr lang="en-GB" altLang="en-US"/>
              <a:pPr>
                <a:defRPr/>
              </a:pPr>
              <a:t>‹#›</a:t>
            </a:fld>
            <a:endParaRPr lang="en-GB" altLang="en-US"/>
          </a:p>
        </p:txBody>
      </p:sp>
    </p:spTree>
    <p:extLst>
      <p:ext uri="{BB962C8B-B14F-4D97-AF65-F5344CB8AC3E}">
        <p14:creationId xmlns:p14="http://schemas.microsoft.com/office/powerpoint/2010/main" val="2016406634"/>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a:extLst>
              <a:ext uri="{FF2B5EF4-FFF2-40B4-BE49-F238E27FC236}">
                <a16:creationId xmlns:a16="http://schemas.microsoft.com/office/drawing/2014/main" id="{CAD9EBF0-67F3-46FD-80F6-F9F8519BB183}"/>
              </a:ext>
            </a:extLst>
          </p:cNvPr>
          <p:cNvSpPr>
            <a:spLocks noGrp="1"/>
          </p:cNvSpPr>
          <p:nvPr>
            <p:ph type="dt" sz="half" idx="10"/>
          </p:nvPr>
        </p:nvSpPr>
        <p:spPr/>
        <p:txBody>
          <a:bodyPr/>
          <a:lstStyle>
            <a:lvl1pPr>
              <a:defRPr/>
            </a:lvl1pPr>
          </a:lstStyle>
          <a:p>
            <a:pPr>
              <a:defRPr/>
            </a:pPr>
            <a:endParaRPr lang="en-GB"/>
          </a:p>
        </p:txBody>
      </p:sp>
      <p:sp>
        <p:nvSpPr>
          <p:cNvPr id="5" name="Footer Placeholder 21">
            <a:extLst>
              <a:ext uri="{FF2B5EF4-FFF2-40B4-BE49-F238E27FC236}">
                <a16:creationId xmlns:a16="http://schemas.microsoft.com/office/drawing/2014/main" id="{D5C1BF1F-EC6A-45C6-A367-26E1983B9C5B}"/>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17">
            <a:extLst>
              <a:ext uri="{FF2B5EF4-FFF2-40B4-BE49-F238E27FC236}">
                <a16:creationId xmlns:a16="http://schemas.microsoft.com/office/drawing/2014/main" id="{174ABC2C-A1C8-4336-8825-356656F3C086}"/>
              </a:ext>
            </a:extLst>
          </p:cNvPr>
          <p:cNvSpPr>
            <a:spLocks noGrp="1"/>
          </p:cNvSpPr>
          <p:nvPr>
            <p:ph type="sldNum" sz="quarter" idx="12"/>
          </p:nvPr>
        </p:nvSpPr>
        <p:spPr/>
        <p:txBody>
          <a:bodyPr/>
          <a:lstStyle>
            <a:lvl1pPr>
              <a:defRPr/>
            </a:lvl1pPr>
          </a:lstStyle>
          <a:p>
            <a:pPr>
              <a:defRPr/>
            </a:pPr>
            <a:fld id="{C2AB4CB9-91DB-41F7-A539-588CC4E07FD0}" type="slidenum">
              <a:rPr lang="en-GB" altLang="en-US"/>
              <a:pPr>
                <a:defRPr/>
              </a:pPr>
              <a:t>‹#›</a:t>
            </a:fld>
            <a:endParaRPr lang="en-GB" altLang="en-US"/>
          </a:p>
        </p:txBody>
      </p:sp>
    </p:spTree>
    <p:extLst>
      <p:ext uri="{BB962C8B-B14F-4D97-AF65-F5344CB8AC3E}">
        <p14:creationId xmlns:p14="http://schemas.microsoft.com/office/powerpoint/2010/main" val="12927922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a:extLst>
              <a:ext uri="{FF2B5EF4-FFF2-40B4-BE49-F238E27FC236}">
                <a16:creationId xmlns:a16="http://schemas.microsoft.com/office/drawing/2014/main" id="{BF74CB26-10CD-4EA1-9BDC-A30FE9F06BC9}"/>
              </a:ext>
            </a:extLst>
          </p:cNvPr>
          <p:cNvSpPr>
            <a:spLocks noGrp="1"/>
          </p:cNvSpPr>
          <p:nvPr>
            <p:ph type="dt" sz="half" idx="10"/>
          </p:nvPr>
        </p:nvSpPr>
        <p:spPr/>
        <p:txBody>
          <a:bodyPr/>
          <a:lstStyle>
            <a:lvl1pPr>
              <a:defRPr/>
            </a:lvl1pPr>
          </a:lstStyle>
          <a:p>
            <a:pPr>
              <a:defRPr/>
            </a:pPr>
            <a:endParaRPr lang="en-GB"/>
          </a:p>
        </p:txBody>
      </p:sp>
      <p:sp>
        <p:nvSpPr>
          <p:cNvPr id="5" name="Footer Placeholder 21">
            <a:extLst>
              <a:ext uri="{FF2B5EF4-FFF2-40B4-BE49-F238E27FC236}">
                <a16:creationId xmlns:a16="http://schemas.microsoft.com/office/drawing/2014/main" id="{F9B29B35-14A6-45FE-8642-0F2B78A2753A}"/>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17">
            <a:extLst>
              <a:ext uri="{FF2B5EF4-FFF2-40B4-BE49-F238E27FC236}">
                <a16:creationId xmlns:a16="http://schemas.microsoft.com/office/drawing/2014/main" id="{4174857B-E8BA-4EBD-BA16-2363C6885F6D}"/>
              </a:ext>
            </a:extLst>
          </p:cNvPr>
          <p:cNvSpPr>
            <a:spLocks noGrp="1"/>
          </p:cNvSpPr>
          <p:nvPr>
            <p:ph type="sldNum" sz="quarter" idx="12"/>
          </p:nvPr>
        </p:nvSpPr>
        <p:spPr/>
        <p:txBody>
          <a:bodyPr/>
          <a:lstStyle>
            <a:lvl1pPr>
              <a:defRPr/>
            </a:lvl1pPr>
          </a:lstStyle>
          <a:p>
            <a:pPr>
              <a:defRPr/>
            </a:pPr>
            <a:fld id="{B3277F01-1C86-4924-B6DF-19833662E607}" type="slidenum">
              <a:rPr lang="en-GB" altLang="en-US"/>
              <a:pPr>
                <a:defRPr/>
              </a:pPr>
              <a:t>‹#›</a:t>
            </a:fld>
            <a:endParaRPr lang="en-GB" altLang="en-US"/>
          </a:p>
        </p:txBody>
      </p:sp>
    </p:spTree>
    <p:extLst>
      <p:ext uri="{BB962C8B-B14F-4D97-AF65-F5344CB8AC3E}">
        <p14:creationId xmlns:p14="http://schemas.microsoft.com/office/powerpoint/2010/main" val="7960399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عنوان ونص فوق 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762000" y="762000"/>
            <a:ext cx="7924800" cy="1143000"/>
          </a:xfrm>
        </p:spPr>
        <p:txBody>
          <a:bodyPr/>
          <a:lstStyle/>
          <a:p>
            <a:r>
              <a:rPr lang="ar-SA"/>
              <a:t>انقر لتحرير نمط العنوان الرئيسي</a:t>
            </a:r>
          </a:p>
        </p:txBody>
      </p:sp>
      <p:sp>
        <p:nvSpPr>
          <p:cNvPr id="3" name="عنصر نائب للنص 2"/>
          <p:cNvSpPr>
            <a:spLocks noGrp="1"/>
          </p:cNvSpPr>
          <p:nvPr>
            <p:ph type="body" sz="half" idx="1"/>
          </p:nvPr>
        </p:nvSpPr>
        <p:spPr>
          <a:xfrm>
            <a:off x="838200" y="2362200"/>
            <a:ext cx="7693025" cy="178593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838200" y="4300538"/>
            <a:ext cx="7693025" cy="1785937"/>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Date Placeholder 9">
            <a:extLst>
              <a:ext uri="{FF2B5EF4-FFF2-40B4-BE49-F238E27FC236}">
                <a16:creationId xmlns:a16="http://schemas.microsoft.com/office/drawing/2014/main" id="{1DF046A9-E54B-4996-AA7E-714D2186E472}"/>
              </a:ext>
            </a:extLst>
          </p:cNvPr>
          <p:cNvSpPr>
            <a:spLocks noGrp="1"/>
          </p:cNvSpPr>
          <p:nvPr>
            <p:ph type="dt" sz="half" idx="10"/>
          </p:nvPr>
        </p:nvSpPr>
        <p:spPr/>
        <p:txBody>
          <a:bodyPr/>
          <a:lstStyle>
            <a:lvl1pPr>
              <a:defRPr/>
            </a:lvl1pPr>
          </a:lstStyle>
          <a:p>
            <a:pPr>
              <a:defRPr/>
            </a:pPr>
            <a:endParaRPr lang="en-GB"/>
          </a:p>
        </p:txBody>
      </p:sp>
      <p:sp>
        <p:nvSpPr>
          <p:cNvPr id="6" name="Footer Placeholder 21">
            <a:extLst>
              <a:ext uri="{FF2B5EF4-FFF2-40B4-BE49-F238E27FC236}">
                <a16:creationId xmlns:a16="http://schemas.microsoft.com/office/drawing/2014/main" id="{0E9B5FDB-7CD5-47FE-B98A-DD410B377217}"/>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17">
            <a:extLst>
              <a:ext uri="{FF2B5EF4-FFF2-40B4-BE49-F238E27FC236}">
                <a16:creationId xmlns:a16="http://schemas.microsoft.com/office/drawing/2014/main" id="{9EF7E879-2D79-4BFC-BEFD-A4F4E1D7981A}"/>
              </a:ext>
            </a:extLst>
          </p:cNvPr>
          <p:cNvSpPr>
            <a:spLocks noGrp="1"/>
          </p:cNvSpPr>
          <p:nvPr>
            <p:ph type="sldNum" sz="quarter" idx="12"/>
          </p:nvPr>
        </p:nvSpPr>
        <p:spPr/>
        <p:txBody>
          <a:bodyPr/>
          <a:lstStyle>
            <a:lvl1pPr>
              <a:defRPr/>
            </a:lvl1pPr>
          </a:lstStyle>
          <a:p>
            <a:pPr>
              <a:defRPr/>
            </a:pPr>
            <a:fld id="{F3F0497B-F2CB-4D85-A9BE-ECFE5FEFB914}" type="slidenum">
              <a:rPr lang="en-GB" altLang="en-US"/>
              <a:pPr>
                <a:defRPr/>
              </a:pPr>
              <a:t>‹#›</a:t>
            </a:fld>
            <a:endParaRPr lang="en-GB" altLang="en-US"/>
          </a:p>
        </p:txBody>
      </p:sp>
    </p:spTree>
    <p:extLst>
      <p:ext uri="{BB962C8B-B14F-4D97-AF65-F5344CB8AC3E}">
        <p14:creationId xmlns:p14="http://schemas.microsoft.com/office/powerpoint/2010/main" val="9746297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عنوان، ونص،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762000" y="762000"/>
            <a:ext cx="7924800" cy="1143000"/>
          </a:xfrm>
        </p:spPr>
        <p:txBody>
          <a:bodyPr/>
          <a:lstStyle/>
          <a:p>
            <a:r>
              <a:rPr lang="ar-SA"/>
              <a:t>انقر لتحرير نمط العنوان الرئيسي</a:t>
            </a:r>
          </a:p>
        </p:txBody>
      </p:sp>
      <p:sp>
        <p:nvSpPr>
          <p:cNvPr id="3" name="عنصر نائب للنص 2"/>
          <p:cNvSpPr>
            <a:spLocks noGrp="1"/>
          </p:cNvSpPr>
          <p:nvPr>
            <p:ph type="body" sz="half" idx="1"/>
          </p:nvPr>
        </p:nvSpPr>
        <p:spPr>
          <a:xfrm>
            <a:off x="838200" y="2362200"/>
            <a:ext cx="3770313" cy="37242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760913" y="2362200"/>
            <a:ext cx="3770312" cy="372427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Date Placeholder 9">
            <a:extLst>
              <a:ext uri="{FF2B5EF4-FFF2-40B4-BE49-F238E27FC236}">
                <a16:creationId xmlns:a16="http://schemas.microsoft.com/office/drawing/2014/main" id="{17A00BEE-E505-4B34-AC0D-161512BACC2E}"/>
              </a:ext>
            </a:extLst>
          </p:cNvPr>
          <p:cNvSpPr>
            <a:spLocks noGrp="1"/>
          </p:cNvSpPr>
          <p:nvPr>
            <p:ph type="dt" sz="half" idx="10"/>
          </p:nvPr>
        </p:nvSpPr>
        <p:spPr/>
        <p:txBody>
          <a:bodyPr/>
          <a:lstStyle>
            <a:lvl1pPr>
              <a:defRPr/>
            </a:lvl1pPr>
          </a:lstStyle>
          <a:p>
            <a:pPr>
              <a:defRPr/>
            </a:pPr>
            <a:endParaRPr lang="en-GB"/>
          </a:p>
        </p:txBody>
      </p:sp>
      <p:sp>
        <p:nvSpPr>
          <p:cNvPr id="6" name="Footer Placeholder 21">
            <a:extLst>
              <a:ext uri="{FF2B5EF4-FFF2-40B4-BE49-F238E27FC236}">
                <a16:creationId xmlns:a16="http://schemas.microsoft.com/office/drawing/2014/main" id="{2CEB4477-FE08-4996-8430-E5B949325230}"/>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17">
            <a:extLst>
              <a:ext uri="{FF2B5EF4-FFF2-40B4-BE49-F238E27FC236}">
                <a16:creationId xmlns:a16="http://schemas.microsoft.com/office/drawing/2014/main" id="{5D182A13-F9EA-4983-95C8-0B18AFA0266A}"/>
              </a:ext>
            </a:extLst>
          </p:cNvPr>
          <p:cNvSpPr>
            <a:spLocks noGrp="1"/>
          </p:cNvSpPr>
          <p:nvPr>
            <p:ph type="sldNum" sz="quarter" idx="12"/>
          </p:nvPr>
        </p:nvSpPr>
        <p:spPr/>
        <p:txBody>
          <a:bodyPr/>
          <a:lstStyle>
            <a:lvl1pPr>
              <a:defRPr/>
            </a:lvl1pPr>
          </a:lstStyle>
          <a:p>
            <a:pPr>
              <a:defRPr/>
            </a:pPr>
            <a:fld id="{3CE5EBB9-469F-4CC8-A3CF-84C4F338A90C}" type="slidenum">
              <a:rPr lang="en-GB" altLang="en-US"/>
              <a:pPr>
                <a:defRPr/>
              </a:pPr>
              <a:t>‹#›</a:t>
            </a:fld>
            <a:endParaRPr lang="en-GB" altLang="en-US"/>
          </a:p>
        </p:txBody>
      </p:sp>
    </p:spTree>
    <p:extLst>
      <p:ext uri="{BB962C8B-B14F-4D97-AF65-F5344CB8AC3E}">
        <p14:creationId xmlns:p14="http://schemas.microsoft.com/office/powerpoint/2010/main" val="2363215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a:extLst>
              <a:ext uri="{FF2B5EF4-FFF2-40B4-BE49-F238E27FC236}">
                <a16:creationId xmlns:a16="http://schemas.microsoft.com/office/drawing/2014/main" id="{A376EAA5-879A-4D6C-8EEC-BB8CB5EAA460}"/>
              </a:ext>
            </a:extLst>
          </p:cNvPr>
          <p:cNvSpPr>
            <a:spLocks noGrp="1"/>
          </p:cNvSpPr>
          <p:nvPr>
            <p:ph type="dt" sz="half" idx="10"/>
          </p:nvPr>
        </p:nvSpPr>
        <p:spPr/>
        <p:txBody>
          <a:bodyPr/>
          <a:lstStyle>
            <a:lvl1pPr>
              <a:defRPr/>
            </a:lvl1pPr>
          </a:lstStyle>
          <a:p>
            <a:pPr>
              <a:defRPr/>
            </a:pPr>
            <a:endParaRPr lang="en-GB"/>
          </a:p>
        </p:txBody>
      </p:sp>
      <p:sp>
        <p:nvSpPr>
          <p:cNvPr id="5" name="Footer Placeholder 21">
            <a:extLst>
              <a:ext uri="{FF2B5EF4-FFF2-40B4-BE49-F238E27FC236}">
                <a16:creationId xmlns:a16="http://schemas.microsoft.com/office/drawing/2014/main" id="{C8CEFBE5-2CE2-4FD1-A455-78CD68B9B30F}"/>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17">
            <a:extLst>
              <a:ext uri="{FF2B5EF4-FFF2-40B4-BE49-F238E27FC236}">
                <a16:creationId xmlns:a16="http://schemas.microsoft.com/office/drawing/2014/main" id="{4E34AF5A-49CD-4395-85C5-330B33EDC245}"/>
              </a:ext>
            </a:extLst>
          </p:cNvPr>
          <p:cNvSpPr>
            <a:spLocks noGrp="1"/>
          </p:cNvSpPr>
          <p:nvPr>
            <p:ph type="sldNum" sz="quarter" idx="12"/>
          </p:nvPr>
        </p:nvSpPr>
        <p:spPr/>
        <p:txBody>
          <a:bodyPr/>
          <a:lstStyle>
            <a:lvl1pPr>
              <a:defRPr/>
            </a:lvl1pPr>
          </a:lstStyle>
          <a:p>
            <a:pPr>
              <a:defRPr/>
            </a:pPr>
            <a:fld id="{9EC11BF0-BF5F-48AD-AC21-33F93219DF12}" type="slidenum">
              <a:rPr lang="en-GB" altLang="en-US"/>
              <a:pPr>
                <a:defRPr/>
              </a:pPr>
              <a:t>‹#›</a:t>
            </a:fld>
            <a:endParaRPr lang="en-GB" altLang="en-US"/>
          </a:p>
        </p:txBody>
      </p:sp>
    </p:spTree>
    <p:extLst>
      <p:ext uri="{BB962C8B-B14F-4D97-AF65-F5344CB8AC3E}">
        <p14:creationId xmlns:p14="http://schemas.microsoft.com/office/powerpoint/2010/main" val="4200513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3">
            <a:extLst>
              <a:ext uri="{FF2B5EF4-FFF2-40B4-BE49-F238E27FC236}">
                <a16:creationId xmlns:a16="http://schemas.microsoft.com/office/drawing/2014/main" id="{C2419495-3432-4072-B46A-CCAE90991101}"/>
              </a:ext>
            </a:extLst>
          </p:cNvPr>
          <p:cNvSpPr>
            <a:spLocks noGrp="1"/>
          </p:cNvSpPr>
          <p:nvPr>
            <p:ph type="dt" sz="half" idx="10"/>
          </p:nvPr>
        </p:nvSpPr>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D52EB5D7-B66C-4E9E-959C-AB0AA253CD72}"/>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301D1ED3-230A-466B-9C76-1338916554F3}"/>
              </a:ext>
            </a:extLst>
          </p:cNvPr>
          <p:cNvSpPr>
            <a:spLocks noGrp="1"/>
          </p:cNvSpPr>
          <p:nvPr>
            <p:ph type="sldNum" sz="quarter" idx="12"/>
          </p:nvPr>
        </p:nvSpPr>
        <p:spPr/>
        <p:txBody>
          <a:bodyPr/>
          <a:lstStyle>
            <a:lvl1pPr>
              <a:defRPr>
                <a:solidFill>
                  <a:srgbClr val="D1EAEE"/>
                </a:solidFill>
              </a:defRPr>
            </a:lvl1pPr>
          </a:lstStyle>
          <a:p>
            <a:pPr>
              <a:defRPr/>
            </a:pPr>
            <a:fld id="{FC54CF7D-24D6-43A5-8F7F-858054386700}" type="slidenum">
              <a:rPr lang="en-GB" altLang="en-US"/>
              <a:pPr>
                <a:defRPr/>
              </a:pPr>
              <a:t>‹#›</a:t>
            </a:fld>
            <a:endParaRPr lang="en-GB" altLang="en-US"/>
          </a:p>
        </p:txBody>
      </p:sp>
    </p:spTree>
    <p:extLst>
      <p:ext uri="{BB962C8B-B14F-4D97-AF65-F5344CB8AC3E}">
        <p14:creationId xmlns:p14="http://schemas.microsoft.com/office/powerpoint/2010/main" val="182306202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a:extLst>
              <a:ext uri="{FF2B5EF4-FFF2-40B4-BE49-F238E27FC236}">
                <a16:creationId xmlns:a16="http://schemas.microsoft.com/office/drawing/2014/main" id="{2147C901-C62E-4435-8AEF-B126B7800438}"/>
              </a:ext>
            </a:extLst>
          </p:cNvPr>
          <p:cNvSpPr>
            <a:spLocks noGrp="1"/>
          </p:cNvSpPr>
          <p:nvPr>
            <p:ph type="dt" sz="half" idx="10"/>
          </p:nvPr>
        </p:nvSpPr>
        <p:spPr/>
        <p:txBody>
          <a:bodyPr/>
          <a:lstStyle>
            <a:lvl1pPr>
              <a:defRPr/>
            </a:lvl1pPr>
          </a:lstStyle>
          <a:p>
            <a:pPr>
              <a:defRPr/>
            </a:pPr>
            <a:endParaRPr lang="en-GB"/>
          </a:p>
        </p:txBody>
      </p:sp>
      <p:sp>
        <p:nvSpPr>
          <p:cNvPr id="6" name="Footer Placeholder 21">
            <a:extLst>
              <a:ext uri="{FF2B5EF4-FFF2-40B4-BE49-F238E27FC236}">
                <a16:creationId xmlns:a16="http://schemas.microsoft.com/office/drawing/2014/main" id="{D15B2085-D467-4B90-BA02-43A3CFBE87C3}"/>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17">
            <a:extLst>
              <a:ext uri="{FF2B5EF4-FFF2-40B4-BE49-F238E27FC236}">
                <a16:creationId xmlns:a16="http://schemas.microsoft.com/office/drawing/2014/main" id="{BAB1F505-09F8-4ED4-B9B9-7C0AB5426CDF}"/>
              </a:ext>
            </a:extLst>
          </p:cNvPr>
          <p:cNvSpPr>
            <a:spLocks noGrp="1"/>
          </p:cNvSpPr>
          <p:nvPr>
            <p:ph type="sldNum" sz="quarter" idx="12"/>
          </p:nvPr>
        </p:nvSpPr>
        <p:spPr/>
        <p:txBody>
          <a:bodyPr/>
          <a:lstStyle>
            <a:lvl1pPr>
              <a:defRPr/>
            </a:lvl1pPr>
          </a:lstStyle>
          <a:p>
            <a:pPr>
              <a:defRPr/>
            </a:pPr>
            <a:fld id="{94FC3725-9975-4234-A47E-FC4659EEC1A1}" type="slidenum">
              <a:rPr lang="en-GB" altLang="en-US"/>
              <a:pPr>
                <a:defRPr/>
              </a:pPr>
              <a:t>‹#›</a:t>
            </a:fld>
            <a:endParaRPr lang="en-GB" altLang="en-US"/>
          </a:p>
        </p:txBody>
      </p:sp>
    </p:spTree>
    <p:extLst>
      <p:ext uri="{BB962C8B-B14F-4D97-AF65-F5344CB8AC3E}">
        <p14:creationId xmlns:p14="http://schemas.microsoft.com/office/powerpoint/2010/main" val="4256366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a:extLst>
              <a:ext uri="{FF2B5EF4-FFF2-40B4-BE49-F238E27FC236}">
                <a16:creationId xmlns:a16="http://schemas.microsoft.com/office/drawing/2014/main" id="{3531A80E-92FB-4AEE-A3B6-7F4F514FC88E}"/>
              </a:ext>
            </a:extLst>
          </p:cNvPr>
          <p:cNvSpPr>
            <a:spLocks noGrp="1"/>
          </p:cNvSpPr>
          <p:nvPr>
            <p:ph type="dt" sz="half" idx="10"/>
          </p:nvPr>
        </p:nvSpPr>
        <p:spPr/>
        <p:txBody>
          <a:bodyPr/>
          <a:lstStyle>
            <a:lvl1pPr>
              <a:defRPr/>
            </a:lvl1pPr>
          </a:lstStyle>
          <a:p>
            <a:pPr>
              <a:defRPr/>
            </a:pPr>
            <a:endParaRPr lang="en-GB"/>
          </a:p>
        </p:txBody>
      </p:sp>
      <p:sp>
        <p:nvSpPr>
          <p:cNvPr id="8" name="Footer Placeholder 21">
            <a:extLst>
              <a:ext uri="{FF2B5EF4-FFF2-40B4-BE49-F238E27FC236}">
                <a16:creationId xmlns:a16="http://schemas.microsoft.com/office/drawing/2014/main" id="{DFD6E47E-271D-41FE-8CD0-1B8DE182AFAD}"/>
              </a:ext>
            </a:extLst>
          </p:cNvPr>
          <p:cNvSpPr>
            <a:spLocks noGrp="1"/>
          </p:cNvSpPr>
          <p:nvPr>
            <p:ph type="ftr" sz="quarter" idx="11"/>
          </p:nvPr>
        </p:nvSpPr>
        <p:spPr/>
        <p:txBody>
          <a:bodyPr/>
          <a:lstStyle>
            <a:lvl1pPr>
              <a:defRPr/>
            </a:lvl1pPr>
          </a:lstStyle>
          <a:p>
            <a:pPr>
              <a:defRPr/>
            </a:pPr>
            <a:endParaRPr lang="en-GB"/>
          </a:p>
        </p:txBody>
      </p:sp>
      <p:sp>
        <p:nvSpPr>
          <p:cNvPr id="9" name="Slide Number Placeholder 17">
            <a:extLst>
              <a:ext uri="{FF2B5EF4-FFF2-40B4-BE49-F238E27FC236}">
                <a16:creationId xmlns:a16="http://schemas.microsoft.com/office/drawing/2014/main" id="{141C558A-CD82-494D-A822-4C4BD0EC9F1B}"/>
              </a:ext>
            </a:extLst>
          </p:cNvPr>
          <p:cNvSpPr>
            <a:spLocks noGrp="1"/>
          </p:cNvSpPr>
          <p:nvPr>
            <p:ph type="sldNum" sz="quarter" idx="12"/>
          </p:nvPr>
        </p:nvSpPr>
        <p:spPr/>
        <p:txBody>
          <a:bodyPr/>
          <a:lstStyle>
            <a:lvl1pPr>
              <a:defRPr/>
            </a:lvl1pPr>
          </a:lstStyle>
          <a:p>
            <a:pPr>
              <a:defRPr/>
            </a:pPr>
            <a:fld id="{0264EE96-3416-426E-A75F-84C191B96B2F}" type="slidenum">
              <a:rPr lang="en-GB" altLang="en-US"/>
              <a:pPr>
                <a:defRPr/>
              </a:pPr>
              <a:t>‹#›</a:t>
            </a:fld>
            <a:endParaRPr lang="en-GB" altLang="en-US"/>
          </a:p>
        </p:txBody>
      </p:sp>
    </p:spTree>
    <p:extLst>
      <p:ext uri="{BB962C8B-B14F-4D97-AF65-F5344CB8AC3E}">
        <p14:creationId xmlns:p14="http://schemas.microsoft.com/office/powerpoint/2010/main" val="954026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p>
        </p:txBody>
      </p:sp>
      <p:sp>
        <p:nvSpPr>
          <p:cNvPr id="3" name="Date Placeholder 9">
            <a:extLst>
              <a:ext uri="{FF2B5EF4-FFF2-40B4-BE49-F238E27FC236}">
                <a16:creationId xmlns:a16="http://schemas.microsoft.com/office/drawing/2014/main" id="{0700E7C0-A4A0-4138-9D4D-23DB65E3E15D}"/>
              </a:ext>
            </a:extLst>
          </p:cNvPr>
          <p:cNvSpPr>
            <a:spLocks noGrp="1"/>
          </p:cNvSpPr>
          <p:nvPr>
            <p:ph type="dt" sz="half" idx="10"/>
          </p:nvPr>
        </p:nvSpPr>
        <p:spPr/>
        <p:txBody>
          <a:bodyPr/>
          <a:lstStyle>
            <a:lvl1pPr>
              <a:defRPr/>
            </a:lvl1pPr>
          </a:lstStyle>
          <a:p>
            <a:pPr>
              <a:defRPr/>
            </a:pPr>
            <a:endParaRPr lang="en-GB"/>
          </a:p>
        </p:txBody>
      </p:sp>
      <p:sp>
        <p:nvSpPr>
          <p:cNvPr id="4" name="Footer Placeholder 21">
            <a:extLst>
              <a:ext uri="{FF2B5EF4-FFF2-40B4-BE49-F238E27FC236}">
                <a16:creationId xmlns:a16="http://schemas.microsoft.com/office/drawing/2014/main" id="{14579046-02AC-45E6-A1DB-241F51B0C439}"/>
              </a:ext>
            </a:extLst>
          </p:cNvPr>
          <p:cNvSpPr>
            <a:spLocks noGrp="1"/>
          </p:cNvSpPr>
          <p:nvPr>
            <p:ph type="ftr" sz="quarter" idx="11"/>
          </p:nvPr>
        </p:nvSpPr>
        <p:spPr/>
        <p:txBody>
          <a:bodyPr/>
          <a:lstStyle>
            <a:lvl1pPr>
              <a:defRPr/>
            </a:lvl1pPr>
          </a:lstStyle>
          <a:p>
            <a:pPr>
              <a:defRPr/>
            </a:pPr>
            <a:endParaRPr lang="en-GB"/>
          </a:p>
        </p:txBody>
      </p:sp>
      <p:sp>
        <p:nvSpPr>
          <p:cNvPr id="5" name="Slide Number Placeholder 17">
            <a:extLst>
              <a:ext uri="{FF2B5EF4-FFF2-40B4-BE49-F238E27FC236}">
                <a16:creationId xmlns:a16="http://schemas.microsoft.com/office/drawing/2014/main" id="{7C588937-74D7-463F-B341-BC37E72019A3}"/>
              </a:ext>
            </a:extLst>
          </p:cNvPr>
          <p:cNvSpPr>
            <a:spLocks noGrp="1"/>
          </p:cNvSpPr>
          <p:nvPr>
            <p:ph type="sldNum" sz="quarter" idx="12"/>
          </p:nvPr>
        </p:nvSpPr>
        <p:spPr/>
        <p:txBody>
          <a:bodyPr/>
          <a:lstStyle>
            <a:lvl1pPr>
              <a:defRPr/>
            </a:lvl1pPr>
          </a:lstStyle>
          <a:p>
            <a:pPr>
              <a:defRPr/>
            </a:pPr>
            <a:fld id="{F63AA0E4-0D11-49F0-8CA7-BEF31353C265}" type="slidenum">
              <a:rPr lang="en-GB" altLang="en-US"/>
              <a:pPr>
                <a:defRPr/>
              </a:pPr>
              <a:t>‹#›</a:t>
            </a:fld>
            <a:endParaRPr lang="en-GB" altLang="en-US"/>
          </a:p>
        </p:txBody>
      </p:sp>
    </p:spTree>
    <p:extLst>
      <p:ext uri="{BB962C8B-B14F-4D97-AF65-F5344CB8AC3E}">
        <p14:creationId xmlns:p14="http://schemas.microsoft.com/office/powerpoint/2010/main" val="3621115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a:extLst>
              <a:ext uri="{FF2B5EF4-FFF2-40B4-BE49-F238E27FC236}">
                <a16:creationId xmlns:a16="http://schemas.microsoft.com/office/drawing/2014/main" id="{F999D44F-DBDF-45E7-B9B2-252AFA329B2F}"/>
              </a:ext>
            </a:extLst>
          </p:cNvPr>
          <p:cNvSpPr>
            <a:spLocks noGrp="1"/>
          </p:cNvSpPr>
          <p:nvPr>
            <p:ph type="dt" sz="half" idx="10"/>
          </p:nvPr>
        </p:nvSpPr>
        <p:spPr/>
        <p:txBody>
          <a:bodyPr/>
          <a:lstStyle>
            <a:lvl1pPr>
              <a:defRPr/>
            </a:lvl1pPr>
          </a:lstStyle>
          <a:p>
            <a:pPr>
              <a:defRPr/>
            </a:pPr>
            <a:endParaRPr lang="en-GB"/>
          </a:p>
        </p:txBody>
      </p:sp>
      <p:sp>
        <p:nvSpPr>
          <p:cNvPr id="3" name="Footer Placeholder 21">
            <a:extLst>
              <a:ext uri="{FF2B5EF4-FFF2-40B4-BE49-F238E27FC236}">
                <a16:creationId xmlns:a16="http://schemas.microsoft.com/office/drawing/2014/main" id="{5FFFE72B-7253-42F3-820F-9C32575F7FC9}"/>
              </a:ext>
            </a:extLst>
          </p:cNvPr>
          <p:cNvSpPr>
            <a:spLocks noGrp="1"/>
          </p:cNvSpPr>
          <p:nvPr>
            <p:ph type="ftr" sz="quarter" idx="11"/>
          </p:nvPr>
        </p:nvSpPr>
        <p:spPr/>
        <p:txBody>
          <a:bodyPr/>
          <a:lstStyle>
            <a:lvl1pPr>
              <a:defRPr/>
            </a:lvl1pPr>
          </a:lstStyle>
          <a:p>
            <a:pPr>
              <a:defRPr/>
            </a:pPr>
            <a:endParaRPr lang="en-GB"/>
          </a:p>
        </p:txBody>
      </p:sp>
      <p:sp>
        <p:nvSpPr>
          <p:cNvPr id="4" name="Slide Number Placeholder 17">
            <a:extLst>
              <a:ext uri="{FF2B5EF4-FFF2-40B4-BE49-F238E27FC236}">
                <a16:creationId xmlns:a16="http://schemas.microsoft.com/office/drawing/2014/main" id="{A08762E8-DF32-47B6-8300-7BB2FB3C9909}"/>
              </a:ext>
            </a:extLst>
          </p:cNvPr>
          <p:cNvSpPr>
            <a:spLocks noGrp="1"/>
          </p:cNvSpPr>
          <p:nvPr>
            <p:ph type="sldNum" sz="quarter" idx="12"/>
          </p:nvPr>
        </p:nvSpPr>
        <p:spPr/>
        <p:txBody>
          <a:bodyPr/>
          <a:lstStyle>
            <a:lvl1pPr>
              <a:defRPr/>
            </a:lvl1pPr>
          </a:lstStyle>
          <a:p>
            <a:pPr>
              <a:defRPr/>
            </a:pPr>
            <a:fld id="{3D625512-1C20-476C-9027-F0944C7D8BAE}" type="slidenum">
              <a:rPr lang="en-GB" altLang="en-US"/>
              <a:pPr>
                <a:defRPr/>
              </a:pPr>
              <a:t>‹#›</a:t>
            </a:fld>
            <a:endParaRPr lang="en-GB" altLang="en-US"/>
          </a:p>
        </p:txBody>
      </p:sp>
    </p:spTree>
    <p:extLst>
      <p:ext uri="{BB962C8B-B14F-4D97-AF65-F5344CB8AC3E}">
        <p14:creationId xmlns:p14="http://schemas.microsoft.com/office/powerpoint/2010/main" val="1366288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a:extLst>
              <a:ext uri="{FF2B5EF4-FFF2-40B4-BE49-F238E27FC236}">
                <a16:creationId xmlns:a16="http://schemas.microsoft.com/office/drawing/2014/main" id="{4180E603-B36E-4AF4-BFCF-07C42A32502D}"/>
              </a:ext>
            </a:extLst>
          </p:cNvPr>
          <p:cNvSpPr>
            <a:spLocks noGrp="1"/>
          </p:cNvSpPr>
          <p:nvPr>
            <p:ph type="dt" sz="half" idx="10"/>
          </p:nvPr>
        </p:nvSpPr>
        <p:spPr/>
        <p:txBody>
          <a:bodyPr/>
          <a:lstStyle>
            <a:lvl1pPr>
              <a:defRPr/>
            </a:lvl1pPr>
          </a:lstStyle>
          <a:p>
            <a:pPr>
              <a:defRPr/>
            </a:pPr>
            <a:endParaRPr lang="en-GB"/>
          </a:p>
        </p:txBody>
      </p:sp>
      <p:sp>
        <p:nvSpPr>
          <p:cNvPr id="6" name="Footer Placeholder 21">
            <a:extLst>
              <a:ext uri="{FF2B5EF4-FFF2-40B4-BE49-F238E27FC236}">
                <a16:creationId xmlns:a16="http://schemas.microsoft.com/office/drawing/2014/main" id="{7A457F63-C905-4522-9890-EE40C5AA6C0D}"/>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17">
            <a:extLst>
              <a:ext uri="{FF2B5EF4-FFF2-40B4-BE49-F238E27FC236}">
                <a16:creationId xmlns:a16="http://schemas.microsoft.com/office/drawing/2014/main" id="{95A7B796-B93B-4E5D-917B-6E4FF33379ED}"/>
              </a:ext>
            </a:extLst>
          </p:cNvPr>
          <p:cNvSpPr>
            <a:spLocks noGrp="1"/>
          </p:cNvSpPr>
          <p:nvPr>
            <p:ph type="sldNum" sz="quarter" idx="12"/>
          </p:nvPr>
        </p:nvSpPr>
        <p:spPr/>
        <p:txBody>
          <a:bodyPr/>
          <a:lstStyle>
            <a:lvl1pPr>
              <a:defRPr/>
            </a:lvl1pPr>
          </a:lstStyle>
          <a:p>
            <a:pPr>
              <a:defRPr/>
            </a:pPr>
            <a:fld id="{B528BEB9-259F-4EDF-9312-F39FA14C4C27}" type="slidenum">
              <a:rPr lang="en-GB" altLang="en-US"/>
              <a:pPr>
                <a:defRPr/>
              </a:pPr>
              <a:t>‹#›</a:t>
            </a:fld>
            <a:endParaRPr lang="en-GB" altLang="en-US"/>
          </a:p>
        </p:txBody>
      </p:sp>
    </p:spTree>
    <p:extLst>
      <p:ext uri="{BB962C8B-B14F-4D97-AF65-F5344CB8AC3E}">
        <p14:creationId xmlns:p14="http://schemas.microsoft.com/office/powerpoint/2010/main" val="3163742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13">
            <a:extLst>
              <a:ext uri="{FF2B5EF4-FFF2-40B4-BE49-F238E27FC236}">
                <a16:creationId xmlns:a16="http://schemas.microsoft.com/office/drawing/2014/main" id="{2A4CE6BC-FC46-4162-B46E-16517AA42047}"/>
              </a:ext>
            </a:extLst>
          </p:cNvPr>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ight Triangle 5">
            <a:extLst>
              <a:ext uri="{FF2B5EF4-FFF2-40B4-BE49-F238E27FC236}">
                <a16:creationId xmlns:a16="http://schemas.microsoft.com/office/drawing/2014/main" id="{683D77F0-5D5B-4B84-8F11-229AD031438E}"/>
              </a:ext>
            </a:extLst>
          </p:cNvPr>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Freeform 15">
            <a:extLst>
              <a:ext uri="{FF2B5EF4-FFF2-40B4-BE49-F238E27FC236}">
                <a16:creationId xmlns:a16="http://schemas.microsoft.com/office/drawing/2014/main" id="{26BDFBB2-3FDA-4286-89AA-90017382738C}"/>
              </a:ext>
            </a:extLst>
          </p:cNvPr>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cs typeface="+mn-cs"/>
            </a:endParaRPr>
          </a:p>
        </p:txBody>
      </p:sp>
      <p:sp>
        <p:nvSpPr>
          <p:cNvPr id="8" name="Freeform 16">
            <a:extLst>
              <a:ext uri="{FF2B5EF4-FFF2-40B4-BE49-F238E27FC236}">
                <a16:creationId xmlns:a16="http://schemas.microsoft.com/office/drawing/2014/main" id="{AD04AEB8-E797-474D-8A85-D8D89768DCEF}"/>
              </a:ext>
            </a:extLst>
          </p:cNvPr>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a:extLst>
              <a:ext uri="{FF2B5EF4-FFF2-40B4-BE49-F238E27FC236}">
                <a16:creationId xmlns:a16="http://schemas.microsoft.com/office/drawing/2014/main" id="{3C03CB94-3F5F-4FED-8620-60F48A26AB84}"/>
              </a:ext>
            </a:extLst>
          </p:cNvPr>
          <p:cNvSpPr>
            <a:spLocks noGrp="1"/>
          </p:cNvSpPr>
          <p:nvPr>
            <p:ph type="dt" sz="half" idx="10"/>
          </p:nvPr>
        </p:nvSpPr>
        <p:spPr/>
        <p:txBody>
          <a:bodyPr/>
          <a:lstStyle>
            <a:lvl1pPr>
              <a:defRPr/>
            </a:lvl1pPr>
          </a:lstStyle>
          <a:p>
            <a:pPr>
              <a:defRPr/>
            </a:pPr>
            <a:endParaRPr lang="en-GB"/>
          </a:p>
        </p:txBody>
      </p:sp>
      <p:sp>
        <p:nvSpPr>
          <p:cNvPr id="10" name="Footer Placeholder 5">
            <a:extLst>
              <a:ext uri="{FF2B5EF4-FFF2-40B4-BE49-F238E27FC236}">
                <a16:creationId xmlns:a16="http://schemas.microsoft.com/office/drawing/2014/main" id="{CE53F2A7-F0ED-40C5-9C88-65229EF00BBA}"/>
              </a:ext>
            </a:extLst>
          </p:cNvPr>
          <p:cNvSpPr>
            <a:spLocks noGrp="1"/>
          </p:cNvSpPr>
          <p:nvPr>
            <p:ph type="ftr" sz="quarter" idx="11"/>
          </p:nvPr>
        </p:nvSpPr>
        <p:spPr/>
        <p:txBody>
          <a:bodyPr/>
          <a:lstStyle>
            <a:lvl1pPr>
              <a:defRPr/>
            </a:lvl1pPr>
          </a:lstStyle>
          <a:p>
            <a:pPr>
              <a:defRPr/>
            </a:pPr>
            <a:endParaRPr lang="en-GB"/>
          </a:p>
        </p:txBody>
      </p:sp>
      <p:sp>
        <p:nvSpPr>
          <p:cNvPr id="11" name="Slide Number Placeholder 6">
            <a:extLst>
              <a:ext uri="{FF2B5EF4-FFF2-40B4-BE49-F238E27FC236}">
                <a16:creationId xmlns:a16="http://schemas.microsoft.com/office/drawing/2014/main" id="{C2338494-08C9-40AA-8A61-3F090788BB0A}"/>
              </a:ext>
            </a:extLst>
          </p:cNvPr>
          <p:cNvSpPr>
            <a:spLocks noGrp="1"/>
          </p:cNvSpPr>
          <p:nvPr>
            <p:ph type="sldNum" sz="quarter" idx="12"/>
          </p:nvPr>
        </p:nvSpPr>
        <p:spPr>
          <a:xfrm>
            <a:off x="8077200" y="6356350"/>
            <a:ext cx="609600" cy="365125"/>
          </a:xfrm>
        </p:spPr>
        <p:txBody>
          <a:bodyPr/>
          <a:lstStyle>
            <a:lvl1pPr>
              <a:defRPr/>
            </a:lvl1pPr>
          </a:lstStyle>
          <a:p>
            <a:pPr>
              <a:defRPr/>
            </a:pPr>
            <a:fld id="{D61EAEBC-0E8D-4F6A-99E7-CC0E826C6182}" type="slidenum">
              <a:rPr lang="en-GB" altLang="en-US"/>
              <a:pPr>
                <a:defRPr/>
              </a:pPr>
              <a:t>‹#›</a:t>
            </a:fld>
            <a:endParaRPr lang="en-GB" altLang="en-US"/>
          </a:p>
        </p:txBody>
      </p:sp>
    </p:spTree>
    <p:extLst>
      <p:ext uri="{BB962C8B-B14F-4D97-AF65-F5344CB8AC3E}">
        <p14:creationId xmlns:p14="http://schemas.microsoft.com/office/powerpoint/2010/main" val="2308448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708B2505-A09E-4982-B8B3-85D94B5F2FA8}"/>
              </a:ext>
            </a:extLst>
          </p:cNvPr>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cs typeface="+mn-cs"/>
            </a:endParaRPr>
          </a:p>
        </p:txBody>
      </p:sp>
      <p:sp>
        <p:nvSpPr>
          <p:cNvPr id="8" name="Freeform 7">
            <a:extLst>
              <a:ext uri="{FF2B5EF4-FFF2-40B4-BE49-F238E27FC236}">
                <a16:creationId xmlns:a16="http://schemas.microsoft.com/office/drawing/2014/main" id="{9D7AFC08-B57D-4EC2-8268-9810882726EA}"/>
              </a:ext>
            </a:extLst>
          </p:cNvPr>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cs typeface="+mn-cs"/>
            </a:endParaRPr>
          </a:p>
        </p:txBody>
      </p:sp>
      <p:sp>
        <p:nvSpPr>
          <p:cNvPr id="1028" name="Title Placeholder 8">
            <a:extLst>
              <a:ext uri="{FF2B5EF4-FFF2-40B4-BE49-F238E27FC236}">
                <a16:creationId xmlns:a16="http://schemas.microsoft.com/office/drawing/2014/main" id="{421F3CC2-9C35-4E92-B995-0B92CAA11E9A}"/>
              </a:ext>
            </a:extLst>
          </p:cNvPr>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ltLang="ar-SA"/>
              <a:t>Click to edit Master title style</a:t>
            </a:r>
          </a:p>
        </p:txBody>
      </p:sp>
      <p:sp>
        <p:nvSpPr>
          <p:cNvPr id="1029" name="Text Placeholder 29">
            <a:extLst>
              <a:ext uri="{FF2B5EF4-FFF2-40B4-BE49-F238E27FC236}">
                <a16:creationId xmlns:a16="http://schemas.microsoft.com/office/drawing/2014/main" id="{87283468-B10B-4076-AC3E-E73C48C4C715}"/>
              </a:ext>
            </a:extLst>
          </p:cNvPr>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ar-SA"/>
              <a:t>Click to edit Master text styles</a:t>
            </a:r>
          </a:p>
          <a:p>
            <a:pPr lvl="1"/>
            <a:r>
              <a:rPr lang="en-US" altLang="ar-SA"/>
              <a:t>Second level</a:t>
            </a:r>
          </a:p>
          <a:p>
            <a:pPr lvl="2"/>
            <a:r>
              <a:rPr lang="en-US" altLang="ar-SA"/>
              <a:t>Third level</a:t>
            </a:r>
          </a:p>
          <a:p>
            <a:pPr lvl="3"/>
            <a:r>
              <a:rPr lang="en-US" altLang="ar-SA"/>
              <a:t>Fourth level</a:t>
            </a:r>
          </a:p>
          <a:p>
            <a:pPr lvl="4"/>
            <a:r>
              <a:rPr lang="en-US" altLang="ar-SA"/>
              <a:t>Fifth level</a:t>
            </a:r>
          </a:p>
        </p:txBody>
      </p:sp>
      <p:sp>
        <p:nvSpPr>
          <p:cNvPr id="10" name="Date Placeholder 9">
            <a:extLst>
              <a:ext uri="{FF2B5EF4-FFF2-40B4-BE49-F238E27FC236}">
                <a16:creationId xmlns:a16="http://schemas.microsoft.com/office/drawing/2014/main" id="{B1761B38-ABF1-4D51-B0F2-7DEC9973FC37}"/>
              </a:ext>
            </a:extLst>
          </p:cNvPr>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a:defRPr/>
            </a:pPr>
            <a:endParaRPr lang="en-GB"/>
          </a:p>
        </p:txBody>
      </p:sp>
      <p:sp>
        <p:nvSpPr>
          <p:cNvPr id="22" name="Footer Placeholder 21">
            <a:extLst>
              <a:ext uri="{FF2B5EF4-FFF2-40B4-BE49-F238E27FC236}">
                <a16:creationId xmlns:a16="http://schemas.microsoft.com/office/drawing/2014/main" id="{13D3D38E-556D-4684-B274-45AE283D9C31}"/>
              </a:ext>
            </a:extLst>
          </p:cNvPr>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a:defRPr/>
            </a:pPr>
            <a:endParaRPr lang="en-GB"/>
          </a:p>
        </p:txBody>
      </p:sp>
      <p:sp>
        <p:nvSpPr>
          <p:cNvPr id="18" name="Slide Number Placeholder 17">
            <a:extLst>
              <a:ext uri="{FF2B5EF4-FFF2-40B4-BE49-F238E27FC236}">
                <a16:creationId xmlns:a16="http://schemas.microsoft.com/office/drawing/2014/main" id="{57A38D27-2ACE-4657-83A1-265C6A5FCF1C}"/>
              </a:ext>
            </a:extLst>
          </p:cNvPr>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045C75"/>
                </a:solidFill>
              </a:defRPr>
            </a:lvl1pPr>
          </a:lstStyle>
          <a:p>
            <a:pPr>
              <a:defRPr/>
            </a:pPr>
            <a:fld id="{1B77F7DB-1337-478A-AF19-AAF9788A0A83}" type="slidenum">
              <a:rPr lang="en-GB" altLang="en-US"/>
              <a:pPr>
                <a:defRPr/>
              </a:pPr>
              <a:t>‹#›</a:t>
            </a:fld>
            <a:endParaRPr lang="en-GB" altLang="en-US"/>
          </a:p>
        </p:txBody>
      </p:sp>
      <p:grpSp>
        <p:nvGrpSpPr>
          <p:cNvPr id="1033" name="Group 1">
            <a:extLst>
              <a:ext uri="{FF2B5EF4-FFF2-40B4-BE49-F238E27FC236}">
                <a16:creationId xmlns:a16="http://schemas.microsoft.com/office/drawing/2014/main" id="{B0DC2C8B-B774-4EFB-B52B-1150D801C65A}"/>
              </a:ext>
            </a:extLst>
          </p:cNvPr>
          <p:cNvGrpSpPr>
            <a:grpSpLocks/>
          </p:cNvGrpSpPr>
          <p:nvPr/>
        </p:nvGrpSpPr>
        <p:grpSpPr bwMode="auto">
          <a:xfrm>
            <a:off x="-19050" y="203200"/>
            <a:ext cx="9180513" cy="647700"/>
            <a:chOff x="-19045" y="216550"/>
            <a:chExt cx="9180548" cy="649224"/>
          </a:xfrm>
        </p:grpSpPr>
        <p:sp>
          <p:nvSpPr>
            <p:cNvPr id="12" name="Freeform 11">
              <a:extLst>
                <a:ext uri="{FF2B5EF4-FFF2-40B4-BE49-F238E27FC236}">
                  <a16:creationId xmlns:a16="http://schemas.microsoft.com/office/drawing/2014/main" id="{F1A73FF7-CB12-4731-8B16-562A5A3452B0}"/>
                </a:ext>
              </a:extLst>
            </p:cNvPr>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hangingPunct="1">
                <a:defRPr/>
              </a:pPr>
              <a:endParaRPr lang="en-US">
                <a:latin typeface="Arial" charset="0"/>
                <a:cs typeface="Arial" charset="0"/>
              </a:endParaRPr>
            </a:p>
          </p:txBody>
        </p:sp>
        <p:sp>
          <p:nvSpPr>
            <p:cNvPr id="13" name="Freeform 12">
              <a:extLst>
                <a:ext uri="{FF2B5EF4-FFF2-40B4-BE49-F238E27FC236}">
                  <a16:creationId xmlns:a16="http://schemas.microsoft.com/office/drawing/2014/main" id="{82401B03-03B7-45C0-A041-54962AE6F262}"/>
                </a:ext>
              </a:extLst>
            </p:cNvPr>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hangingPunct="1">
                <a:defRPr/>
              </a:pPr>
              <a:endParaRPr lang="en-US">
                <a:latin typeface="Arial" charset="0"/>
                <a:cs typeface="Arial" charset="0"/>
              </a:endParaRPr>
            </a:p>
          </p:txBody>
        </p:sp>
      </p:grpSp>
    </p:spTree>
  </p:cSld>
  <p:clrMap bg1="lt1" tx1="dk1" bg2="lt2" tx2="dk2" accent1="accent1" accent2="accent2" accent3="accent3" accent4="accent4" accent5="accent5" accent6="accent6" hlink="hlink" folHlink="folHlink"/>
  <p:sldLayoutIdLst>
    <p:sldLayoutId id="2147484038" r:id="rId1"/>
    <p:sldLayoutId id="2147484028" r:id="rId2"/>
    <p:sldLayoutId id="2147484039" r:id="rId3"/>
    <p:sldLayoutId id="2147484029" r:id="rId4"/>
    <p:sldLayoutId id="2147484030" r:id="rId5"/>
    <p:sldLayoutId id="2147484031" r:id="rId6"/>
    <p:sldLayoutId id="2147484032" r:id="rId7"/>
    <p:sldLayoutId id="2147484033" r:id="rId8"/>
    <p:sldLayoutId id="2147484040" r:id="rId9"/>
    <p:sldLayoutId id="2147484034" r:id="rId10"/>
    <p:sldLayoutId id="2147484035" r:id="rId11"/>
    <p:sldLayoutId id="2147484036" r:id="rId12"/>
    <p:sldLayoutId id="2147484037" r:id="rId13"/>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anose="05020102010507070707"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anose="05020102010507070707"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anose="05020102010507070707"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anose="05020102010507070707"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hyperlink" Target="http://en.wikipedia.org/wiki/Evolutionary_biology"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upload.wikimedia.org/wikipedia/commons/c/cd/Animal_diversity_October_2007.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en.wikipedia.org/wiki/Animal_physiology" TargetMode="External"/><Relationship Id="rId2" Type="http://schemas.openxmlformats.org/officeDocument/2006/relationships/hyperlink" Target="http://en.wikipedia.org/wiki/Comparative_anatomy" TargetMode="External"/><Relationship Id="rId1" Type="http://schemas.openxmlformats.org/officeDocument/2006/relationships/slideLayout" Target="../slideLayouts/slideLayout2.xml"/><Relationship Id="rId5" Type="http://schemas.openxmlformats.org/officeDocument/2006/relationships/hyperlink" Target="http://en.wikipedia.org/wiki/Ethology" TargetMode="External"/><Relationship Id="rId4" Type="http://schemas.openxmlformats.org/officeDocument/2006/relationships/hyperlink" Target="http://en.wikipedia.org/wiki/Molecular_Biolog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12">
            <a:extLst>
              <a:ext uri="{FF2B5EF4-FFF2-40B4-BE49-F238E27FC236}">
                <a16:creationId xmlns:a16="http://schemas.microsoft.com/office/drawing/2014/main" id="{01E15A5A-803B-4001-B88B-982E4EC779DB}"/>
              </a:ext>
            </a:extLst>
          </p:cNvPr>
          <p:cNvSpPr>
            <a:spLocks noChangeArrowheads="1"/>
          </p:cNvSpPr>
          <p:nvPr/>
        </p:nvSpPr>
        <p:spPr bwMode="auto">
          <a:xfrm>
            <a:off x="468313" y="5734050"/>
            <a:ext cx="6911975" cy="935038"/>
          </a:xfrm>
          <a:prstGeom prst="roundRect">
            <a:avLst>
              <a:gd name="adj" fmla="val 16667"/>
            </a:avLst>
          </a:prstGeom>
          <a:solidFill>
            <a:srgbClr val="FFFF00"/>
          </a:solidFill>
          <a:ln w="9525">
            <a:solidFill>
              <a:schemeClr val="tx1"/>
            </a:solidFill>
            <a:round/>
            <a:headEnd/>
            <a:tailEnd/>
          </a:ln>
          <a:effectLst>
            <a:outerShdw dist="143684" dir="8100000" algn="ctr" rotWithShape="0">
              <a:schemeClr val="bg2">
                <a:alpha val="50000"/>
              </a:schemeClr>
            </a:outerShdw>
          </a:effectLst>
        </p:spPr>
        <p:txBody>
          <a:bodyPr wrap="none" anchor="ct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endParaRPr lang="ar-SA" altLang="ar-SA" sz="1800">
              <a:latin typeface="Arial" panose="020B0604020202020204" pitchFamily="34" charset="0"/>
            </a:endParaRPr>
          </a:p>
        </p:txBody>
      </p:sp>
      <p:pic>
        <p:nvPicPr>
          <p:cNvPr id="4099" name="Picture 9" descr="biglogo">
            <a:extLst>
              <a:ext uri="{FF2B5EF4-FFF2-40B4-BE49-F238E27FC236}">
                <a16:creationId xmlns:a16="http://schemas.microsoft.com/office/drawing/2014/main" id="{72951DC1-BB3B-4F24-85A9-5C13F3F7D682}"/>
              </a:ext>
            </a:extLst>
          </p:cNvPr>
          <p:cNvPicPr>
            <a:picLocks noChangeAspect="1" noChangeArrowheads="1"/>
          </p:cNvPicPr>
          <p:nvPr/>
        </p:nvPicPr>
        <p:blipFill>
          <a:blip r:embed="rId2">
            <a:lum bright="-12000" contrast="24000"/>
          </a:blip>
          <a:srcRect/>
          <a:stretch>
            <a:fillRect/>
          </a:stretch>
        </p:blipFill>
        <p:spPr bwMode="auto">
          <a:xfrm>
            <a:off x="7235825" y="0"/>
            <a:ext cx="1908175" cy="1908175"/>
          </a:xfrm>
          <a:prstGeom prst="rect">
            <a:avLst/>
          </a:prstGeom>
          <a:gradFill>
            <a:gsLst>
              <a:gs pos="0">
                <a:srgbClr val="000082"/>
              </a:gs>
              <a:gs pos="30000">
                <a:srgbClr val="66008F"/>
              </a:gs>
              <a:gs pos="64999">
                <a:srgbClr val="BA0066"/>
              </a:gs>
              <a:gs pos="89999">
                <a:srgbClr val="FF0000"/>
              </a:gs>
              <a:gs pos="100000">
                <a:srgbClr val="FF8200"/>
              </a:gs>
            </a:gsLst>
            <a:lin ang="5400000" scaled="0"/>
          </a:gradFill>
          <a:ln w="9525">
            <a:noFill/>
            <a:miter lim="800000"/>
            <a:headEnd/>
            <a:tailEnd/>
          </a:ln>
          <a:effectLst>
            <a:outerShdw blurRad="50800" dist="50800" dir="5400000" algn="ctr" rotWithShape="0">
              <a:schemeClr val="bg2">
                <a:lumMod val="25000"/>
              </a:schemeClr>
            </a:outerShdw>
          </a:effectLst>
        </p:spPr>
      </p:pic>
      <p:sp>
        <p:nvSpPr>
          <p:cNvPr id="2050" name="AutoShape 2">
            <a:extLst>
              <a:ext uri="{FF2B5EF4-FFF2-40B4-BE49-F238E27FC236}">
                <a16:creationId xmlns:a16="http://schemas.microsoft.com/office/drawing/2014/main" id="{2B50C2A3-A600-4A55-9BA2-064544E5BA09}"/>
              </a:ext>
            </a:extLst>
          </p:cNvPr>
          <p:cNvSpPr>
            <a:spLocks noGrp="1" noChangeArrowheads="1"/>
          </p:cNvSpPr>
          <p:nvPr>
            <p:ph type="title"/>
          </p:nvPr>
        </p:nvSpPr>
        <p:spPr>
          <a:xfrm>
            <a:off x="1000125" y="1458913"/>
            <a:ext cx="6072188" cy="541337"/>
          </a:xfrm>
          <a:solidFill>
            <a:srgbClr val="FFFF00"/>
          </a:solidFill>
          <a:ln>
            <a:solidFill>
              <a:schemeClr val="tx1"/>
            </a:solidFill>
          </a:ln>
          <a:effectLst>
            <a:outerShdw dist="107763" dir="8100000" algn="ctr" rotWithShape="0">
              <a:schemeClr val="bg2">
                <a:alpha val="50000"/>
              </a:schemeClr>
            </a:outerShdw>
          </a:effectLst>
        </p:spPr>
        <p:txBody>
          <a:bodyPr>
            <a:noAutofit/>
          </a:bodyPr>
          <a:lstStyle/>
          <a:p>
            <a:pPr eaLnBrk="1" fontAlgn="auto" hangingPunct="1">
              <a:spcAft>
                <a:spcPts val="0"/>
              </a:spcAft>
              <a:defRPr/>
            </a:pPr>
            <a:r>
              <a:rPr lang="en-GB" sz="2800" b="1" dirty="0">
                <a:solidFill>
                  <a:srgbClr val="0000FF"/>
                </a:solidFill>
                <a:effectLst>
                  <a:outerShdw blurRad="38100" dist="38100" dir="2700000" algn="tl">
                    <a:srgbClr val="000000"/>
                  </a:outerShdw>
                </a:effectLst>
              </a:rPr>
              <a:t>Principals of General Zoology (Zoo-103)</a:t>
            </a:r>
          </a:p>
        </p:txBody>
      </p:sp>
      <p:sp>
        <p:nvSpPr>
          <p:cNvPr id="2056" name="Text Box 8">
            <a:extLst>
              <a:ext uri="{FF2B5EF4-FFF2-40B4-BE49-F238E27FC236}">
                <a16:creationId xmlns:a16="http://schemas.microsoft.com/office/drawing/2014/main" id="{95BC219D-762B-4E36-9C55-BB75E564F9A0}"/>
              </a:ext>
            </a:extLst>
          </p:cNvPr>
          <p:cNvSpPr txBox="1">
            <a:spLocks noChangeArrowheads="1"/>
          </p:cNvSpPr>
          <p:nvPr/>
        </p:nvSpPr>
        <p:spPr bwMode="auto">
          <a:xfrm>
            <a:off x="1690688" y="6115050"/>
            <a:ext cx="4537075" cy="314325"/>
          </a:xfrm>
          <a:prstGeom prst="rect">
            <a:avLst/>
          </a:prstGeom>
          <a:noFill/>
          <a:ln w="9525">
            <a:noFill/>
            <a:miter lim="800000"/>
            <a:headEnd/>
            <a:tailEnd/>
          </a:ln>
          <a:effectLst/>
        </p:spPr>
        <p:txBody>
          <a:bodyPr>
            <a:spAutoFit/>
          </a:bodyPr>
          <a:lstStyle/>
          <a:p>
            <a:pPr algn="ctr" eaLnBrk="1" hangingPunct="1">
              <a:lnSpc>
                <a:spcPct val="80000"/>
              </a:lnSpc>
              <a:spcBef>
                <a:spcPct val="50000"/>
              </a:spcBef>
              <a:defRPr/>
            </a:pPr>
            <a:r>
              <a:rPr lang="en-US" b="1" dirty="0">
                <a:effectLst>
                  <a:outerShdw blurRad="38100" dist="38100" dir="2700000" algn="tl">
                    <a:srgbClr val="C0C0C0"/>
                  </a:outerShdw>
                </a:effectLst>
              </a:rPr>
              <a:t>Zoology Department, 1438-1439H</a:t>
            </a:r>
            <a:endParaRPr lang="en-GB" b="1" dirty="0">
              <a:effectLst>
                <a:outerShdw blurRad="38100" dist="38100" dir="2700000" algn="tl">
                  <a:srgbClr val="C0C0C0"/>
                </a:outerShdw>
              </a:effectLst>
            </a:endParaRPr>
          </a:p>
        </p:txBody>
      </p:sp>
      <p:sp>
        <p:nvSpPr>
          <p:cNvPr id="6150" name="AutoShape 9" descr="data:image/jpeg;base64,/9j/4AAQSkZJRgABAQAAAQABAAD/2wCEAAkGBxMTEhUTExQWFhUWGBoaGBgYGBgdHhwdGhwZGhwcHBkcHyggHhsmGyAcITEiJSkrLi4uHB8zODMsNygtLysBCgoKDg0OGxAQGywkICU0NCwsLCw0LDQ0LC80NCwsLCwsLCwsLC8sLCwsLCwsLCwsNDQsLCwsLCwsLCwsLCwsLP/AABEIAKgBLAMBIgACEQEDEQH/xAAcAAADAAMBAQEAAAAAAAAAAAAEBQYCAwcAAQj/xAA9EAACAQIEBAUCBAUDBAIDAQABAhEDIQAEEjEFQVFhBhMicYEykUKhsfAjUsHR4RRi8QcVM4JykhYkYxf/xAAaAQACAwEBAAAAAAAAAAAAAAACAwABBAUG/8QAMBEAAgICAgEDAgUEAQUAAAAAAQIAEQMhEjFBBCJRE/AyYXGhwYGRseHRBRQjQvH/2gAMAwEAAhEDEQA/AIrw1wKtmSKjqzk7CCf8AYv8t4Kga8xUSig5Egt9tsI+F8fzVPLpRVwoVQPSoB++BHrsWl2Zj1Yk4UA0kp8zxHL5Uf8A6tIFtvNqCT8Dl+WJTj3Fq1S71GPaYH2xvzVeQBhNxBpIGDCyTbwzNEsBNsXmSq+gYiKPDyAGGKXhNRtMYji4SyiGRFSDhlkcuUEYU5LMlbYdqSyzjNm1jMancGzeXkEjE5mMrV1enFjSpWxqq01XfDk/CJR7ky1KoaTsdqYGqe8i2E2XzXq6Yr6dRHerSOzpHzIAP54muE5YGooI/EJ9gb/lOCvdQJR8Wb/T5dRcVKo9XtvH9Ixu4HpdAaikrMAASWO+kdT+gwD4lqNXzbLstMST0AVdR7mbAczHXDrIZxKWWNZVEhW0AnYADSvy0E9b4Aa/UymOrk//ANR8xWCoKZFPUGUqg9QANl1i8XJgQMR/AqJU33m87zi447lPNNMtMM7C/RSon2gThLUyijOMx/8AGT5h76oMdpZgMVzAG/zMNVs6/SbuI1tVKD0xy3jtH1HHWXy6VaT1EOmXYJTAmwJG5NjYn2GInPcEZiG0koWgkfcgd4waZAYLKYj8DUAtYO49IP6Yu8/4roFwqL6hFxy6YXeJ+HLl3dKKGGjTpG0ja3MmcB+GPD2batTDZWpodl1MRA02JMn/AGnEJ5CxFZMRJnRchmarVsvVK6S7DWNpFoYjlYj740eIbll1iAy6ovsxsfiDg2ppQI+qNNVywkEgEgd5vthNmKlAsXVKrA/Vb6rGL8zNsULoR515jCo3/wCzSXf0ztzMxf5xtr5x6mYeiWAoJcx+KNwe2Ba3GaMq/lTpQAFmAmBzHSd/bExn8yFHlJToiW1yQSSYtB5cvknA5NiRSJZ+JeHotEJS0IHjWbAuRcAH+UdMC8Uy8ZOlSFRQQupl6s1wPYT9zhf4Y4g4bXUVX9Gn9qx+MOHzYYoyIBpsPQP/ALTN9+fTHPfK1y+GgP3i/wALVTlqVRzdixkiJMWAHb++Pj8Sq1QalZhAkrTVoMd+g774G43TLAqRvJPpgzPWbfliXzGWYGdRDHfoQLXHQd8OXKWFGGU8x74dr1mWq9IpTpg+tmZieexuftAx6rxbMIjVfNq+WDGsfTPaTJ+MK0zVQUvLUwDEmOnP9PtjXxGtVZBTaNKD0gCx5kz1w3mJVQrJ+IqtdmRirqFJZqiSIHTnJNh3OBBVuPMoIpI1LAMsL7XgjGNLIwFIAg7+qJ9xh3wvPgNVq1EuQFRNwBYAT0AGIGU7Mo2OoppVlQFqQfzZEM/4LbKOvfkBhNmc1UaoS7Eu5gk9J2H9cWlahSYl19BC6QqgkQYJJbrJ/LCuhwJXqKFM+mb2JM9MCM+/dIFHiS5Q1ah99/mAAOvIDB1UtTBp0oBkauYHdjzI+wwzyPAHVxph2WSQDN8BJwmr6wF1F2iIuT/zfDnzq7cb1CxrwF+Yqq55ihpqSwJNzz/mbsDa3bAqZWgB/Ed9X+xQQO0nng7OZQ03CrBPTqR+oH5420K70RoCKTuxP8x3+1hhoyAdRZQk+6MqFPGFamcE5QXnBGdgD3wUVA0oSJwpz9E79MOMrV641cTIKkDElwzgdTWmnDzJ0QDGJLwrmIqaTizqgg4tpBGWVy4OHNJIWMJ8nUOGLZiBfCnTkCIwGtwt64UThLns+G2OPZpi6GDhPleHOTFySbDETSgSE7mWRRjWYg30NE9iD/TBHDKRp5ioxEqG6fz+oflb5xY5HhyqFby1So6jWIsBFxB2B+84x4vUWkrOMuroBqYywawidMbBQL8r254pjskRByeJM8U4dUKFwR/FIdjHIABV9i2on/16Y3U62Xby1Dq9QFJSeTEaoAsek9sIeIZ3J1wxyxqUqyrOi5UgXIJmGBHfpgvJZFDTp1IFJ6erSwUG0abkHrJ35DCqJIhlhUK4plnpUyzAx6yJMn1AyOluwxhnssKdCkIl3ZCzdEVQf1n9jDdMyxVVraKqGxIAH95vGPcY4YK1JQrhtJUgwBEHmIMCLRgiNQVzcYq4bQNNhTZgulC3qFgdGx5X1Hc4Z5WrladGDCsx1FSQVPQDe3YXwHxDhDub6zUWwJ2iNlnl2tuPgU+E6jkMzAcv063j9J7SSCfIhh7m7inilEYvSCq1g4uZAEAASYIk3gc98JT4kq1bEm0gXMC1toB/P32w/o+G8rTPrJaNzA/Sfi284OXJUBHlU1tzN+5sP77zgi6qNmGEZupK5WlWmRT23Ijn7AGfnDXL+FqjJqkSfm0nmfnb88VGSkEA01C8io2w8pUIEzP7nFo6N0YLIV7nL83wtEBGoA8gBvG0RvG1vyvhWaKEyFYnqwgR1sbRjpHEeEJrB3nreL8pwLmOFIBb0zv1I6SMZs2SiRG4wncm+B5ZQNgVn1DmPYdMX/DcpSK7AjrhJT4avIT0E7W+/PDnKEofj7YzIVuzLyj4MLzPCaTggKATiL8QeGtN9E9xuP74vaeYU9serqGWDh5CEailcgzjFXhxTcSPtH254FOX1ERYdTt7Y6fn+HLeVB7/AL+cTGe4NDa02m45YQdTT2NSfy2QRoDEgHYjaf7YIyvBFb064vcHbvfDarlFKiAFYCYk9P1jBPDsvqMCCYMj7Xk4EMRKMR5vhdSkdIEhtzytjHL8Oru5cCY5jqeX+cNs5l2LaRMgSBPf6e++PvDM41JTYiTfsRscHq4A3J4UmVnATadQg7z97e2BaObqUX1CQ0MNiYkXgHFnm6pP8WmB5g6izdZHUYAoZilWYion0g239JmR2g3HseuGKL8yXUg6zvrLEyZsSOnfl1wPVqzFuQ5z+eLn/sNNK2l11UjMMd4P4T0I5HsMasz4Dk6kfUpAIO1toPfDVSCX3U05rhRIZkQrp+oRb4OFNS4IO4xTeFvEWuk1GpdokHr2wLm6AqBiU0stj/fEXMwJVh1MisQeJkqZ5AmN8bkTUMUSotCgVYXqdRyxqyvDEKSDhqZg9kQf+4AvUkKT+VXB5HHR0cVaQYYheP8ADoBI3wb4P43H8Nj2w7sRuPIG6lrkCRvgbjmcAEAwcMacRIxJeIMg0lpN8IZmB9sY91qbaXGyqRucHcH4o1RlQqRLAE9JONfgfgJqOA49O59uf9vnFfxPPUcopGXpp5kW6wbCWaNInvywOPBkY2TEEsNkw7iCipVOk6YH1arEbRHvF+3eMTvF83WR9NN29J+q5ubx125Rtzwk4Kc4rK1TRVRtRs41iTqY9Dc7CDyBtgzifFKOoB1rImzMKcqBaZhy3wYI+MOZa7ijXKF8MprSBBWmFE+Y5Kg9bndpnngXj/iBaiClTpTT5Mebd1AtPcXntjbxHOUqqucu3mN6ZUlgy6diQTb33P6j5emmeTVpXL1lYytwjW5/B3H54modxvwCqAtNWWGViTPMQbHkd9o9ueKKhmqKDSoE7yY5n/kcoxzHi2cq0WCER5ZBBIBMcwTzEbfnhjw3OVHeVvqiQIMzzB+ehFuUYkleZ0nzwQb8trYTZ+mzW0+kb2/sd4/Zwpy/FCJp2Dq0GenYweo6cvliOJtpCgwzD1HmJtt1xCR1CDkeIkzlOoGjUdIksVJuOUzft0tgfJ8eqIdDAkT9Qg2mB7XkfGGPEiCqoWLE3gH6rEi4+SD1i3RBxDhukhHhDF21AnYEEm5G46b4xZAVN+JuxuripX5TxCjCAADeB1j988HDjCEagT7iPsO2OUrmChqK7ljquZPLZhNxad+o74Jy/GSqgKSDqIMAbnpy/wCe2FFGG1MvudJbPGTeZEyTt2FtvzscDf8AcFP1AD+v7/fXEfQ49tqgi3O3K33j9xBmVz6OCpMNNjMbQJnrt3/MYzuGOzGBQBKbI1JM3v32/f8AbDBczfSb9CPtz/ZxHpnGpsJ+I35/n+9tj0zfmCRB5ra23QidueBDMoi8iC47r5i0iOcY+0uMTA58x7de+EVHiFoYzJ2IBO3XY++F+YqhW1KxiSYvH3335flilZroyfT1K6txAbHbnb9cLq9Qb9eU/bCnMV9aSrXjt8iP6YBTiZFibxHOPzuMHsy0sShTKBl9Pc8vtgbJDyqgY2B+/Q4GpZ0g6hHY9e1v0wXWztOrAJ0tzI2I6HocUDejDdT2I+amjiRGqN/64W8Q4dJOmP3HPC1OImm2hgYtpb78+fL74b0s1JQm8iCRPS0YPlRiKIiJqZDEXAb9eXwdsC5Th3l5mk52b0mZ6d8PuKrETcTcbG5xjn1DUjYyt1PcXj2wwZaguTx1A6+SqoxBmFaQR742PnDTOnS552PXFNlKi1KaObgqP2cBZo09R2/PDlykRJe+5xjw/moZW2gjHWc5laZoLmuYUT36g44Nw3NFWjHQf++VRlaeXawN+8EyBh+ZPcN/lFMuxKbxXllq0UdFxI5VXE6cUWUzBrUlp6tLr9J5HscJa/GXR2pVKQ1DcrgMbsg411FtyRTQEVZriJmGXErm3anV1rtjrH/blrUlOixFzzxLZ/wjUqE6YVOrYcM69nUH02VMh9ooxj4e45rQAnbFFQyprKHUArJEmNIggXuD1Px3xK8K4FSy6lmcsRIG8auQAG5w+y3F6dOkKLnSdepiBH1EkRAudMWtcYfhAf3DqbGNCo5yqOtUsD6IA1r5cGSqxpP0gnoJgQZxPeIazlmqB2JYEA25hjpYESZG3SOuxOe4sKsUqXLTuCNRnpfaD9/kps1msrQctUYsxklEPpBsIkHeIO/TGgAIsCaMjmVpqNUF3jyfWRJkW0rcXsWPMR77eH1XqqYZldQViT8yTF5B6ERbc4nOJ11d2NBtC7kLMHp059B/TBvh1KmuxLOTtEzAtvN74VfPuA6eYz4owqAa001ksugwwDbHUIIn/Hp2AozVdKKqrPUKMXLm8qbACbgwCZPtyOGXEFJiQTWXuxMCxEQF2ABBjflvgLLRq1q5V51bQFiViD1mbAxHUXxsxxmpaLyE3UOI+Y48xQQVGm0AxPQ9bWvhZwfizUalRf5pCzf4A6j5MdcMsxWSqii3mC8LYEk7gcvawnbCxssfqpjVyI3mL7bgkT89MM+oPEJV+Yw4LWLubnvcC0SsEwBIHX9Yw2zeeX/UAU9TAAXYczPQAj43mPeRaoyLqU2NnHUdxHI/rPLG/h1ZkAqelobSwJ36SDf59sTRllY9/wC8GrXAFPSElS5JN7ED3jVt1ON9aqCS1TUxi25+ZmfnrhDwOq2twbDzGMSdySbH2tPKRityGTkgs8wZjpE2E7LsPjAPuT8MlfES+XOqDqSdu9iDz/xhQ9dCVCliFA1nuRaB/KBb4nnhp4u4qgzP0h9AAAmFm+/X/OJzOLWrSyxTJgwhgGNhI/5OFKtdzSHJEb0hEDUAH+kzNt/jn98GrUFOoJexHLn0v++eJ3IUlcahMr9akwQZ64a5cI4EatSk2a/Tf5k4jrCVrlVlq1OoILGDG94PSP3vjIcSFOqoBJBEdI+/Pp8DCPJOUYCBBueUW+xwTnc0qVUPUHbuP12xjfFupoDR1nqgKg02uYMe/wCz+eMsvmlZdJaTPIg35WNgP78twPw1ShZGgqTA52k35e+NdfLlWMWhiV2BMyTf+Wf+MKAuDVTCjmlQkcp6i5k3tzi+MMyFa+07z22+++MMzUm9xp3gfsY1uh0hhvG1/wBicGR5ljuY08yR9JtPMm8gX72wQufuCJF7D+WOsbjAyMGhTHufttjRrKPO+4PPr0IxfEGS47GeAaGHpN/aenQ4pshUBSQZiIjce4nEJVr+ZZQfp3j9nHuGcYeiZ73/ALYHhYgtudSqURUVQeXL/PXGrL5JlnUJA5HocLeH8fRyIIkiSD7csPkzwaF3nfkQML6sNEOpqA+HyYqUZhka3sf8Y25rhVQsSrGO2PnEF8mslUGxhWPXocUVGtIBHPvhuIBuz1Mzjc/NOUy1RYanRLN1OKTLcNzVZV8xVUjmcSGU8d1qZ0Kqj3GCk8U16zQ1QqO1sbymQtYA/WM4p3Oj5LhSoAHqeroMCeKMzRpVA+5O+FHA1vq1FiRzOF+freZW8neCd+uFnDkZve2vyisyhqB6jrPeMzTX+Ekgi2MeE16+YpnMZgxSkhEFg0bsx307juQekE3inh9aWT2lwPzOMuMUjSXylQFaagBZA1DSDNrwX1k87Hrh3pceNrPdfMXi4gHgPyhHDXZmDSFpCxYgfIsLm24sBGGOYo0gjVRTUknSnpEsxsCft+WEmUp5ryRXbQaVOLCxkyIEzBiCZH9y/wCCq6hqld5CfQrbBoGlTynrH3x1BkWtQ+JEUcSpeQFoUyPNdZq1CT/DHPfYRHviD8TZOl6Y1ifpZiJb/cFgnTOxJE8hh7xXiyvmH13DMC//AMFAMdwzwI798T9TOs9Vq1cSAQY5W+imO/tyntjn/UZ2sxhFdQfgyMWidLLzXlG9ztaRty+cUWV41mUGjKjWYH4ZCxJmSTDb37YR8MzBpqSILu1hvck2gyIvz7dcdC4Pwry6QRpNRzqcwSZJmJ+Iw3mKlESdylOuG/iPqM+qeR+dueNHimi3pq002UeYL8vpI6EQfyPMYquMUSqk3CaTLLuCLD1cvxTt/dNleL+hlIZbG+kC5I9xce8zjFkzFltR1JjWm3JulnW0D1A9yATE3/r3vgzLs5IAbSGAuAT6gAPVzBwRQ4KS2oFQKmw/DvAB/lYzY/BGHfD/AA+QLsAGEgEC55zfSBsJHuDhX1gDqaSg8RIaDXJ9VvVG5nmOo6x1POcD6BTZTJZG+sGxBtb7Xm2xnF/l+HbEQQdusHUAVj6pjnvHLAHHuCHy5ADINyB6hPM82Xn+XXDEzAmolhUkeH5lUepP0yGva0CwFj1+SO8OeJ8Z8qkWB9bG17y35EWie3c4R5mi1F0OqdQgaSeR9E9d55bD5XPVNWoI+lAOc/cgXsIkKRIuL4YdC5YXkYOZAL1FLSfU0/3vOPUK9IetXqU45BW/tHTDjMUZU6bxyjnt1O3uducX15DghqkAsxEST6WE2stiZuPuImQMLXICLMcw4xa9QBtat/E/ESpUtzgzYnocGUcxLSp0ltj0YcjzuMUieD0tIdtt9Q9p0ie1pvblOGOV4DRBvQBi/qn5liRYcz+uJ9UESgkjsxmNSh4g/iA5MLH2x7MZmSJP4R05W/pjog4Jlbk0qcSC230nYkSd+Q7XOMsx4cybeg0UEGLNsTsdxLf7VBxWq6hxFknL01YbiOfQASRzmDjKozTsYIsO8DnHzGHtDwxQQ6abVKZgwslovf0NLT84DzXAqyamUhgIBZR3O4Inn8YzPjKmx1GhgZL1Mzp2F/79euM6FY6Ssbm2/aYA2v8AfAXGkdSSAIG1sBPXfR5nMQIwwY+QuAWoxxVDC4BP/PXpj7Vpl117fv8Af3wMuaZgGHzsf3GMsrmKiEq2zDffrgeJkuYU6hG9+p/P7/2wPmWOq0X3BB5c/tN8YVsw+oAC87n3gX98bSpAkgaoPfn/AHwQFG5RNiZ08+VjTIuIjtiw4RxzzQIP8RYk/wCOuIVMyYOocr++N+SzoVgyHbliPjDSrnVqebFak67GAfnqMbMnxNwgHSxmf7Yj8txMKwdW3EsCf3bDdq6tDFh6hI9sZOJUxGVROFVsuGvzwtq1mRvbDfK1Aw7415rK69xcY74MWZReGeKmBJxuzNfTmBUW5LAwO+EGWylRBI2x0/wV4T1JSzNXudJ/I/bCM7hVLRGdqSU/F6fm5cL+JlsOc+2+PuW4YDGZc6i3qOmIuLbi3+fnB/8AofNenUDMppksgAsbRftyEd8EcRpur6yzhFmVVT6rXliY0+wwv0KlUv53A9OOKWfMQcRctpRSo1Ow0uN++0TGlo3674lOPeI6zNUohSlNCAoM/ggSRteBhr4hy/8AqilTLkqmokrB1q5uCALx0O/tjZxPLpRILquoiWEST7zy7WxoZx+ETRd7nPKx9WoyZiYBvG142vgLO5hqjAjlYQsAcrAc8NcxlqlZ6nlGKakQCDAmdpGCeE+HWZvpZj1iB3O3Tt0wksqbJjgpM28B4eSEdrLTI2BME3nuYva4AGKx8/qqHenT2DEhdQ2JO7fbtjMGnR8lDLuSCKSAMzEi7EQSBIF+nTGzMZWoSNS08vP46rJrHKVRJabDnywk+ptaUd+YwYa22oBn6hqajTuiABT6oA2ljux7XvtgCrw52MFW1cvSAd+TOR33E2xVUskqLOtqkWmSuq3X6o93jtgLLanq+VRRUZv9okKd2LDe3IGDA64yWwGpPbehNfAuDl1OoFVJ25xz2AEzF474oK2VCIGMCLXKgSIjtM2nfoMNMmgT0Ag6AoJmeXMkyDF/nvhb/qqQpNmKswmpl1SANBIXRNixuZvuR2wzFhPbSc62JjVeEYhHaFZiSNKnTpEkudbSZ+L9JDfPaGKM6sqvoYzMvY6FOoszAXI0z6gLQcDZnhtfPqtSvVOXy9RQRSSSzCSRq5QYVoM4U8V8EU1h8pWqJWUkhnYwSAdV+RY77+2NTYkVPdqZmfkaE2cZ4SKy1KSgA3Kc9LCbW5co74j+AU0+gkhpYH3ZguoAepogkqen2dcF4uzTRq+irRgESx9MWOpulrARzJMiVfG6EZklD9cVo+m5WJ1ARM/rhTElSp8R2E0Y14lw8BPSfQR6dUAQJAgNUnYSZA5e+GXhLLgICd4kmJE2O4e19U9L7FsT2Tr1KOlj6kj1kBlOqDdhE/iMxbDevxRdXn04ZTZpZgV6evUWAJK7iPzxktvw/v8AxHuJbplliwM3H/jEyLxE7xy/CNsaKuUA9QnYG1JYjbp9IN/fCrI8bmL1fcOW2nWfsCYP/qMN8vnC0iMwYtZ22I9PP2uPV1jDFyVBCFZ5qWwioI//AJU7TfUe52B2vzxqejUsJYQLaqa+mOdvxn/17dzyhIBK1Zj8VVlGobX2HwSp54xeoi7FR+KWrKI/CbXvHI29sR81CORZ8ohYidItbU0CZu2oepv9vblg+gpG28WEARG3pGw/9vjC/M51KYB1IzLqH/mELYkQWBvESYm/MYXUuLvVQmmvptGpGYSeYCDQ4JtJII+MMT1CnUnAw3jPDKVUN5ihTf1gpOw3E3G3fHMOM8Iei1Wk0HoR+oxZcV466fi/+1Qqd9iANNiIv1wt4nXFWmDEMhgj0WUmJ9NvqmI5TYQZIuOwJGx6kbwXMidD7/oR+5w1rhrMNxG32/fzhVxXh8etLX/z+uD+G53zEgj1KbienLEyC/eIlW8Gb61KxIW45T3O+PlFImLmTOMxmdTADdj+SwT+dsbi28c/a0b/ABhQsdyy0X+QZJ68o98CIgEiIwyzObBMYVcRzyrYRJ/ttGNCAmCWEOR1tBvH9YwZT4y6gLOwxMZNigNRjc7D8re2Ba+ZM77++GnACYovFf8Ao3pnqORGGVCszQIk8sLBWZbA26YbcK4iyOKgA1DrjSwuLnQOF8Po0qQr5mFj8B3PSR/TFD4R8WLms0qgaUCsAncRBI9ptjla8RNWoWrsT06D2GG3h9lp5qlURoAcTflthC4gpszGVCvud4qVinqhQI67N0A2xI0OPV6deuazApUqDyRqB9ABJlR9IHcDG/iGbaiAy+ubkG4OIrinFV1FxQYu4I0knT0+fyxMmQNQUzULAMOzNQ0q1WvS0lKh1HSQJMmZuPmeo64l/EfEMxVqA1BpWBJ025x69oPzjbW4myuCTSo07HSyqTsCReWN/wBBhBmONA1NGXRq7sb6pCk8vSLnFKzeISY/mVnC8wFGpiNKi7FmCibjciw/Ywzy+efMIPJqCjSgh67TJUfyqeU7Mb9MTtPhmiK/En1ERoyyQBPIFR9I9749xXiBzJALimiCFoiQJP4bD77nGM4Q7X4/b/f+Ju+oMQ13HOb46EBoZMFRMVK7H1ud41ntNumMKXHUp04pg1JUg67ajzYv9RXkBYb4TZYVW0kkxfYR/mPffc43UcjLENaxIEz21aun9sOXGAbMzPkLTfW4yur1MzagAEU9NgB0nrjpnhfIeVQavVhWKktz0qt9IjmtwT1tFsRfgPgC1KxqkBhTaFEWJGxJ95PsBi04jmfV/pVYlEp6qmwEEwqdfUQ25mFOGDGCeriWYzHj6Rk3J9LuEBkn0hyqkAC0KpIvzvgDx9mVTJVUQ72KiDpUWi3KP82nCXPcV8ysaIDGmn/k1tqDX0qo6KxkmZMKb3wu8XZtUybBAF0lSSoIGnV6h7abR2OHqvkDqUT4lnmOIKVRgZGhWgi4hViw58wMTeZ4oBqksNwoIIImQSL+32OEfhjjAq5VAWYvT/hkmNNrA7SZEffG/NVjAOokTYTJaOc8h22wn1bj6XCN9Knv3FvHaxTM0aw06mJpObbX7zaCZ54mvE/ESuYUggwgkGYuWtfsYwyqqDXphTIpk1apvYn6RJi8XixjpiX4jRNWqXZT6iTa9hYbW/zgPTIKF/H/AMhZTTmpXcG8R0a1M0qxCsRYtNyLC4uAN47YHyWa8l2RirKSYIuLx6hpg8pEbwLYQZbwq7ki4+NUdZIsI/rjYPD1RAYqkREAc/aCcX9DECQD34l/VJqxKrLtBlYWDy5c4kQYiJ1C977YY5XOOAIDMecO/MaogTBAvvf3GI7KV8zQsyFl6xy5727fOGlDjqfjMSDOodYm7TuZMjthGXA36xqZRKWnm2/lBNj6ixv/ADAekjUI7QfcYGzvG2X0qqE8lCggdgCJ+LYU5rxChWNYv/UybC3/ABNsMfAOXGYzgYCVpKWM9TYb9zPx7YznFxUu40I/6pOgZVcC8Mu0VM0xJNxTFgIiIA3YHlhlxfMKoOhVWQBqgCI3Mv2uszNzikrkBORBAiBOqdgeRuZnniO4uDU1rDc1PoDEljcEgkAhRYnabwDcAD5kRrMi61Qu5N7sSO/qMAzb6pFzEOvTGjPPUp02KCGjTpEQNgZAEfSF5kzg3OOurV6oMEMRIhiYkbaYiQP93QYKyNOoGHl0vMgQZaY6AcotE849sabrcHI1CSFSrm29Plg89z2N/wAsaozVOf4cE72PPtjpvCOHIr1KxeQ/WIAE2FsMGqUZBOi49M3kTy54o+sF0FmcJ+c4tT4jmlYs6CQNyCIHbGOa4zmRFgoIx2HiNOnA0BTqBg6dQtuDf9xhY3BstUklVJG5ACmf7/4w9PU4zsrAKEeZySrxetFo9xOBaXEmDaiNR63xe/8A4nrYtTMqDdo5dxzwNxnw8tOAUgQfVyJgmBjYuTHdCKN+ZK1eNE2Km2AK+eZjOKlOC5eok6oIie02E8onCzP8D0OVMH5wYK9SpqqrgrJrAx88vG2IGLkhOUFMkh7d8F8J4azV1p0mnUYB6YUquCuC8VOWq6x3HtNpHfAH5g/TUuCx15naG4UvlxVzFTSoAJ1qL84hZP3xFccy9F2KZVcxmH2jU7R7gGB84+Vc0+YRCCdH4mnn7D9TffGXFuOOtJcvlyaSRPotPUkjcnCHdC1KKnWyZcONfZ7v8CLv/wASKrqzdWjllm6CGqHtpXn7kYzoZyll4GRp6dVjWqGXO8hRsD7Ce+E1CGMPLcyZ/UY+tXWTqAWLLA5f0EYLgT+I3Oe2Zm/KGU0YsDLhmYkgmWMXuR9IHPngpEFy9zftvcmwEDt+uEB42lIELETz/U98LM5x92Npg/mepnfDQsVuWXmlfVtJEMxjfaLyBfp/TB2X8nd3Y0gJqOCoBA2VEm/vfnjntPP1Z1fi2BZhY9hjWTmKuwlR+EEx98UVWTc6nR8Za28rLr5FFBchkGlDEsQ1mckQDPwdsaKnGRfXly2skqGqN9K/TcNcm7HULFzsMRHD84cshZ8m7ExAa6Rz3kyeo2vgDO8fFVmYpptA+r0i0xBk3Ewf6DEq+pdASyXxD5PmU6noqVKgZm1ekqVVVAvHpgi+B85ximyupbUrAqQpsNUi52XfcxviQbikTGqG3F78udxbvj1HirzIEkWvpBG/Qd5xYJC0JXHcLyGarZN3anDqwixkEbzO4IgwY5fOD/8Av9WpZaOlp+pnlRveOZmcKhmKrHYC28f2jGJytepE6iDuNvy54WyBttUMEjqMFrqEKIxLEg1aljqM3uftbDnw6ApJChtRO9jYTcH8M88LOHcK1ak2AI/iG0e82/T88PaGWenqdQpCMZbWstaAJAt1hhFueE5StcRLG9yx4PRCLUsKYYAiFQqBzsAD2M9ueGNDIJBWiVd7Sek89pDcv+MDeGKQSiVdlAO8tYf/AC5A8sHZnMlFqNTRkH4iNjEgkG/ODuOvXHIDkuQP9GLyJXcxznAKLgSkHchdpv8AVsDf2wj4j4KSqIdApAJ9MXA6bAxYH3w+TNtUbTJYG53BPqMCLxEc4m+D14uqJocSFkEnaJi+5/LBHLkQgDuDhycDR2JxbiXhYU3IUyOV+nK/P2x0H/pdwrycv5jC9Qlr/wAq2Av3JPyMKOMZe71aahtZOkD1BB/8rX3tjoGWQUaaKJUU00gwsg6YBE2M+/yOb/Vu7ouM+e/6f7nQwhTbCY5zOD1bEqNREk3iQBIHbpF7c8THGnVVemoWQADBqFi9Qi5m5YKARM/G4e5/MKhB1ErS9RkidXxvJMWHW+I/i2dd2BckH6mIAADt6U9xEnnv8C8S639/f/Ed9/f38xXnWJ+kbn0wPkQuwkCRzMsMfeEFkqAqaYKh2AYC+nTYHcRAHxjCs5Gx2+k3tG0dogg9R3wFloaoAXAiYBmJtefffGlVB1MvqTSyw465eqghNME6VJ3IvNoPMgi22PLwlGoqS5CUiXIAkj2Ii2354AGY8saWCzq+pTEiCBcRck9t743Z1mpBmotKshBETPWPY/rOFnGQAqmv5nPTIQ25nwvxFRCPSeV1TFQbnvHI4DqVkVQrLUmRuSNUSJAibTO/TE3VcNcn6duW29jacVfBK6sg1nUoEKzm87rBjae/LDWwjH7ljw/LRnuI59KSU1pBizi5DfiFyCJ364Q5nPlni5UTqVj06G/UwcPM1whmVmZlJYQSSIHztPfnbCjJZelTZofXabESIJmCPgW64ZjVVF+ZG3F+Spi+uifLJ3Jg9j3wxy1TLBbCq8/i0z23+MDeJUUKoUAaz9UyY6Ede+AKNJwNK1FQLaC495F9r4cAGFyiSOozz+ToPWZGinJ9NQbEHacKOM+Ha1E2h15Fb4FWlWzC0vJV3YCGCgnbnbF34T8D5pyHqVDSTmv1H2j6R+eByZlxC2MZomc3VThrw7wrmsyf4dJo/mYEKPk7/E47vkPC+VonUtIM4/GwBP3i3wMGowtphlM84ixNx+WMGT/qg/8AQf1MsKB2ZybI/wDT3NU0YCsbj6QLT7nCap4P4ijhalSjTDSAWO/wCcdqzYdqcowW++kmw6at/fCSvwqv56VZ1rsYJFj/ALZIjY23xnx+vdrLESO4GgJzCp4HratBzINUgmFQxsDc9Nr4wq/9Pq2pB5pdXBJYWC/Ix1TjNCqCFpBDKgHVPpm+w5/OAaiKXCD1ikAG+tm1MbC1ojriD1+U9GL5Le5z7/8Az9aZOpgxEEXAMdTJwqq8IR29JHoFyASBHMkkfkMdL8R8ArVSNBWxknZ9rDVzvttGMfDfAvISp5ylYBLOSDO+wE7D7zg09YQnMtZ+IXIXVSFynhtA1PX6hUMyskBbgmNye0Yv+D8LpUwKRRvLFyh33gOpUXnodoONmbp0vIWtQlyCIKADT/NYggdPnAVXxDVouaYosxgHUx3JgCwsL9+WFvky59D+0shQLlFm+HZerSd3oCVXYiTI5CDe0bYjavhTJGztpmArU2DAkjUFYGT2tikyPGKdSq9Bg5ZFGpVIYamBmDYG0yOWE3E+KZdWFKqtRUp1BqBQED06QC/L1EXBO3LBelORbXf38RbWOpK8Q8IozIEWdSj1EiCZZSV7iLje/LGdHwwVOhVVnBAJUSAGm8ixNu/LFbSr0XpslMUUEekAIwJDGFECymbk9MYcHzi0aeYYMUKnVBHpM2tJFxfn98aXyOAQD1Lx+oRn4mSeY4SUUldBcH1KSbRbkehEjvjXl6whfUqwPUCQSpDXI/mtus7RiszeWbMLTq6komp9QCyxUMpR4H4v6HCWvk6FFncrW9CtYqLPMLty2N5+oYvG/Ib2Y59dRhSSmafneYrJqaTpgxDD5A3CnCXiObpliE1QwUksCuoiTIAtfa4541F5YWIkqQonSe+knltG3e2NuXy38Qu5IKuDPpIUbx3IHIbwcEuPiSTF8rj/ACNUOqXZWZQOsqxAMGbwb9jM4o84qJYfR5ZVxPpsJFv5oFrc8R/DsqwZCKhWnqbSyg3Jgwu1m6G0g/J2drAqyaidqkSTuAAS5i8/hHIHGV8VuKOvv/EInUIq5pvMMrAUjQJGraF0hYJkk/THI4ZEhy71nEN6fLAJa8QJicIcrXCLrckktChTAi15jfYT0ws4pmn16yxUt6lC3jeDawMHflHLDziv9fmZ6sysORDV8ulOdAJ1a4sEho0gWuY9vzpOJHQC3p9AmIJufpHtMR8xiL/6fa2NaqxZmX0iYAuRMAfG9v6Hcb4izxT0kebWZfqiQkc9x772GMw3lKnda/n+f2nRwLSXA+KVLLTgwF8yqSv4Rsp+JN/tyxP+Y7NrIlmJfuJ9Ki4uBc2/5z4hxA1KlYJqhtFJbchuI5gAe+B6FfmLQdUTa8KgtcXA5xY41VxE0A2ZlnCoMQQBz7C32kCJiPnCJcz5b1hfba2xN/m+DeN58HSsS35mIHq7mN+eENVSzkkwCbxbtjRgTVmYvVN7qHiWHDcwq5ctFgwEMNUzAJJ6ibYzoZh61N9IemFWXAWVgemQDsZ6d8K8pm1WnuB6vUHkggbenYdbdsHcMpOJbzUpgqYRbkjlJAj5JnF8aszntUAp5YP6iTqHJSBMzG/TpfGynwqqfQqs0TqhhFhMYPy2WeJJVgVJBCwO62P9rja+NC8eqamVWCJpMWuLWPfDOZN8YwX5mzMcDqU6Ot9VzuZi/L/OF2eyrFqcBQSpI0kXM9R8fbBuQ4tUAisGqJFgWNgb279OmB8y6uw0UoAMhpv252Pc4FeQO4UAzFEoxNc6mGyibe84V5+pSZpQVAI5/P5Yp+Oorqmkl20kEnYARueoJxI16MMRt7bffnhuNrFyrn6Q4N4do0KemkgVR0m/cncnvhnR0qFEEdLfrgSrmtIBiWMCBc/cbDGmlRd9NYAo4MFWJgjYdh12x5Wjk9zH9/MhyV1GvmCf1/5wlzFJqetqLKxY3RusxOobQOxxp454iXL1kptswvAmDMAE9MbEztMIaeoBjuBcrq2G35YoY2Rb8GQvZmtKWYqqi1ha+rTF723uB+d8NKVHQDIgWgbRa8DrhYtSrTg1CTZvQouQvTbcfnODuH5k1V8xqZX0grqHSbRgcg6XVfl1+8mO6s/vFnF6rMyrRZQ6kahGo9eRnnhklNQJJGo9LT172woNPRWDoqqz3ZHaCJJAJYGBJiBEk+xwyrVtB1kpsZYgmIvYAH0iBgmSqUQV7JMWeJq9RaTCkw1WkQfQDbVaLjueeJbN5/L0fLIqu7avWA0BibAtzJPMLyHthk/F61RXmoqILlgDJHSJnbTePxYmKOW/1DKaNFKdRSQ2on1Esv0qdh+mOhhw8VIfx8fzGI4PUpMjrp1aVNChp1SxcBGCKbnntb8x84x8T8PqVdOjZTG59QbSVkm+qYPOw+MbafDGqEa6lVCqsoja31ARYyOfK5xso5cPQh6zi+oXAfbSvq32A98KDhXD3uPKe2pHcLzVSlXNIMfMsViBMG8ytxHbljGnxWrqd3Wq+uAdQ9Ejedyf64O8N1UNZqVVJMFfOWZABMlt7x+mHHD6QCeSWNKiHHlNciopEhZ2DQf7bY3nIA+1+P7fl/xEEaideHirqqLrgEgilCoLyN7iJ+cG1smujy9SOGZgV+oAKCIBsVbXEkn4wlnW7ayykGykgKTtGkWN4BN8V1DglHVqZWBZSRp0yGK20yI2va04bk12Zlb2m+p7K0PMZKNI6lpaZcT6DH0FSButrk9Yvg3iXCqLVyaret1XSqkgwpjUevq5nAFemcuumnTVTLCdfrJMCNQ7NItj7nga6q1JkqPSCatcyCCZKnnJHK1hjAysH5BqB+/8zUmYMPmfeM8GZWVqckurUwGYEBY/sD7nCNchTOWZigaoWgMs6bkAFoMC3PFN/qaSU6a1UcFTKzq/D6VuSYMGee+ITiOdcGogYqmogJyB2N723+Yw3AzuOPx5+YwkDcP4hxIPZAxCrDLuAVsHVgJ74Bp5wkEqRBOxWQCbW/fMY00ZQB0qXk7DY7E7bRgulmUqsvnt6gWLHYRyiO18auIUUBqUPd3MajaWD1GPUemOtwNj/nBuTYlS1NS9RiAEi0HcyD9XxyMYns1nTJGrUGJuxBIEysnfn1x0fwLwzy6X+qq2GmEvEgger+g7e+E+qyjFj5H+ksYuZoR34S4Y9GiS6gO51ETJkxpUsBJ9+8YD8QcEoyrqwpshe4ErLAk7mBJPv2wyy/Ew6swuFYjcAWUQJJuZ5fpgTiNEsBJ2BJsTdhAGxOx2DXk44+L1DBiSO/v/AF/abkx8CBOW5ui1NUltUlmj073ECCR+Y62wN5LIxWDC7kKRsI5jmOX+7eRih4hkTTIpkE6aZJgx9VgAYiZI9MfcicKOJqEqaIE6So9IFgNyP5p59htjqJk5mOK8RYko1dnOs26DsNh9sM+GrqpgiJn1f0sRhNNhB5+3TDHhzhWnra3Pf/NsdZhrU45JNmNWyqmSYYEQCbXvc2uRcjGlMyY0ahpHqvY7R97i3fH2lmGdpsvO1rGx/v8AfGed4PV8y6oSQGGkgErNyAffCwR0YIuE0KhrMqgQqgqB8Ez/AJwqNFw5BXlzG43kdsM8mNAFxqki0QRMb8rjl/XA+e4xUHoAUcgRcge/9cRO6EuEUyKSy5BLQY3i/wBsfKnEEUsUGktAFpA3nCla7NZzbnPXuZwK4JBHKYn7/r0wfD5gxpTzbAMqfSFM89yJM8tsL6NMVBqLHeNxgui/lo1EEFXX1NEabSfywEeJhPTRRNI5uLk8zvib3QhACfoStK1F0geXz7dI+cEZjiAVTcbmTc7WsN9+ePY9jy7GrEUDUUZfh9KqwDMakjVDi0hp+IuIx84nmKlMhqSoyhr+m8RvP5Y9j2JiyHrx8Sm8xfkPGXmVgugkkR9P0g9Yk3w3y2XKhyjESZAabRvE2Hvj2PYb6xRjbivULHvuLeI5I1D5VJwWks1p3EagdyQNp6YFr5ykKnkVfMGtdAvFon8P0qLT1Jx7HsH6ccyEPUZQHumrOVcolKm1qZIsdIkoCJnfthVUWlWSoUDB1hqRkAs5LQxEWEW09hj7j2H40pOdm42hVRfS43VamlWdZYlKlOdIkbC31c5XawO2BcjwwZh18qoVYS3lVD6ghAvIJ9OwA3vj2PY1MoxqxXVRd8mowVcuyGpRV5pqb3gdDbmcb8q+gUroy0yGZSbwTFu4t7CMex7GgLyG5kDHlKJvEa1KnkpTD02aKZQgP6QJJsSATa198FZ5m8sGs7LVSD6TfT+FWWLGLmd4Ptj7j2MeRAjBF+/EPOLXcnc1xXzX1RrdzINpMEC3QWGHmTzRbWKWjL7aiTqMzeJP64+Y9hmfGoWL9OnE6MV5vxSzlwZ1sulQCTeTDEGQLXt2xNZiq7W1lhqv6tza5PPrj2PYciKvU0zflnLTtAHOPkz+9xgetKlreoLBtO97x2x7HsENExqjUVUNRqKrGQWQGT1IW3xbHU/F3ivykXLqsFbWa1wdKjrePYA49j2Mvq0D5kDdUf4m304/8bH8xDPC+YigKZDl01Mw5s5vfoLg9MMPOCyAwbmw5liYCkRYTa8Y9j2Obixq7kH7+/4EbkNRRxLNgF9RuAQ1pkgam5+wEggTz2xAeIa4ZnqJYQ0GZuTp3iO/aRz39j2OhgxhWBH5QXY8TJzL0wLML7+3L74Ny1hMkmbbWHM9ZjH3HsdVpzYb5AEEw1rRM3/r/fG3iNNidVwCAok7Acrd8ex7Ge9iAWgFDME21TBgfn8/GC2rGm2giGiCed97/wBsex7GgjdQpor0m0mBa1/fYdtsCoGUzNzcf09sex7EU3BmuuzC6mZXt1OE5FQ/Ss9dt98ex7BCWs//2Q==">
            <a:extLst>
              <a:ext uri="{FF2B5EF4-FFF2-40B4-BE49-F238E27FC236}">
                <a16:creationId xmlns:a16="http://schemas.microsoft.com/office/drawing/2014/main" id="{BCBF6475-C2EB-4E5F-AD5F-66BDA858233B}"/>
              </a:ext>
            </a:extLst>
          </p:cNvPr>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endParaRPr lang="en-US" altLang="ar-SA" sz="1800">
              <a:latin typeface="Arial" panose="020B0604020202020204" pitchFamily="34" charset="0"/>
            </a:endParaRPr>
          </a:p>
        </p:txBody>
      </p:sp>
      <p:sp>
        <p:nvSpPr>
          <p:cNvPr id="6151" name="AutoShape 11" descr="data:image/jpeg;base64,/9j/4AAQSkZJRgABAQAAAQABAAD/2wCEAAkGBxMTEhUTExQWFhUWGBoaGBgYGBgdHhwdGhwZGhwcHBkcHyggHhsmGyAcITEiJSkrLi4uHB8zODMsNygtLysBCgoKDg0OGxAQGywkICU0NCwsLCw0LDQ0LC80NCwsLCwsLCwsLC8sLCwsLCwsLCwsNDQsLCwsLCwsLCwsLCwsLP/AABEIAKgBLAMBIgACEQEDEQH/xAAcAAADAAMBAQEAAAAAAAAAAAAEBQYCAwcAAQj/xAA9EAACAQIEBAUCBAUDBAIDAQABAhEDIQAEEjEFQVFhBhMicYEykUKhsfAjUsHR4RRi8QcVM4JykhYkYxf/xAAaAQACAwEBAAAAAAAAAAAAAAACAwABBAUG/8QAMBEAAgICAgEDAgUEAQUAAAAAAQIAEQMhEjFBBCJRE/AyYXGhwYGRseHRBRQjQvH/2gAMAwEAAhEDEQA/AIrw1wKtmSKjqzk7CCf8AYv8t4Kga8xUSig5Egt9tsI+F8fzVPLpRVwoVQPSoB++BHrsWl2Zj1Yk4UA0kp8zxHL5Uf8A6tIFtvNqCT8Dl+WJTj3Fq1S71GPaYH2xvzVeQBhNxBpIGDCyTbwzNEsBNsXmSq+gYiKPDyAGGKXhNRtMYji4SyiGRFSDhlkcuUEYU5LMlbYdqSyzjNm1jMancGzeXkEjE5mMrV1enFjSpWxqq01XfDk/CJR7ky1KoaTsdqYGqe8i2E2XzXq6Yr6dRHerSOzpHzIAP54muE5YGooI/EJ9gb/lOCvdQJR8Wb/T5dRcVKo9XtvH9Ixu4HpdAaikrMAASWO+kdT+gwD4lqNXzbLstMST0AVdR7mbAczHXDrIZxKWWNZVEhW0AnYADSvy0E9b4Aa/UymOrk//ANR8xWCoKZFPUGUqg9QANl1i8XJgQMR/AqJU33m87zi447lPNNMtMM7C/RSon2gThLUyijOMx/8AGT5h76oMdpZgMVzAG/zMNVs6/SbuI1tVKD0xy3jtH1HHWXy6VaT1EOmXYJTAmwJG5NjYn2GInPcEZiG0koWgkfcgd4waZAYLKYj8DUAtYO49IP6Yu8/4roFwqL6hFxy6YXeJ+HLl3dKKGGjTpG0ja3MmcB+GPD2batTDZWpodl1MRA02JMn/AGnEJ5CxFZMRJnRchmarVsvVK6S7DWNpFoYjlYj740eIbll1iAy6ovsxsfiDg2ppQI+qNNVywkEgEgd5vthNmKlAsXVKrA/Vb6rGL8zNsULoR515jCo3/wCzSXf0ztzMxf5xtr5x6mYeiWAoJcx+KNwe2Ba3GaMq/lTpQAFmAmBzHSd/bExn8yFHlJToiW1yQSSYtB5cvknA5NiRSJZ+JeHotEJS0IHjWbAuRcAH+UdMC8Uy8ZOlSFRQQupl6s1wPYT9zhf4Y4g4bXUVX9Gn9qx+MOHzYYoyIBpsPQP/ALTN9+fTHPfK1y+GgP3i/wALVTlqVRzdixkiJMWAHb++Pj8Sq1QalZhAkrTVoMd+g774G43TLAqRvJPpgzPWbfliXzGWYGdRDHfoQLXHQd8OXKWFGGU8x74dr1mWq9IpTpg+tmZieexuftAx6rxbMIjVfNq+WDGsfTPaTJ+MK0zVQUvLUwDEmOnP9PtjXxGtVZBTaNKD0gCx5kz1w3mJVQrJ+IqtdmRirqFJZqiSIHTnJNh3OBBVuPMoIpI1LAMsL7XgjGNLIwFIAg7+qJ9xh3wvPgNVq1EuQFRNwBYAT0AGIGU7Mo2OoppVlQFqQfzZEM/4LbKOvfkBhNmc1UaoS7Eu5gk9J2H9cWlahSYl19BC6QqgkQYJJbrJ/LCuhwJXqKFM+mb2JM9MCM+/dIFHiS5Q1ah99/mAAOvIDB1UtTBp0oBkauYHdjzI+wwzyPAHVxph2WSQDN8BJwmr6wF1F2iIuT/zfDnzq7cb1CxrwF+Yqq55ihpqSwJNzz/mbsDa3bAqZWgB/Ed9X+xQQO0nng7OZQ03CrBPTqR+oH5420K70RoCKTuxP8x3+1hhoyAdRZQk+6MqFPGFamcE5QXnBGdgD3wUVA0oSJwpz9E79MOMrV641cTIKkDElwzgdTWmnDzJ0QDGJLwrmIqaTizqgg4tpBGWVy4OHNJIWMJ8nUOGLZiBfCnTkCIwGtwt64UThLns+G2OPZpi6GDhPleHOTFySbDETSgSE7mWRRjWYg30NE9iD/TBHDKRp5ioxEqG6fz+oflb5xY5HhyqFby1So6jWIsBFxB2B+84x4vUWkrOMuroBqYywawidMbBQL8r254pjskRByeJM8U4dUKFwR/FIdjHIABV9i2on/16Y3U62Xby1Dq9QFJSeTEaoAsek9sIeIZ3J1wxyxqUqyrOi5UgXIJmGBHfpgvJZFDTp1IFJ6erSwUG0abkHrJ35DCqJIhlhUK4plnpUyzAx6yJMn1AyOluwxhnssKdCkIl3ZCzdEVQf1n9jDdMyxVVraKqGxIAH95vGPcY4YK1JQrhtJUgwBEHmIMCLRgiNQVzcYq4bQNNhTZgulC3qFgdGx5X1Hc4Z5WrladGDCsx1FSQVPQDe3YXwHxDhDub6zUWwJ2iNlnl2tuPgU+E6jkMzAcv063j9J7SSCfIhh7m7inilEYvSCq1g4uZAEAASYIk3gc98JT4kq1bEm0gXMC1toB/P32w/o+G8rTPrJaNzA/Sfi284OXJUBHlU1tzN+5sP77zgi6qNmGEZupK5WlWmRT23Ijn7AGfnDXL+FqjJqkSfm0nmfnb88VGSkEA01C8io2w8pUIEzP7nFo6N0YLIV7nL83wtEBGoA8gBvG0RvG1vyvhWaKEyFYnqwgR1sbRjpHEeEJrB3nreL8pwLmOFIBb0zv1I6SMZs2SiRG4wncm+B5ZQNgVn1DmPYdMX/DcpSK7AjrhJT4avIT0E7W+/PDnKEofj7YzIVuzLyj4MLzPCaTggKATiL8QeGtN9E9xuP74vaeYU9serqGWDh5CEailcgzjFXhxTcSPtH254FOX1ERYdTt7Y6fn+HLeVB7/AL+cTGe4NDa02m45YQdTT2NSfy2QRoDEgHYjaf7YIyvBFb064vcHbvfDarlFKiAFYCYk9P1jBPDsvqMCCYMj7Xk4EMRKMR5vhdSkdIEhtzytjHL8Oru5cCY5jqeX+cNs5l2LaRMgSBPf6e++PvDM41JTYiTfsRscHq4A3J4UmVnATadQg7z97e2BaObqUX1CQ0MNiYkXgHFnm6pP8WmB5g6izdZHUYAoZilWYion0g239JmR2g3HseuGKL8yXUg6zvrLEyZsSOnfl1wPVqzFuQ5z+eLn/sNNK2l11UjMMd4P4T0I5HsMasz4Dk6kfUpAIO1toPfDVSCX3U05rhRIZkQrp+oRb4OFNS4IO4xTeFvEWuk1GpdokHr2wLm6AqBiU0stj/fEXMwJVh1MisQeJkqZ5AmN8bkTUMUSotCgVYXqdRyxqyvDEKSDhqZg9kQf+4AvUkKT+VXB5HHR0cVaQYYheP8ADoBI3wb4P43H8Nj2w7sRuPIG6lrkCRvgbjmcAEAwcMacRIxJeIMg0lpN8IZmB9sY91qbaXGyqRucHcH4o1RlQqRLAE9JONfgfgJqOA49O59uf9vnFfxPPUcopGXpp5kW6wbCWaNInvywOPBkY2TEEsNkw7iCipVOk6YH1arEbRHvF+3eMTvF83WR9NN29J+q5ubx125Rtzwk4Kc4rK1TRVRtRs41iTqY9Dc7CDyBtgzifFKOoB1rImzMKcqBaZhy3wYI+MOZa7ijXKF8MprSBBWmFE+Y5Kg9bndpnngXj/iBaiClTpTT5Mebd1AtPcXntjbxHOUqqucu3mN6ZUlgy6diQTb33P6j5emmeTVpXL1lYytwjW5/B3H54modxvwCqAtNWWGViTPMQbHkd9o9ueKKhmqKDSoE7yY5n/kcoxzHi2cq0WCER5ZBBIBMcwTzEbfnhjw3OVHeVvqiQIMzzB+ehFuUYkleZ0nzwQb8trYTZ+mzW0+kb2/sd4/Zwpy/FCJp2Dq0GenYweo6cvliOJtpCgwzD1HmJtt1xCR1CDkeIkzlOoGjUdIksVJuOUzft0tgfJ8eqIdDAkT9Qg2mB7XkfGGPEiCqoWLE3gH6rEi4+SD1i3RBxDhukhHhDF21AnYEEm5G46b4xZAVN+JuxuripX5TxCjCAADeB1j988HDjCEagT7iPsO2OUrmChqK7ljquZPLZhNxad+o74Jy/GSqgKSDqIMAbnpy/wCe2FFGG1MvudJbPGTeZEyTt2FtvzscDf8AcFP1AD+v7/fXEfQ49tqgi3O3K33j9xBmVz6OCpMNNjMbQJnrt3/MYzuGOzGBQBKbI1JM3v32/f8AbDBczfSb9CPtz/ZxHpnGpsJ+I35/n+9tj0zfmCRB5ra23QidueBDMoi8iC47r5i0iOcY+0uMTA58x7de+EVHiFoYzJ2IBO3XY++F+YqhW1KxiSYvH3335flilZroyfT1K6txAbHbnb9cLq9Qb9eU/bCnMV9aSrXjt8iP6YBTiZFibxHOPzuMHsy0sShTKBl9Pc8vtgbJDyqgY2B+/Q4GpZ0g6hHY9e1v0wXWztOrAJ0tzI2I6HocUDejDdT2I+amjiRGqN/64W8Q4dJOmP3HPC1OImm2hgYtpb78+fL74b0s1JQm8iCRPS0YPlRiKIiJqZDEXAb9eXwdsC5Th3l5mk52b0mZ6d8PuKrETcTcbG5xjn1DUjYyt1PcXj2wwZaguTx1A6+SqoxBmFaQR742PnDTOnS552PXFNlKi1KaObgqP2cBZo09R2/PDlykRJe+5xjw/moZW2gjHWc5laZoLmuYUT36g44Nw3NFWjHQf++VRlaeXawN+8EyBh+ZPcN/lFMuxKbxXllq0UdFxI5VXE6cUWUzBrUlp6tLr9J5HscJa/GXR2pVKQ1DcrgMbsg411FtyRTQEVZriJmGXErm3anV1rtjrH/blrUlOixFzzxLZ/wjUqE6YVOrYcM69nUH02VMh9ooxj4e45rQAnbFFQyprKHUArJEmNIggXuD1Px3xK8K4FSy6lmcsRIG8auQAG5w+y3F6dOkKLnSdepiBH1EkRAudMWtcYfhAf3DqbGNCo5yqOtUsD6IA1r5cGSqxpP0gnoJgQZxPeIazlmqB2JYEA25hjpYESZG3SOuxOe4sKsUqXLTuCNRnpfaD9/kps1msrQctUYsxklEPpBsIkHeIO/TGgAIsCaMjmVpqNUF3jyfWRJkW0rcXsWPMR77eH1XqqYZldQViT8yTF5B6ERbc4nOJ11d2NBtC7kLMHp059B/TBvh1KmuxLOTtEzAtvN74VfPuA6eYz4owqAa001ksugwwDbHUIIn/Hp2AozVdKKqrPUKMXLm8qbACbgwCZPtyOGXEFJiQTWXuxMCxEQF2ABBjflvgLLRq1q5V51bQFiViD1mbAxHUXxsxxmpaLyE3UOI+Y48xQQVGm0AxPQ9bWvhZwfizUalRf5pCzf4A6j5MdcMsxWSqii3mC8LYEk7gcvawnbCxssfqpjVyI3mL7bgkT89MM+oPEJV+Yw4LWLubnvcC0SsEwBIHX9Yw2zeeX/UAU9TAAXYczPQAj43mPeRaoyLqU2NnHUdxHI/rPLG/h1ZkAqelobSwJ36SDf59sTRllY9/wC8GrXAFPSElS5JN7ED3jVt1ON9aqCS1TUxi25+ZmfnrhDwOq2twbDzGMSdySbH2tPKRityGTkgs8wZjpE2E7LsPjAPuT8MlfES+XOqDqSdu9iDz/xhQ9dCVCliFA1nuRaB/KBb4nnhp4u4qgzP0h9AAAmFm+/X/OJzOLWrSyxTJgwhgGNhI/5OFKtdzSHJEb0hEDUAH+kzNt/jn98GrUFOoJexHLn0v++eJ3IUlcahMr9akwQZ64a5cI4EatSk2a/Tf5k4jrCVrlVlq1OoILGDG94PSP3vjIcSFOqoBJBEdI+/Pp8DCPJOUYCBBueUW+xwTnc0qVUPUHbuP12xjfFupoDR1nqgKg02uYMe/wCz+eMsvmlZdJaTPIg35WNgP78twPw1ShZGgqTA52k35e+NdfLlWMWhiV2BMyTf+Wf+MKAuDVTCjmlQkcp6i5k3tzi+MMyFa+07z22+++MMzUm9xp3gfsY1uh0hhvG1/wBicGR5ljuY08yR9JtPMm8gX72wQufuCJF7D+WOsbjAyMGhTHufttjRrKPO+4PPr0IxfEGS47GeAaGHpN/aenQ4pshUBSQZiIjce4nEJVr+ZZQfp3j9nHuGcYeiZ73/ALYHhYgtudSqURUVQeXL/PXGrL5JlnUJA5HocLeH8fRyIIkiSD7csPkzwaF3nfkQML6sNEOpqA+HyYqUZhka3sf8Y25rhVQsSrGO2PnEF8mslUGxhWPXocUVGtIBHPvhuIBuz1Mzjc/NOUy1RYanRLN1OKTLcNzVZV8xVUjmcSGU8d1qZ0Kqj3GCk8U16zQ1QqO1sbymQtYA/WM4p3Oj5LhSoAHqeroMCeKMzRpVA+5O+FHA1vq1FiRzOF+freZW8neCd+uFnDkZve2vyisyhqB6jrPeMzTX+Ekgi2MeE16+YpnMZgxSkhEFg0bsx307juQekE3inh9aWT2lwPzOMuMUjSXylQFaagBZA1DSDNrwX1k87Hrh3pceNrPdfMXi4gHgPyhHDXZmDSFpCxYgfIsLm24sBGGOYo0gjVRTUknSnpEsxsCft+WEmUp5ryRXbQaVOLCxkyIEzBiCZH9y/wCCq6hqld5CfQrbBoGlTynrH3x1BkWtQ+JEUcSpeQFoUyPNdZq1CT/DHPfYRHviD8TZOl6Y1ifpZiJb/cFgnTOxJE8hh7xXiyvmH13DMC//AMFAMdwzwI798T9TOs9Vq1cSAQY5W+imO/tyntjn/UZ2sxhFdQfgyMWidLLzXlG9ztaRty+cUWV41mUGjKjWYH4ZCxJmSTDb37YR8MzBpqSILu1hvck2gyIvz7dcdC4Pwry6QRpNRzqcwSZJmJ+Iw3mKlESdylOuG/iPqM+qeR+dueNHimi3pq002UeYL8vpI6EQfyPMYquMUSqk3CaTLLuCLD1cvxTt/dNleL+hlIZbG+kC5I9xce8zjFkzFltR1JjWm3JulnW0D1A9yATE3/r3vgzLs5IAbSGAuAT6gAPVzBwRQ4KS2oFQKmw/DvAB/lYzY/BGHfD/AA+QLsAGEgEC55zfSBsJHuDhX1gDqaSg8RIaDXJ9VvVG5nmOo6x1POcD6BTZTJZG+sGxBtb7Xm2xnF/l+HbEQQdusHUAVj6pjnvHLAHHuCHy5ADINyB6hPM82Xn+XXDEzAmolhUkeH5lUepP0yGva0CwFj1+SO8OeJ8Z8qkWB9bG17y35EWie3c4R5mi1F0OqdQgaSeR9E9d55bD5XPVNWoI+lAOc/cgXsIkKRIuL4YdC5YXkYOZAL1FLSfU0/3vOPUK9IetXqU45BW/tHTDjMUZU6bxyjnt1O3uducX15DghqkAsxEST6WE2stiZuPuImQMLXICLMcw4xa9QBtat/E/ESpUtzgzYnocGUcxLSp0ltj0YcjzuMUieD0tIdtt9Q9p0ie1pvblOGOV4DRBvQBi/qn5liRYcz+uJ9UESgkjsxmNSh4g/iA5MLH2x7MZmSJP4R05W/pjog4Jlbk0qcSC230nYkSd+Q7XOMsx4cybeg0UEGLNsTsdxLf7VBxWq6hxFknL01YbiOfQASRzmDjKozTsYIsO8DnHzGHtDwxQQ6abVKZgwslovf0NLT84DzXAqyamUhgIBZR3O4Inn8YzPjKmx1GhgZL1Mzp2F/79euM6FY6Ssbm2/aYA2v8AfAXGkdSSAIG1sBPXfR5nMQIwwY+QuAWoxxVDC4BP/PXpj7Vpl117fv8Af3wMuaZgGHzsf3GMsrmKiEq2zDffrgeJkuYU6hG9+p/P7/2wPmWOq0X3BB5c/tN8YVsw+oAC87n3gX98bSpAkgaoPfn/AHwQFG5RNiZ08+VjTIuIjtiw4RxzzQIP8RYk/wCOuIVMyYOocr++N+SzoVgyHbliPjDSrnVqebFak67GAfnqMbMnxNwgHSxmf7Yj8txMKwdW3EsCf3bDdq6tDFh6hI9sZOJUxGVROFVsuGvzwtq1mRvbDfK1Aw7415rK69xcY74MWZReGeKmBJxuzNfTmBUW5LAwO+EGWylRBI2x0/wV4T1JSzNXudJ/I/bCM7hVLRGdqSU/F6fm5cL+JlsOc+2+PuW4YDGZc6i3qOmIuLbi3+fnB/8AofNenUDMppksgAsbRftyEd8EcRpur6yzhFmVVT6rXliY0+wwv0KlUv53A9OOKWfMQcRctpRSo1Ow0uN++0TGlo3674lOPeI6zNUohSlNCAoM/ggSRteBhr4hy/8AqilTLkqmokrB1q5uCALx0O/tjZxPLpRILquoiWEST7zy7WxoZx+ETRd7nPKx9WoyZiYBvG142vgLO5hqjAjlYQsAcrAc8NcxlqlZ6nlGKakQCDAmdpGCeE+HWZvpZj1iB3O3Tt0wksqbJjgpM28B4eSEdrLTI2BME3nuYva4AGKx8/qqHenT2DEhdQ2JO7fbtjMGnR8lDLuSCKSAMzEi7EQSBIF+nTGzMZWoSNS08vP46rJrHKVRJabDnywk+ptaUd+YwYa22oBn6hqajTuiABT6oA2ljux7XvtgCrw52MFW1cvSAd+TOR33E2xVUskqLOtqkWmSuq3X6o93jtgLLanq+VRRUZv9okKd2LDe3IGDA64yWwGpPbehNfAuDl1OoFVJ25xz2AEzF474oK2VCIGMCLXKgSIjtM2nfoMNMmgT0Ag6AoJmeXMkyDF/nvhb/qqQpNmKswmpl1SANBIXRNixuZvuR2wzFhPbSc62JjVeEYhHaFZiSNKnTpEkudbSZ+L9JDfPaGKM6sqvoYzMvY6FOoszAXI0z6gLQcDZnhtfPqtSvVOXy9RQRSSSzCSRq5QYVoM4U8V8EU1h8pWqJWUkhnYwSAdV+RY77+2NTYkVPdqZmfkaE2cZ4SKy1KSgA3Kc9LCbW5co74j+AU0+gkhpYH3ZguoAepogkqen2dcF4uzTRq+irRgESx9MWOpulrARzJMiVfG6EZklD9cVo+m5WJ1ARM/rhTElSp8R2E0Y14lw8BPSfQR6dUAQJAgNUnYSZA5e+GXhLLgICd4kmJE2O4e19U9L7FsT2Tr1KOlj6kj1kBlOqDdhE/iMxbDevxRdXn04ZTZpZgV6evUWAJK7iPzxktvw/v8AxHuJbplliwM3H/jEyLxE7xy/CNsaKuUA9QnYG1JYjbp9IN/fCrI8bmL1fcOW2nWfsCYP/qMN8vnC0iMwYtZ22I9PP2uPV1jDFyVBCFZ5qWwioI//AJU7TfUe52B2vzxqejUsJYQLaqa+mOdvxn/17dzyhIBK1Zj8VVlGobX2HwSp54xeoi7FR+KWrKI/CbXvHI29sR81CORZ8ohYidItbU0CZu2oepv9vblg+gpG28WEARG3pGw/9vjC/M51KYB1IzLqH/mELYkQWBvESYm/MYXUuLvVQmmvptGpGYSeYCDQ4JtJII+MMT1CnUnAw3jPDKVUN5ihTf1gpOw3E3G3fHMOM8Iei1Wk0HoR+oxZcV466fi/+1Qqd9iANNiIv1wt4nXFWmDEMhgj0WUmJ9NvqmI5TYQZIuOwJGx6kbwXMidD7/oR+5w1rhrMNxG32/fzhVxXh8etLX/z+uD+G53zEgj1KbienLEyC/eIlW8Gb61KxIW45T3O+PlFImLmTOMxmdTADdj+SwT+dsbi28c/a0b/ABhQsdyy0X+QZJ68o98CIgEiIwyzObBMYVcRzyrYRJ/ttGNCAmCWEOR1tBvH9YwZT4y6gLOwxMZNigNRjc7D8re2Ba+ZM77++GnACYovFf8Ao3pnqORGGVCszQIk8sLBWZbA26YbcK4iyOKgA1DrjSwuLnQOF8Po0qQr5mFj8B3PSR/TFD4R8WLms0qgaUCsAncRBI9ptjla8RNWoWrsT06D2GG3h9lp5qlURoAcTflthC4gpszGVCvud4qVinqhQI67N0A2xI0OPV6deuazApUqDyRqB9ABJlR9IHcDG/iGbaiAy+ubkG4OIrinFV1FxQYu4I0knT0+fyxMmQNQUzULAMOzNQ0q1WvS0lKh1HSQJMmZuPmeo64l/EfEMxVqA1BpWBJ025x69oPzjbW4myuCTSo07HSyqTsCReWN/wBBhBmONA1NGXRq7sb6pCk8vSLnFKzeISY/mVnC8wFGpiNKi7FmCibjciw/Ywzy+efMIPJqCjSgh67TJUfyqeU7Mb9MTtPhmiK/En1ERoyyQBPIFR9I9749xXiBzJALimiCFoiQJP4bD77nGM4Q7X4/b/f+Ju+oMQ13HOb46EBoZMFRMVK7H1ud41ntNumMKXHUp04pg1JUg67ajzYv9RXkBYb4TZYVW0kkxfYR/mPffc43UcjLENaxIEz21aun9sOXGAbMzPkLTfW4yur1MzagAEU9NgB0nrjpnhfIeVQavVhWKktz0qt9IjmtwT1tFsRfgPgC1KxqkBhTaFEWJGxJ95PsBi04jmfV/pVYlEp6qmwEEwqdfUQ25mFOGDGCeriWYzHj6Rk3J9LuEBkn0hyqkAC0KpIvzvgDx9mVTJVUQ72KiDpUWi3KP82nCXPcV8ysaIDGmn/k1tqDX0qo6KxkmZMKb3wu8XZtUybBAF0lSSoIGnV6h7abR2OHqvkDqUT4lnmOIKVRgZGhWgi4hViw58wMTeZ4oBqksNwoIIImQSL+32OEfhjjAq5VAWYvT/hkmNNrA7SZEffG/NVjAOokTYTJaOc8h22wn1bj6XCN9Knv3FvHaxTM0aw06mJpObbX7zaCZ54mvE/ESuYUggwgkGYuWtfsYwyqqDXphTIpk1apvYn6RJi8XixjpiX4jRNWqXZT6iTa9hYbW/zgPTIKF/H/AMhZTTmpXcG8R0a1M0qxCsRYtNyLC4uAN47YHyWa8l2RirKSYIuLx6hpg8pEbwLYQZbwq7ki4+NUdZIsI/rjYPD1RAYqkREAc/aCcX9DECQD34l/VJqxKrLtBlYWDy5c4kQYiJ1C977YY5XOOAIDMecO/MaogTBAvvf3GI7KV8zQsyFl6xy5727fOGlDjqfjMSDOodYm7TuZMjthGXA36xqZRKWnm2/lBNj6ixv/ADAekjUI7QfcYGzvG2X0qqE8lCggdgCJ+LYU5rxChWNYv/UybC3/ABNsMfAOXGYzgYCVpKWM9TYb9zPx7YznFxUu40I/6pOgZVcC8Mu0VM0xJNxTFgIiIA3YHlhlxfMKoOhVWQBqgCI3Mv2uszNzikrkBORBAiBOqdgeRuZnniO4uDU1rDc1PoDEljcEgkAhRYnabwDcAD5kRrMi61Qu5N7sSO/qMAzb6pFzEOvTGjPPUp02KCGjTpEQNgZAEfSF5kzg3OOurV6oMEMRIhiYkbaYiQP93QYKyNOoGHl0vMgQZaY6AcotE849sabrcHI1CSFSrm29Plg89z2N/wAsaozVOf4cE72PPtjpvCOHIr1KxeQ/WIAE2FsMGqUZBOi49M3kTy54o+sF0FmcJ+c4tT4jmlYs6CQNyCIHbGOa4zmRFgoIx2HiNOnA0BTqBg6dQtuDf9xhY3BstUklVJG5ACmf7/4w9PU4zsrAKEeZySrxetFo9xOBaXEmDaiNR63xe/8A4nrYtTMqDdo5dxzwNxnw8tOAUgQfVyJgmBjYuTHdCKN+ZK1eNE2Km2AK+eZjOKlOC5eok6oIie02E8onCzP8D0OVMH5wYK9SpqqrgrJrAx88vG2IGLkhOUFMkh7d8F8J4azV1p0mnUYB6YUquCuC8VOWq6x3HtNpHfAH5g/TUuCx15naG4UvlxVzFTSoAJ1qL84hZP3xFccy9F2KZVcxmH2jU7R7gGB84+Vc0+YRCCdH4mnn7D9TffGXFuOOtJcvlyaSRPotPUkjcnCHdC1KKnWyZcONfZ7v8CLv/wASKrqzdWjllm6CGqHtpXn7kYzoZyll4GRp6dVjWqGXO8hRsD7Ce+E1CGMPLcyZ/UY+tXWTqAWLLA5f0EYLgT+I3Oe2Zm/KGU0YsDLhmYkgmWMXuR9IHPngpEFy9zftvcmwEDt+uEB42lIELETz/U98LM5x92Npg/mepnfDQsVuWXmlfVtJEMxjfaLyBfp/TB2X8nd3Y0gJqOCoBA2VEm/vfnjntPP1Z1fi2BZhY9hjWTmKuwlR+EEx98UVWTc6nR8Za28rLr5FFBchkGlDEsQ1mckQDPwdsaKnGRfXly2skqGqN9K/TcNcm7HULFzsMRHD84cshZ8m7ExAa6Rz3kyeo2vgDO8fFVmYpptA+r0i0xBk3Ewf6DEq+pdASyXxD5PmU6noqVKgZm1ekqVVVAvHpgi+B85ximyupbUrAqQpsNUi52XfcxviQbikTGqG3F78udxbvj1HirzIEkWvpBG/Qd5xYJC0JXHcLyGarZN3anDqwixkEbzO4IgwY5fOD/8Av9WpZaOlp+pnlRveOZmcKhmKrHYC28f2jGJytepE6iDuNvy54WyBttUMEjqMFrqEKIxLEg1aljqM3uftbDnw6ApJChtRO9jYTcH8M88LOHcK1ak2AI/iG0e82/T88PaGWenqdQpCMZbWstaAJAt1hhFueE5StcRLG9yx4PRCLUsKYYAiFQqBzsAD2M9ueGNDIJBWiVd7Sek89pDcv+MDeGKQSiVdlAO8tYf/AC5A8sHZnMlFqNTRkH4iNjEgkG/ODuOvXHIDkuQP9GLyJXcxznAKLgSkHchdpv8AVsDf2wj4j4KSqIdApAJ9MXA6bAxYH3w+TNtUbTJYG53BPqMCLxEc4m+D14uqJocSFkEnaJi+5/LBHLkQgDuDhycDR2JxbiXhYU3IUyOV+nK/P2x0H/pdwrycv5jC9Qlr/wAq2Av3JPyMKOMZe71aahtZOkD1BB/8rX3tjoGWQUaaKJUU00gwsg6YBE2M+/yOb/Vu7ouM+e/6f7nQwhTbCY5zOD1bEqNREk3iQBIHbpF7c8THGnVVemoWQADBqFi9Qi5m5YKARM/G4e5/MKhB1ErS9RkidXxvJMWHW+I/i2dd2BckH6mIAADt6U9xEnnv8C8S639/f/Ed9/f38xXnWJ+kbn0wPkQuwkCRzMsMfeEFkqAqaYKh2AYC+nTYHcRAHxjCs5Gx2+k3tG0dogg9R3wFloaoAXAiYBmJtefffGlVB1MvqTSyw465eqghNME6VJ3IvNoPMgi22PLwlGoqS5CUiXIAkj2Ii2354AGY8saWCzq+pTEiCBcRck9t743Z1mpBmotKshBETPWPY/rOFnGQAqmv5nPTIQ25nwvxFRCPSeV1TFQbnvHI4DqVkVQrLUmRuSNUSJAibTO/TE3VcNcn6duW29jacVfBK6sg1nUoEKzm87rBjae/LDWwjH7ljw/LRnuI59KSU1pBizi5DfiFyCJ364Q5nPlni5UTqVj06G/UwcPM1whmVmZlJYQSSIHztPfnbCjJZelTZofXabESIJmCPgW64ZjVVF+ZG3F+Spi+uifLJ3Jg9j3wxy1TLBbCq8/i0z23+MDeJUUKoUAaz9UyY6Ede+AKNJwNK1FQLaC495F9r4cAGFyiSOozz+ToPWZGinJ9NQbEHacKOM+Ha1E2h15Fb4FWlWzC0vJV3YCGCgnbnbF34T8D5pyHqVDSTmv1H2j6R+eByZlxC2MZomc3VThrw7wrmsyf4dJo/mYEKPk7/E47vkPC+VonUtIM4/GwBP3i3wMGowtphlM84ixNx+WMGT/qg/8AQf1MsKB2ZybI/wDT3NU0YCsbj6QLT7nCap4P4ijhalSjTDSAWO/wCcdqzYdqcowW++kmw6at/fCSvwqv56VZ1rsYJFj/ALZIjY23xnx+vdrLESO4GgJzCp4HratBzINUgmFQxsDc9Nr4wq/9Pq2pB5pdXBJYWC/Ix1TjNCqCFpBDKgHVPpm+w5/OAaiKXCD1ikAG+tm1MbC1ojriD1+U9GL5Le5z7/8Az9aZOpgxEEXAMdTJwqq8IR29JHoFyASBHMkkfkMdL8R8ArVSNBWxknZ9rDVzvttGMfDfAvISp5ylYBLOSDO+wE7D7zg09YQnMtZ+IXIXVSFynhtA1PX6hUMyskBbgmNye0Yv+D8LpUwKRRvLFyh33gOpUXnodoONmbp0vIWtQlyCIKADT/NYggdPnAVXxDVouaYosxgHUx3JgCwsL9+WFvky59D+0shQLlFm+HZerSd3oCVXYiTI5CDe0bYjavhTJGztpmArU2DAkjUFYGT2tikyPGKdSq9Bg5ZFGpVIYamBmDYG0yOWE3E+KZdWFKqtRUp1BqBQED06QC/L1EXBO3LBelORbXf38RbWOpK8Q8IozIEWdSj1EiCZZSV7iLje/LGdHwwVOhVVnBAJUSAGm8ixNu/LFbSr0XpslMUUEekAIwJDGFECymbk9MYcHzi0aeYYMUKnVBHpM2tJFxfn98aXyOAQD1Lx+oRn4mSeY4SUUldBcH1KSbRbkehEjvjXl6whfUqwPUCQSpDXI/mtus7RiszeWbMLTq6komp9QCyxUMpR4H4v6HCWvk6FFncrW9CtYqLPMLty2N5+oYvG/Ib2Y59dRhSSmafneYrJqaTpgxDD5A3CnCXiObpliE1QwUksCuoiTIAtfa4541F5YWIkqQonSe+knltG3e2NuXy38Qu5IKuDPpIUbx3IHIbwcEuPiSTF8rj/ACNUOqXZWZQOsqxAMGbwb9jM4o84qJYfR5ZVxPpsJFv5oFrc8R/DsqwZCKhWnqbSyg3Jgwu1m6G0g/J2drAqyaidqkSTuAAS5i8/hHIHGV8VuKOvv/EInUIq5pvMMrAUjQJGraF0hYJkk/THI4ZEhy71nEN6fLAJa8QJicIcrXCLrckktChTAi15jfYT0ws4pmn16yxUt6lC3jeDawMHflHLDziv9fmZ6sysORDV8ulOdAJ1a4sEho0gWuY9vzpOJHQC3p9AmIJufpHtMR8xiL/6fa2NaqxZmX0iYAuRMAfG9v6Hcb4izxT0kebWZfqiQkc9x772GMw3lKnda/n+f2nRwLSXA+KVLLTgwF8yqSv4Rsp+JN/tyxP+Y7NrIlmJfuJ9Ki4uBc2/5z4hxA1KlYJqhtFJbchuI5gAe+B6FfmLQdUTa8KgtcXA5xY41VxE0A2ZlnCoMQQBz7C32kCJiPnCJcz5b1hfba2xN/m+DeN58HSsS35mIHq7mN+eENVSzkkwCbxbtjRgTVmYvVN7qHiWHDcwq5ctFgwEMNUzAJJ6ibYzoZh61N9IemFWXAWVgemQDsZ6d8K8pm1WnuB6vUHkggbenYdbdsHcMpOJbzUpgqYRbkjlJAj5JnF8aszntUAp5YP6iTqHJSBMzG/TpfGynwqqfQqs0TqhhFhMYPy2WeJJVgVJBCwO62P9rja+NC8eqamVWCJpMWuLWPfDOZN8YwX5mzMcDqU6Ot9VzuZi/L/OF2eyrFqcBQSpI0kXM9R8fbBuQ4tUAisGqJFgWNgb279OmB8y6uw0UoAMhpv252Pc4FeQO4UAzFEoxNc6mGyibe84V5+pSZpQVAI5/P5Yp+Oorqmkl20kEnYARueoJxI16MMRt7bffnhuNrFyrn6Q4N4do0KemkgVR0m/cncnvhnR0qFEEdLfrgSrmtIBiWMCBc/cbDGmlRd9NYAo4MFWJgjYdh12x5Wjk9zH9/MhyV1GvmCf1/5wlzFJqetqLKxY3RusxOobQOxxp454iXL1kptswvAmDMAE9MbEztMIaeoBjuBcrq2G35YoY2Rb8GQvZmtKWYqqi1ha+rTF723uB+d8NKVHQDIgWgbRa8DrhYtSrTg1CTZvQouQvTbcfnODuH5k1V8xqZX0grqHSbRgcg6XVfl1+8mO6s/vFnF6rMyrRZQ6kahGo9eRnnhklNQJJGo9LT172woNPRWDoqqz3ZHaCJJAJYGBJiBEk+xwyrVtB1kpsZYgmIvYAH0iBgmSqUQV7JMWeJq9RaTCkw1WkQfQDbVaLjueeJbN5/L0fLIqu7avWA0BibAtzJPMLyHthk/F61RXmoqILlgDJHSJnbTePxYmKOW/1DKaNFKdRSQ2on1Esv0qdh+mOhhw8VIfx8fzGI4PUpMjrp1aVNChp1SxcBGCKbnntb8x84x8T8PqVdOjZTG59QbSVkm+qYPOw+MbafDGqEa6lVCqsoja31ARYyOfK5xso5cPQh6zi+oXAfbSvq32A98KDhXD3uPKe2pHcLzVSlXNIMfMsViBMG8ytxHbljGnxWrqd3Wq+uAdQ9Ejedyf64O8N1UNZqVVJMFfOWZABMlt7x+mHHD6QCeSWNKiHHlNciopEhZ2DQf7bY3nIA+1+P7fl/xEEaideHirqqLrgEgilCoLyN7iJ+cG1smujy9SOGZgV+oAKCIBsVbXEkn4wlnW7ayykGykgKTtGkWN4BN8V1DglHVqZWBZSRp0yGK20yI2va04bk12Zlb2m+p7K0PMZKNI6lpaZcT6DH0FSButrk9Yvg3iXCqLVyaret1XSqkgwpjUevq5nAFemcuumnTVTLCdfrJMCNQ7NItj7nga6q1JkqPSCatcyCCZKnnJHK1hjAysH5BqB+/8zUmYMPmfeM8GZWVqckurUwGYEBY/sD7nCNchTOWZigaoWgMs6bkAFoMC3PFN/qaSU6a1UcFTKzq/D6VuSYMGee+ITiOdcGogYqmogJyB2N723+Yw3AzuOPx5+YwkDcP4hxIPZAxCrDLuAVsHVgJ74Bp5wkEqRBOxWQCbW/fMY00ZQB0qXk7DY7E7bRgulmUqsvnt6gWLHYRyiO18auIUUBqUPd3MajaWD1GPUemOtwNj/nBuTYlS1NS9RiAEi0HcyD9XxyMYns1nTJGrUGJuxBIEysnfn1x0fwLwzy6X+qq2GmEvEgger+g7e+E+qyjFj5H+ksYuZoR34S4Y9GiS6gO51ETJkxpUsBJ9+8YD8QcEoyrqwpshe4ErLAk7mBJPv2wyy/Ew6swuFYjcAWUQJJuZ5fpgTiNEsBJ2BJsTdhAGxOx2DXk44+L1DBiSO/v/AF/abkx8CBOW5ui1NUltUlmj073ECCR+Y62wN5LIxWDC7kKRsI5jmOX+7eRih4hkTTIpkE6aZJgx9VgAYiZI9MfcicKOJqEqaIE6So9IFgNyP5p59htjqJk5mOK8RYko1dnOs26DsNh9sM+GrqpgiJn1f0sRhNNhB5+3TDHhzhWnra3Pf/NsdZhrU45JNmNWyqmSYYEQCbXvc2uRcjGlMyY0ahpHqvY7R97i3fH2lmGdpsvO1rGx/v8AfGed4PV8y6oSQGGkgErNyAffCwR0YIuE0KhrMqgQqgqB8Ez/AJwqNFw5BXlzG43kdsM8mNAFxqki0QRMb8rjl/XA+e4xUHoAUcgRcge/9cRO6EuEUyKSy5BLQY3i/wBsfKnEEUsUGktAFpA3nCla7NZzbnPXuZwK4JBHKYn7/r0wfD5gxpTzbAMqfSFM89yJM8tsL6NMVBqLHeNxgui/lo1EEFXX1NEabSfywEeJhPTRRNI5uLk8zvib3QhACfoStK1F0geXz7dI+cEZjiAVTcbmTc7WsN9+ePY9jy7GrEUDUUZfh9KqwDMakjVDi0hp+IuIx84nmKlMhqSoyhr+m8RvP5Y9j2JiyHrx8Sm8xfkPGXmVgugkkR9P0g9Yk3w3y2XKhyjESZAabRvE2Hvj2PYb6xRjbivULHvuLeI5I1D5VJwWks1p3EagdyQNp6YFr5ykKnkVfMGtdAvFon8P0qLT1Jx7HsH6ccyEPUZQHumrOVcolKm1qZIsdIkoCJnfthVUWlWSoUDB1hqRkAs5LQxEWEW09hj7j2H40pOdm42hVRfS43VamlWdZYlKlOdIkbC31c5XawO2BcjwwZh18qoVYS3lVD6ghAvIJ9OwA3vj2PY1MoxqxXVRd8mowVcuyGpRV5pqb3gdDbmcb8q+gUroy0yGZSbwTFu4t7CMex7GgLyG5kDHlKJvEa1KnkpTD02aKZQgP6QJJsSATa198FZ5m8sGs7LVSD6TfT+FWWLGLmd4Ptj7j2MeRAjBF+/EPOLXcnc1xXzX1RrdzINpMEC3QWGHmTzRbWKWjL7aiTqMzeJP64+Y9hmfGoWL9OnE6MV5vxSzlwZ1sulQCTeTDEGQLXt2xNZiq7W1lhqv6tza5PPrj2PYciKvU0zflnLTtAHOPkz+9xgetKlreoLBtO97x2x7HsENExqjUVUNRqKrGQWQGT1IW3xbHU/F3ivykXLqsFbWa1wdKjrePYA49j2Mvq0D5kDdUf4m304/8bH8xDPC+YigKZDl01Mw5s5vfoLg9MMPOCyAwbmw5liYCkRYTa8Y9j2Obixq7kH7+/4EbkNRRxLNgF9RuAQ1pkgam5+wEggTz2xAeIa4ZnqJYQ0GZuTp3iO/aRz39j2OhgxhWBH5QXY8TJzL0wLML7+3L74Ny1hMkmbbWHM9ZjH3HsdVpzYb5AEEw1rRM3/r/fG3iNNidVwCAok7Acrd8ex7Ge9iAWgFDME21TBgfn8/GC2rGm2giGiCed97/wBsex7GgjdQpor0m0mBa1/fYdtsCoGUzNzcf09sex7EU3BmuuzC6mZXt1OE5FQ/Ss9dt98ex7BCWs//2Q==">
            <a:extLst>
              <a:ext uri="{FF2B5EF4-FFF2-40B4-BE49-F238E27FC236}">
                <a16:creationId xmlns:a16="http://schemas.microsoft.com/office/drawing/2014/main" id="{D8C9D55A-B770-4354-95DB-C18E5BCA41E3}"/>
              </a:ext>
            </a:extLst>
          </p:cNvPr>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endParaRPr lang="en-US" altLang="ar-SA" sz="1800">
              <a:latin typeface="Arial" panose="020B0604020202020204" pitchFamily="34" charset="0"/>
            </a:endParaRPr>
          </a:p>
        </p:txBody>
      </p:sp>
      <p:pic>
        <p:nvPicPr>
          <p:cNvPr id="4108" name="Picture 12" descr="C:\Users\د أشرف مشالي\Downloads\1.jpg">
            <a:extLst>
              <a:ext uri="{FF2B5EF4-FFF2-40B4-BE49-F238E27FC236}">
                <a16:creationId xmlns:a16="http://schemas.microsoft.com/office/drawing/2014/main" id="{FFC9C348-3227-450F-AEF0-57BD9CC7C145}"/>
              </a:ext>
            </a:extLst>
          </p:cNvPr>
          <p:cNvPicPr>
            <a:picLocks noChangeAspect="1" noChangeArrowheads="1"/>
          </p:cNvPicPr>
          <p:nvPr/>
        </p:nvPicPr>
        <p:blipFill>
          <a:blip r:embed="rId3"/>
          <a:srcRect/>
          <a:stretch>
            <a:fillRect/>
          </a:stretch>
        </p:blipFill>
        <p:spPr bwMode="auto">
          <a:xfrm>
            <a:off x="1071563" y="2628900"/>
            <a:ext cx="4491037" cy="2514600"/>
          </a:xfrm>
          <a:prstGeom prst="rect">
            <a:avLst/>
          </a:prstGeom>
          <a:noFill/>
          <a:effectLst>
            <a:outerShdw blurRad="50800" dist="50800" dir="5400000" algn="ctr" rotWithShape="0">
              <a:schemeClr val="bg2">
                <a:lumMod val="25000"/>
              </a:schemeClr>
            </a:outerShdw>
          </a:effectLst>
        </p:spPr>
      </p:pic>
      <p:pic>
        <p:nvPicPr>
          <p:cNvPr id="4110" name="Picture 14" descr="C:\Users\د أشرف مشالي\Downloads\3.jpg">
            <a:extLst>
              <a:ext uri="{FF2B5EF4-FFF2-40B4-BE49-F238E27FC236}">
                <a16:creationId xmlns:a16="http://schemas.microsoft.com/office/drawing/2014/main" id="{E1CC8FBA-B94A-400F-BAA4-8E2E8334F0AE}"/>
              </a:ext>
            </a:extLst>
          </p:cNvPr>
          <p:cNvPicPr>
            <a:picLocks noChangeAspect="1" noChangeArrowheads="1"/>
          </p:cNvPicPr>
          <p:nvPr/>
        </p:nvPicPr>
        <p:blipFill>
          <a:blip r:embed="rId4"/>
          <a:srcRect r="40461"/>
          <a:stretch>
            <a:fillRect/>
          </a:stretch>
        </p:blipFill>
        <p:spPr bwMode="auto">
          <a:xfrm>
            <a:off x="5786438" y="2571750"/>
            <a:ext cx="2214562" cy="2786063"/>
          </a:xfrm>
          <a:prstGeom prst="rect">
            <a:avLst/>
          </a:prstGeom>
          <a:noFill/>
          <a:effectLst>
            <a:outerShdw blurRad="50800" dist="50800" dir="5400000" algn="ctr" rotWithShape="0">
              <a:schemeClr val="bg2">
                <a:lumMod val="25000"/>
              </a:schemeClr>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759649B4-CE86-46D4-9E16-8C21F0B6DCDE}"/>
              </a:ext>
            </a:extLst>
          </p:cNvPr>
          <p:cNvSpPr>
            <a:spLocks noGrp="1" noRot="1" noChangeArrowheads="1"/>
          </p:cNvSpPr>
          <p:nvPr>
            <p:ph type="title"/>
          </p:nvPr>
        </p:nvSpPr>
        <p:spPr>
          <a:xfrm>
            <a:off x="457200" y="549275"/>
            <a:ext cx="8229600" cy="1143000"/>
          </a:xfrm>
        </p:spPr>
        <p:txBody>
          <a:bodyPr>
            <a:normAutofit/>
          </a:bodyPr>
          <a:lstStyle/>
          <a:p>
            <a:pPr eaLnBrk="1" fontAlgn="auto" hangingPunct="1">
              <a:spcAft>
                <a:spcPts val="0"/>
              </a:spcAft>
              <a:defRPr/>
            </a:pPr>
            <a:r>
              <a:rPr lang="ar-SA" sz="4400" dirty="0">
                <a:effectLst>
                  <a:outerShdw blurRad="38100" dist="38100" dir="2700000" algn="tl">
                    <a:srgbClr val="C0C0C0"/>
                  </a:outerShdw>
                </a:effectLst>
              </a:rPr>
              <a:t>Subfields of zoology</a:t>
            </a:r>
            <a:r>
              <a:rPr lang="en-GB" sz="4400" dirty="0">
                <a:effectLst>
                  <a:outerShdw blurRad="38100" dist="38100" dir="2700000" algn="tl">
                    <a:srgbClr val="C0C0C0"/>
                  </a:outerShdw>
                </a:effectLst>
              </a:rPr>
              <a:t> </a:t>
            </a:r>
            <a:endParaRPr lang="en-US" sz="4400" dirty="0">
              <a:solidFill>
                <a:schemeClr val="tx1"/>
              </a:solidFill>
            </a:endParaRPr>
          </a:p>
        </p:txBody>
      </p:sp>
      <p:sp>
        <p:nvSpPr>
          <p:cNvPr id="4" name="Rectangle 3">
            <a:extLst>
              <a:ext uri="{FF2B5EF4-FFF2-40B4-BE49-F238E27FC236}">
                <a16:creationId xmlns:a16="http://schemas.microsoft.com/office/drawing/2014/main" id="{728E2A22-D70C-4940-8AFD-062BC6854D77}"/>
              </a:ext>
            </a:extLst>
          </p:cNvPr>
          <p:cNvSpPr>
            <a:spLocks noGrp="1" noChangeArrowheads="1"/>
          </p:cNvSpPr>
          <p:nvPr>
            <p:ph idx="1"/>
          </p:nvPr>
        </p:nvSpPr>
        <p:spPr>
          <a:xfrm>
            <a:off x="428625" y="1847850"/>
            <a:ext cx="8286750" cy="5010150"/>
          </a:xfrm>
          <a:solidFill>
            <a:schemeClr val="accent3">
              <a:lumMod val="75000"/>
            </a:schemeClr>
          </a:solidFill>
        </p:spPr>
        <p:txBody>
          <a:bodyPr>
            <a:noAutofit/>
          </a:bodyPr>
          <a:lstStyle/>
          <a:p>
            <a:pPr marL="274320" indent="-274320" eaLnBrk="1" fontAlgn="auto" hangingPunct="1">
              <a:lnSpc>
                <a:spcPct val="110000"/>
              </a:lnSpc>
              <a:spcAft>
                <a:spcPts val="0"/>
              </a:spcAft>
              <a:buClr>
                <a:schemeClr val="accent3"/>
              </a:buClr>
              <a:buFont typeface="Arial" pitchFamily="34" charset="0"/>
              <a:buChar char="•"/>
              <a:defRPr/>
            </a:pPr>
            <a:r>
              <a:rPr lang="en-GB" sz="2200" b="1" dirty="0" err="1">
                <a:solidFill>
                  <a:srgbClr val="FFFF00"/>
                </a:solidFill>
                <a:effectLst>
                  <a:outerShdw blurRad="38100" dist="38100" dir="2700000" algn="tl">
                    <a:srgbClr val="C0C0C0"/>
                  </a:outerShdw>
                </a:effectLst>
              </a:rPr>
              <a:t>Behavioral</a:t>
            </a:r>
            <a:r>
              <a:rPr lang="en-GB" sz="2200" b="1" dirty="0">
                <a:solidFill>
                  <a:srgbClr val="FFFF00"/>
                </a:solidFill>
                <a:effectLst>
                  <a:outerShdw blurRad="38100" dist="38100" dir="2700000" algn="tl">
                    <a:srgbClr val="C0C0C0"/>
                  </a:outerShdw>
                </a:effectLst>
              </a:rPr>
              <a:t> Ecology:  </a:t>
            </a:r>
            <a:r>
              <a:rPr lang="en-GB" sz="2200" dirty="0">
                <a:solidFill>
                  <a:schemeClr val="bg1"/>
                </a:solidFill>
              </a:rPr>
              <a:t>The study of the ecological and evolutionary basis for animal behaviour, and the roles of behaviour in enabling an animal to adapt to its environment (both intrinsic factors and extrinsic factors).</a:t>
            </a:r>
          </a:p>
          <a:p>
            <a:pPr marL="274320" indent="-274320" eaLnBrk="1" fontAlgn="auto" hangingPunct="1">
              <a:spcAft>
                <a:spcPts val="0"/>
              </a:spcAft>
              <a:buClr>
                <a:schemeClr val="accent3"/>
              </a:buClr>
              <a:buFont typeface="Wingdings 2"/>
              <a:buChar char=""/>
              <a:defRPr/>
            </a:pPr>
            <a:r>
              <a:rPr lang="en-GB" sz="2200" dirty="0">
                <a:solidFill>
                  <a:srgbClr val="FFFF00"/>
                </a:solidFill>
              </a:rPr>
              <a:t>Evolutionary Biology : </a:t>
            </a:r>
            <a:r>
              <a:rPr lang="en-GB" sz="2400" dirty="0">
                <a:solidFill>
                  <a:schemeClr val="bg1"/>
                </a:solidFill>
              </a:rPr>
              <a:t>Studies the evolutionary processes that produced the diversity of life on Earth</a:t>
            </a:r>
            <a:r>
              <a:rPr lang="en-GB" sz="2400" dirty="0"/>
              <a:t>, </a:t>
            </a:r>
            <a:r>
              <a:rPr lang="en-GB" sz="2200" dirty="0">
                <a:solidFill>
                  <a:schemeClr val="bg1"/>
                </a:solidFill>
              </a:rPr>
              <a:t>See of both animals and plants is considered in the articles on evolution, population genetics, heredity, variation, </a:t>
            </a:r>
            <a:r>
              <a:rPr lang="en-GB" sz="2200" dirty="0" err="1">
                <a:solidFill>
                  <a:schemeClr val="bg1"/>
                </a:solidFill>
              </a:rPr>
              <a:t>Mendelism</a:t>
            </a:r>
            <a:r>
              <a:rPr lang="en-GB" sz="2200" dirty="0">
                <a:solidFill>
                  <a:schemeClr val="bg1"/>
                </a:solidFill>
              </a:rPr>
              <a:t>, reproduction.</a:t>
            </a:r>
          </a:p>
          <a:p>
            <a:pPr marL="0" indent="0" eaLnBrk="1" fontAlgn="auto" hangingPunct="1">
              <a:spcAft>
                <a:spcPts val="0"/>
              </a:spcAft>
              <a:buClr>
                <a:schemeClr val="accent3"/>
              </a:buClr>
              <a:buFont typeface="Wingdings 2" panose="05020102010507070707" pitchFamily="18" charset="2"/>
              <a:buNone/>
              <a:defRPr/>
            </a:pPr>
            <a:endParaRPr lang="ar-SA" sz="2200" dirty="0">
              <a:solidFill>
                <a:schemeClr val="bg1"/>
              </a:solidFill>
            </a:endParaRPr>
          </a:p>
          <a:p>
            <a:pPr marL="274320" indent="-274320" eaLnBrk="1" fontAlgn="auto" hangingPunct="1">
              <a:lnSpc>
                <a:spcPct val="75000"/>
              </a:lnSpc>
              <a:spcAft>
                <a:spcPts val="0"/>
              </a:spcAft>
              <a:buClr>
                <a:schemeClr val="accent3"/>
              </a:buClr>
              <a:buFont typeface="Arial" pitchFamily="34" charset="0"/>
              <a:buChar char="•"/>
              <a:defRPr/>
            </a:pPr>
            <a:r>
              <a:rPr lang="en-GB" sz="2200" b="1" dirty="0">
                <a:solidFill>
                  <a:srgbClr val="FFFF00"/>
                </a:solidFill>
              </a:rPr>
              <a:t>Systematics (</a:t>
            </a:r>
            <a:r>
              <a:rPr lang="en-GB" sz="2200" dirty="0">
                <a:solidFill>
                  <a:srgbClr val="FFFF00"/>
                </a:solidFill>
              </a:rPr>
              <a:t>phylogenetics)</a:t>
            </a:r>
            <a:r>
              <a:rPr lang="en-GB" sz="2200" b="1" dirty="0">
                <a:solidFill>
                  <a:srgbClr val="FFFF00"/>
                </a:solidFill>
              </a:rPr>
              <a:t>:</a:t>
            </a:r>
            <a:r>
              <a:rPr lang="en-GB" sz="2200" b="1" dirty="0"/>
              <a:t> </a:t>
            </a:r>
            <a:r>
              <a:rPr lang="en-GB" sz="2200" dirty="0">
                <a:solidFill>
                  <a:schemeClr val="bg1"/>
                </a:solidFill>
              </a:rPr>
              <a:t>The study of the evolutionary development of organisms and relationships </a:t>
            </a:r>
            <a:r>
              <a:rPr lang="en-GB" sz="2200" b="1" dirty="0">
                <a:solidFill>
                  <a:schemeClr val="bg1"/>
                </a:solidFill>
              </a:rPr>
              <a:t>between</a:t>
            </a:r>
            <a:r>
              <a:rPr lang="en-GB" sz="2200" dirty="0">
                <a:solidFill>
                  <a:schemeClr val="bg1"/>
                </a:solidFill>
              </a:rPr>
              <a:t> them through time.</a:t>
            </a:r>
          </a:p>
          <a:p>
            <a:pPr marL="274320" indent="-274320" eaLnBrk="1" fontAlgn="auto" hangingPunct="1">
              <a:lnSpc>
                <a:spcPct val="75000"/>
              </a:lnSpc>
              <a:spcAft>
                <a:spcPts val="0"/>
              </a:spcAft>
              <a:buClr>
                <a:schemeClr val="accent3"/>
              </a:buClr>
              <a:buFont typeface="Arial" pitchFamily="34" charset="0"/>
              <a:buChar char="•"/>
              <a:defRPr/>
            </a:pPr>
            <a:endParaRPr lang="en-GB" sz="2200" b="1" dirty="0">
              <a:solidFill>
                <a:schemeClr val="bg1"/>
              </a:solidFill>
            </a:endParaRPr>
          </a:p>
          <a:p>
            <a:pPr marL="274320" indent="-274320" eaLnBrk="1" fontAlgn="auto" hangingPunct="1">
              <a:lnSpc>
                <a:spcPct val="75000"/>
              </a:lnSpc>
              <a:spcAft>
                <a:spcPts val="0"/>
              </a:spcAft>
              <a:buClr>
                <a:schemeClr val="accent3"/>
              </a:buClr>
              <a:buFont typeface="Arial" pitchFamily="34" charset="0"/>
              <a:buChar char="•"/>
              <a:defRPr/>
            </a:pPr>
            <a:r>
              <a:rPr lang="en-GB" sz="2200" b="1" dirty="0">
                <a:solidFill>
                  <a:srgbClr val="FFFF00"/>
                </a:solidFill>
              </a:rPr>
              <a:t>T</a:t>
            </a:r>
            <a:r>
              <a:rPr lang="ar-SA" sz="2200" b="1" dirty="0">
                <a:solidFill>
                  <a:srgbClr val="FFFF00"/>
                </a:solidFill>
              </a:rPr>
              <a:t>axono</a:t>
            </a:r>
            <a:r>
              <a:rPr lang="en-GB" sz="2200" b="1" dirty="0">
                <a:solidFill>
                  <a:srgbClr val="FFFF00"/>
                </a:solidFill>
              </a:rPr>
              <a:t>my</a:t>
            </a:r>
            <a:r>
              <a:rPr lang="en-GB" sz="2200" b="1" dirty="0">
                <a:solidFill>
                  <a:schemeClr val="bg1"/>
                </a:solidFill>
              </a:rPr>
              <a:t>: </a:t>
            </a:r>
            <a:r>
              <a:rPr lang="en-GB" sz="2200" dirty="0">
                <a:solidFill>
                  <a:schemeClr val="bg1"/>
                </a:solidFill>
              </a:rPr>
              <a:t>classify organisms into the appropriate </a:t>
            </a:r>
            <a:r>
              <a:rPr lang="en-GB" sz="2200" b="1" dirty="0">
                <a:solidFill>
                  <a:schemeClr val="bg1"/>
                </a:solidFill>
              </a:rPr>
              <a:t>taxonomic</a:t>
            </a:r>
            <a:r>
              <a:rPr lang="en-GB" sz="2200" dirty="0">
                <a:solidFill>
                  <a:schemeClr val="bg1"/>
                </a:solidFill>
              </a:rPr>
              <a:t> groups</a:t>
            </a:r>
            <a:endParaRPr lang="ar-SA" sz="2200" u="sng" dirty="0">
              <a:solidFill>
                <a:schemeClr val="bg1"/>
              </a:solidFill>
              <a:effectLst>
                <a:outerShdw blurRad="38100" dist="38100" dir="2700000" algn="tl">
                  <a:srgbClr val="C0C0C0"/>
                </a:outerShdw>
              </a:effectLst>
              <a:hlinkClick r:id="rId2" tooltip="Evolutionary biology"/>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500"/>
                                        <p:tgtEl>
                                          <p:spTgt spid="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wipe(left)">
                                      <p:cBhvr>
                                        <p:cTn id="17" dur="500"/>
                                        <p:tgtEl>
                                          <p:spTgt spid="4">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left)">
                                      <p:cBhvr>
                                        <p:cTn id="22" dur="500"/>
                                        <p:tgtEl>
                                          <p:spTgt spid="4">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wipe(left)">
                                      <p:cBhvr>
                                        <p:cTn id="27"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8AA42632-E9D3-4AE4-A9E1-11D19430639C}"/>
              </a:ext>
            </a:extLst>
          </p:cNvPr>
          <p:cNvSpPr>
            <a:spLocks noGrp="1" noRot="1" noChangeArrowheads="1"/>
          </p:cNvSpPr>
          <p:nvPr>
            <p:ph type="title"/>
          </p:nvPr>
        </p:nvSpPr>
        <p:spPr/>
        <p:txBody>
          <a:bodyPr>
            <a:normAutofit/>
          </a:bodyPr>
          <a:lstStyle/>
          <a:p>
            <a:pPr eaLnBrk="1" fontAlgn="auto" hangingPunct="1">
              <a:spcAft>
                <a:spcPts val="0"/>
              </a:spcAft>
              <a:defRPr/>
            </a:pPr>
            <a:r>
              <a:rPr lang="ar-SA" sz="4400" dirty="0">
                <a:effectLst>
                  <a:outerShdw blurRad="38100" dist="38100" dir="2700000" algn="tl">
                    <a:srgbClr val="C0C0C0"/>
                  </a:outerShdw>
                </a:effectLst>
              </a:rPr>
              <a:t>Subfields of zoology</a:t>
            </a:r>
            <a:r>
              <a:rPr lang="en-GB" sz="4400" dirty="0">
                <a:effectLst>
                  <a:outerShdw blurRad="38100" dist="38100" dir="2700000" algn="tl">
                    <a:srgbClr val="C0C0C0"/>
                  </a:outerShdw>
                </a:effectLst>
              </a:rPr>
              <a:t> </a:t>
            </a:r>
            <a:endParaRPr lang="en-US" sz="4400" dirty="0">
              <a:solidFill>
                <a:schemeClr val="tx1"/>
              </a:solidFill>
            </a:endParaRPr>
          </a:p>
        </p:txBody>
      </p:sp>
      <p:sp>
        <p:nvSpPr>
          <p:cNvPr id="4" name="Rectangle 3">
            <a:extLst>
              <a:ext uri="{FF2B5EF4-FFF2-40B4-BE49-F238E27FC236}">
                <a16:creationId xmlns:a16="http://schemas.microsoft.com/office/drawing/2014/main" id="{55A81759-FE32-4DC4-B2D6-2989257BD05B}"/>
              </a:ext>
            </a:extLst>
          </p:cNvPr>
          <p:cNvSpPr>
            <a:spLocks noGrp="1" noChangeArrowheads="1"/>
          </p:cNvSpPr>
          <p:nvPr>
            <p:ph idx="1"/>
          </p:nvPr>
        </p:nvSpPr>
        <p:spPr>
          <a:xfrm>
            <a:off x="879475" y="2500313"/>
            <a:ext cx="7693025" cy="3786187"/>
          </a:xfrm>
          <a:solidFill>
            <a:schemeClr val="accent3">
              <a:lumMod val="75000"/>
            </a:schemeClr>
          </a:solidFill>
        </p:spPr>
        <p:txBody>
          <a:bodyPr>
            <a:normAutofit lnSpcReduction="10000"/>
          </a:bodyPr>
          <a:lstStyle/>
          <a:p>
            <a:pPr marL="274320" indent="-274320" eaLnBrk="1" fontAlgn="auto" hangingPunct="1">
              <a:spcAft>
                <a:spcPts val="0"/>
              </a:spcAft>
              <a:buClr>
                <a:schemeClr val="accent3"/>
              </a:buClr>
              <a:buFont typeface="Wingdings 2"/>
              <a:buChar char=""/>
              <a:defRPr/>
            </a:pPr>
            <a:r>
              <a:rPr lang="en-GB" b="1" dirty="0">
                <a:solidFill>
                  <a:srgbClr val="FFFF00"/>
                </a:solidFill>
                <a:effectLst>
                  <a:outerShdw blurRad="38100" dist="38100" dir="2700000" algn="tl">
                    <a:srgbClr val="C0C0C0"/>
                  </a:outerShdw>
                </a:effectLst>
              </a:rPr>
              <a:t>Entomology</a:t>
            </a:r>
            <a:r>
              <a:rPr lang="en-GB" b="1" dirty="0">
                <a:solidFill>
                  <a:schemeClr val="bg1"/>
                </a:solidFill>
                <a:effectLst>
                  <a:outerShdw blurRad="38100" dist="38100" dir="2700000" algn="tl">
                    <a:srgbClr val="C0C0C0"/>
                  </a:outerShdw>
                </a:effectLst>
              </a:rPr>
              <a:t>: is the study of insects, the largest group of animals.</a:t>
            </a:r>
          </a:p>
          <a:p>
            <a:pPr marL="0" indent="0" eaLnBrk="1" fontAlgn="auto" hangingPunct="1">
              <a:spcAft>
                <a:spcPts val="0"/>
              </a:spcAft>
              <a:buClr>
                <a:schemeClr val="accent3"/>
              </a:buClr>
              <a:buFont typeface="Wingdings 2" panose="05020102010507070707" pitchFamily="18" charset="2"/>
              <a:buNone/>
              <a:defRPr/>
            </a:pPr>
            <a:endParaRPr lang="en-GB" b="1" dirty="0">
              <a:effectLst>
                <a:outerShdw blurRad="38100" dist="38100" dir="2700000" algn="tl">
                  <a:srgbClr val="C0C0C0"/>
                </a:outerShdw>
              </a:effectLst>
            </a:endParaRPr>
          </a:p>
          <a:p>
            <a:pPr marL="274320" indent="-274320" eaLnBrk="1" fontAlgn="auto" hangingPunct="1">
              <a:spcAft>
                <a:spcPts val="0"/>
              </a:spcAft>
              <a:buClr>
                <a:schemeClr val="accent3"/>
              </a:buClr>
              <a:buFont typeface="Wingdings 2"/>
              <a:buChar char=""/>
              <a:defRPr/>
            </a:pPr>
            <a:r>
              <a:rPr lang="en-GB" b="1" dirty="0">
                <a:solidFill>
                  <a:srgbClr val="FFFF00"/>
                </a:solidFill>
                <a:effectLst>
                  <a:outerShdw blurRad="38100" dist="38100" dir="2700000" algn="tl">
                    <a:srgbClr val="C0C0C0"/>
                  </a:outerShdw>
                </a:effectLst>
              </a:rPr>
              <a:t>Palaeontology</a:t>
            </a:r>
            <a:r>
              <a:rPr lang="en-GB" b="1" dirty="0">
                <a:solidFill>
                  <a:schemeClr val="bg1"/>
                </a:solidFill>
                <a:effectLst>
                  <a:outerShdw blurRad="38100" dist="38100" dir="2700000" algn="tl">
                    <a:srgbClr val="C0C0C0"/>
                  </a:outerShdw>
                </a:effectLst>
              </a:rPr>
              <a:t>: is the study of prehistoric life, including organisms' evolution and interactions with each other and their environments. As a "historical science“</a:t>
            </a:r>
          </a:p>
          <a:p>
            <a:pPr marL="274320" indent="-274320" eaLnBrk="1" fontAlgn="auto" hangingPunct="1">
              <a:spcAft>
                <a:spcPts val="0"/>
              </a:spcAft>
              <a:buClr>
                <a:schemeClr val="accent3"/>
              </a:buClr>
              <a:buFont typeface="Wingdings 2"/>
              <a:buChar char=""/>
              <a:defRPr/>
            </a:pPr>
            <a:endParaRPr lang="en-GB" b="1" dirty="0">
              <a:effectLst>
                <a:outerShdw blurRad="38100" dist="38100" dir="2700000" algn="tl">
                  <a:srgbClr val="C0C0C0"/>
                </a:outerShdw>
              </a:effectLst>
            </a:endParaRPr>
          </a:p>
          <a:p>
            <a:pPr marL="274320" indent="-274320" eaLnBrk="1" fontAlgn="auto" hangingPunct="1">
              <a:spcAft>
                <a:spcPts val="0"/>
              </a:spcAft>
              <a:buClr>
                <a:schemeClr val="accent3"/>
              </a:buClr>
              <a:buFont typeface="Wingdings 2"/>
              <a:buChar char=""/>
              <a:defRPr/>
            </a:pPr>
            <a:r>
              <a:rPr lang="en-GB" b="1" dirty="0">
                <a:solidFill>
                  <a:srgbClr val="FFFF00"/>
                </a:solidFill>
                <a:effectLst>
                  <a:outerShdw blurRad="38100" dist="38100" dir="2700000" algn="tl">
                    <a:srgbClr val="C0C0C0"/>
                  </a:outerShdw>
                </a:effectLst>
              </a:rPr>
              <a:t>Ethology</a:t>
            </a:r>
            <a:r>
              <a:rPr lang="en-GB" b="1" dirty="0">
                <a:solidFill>
                  <a:schemeClr val="bg1"/>
                </a:solidFill>
                <a:effectLst>
                  <a:outerShdw blurRad="38100" dist="38100" dir="2700000" algn="tl">
                    <a:srgbClr val="C0C0C0"/>
                  </a:outerShdw>
                </a:effectLst>
              </a:rPr>
              <a:t>:  is the study of animal </a:t>
            </a:r>
            <a:r>
              <a:rPr lang="en-GB" b="1" dirty="0" err="1">
                <a:solidFill>
                  <a:schemeClr val="bg1"/>
                </a:solidFill>
                <a:effectLst>
                  <a:outerShdw blurRad="38100" dist="38100" dir="2700000" algn="tl">
                    <a:srgbClr val="C0C0C0"/>
                  </a:outerShdw>
                </a:effectLst>
              </a:rPr>
              <a:t>behavior</a:t>
            </a:r>
            <a:endParaRPr lang="en-GB" sz="2400" dirty="0">
              <a:solidFill>
                <a:schemeClr val="bg1"/>
              </a:solidFill>
              <a:effectLst>
                <a:outerShdw blurRad="38100" dist="38100" dir="2700000" algn="tl">
                  <a:srgbClr val="C0C0C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500"/>
                                        <p:tgtEl>
                                          <p:spTgt spid="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left)">
                                      <p:cBhvr>
                                        <p:cTn id="17" dur="500"/>
                                        <p:tgtEl>
                                          <p:spTgt spid="4">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4AE14CF3-A2F5-450A-9D91-661A5A4C5B49}"/>
              </a:ext>
            </a:extLst>
          </p:cNvPr>
          <p:cNvSpPr>
            <a:spLocks noGrp="1" noRot="1"/>
          </p:cNvSpPr>
          <p:nvPr>
            <p:ph type="title"/>
          </p:nvPr>
        </p:nvSpPr>
        <p:spPr>
          <a:xfrm>
            <a:off x="842963" y="928688"/>
            <a:ext cx="5229225" cy="928687"/>
          </a:xfrm>
        </p:spPr>
        <p:txBody>
          <a:bodyPr/>
          <a:lstStyle/>
          <a:p>
            <a:pPr eaLnBrk="1" hangingPunct="1"/>
            <a:r>
              <a:rPr lang="en-US" altLang="ar-SA" sz="4800">
                <a:solidFill>
                  <a:srgbClr val="0000FF"/>
                </a:solidFill>
              </a:rPr>
              <a:t>Learning Objectives</a:t>
            </a:r>
          </a:p>
        </p:txBody>
      </p:sp>
      <p:sp>
        <p:nvSpPr>
          <p:cNvPr id="7171" name="Rectangle 3">
            <a:extLst>
              <a:ext uri="{FF2B5EF4-FFF2-40B4-BE49-F238E27FC236}">
                <a16:creationId xmlns:a16="http://schemas.microsoft.com/office/drawing/2014/main" id="{FCC82555-44EF-4FB9-AC91-A6B75576DFC8}"/>
              </a:ext>
            </a:extLst>
          </p:cNvPr>
          <p:cNvSpPr>
            <a:spLocks noGrp="1"/>
          </p:cNvSpPr>
          <p:nvPr>
            <p:ph type="body" sz="half" idx="1"/>
          </p:nvPr>
        </p:nvSpPr>
        <p:spPr>
          <a:xfrm>
            <a:off x="790575" y="2205038"/>
            <a:ext cx="6302375" cy="3311525"/>
          </a:xfrm>
        </p:spPr>
        <p:txBody>
          <a:bodyPr/>
          <a:lstStyle/>
          <a:p>
            <a:pPr eaLnBrk="1" hangingPunct="1">
              <a:lnSpc>
                <a:spcPct val="80000"/>
              </a:lnSpc>
            </a:pPr>
            <a:r>
              <a:rPr lang="en-US" altLang="ar-SA" sz="2200">
                <a:ea typeface="Majalla UI"/>
              </a:rPr>
              <a:t>Structure, function and cytogenetics of the animal cell</a:t>
            </a:r>
          </a:p>
          <a:p>
            <a:pPr eaLnBrk="1" hangingPunct="1">
              <a:lnSpc>
                <a:spcPct val="80000"/>
              </a:lnSpc>
            </a:pPr>
            <a:endParaRPr lang="en-US" altLang="ar-SA" sz="2200">
              <a:ea typeface="Majalla UI"/>
            </a:endParaRPr>
          </a:p>
          <a:p>
            <a:pPr eaLnBrk="1" hangingPunct="1">
              <a:lnSpc>
                <a:spcPct val="80000"/>
              </a:lnSpc>
            </a:pPr>
            <a:r>
              <a:rPr lang="en-US" altLang="ar-SA" sz="2200">
                <a:ea typeface="Majalla UI"/>
              </a:rPr>
              <a:t>Different animal tissues</a:t>
            </a:r>
          </a:p>
          <a:p>
            <a:pPr eaLnBrk="1" hangingPunct="1">
              <a:lnSpc>
                <a:spcPct val="80000"/>
              </a:lnSpc>
              <a:buFont typeface="Wingdings 2" panose="05020102010507070707" pitchFamily="18" charset="2"/>
              <a:buNone/>
            </a:pPr>
            <a:endParaRPr lang="en-US" altLang="ar-SA" sz="2200">
              <a:ea typeface="Majalla UI"/>
            </a:endParaRPr>
          </a:p>
          <a:p>
            <a:pPr eaLnBrk="1" hangingPunct="1">
              <a:lnSpc>
                <a:spcPct val="80000"/>
              </a:lnSpc>
            </a:pPr>
            <a:r>
              <a:rPr lang="en-US" altLang="ar-SA" sz="2200">
                <a:ea typeface="Majalla UI"/>
              </a:rPr>
              <a:t>Taxonomy</a:t>
            </a:r>
          </a:p>
          <a:p>
            <a:pPr lvl="1" eaLnBrk="1" hangingPunct="1">
              <a:lnSpc>
                <a:spcPct val="80000"/>
              </a:lnSpc>
            </a:pPr>
            <a:r>
              <a:rPr lang="en-US" altLang="ar-SA" sz="2200">
                <a:ea typeface="Majalla UI"/>
              </a:rPr>
              <a:t>Important Phyla, Classes, Genera, and Species</a:t>
            </a:r>
          </a:p>
          <a:p>
            <a:pPr eaLnBrk="1" hangingPunct="1">
              <a:lnSpc>
                <a:spcPct val="80000"/>
              </a:lnSpc>
            </a:pPr>
            <a:endParaRPr lang="en-US" altLang="ar-SA" sz="2200">
              <a:ea typeface="Majalla UI"/>
            </a:endParaRPr>
          </a:p>
          <a:p>
            <a:pPr eaLnBrk="1" hangingPunct="1">
              <a:lnSpc>
                <a:spcPct val="80000"/>
              </a:lnSpc>
            </a:pPr>
            <a:r>
              <a:rPr lang="en-US" altLang="ar-SA" sz="2200">
                <a:ea typeface="Majalla UI"/>
              </a:rPr>
              <a:t>Anatomy and physiology</a:t>
            </a:r>
          </a:p>
          <a:p>
            <a:pPr lvl="1" eaLnBrk="1" hangingPunct="1">
              <a:lnSpc>
                <a:spcPct val="80000"/>
              </a:lnSpc>
            </a:pPr>
            <a:r>
              <a:rPr lang="en-US" altLang="ar-SA" sz="2200">
                <a:ea typeface="Majalla UI"/>
              </a:rPr>
              <a:t>Interesting structures</a:t>
            </a:r>
          </a:p>
          <a:p>
            <a:pPr lvl="1" eaLnBrk="1" hangingPunct="1">
              <a:lnSpc>
                <a:spcPct val="80000"/>
              </a:lnSpc>
            </a:pPr>
            <a:r>
              <a:rPr lang="en-US" altLang="ar-SA" sz="2200">
                <a:ea typeface="Majalla UI"/>
              </a:rPr>
              <a:t>Nutrition, digestion and metabolism</a:t>
            </a:r>
          </a:p>
          <a:p>
            <a:pPr lvl="1" eaLnBrk="1" hangingPunct="1">
              <a:lnSpc>
                <a:spcPct val="80000"/>
              </a:lnSpc>
            </a:pPr>
            <a:r>
              <a:rPr lang="en-US" altLang="ar-SA" sz="2200">
                <a:ea typeface="Majalla UI"/>
              </a:rPr>
              <a:t>Blood composition and function</a:t>
            </a:r>
          </a:p>
          <a:p>
            <a:pPr eaLnBrk="1" hangingPunct="1">
              <a:lnSpc>
                <a:spcPct val="80000"/>
              </a:lnSpc>
            </a:pPr>
            <a:endParaRPr lang="en-US" altLang="ar-SA" sz="2200">
              <a:ea typeface="Majalla U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3FD4648-B1D5-4F25-84E2-9016D8069F97}"/>
              </a:ext>
            </a:extLst>
          </p:cNvPr>
          <p:cNvSpPr>
            <a:spLocks noGrp="1" noRot="1"/>
          </p:cNvSpPr>
          <p:nvPr>
            <p:ph type="title"/>
          </p:nvPr>
        </p:nvSpPr>
        <p:spPr/>
        <p:txBody>
          <a:bodyPr/>
          <a:lstStyle/>
          <a:p>
            <a:pPr eaLnBrk="1" hangingPunct="1"/>
            <a:r>
              <a:rPr lang="en-US" altLang="ar-SA" sz="4800">
                <a:solidFill>
                  <a:srgbClr val="0000FF"/>
                </a:solidFill>
              </a:rPr>
              <a:t>Assessment</a:t>
            </a:r>
          </a:p>
        </p:txBody>
      </p:sp>
      <p:sp>
        <p:nvSpPr>
          <p:cNvPr id="8195" name="Rectangle 3">
            <a:extLst>
              <a:ext uri="{FF2B5EF4-FFF2-40B4-BE49-F238E27FC236}">
                <a16:creationId xmlns:a16="http://schemas.microsoft.com/office/drawing/2014/main" id="{45D285B1-811E-412B-BBFA-AC2E33545EA9}"/>
              </a:ext>
            </a:extLst>
          </p:cNvPr>
          <p:cNvSpPr>
            <a:spLocks noGrp="1"/>
          </p:cNvSpPr>
          <p:nvPr>
            <p:ph type="body" sz="half" idx="1"/>
          </p:nvPr>
        </p:nvSpPr>
        <p:spPr>
          <a:xfrm>
            <a:off x="838200" y="2362200"/>
            <a:ext cx="5305425" cy="4352925"/>
          </a:xfrm>
        </p:spPr>
        <p:txBody>
          <a:bodyPr/>
          <a:lstStyle/>
          <a:p>
            <a:pPr eaLnBrk="1" hangingPunct="1">
              <a:lnSpc>
                <a:spcPct val="90000"/>
              </a:lnSpc>
            </a:pPr>
            <a:r>
              <a:rPr lang="en-US" altLang="ar-SA" sz="2400">
                <a:ea typeface="Majalla UI"/>
              </a:rPr>
              <a:t>Lecture</a:t>
            </a:r>
          </a:p>
          <a:p>
            <a:pPr lvl="1" eaLnBrk="1" hangingPunct="1">
              <a:lnSpc>
                <a:spcPct val="90000"/>
              </a:lnSpc>
            </a:pPr>
            <a:r>
              <a:rPr lang="en-US" altLang="ar-SA" sz="2000">
                <a:ea typeface="Majalla UI"/>
              </a:rPr>
              <a:t>2 Midterm exams (30%)</a:t>
            </a:r>
          </a:p>
          <a:p>
            <a:pPr lvl="1" eaLnBrk="1" hangingPunct="1">
              <a:lnSpc>
                <a:spcPct val="90000"/>
              </a:lnSpc>
            </a:pPr>
            <a:r>
              <a:rPr lang="en-US" altLang="ar-SA" sz="2000">
                <a:ea typeface="Majalla UI"/>
              </a:rPr>
              <a:t>Cumulative final exam (40%)</a:t>
            </a:r>
          </a:p>
          <a:p>
            <a:pPr lvl="1" eaLnBrk="1" hangingPunct="1">
              <a:lnSpc>
                <a:spcPct val="90000"/>
              </a:lnSpc>
            </a:pPr>
            <a:r>
              <a:rPr lang="en-US" altLang="ar-SA" sz="2000">
                <a:ea typeface="Majalla UI"/>
              </a:rPr>
              <a:t>70% of total grade</a:t>
            </a:r>
          </a:p>
          <a:p>
            <a:pPr lvl="1" eaLnBrk="1" hangingPunct="1">
              <a:lnSpc>
                <a:spcPct val="90000"/>
              </a:lnSpc>
            </a:pPr>
            <a:endParaRPr lang="en-US" altLang="ar-SA" sz="2000">
              <a:ea typeface="Majalla UI"/>
            </a:endParaRPr>
          </a:p>
          <a:p>
            <a:pPr eaLnBrk="1" hangingPunct="1">
              <a:lnSpc>
                <a:spcPct val="90000"/>
              </a:lnSpc>
            </a:pPr>
            <a:r>
              <a:rPr lang="en-US" altLang="ar-SA" sz="2400">
                <a:ea typeface="Majalla UI"/>
              </a:rPr>
              <a:t>Laboratory</a:t>
            </a:r>
          </a:p>
          <a:p>
            <a:pPr lvl="1" eaLnBrk="1" hangingPunct="1">
              <a:lnSpc>
                <a:spcPct val="90000"/>
              </a:lnSpc>
            </a:pPr>
            <a:r>
              <a:rPr lang="en-US" altLang="ar-SA" sz="2000">
                <a:ea typeface="Majalla UI"/>
              </a:rPr>
              <a:t>2 laboratory exams</a:t>
            </a:r>
          </a:p>
          <a:p>
            <a:pPr lvl="1" eaLnBrk="1" hangingPunct="1">
              <a:lnSpc>
                <a:spcPct val="90000"/>
              </a:lnSpc>
            </a:pPr>
            <a:r>
              <a:rPr lang="en-US" altLang="ar-SA" sz="2000">
                <a:ea typeface="Majalla UI"/>
              </a:rPr>
              <a:t>Lab notebook</a:t>
            </a:r>
          </a:p>
          <a:p>
            <a:pPr lvl="1" eaLnBrk="1" hangingPunct="1">
              <a:lnSpc>
                <a:spcPct val="90000"/>
              </a:lnSpc>
            </a:pPr>
            <a:r>
              <a:rPr lang="en-US" altLang="ar-SA" sz="2000">
                <a:ea typeface="Majalla UI"/>
              </a:rPr>
              <a:t>Field trip or paper</a:t>
            </a:r>
          </a:p>
          <a:p>
            <a:pPr lvl="1" eaLnBrk="1" hangingPunct="1">
              <a:lnSpc>
                <a:spcPct val="90000"/>
              </a:lnSpc>
            </a:pPr>
            <a:r>
              <a:rPr lang="en-US" altLang="ar-SA" sz="2000">
                <a:ea typeface="Majalla UI"/>
              </a:rPr>
              <a:t>30% of total grade</a:t>
            </a:r>
          </a:p>
        </p:txBody>
      </p:sp>
      <p:pic>
        <p:nvPicPr>
          <p:cNvPr id="8196" name="Picture 7" descr="Blue-ringed Octopus">
            <a:extLst>
              <a:ext uri="{FF2B5EF4-FFF2-40B4-BE49-F238E27FC236}">
                <a16:creationId xmlns:a16="http://schemas.microsoft.com/office/drawing/2014/main" id="{CFBBDE14-8273-439A-A0AD-BF61F03F4EC1}"/>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143500" y="2571750"/>
            <a:ext cx="3857625" cy="2509838"/>
          </a:xfr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12C22D60-24AA-4EBE-9850-2FC953C00080}"/>
              </a:ext>
            </a:extLst>
          </p:cNvPr>
          <p:cNvSpPr>
            <a:spLocks noGrp="1" noRot="1"/>
          </p:cNvSpPr>
          <p:nvPr>
            <p:ph type="title"/>
          </p:nvPr>
        </p:nvSpPr>
        <p:spPr>
          <a:xfrm>
            <a:off x="457200" y="1214438"/>
            <a:ext cx="8229600" cy="633412"/>
          </a:xfrm>
        </p:spPr>
        <p:txBody>
          <a:bodyPr/>
          <a:lstStyle/>
          <a:p>
            <a:pPr eaLnBrk="1" hangingPunct="1"/>
            <a:r>
              <a:rPr lang="en-US" altLang="ar-SA" sz="3400">
                <a:solidFill>
                  <a:srgbClr val="0000FF"/>
                </a:solidFill>
              </a:rPr>
              <a:t>Tips for Succeeding in Lecture</a:t>
            </a:r>
          </a:p>
        </p:txBody>
      </p:sp>
      <p:sp>
        <p:nvSpPr>
          <p:cNvPr id="9219" name="Rectangle 3">
            <a:extLst>
              <a:ext uri="{FF2B5EF4-FFF2-40B4-BE49-F238E27FC236}">
                <a16:creationId xmlns:a16="http://schemas.microsoft.com/office/drawing/2014/main" id="{54B854A6-66F3-42C4-BDA9-728C6A0611AA}"/>
              </a:ext>
            </a:extLst>
          </p:cNvPr>
          <p:cNvSpPr>
            <a:spLocks noGrp="1"/>
          </p:cNvSpPr>
          <p:nvPr>
            <p:ph idx="1"/>
          </p:nvPr>
        </p:nvSpPr>
        <p:spPr>
          <a:xfrm>
            <a:off x="571500" y="2457450"/>
            <a:ext cx="8229600" cy="3900488"/>
          </a:xfrm>
        </p:spPr>
        <p:txBody>
          <a:bodyPr/>
          <a:lstStyle/>
          <a:p>
            <a:pPr eaLnBrk="1" hangingPunct="1">
              <a:lnSpc>
                <a:spcPct val="80000"/>
              </a:lnSpc>
            </a:pPr>
            <a:r>
              <a:rPr lang="en-US" altLang="ar-SA" sz="2000">
                <a:ea typeface="Majalla UI"/>
              </a:rPr>
              <a:t>Read assigned chapters before attending lecture (do the same for lab)</a:t>
            </a:r>
          </a:p>
          <a:p>
            <a:pPr eaLnBrk="1" hangingPunct="1">
              <a:lnSpc>
                <a:spcPct val="80000"/>
              </a:lnSpc>
            </a:pPr>
            <a:endParaRPr lang="en-US" altLang="ar-SA" sz="2000">
              <a:ea typeface="Majalla UI"/>
            </a:endParaRPr>
          </a:p>
          <a:p>
            <a:pPr eaLnBrk="1" hangingPunct="1">
              <a:lnSpc>
                <a:spcPct val="80000"/>
              </a:lnSpc>
            </a:pPr>
            <a:r>
              <a:rPr lang="en-US" altLang="ar-SA" sz="2000">
                <a:ea typeface="Majalla UI"/>
              </a:rPr>
              <a:t>Study at least 4 hrs per week, from notes</a:t>
            </a:r>
          </a:p>
          <a:p>
            <a:pPr eaLnBrk="1" hangingPunct="1">
              <a:lnSpc>
                <a:spcPct val="80000"/>
              </a:lnSpc>
            </a:pPr>
            <a:endParaRPr lang="en-US" altLang="ar-SA" sz="2000">
              <a:ea typeface="Majalla UI"/>
            </a:endParaRPr>
          </a:p>
          <a:p>
            <a:pPr eaLnBrk="1" hangingPunct="1">
              <a:lnSpc>
                <a:spcPct val="80000"/>
              </a:lnSpc>
            </a:pPr>
            <a:r>
              <a:rPr lang="en-US" altLang="ar-SA" sz="2000">
                <a:ea typeface="Majalla UI"/>
              </a:rPr>
              <a:t>See me with specific questions</a:t>
            </a:r>
          </a:p>
          <a:p>
            <a:pPr eaLnBrk="1" hangingPunct="1">
              <a:lnSpc>
                <a:spcPct val="80000"/>
              </a:lnSpc>
            </a:pPr>
            <a:endParaRPr lang="en-US" altLang="ar-SA" sz="2000">
              <a:ea typeface="Majalla UI"/>
            </a:endParaRPr>
          </a:p>
          <a:p>
            <a:pPr eaLnBrk="1" hangingPunct="1">
              <a:lnSpc>
                <a:spcPct val="80000"/>
              </a:lnSpc>
            </a:pPr>
            <a:r>
              <a:rPr lang="en-US" altLang="ar-SA" sz="2000">
                <a:ea typeface="Majalla UI"/>
              </a:rPr>
              <a:t>Tests are combination of multiple-choice and short answer / fill-in questions</a:t>
            </a:r>
          </a:p>
          <a:p>
            <a:pPr eaLnBrk="1" hangingPunct="1">
              <a:lnSpc>
                <a:spcPct val="80000"/>
              </a:lnSpc>
            </a:pPr>
            <a:endParaRPr lang="en-US" altLang="ar-SA" sz="2000">
              <a:ea typeface="Majalla UI"/>
            </a:endParaRPr>
          </a:p>
          <a:p>
            <a:pPr eaLnBrk="1" hangingPunct="1">
              <a:lnSpc>
                <a:spcPct val="80000"/>
              </a:lnSpc>
            </a:pPr>
            <a:r>
              <a:rPr lang="en-US" altLang="ar-SA" sz="2000">
                <a:ea typeface="Majalla UI"/>
              </a:rPr>
              <a:t>Test questions will be derived from both the lecture notes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A8AC9B9E-30A5-4F26-95FD-F140C3B057B4}"/>
              </a:ext>
            </a:extLst>
          </p:cNvPr>
          <p:cNvSpPr>
            <a:spLocks noGrp="1" noRot="1"/>
          </p:cNvSpPr>
          <p:nvPr>
            <p:ph type="title"/>
          </p:nvPr>
        </p:nvSpPr>
        <p:spPr>
          <a:xfrm>
            <a:off x="457200" y="704850"/>
            <a:ext cx="8229600" cy="1143000"/>
          </a:xfrm>
        </p:spPr>
        <p:txBody>
          <a:bodyPr/>
          <a:lstStyle/>
          <a:p>
            <a:pPr eaLnBrk="1" hangingPunct="1"/>
            <a:r>
              <a:rPr lang="en-US" altLang="ar-SA" sz="3200">
                <a:solidFill>
                  <a:srgbClr val="0000FF"/>
                </a:solidFill>
              </a:rPr>
              <a:t>Grading and “Will There Be a Curve?”</a:t>
            </a:r>
          </a:p>
        </p:txBody>
      </p:sp>
      <p:sp>
        <p:nvSpPr>
          <p:cNvPr id="10243" name="Rectangle 3">
            <a:extLst>
              <a:ext uri="{FF2B5EF4-FFF2-40B4-BE49-F238E27FC236}">
                <a16:creationId xmlns:a16="http://schemas.microsoft.com/office/drawing/2014/main" id="{BFC7679D-4B5B-4BCC-ABE8-32CA3B6E16B4}"/>
              </a:ext>
            </a:extLst>
          </p:cNvPr>
          <p:cNvSpPr>
            <a:spLocks noGrp="1"/>
          </p:cNvSpPr>
          <p:nvPr>
            <p:ph sz="half" idx="1"/>
          </p:nvPr>
        </p:nvSpPr>
        <p:spPr>
          <a:xfrm>
            <a:off x="838200" y="2362200"/>
            <a:ext cx="3876675" cy="4352925"/>
          </a:xfrm>
        </p:spPr>
        <p:txBody>
          <a:bodyPr/>
          <a:lstStyle/>
          <a:p>
            <a:pPr eaLnBrk="1" hangingPunct="1">
              <a:lnSpc>
                <a:spcPct val="90000"/>
              </a:lnSpc>
              <a:buFont typeface="Wingdings" panose="05000000000000000000" pitchFamily="2" charset="2"/>
              <a:buNone/>
            </a:pPr>
            <a:endParaRPr lang="en-US" altLang="ar-SA" sz="2000">
              <a:ea typeface="Majalla UI"/>
            </a:endParaRPr>
          </a:p>
          <a:p>
            <a:pPr eaLnBrk="1" hangingPunct="1">
              <a:lnSpc>
                <a:spcPct val="90000"/>
              </a:lnSpc>
            </a:pPr>
            <a:r>
              <a:rPr lang="en-US" altLang="ar-SA" sz="2000">
                <a:ea typeface="Majalla UI"/>
              </a:rPr>
              <a:t>Standard</a:t>
            </a:r>
          </a:p>
          <a:p>
            <a:pPr lvl="1" eaLnBrk="1" hangingPunct="1">
              <a:lnSpc>
                <a:spcPct val="90000"/>
              </a:lnSpc>
            </a:pPr>
            <a:r>
              <a:rPr lang="en-US" altLang="ar-SA" sz="1800">
                <a:ea typeface="Majalla UI"/>
              </a:rPr>
              <a:t>A = 90% or above</a:t>
            </a:r>
          </a:p>
          <a:p>
            <a:pPr lvl="1" eaLnBrk="1" hangingPunct="1">
              <a:lnSpc>
                <a:spcPct val="90000"/>
              </a:lnSpc>
            </a:pPr>
            <a:r>
              <a:rPr lang="en-US" altLang="ar-SA" sz="1800">
                <a:ea typeface="Majalla UI"/>
              </a:rPr>
              <a:t>B = 80% - 89%</a:t>
            </a:r>
          </a:p>
          <a:p>
            <a:pPr lvl="1" eaLnBrk="1" hangingPunct="1">
              <a:lnSpc>
                <a:spcPct val="90000"/>
              </a:lnSpc>
            </a:pPr>
            <a:r>
              <a:rPr lang="en-US" altLang="ar-SA" sz="1800">
                <a:ea typeface="Majalla UI"/>
              </a:rPr>
              <a:t>C = 70% - 79%</a:t>
            </a:r>
          </a:p>
          <a:p>
            <a:pPr lvl="1" eaLnBrk="1" hangingPunct="1">
              <a:lnSpc>
                <a:spcPct val="90000"/>
              </a:lnSpc>
            </a:pPr>
            <a:r>
              <a:rPr lang="en-US" altLang="ar-SA" sz="1800">
                <a:ea typeface="Majalla UI"/>
              </a:rPr>
              <a:t>Etc.</a:t>
            </a:r>
          </a:p>
          <a:p>
            <a:pPr eaLnBrk="1" hangingPunct="1">
              <a:lnSpc>
                <a:spcPct val="90000"/>
              </a:lnSpc>
              <a:buFont typeface="Wingdings" panose="05000000000000000000" pitchFamily="2" charset="2"/>
              <a:buNone/>
            </a:pPr>
            <a:endParaRPr lang="en-US" altLang="ar-SA" sz="2000">
              <a:ea typeface="Majalla UI"/>
            </a:endParaRPr>
          </a:p>
          <a:p>
            <a:pPr eaLnBrk="1" hangingPunct="1"/>
            <a:r>
              <a:rPr lang="en-US" altLang="ar-SA" sz="2000">
                <a:ea typeface="Majalla UI"/>
              </a:rPr>
              <a:t>Plus / Minus</a:t>
            </a:r>
          </a:p>
          <a:p>
            <a:pPr lvl="1" eaLnBrk="1" hangingPunct="1"/>
            <a:r>
              <a:rPr lang="en-US" altLang="ar-SA" sz="1800">
                <a:ea typeface="Majalla UI"/>
              </a:rPr>
              <a:t>A+ = 95% or above</a:t>
            </a:r>
          </a:p>
          <a:p>
            <a:pPr lvl="1" eaLnBrk="1" hangingPunct="1"/>
            <a:r>
              <a:rPr lang="en-US" altLang="ar-SA" sz="1800">
                <a:ea typeface="Majalla UI"/>
              </a:rPr>
              <a:t>A   = 90% - 94%</a:t>
            </a:r>
          </a:p>
          <a:p>
            <a:pPr lvl="1" eaLnBrk="1" hangingPunct="1"/>
            <a:r>
              <a:rPr lang="en-US" altLang="ar-SA" sz="1800">
                <a:ea typeface="Majalla UI"/>
              </a:rPr>
              <a:t>B+ = 85% - 89%</a:t>
            </a:r>
          </a:p>
          <a:p>
            <a:pPr lvl="1" eaLnBrk="1" hangingPunct="1"/>
            <a:r>
              <a:rPr lang="en-US" altLang="ar-SA" sz="1800">
                <a:ea typeface="Majalla UI"/>
              </a:rPr>
              <a:t>Etc.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0270C3BB-43EF-4C31-962F-DD205916BF70}"/>
              </a:ext>
            </a:extLst>
          </p:cNvPr>
          <p:cNvSpPr>
            <a:spLocks noGrp="1" noRot="1"/>
          </p:cNvSpPr>
          <p:nvPr>
            <p:ph type="title"/>
          </p:nvPr>
        </p:nvSpPr>
        <p:spPr/>
        <p:txBody>
          <a:bodyPr/>
          <a:lstStyle/>
          <a:p>
            <a:pPr eaLnBrk="1" hangingPunct="1"/>
            <a:r>
              <a:rPr lang="en-US" altLang="ar-SA" sz="4800">
                <a:solidFill>
                  <a:srgbClr val="0000FF"/>
                </a:solidFill>
              </a:rPr>
              <a:t>Missed / Late Exam Policy</a:t>
            </a:r>
          </a:p>
        </p:txBody>
      </p:sp>
      <p:sp>
        <p:nvSpPr>
          <p:cNvPr id="11267" name="Rectangle 3">
            <a:extLst>
              <a:ext uri="{FF2B5EF4-FFF2-40B4-BE49-F238E27FC236}">
                <a16:creationId xmlns:a16="http://schemas.microsoft.com/office/drawing/2014/main" id="{ECC11FF9-A5FE-4422-BFFD-6CBA97A98F0B}"/>
              </a:ext>
            </a:extLst>
          </p:cNvPr>
          <p:cNvSpPr>
            <a:spLocks noGrp="1"/>
          </p:cNvSpPr>
          <p:nvPr>
            <p:ph idx="1"/>
          </p:nvPr>
        </p:nvSpPr>
        <p:spPr>
          <a:xfrm>
            <a:off x="457200" y="2292350"/>
            <a:ext cx="8229600" cy="3494088"/>
          </a:xfrm>
        </p:spPr>
        <p:txBody>
          <a:bodyPr/>
          <a:lstStyle/>
          <a:p>
            <a:pPr eaLnBrk="1" hangingPunct="1">
              <a:lnSpc>
                <a:spcPct val="90000"/>
              </a:lnSpc>
            </a:pPr>
            <a:r>
              <a:rPr lang="en-US" altLang="ar-SA" sz="2400">
                <a:ea typeface="Majalla UI"/>
              </a:rPr>
              <a:t>No make-up exams, except with:</a:t>
            </a:r>
          </a:p>
          <a:p>
            <a:pPr lvl="1" eaLnBrk="1" hangingPunct="1">
              <a:lnSpc>
                <a:spcPct val="90000"/>
              </a:lnSpc>
            </a:pPr>
            <a:r>
              <a:rPr lang="en-US" altLang="ar-SA" sz="2000">
                <a:ea typeface="Majalla UI"/>
              </a:rPr>
              <a:t>Medical documentation</a:t>
            </a:r>
          </a:p>
          <a:p>
            <a:pPr lvl="1" eaLnBrk="1" hangingPunct="1">
              <a:lnSpc>
                <a:spcPct val="90000"/>
              </a:lnSpc>
            </a:pPr>
            <a:r>
              <a:rPr lang="en-US" altLang="ar-SA" sz="2000">
                <a:ea typeface="Majalla UI"/>
              </a:rPr>
              <a:t>Legal documentation</a:t>
            </a:r>
          </a:p>
          <a:p>
            <a:pPr eaLnBrk="1" hangingPunct="1">
              <a:lnSpc>
                <a:spcPct val="90000"/>
              </a:lnSpc>
            </a:pPr>
            <a:endParaRPr lang="en-US" altLang="ar-SA" sz="2400">
              <a:ea typeface="Majalla UI"/>
            </a:endParaRPr>
          </a:p>
          <a:p>
            <a:pPr eaLnBrk="1" hangingPunct="1">
              <a:lnSpc>
                <a:spcPct val="90000"/>
              </a:lnSpc>
            </a:pPr>
            <a:r>
              <a:rPr lang="en-US" altLang="ar-SA" sz="2400">
                <a:ea typeface="Majalla UI"/>
              </a:rPr>
              <a:t>Make-up exams will be essay form</a:t>
            </a:r>
          </a:p>
          <a:p>
            <a:pPr eaLnBrk="1" hangingPunct="1">
              <a:lnSpc>
                <a:spcPct val="90000"/>
              </a:lnSpc>
            </a:pPr>
            <a:endParaRPr lang="en-US" altLang="ar-SA" sz="2400">
              <a:ea typeface="Majalla UI"/>
            </a:endParaRPr>
          </a:p>
          <a:p>
            <a:pPr eaLnBrk="1" hangingPunct="1">
              <a:lnSpc>
                <a:spcPct val="90000"/>
              </a:lnSpc>
            </a:pPr>
            <a:r>
              <a:rPr lang="en-US" altLang="ar-SA" sz="2400">
                <a:ea typeface="Majalla UI"/>
              </a:rPr>
              <a:t>If you arrive late to an exam, and even one exam has already been turned in, you will be given an essay test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78ABB123-B1D8-4AC6-AE00-48404F927E35}"/>
              </a:ext>
            </a:extLst>
          </p:cNvPr>
          <p:cNvSpPr>
            <a:spLocks noGrp="1" noRot="1"/>
          </p:cNvSpPr>
          <p:nvPr>
            <p:ph type="title"/>
          </p:nvPr>
        </p:nvSpPr>
        <p:spPr/>
        <p:txBody>
          <a:bodyPr/>
          <a:lstStyle/>
          <a:p>
            <a:pPr eaLnBrk="1" hangingPunct="1"/>
            <a:r>
              <a:rPr lang="en-US" altLang="ar-SA">
                <a:solidFill>
                  <a:srgbClr val="0000FF"/>
                </a:solidFill>
              </a:rPr>
              <a:t>The Biological Sciences</a:t>
            </a:r>
          </a:p>
        </p:txBody>
      </p:sp>
      <p:sp>
        <p:nvSpPr>
          <p:cNvPr id="12291" name="Rectangle 3">
            <a:extLst>
              <a:ext uri="{FF2B5EF4-FFF2-40B4-BE49-F238E27FC236}">
                <a16:creationId xmlns:a16="http://schemas.microsoft.com/office/drawing/2014/main" id="{7889A625-03AD-4ED2-A1B8-22DA83FB3E0A}"/>
              </a:ext>
            </a:extLst>
          </p:cNvPr>
          <p:cNvSpPr>
            <a:spLocks noGrp="1"/>
          </p:cNvSpPr>
          <p:nvPr>
            <p:ph idx="1"/>
          </p:nvPr>
        </p:nvSpPr>
        <p:spPr>
          <a:xfrm>
            <a:off x="500063" y="2143125"/>
            <a:ext cx="8091487" cy="4352925"/>
          </a:xfrm>
        </p:spPr>
        <p:txBody>
          <a:bodyPr/>
          <a:lstStyle/>
          <a:p>
            <a:pPr eaLnBrk="1" hangingPunct="1">
              <a:lnSpc>
                <a:spcPct val="90000"/>
              </a:lnSpc>
            </a:pPr>
            <a:r>
              <a:rPr lang="en-US" altLang="ar-SA">
                <a:ea typeface="Majalla UI"/>
              </a:rPr>
              <a:t>Biology – study of life</a:t>
            </a:r>
          </a:p>
          <a:p>
            <a:pPr eaLnBrk="1" hangingPunct="1">
              <a:lnSpc>
                <a:spcPct val="90000"/>
              </a:lnSpc>
            </a:pPr>
            <a:endParaRPr lang="en-US" altLang="ar-SA">
              <a:ea typeface="Majalla UI"/>
            </a:endParaRPr>
          </a:p>
          <a:p>
            <a:pPr eaLnBrk="1" hangingPunct="1">
              <a:lnSpc>
                <a:spcPct val="90000"/>
              </a:lnSpc>
            </a:pPr>
            <a:r>
              <a:rPr lang="en-US" altLang="ar-SA">
                <a:ea typeface="Majalla UI"/>
              </a:rPr>
              <a:t>Many different fields (some examples)</a:t>
            </a:r>
          </a:p>
          <a:p>
            <a:pPr lvl="1" eaLnBrk="1" hangingPunct="1">
              <a:lnSpc>
                <a:spcPct val="90000"/>
              </a:lnSpc>
            </a:pPr>
            <a:r>
              <a:rPr lang="en-US" altLang="ar-SA">
                <a:ea typeface="Majalla UI"/>
              </a:rPr>
              <a:t>Zoology – study of animals</a:t>
            </a:r>
          </a:p>
          <a:p>
            <a:pPr lvl="1" eaLnBrk="1" hangingPunct="1">
              <a:lnSpc>
                <a:spcPct val="90000"/>
              </a:lnSpc>
            </a:pPr>
            <a:r>
              <a:rPr lang="en-US" altLang="ar-SA">
                <a:ea typeface="Majalla UI"/>
              </a:rPr>
              <a:t>Anatomy – studies the structure of the body. </a:t>
            </a:r>
          </a:p>
          <a:p>
            <a:pPr lvl="1" eaLnBrk="1" hangingPunct="1">
              <a:lnSpc>
                <a:spcPct val="90000"/>
              </a:lnSpc>
            </a:pPr>
            <a:r>
              <a:rPr lang="en-US" altLang="ar-SA">
                <a:ea typeface="Majalla UI"/>
              </a:rPr>
              <a:t>Physiology – study of how body structures (cells, organs, organ systems, etc) function </a:t>
            </a:r>
          </a:p>
          <a:p>
            <a:pPr lvl="1" eaLnBrk="1" hangingPunct="1">
              <a:lnSpc>
                <a:spcPct val="90000"/>
              </a:lnSpc>
            </a:pPr>
            <a:r>
              <a:rPr lang="en-US" altLang="ar-SA">
                <a:ea typeface="Majalla UI"/>
              </a:rPr>
              <a:t>Evolution – study of change over time (molecular level to ecosystem level)</a:t>
            </a:r>
          </a:p>
          <a:p>
            <a:pPr lvl="1" eaLnBrk="1" hangingPunct="1">
              <a:lnSpc>
                <a:spcPct val="90000"/>
              </a:lnSpc>
            </a:pPr>
            <a:r>
              <a:rPr lang="en-US" altLang="ar-SA">
                <a:ea typeface="Majalla UI"/>
              </a:rPr>
              <a:t>Ecology – study of how organisms interact and affect their environments, or vice versa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0A63DE89-ACA2-423D-A172-2C857A06EA22}"/>
              </a:ext>
            </a:extLst>
          </p:cNvPr>
          <p:cNvSpPr txBox="1">
            <a:spLocks noChangeArrowheads="1"/>
          </p:cNvSpPr>
          <p:nvPr/>
        </p:nvSpPr>
        <p:spPr bwMode="auto">
          <a:xfrm>
            <a:off x="214313" y="3011488"/>
            <a:ext cx="5072062" cy="2774950"/>
          </a:xfrm>
          <a:prstGeom prst="rect">
            <a:avLst/>
          </a:prstGeom>
          <a:noFill/>
          <a:ln w="9525">
            <a:solidFill>
              <a:srgbClr val="000000"/>
            </a:solidFill>
            <a:miter lim="800000"/>
            <a:headEnd/>
            <a:tailEnd/>
          </a:ln>
        </p:spPr>
        <p:txBody>
          <a:bodyPr/>
          <a:lstStyle/>
          <a:p>
            <a:pPr marL="4763" indent="19050" eaLnBrk="1" hangingPunct="1">
              <a:spcBef>
                <a:spcPct val="20000"/>
              </a:spcBef>
              <a:buClr>
                <a:schemeClr val="tx1"/>
              </a:buClr>
              <a:buSzPct val="75000"/>
              <a:buFont typeface="Wingdings" pitchFamily="2" charset="2"/>
              <a:buNone/>
              <a:defRPr/>
            </a:pPr>
            <a:endParaRPr lang="ar-SA" sz="2400" b="1" kern="0" dirty="0">
              <a:solidFill>
                <a:srgbClr val="0000FF"/>
              </a:solidFill>
              <a:effectLst>
                <a:outerShdw blurRad="38100" dist="38100" dir="2700000" algn="tl">
                  <a:srgbClr val="C0C0C0"/>
                </a:outerShdw>
              </a:effectLst>
              <a:latin typeface="+mn-lt"/>
              <a:cs typeface="+mn-cs"/>
            </a:endParaRPr>
          </a:p>
          <a:p>
            <a:pPr marL="4763" indent="19050" eaLnBrk="1" hangingPunct="1">
              <a:spcBef>
                <a:spcPct val="20000"/>
              </a:spcBef>
              <a:buClr>
                <a:schemeClr val="tx1"/>
              </a:buClr>
              <a:buSzPct val="75000"/>
              <a:buFont typeface="Wingdings" pitchFamily="2" charset="2"/>
              <a:buNone/>
              <a:defRPr/>
            </a:pPr>
            <a:r>
              <a:rPr lang="ar-SA" sz="2400" b="1" kern="0" dirty="0">
                <a:solidFill>
                  <a:srgbClr val="0000FF"/>
                </a:solidFill>
                <a:effectLst>
                  <a:outerShdw blurRad="38100" dist="38100" dir="2700000" algn="tl">
                    <a:srgbClr val="C0C0C0"/>
                  </a:outerShdw>
                </a:effectLst>
                <a:latin typeface="+mn-lt"/>
                <a:cs typeface="+mn-cs"/>
              </a:rPr>
              <a:t>Is the branch of</a:t>
            </a:r>
            <a:r>
              <a:rPr lang="en-US" sz="2400" b="1" kern="0" dirty="0">
                <a:solidFill>
                  <a:srgbClr val="0000FF"/>
                </a:solidFill>
                <a:effectLst>
                  <a:outerShdw blurRad="38100" dist="38100" dir="2700000" algn="tl">
                    <a:srgbClr val="C0C0C0"/>
                  </a:outerShdw>
                </a:effectLst>
                <a:latin typeface="+mn-lt"/>
                <a:cs typeface="+mn-cs"/>
              </a:rPr>
              <a:t> Biology</a:t>
            </a:r>
            <a:r>
              <a:rPr lang="ar-SA" sz="2400" b="1" kern="0" dirty="0">
                <a:solidFill>
                  <a:srgbClr val="C00000"/>
                </a:solidFill>
                <a:effectLst>
                  <a:outerShdw blurRad="38100" dist="38100" dir="2700000" algn="tl">
                    <a:srgbClr val="C0C0C0"/>
                  </a:outerShdw>
                </a:effectLst>
                <a:latin typeface="+mn-lt"/>
                <a:cs typeface="+mn-cs"/>
              </a:rPr>
              <a:t> </a:t>
            </a:r>
            <a:r>
              <a:rPr lang="ar-SA" sz="2400" b="1" kern="0" dirty="0">
                <a:solidFill>
                  <a:srgbClr val="0000FF"/>
                </a:solidFill>
                <a:effectLst>
                  <a:outerShdw blurRad="38100" dist="38100" dir="2700000" algn="tl">
                    <a:srgbClr val="C0C0C0"/>
                  </a:outerShdw>
                </a:effectLst>
                <a:latin typeface="+mn-lt"/>
                <a:cs typeface="+mn-cs"/>
              </a:rPr>
              <a:t>that focuses on the structure, function, behavior, </a:t>
            </a:r>
            <a:r>
              <a:rPr lang="en-US" sz="2400" b="1" kern="0" dirty="0">
                <a:solidFill>
                  <a:srgbClr val="0000FF"/>
                </a:solidFill>
                <a:effectLst>
                  <a:outerShdw blurRad="38100" dist="38100" dir="2700000" algn="tl">
                    <a:srgbClr val="C0C0C0"/>
                  </a:outerShdw>
                </a:effectLst>
                <a:latin typeface="+mn-lt"/>
                <a:cs typeface="+mn-cs"/>
              </a:rPr>
              <a:t> </a:t>
            </a:r>
            <a:r>
              <a:rPr lang="ar-SA" sz="2400" b="1" kern="0" dirty="0">
                <a:solidFill>
                  <a:srgbClr val="0000FF"/>
                </a:solidFill>
                <a:effectLst>
                  <a:outerShdw blurRad="38100" dist="38100" dir="2700000" algn="tl">
                    <a:srgbClr val="C0C0C0"/>
                  </a:outerShdw>
                </a:effectLst>
                <a:latin typeface="+mn-lt"/>
                <a:cs typeface="+mn-cs"/>
              </a:rPr>
              <a:t>and evolution of</a:t>
            </a:r>
            <a:r>
              <a:rPr lang="en-US" sz="2400" b="1" kern="0" dirty="0">
                <a:solidFill>
                  <a:srgbClr val="0000FF"/>
                </a:solidFill>
                <a:effectLst>
                  <a:outerShdw blurRad="38100" dist="38100" dir="2700000" algn="tl">
                    <a:srgbClr val="C0C0C0"/>
                  </a:outerShdw>
                </a:effectLst>
                <a:latin typeface="+mn-lt"/>
                <a:cs typeface="+mn-cs"/>
              </a:rPr>
              <a:t> animals</a:t>
            </a:r>
            <a:endParaRPr lang="en-GB" sz="2400" b="1" kern="0" dirty="0">
              <a:solidFill>
                <a:srgbClr val="0000FF"/>
              </a:solidFill>
              <a:effectLst>
                <a:outerShdw blurRad="38100" dist="38100" dir="2700000" algn="tl">
                  <a:srgbClr val="C0C0C0"/>
                </a:outerShdw>
              </a:effectLst>
              <a:latin typeface="+mn-lt"/>
              <a:cs typeface="+mn-cs"/>
            </a:endParaRPr>
          </a:p>
        </p:txBody>
      </p:sp>
      <p:pic>
        <p:nvPicPr>
          <p:cNvPr id="13315" name="Picture 2" descr="File:Animal diversity October 2007.jpg">
            <a:hlinkClick r:id="rId2"/>
            <a:extLst>
              <a:ext uri="{FF2B5EF4-FFF2-40B4-BE49-F238E27FC236}">
                <a16:creationId xmlns:a16="http://schemas.microsoft.com/office/drawing/2014/main" id="{48A48132-67A3-4A32-B1CE-D1EF76FDD9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6700" y="2500313"/>
            <a:ext cx="3511550" cy="421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AutoShape 2">
            <a:extLst>
              <a:ext uri="{FF2B5EF4-FFF2-40B4-BE49-F238E27FC236}">
                <a16:creationId xmlns:a16="http://schemas.microsoft.com/office/drawing/2014/main" id="{140733F8-0EDD-4352-A3C7-BF1BD9FF9AF1}"/>
              </a:ext>
            </a:extLst>
          </p:cNvPr>
          <p:cNvSpPr>
            <a:spLocks noGrp="1" noChangeArrowheads="1"/>
          </p:cNvSpPr>
          <p:nvPr>
            <p:ph type="title"/>
          </p:nvPr>
        </p:nvSpPr>
        <p:spPr>
          <a:xfrm>
            <a:off x="762000" y="1206500"/>
            <a:ext cx="7924800" cy="650875"/>
          </a:xfrm>
        </p:spPr>
        <p:txBody>
          <a:bodyPr>
            <a:normAutofit fontScale="90000"/>
          </a:bodyPr>
          <a:lstStyle/>
          <a:p>
            <a:pPr eaLnBrk="1" fontAlgn="auto" hangingPunct="1">
              <a:spcAft>
                <a:spcPts val="0"/>
              </a:spcAft>
              <a:defRPr/>
            </a:pPr>
            <a:r>
              <a:rPr lang="ar-SA" dirty="0">
                <a:solidFill>
                  <a:schemeClr val="tx1"/>
                </a:solidFill>
              </a:rPr>
              <a:t>Zoology (Science of animal</a:t>
            </a:r>
            <a:r>
              <a:rPr lang="en-US" dirty="0">
                <a:solidFill>
                  <a:schemeClr val="tx1"/>
                </a:solidFill>
              </a:rPr>
              <a:t>)</a:t>
            </a:r>
            <a:r>
              <a:rPr lang="ar-SA" dirty="0">
                <a:solidFill>
                  <a:schemeClr val="tx1"/>
                </a:solidFill>
              </a:rPr>
              <a:t> </a:t>
            </a:r>
            <a:endParaRPr lang="en-GB"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wipe(left)">
                                      <p:cBhvr>
                                        <p:cTn id="1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08F4EA48-E830-40F1-A5B9-30C0A5852E53}"/>
              </a:ext>
            </a:extLst>
          </p:cNvPr>
          <p:cNvSpPr>
            <a:spLocks noGrp="1" noRot="1" noChangeArrowheads="1"/>
          </p:cNvSpPr>
          <p:nvPr>
            <p:ph type="title"/>
          </p:nvPr>
        </p:nvSpPr>
        <p:spPr/>
        <p:txBody>
          <a:bodyPr>
            <a:normAutofit/>
          </a:bodyPr>
          <a:lstStyle/>
          <a:p>
            <a:pPr eaLnBrk="1" fontAlgn="auto" hangingPunct="1">
              <a:spcAft>
                <a:spcPts val="0"/>
              </a:spcAft>
              <a:defRPr/>
            </a:pPr>
            <a:r>
              <a:rPr lang="ar-SA" sz="4400" dirty="0">
                <a:effectLst>
                  <a:outerShdw blurRad="38100" dist="38100" dir="2700000" algn="tl">
                    <a:srgbClr val="C0C0C0"/>
                  </a:outerShdw>
                </a:effectLst>
              </a:rPr>
              <a:t>Subfields of zoology</a:t>
            </a:r>
            <a:r>
              <a:rPr lang="en-GB" sz="4400" dirty="0">
                <a:effectLst>
                  <a:outerShdw blurRad="38100" dist="38100" dir="2700000" algn="tl">
                    <a:srgbClr val="C0C0C0"/>
                  </a:outerShdw>
                </a:effectLst>
              </a:rPr>
              <a:t> </a:t>
            </a:r>
            <a:endParaRPr lang="en-US" sz="4400" dirty="0">
              <a:effectLst>
                <a:outerShdw blurRad="38100" dist="38100" dir="2700000" algn="tl">
                  <a:srgbClr val="C0C0C0"/>
                </a:outerShdw>
              </a:effectLst>
            </a:endParaRPr>
          </a:p>
        </p:txBody>
      </p:sp>
      <p:sp>
        <p:nvSpPr>
          <p:cNvPr id="5" name="Rectangle 3">
            <a:extLst>
              <a:ext uri="{FF2B5EF4-FFF2-40B4-BE49-F238E27FC236}">
                <a16:creationId xmlns:a16="http://schemas.microsoft.com/office/drawing/2014/main" id="{F7BB6C6F-E6A2-4FFB-9B9E-198A41148FA3}"/>
              </a:ext>
            </a:extLst>
          </p:cNvPr>
          <p:cNvSpPr txBox="1">
            <a:spLocks noChangeArrowheads="1"/>
          </p:cNvSpPr>
          <p:nvPr/>
        </p:nvSpPr>
        <p:spPr bwMode="auto">
          <a:xfrm>
            <a:off x="714375" y="2286000"/>
            <a:ext cx="7781925" cy="4286250"/>
          </a:xfrm>
          <a:prstGeom prst="rect">
            <a:avLst/>
          </a:prstGeom>
          <a:solidFill>
            <a:schemeClr val="accent3">
              <a:lumMod val="75000"/>
            </a:schemeClr>
          </a:solidFill>
          <a:ln w="9525">
            <a:noFill/>
            <a:miter lim="800000"/>
            <a:headEnd/>
            <a:tailEnd/>
          </a:ln>
        </p:spPr>
        <p:txBody>
          <a:bodyPr/>
          <a:lstStyle/>
          <a:p>
            <a:pPr marL="533400" indent="-533400" eaLnBrk="1" hangingPunct="1">
              <a:lnSpc>
                <a:spcPct val="80000"/>
              </a:lnSpc>
              <a:spcBef>
                <a:spcPct val="20000"/>
              </a:spcBef>
              <a:buClr>
                <a:schemeClr val="tx1"/>
              </a:buClr>
              <a:buSzPct val="75000"/>
              <a:buFont typeface="Wingdings" pitchFamily="2" charset="2"/>
              <a:buChar char="l"/>
              <a:defRPr/>
            </a:pPr>
            <a:r>
              <a:rPr lang="ar-SA" sz="2400" b="1" u="sng" kern="0" dirty="0">
                <a:solidFill>
                  <a:srgbClr val="FFFF00"/>
                </a:solidFill>
                <a:effectLst>
                  <a:outerShdw blurRad="38100" dist="38100" dir="2700000" algn="tl">
                    <a:srgbClr val="C0C0C0"/>
                  </a:outerShdw>
                </a:effectLst>
                <a:latin typeface="+mn-lt"/>
                <a:cs typeface="+mn-cs"/>
              </a:rPr>
              <a:t>Zoography</a:t>
            </a:r>
            <a:r>
              <a:rPr lang="ar-SA" sz="2400" kern="0" dirty="0">
                <a:solidFill>
                  <a:srgbClr val="FFFF00"/>
                </a:solidFill>
                <a:effectLst>
                  <a:outerShdw blurRad="38100" dist="38100" dir="2700000" algn="tl">
                    <a:srgbClr val="C0C0C0"/>
                  </a:outerShdw>
                </a:effectLst>
                <a:latin typeface="+mn-lt"/>
                <a:cs typeface="+mn-cs"/>
              </a:rPr>
              <a:t>, </a:t>
            </a:r>
            <a:r>
              <a:rPr lang="en-US" sz="2400" kern="0" dirty="0">
                <a:solidFill>
                  <a:srgbClr val="FFFF00"/>
                </a:solidFill>
                <a:effectLst>
                  <a:outerShdw blurRad="38100" dist="38100" dir="2700000" algn="tl">
                    <a:srgbClr val="C0C0C0"/>
                  </a:outerShdw>
                </a:effectLst>
                <a:latin typeface="+mn-lt"/>
                <a:cs typeface="+mn-cs"/>
              </a:rPr>
              <a:t> </a:t>
            </a:r>
            <a:r>
              <a:rPr lang="ar-SA" sz="2400" kern="0" dirty="0">
                <a:solidFill>
                  <a:srgbClr val="FFFF00"/>
                </a:solidFill>
                <a:effectLst>
                  <a:outerShdw blurRad="38100" dist="38100" dir="2700000" algn="tl">
                    <a:srgbClr val="C0C0C0"/>
                  </a:outerShdw>
                </a:effectLst>
                <a:latin typeface="+mn-lt"/>
                <a:cs typeface="+mn-cs"/>
              </a:rPr>
              <a:t>also known as descriptive zoology: </a:t>
            </a:r>
            <a:r>
              <a:rPr lang="ar-SA" sz="2400" kern="0" dirty="0">
                <a:solidFill>
                  <a:schemeClr val="bg1"/>
                </a:solidFill>
                <a:effectLst>
                  <a:outerShdw blurRad="38100" dist="38100" dir="2700000" algn="tl">
                    <a:srgbClr val="C0C0C0"/>
                  </a:outerShdw>
                </a:effectLst>
                <a:latin typeface="+mn-lt"/>
                <a:cs typeface="+mn-cs"/>
              </a:rPr>
              <a:t>describes animals and their</a:t>
            </a:r>
            <a:r>
              <a:rPr lang="en-GB" sz="2400" kern="0" dirty="0">
                <a:solidFill>
                  <a:schemeClr val="bg1"/>
                </a:solidFill>
                <a:effectLst>
                  <a:outerShdw blurRad="38100" dist="38100" dir="2700000" algn="tl">
                    <a:srgbClr val="C0C0C0"/>
                  </a:outerShdw>
                </a:effectLst>
                <a:latin typeface="+mn-lt"/>
                <a:cs typeface="+mn-cs"/>
              </a:rPr>
              <a:t> habitats</a:t>
            </a:r>
            <a:endParaRPr lang="en-GB" sz="800" b="1" u="sng" kern="0" dirty="0">
              <a:solidFill>
                <a:schemeClr val="bg1"/>
              </a:solidFill>
              <a:effectLst>
                <a:outerShdw blurRad="38100" dist="38100" dir="2700000" algn="tl">
                  <a:srgbClr val="C0C0C0"/>
                </a:outerShdw>
              </a:effectLst>
              <a:latin typeface="+mn-lt"/>
              <a:cs typeface="+mn-cs"/>
            </a:endParaRPr>
          </a:p>
          <a:p>
            <a:pPr marL="533400" indent="-533400" eaLnBrk="1" hangingPunct="1">
              <a:lnSpc>
                <a:spcPct val="80000"/>
              </a:lnSpc>
              <a:spcBef>
                <a:spcPct val="20000"/>
              </a:spcBef>
              <a:buClr>
                <a:schemeClr val="tx1"/>
              </a:buClr>
              <a:buSzPct val="75000"/>
              <a:buFont typeface="Wingdings" pitchFamily="2" charset="2"/>
              <a:buChar char="l"/>
              <a:defRPr/>
            </a:pPr>
            <a:r>
              <a:rPr lang="ar-SA" sz="2400" b="1" u="sng" kern="0" dirty="0">
                <a:effectLst>
                  <a:outerShdw blurRad="38100" dist="38100" dir="2700000" algn="tl">
                    <a:srgbClr val="C0C0C0"/>
                  </a:outerShdw>
                </a:effectLst>
                <a:latin typeface="+mn-lt"/>
                <a:cs typeface="+mn-cs"/>
                <a:hlinkClick r:id="rId2" tooltip="Comparative anatomy"/>
              </a:rPr>
              <a:t>Comparative anatomy</a:t>
            </a:r>
            <a:r>
              <a:rPr lang="ar-SA" sz="2000" kern="0" dirty="0">
                <a:solidFill>
                  <a:srgbClr val="000000"/>
                </a:solidFill>
                <a:effectLst>
                  <a:outerShdw blurRad="38100" dist="38100" dir="2700000" algn="tl">
                    <a:srgbClr val="C0C0C0"/>
                  </a:outerShdw>
                </a:effectLst>
                <a:latin typeface="+mn-lt"/>
                <a:cs typeface="+mn-cs"/>
              </a:rPr>
              <a:t> </a:t>
            </a:r>
            <a:r>
              <a:rPr lang="en-GB" sz="2000" kern="0" dirty="0">
                <a:solidFill>
                  <a:srgbClr val="FFFF00"/>
                </a:solidFill>
                <a:effectLst>
                  <a:outerShdw blurRad="38100" dist="38100" dir="2700000" algn="tl">
                    <a:srgbClr val="C0C0C0"/>
                  </a:outerShdw>
                </a:effectLst>
                <a:latin typeface="+mn-lt"/>
                <a:cs typeface="+mn-cs"/>
              </a:rPr>
              <a:t>:</a:t>
            </a:r>
            <a:r>
              <a:rPr lang="en-GB" sz="2000" kern="0" dirty="0">
                <a:solidFill>
                  <a:schemeClr val="bg1"/>
                </a:solidFill>
                <a:effectLst>
                  <a:outerShdw blurRad="38100" dist="38100" dir="2700000" algn="tl">
                    <a:srgbClr val="C0C0C0"/>
                  </a:outerShdw>
                </a:effectLst>
                <a:latin typeface="+mn-lt"/>
                <a:cs typeface="+mn-cs"/>
              </a:rPr>
              <a:t> </a:t>
            </a:r>
            <a:r>
              <a:rPr lang="ar-SA" sz="2400" kern="0" dirty="0">
                <a:solidFill>
                  <a:schemeClr val="bg1"/>
                </a:solidFill>
                <a:effectLst>
                  <a:outerShdw blurRad="38100" dist="38100" dir="2700000" algn="tl">
                    <a:srgbClr val="C0C0C0"/>
                  </a:outerShdw>
                </a:effectLst>
                <a:latin typeface="+mn-lt"/>
                <a:cs typeface="+mn-cs"/>
              </a:rPr>
              <a:t>studies the structure of animals. </a:t>
            </a:r>
          </a:p>
          <a:p>
            <a:pPr marL="533400" indent="-533400" eaLnBrk="1" hangingPunct="1">
              <a:lnSpc>
                <a:spcPct val="80000"/>
              </a:lnSpc>
              <a:spcBef>
                <a:spcPct val="20000"/>
              </a:spcBef>
              <a:buClr>
                <a:schemeClr val="tx1"/>
              </a:buClr>
              <a:buSzPct val="75000"/>
              <a:buFont typeface="Wingdings" pitchFamily="2" charset="2"/>
              <a:buNone/>
              <a:defRPr/>
            </a:pPr>
            <a:endParaRPr lang="ar-SA" sz="1600" b="1" u="sng" kern="0" dirty="0">
              <a:effectLst>
                <a:outerShdw blurRad="38100" dist="38100" dir="2700000" algn="tl">
                  <a:srgbClr val="C0C0C0"/>
                </a:outerShdw>
              </a:effectLst>
              <a:latin typeface="+mn-lt"/>
              <a:cs typeface="+mn-cs"/>
              <a:hlinkClick r:id="rId3" tooltip="Animal physiology"/>
            </a:endParaRPr>
          </a:p>
          <a:p>
            <a:pPr marL="533400" indent="-533400" eaLnBrk="1" hangingPunct="1">
              <a:lnSpc>
                <a:spcPct val="80000"/>
              </a:lnSpc>
              <a:spcBef>
                <a:spcPct val="20000"/>
              </a:spcBef>
              <a:buClr>
                <a:schemeClr val="tx1"/>
              </a:buClr>
              <a:buSzPct val="75000"/>
              <a:buFont typeface="Wingdings" pitchFamily="2" charset="2"/>
              <a:buChar char="l"/>
              <a:defRPr/>
            </a:pPr>
            <a:r>
              <a:rPr lang="ar-SA" sz="2400" b="1" u="sng" kern="0" dirty="0">
                <a:effectLst>
                  <a:outerShdw blurRad="38100" dist="38100" dir="2700000" algn="tl">
                    <a:srgbClr val="C0C0C0"/>
                  </a:outerShdw>
                </a:effectLst>
                <a:latin typeface="+mn-lt"/>
                <a:cs typeface="+mn-cs"/>
                <a:hlinkClick r:id="rId3" tooltip="Animal physiology"/>
              </a:rPr>
              <a:t>Animal physiology</a:t>
            </a:r>
            <a:r>
              <a:rPr lang="ar-SA" sz="2000" kern="0" dirty="0">
                <a:effectLst>
                  <a:outerShdw blurRad="38100" dist="38100" dir="2700000" algn="tl">
                    <a:srgbClr val="C0C0C0"/>
                  </a:outerShdw>
                </a:effectLst>
                <a:latin typeface="+mn-lt"/>
                <a:cs typeface="+mn-cs"/>
              </a:rPr>
              <a:t> </a:t>
            </a:r>
            <a:r>
              <a:rPr lang="ar-SA" sz="2400" b="1" kern="0" dirty="0">
                <a:solidFill>
                  <a:srgbClr val="FFFF00"/>
                </a:solidFill>
                <a:effectLst>
                  <a:outerShdw blurRad="38100" dist="38100" dir="2700000" algn="tl">
                    <a:srgbClr val="C0C0C0"/>
                  </a:outerShdw>
                </a:effectLst>
                <a:latin typeface="+mn-lt"/>
                <a:cs typeface="+mn-cs"/>
              </a:rPr>
              <a:t>: </a:t>
            </a:r>
            <a:r>
              <a:rPr lang="en-US" sz="2400" b="1" kern="0" dirty="0">
                <a:effectLst>
                  <a:outerShdw blurRad="38100" dist="38100" dir="2700000" algn="tl">
                    <a:srgbClr val="C0C0C0"/>
                  </a:outerShdw>
                </a:effectLst>
                <a:latin typeface="+mn-lt"/>
                <a:cs typeface="+mn-cs"/>
              </a:rPr>
              <a:t> </a:t>
            </a:r>
            <a:r>
              <a:rPr lang="ar-SA" sz="2400" kern="0" dirty="0">
                <a:solidFill>
                  <a:schemeClr val="bg1"/>
                </a:solidFill>
                <a:effectLst>
                  <a:outerShdw blurRad="38100" dist="38100" dir="2700000" algn="tl">
                    <a:srgbClr val="C0C0C0"/>
                  </a:outerShdw>
                </a:effectLst>
                <a:latin typeface="+mn-lt"/>
                <a:cs typeface="+mn-cs"/>
              </a:rPr>
              <a:t>is the study of the mechanical, physical, and biochemical functions of </a:t>
            </a:r>
            <a:r>
              <a:rPr lang="en-US" sz="2400" kern="0" dirty="0">
                <a:solidFill>
                  <a:schemeClr val="bg1"/>
                </a:solidFill>
                <a:effectLst>
                  <a:outerShdw blurRad="38100" dist="38100" dir="2700000" algn="tl">
                    <a:srgbClr val="C0C0C0"/>
                  </a:outerShdw>
                </a:effectLst>
                <a:latin typeface="+mn-lt"/>
                <a:cs typeface="+mn-cs"/>
              </a:rPr>
              <a:t>animals</a:t>
            </a:r>
            <a:r>
              <a:rPr lang="ar-SA" sz="2400" kern="0" dirty="0">
                <a:solidFill>
                  <a:schemeClr val="bg1"/>
                </a:solidFill>
                <a:effectLst>
                  <a:outerShdw blurRad="38100" dist="38100" dir="2700000" algn="tl">
                    <a:srgbClr val="C0C0C0"/>
                  </a:outerShdw>
                </a:effectLst>
                <a:latin typeface="+mn-lt"/>
                <a:cs typeface="+mn-cs"/>
              </a:rPr>
              <a:t>. </a:t>
            </a:r>
            <a:endParaRPr lang="en-US" sz="2400" kern="0" dirty="0">
              <a:solidFill>
                <a:schemeClr val="bg1"/>
              </a:solidFill>
              <a:effectLst>
                <a:outerShdw blurRad="38100" dist="38100" dir="2700000" algn="tl">
                  <a:srgbClr val="C0C0C0"/>
                </a:outerShdw>
              </a:effectLst>
              <a:latin typeface="+mn-lt"/>
              <a:cs typeface="+mn-cs"/>
            </a:endParaRPr>
          </a:p>
          <a:p>
            <a:pPr marL="533400" indent="-533400" eaLnBrk="1" hangingPunct="1">
              <a:lnSpc>
                <a:spcPct val="80000"/>
              </a:lnSpc>
              <a:spcBef>
                <a:spcPct val="20000"/>
              </a:spcBef>
              <a:buClr>
                <a:schemeClr val="tx1"/>
              </a:buClr>
              <a:buSzPct val="75000"/>
              <a:buFont typeface="Wingdings" pitchFamily="2" charset="2"/>
              <a:buChar char="l"/>
              <a:defRPr/>
            </a:pPr>
            <a:endParaRPr lang="en-US" sz="1600" kern="0" dirty="0">
              <a:effectLst>
                <a:outerShdw blurRad="38100" dist="38100" dir="2700000" algn="tl">
                  <a:srgbClr val="C0C0C0"/>
                </a:outerShdw>
              </a:effectLst>
              <a:latin typeface="+mn-lt"/>
              <a:cs typeface="+mn-cs"/>
            </a:endParaRPr>
          </a:p>
          <a:p>
            <a:pPr marL="533400" indent="-533400" eaLnBrk="1" hangingPunct="1">
              <a:lnSpc>
                <a:spcPct val="80000"/>
              </a:lnSpc>
              <a:spcBef>
                <a:spcPct val="20000"/>
              </a:spcBef>
              <a:buClr>
                <a:schemeClr val="tx1"/>
              </a:buClr>
              <a:buSzPct val="75000"/>
              <a:buFont typeface="Wingdings" pitchFamily="2" charset="2"/>
              <a:buChar char="l"/>
              <a:defRPr/>
            </a:pPr>
            <a:r>
              <a:rPr lang="ar-SA" sz="2400" b="1" u="sng" dirty="0">
                <a:solidFill>
                  <a:srgbClr val="0000FF"/>
                </a:solidFill>
                <a:effectLst>
                  <a:outerShdw blurRad="38100" dist="38100" dir="2700000" algn="tl">
                    <a:srgbClr val="C0C0C0"/>
                  </a:outerShdw>
                </a:effectLst>
                <a:latin typeface="Arial" charset="0"/>
                <a:cs typeface="Arial" charset="0"/>
                <a:hlinkClick r:id="rId4" tooltip="Molecular Biology"/>
              </a:rPr>
              <a:t>Molecular Biology</a:t>
            </a:r>
            <a:r>
              <a:rPr lang="ar-SA" sz="2400" b="1" dirty="0">
                <a:solidFill>
                  <a:srgbClr val="0000FF"/>
                </a:solidFill>
                <a:effectLst>
                  <a:outerShdw blurRad="38100" dist="38100" dir="2700000" algn="tl">
                    <a:srgbClr val="C0C0C0"/>
                  </a:outerShdw>
                </a:effectLst>
                <a:latin typeface="Arial" charset="0"/>
                <a:cs typeface="Arial" charset="0"/>
              </a:rPr>
              <a:t> </a:t>
            </a:r>
            <a:r>
              <a:rPr lang="ar-SA" sz="2400" b="1" dirty="0">
                <a:solidFill>
                  <a:srgbClr val="FFFF00"/>
                </a:solidFill>
                <a:effectLst>
                  <a:outerShdw blurRad="38100" dist="38100" dir="2700000" algn="tl">
                    <a:srgbClr val="C0C0C0"/>
                  </a:outerShdw>
                </a:effectLst>
                <a:latin typeface="Arial" charset="0"/>
                <a:cs typeface="Arial" charset="0"/>
              </a:rPr>
              <a:t>:</a:t>
            </a:r>
            <a:r>
              <a:rPr lang="ar-SA" sz="2400" b="1" dirty="0">
                <a:solidFill>
                  <a:srgbClr val="0000FF"/>
                </a:solidFill>
                <a:effectLst>
                  <a:outerShdw blurRad="38100" dist="38100" dir="2700000" algn="tl">
                    <a:srgbClr val="C0C0C0"/>
                  </a:outerShdw>
                </a:effectLst>
                <a:latin typeface="Arial" charset="0"/>
                <a:cs typeface="Arial" charset="0"/>
              </a:rPr>
              <a:t> </a:t>
            </a:r>
            <a:r>
              <a:rPr lang="ar-SA" sz="2400" dirty="0">
                <a:solidFill>
                  <a:schemeClr val="bg1"/>
                </a:solidFill>
                <a:effectLst>
                  <a:outerShdw blurRad="38100" dist="38100" dir="2700000" algn="tl">
                    <a:srgbClr val="C0C0C0"/>
                  </a:outerShdw>
                </a:effectLst>
                <a:latin typeface="Arial" charset="0"/>
                <a:cs typeface="Arial" charset="0"/>
              </a:rPr>
              <a:t>studies the common</a:t>
            </a:r>
            <a:r>
              <a:rPr lang="en-GB" sz="2400" dirty="0">
                <a:solidFill>
                  <a:schemeClr val="bg1"/>
                </a:solidFill>
                <a:effectLst>
                  <a:outerShdw blurRad="38100" dist="38100" dir="2700000" algn="tl">
                    <a:srgbClr val="C0C0C0"/>
                  </a:outerShdw>
                </a:effectLst>
                <a:latin typeface="Arial" charset="0"/>
                <a:cs typeface="Arial" charset="0"/>
              </a:rPr>
              <a:t> genetic </a:t>
            </a:r>
            <a:r>
              <a:rPr lang="ar-SA" sz="2400" dirty="0">
                <a:solidFill>
                  <a:schemeClr val="bg1"/>
                </a:solidFill>
                <a:effectLst>
                  <a:outerShdw blurRad="38100" dist="38100" dir="2700000" algn="tl">
                    <a:srgbClr val="C0C0C0"/>
                  </a:outerShdw>
                </a:effectLst>
                <a:latin typeface="Arial" charset="0"/>
                <a:cs typeface="Arial" charset="0"/>
              </a:rPr>
              <a:t>and developmental mechanisms of animals and plants.</a:t>
            </a:r>
            <a:endParaRPr lang="ar-SA" sz="2400" b="1" dirty="0">
              <a:solidFill>
                <a:schemeClr val="bg1"/>
              </a:solidFill>
              <a:effectLst>
                <a:outerShdw blurRad="38100" dist="38100" dir="2700000" algn="tl">
                  <a:srgbClr val="C0C0C0"/>
                </a:outerShdw>
              </a:effectLst>
              <a:latin typeface="Arial" charset="0"/>
              <a:cs typeface="Arial" charset="0"/>
            </a:endParaRPr>
          </a:p>
          <a:p>
            <a:pPr marL="533400" indent="-533400" eaLnBrk="1" hangingPunct="1">
              <a:lnSpc>
                <a:spcPct val="80000"/>
              </a:lnSpc>
              <a:spcBef>
                <a:spcPct val="20000"/>
              </a:spcBef>
              <a:buClr>
                <a:schemeClr val="tx1"/>
              </a:buClr>
              <a:buSzPct val="75000"/>
              <a:buFont typeface="Wingdings" pitchFamily="2" charset="2"/>
              <a:buChar char="l"/>
              <a:defRPr/>
            </a:pPr>
            <a:endParaRPr lang="ar-SA" sz="2400" b="1" u="sng" kern="0" dirty="0">
              <a:effectLst>
                <a:outerShdw blurRad="38100" dist="38100" dir="2700000" algn="tl">
                  <a:srgbClr val="C0C0C0"/>
                </a:outerShdw>
              </a:effectLst>
              <a:latin typeface="+mn-lt"/>
              <a:cs typeface="+mn-cs"/>
              <a:hlinkClick r:id="rId4" tooltip="Molecular Biology"/>
            </a:endParaRPr>
          </a:p>
          <a:p>
            <a:pPr marL="533400" indent="-533400" eaLnBrk="1" hangingPunct="1">
              <a:lnSpc>
                <a:spcPct val="80000"/>
              </a:lnSpc>
              <a:spcBef>
                <a:spcPct val="20000"/>
              </a:spcBef>
              <a:buClr>
                <a:schemeClr val="tx1"/>
              </a:buClr>
              <a:buSzPct val="75000"/>
              <a:buFont typeface="Wingdings" pitchFamily="2" charset="2"/>
              <a:buChar char="l"/>
              <a:defRPr/>
            </a:pPr>
            <a:endParaRPr lang="ar-SA" sz="2400" b="1" u="sng" kern="0" dirty="0">
              <a:effectLst>
                <a:outerShdw blurRad="38100" dist="38100" dir="2700000" algn="tl">
                  <a:srgbClr val="C0C0C0"/>
                </a:outerShdw>
              </a:effectLst>
              <a:latin typeface="+mn-lt"/>
              <a:cs typeface="+mn-cs"/>
              <a:hlinkClick r:id="rId5" tooltip="Ethology"/>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left)">
                                      <p:cBhvr>
                                        <p:cTn id="12" dur="500"/>
                                        <p:tgtEl>
                                          <p:spTgt spid="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wipe(left)">
                                      <p:cBhvr>
                                        <p:cTn id="17" dur="500"/>
                                        <p:tgtEl>
                                          <p:spTgt spid="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wipe(left)">
                                      <p:cBhvr>
                                        <p:cTn id="22" dur="500"/>
                                        <p:tgtEl>
                                          <p:spTgt spid="5">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wipe(left)">
                                      <p:cBhvr>
                                        <p:cTn id="27"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22FA180174F9C458B07B56258850C7E" ma:contentTypeVersion="0" ma:contentTypeDescription="Create a new document." ma:contentTypeScope="" ma:versionID="1375d8cd13ff228c673e5d6e19d4817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0851873-F472-4860-8130-9C40BB3423E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508F6B63-BBEA-4BEF-872B-29BB4F8F40FB}">
  <ds:schemaRefs>
    <ds:schemaRef ds:uri="http://schemas.microsoft.com/sharepoint/v3/contenttype/forms"/>
  </ds:schemaRefs>
</ds:datastoreItem>
</file>

<file path=customXml/itemProps3.xml><?xml version="1.0" encoding="utf-8"?>
<ds:datastoreItem xmlns:ds="http://schemas.openxmlformats.org/officeDocument/2006/customXml" ds:itemID="{95D6D390-C26C-4610-AD00-B1AA856193D3}">
  <ds:schemaRefs>
    <ds:schemaRef ds:uri="http://schemas.microsoft.com/office/2006/documentManagement/types"/>
    <ds:schemaRef ds:uri="http://schemas.microsoft.com/office/2006/metadata/properties"/>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Flow</Template>
  <TotalTime>2939</TotalTime>
  <Words>566</Words>
  <Application>Microsoft Office PowerPoint</Application>
  <PresentationFormat>On-screen Show (4:3)</PresentationFormat>
  <Paragraphs>88</Paragraphs>
  <Slides>11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Constantia</vt:lpstr>
      <vt:lpstr>Wingdings 2</vt:lpstr>
      <vt:lpstr>Traditional Arabic</vt:lpstr>
      <vt:lpstr>Majalla UI</vt:lpstr>
      <vt:lpstr>Wingdings</vt:lpstr>
      <vt:lpstr>Flow</vt:lpstr>
      <vt:lpstr>Principals of General Zoology (Zoo-103)</vt:lpstr>
      <vt:lpstr>Learning Objectives</vt:lpstr>
      <vt:lpstr>Assessment</vt:lpstr>
      <vt:lpstr>Tips for Succeeding in Lecture</vt:lpstr>
      <vt:lpstr>Grading and “Will There Be a Curve?”</vt:lpstr>
      <vt:lpstr>Missed / Late Exam Policy</vt:lpstr>
      <vt:lpstr>The Biological Sciences</vt:lpstr>
      <vt:lpstr>Zoology (Science of animal) </vt:lpstr>
      <vt:lpstr>Subfields of zoology </vt:lpstr>
      <vt:lpstr>Subfields of zoology </vt:lpstr>
      <vt:lpstr>Subfields of zoology </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Principals of General Zoology (Zoo-103)</dc:title>
  <dc:creator>Dr. A A</dc:creator>
  <cp:lastModifiedBy>Mohammed Albeshr</cp:lastModifiedBy>
  <cp:revision>54</cp:revision>
  <dcterms:created xsi:type="dcterms:W3CDTF">2009-10-11T18:13:50Z</dcterms:created>
  <dcterms:modified xsi:type="dcterms:W3CDTF">2017-09-29T11:58:06Z</dcterms:modified>
</cp:coreProperties>
</file>