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7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0DD1A8E-09F4-45BC-B857-E796324F96C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0DB09FB-65A0-4324-A5AC-16384336BB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الاعاقة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الفصل الرابع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559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الحول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وهو عبارة عن اختلال وضع العينين او احداهما مما يعيق وظيفة الابصار عن الاداء الطبيعي</a:t>
            </a:r>
          </a:p>
          <a:p>
            <a:pPr algn="r" rtl="1"/>
            <a:r>
              <a:rPr lang="ar-SA" dirty="0"/>
              <a:t>قد يكون الحول خلقي وراثي او قد ينتج عن الاخطاء الانكسارية في مرحلة الطفولة ( قصر النظر , طول النظر) او نتيجة ضعف النظر في احدى العينين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36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اخطاء الانكسار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قصر النظر: يواجه الفرد المصاب بقصر النظر من صعوبة في رؤية الاجسام البعيدة بوضوح بينما لا يواجه صعوبة في رؤية الاجسام القريبة </a:t>
            </a:r>
          </a:p>
          <a:p>
            <a:pPr algn="r" rtl="1"/>
            <a:r>
              <a:rPr lang="ar-SA" dirty="0"/>
              <a:t>تكمن المشكلة في ان عمق كرة العين من الامام للخلف يكون كبير مما يجعل الشعاع الساقط من الاجسام المرئية ينكسر خارج الشبكية</a:t>
            </a:r>
          </a:p>
          <a:p>
            <a:pPr algn="r" rtl="1"/>
            <a:r>
              <a:rPr lang="ar-SA" dirty="0"/>
              <a:t>يمكن علاجها باستخدام النظارات و العدسات اللاصقه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08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طول النظر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يعاني الفرد المصاب بطول النظر من صعوبة في رؤية الاجسام القريبة بينما تكون قدرته على رؤية الاجسام البعيدة عادية </a:t>
            </a:r>
          </a:p>
          <a:p>
            <a:pPr algn="r" rtl="1"/>
            <a:r>
              <a:rPr lang="ar-SA" dirty="0"/>
              <a:t>يعود السبب بقصر النظر الى قصر عمق كرة العين حيث تسقط صورة الاشياء خلف الشبكية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أسباب الإعاقة البصرية و طرق الوقاية منها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الاسباب الخلقية وهي اما نتيجة عوامل وراثية او امراض اصيبت بها الام الحامل </a:t>
            </a:r>
          </a:p>
          <a:p>
            <a:pPr algn="r" rtl="1"/>
            <a:r>
              <a:rPr lang="ar-SA" dirty="0"/>
              <a:t>الامراض التي تصيب العين و اهمها : التراخوما, الرمد , الماء الابيض و الازرق</a:t>
            </a:r>
          </a:p>
          <a:p>
            <a:pPr algn="r" rtl="1"/>
            <a:r>
              <a:rPr lang="ar-SA" dirty="0"/>
              <a:t>الاصبات التي تتعرض لها العين </a:t>
            </a:r>
          </a:p>
          <a:p>
            <a:pPr algn="r" rtl="1"/>
            <a:r>
              <a:rPr lang="ar-SA" dirty="0"/>
              <a:t>الاهمال في علاج بعض الصعوبات البصرية البسيطة</a:t>
            </a:r>
          </a:p>
          <a:p>
            <a:pPr algn="r" rtl="1"/>
            <a:r>
              <a:rPr lang="ar-SA" dirty="0"/>
              <a:t>فيما يتعلق بالوقاية اشارا الدراسات ان 50-70 % من حالات الاعاقة البصرية يمكن الوقاية منها او تصحيحها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شيوع الاعاقة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تعتبر الصعوبات البصرية من اقل الحالات حدوثا مقارنة بالاعاقات الاخرى</a:t>
            </a:r>
          </a:p>
          <a:p>
            <a:pPr algn="r" rtl="1"/>
            <a:r>
              <a:rPr lang="ar-SA" dirty="0"/>
              <a:t>تقدير نسبة شيوع الاعاقة البصرية يعتمد على عدة عوامل منها : المعيار او المحك المستخدم , الفئة العمرية المستهدفة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02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تشخيص الاعاقة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الاحمرار المستمر بالعينين</a:t>
            </a:r>
          </a:p>
          <a:p>
            <a:pPr algn="r" rtl="1"/>
            <a:r>
              <a:rPr lang="ar-SA" dirty="0"/>
              <a:t>الحركة السريعة لمقلة العين</a:t>
            </a:r>
          </a:p>
          <a:p>
            <a:pPr algn="r" rtl="1"/>
            <a:r>
              <a:rPr lang="ar-SA" dirty="0"/>
              <a:t>ظهور عيوب واضحة كالحول</a:t>
            </a:r>
          </a:p>
          <a:p>
            <a:pPr algn="r" rtl="1"/>
            <a:r>
              <a:rPr lang="ar-SA" dirty="0"/>
              <a:t>تقريب المادة المقروءة </a:t>
            </a:r>
          </a:p>
          <a:p>
            <a:pPr algn="r" rtl="1"/>
            <a:r>
              <a:rPr lang="ar-SA" dirty="0"/>
              <a:t>فرك العينين</a:t>
            </a:r>
          </a:p>
          <a:p>
            <a:pPr algn="r" rtl="1"/>
            <a:r>
              <a:rPr lang="ar-SA" dirty="0"/>
              <a:t>تحاشي الضوء</a:t>
            </a:r>
          </a:p>
          <a:p>
            <a:pPr algn="r" rtl="1"/>
            <a:r>
              <a:rPr lang="ar-SA" dirty="0"/>
              <a:t>دمع العين </a:t>
            </a:r>
          </a:p>
          <a:p>
            <a:pPr algn="r" rtl="1"/>
            <a:r>
              <a:rPr lang="ar-SA" dirty="0"/>
              <a:t>تكرار الشكوى من الصداع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82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خصائص المعاقين بصريا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الأفراد المعاقين بصريا كغيرهم من الافراد ليسوا فئة متجانسة إذ بينهم فروق فردية ويختلفون في خصائصهم و احتياجاتهم تبعا لطبيعة الصعوبة البصرية و درجتها و السن الذي وقعت فيه و البيئة المحيطة بالفرد المصاب بالاعاقة البصرية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2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الخصائص الجسمية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يترتب على الاعاقة البصرية اثار غير مباشره على بعض الخصائص الجسمية و الحركية </a:t>
            </a:r>
          </a:p>
          <a:p>
            <a:pPr algn="r" rtl="1"/>
            <a:r>
              <a:rPr lang="ar-SA" dirty="0"/>
              <a:t>يلاحظ لدى المعاقين بصريا قصور في مهارات التناسق الحركي و التازر العضلي </a:t>
            </a:r>
          </a:p>
          <a:p>
            <a:pPr algn="r" rtl="1"/>
            <a:r>
              <a:rPr lang="ar-SA" dirty="0"/>
              <a:t>يعود هذا القصور الى محدودية فرص النشاط الحركي من جهة و الحرمان من فرص التقليد من جهة اخرى بالاضافة الى الحماية الزائدة و درجة الابصار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51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ينتج عن نقص الخبرات البيئية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محدودية الحركة</a:t>
            </a:r>
          </a:p>
          <a:p>
            <a:pPr algn="r" rtl="1"/>
            <a:r>
              <a:rPr lang="ar-SA" dirty="0"/>
              <a:t>نقص المعرفة بمكونات البيئة</a:t>
            </a:r>
          </a:p>
          <a:p>
            <a:pPr algn="r" rtl="1"/>
            <a:r>
              <a:rPr lang="ar-SA" dirty="0"/>
              <a:t>نقص في المفاهيم و العلاقات المكانية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3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الخصائص الجسمية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من الخصائص المميزة للسلوك الحركي لدى المكفوفين ما يعرف بـ اللزمات الحركية مثل ( الحركة المستمرة بالجزء العلوي من الجسم الى الامام و الخلف , فرك العينين, ضرب الركبتين ببعضهما اثناء الجلوس )</a:t>
            </a:r>
          </a:p>
          <a:p>
            <a:pPr algn="r" rtl="1"/>
            <a:r>
              <a:rPr lang="ar-SA" dirty="0"/>
              <a:t>هناك ثلاث اتجاهات نظرية تحاول تفسير ظاهرة السلوك الحركي النمطي وهي : اتجاه الحرمان الحسي , اتجاه الحرمان الاجتماعي , اتجاه الضغوط الانفعالية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26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اهمية حاسة البصر و الية الابصار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تعد حاسة البصر قناة رئيسية لأستقبال العالم الخارجي </a:t>
            </a:r>
          </a:p>
          <a:p>
            <a:pPr algn="r" rtl="1"/>
            <a:r>
              <a:rPr lang="ar-SA" dirty="0"/>
              <a:t>يمكن للشحص الكفيف تعويض حاسة البصر بالاعتماد على الحواس الاخرى و خصوصا حاستي السمع و اللمس</a:t>
            </a:r>
          </a:p>
          <a:p>
            <a:pPr algn="r" rtl="1"/>
            <a:r>
              <a:rPr lang="ar-SA" dirty="0"/>
              <a:t>حاسة السمع و اللمس لا تعوض الا جزء بسيط من الفقد البصري</a:t>
            </a:r>
          </a:p>
          <a:p>
            <a:pPr algn="r" rtl="1"/>
            <a:r>
              <a:rPr lang="ar-SA" dirty="0"/>
              <a:t>حاسة السمع لا تتيح لنا استقبال المثيرات الحسية الا عندما يصدر عنها اصوات</a:t>
            </a:r>
          </a:p>
          <a:p>
            <a:pPr algn="r" rtl="1"/>
            <a:r>
              <a:rPr lang="ar-SA" dirty="0"/>
              <a:t>حاسة اللمس لا تمدنا الا بخبرات حسية عن الاشياء الصغيرة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6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الخصائص العقلية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هناك صعوبة لقياس ذكاء المكفوفين بدقة لعدة اعتبارات من اهمها اعتماد معظم اختبارات الذكاء على اجزاء ادائية كتركيب المكعبات و تجميع الاشكال</a:t>
            </a:r>
          </a:p>
          <a:p>
            <a:pPr algn="r" rtl="1"/>
            <a:r>
              <a:rPr lang="ar-SA" dirty="0"/>
              <a:t>الاختبارات التي تعتمد على الجانب اللفظي لا تظهر فروق بين ذكاء المكفوفين و ضعاف البصر عن ذكاء الاشخاص العاديين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9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الخصائص اللغوية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الحرمان من حاسة البصر يفقد المكفوفين و ضعاف البصر فرص تعلم الايماءات و التعبيرات</a:t>
            </a:r>
          </a:p>
          <a:p>
            <a:pPr algn="r" rtl="1"/>
            <a:r>
              <a:rPr lang="ar-SA" dirty="0"/>
              <a:t>يعاني معظم المعاقين بصريا من مشكلات في اللغة و الكلام مثل : الاستبدال , التشويه , العلو ,عدم التغيير في طبقة الصوت , اللفظية او ما يسمى باللاواقعية اللفظية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64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الخصائص الاجتماعية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/>
              <a:t>يتأثر التوافق الاجتماعي للمعاق بصريا بفرص التفاعل الاجتماعي المتاحة من جهه و درجة تقبل او تكيف الفرد مع اعاقته من جهة اخرى</a:t>
            </a:r>
          </a:p>
          <a:p>
            <a:pPr algn="r" rtl="1"/>
            <a:r>
              <a:rPr lang="ar-SA" dirty="0"/>
              <a:t>الطلاب المكفوفين و ضعاف البصر الذين يتلقون تعليمهم في المدارس اكثر توافق من اولئك الذين يتلقون تعليمهم في المعاهد الخاصة</a:t>
            </a:r>
          </a:p>
          <a:p>
            <a:pPr algn="r" rtl="1"/>
            <a:r>
              <a:rPr lang="ar-SA" dirty="0"/>
              <a:t>من المهارات الاجتماعية التي يجب تدريب المكفوفين عليها مهارات الاصغاء , ابقاء الوجه بإتجاه المتحدث , ضبط اللزمات الحركية</a:t>
            </a:r>
          </a:p>
          <a:p>
            <a:pPr algn="r" rtl="1"/>
            <a:r>
              <a:rPr lang="ar-SA" dirty="0"/>
              <a:t>من العوامل التي ترفع درجة التوافق للكفيف مهارات الحياة اليومية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97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الخصائص النفسية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المعاق بصريا اكثر عرضة من اقرانه المبصرين للقلق و خصوصا في مرحلة المراهقة نتيجة عدم وضوح مستقبله المهني و الاجتماعي</a:t>
            </a:r>
          </a:p>
          <a:p>
            <a:pPr algn="r" rtl="1"/>
            <a:r>
              <a:rPr lang="ar-SA" dirty="0"/>
              <a:t>من اهم الامور التي يجب ان تؤخذ بعين الاعتبار لمساعدة المكفوفين للحصول على درجة ملائمة من التوافق النفسي و الاجتماعي :</a:t>
            </a:r>
          </a:p>
          <a:p>
            <a:pPr algn="r" rtl="1">
              <a:buFont typeface="Wingdings" panose="05000000000000000000" pitchFamily="2" charset="2"/>
              <a:buChar char="ü"/>
            </a:pPr>
            <a:r>
              <a:rPr lang="ar-SA" dirty="0"/>
              <a:t>تجنب الحماية الزائدة</a:t>
            </a:r>
          </a:p>
          <a:p>
            <a:pPr algn="r" rtl="1">
              <a:buFont typeface="Wingdings" panose="05000000000000000000" pitchFamily="2" charset="2"/>
              <a:buChar char="ü"/>
            </a:pPr>
            <a:r>
              <a:rPr lang="ar-SA" dirty="0"/>
              <a:t>تدريب الطفل على القيام بالمهام المختلفة أسوة بإخوته المبصرين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5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الخصائص الأكاديمية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لا يختلف المعاقين بصريا بشكل عام عن اقرانهم من المبصرين فيما يتعلق بالقدرة على التعلم</a:t>
            </a:r>
          </a:p>
          <a:p>
            <a:pPr algn="r" rtl="1"/>
            <a:r>
              <a:rPr lang="ar-SA" dirty="0"/>
              <a:t>يحتاج الطلبة المعاقين بصريا الى اجراء تعديلات على المناهج , الوسائل , طرق التقييم</a:t>
            </a:r>
          </a:p>
          <a:p>
            <a:pPr algn="r" rtl="1"/>
            <a:r>
              <a:rPr lang="ar-SA" dirty="0"/>
              <a:t>تعتبر السن التي حدثت فيها الاعاقة و درجتها عوامل مهمة و يجب ان تؤخذ بعين الاعتبار عند التخطيط للبرنامج التعليمي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04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الاحتياجات التربوية للمعاقين بصريا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عدم القدرة على تعلم القرءاة و الكتابة بالطريقة العادية</a:t>
            </a:r>
          </a:p>
          <a:p>
            <a:pPr algn="r" rtl="1"/>
            <a:r>
              <a:rPr lang="ar-SA" dirty="0"/>
              <a:t>ضرورة تدريب الحواس الاخرى</a:t>
            </a:r>
          </a:p>
          <a:p>
            <a:pPr algn="r" rtl="1"/>
            <a:r>
              <a:rPr lang="ar-SA" dirty="0"/>
              <a:t>التدريب على التنقل و التوجه</a:t>
            </a:r>
          </a:p>
          <a:p>
            <a:pPr algn="r" rtl="1"/>
            <a:r>
              <a:rPr lang="ar-SA" dirty="0"/>
              <a:t>التدريب على الانشطة الحياتيه المختلفة</a:t>
            </a:r>
          </a:p>
          <a:p>
            <a:pPr algn="r" rtl="1"/>
            <a:r>
              <a:rPr lang="ar-SA" dirty="0"/>
              <a:t>الحاجة الى وسائل تعليمية خاصة تتناسب و طبيعة الاعاقة البصرية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53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الأدوات و الأجهزة التي يستخدمها المكفوفين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الوسائل المعينة على الحركة ( المرشد المبصر , الكلاب المدربه, العصا البيضا )</a:t>
            </a:r>
          </a:p>
          <a:p>
            <a:pPr algn="r" rtl="1"/>
            <a:r>
              <a:rPr lang="ar-SA" dirty="0"/>
              <a:t>الوسائل التعليمية ( المعداد الحسابي, الأوبتكون)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02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الوسائل المعينة التي يستخدمها ضعاف البصر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التلسكوب</a:t>
            </a:r>
          </a:p>
          <a:p>
            <a:pPr algn="r" rtl="1"/>
            <a:r>
              <a:rPr lang="ar-SA" dirty="0"/>
              <a:t>المكبرات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52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اهمية حاسة البصر و الية الابصار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فقدان حاسة البصر يفقد الطفل معظم خبراته اليومية المتعلقة بالصورة و اللون و تحرمه من تكوين الصوره الذهنية لمعظم الاشياء</a:t>
            </a:r>
          </a:p>
          <a:p>
            <a:pPr algn="r" rtl="1"/>
            <a:r>
              <a:rPr lang="ar-SA" dirty="0"/>
              <a:t>الاعاقة البصرية تحد من قدرة الشخص على الاستفادة من االمادة المكتوبة </a:t>
            </a:r>
          </a:p>
          <a:p>
            <a:pPr algn="r" rtl="1"/>
            <a:r>
              <a:rPr lang="ar-SA" dirty="0"/>
              <a:t>تختلف درجة الحرمان البصري باختلاف درجة الاعاقة البصرية و نوعها و السن الذي حدثت فيه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9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تعريف الاعاقة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حدة الابصار: تقاس بقدرة العين على رؤية الاجسام المرئية بكل تفاصيلها مقارنة بقدرة العين السليمة</a:t>
            </a:r>
          </a:p>
          <a:p>
            <a:pPr algn="r" rtl="1"/>
            <a:r>
              <a:rPr lang="ar-SA" dirty="0"/>
              <a:t>مجال الابصار: ويقصد به مجال الابصار للرؤيه في الاتجاهات المختفله بنفس الوقت من الموقع الثابت</a:t>
            </a:r>
          </a:p>
          <a:p>
            <a:pPr algn="r" rtl="1"/>
            <a:r>
              <a:rPr lang="ar-SA" dirty="0"/>
              <a:t>ابصار الالوان: يتمثل بالقدرة على التمييز بين الدرجات المختلفة للصبغة و التشبع و اللمعان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77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من هو الكفيف؟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من وجه نظر تربوية فإن الكفيف هو من فقد القدرة كلية على الابصار او الذي لم تتح له البقايا البصرية مما يحتم عليه استخدام حاسة اللمس لتعلم القراءة و الكتابة بطريقة برايل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35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من هو ضعيف البصر؟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هو الشخص الذي يعاني من صعوبة في الابصار الا انه باستخدام المعينات البصرية كالنظارات و الوسائل المكبرة يتمكن من قراءة الكتابة العادية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21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الجوانب التي يشتمل عليها مفهوم الكفاية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الوعي بالاشارة البصرية </a:t>
            </a:r>
          </a:p>
          <a:p>
            <a:pPr algn="r" rtl="1"/>
            <a:r>
              <a:rPr lang="ar-SA" dirty="0"/>
              <a:t>ضبط حركة العين و التمييز بين الالوان</a:t>
            </a:r>
          </a:p>
          <a:p>
            <a:pPr algn="r" rtl="1"/>
            <a:r>
              <a:rPr lang="ar-SA" dirty="0"/>
              <a:t>تمييز الاشياء</a:t>
            </a:r>
          </a:p>
          <a:p>
            <a:pPr algn="r" rtl="1"/>
            <a:r>
              <a:rPr lang="ar-SA" dirty="0"/>
              <a:t>التعرف و تمييز صور الاشخاص</a:t>
            </a:r>
          </a:p>
          <a:p>
            <a:pPr algn="r" rtl="1"/>
            <a:r>
              <a:rPr lang="ar-SA" dirty="0"/>
              <a:t>الذاكرة البصرية</a:t>
            </a:r>
          </a:p>
          <a:p>
            <a:pPr algn="r" rtl="1"/>
            <a:r>
              <a:rPr lang="ar-SA" dirty="0"/>
              <a:t>تمييز الرموز و الاشكال</a:t>
            </a:r>
          </a:p>
          <a:p>
            <a:pPr algn="r" rtl="1"/>
            <a:r>
              <a:rPr lang="ar-SA" dirty="0"/>
              <a:t>ادراك العلاقة بين الصور و الاشكال</a:t>
            </a:r>
          </a:p>
          <a:p>
            <a:pPr algn="r" rtl="1"/>
            <a:r>
              <a:rPr lang="ar-SA" dirty="0"/>
              <a:t>معرفة الرموز و الاشكال و اعادة رسمها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89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أشكال الإعاقة البصرية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الجلوكوما: و تعرف ايضا بالماء الازرق , تنتج عن الزياده الحاده في ضغط العين مما يقلل وصول الدم الى الشبكية</a:t>
            </a:r>
            <a:endParaRPr lang="en-US" dirty="0"/>
          </a:p>
          <a:p>
            <a:pPr algn="r" rtl="1"/>
            <a:r>
              <a:rPr lang="ar-SA" dirty="0"/>
              <a:t>يتم معالجتها عند الاطفال بالجراحة وعند الكبار بواسطة العقاقير الطبية</a:t>
            </a:r>
          </a:p>
          <a:p>
            <a:pPr algn="r" rtl="1"/>
            <a:r>
              <a:rPr lang="ar-SA" dirty="0"/>
              <a:t>الجلوكوما نوعان: النوع الاول وهو ما يسمى بالماء الازرق الولادي و تحتاج الى جراحة مباشرة, و النوع الثاني للراشدين و تبدو اعراضه بصداع في الجزء الامامي للراس و تعالج بقطرات لخفض الضغط في العين</a:t>
            </a:r>
          </a:p>
        </p:txBody>
      </p:sp>
    </p:spTree>
    <p:extLst>
      <p:ext uri="{BB962C8B-B14F-4D97-AF65-F5344CB8AC3E}">
        <p14:creationId xmlns:p14="http://schemas.microsoft.com/office/powerpoint/2010/main" val="140812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>
                <a:solidFill>
                  <a:srgbClr val="FF0000"/>
                </a:solidFill>
              </a:rPr>
              <a:t>عتامة عدسة العين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/>
              <a:t>يشار اليها بالماء الابيض و تنتج عن عتامة عدسة العين نتيجة تصلب الالياف البروتينية </a:t>
            </a:r>
          </a:p>
          <a:p>
            <a:pPr algn="r" rtl="1"/>
            <a:r>
              <a:rPr lang="ar-SA" dirty="0"/>
              <a:t>الغالبية العظمى تحدث في الاعمار المتقدمة</a:t>
            </a:r>
          </a:p>
          <a:p>
            <a:pPr algn="r" rtl="1"/>
            <a:r>
              <a:rPr lang="ar-SA" dirty="0"/>
              <a:t>هناك بعض الحالات الولادية للماء الابيض وكذلك بعض الحالات الناتجة عن تعرض العين للاصابة او للمواد السامة</a:t>
            </a:r>
          </a:p>
          <a:p>
            <a:pPr algn="r" rtl="1"/>
            <a:r>
              <a:rPr lang="ar-SA" dirty="0"/>
              <a:t>تتلخص اعراض العتامة بعدم وضوح الرؤية و الاحساس بأن هناك غشاوة على العين, الحساسية الزائدة للضوء و تغير لون بؤبؤ العين</a:t>
            </a:r>
          </a:p>
          <a:p>
            <a:pPr algn="r" rtl="1"/>
            <a:r>
              <a:rPr lang="ar-SA" dirty="0"/>
              <a:t>يتم علاج الماء الابيض عن طريق الجراحة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2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295</TotalTime>
  <Words>1181</Words>
  <Application>Microsoft Office PowerPoint</Application>
  <PresentationFormat>On-screen Show (4:3)</PresentationFormat>
  <Paragraphs>112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Brush Script MT</vt:lpstr>
      <vt:lpstr>Constantia</vt:lpstr>
      <vt:lpstr>Franklin Gothic Book</vt:lpstr>
      <vt:lpstr>Majalla UI</vt:lpstr>
      <vt:lpstr>Rage Italic</vt:lpstr>
      <vt:lpstr>Wingdings</vt:lpstr>
      <vt:lpstr>Pushpin</vt:lpstr>
      <vt:lpstr>الاعاقة البصرية</vt:lpstr>
      <vt:lpstr>اهمية حاسة البصر و الية الابصار</vt:lpstr>
      <vt:lpstr>اهمية حاسة البصر و الية الابصار</vt:lpstr>
      <vt:lpstr>تعريف الاعاقة البصرية</vt:lpstr>
      <vt:lpstr>من هو الكفيف؟</vt:lpstr>
      <vt:lpstr>من هو ضعيف البصر؟</vt:lpstr>
      <vt:lpstr>الجوانب التي يشتمل عليها مفهوم الكفاية البصرية</vt:lpstr>
      <vt:lpstr>أشكال الإعاقة البصرية</vt:lpstr>
      <vt:lpstr>عتامة عدسة العين</vt:lpstr>
      <vt:lpstr>الحول</vt:lpstr>
      <vt:lpstr>اخطاء الانكسار</vt:lpstr>
      <vt:lpstr>طول النظر</vt:lpstr>
      <vt:lpstr>أسباب الإعاقة البصرية و طرق الوقاية منها</vt:lpstr>
      <vt:lpstr>شيوع الاعاقة البصرية</vt:lpstr>
      <vt:lpstr>تشخيص الاعاقة البصرية</vt:lpstr>
      <vt:lpstr>خصائص المعاقين بصريا</vt:lpstr>
      <vt:lpstr>الخصائص الجسمية</vt:lpstr>
      <vt:lpstr>ينتج عن نقص الخبرات البيئية</vt:lpstr>
      <vt:lpstr>الخصائص الجسمية</vt:lpstr>
      <vt:lpstr>الخصائص العقلية</vt:lpstr>
      <vt:lpstr>الخصائص اللغوية</vt:lpstr>
      <vt:lpstr>الخصائص الاجتماعية</vt:lpstr>
      <vt:lpstr>الخصائص النفسية</vt:lpstr>
      <vt:lpstr>الخصائص الأكاديمية</vt:lpstr>
      <vt:lpstr>الاحتياجات التربوية للمعاقين بصريا</vt:lpstr>
      <vt:lpstr>الأدوات و الأجهزة التي يستخدمها المكفوفين</vt:lpstr>
      <vt:lpstr>الوسائل المعينة التي يستخدمها ضعاف البصر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الاعاقة البصرية</dc:title>
  <dc:creator>Neda</dc:creator>
  <cp:lastModifiedBy>N al_dajani</cp:lastModifiedBy>
  <cp:revision>49</cp:revision>
  <dcterms:created xsi:type="dcterms:W3CDTF">2015-10-01T11:01:03Z</dcterms:created>
  <dcterms:modified xsi:type="dcterms:W3CDTF">2017-04-08T08:56:51Z</dcterms:modified>
</cp:coreProperties>
</file>