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1" r:id="rId3"/>
    <p:sldId id="289" r:id="rId4"/>
    <p:sldId id="261" r:id="rId5"/>
    <p:sldId id="290" r:id="rId6"/>
    <p:sldId id="271" r:id="rId7"/>
    <p:sldId id="259" r:id="rId8"/>
    <p:sldId id="262" r:id="rId9"/>
    <p:sldId id="291" r:id="rId10"/>
    <p:sldId id="292" r:id="rId11"/>
    <p:sldId id="282" r:id="rId12"/>
    <p:sldId id="263" r:id="rId13"/>
    <p:sldId id="273" r:id="rId14"/>
    <p:sldId id="274" r:id="rId15"/>
    <p:sldId id="275" r:id="rId16"/>
    <p:sldId id="276" r:id="rId17"/>
    <p:sldId id="277" r:id="rId18"/>
    <p:sldId id="283" r:id="rId19"/>
    <p:sldId id="265" r:id="rId20"/>
    <p:sldId id="279" r:id="rId21"/>
    <p:sldId id="266" r:id="rId22"/>
    <p:sldId id="284" r:id="rId23"/>
    <p:sldId id="269" r:id="rId24"/>
    <p:sldId id="280" r:id="rId25"/>
    <p:sldId id="293" r:id="rId26"/>
    <p:sldId id="270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7" autoAdjust="0"/>
    <p:restoredTop sz="98696" autoAdjust="0"/>
  </p:normalViewPr>
  <p:slideViewPr>
    <p:cSldViewPr>
      <p:cViewPr varScale="1">
        <p:scale>
          <a:sx n="74" d="100"/>
          <a:sy n="74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C0243-6958-4234-9ED3-EC573A29EB6B}" type="doc">
      <dgm:prSet loTypeId="urn:microsoft.com/office/officeart/2005/8/layout/default#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4FC0B86-2305-427D-9C3A-A3717CA11C9E}">
      <dgm:prSet/>
      <dgm:spPr/>
      <dgm:t>
        <a:bodyPr/>
        <a:lstStyle/>
        <a:p>
          <a:pPr rtl="0"/>
          <a:r>
            <a:rPr lang="en-US" b="1" i="0" dirty="0" smtClean="0"/>
            <a:t>Accounting </a:t>
          </a:r>
          <a:endParaRPr lang="en-US" b="1" i="0" dirty="0"/>
        </a:p>
      </dgm:t>
    </dgm:pt>
    <dgm:pt modelId="{ECD9F165-7D01-417D-A55C-7C0FD1048B4F}" type="parTrans" cxnId="{5BE98E26-EBAF-4DF8-8F91-8B0B993F2544}">
      <dgm:prSet/>
      <dgm:spPr/>
      <dgm:t>
        <a:bodyPr/>
        <a:lstStyle/>
        <a:p>
          <a:endParaRPr lang="en-US" i="1"/>
        </a:p>
      </dgm:t>
    </dgm:pt>
    <dgm:pt modelId="{4A0046C6-BBE7-4762-8490-10B624C63171}" type="sibTrans" cxnId="{5BE98E26-EBAF-4DF8-8F91-8B0B993F2544}">
      <dgm:prSet/>
      <dgm:spPr/>
      <dgm:t>
        <a:bodyPr/>
        <a:lstStyle/>
        <a:p>
          <a:endParaRPr lang="en-US" i="1"/>
        </a:p>
      </dgm:t>
    </dgm:pt>
    <dgm:pt modelId="{7174F6C2-4A4F-4F21-A3D5-BA53A0BF841F}">
      <dgm:prSet/>
      <dgm:spPr/>
      <dgm:t>
        <a:bodyPr/>
        <a:lstStyle/>
        <a:p>
          <a:pPr rtl="0"/>
          <a:r>
            <a:rPr lang="en-US" b="1" i="0" dirty="0" smtClean="0"/>
            <a:t>Finance </a:t>
          </a:r>
          <a:endParaRPr lang="en-US" b="1" i="0" dirty="0"/>
        </a:p>
      </dgm:t>
    </dgm:pt>
    <dgm:pt modelId="{4F987630-B8C1-4C99-8B4C-F1DB7503EE63}" type="parTrans" cxnId="{01E2D78F-48CE-4E56-85BE-A8AEEC9C90A1}">
      <dgm:prSet/>
      <dgm:spPr/>
      <dgm:t>
        <a:bodyPr/>
        <a:lstStyle/>
        <a:p>
          <a:endParaRPr lang="en-US" i="1"/>
        </a:p>
      </dgm:t>
    </dgm:pt>
    <dgm:pt modelId="{925C503A-EC59-4796-A2AD-079B4E8C7365}" type="sibTrans" cxnId="{01E2D78F-48CE-4E56-85BE-A8AEEC9C90A1}">
      <dgm:prSet/>
      <dgm:spPr/>
      <dgm:t>
        <a:bodyPr/>
        <a:lstStyle/>
        <a:p>
          <a:endParaRPr lang="en-US" i="1"/>
        </a:p>
      </dgm:t>
    </dgm:pt>
    <dgm:pt modelId="{BE1837A7-E216-4558-A818-94156CF58560}">
      <dgm:prSet/>
      <dgm:spPr/>
      <dgm:t>
        <a:bodyPr/>
        <a:lstStyle/>
        <a:p>
          <a:pPr rtl="0"/>
          <a:r>
            <a:rPr lang="en-US" b="1" i="0" dirty="0" smtClean="0"/>
            <a:t>Economics</a:t>
          </a:r>
          <a:endParaRPr lang="en-US" b="1" i="0" dirty="0"/>
        </a:p>
      </dgm:t>
    </dgm:pt>
    <dgm:pt modelId="{6DB4D7F7-500D-4856-B38E-FFEC4880EB07}" type="parTrans" cxnId="{0EBCDE2F-E065-4511-BA08-4BBD99C3CF5D}">
      <dgm:prSet/>
      <dgm:spPr/>
      <dgm:t>
        <a:bodyPr/>
        <a:lstStyle/>
        <a:p>
          <a:endParaRPr lang="en-US" i="1"/>
        </a:p>
      </dgm:t>
    </dgm:pt>
    <dgm:pt modelId="{B7F16323-4023-4191-BE24-55C2C6030BB9}" type="sibTrans" cxnId="{0EBCDE2F-E065-4511-BA08-4BBD99C3CF5D}">
      <dgm:prSet/>
      <dgm:spPr/>
      <dgm:t>
        <a:bodyPr/>
        <a:lstStyle/>
        <a:p>
          <a:endParaRPr lang="en-US" i="1"/>
        </a:p>
      </dgm:t>
    </dgm:pt>
    <dgm:pt modelId="{19104948-E370-4F9C-92A3-7183D61A0EF9}">
      <dgm:prSet/>
      <dgm:spPr/>
      <dgm:t>
        <a:bodyPr/>
        <a:lstStyle/>
        <a:p>
          <a:pPr rtl="0"/>
          <a:r>
            <a:rPr lang="en-US" b="1" i="0" dirty="0" smtClean="0"/>
            <a:t>Human resources management</a:t>
          </a:r>
          <a:endParaRPr lang="en-US" b="1" i="0" dirty="0"/>
        </a:p>
      </dgm:t>
    </dgm:pt>
    <dgm:pt modelId="{146119BB-2D1D-414D-90AA-FC0EC2892E6E}" type="parTrans" cxnId="{18944DDB-D0B7-4173-828B-BAF1F1A52CB6}">
      <dgm:prSet/>
      <dgm:spPr/>
      <dgm:t>
        <a:bodyPr/>
        <a:lstStyle/>
        <a:p>
          <a:endParaRPr lang="en-US" i="1"/>
        </a:p>
      </dgm:t>
    </dgm:pt>
    <dgm:pt modelId="{E635EF2E-732D-4FC1-BD3C-1ED713DF9D48}" type="sibTrans" cxnId="{18944DDB-D0B7-4173-828B-BAF1F1A52CB6}">
      <dgm:prSet/>
      <dgm:spPr/>
      <dgm:t>
        <a:bodyPr/>
        <a:lstStyle/>
        <a:p>
          <a:endParaRPr lang="en-US" i="1"/>
        </a:p>
      </dgm:t>
    </dgm:pt>
    <dgm:pt modelId="{19DE79D8-C252-466E-9E8B-B315A9210DF0}">
      <dgm:prSet/>
      <dgm:spPr/>
      <dgm:t>
        <a:bodyPr/>
        <a:lstStyle/>
        <a:p>
          <a:pPr rtl="0"/>
          <a:r>
            <a:rPr lang="en-US" b="1" i="0" dirty="0" smtClean="0"/>
            <a:t>Marketing </a:t>
          </a:r>
          <a:endParaRPr lang="en-US" b="1" i="0" dirty="0"/>
        </a:p>
      </dgm:t>
    </dgm:pt>
    <dgm:pt modelId="{E8725BB3-0E60-47EF-BBB2-B3EF81BA5A45}" type="parTrans" cxnId="{C3653EFE-3C28-499C-B4C7-D7E1625CFB3D}">
      <dgm:prSet/>
      <dgm:spPr/>
      <dgm:t>
        <a:bodyPr/>
        <a:lstStyle/>
        <a:p>
          <a:endParaRPr lang="en-US" i="1"/>
        </a:p>
      </dgm:t>
    </dgm:pt>
    <dgm:pt modelId="{2911EFA8-1F9D-47CF-9F32-66D9CBBC59DC}" type="sibTrans" cxnId="{C3653EFE-3C28-499C-B4C7-D7E1625CFB3D}">
      <dgm:prSet/>
      <dgm:spPr/>
      <dgm:t>
        <a:bodyPr/>
        <a:lstStyle/>
        <a:p>
          <a:endParaRPr lang="en-US" i="1"/>
        </a:p>
      </dgm:t>
    </dgm:pt>
    <dgm:pt modelId="{DFCAB1BD-ADCC-4EFE-9AD8-8D0A15E93C0D}">
      <dgm:prSet/>
      <dgm:spPr/>
      <dgm:t>
        <a:bodyPr/>
        <a:lstStyle/>
        <a:p>
          <a:pPr rtl="0"/>
          <a:r>
            <a:rPr lang="en-US" b="1" i="0" dirty="0" smtClean="0"/>
            <a:t>Operations management </a:t>
          </a:r>
          <a:endParaRPr lang="en-US" b="1" i="0" dirty="0"/>
        </a:p>
      </dgm:t>
    </dgm:pt>
    <dgm:pt modelId="{CDF9372E-CE0C-471A-A7AF-78E6DA5FFF83}" type="parTrans" cxnId="{0E3F0433-8DED-4821-845C-0F5A5B2913B2}">
      <dgm:prSet/>
      <dgm:spPr/>
      <dgm:t>
        <a:bodyPr/>
        <a:lstStyle/>
        <a:p>
          <a:endParaRPr lang="en-US" i="1"/>
        </a:p>
      </dgm:t>
    </dgm:pt>
    <dgm:pt modelId="{DCD93D71-3254-4DD4-8373-74311B800C50}" type="sibTrans" cxnId="{0E3F0433-8DED-4821-845C-0F5A5B2913B2}">
      <dgm:prSet/>
      <dgm:spPr/>
      <dgm:t>
        <a:bodyPr/>
        <a:lstStyle/>
        <a:p>
          <a:endParaRPr lang="en-US" i="1"/>
        </a:p>
      </dgm:t>
    </dgm:pt>
    <dgm:pt modelId="{89489BA7-929F-4911-BD0A-164C3317126B}">
      <dgm:prSet/>
      <dgm:spPr/>
      <dgm:t>
        <a:bodyPr/>
        <a:lstStyle/>
        <a:p>
          <a:r>
            <a:rPr lang="en-US" dirty="0" smtClean="0"/>
            <a:t>Keep the books</a:t>
          </a:r>
          <a:endParaRPr lang="en-US" dirty="0"/>
        </a:p>
      </dgm:t>
    </dgm:pt>
    <dgm:pt modelId="{FC39C329-B84C-412E-860A-ACE6928326B0}" type="parTrans" cxnId="{C4B959E8-B3C7-4ADF-86E2-5D217B6E4C24}">
      <dgm:prSet/>
      <dgm:spPr/>
      <dgm:t>
        <a:bodyPr/>
        <a:lstStyle/>
        <a:p>
          <a:endParaRPr lang="en-US"/>
        </a:p>
      </dgm:t>
    </dgm:pt>
    <dgm:pt modelId="{99BF1CEA-F70C-44D4-A773-0341AA4DFAED}" type="sibTrans" cxnId="{C4B959E8-B3C7-4ADF-86E2-5D217B6E4C24}">
      <dgm:prSet/>
      <dgm:spPr/>
      <dgm:t>
        <a:bodyPr/>
        <a:lstStyle/>
        <a:p>
          <a:endParaRPr lang="en-US"/>
        </a:p>
      </dgm:t>
    </dgm:pt>
    <dgm:pt modelId="{2B42CAFD-97A4-4C53-8EE5-AA058AB1C8C2}">
      <dgm:prSet/>
      <dgm:spPr/>
      <dgm:t>
        <a:bodyPr/>
        <a:lstStyle/>
        <a:p>
          <a:r>
            <a:rPr lang="en-US" dirty="0" smtClean="0"/>
            <a:t>Record financial transactions </a:t>
          </a:r>
          <a:endParaRPr lang="en-US" dirty="0"/>
        </a:p>
      </dgm:t>
    </dgm:pt>
    <dgm:pt modelId="{2AE729C0-A052-427B-BCF9-F76BAE63460A}" type="parTrans" cxnId="{7B86D202-E791-4B22-8FF0-80818CC43C2A}">
      <dgm:prSet/>
      <dgm:spPr/>
      <dgm:t>
        <a:bodyPr/>
        <a:lstStyle/>
        <a:p>
          <a:endParaRPr lang="en-US"/>
        </a:p>
      </dgm:t>
    </dgm:pt>
    <dgm:pt modelId="{E53257D8-F7F9-467E-BE78-905C20493B78}" type="sibTrans" cxnId="{7B86D202-E791-4B22-8FF0-80818CC43C2A}">
      <dgm:prSet/>
      <dgm:spPr/>
      <dgm:t>
        <a:bodyPr/>
        <a:lstStyle/>
        <a:p>
          <a:endParaRPr lang="en-US"/>
        </a:p>
      </dgm:t>
    </dgm:pt>
    <dgm:pt modelId="{639AC3C7-64A1-4BB9-9076-8BBB61B980A8}">
      <dgm:prSet/>
      <dgm:spPr/>
      <dgm:t>
        <a:bodyPr/>
        <a:lstStyle/>
        <a:p>
          <a:r>
            <a:rPr lang="en-US" dirty="0" smtClean="0"/>
            <a:t>Manage cash flow</a:t>
          </a:r>
          <a:endParaRPr lang="en-US" dirty="0"/>
        </a:p>
      </dgm:t>
    </dgm:pt>
    <dgm:pt modelId="{782BD35B-F911-4930-AE44-67B769E1CBAD}" type="parTrans" cxnId="{02BA4301-8836-49CE-AA0C-7C8F9FDB59CD}">
      <dgm:prSet/>
      <dgm:spPr/>
      <dgm:t>
        <a:bodyPr/>
        <a:lstStyle/>
        <a:p>
          <a:endParaRPr lang="en-US"/>
        </a:p>
      </dgm:t>
    </dgm:pt>
    <dgm:pt modelId="{F55D28B7-D4DD-4030-BC01-6483203127E1}" type="sibTrans" cxnId="{02BA4301-8836-49CE-AA0C-7C8F9FDB59CD}">
      <dgm:prSet/>
      <dgm:spPr/>
      <dgm:t>
        <a:bodyPr/>
        <a:lstStyle/>
        <a:p>
          <a:endParaRPr lang="en-US"/>
        </a:p>
      </dgm:t>
    </dgm:pt>
    <dgm:pt modelId="{50CC30CE-9974-4239-8A86-495C9067CB6E}">
      <dgm:prSet/>
      <dgm:spPr/>
      <dgm:t>
        <a:bodyPr/>
        <a:lstStyle/>
        <a:p>
          <a:r>
            <a:rPr lang="en-US" dirty="0" smtClean="0"/>
            <a:t>Analysis of </a:t>
          </a:r>
          <a:r>
            <a:rPr lang="en-US" dirty="0" err="1" smtClean="0"/>
            <a:t>profability</a:t>
          </a:r>
          <a:r>
            <a:rPr lang="en-US" dirty="0" smtClean="0"/>
            <a:t> </a:t>
          </a:r>
          <a:endParaRPr lang="en-US" dirty="0"/>
        </a:p>
      </dgm:t>
    </dgm:pt>
    <dgm:pt modelId="{AED4EC70-4E22-44FE-80CF-3B2BC2DC3AF3}" type="parTrans" cxnId="{8D1463CA-FB0D-4A51-A4DE-8C5D78E5C3CF}">
      <dgm:prSet/>
      <dgm:spPr/>
      <dgm:t>
        <a:bodyPr/>
        <a:lstStyle/>
        <a:p>
          <a:endParaRPr lang="en-US"/>
        </a:p>
      </dgm:t>
    </dgm:pt>
    <dgm:pt modelId="{EA8296F1-8A54-41AF-9C39-DF851DF4E788}" type="sibTrans" cxnId="{8D1463CA-FB0D-4A51-A4DE-8C5D78E5C3CF}">
      <dgm:prSet/>
      <dgm:spPr/>
      <dgm:t>
        <a:bodyPr/>
        <a:lstStyle/>
        <a:p>
          <a:endParaRPr lang="en-US"/>
        </a:p>
      </dgm:t>
    </dgm:pt>
    <dgm:pt modelId="{7A94DD57-9B67-4BDF-A6FA-23D0AB32DF74}">
      <dgm:prSet/>
      <dgm:spPr/>
      <dgm:t>
        <a:bodyPr/>
        <a:lstStyle/>
        <a:p>
          <a:r>
            <a:rPr lang="en-US" dirty="0" smtClean="0"/>
            <a:t>Determine the financial needs</a:t>
          </a:r>
          <a:endParaRPr lang="en-US" dirty="0"/>
        </a:p>
      </dgm:t>
    </dgm:pt>
    <dgm:pt modelId="{4AA89A74-E7EA-43D3-AA11-80BE9B6151DA}" type="parTrans" cxnId="{DDE1A4D6-622C-4E66-9173-A53A05033F29}">
      <dgm:prSet/>
      <dgm:spPr/>
      <dgm:t>
        <a:bodyPr/>
        <a:lstStyle/>
        <a:p>
          <a:endParaRPr lang="en-US"/>
        </a:p>
      </dgm:t>
    </dgm:pt>
    <dgm:pt modelId="{CF6705E4-7B11-498D-B52F-706D6DAD43B7}" type="sibTrans" cxnId="{DDE1A4D6-622C-4E66-9173-A53A05033F29}">
      <dgm:prSet/>
      <dgm:spPr/>
      <dgm:t>
        <a:bodyPr/>
        <a:lstStyle/>
        <a:p>
          <a:endParaRPr lang="en-US"/>
        </a:p>
      </dgm:t>
    </dgm:pt>
    <dgm:pt modelId="{BB6283EA-C6BC-4352-928C-20F7E49600D7}">
      <dgm:prSet/>
      <dgm:spPr/>
      <dgm:t>
        <a:bodyPr/>
        <a:lstStyle/>
        <a:p>
          <a:r>
            <a:rPr lang="en-US" dirty="0" smtClean="0"/>
            <a:t>Identify sources of capital</a:t>
          </a:r>
          <a:endParaRPr lang="en-US" dirty="0"/>
        </a:p>
      </dgm:t>
    </dgm:pt>
    <dgm:pt modelId="{DDC4B2F7-D5C3-4524-A621-FF580A2CDC94}" type="parTrans" cxnId="{6DEDB350-88A1-45C2-A641-660B6655EB13}">
      <dgm:prSet/>
      <dgm:spPr/>
      <dgm:t>
        <a:bodyPr/>
        <a:lstStyle/>
        <a:p>
          <a:endParaRPr lang="en-US"/>
        </a:p>
      </dgm:t>
    </dgm:pt>
    <dgm:pt modelId="{9894A903-A6F0-4ABF-B271-5089E55185B7}" type="sibTrans" cxnId="{6DEDB350-88A1-45C2-A641-660B6655EB13}">
      <dgm:prSet/>
      <dgm:spPr/>
      <dgm:t>
        <a:bodyPr/>
        <a:lstStyle/>
        <a:p>
          <a:endParaRPr lang="en-US"/>
        </a:p>
      </dgm:t>
    </dgm:pt>
    <dgm:pt modelId="{8A01F344-2D84-4D7B-8048-40B99B9E23CD}">
      <dgm:prSet/>
      <dgm:spPr/>
      <dgm:t>
        <a:bodyPr/>
        <a:lstStyle/>
        <a:p>
          <a:r>
            <a:rPr lang="en-US" dirty="0" smtClean="0"/>
            <a:t>Develop operating budget </a:t>
          </a:r>
          <a:endParaRPr lang="en-US" dirty="0"/>
        </a:p>
      </dgm:t>
    </dgm:pt>
    <dgm:pt modelId="{15FAEC39-532A-49DB-AD98-F46B9A6A5670}" type="parTrans" cxnId="{5551A73F-417F-4228-9628-29271769CFD4}">
      <dgm:prSet/>
      <dgm:spPr/>
      <dgm:t>
        <a:bodyPr/>
        <a:lstStyle/>
        <a:p>
          <a:endParaRPr lang="en-US"/>
        </a:p>
      </dgm:t>
    </dgm:pt>
    <dgm:pt modelId="{19B649B6-6E77-4581-962F-02A214E28DF5}" type="sibTrans" cxnId="{5551A73F-417F-4228-9628-29271769CFD4}">
      <dgm:prSet/>
      <dgm:spPr/>
      <dgm:t>
        <a:bodyPr/>
        <a:lstStyle/>
        <a:p>
          <a:endParaRPr lang="en-US"/>
        </a:p>
      </dgm:t>
    </dgm:pt>
    <dgm:pt modelId="{E1DD078C-DDCC-428A-9B56-3883BEC923AA}">
      <dgm:prSet/>
      <dgm:spPr/>
      <dgm:t>
        <a:bodyPr/>
        <a:lstStyle/>
        <a:p>
          <a:r>
            <a:rPr lang="en-US" dirty="0" smtClean="0"/>
            <a:t>Invest profits </a:t>
          </a:r>
          <a:endParaRPr lang="en-US" dirty="0"/>
        </a:p>
      </dgm:t>
    </dgm:pt>
    <dgm:pt modelId="{05539AB4-E473-4C47-B0F1-39419278E708}" type="parTrans" cxnId="{8932E3D3-2D52-4394-9853-8A367681F5B4}">
      <dgm:prSet/>
      <dgm:spPr/>
      <dgm:t>
        <a:bodyPr/>
        <a:lstStyle/>
        <a:p>
          <a:endParaRPr lang="en-US"/>
        </a:p>
      </dgm:t>
    </dgm:pt>
    <dgm:pt modelId="{30D1B058-3213-4624-80AE-3E6845405E00}" type="sibTrans" cxnId="{8932E3D3-2D52-4394-9853-8A367681F5B4}">
      <dgm:prSet/>
      <dgm:spPr/>
      <dgm:t>
        <a:bodyPr/>
        <a:lstStyle/>
        <a:p>
          <a:endParaRPr lang="en-US"/>
        </a:p>
      </dgm:t>
    </dgm:pt>
    <dgm:pt modelId="{E4DBDAF2-352A-4681-9555-F5D46D57605A}">
      <dgm:prSet/>
      <dgm:spPr/>
      <dgm:t>
        <a:bodyPr/>
        <a:lstStyle/>
        <a:p>
          <a:r>
            <a:rPr lang="en-US" dirty="0" smtClean="0"/>
            <a:t>Determine optimal mix of labor and capital</a:t>
          </a:r>
          <a:endParaRPr lang="en-US" dirty="0"/>
        </a:p>
      </dgm:t>
    </dgm:pt>
    <dgm:pt modelId="{94C0E9AD-6950-4ABC-9309-D6DB9AD98181}" type="parTrans" cxnId="{D0B84120-D2F3-4EDB-BD0D-A8D8F66F069F}">
      <dgm:prSet/>
      <dgm:spPr/>
      <dgm:t>
        <a:bodyPr/>
        <a:lstStyle/>
        <a:p>
          <a:endParaRPr lang="en-US"/>
        </a:p>
      </dgm:t>
    </dgm:pt>
    <dgm:pt modelId="{25EA6119-776E-471C-A865-442A9DDEA037}" type="sibTrans" cxnId="{D0B84120-D2F3-4EDB-BD0D-A8D8F66F069F}">
      <dgm:prSet/>
      <dgm:spPr/>
      <dgm:t>
        <a:bodyPr/>
        <a:lstStyle/>
        <a:p>
          <a:endParaRPr lang="en-US"/>
        </a:p>
      </dgm:t>
    </dgm:pt>
    <dgm:pt modelId="{22D76562-F67B-4D82-9E60-01222C628EA1}">
      <dgm:prSet/>
      <dgm:spPr/>
      <dgm:t>
        <a:bodyPr/>
        <a:lstStyle/>
        <a:p>
          <a:r>
            <a:rPr lang="en-US" dirty="0" smtClean="0"/>
            <a:t>Determine optimal output</a:t>
          </a:r>
          <a:endParaRPr lang="en-US" dirty="0"/>
        </a:p>
      </dgm:t>
    </dgm:pt>
    <dgm:pt modelId="{F0083006-BC6E-44C4-8FBE-4D0647BA78C5}" type="parTrans" cxnId="{E951F7F5-2942-4774-B670-C726607340CA}">
      <dgm:prSet/>
      <dgm:spPr/>
      <dgm:t>
        <a:bodyPr/>
        <a:lstStyle/>
        <a:p>
          <a:endParaRPr lang="en-US"/>
        </a:p>
      </dgm:t>
    </dgm:pt>
    <dgm:pt modelId="{AE9FBE8F-976F-449F-8A9E-8E7D21AB2D57}" type="sibTrans" cxnId="{E951F7F5-2942-4774-B670-C726607340CA}">
      <dgm:prSet/>
      <dgm:spPr/>
      <dgm:t>
        <a:bodyPr/>
        <a:lstStyle/>
        <a:p>
          <a:endParaRPr lang="en-US"/>
        </a:p>
      </dgm:t>
    </dgm:pt>
    <dgm:pt modelId="{A12863B3-CF2D-4674-ACDC-173B3B4FE25D}">
      <dgm:prSet/>
      <dgm:spPr/>
      <dgm:t>
        <a:bodyPr/>
        <a:lstStyle/>
        <a:p>
          <a:r>
            <a:rPr lang="en-US" dirty="0" smtClean="0"/>
            <a:t>Determine optimal hrs of business operation </a:t>
          </a:r>
          <a:endParaRPr lang="en-US" dirty="0"/>
        </a:p>
      </dgm:t>
    </dgm:pt>
    <dgm:pt modelId="{482A8BD4-20DD-4404-80C7-B4D57B7A7ACC}" type="parTrans" cxnId="{C3EAF915-6A0C-40F7-B998-E8404A37C8EC}">
      <dgm:prSet/>
      <dgm:spPr/>
      <dgm:t>
        <a:bodyPr/>
        <a:lstStyle/>
        <a:p>
          <a:endParaRPr lang="en-US"/>
        </a:p>
      </dgm:t>
    </dgm:pt>
    <dgm:pt modelId="{D365A941-AA1F-49EB-9BB4-A0B9D3F3B141}" type="sibTrans" cxnId="{C3EAF915-6A0C-40F7-B998-E8404A37C8EC}">
      <dgm:prSet/>
      <dgm:spPr/>
      <dgm:t>
        <a:bodyPr/>
        <a:lstStyle/>
        <a:p>
          <a:endParaRPr lang="en-US"/>
        </a:p>
      </dgm:t>
    </dgm:pt>
    <dgm:pt modelId="{CF4D9976-08BE-471C-85D1-6F6B9724CFCC}">
      <dgm:prSet/>
      <dgm:spPr/>
      <dgm:t>
        <a:bodyPr/>
        <a:lstStyle/>
        <a:p>
          <a:r>
            <a:rPr lang="en-US" dirty="0" smtClean="0"/>
            <a:t>Conduct job analysis</a:t>
          </a:r>
          <a:endParaRPr lang="en-US" dirty="0"/>
        </a:p>
      </dgm:t>
    </dgm:pt>
    <dgm:pt modelId="{9EEF33E3-7FA0-44BF-8AA6-3F5341288122}" type="parTrans" cxnId="{B376B80D-230D-4F47-AA90-C20DE446390A}">
      <dgm:prSet/>
      <dgm:spPr/>
      <dgm:t>
        <a:bodyPr/>
        <a:lstStyle/>
        <a:p>
          <a:endParaRPr lang="en-US"/>
        </a:p>
      </dgm:t>
    </dgm:pt>
    <dgm:pt modelId="{ED513997-F682-4155-8A96-8878C00B6BCA}" type="sibTrans" cxnId="{B376B80D-230D-4F47-AA90-C20DE446390A}">
      <dgm:prSet/>
      <dgm:spPr/>
      <dgm:t>
        <a:bodyPr/>
        <a:lstStyle/>
        <a:p>
          <a:endParaRPr lang="en-US"/>
        </a:p>
      </dgm:t>
    </dgm:pt>
    <dgm:pt modelId="{D391C582-AC62-4F44-A5C0-E33AD5896D67}">
      <dgm:prSet/>
      <dgm:spPr/>
      <dgm:t>
        <a:bodyPr/>
        <a:lstStyle/>
        <a:p>
          <a:r>
            <a:rPr lang="en-US" dirty="0" smtClean="0"/>
            <a:t>Hire personnel</a:t>
          </a:r>
          <a:endParaRPr lang="en-US" dirty="0"/>
        </a:p>
      </dgm:t>
    </dgm:pt>
    <dgm:pt modelId="{DDF66DB9-E9DE-4CFA-B4DD-9F09211827A4}" type="parTrans" cxnId="{DC583054-F4D8-47E5-B691-40FBCB637927}">
      <dgm:prSet/>
      <dgm:spPr/>
      <dgm:t>
        <a:bodyPr/>
        <a:lstStyle/>
        <a:p>
          <a:endParaRPr lang="en-US"/>
        </a:p>
      </dgm:t>
    </dgm:pt>
    <dgm:pt modelId="{43F31758-59AB-4B3F-A389-9B62373ED74B}" type="sibTrans" cxnId="{DC583054-F4D8-47E5-B691-40FBCB637927}">
      <dgm:prSet/>
      <dgm:spPr/>
      <dgm:t>
        <a:bodyPr/>
        <a:lstStyle/>
        <a:p>
          <a:endParaRPr lang="en-US"/>
        </a:p>
      </dgm:t>
    </dgm:pt>
    <dgm:pt modelId="{67350D25-2AB3-4504-916A-6C7EA2A86C10}">
      <dgm:prSet/>
      <dgm:spPr/>
      <dgm:t>
        <a:bodyPr/>
        <a:lstStyle/>
        <a:p>
          <a:r>
            <a:rPr lang="en-US" dirty="0" smtClean="0"/>
            <a:t>Orient and train personnel</a:t>
          </a:r>
          <a:endParaRPr lang="en-US" dirty="0"/>
        </a:p>
      </dgm:t>
    </dgm:pt>
    <dgm:pt modelId="{2257B02A-7BB6-4DA6-B03D-53864B9AA725}" type="parTrans" cxnId="{93EA168C-98E7-4B19-A84B-4C2F424E1383}">
      <dgm:prSet/>
      <dgm:spPr/>
      <dgm:t>
        <a:bodyPr/>
        <a:lstStyle/>
        <a:p>
          <a:endParaRPr lang="en-US"/>
        </a:p>
      </dgm:t>
    </dgm:pt>
    <dgm:pt modelId="{20B39148-DA05-4746-ACE2-3CB6319E63E7}" type="sibTrans" cxnId="{93EA168C-98E7-4B19-A84B-4C2F424E1383}">
      <dgm:prSet/>
      <dgm:spPr/>
      <dgm:t>
        <a:bodyPr/>
        <a:lstStyle/>
        <a:p>
          <a:endParaRPr lang="en-US"/>
        </a:p>
      </dgm:t>
    </dgm:pt>
    <dgm:pt modelId="{7AC99EC4-C7D9-47F6-8C84-052F77CA5160}">
      <dgm:prSet/>
      <dgm:spPr/>
      <dgm:t>
        <a:bodyPr/>
        <a:lstStyle/>
        <a:p>
          <a:r>
            <a:rPr lang="en-US" dirty="0" smtClean="0"/>
            <a:t>Appraise performance</a:t>
          </a:r>
          <a:endParaRPr lang="en-US" dirty="0"/>
        </a:p>
      </dgm:t>
    </dgm:pt>
    <dgm:pt modelId="{181F98E9-856A-4440-A9FA-6368136EA0EF}" type="parTrans" cxnId="{0912C5A8-B21E-474C-8ED1-265C0224A3AA}">
      <dgm:prSet/>
      <dgm:spPr/>
      <dgm:t>
        <a:bodyPr/>
        <a:lstStyle/>
        <a:p>
          <a:endParaRPr lang="en-US"/>
        </a:p>
      </dgm:t>
    </dgm:pt>
    <dgm:pt modelId="{AEED5C35-3232-4536-A04B-2A591303B803}" type="sibTrans" cxnId="{0912C5A8-B21E-474C-8ED1-265C0224A3AA}">
      <dgm:prSet/>
      <dgm:spPr/>
      <dgm:t>
        <a:bodyPr/>
        <a:lstStyle/>
        <a:p>
          <a:endParaRPr lang="en-US"/>
        </a:p>
      </dgm:t>
    </dgm:pt>
    <dgm:pt modelId="{D301DFE3-5EC4-46BF-8BD9-5A1DE9DC5F87}">
      <dgm:prSet/>
      <dgm:spPr/>
      <dgm:t>
        <a:bodyPr/>
        <a:lstStyle/>
        <a:p>
          <a:r>
            <a:rPr lang="en-US" dirty="0" smtClean="0"/>
            <a:t>Motivate personnel</a:t>
          </a:r>
          <a:endParaRPr lang="en-US" dirty="0"/>
        </a:p>
      </dgm:t>
    </dgm:pt>
    <dgm:pt modelId="{581DB4FF-56EB-47F1-BFF5-CD009E837120}" type="parTrans" cxnId="{9EB1A813-B2B6-455F-91D3-0DC8B0A784B9}">
      <dgm:prSet/>
      <dgm:spPr/>
      <dgm:t>
        <a:bodyPr/>
        <a:lstStyle/>
        <a:p>
          <a:endParaRPr lang="en-US"/>
        </a:p>
      </dgm:t>
    </dgm:pt>
    <dgm:pt modelId="{1EE1E2E4-0147-40A1-8871-5A36B09D35B6}" type="sibTrans" cxnId="{9EB1A813-B2B6-455F-91D3-0DC8B0A784B9}">
      <dgm:prSet/>
      <dgm:spPr/>
      <dgm:t>
        <a:bodyPr/>
        <a:lstStyle/>
        <a:p>
          <a:endParaRPr lang="en-US"/>
        </a:p>
      </dgm:t>
    </dgm:pt>
    <dgm:pt modelId="{21EF70DE-C5BA-4D86-8DF4-1124FBE55B82}">
      <dgm:prSet/>
      <dgm:spPr/>
      <dgm:t>
        <a:bodyPr/>
        <a:lstStyle/>
        <a:p>
          <a:r>
            <a:rPr lang="en-US" dirty="0" smtClean="0"/>
            <a:t>Identify competitive advantage </a:t>
          </a:r>
          <a:endParaRPr lang="en-US" dirty="0"/>
        </a:p>
      </dgm:t>
    </dgm:pt>
    <dgm:pt modelId="{D85A7983-C6E0-47AF-91DF-9385A9289622}" type="parTrans" cxnId="{88B008F0-80C1-4FBF-AE40-99B3B89C0C3B}">
      <dgm:prSet/>
      <dgm:spPr/>
      <dgm:t>
        <a:bodyPr/>
        <a:lstStyle/>
        <a:p>
          <a:endParaRPr lang="en-US"/>
        </a:p>
      </dgm:t>
    </dgm:pt>
    <dgm:pt modelId="{D4B3DCA3-C7CF-4CBA-AA01-DFA8D9776380}" type="sibTrans" cxnId="{88B008F0-80C1-4FBF-AE40-99B3B89C0C3B}">
      <dgm:prSet/>
      <dgm:spPr/>
      <dgm:t>
        <a:bodyPr/>
        <a:lstStyle/>
        <a:p>
          <a:endParaRPr lang="en-US"/>
        </a:p>
      </dgm:t>
    </dgm:pt>
    <dgm:pt modelId="{A6BD22E2-DD63-48B3-AF10-0A98FA61DE21}">
      <dgm:prSet/>
      <dgm:spPr/>
      <dgm:t>
        <a:bodyPr/>
        <a:lstStyle/>
        <a:p>
          <a:r>
            <a:rPr lang="en-US" dirty="0" smtClean="0"/>
            <a:t>Identify target markets</a:t>
          </a:r>
          <a:endParaRPr lang="en-US" dirty="0"/>
        </a:p>
      </dgm:t>
    </dgm:pt>
    <dgm:pt modelId="{FBDC8105-CC8C-43D8-A2AF-02B66E0DBACB}" type="parTrans" cxnId="{620409EB-1EDD-4497-9724-D40539D92A5B}">
      <dgm:prSet/>
      <dgm:spPr/>
      <dgm:t>
        <a:bodyPr/>
        <a:lstStyle/>
        <a:p>
          <a:endParaRPr lang="en-US"/>
        </a:p>
      </dgm:t>
    </dgm:pt>
    <dgm:pt modelId="{725DE498-EB7D-4F0D-9C1D-B8256E21AADE}" type="sibTrans" cxnId="{620409EB-1EDD-4497-9724-D40539D92A5B}">
      <dgm:prSet/>
      <dgm:spPr/>
      <dgm:t>
        <a:bodyPr/>
        <a:lstStyle/>
        <a:p>
          <a:endParaRPr lang="en-US"/>
        </a:p>
      </dgm:t>
    </dgm:pt>
    <dgm:pt modelId="{E6336AEF-AC1B-4E52-8CC6-4587CAB32366}">
      <dgm:prSet/>
      <dgm:spPr/>
      <dgm:t>
        <a:bodyPr/>
        <a:lstStyle/>
        <a:p>
          <a:r>
            <a:rPr lang="en-US" dirty="0" smtClean="0"/>
            <a:t>Evaluate promotional strategies </a:t>
          </a:r>
          <a:endParaRPr lang="en-US" dirty="0"/>
        </a:p>
      </dgm:t>
    </dgm:pt>
    <dgm:pt modelId="{38C64D00-D940-4EA4-9F7D-69AB4D3D38AB}" type="parTrans" cxnId="{70EA8FE7-0B0F-49C5-82AB-0318E88EA510}">
      <dgm:prSet/>
      <dgm:spPr/>
      <dgm:t>
        <a:bodyPr/>
        <a:lstStyle/>
        <a:p>
          <a:endParaRPr lang="en-US"/>
        </a:p>
      </dgm:t>
    </dgm:pt>
    <dgm:pt modelId="{10B691FE-1B7F-4F04-B73B-4980CD744D51}" type="sibTrans" cxnId="{70EA8FE7-0B0F-49C5-82AB-0318E88EA510}">
      <dgm:prSet/>
      <dgm:spPr/>
      <dgm:t>
        <a:bodyPr/>
        <a:lstStyle/>
        <a:p>
          <a:endParaRPr lang="en-US"/>
        </a:p>
      </dgm:t>
    </dgm:pt>
    <dgm:pt modelId="{1EDB00E5-5866-4FBC-BDF5-D86AD42EEDBC}">
      <dgm:prSet/>
      <dgm:spPr/>
      <dgm:t>
        <a:bodyPr/>
        <a:lstStyle/>
        <a:p>
          <a:r>
            <a:rPr lang="en-US" dirty="0" smtClean="0"/>
            <a:t>Price goods and service </a:t>
          </a:r>
          <a:endParaRPr lang="en-US" dirty="0"/>
        </a:p>
      </dgm:t>
    </dgm:pt>
    <dgm:pt modelId="{B854F9D3-CDF8-4212-AF46-DF1E48E5A22F}" type="parTrans" cxnId="{89949B28-44FC-4BF4-A631-789FF24178E6}">
      <dgm:prSet/>
      <dgm:spPr/>
      <dgm:t>
        <a:bodyPr/>
        <a:lstStyle/>
        <a:p>
          <a:endParaRPr lang="en-US"/>
        </a:p>
      </dgm:t>
    </dgm:pt>
    <dgm:pt modelId="{325D417E-4B08-45E7-BF6C-44351DF7F7A5}" type="sibTrans" cxnId="{89949B28-44FC-4BF4-A631-789FF24178E6}">
      <dgm:prSet/>
      <dgm:spPr/>
      <dgm:t>
        <a:bodyPr/>
        <a:lstStyle/>
        <a:p>
          <a:endParaRPr lang="en-US"/>
        </a:p>
      </dgm:t>
    </dgm:pt>
    <dgm:pt modelId="{FCC76149-10D2-48A4-B966-434BA62C71F3}">
      <dgm:prSet/>
      <dgm:spPr/>
      <dgm:t>
        <a:bodyPr/>
        <a:lstStyle/>
        <a:p>
          <a:r>
            <a:rPr lang="en-US" dirty="0" smtClean="0"/>
            <a:t>Design workflow</a:t>
          </a:r>
          <a:endParaRPr lang="en-US" dirty="0"/>
        </a:p>
      </dgm:t>
    </dgm:pt>
    <dgm:pt modelId="{76D7891C-E0D5-47A2-A47A-7DD47AB3804B}" type="parTrans" cxnId="{B0F89005-D5D4-4760-8B83-1A371D4A093B}">
      <dgm:prSet/>
      <dgm:spPr/>
      <dgm:t>
        <a:bodyPr/>
        <a:lstStyle/>
        <a:p>
          <a:endParaRPr lang="en-US"/>
        </a:p>
      </dgm:t>
    </dgm:pt>
    <dgm:pt modelId="{30B80B2E-A7CC-4AD4-98F5-5DF266F29B4B}" type="sibTrans" cxnId="{B0F89005-D5D4-4760-8B83-1A371D4A093B}">
      <dgm:prSet/>
      <dgm:spPr/>
      <dgm:t>
        <a:bodyPr/>
        <a:lstStyle/>
        <a:p>
          <a:endParaRPr lang="en-US"/>
        </a:p>
      </dgm:t>
    </dgm:pt>
    <dgm:pt modelId="{8CC46819-6F41-43D4-86CE-3BF7EE80AEB7}">
      <dgm:prSet/>
      <dgm:spPr/>
      <dgm:t>
        <a:bodyPr/>
        <a:lstStyle/>
        <a:p>
          <a:r>
            <a:rPr lang="en-US" dirty="0" smtClean="0"/>
            <a:t>Perform quality assurance initiative </a:t>
          </a:r>
          <a:endParaRPr lang="en-US" dirty="0"/>
        </a:p>
      </dgm:t>
    </dgm:pt>
    <dgm:pt modelId="{C35CBE39-4DC3-45B9-845B-6FE048318210}" type="parTrans" cxnId="{81AE93D1-78B3-4634-87E1-5ECF644D426B}">
      <dgm:prSet/>
      <dgm:spPr/>
      <dgm:t>
        <a:bodyPr/>
        <a:lstStyle/>
        <a:p>
          <a:endParaRPr lang="en-US"/>
        </a:p>
      </dgm:t>
    </dgm:pt>
    <dgm:pt modelId="{6A416E70-6A9E-48AE-A170-A203DF3DD773}" type="sibTrans" cxnId="{81AE93D1-78B3-4634-87E1-5ECF644D426B}">
      <dgm:prSet/>
      <dgm:spPr/>
      <dgm:t>
        <a:bodyPr/>
        <a:lstStyle/>
        <a:p>
          <a:endParaRPr lang="en-US"/>
        </a:p>
      </dgm:t>
    </dgm:pt>
    <dgm:pt modelId="{C8BC22AC-689F-4169-AA69-FEC71C9D0B90}" type="pres">
      <dgm:prSet presAssocID="{2DCC0243-6958-4234-9ED3-EC573A29EB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B604EF-1112-4CFA-A982-AF8C0C6AA527}" type="pres">
      <dgm:prSet presAssocID="{24FC0B86-2305-427D-9C3A-A3717CA11C9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9A5E5-8995-4575-B82B-12ADEEDA0F2E}" type="pres">
      <dgm:prSet presAssocID="{4A0046C6-BBE7-4762-8490-10B624C63171}" presName="sibTrans" presStyleCnt="0"/>
      <dgm:spPr/>
      <dgm:t>
        <a:bodyPr/>
        <a:lstStyle/>
        <a:p>
          <a:endParaRPr lang="en-US"/>
        </a:p>
      </dgm:t>
    </dgm:pt>
    <dgm:pt modelId="{8A4316C5-8FEA-425D-8441-04926B75B52A}" type="pres">
      <dgm:prSet presAssocID="{7174F6C2-4A4F-4F21-A3D5-BA53A0BF841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8AAB2-DA24-442C-87DF-D088061E48DE}" type="pres">
      <dgm:prSet presAssocID="{925C503A-EC59-4796-A2AD-079B4E8C7365}" presName="sibTrans" presStyleCnt="0"/>
      <dgm:spPr/>
      <dgm:t>
        <a:bodyPr/>
        <a:lstStyle/>
        <a:p>
          <a:endParaRPr lang="en-US"/>
        </a:p>
      </dgm:t>
    </dgm:pt>
    <dgm:pt modelId="{871A3CDE-F0D7-47CD-AF3A-0F6736E611CE}" type="pres">
      <dgm:prSet presAssocID="{BE1837A7-E216-4558-A818-94156CF5856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BAB5D-86BA-4264-AE7B-66BE69C70FCA}" type="pres">
      <dgm:prSet presAssocID="{B7F16323-4023-4191-BE24-55C2C6030BB9}" presName="sibTrans" presStyleCnt="0"/>
      <dgm:spPr/>
      <dgm:t>
        <a:bodyPr/>
        <a:lstStyle/>
        <a:p>
          <a:endParaRPr lang="en-US"/>
        </a:p>
      </dgm:t>
    </dgm:pt>
    <dgm:pt modelId="{7B6CCF66-95A7-4F60-9956-5EE98C49A669}" type="pres">
      <dgm:prSet presAssocID="{19104948-E370-4F9C-92A3-7183D61A0EF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94AE0-2483-4178-B987-74B64FA11224}" type="pres">
      <dgm:prSet presAssocID="{E635EF2E-732D-4FC1-BD3C-1ED713DF9D48}" presName="sibTrans" presStyleCnt="0"/>
      <dgm:spPr/>
      <dgm:t>
        <a:bodyPr/>
        <a:lstStyle/>
        <a:p>
          <a:endParaRPr lang="en-US"/>
        </a:p>
      </dgm:t>
    </dgm:pt>
    <dgm:pt modelId="{B47B2668-3FE3-4E1B-9B8D-83BC3A164E3A}" type="pres">
      <dgm:prSet presAssocID="{19DE79D8-C252-466E-9E8B-B315A9210DF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F1F5D-AAB1-405D-8C32-82BE228E0EE7}" type="pres">
      <dgm:prSet presAssocID="{2911EFA8-1F9D-47CF-9F32-66D9CBBC59DC}" presName="sibTrans" presStyleCnt="0"/>
      <dgm:spPr/>
      <dgm:t>
        <a:bodyPr/>
        <a:lstStyle/>
        <a:p>
          <a:endParaRPr lang="en-US"/>
        </a:p>
      </dgm:t>
    </dgm:pt>
    <dgm:pt modelId="{5EDFAEF9-007E-4C3B-B7F2-0C8F6F771A86}" type="pres">
      <dgm:prSet presAssocID="{DFCAB1BD-ADCC-4EFE-9AD8-8D0A15E93C0D}" presName="node" presStyleLbl="node1" presStyleIdx="5" presStyleCnt="6" custLinFactNeighborX="-1201" custLinFactNeighborY="-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EDB350-88A1-45C2-A641-660B6655EB13}" srcId="{7174F6C2-4A4F-4F21-A3D5-BA53A0BF841F}" destId="{BB6283EA-C6BC-4352-928C-20F7E49600D7}" srcOrd="1" destOrd="0" parTransId="{DDC4B2F7-D5C3-4524-A621-FF580A2CDC94}" sibTransId="{9894A903-A6F0-4ABF-B271-5089E55185B7}"/>
    <dgm:cxn modelId="{9FF4C18E-5513-45E3-AFAD-37611B93E3DD}" type="presOf" srcId="{22D76562-F67B-4D82-9E60-01222C628EA1}" destId="{871A3CDE-F0D7-47CD-AF3A-0F6736E611CE}" srcOrd="0" destOrd="2" presId="urn:microsoft.com/office/officeart/2005/8/layout/default#1"/>
    <dgm:cxn modelId="{70EA8FE7-0B0F-49C5-82AB-0318E88EA510}" srcId="{19DE79D8-C252-466E-9E8B-B315A9210DF0}" destId="{E6336AEF-AC1B-4E52-8CC6-4587CAB32366}" srcOrd="2" destOrd="0" parTransId="{38C64D00-D940-4EA4-9F7D-69AB4D3D38AB}" sibTransId="{10B691FE-1B7F-4F04-B73B-4980CD744D51}"/>
    <dgm:cxn modelId="{18944DDB-D0B7-4173-828B-BAF1F1A52CB6}" srcId="{2DCC0243-6958-4234-9ED3-EC573A29EB6B}" destId="{19104948-E370-4F9C-92A3-7183D61A0EF9}" srcOrd="3" destOrd="0" parTransId="{146119BB-2D1D-414D-90AA-FC0EC2892E6E}" sibTransId="{E635EF2E-732D-4FC1-BD3C-1ED713DF9D48}"/>
    <dgm:cxn modelId="{5CD074B1-26FF-4115-BAF4-29C22460604E}" type="presOf" srcId="{D301DFE3-5EC4-46BF-8BD9-5A1DE9DC5F87}" destId="{7B6CCF66-95A7-4F60-9956-5EE98C49A669}" srcOrd="0" destOrd="5" presId="urn:microsoft.com/office/officeart/2005/8/layout/default#1"/>
    <dgm:cxn modelId="{93EA168C-98E7-4B19-A84B-4C2F424E1383}" srcId="{19104948-E370-4F9C-92A3-7183D61A0EF9}" destId="{67350D25-2AB3-4504-916A-6C7EA2A86C10}" srcOrd="2" destOrd="0" parTransId="{2257B02A-7BB6-4DA6-B03D-53864B9AA725}" sibTransId="{20B39148-DA05-4746-ACE2-3CB6319E63E7}"/>
    <dgm:cxn modelId="{9EB1A813-B2B6-455F-91D3-0DC8B0A784B9}" srcId="{19104948-E370-4F9C-92A3-7183D61A0EF9}" destId="{D301DFE3-5EC4-46BF-8BD9-5A1DE9DC5F87}" srcOrd="4" destOrd="0" parTransId="{581DB4FF-56EB-47F1-BFF5-CD009E837120}" sibTransId="{1EE1E2E4-0147-40A1-8871-5A36B09D35B6}"/>
    <dgm:cxn modelId="{7B86D202-E791-4B22-8FF0-80818CC43C2A}" srcId="{24FC0B86-2305-427D-9C3A-A3717CA11C9E}" destId="{2B42CAFD-97A4-4C53-8EE5-AA058AB1C8C2}" srcOrd="1" destOrd="0" parTransId="{2AE729C0-A052-427B-BCF9-F76BAE63460A}" sibTransId="{E53257D8-F7F9-467E-BE78-905C20493B78}"/>
    <dgm:cxn modelId="{83C4420E-AB26-43A1-9DA7-845002AFA00C}" type="presOf" srcId="{E6336AEF-AC1B-4E52-8CC6-4587CAB32366}" destId="{B47B2668-3FE3-4E1B-9B8D-83BC3A164E3A}" srcOrd="0" destOrd="3" presId="urn:microsoft.com/office/officeart/2005/8/layout/default#1"/>
    <dgm:cxn modelId="{295672BD-778E-4D93-BE17-BB85E4DA2580}" type="presOf" srcId="{A12863B3-CF2D-4674-ACDC-173B3B4FE25D}" destId="{871A3CDE-F0D7-47CD-AF3A-0F6736E611CE}" srcOrd="0" destOrd="3" presId="urn:microsoft.com/office/officeart/2005/8/layout/default#1"/>
    <dgm:cxn modelId="{0A290513-ED27-4853-8755-E1C546A904FA}" type="presOf" srcId="{CF4D9976-08BE-471C-85D1-6F6B9724CFCC}" destId="{7B6CCF66-95A7-4F60-9956-5EE98C49A669}" srcOrd="0" destOrd="1" presId="urn:microsoft.com/office/officeart/2005/8/layout/default#1"/>
    <dgm:cxn modelId="{659F25C6-C225-4785-BBDD-28C56930CBD0}" type="presOf" srcId="{2B42CAFD-97A4-4C53-8EE5-AA058AB1C8C2}" destId="{7EB604EF-1112-4CFA-A982-AF8C0C6AA527}" srcOrd="0" destOrd="2" presId="urn:microsoft.com/office/officeart/2005/8/layout/default#1"/>
    <dgm:cxn modelId="{CCF2E986-7ED9-4D97-9632-63D84DCA1457}" type="presOf" srcId="{E1DD078C-DDCC-428A-9B56-3883BEC923AA}" destId="{8A4316C5-8FEA-425D-8441-04926B75B52A}" srcOrd="0" destOrd="4" presId="urn:microsoft.com/office/officeart/2005/8/layout/default#1"/>
    <dgm:cxn modelId="{18C179DC-4C08-438A-9410-97B619DCA601}" type="presOf" srcId="{7174F6C2-4A4F-4F21-A3D5-BA53A0BF841F}" destId="{8A4316C5-8FEA-425D-8441-04926B75B52A}" srcOrd="0" destOrd="0" presId="urn:microsoft.com/office/officeart/2005/8/layout/default#1"/>
    <dgm:cxn modelId="{BBA0B3F6-B503-4C4F-9B74-5EFD469AB494}" type="presOf" srcId="{19104948-E370-4F9C-92A3-7183D61A0EF9}" destId="{7B6CCF66-95A7-4F60-9956-5EE98C49A669}" srcOrd="0" destOrd="0" presId="urn:microsoft.com/office/officeart/2005/8/layout/default#1"/>
    <dgm:cxn modelId="{81AE93D1-78B3-4634-87E1-5ECF644D426B}" srcId="{DFCAB1BD-ADCC-4EFE-9AD8-8D0A15E93C0D}" destId="{8CC46819-6F41-43D4-86CE-3BF7EE80AEB7}" srcOrd="1" destOrd="0" parTransId="{C35CBE39-4DC3-45B9-845B-6FE048318210}" sibTransId="{6A416E70-6A9E-48AE-A170-A203DF3DD773}"/>
    <dgm:cxn modelId="{0D931FF8-DD76-4DE9-B3FE-FBF4F026AF8F}" type="presOf" srcId="{19DE79D8-C252-466E-9E8B-B315A9210DF0}" destId="{B47B2668-3FE3-4E1B-9B8D-83BC3A164E3A}" srcOrd="0" destOrd="0" presId="urn:microsoft.com/office/officeart/2005/8/layout/default#1"/>
    <dgm:cxn modelId="{B376B80D-230D-4F47-AA90-C20DE446390A}" srcId="{19104948-E370-4F9C-92A3-7183D61A0EF9}" destId="{CF4D9976-08BE-471C-85D1-6F6B9724CFCC}" srcOrd="0" destOrd="0" parTransId="{9EEF33E3-7FA0-44BF-8AA6-3F5341288122}" sibTransId="{ED513997-F682-4155-8A96-8878C00B6BCA}"/>
    <dgm:cxn modelId="{0912C5A8-B21E-474C-8ED1-265C0224A3AA}" srcId="{19104948-E370-4F9C-92A3-7183D61A0EF9}" destId="{7AC99EC4-C7D9-47F6-8C84-052F77CA5160}" srcOrd="3" destOrd="0" parTransId="{181F98E9-856A-4440-A9FA-6368136EA0EF}" sibTransId="{AEED5C35-3232-4536-A04B-2A591303B803}"/>
    <dgm:cxn modelId="{DDBC602F-1ACC-4F81-9B6D-4A47EA13ED54}" type="presOf" srcId="{67350D25-2AB3-4504-916A-6C7EA2A86C10}" destId="{7B6CCF66-95A7-4F60-9956-5EE98C49A669}" srcOrd="0" destOrd="3" presId="urn:microsoft.com/office/officeart/2005/8/layout/default#1"/>
    <dgm:cxn modelId="{535C7CC7-24CA-4662-8E0D-025FBC1B4AB4}" type="presOf" srcId="{8A01F344-2D84-4D7B-8048-40B99B9E23CD}" destId="{8A4316C5-8FEA-425D-8441-04926B75B52A}" srcOrd="0" destOrd="3" presId="urn:microsoft.com/office/officeart/2005/8/layout/default#1"/>
    <dgm:cxn modelId="{887E9DAC-BC56-42B7-B3D5-8FAD1C9085DB}" type="presOf" srcId="{89489BA7-929F-4911-BD0A-164C3317126B}" destId="{7EB604EF-1112-4CFA-A982-AF8C0C6AA527}" srcOrd="0" destOrd="1" presId="urn:microsoft.com/office/officeart/2005/8/layout/default#1"/>
    <dgm:cxn modelId="{FCCB5E18-4B9D-4755-B719-BF42CA35471A}" type="presOf" srcId="{DFCAB1BD-ADCC-4EFE-9AD8-8D0A15E93C0D}" destId="{5EDFAEF9-007E-4C3B-B7F2-0C8F6F771A86}" srcOrd="0" destOrd="0" presId="urn:microsoft.com/office/officeart/2005/8/layout/default#1"/>
    <dgm:cxn modelId="{0E3F0433-8DED-4821-845C-0F5A5B2913B2}" srcId="{2DCC0243-6958-4234-9ED3-EC573A29EB6B}" destId="{DFCAB1BD-ADCC-4EFE-9AD8-8D0A15E93C0D}" srcOrd="5" destOrd="0" parTransId="{CDF9372E-CE0C-471A-A7AF-78E6DA5FFF83}" sibTransId="{DCD93D71-3254-4DD4-8373-74311B800C50}"/>
    <dgm:cxn modelId="{E951F7F5-2942-4774-B670-C726607340CA}" srcId="{BE1837A7-E216-4558-A818-94156CF58560}" destId="{22D76562-F67B-4D82-9E60-01222C628EA1}" srcOrd="1" destOrd="0" parTransId="{F0083006-BC6E-44C4-8FBE-4D0647BA78C5}" sibTransId="{AE9FBE8F-976F-449F-8A9E-8E7D21AB2D57}"/>
    <dgm:cxn modelId="{8D1463CA-FB0D-4A51-A4DE-8C5D78E5C3CF}" srcId="{24FC0B86-2305-427D-9C3A-A3717CA11C9E}" destId="{50CC30CE-9974-4239-8A86-495C9067CB6E}" srcOrd="3" destOrd="0" parTransId="{AED4EC70-4E22-44FE-80CF-3B2BC2DC3AF3}" sibTransId="{EA8296F1-8A54-41AF-9C39-DF851DF4E788}"/>
    <dgm:cxn modelId="{5551A73F-417F-4228-9628-29271769CFD4}" srcId="{7174F6C2-4A4F-4F21-A3D5-BA53A0BF841F}" destId="{8A01F344-2D84-4D7B-8048-40B99B9E23CD}" srcOrd="2" destOrd="0" parTransId="{15FAEC39-532A-49DB-AD98-F46B9A6A5670}" sibTransId="{19B649B6-6E77-4581-962F-02A214E28DF5}"/>
    <dgm:cxn modelId="{B0F89005-D5D4-4760-8B83-1A371D4A093B}" srcId="{DFCAB1BD-ADCC-4EFE-9AD8-8D0A15E93C0D}" destId="{FCC76149-10D2-48A4-B966-434BA62C71F3}" srcOrd="0" destOrd="0" parTransId="{76D7891C-E0D5-47A2-A47A-7DD47AB3804B}" sibTransId="{30B80B2E-A7CC-4AD4-98F5-5DF266F29B4B}"/>
    <dgm:cxn modelId="{89949B28-44FC-4BF4-A631-789FF24178E6}" srcId="{19DE79D8-C252-466E-9E8B-B315A9210DF0}" destId="{1EDB00E5-5866-4FBC-BDF5-D86AD42EEDBC}" srcOrd="3" destOrd="0" parTransId="{B854F9D3-CDF8-4212-AF46-DF1E48E5A22F}" sibTransId="{325D417E-4B08-45E7-BF6C-44351DF7F7A5}"/>
    <dgm:cxn modelId="{0F993793-668E-4F87-A296-75B46D0B32CD}" type="presOf" srcId="{D391C582-AC62-4F44-A5C0-E33AD5896D67}" destId="{7B6CCF66-95A7-4F60-9956-5EE98C49A669}" srcOrd="0" destOrd="2" presId="urn:microsoft.com/office/officeart/2005/8/layout/default#1"/>
    <dgm:cxn modelId="{02BA4301-8836-49CE-AA0C-7C8F9FDB59CD}" srcId="{24FC0B86-2305-427D-9C3A-A3717CA11C9E}" destId="{639AC3C7-64A1-4BB9-9076-8BBB61B980A8}" srcOrd="2" destOrd="0" parTransId="{782BD35B-F911-4930-AE44-67B769E1CBAD}" sibTransId="{F55D28B7-D4DD-4030-BC01-6483203127E1}"/>
    <dgm:cxn modelId="{F583AD86-2356-4638-90C5-BC0B07B87813}" type="presOf" srcId="{8CC46819-6F41-43D4-86CE-3BF7EE80AEB7}" destId="{5EDFAEF9-007E-4C3B-B7F2-0C8F6F771A86}" srcOrd="0" destOrd="2" presId="urn:microsoft.com/office/officeart/2005/8/layout/default#1"/>
    <dgm:cxn modelId="{DDE1A4D6-622C-4E66-9173-A53A05033F29}" srcId="{7174F6C2-4A4F-4F21-A3D5-BA53A0BF841F}" destId="{7A94DD57-9B67-4BDF-A6FA-23D0AB32DF74}" srcOrd="0" destOrd="0" parTransId="{4AA89A74-E7EA-43D3-AA11-80BE9B6151DA}" sibTransId="{CF6705E4-7B11-498D-B52F-706D6DAD43B7}"/>
    <dgm:cxn modelId="{C4B959E8-B3C7-4ADF-86E2-5D217B6E4C24}" srcId="{24FC0B86-2305-427D-9C3A-A3717CA11C9E}" destId="{89489BA7-929F-4911-BD0A-164C3317126B}" srcOrd="0" destOrd="0" parTransId="{FC39C329-B84C-412E-860A-ACE6928326B0}" sibTransId="{99BF1CEA-F70C-44D4-A773-0341AA4DFAED}"/>
    <dgm:cxn modelId="{C88D3072-19D4-45E7-B922-951F71316252}" type="presOf" srcId="{7A94DD57-9B67-4BDF-A6FA-23D0AB32DF74}" destId="{8A4316C5-8FEA-425D-8441-04926B75B52A}" srcOrd="0" destOrd="1" presId="urn:microsoft.com/office/officeart/2005/8/layout/default#1"/>
    <dgm:cxn modelId="{0EBCDE2F-E065-4511-BA08-4BBD99C3CF5D}" srcId="{2DCC0243-6958-4234-9ED3-EC573A29EB6B}" destId="{BE1837A7-E216-4558-A818-94156CF58560}" srcOrd="2" destOrd="0" parTransId="{6DB4D7F7-500D-4856-B38E-FFEC4880EB07}" sibTransId="{B7F16323-4023-4191-BE24-55C2C6030BB9}"/>
    <dgm:cxn modelId="{8932E3D3-2D52-4394-9853-8A367681F5B4}" srcId="{7174F6C2-4A4F-4F21-A3D5-BA53A0BF841F}" destId="{E1DD078C-DDCC-428A-9B56-3883BEC923AA}" srcOrd="3" destOrd="0" parTransId="{05539AB4-E473-4C47-B0F1-39419278E708}" sibTransId="{30D1B058-3213-4624-80AE-3E6845405E00}"/>
    <dgm:cxn modelId="{EF988CAC-04D6-417E-8619-D53D549DA3F5}" type="presOf" srcId="{BE1837A7-E216-4558-A818-94156CF58560}" destId="{871A3CDE-F0D7-47CD-AF3A-0F6736E611CE}" srcOrd="0" destOrd="0" presId="urn:microsoft.com/office/officeart/2005/8/layout/default#1"/>
    <dgm:cxn modelId="{5BE98E26-EBAF-4DF8-8F91-8B0B993F2544}" srcId="{2DCC0243-6958-4234-9ED3-EC573A29EB6B}" destId="{24FC0B86-2305-427D-9C3A-A3717CA11C9E}" srcOrd="0" destOrd="0" parTransId="{ECD9F165-7D01-417D-A55C-7C0FD1048B4F}" sibTransId="{4A0046C6-BBE7-4762-8490-10B624C63171}"/>
    <dgm:cxn modelId="{9552C01D-B01C-416F-849C-BBB0E5B84A43}" type="presOf" srcId="{1EDB00E5-5866-4FBC-BDF5-D86AD42EEDBC}" destId="{B47B2668-3FE3-4E1B-9B8D-83BC3A164E3A}" srcOrd="0" destOrd="4" presId="urn:microsoft.com/office/officeart/2005/8/layout/default#1"/>
    <dgm:cxn modelId="{D0B84120-D2F3-4EDB-BD0D-A8D8F66F069F}" srcId="{BE1837A7-E216-4558-A818-94156CF58560}" destId="{E4DBDAF2-352A-4681-9555-F5D46D57605A}" srcOrd="0" destOrd="0" parTransId="{94C0E9AD-6950-4ABC-9309-D6DB9AD98181}" sibTransId="{25EA6119-776E-471C-A865-442A9DDEA037}"/>
    <dgm:cxn modelId="{54768B8E-E3A7-45E1-B23C-03728C80F857}" type="presOf" srcId="{7AC99EC4-C7D9-47F6-8C84-052F77CA5160}" destId="{7B6CCF66-95A7-4F60-9956-5EE98C49A669}" srcOrd="0" destOrd="4" presId="urn:microsoft.com/office/officeart/2005/8/layout/default#1"/>
    <dgm:cxn modelId="{E6748906-CBCC-4539-ACA4-035DEBAE5A62}" type="presOf" srcId="{2DCC0243-6958-4234-9ED3-EC573A29EB6B}" destId="{C8BC22AC-689F-4169-AA69-FEC71C9D0B90}" srcOrd="0" destOrd="0" presId="urn:microsoft.com/office/officeart/2005/8/layout/default#1"/>
    <dgm:cxn modelId="{8EF79272-3FB7-4C39-991B-DE853120E4FC}" type="presOf" srcId="{24FC0B86-2305-427D-9C3A-A3717CA11C9E}" destId="{7EB604EF-1112-4CFA-A982-AF8C0C6AA527}" srcOrd="0" destOrd="0" presId="urn:microsoft.com/office/officeart/2005/8/layout/default#1"/>
    <dgm:cxn modelId="{C3EAF915-6A0C-40F7-B998-E8404A37C8EC}" srcId="{BE1837A7-E216-4558-A818-94156CF58560}" destId="{A12863B3-CF2D-4674-ACDC-173B3B4FE25D}" srcOrd="2" destOrd="0" parTransId="{482A8BD4-20DD-4404-80C7-B4D57B7A7ACC}" sibTransId="{D365A941-AA1F-49EB-9BB4-A0B9D3F3B141}"/>
    <dgm:cxn modelId="{88B008F0-80C1-4FBF-AE40-99B3B89C0C3B}" srcId="{19DE79D8-C252-466E-9E8B-B315A9210DF0}" destId="{21EF70DE-C5BA-4D86-8DF4-1124FBE55B82}" srcOrd="0" destOrd="0" parTransId="{D85A7983-C6E0-47AF-91DF-9385A9289622}" sibTransId="{D4B3DCA3-C7CF-4CBA-AA01-DFA8D9776380}"/>
    <dgm:cxn modelId="{ADFD320D-7960-42A8-B566-4BA1913DAA72}" type="presOf" srcId="{BB6283EA-C6BC-4352-928C-20F7E49600D7}" destId="{8A4316C5-8FEA-425D-8441-04926B75B52A}" srcOrd="0" destOrd="2" presId="urn:microsoft.com/office/officeart/2005/8/layout/default#1"/>
    <dgm:cxn modelId="{DC583054-F4D8-47E5-B691-40FBCB637927}" srcId="{19104948-E370-4F9C-92A3-7183D61A0EF9}" destId="{D391C582-AC62-4F44-A5C0-E33AD5896D67}" srcOrd="1" destOrd="0" parTransId="{DDF66DB9-E9DE-4CFA-B4DD-9F09211827A4}" sibTransId="{43F31758-59AB-4B3F-A389-9B62373ED74B}"/>
    <dgm:cxn modelId="{2F28FE97-D553-41B2-85BA-F850EDC35F39}" type="presOf" srcId="{21EF70DE-C5BA-4D86-8DF4-1124FBE55B82}" destId="{B47B2668-3FE3-4E1B-9B8D-83BC3A164E3A}" srcOrd="0" destOrd="1" presId="urn:microsoft.com/office/officeart/2005/8/layout/default#1"/>
    <dgm:cxn modelId="{835632AB-1968-491B-B378-8895097C27EC}" type="presOf" srcId="{FCC76149-10D2-48A4-B966-434BA62C71F3}" destId="{5EDFAEF9-007E-4C3B-B7F2-0C8F6F771A86}" srcOrd="0" destOrd="1" presId="urn:microsoft.com/office/officeart/2005/8/layout/default#1"/>
    <dgm:cxn modelId="{74B3134F-AFDA-4899-9235-070DC239D1B7}" type="presOf" srcId="{A6BD22E2-DD63-48B3-AF10-0A98FA61DE21}" destId="{B47B2668-3FE3-4E1B-9B8D-83BC3A164E3A}" srcOrd="0" destOrd="2" presId="urn:microsoft.com/office/officeart/2005/8/layout/default#1"/>
    <dgm:cxn modelId="{D3FB0F87-32A5-4CD2-B895-85D7004AC3F1}" type="presOf" srcId="{E4DBDAF2-352A-4681-9555-F5D46D57605A}" destId="{871A3CDE-F0D7-47CD-AF3A-0F6736E611CE}" srcOrd="0" destOrd="1" presId="urn:microsoft.com/office/officeart/2005/8/layout/default#1"/>
    <dgm:cxn modelId="{9E021624-2A4E-47F0-BBED-8456987288F3}" type="presOf" srcId="{50CC30CE-9974-4239-8A86-495C9067CB6E}" destId="{7EB604EF-1112-4CFA-A982-AF8C0C6AA527}" srcOrd="0" destOrd="4" presId="urn:microsoft.com/office/officeart/2005/8/layout/default#1"/>
    <dgm:cxn modelId="{BCEC4EFC-C091-4B8A-9DA1-D0DE35B4DDFD}" type="presOf" srcId="{639AC3C7-64A1-4BB9-9076-8BBB61B980A8}" destId="{7EB604EF-1112-4CFA-A982-AF8C0C6AA527}" srcOrd="0" destOrd="3" presId="urn:microsoft.com/office/officeart/2005/8/layout/default#1"/>
    <dgm:cxn modelId="{620409EB-1EDD-4497-9724-D40539D92A5B}" srcId="{19DE79D8-C252-466E-9E8B-B315A9210DF0}" destId="{A6BD22E2-DD63-48B3-AF10-0A98FA61DE21}" srcOrd="1" destOrd="0" parTransId="{FBDC8105-CC8C-43D8-A2AF-02B66E0DBACB}" sibTransId="{725DE498-EB7D-4F0D-9C1D-B8256E21AADE}"/>
    <dgm:cxn modelId="{01E2D78F-48CE-4E56-85BE-A8AEEC9C90A1}" srcId="{2DCC0243-6958-4234-9ED3-EC573A29EB6B}" destId="{7174F6C2-4A4F-4F21-A3D5-BA53A0BF841F}" srcOrd="1" destOrd="0" parTransId="{4F987630-B8C1-4C99-8B4C-F1DB7503EE63}" sibTransId="{925C503A-EC59-4796-A2AD-079B4E8C7365}"/>
    <dgm:cxn modelId="{C3653EFE-3C28-499C-B4C7-D7E1625CFB3D}" srcId="{2DCC0243-6958-4234-9ED3-EC573A29EB6B}" destId="{19DE79D8-C252-466E-9E8B-B315A9210DF0}" srcOrd="4" destOrd="0" parTransId="{E8725BB3-0E60-47EF-BBB2-B3EF81BA5A45}" sibTransId="{2911EFA8-1F9D-47CF-9F32-66D9CBBC59DC}"/>
    <dgm:cxn modelId="{1CFA12F7-7FE7-481C-8F98-EADD7DEB0D62}" type="presParOf" srcId="{C8BC22AC-689F-4169-AA69-FEC71C9D0B90}" destId="{7EB604EF-1112-4CFA-A982-AF8C0C6AA527}" srcOrd="0" destOrd="0" presId="urn:microsoft.com/office/officeart/2005/8/layout/default#1"/>
    <dgm:cxn modelId="{86616BF4-3387-42E4-BC7C-315F55E0921B}" type="presParOf" srcId="{C8BC22AC-689F-4169-AA69-FEC71C9D0B90}" destId="{75A9A5E5-8995-4575-B82B-12ADEEDA0F2E}" srcOrd="1" destOrd="0" presId="urn:microsoft.com/office/officeart/2005/8/layout/default#1"/>
    <dgm:cxn modelId="{64C7A9C4-42EF-4C7C-8661-B6B427158A9F}" type="presParOf" srcId="{C8BC22AC-689F-4169-AA69-FEC71C9D0B90}" destId="{8A4316C5-8FEA-425D-8441-04926B75B52A}" srcOrd="2" destOrd="0" presId="urn:microsoft.com/office/officeart/2005/8/layout/default#1"/>
    <dgm:cxn modelId="{4D0544E1-1FA6-4BF8-85FE-6B3D0C03CF39}" type="presParOf" srcId="{C8BC22AC-689F-4169-AA69-FEC71C9D0B90}" destId="{94A8AAB2-DA24-442C-87DF-D088061E48DE}" srcOrd="3" destOrd="0" presId="urn:microsoft.com/office/officeart/2005/8/layout/default#1"/>
    <dgm:cxn modelId="{DF3D3CE9-07EF-4401-9CFE-28ECE7C2770E}" type="presParOf" srcId="{C8BC22AC-689F-4169-AA69-FEC71C9D0B90}" destId="{871A3CDE-F0D7-47CD-AF3A-0F6736E611CE}" srcOrd="4" destOrd="0" presId="urn:microsoft.com/office/officeart/2005/8/layout/default#1"/>
    <dgm:cxn modelId="{E3EF24B0-F7B1-49E9-A7AB-360258EA250D}" type="presParOf" srcId="{C8BC22AC-689F-4169-AA69-FEC71C9D0B90}" destId="{51BBAB5D-86BA-4264-AE7B-66BE69C70FCA}" srcOrd="5" destOrd="0" presId="urn:microsoft.com/office/officeart/2005/8/layout/default#1"/>
    <dgm:cxn modelId="{9D81C777-6B97-4746-85CD-A045EEBB2973}" type="presParOf" srcId="{C8BC22AC-689F-4169-AA69-FEC71C9D0B90}" destId="{7B6CCF66-95A7-4F60-9956-5EE98C49A669}" srcOrd="6" destOrd="0" presId="urn:microsoft.com/office/officeart/2005/8/layout/default#1"/>
    <dgm:cxn modelId="{221468B2-AACE-4A06-843B-8D797EF45A2D}" type="presParOf" srcId="{C8BC22AC-689F-4169-AA69-FEC71C9D0B90}" destId="{5CA94AE0-2483-4178-B987-74B64FA11224}" srcOrd="7" destOrd="0" presId="urn:microsoft.com/office/officeart/2005/8/layout/default#1"/>
    <dgm:cxn modelId="{B0447584-909D-459E-84E6-8BB5054CEE46}" type="presParOf" srcId="{C8BC22AC-689F-4169-AA69-FEC71C9D0B90}" destId="{B47B2668-3FE3-4E1B-9B8D-83BC3A164E3A}" srcOrd="8" destOrd="0" presId="urn:microsoft.com/office/officeart/2005/8/layout/default#1"/>
    <dgm:cxn modelId="{FC8D87D8-79D3-4ED5-A474-D65F6693D00F}" type="presParOf" srcId="{C8BC22AC-689F-4169-AA69-FEC71C9D0B90}" destId="{8AEF1F5D-AAB1-405D-8C32-82BE228E0EE7}" srcOrd="9" destOrd="0" presId="urn:microsoft.com/office/officeart/2005/8/layout/default#1"/>
    <dgm:cxn modelId="{7EC0B5B4-5B71-41C4-828F-3D7B3F7EA576}" type="presParOf" srcId="{C8BC22AC-689F-4169-AA69-FEC71C9D0B90}" destId="{5EDFAEF9-007E-4C3B-B7F2-0C8F6F771A86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6871B4-AB62-4260-B97F-0C0090A1829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CAC862-E0FB-4CE9-810A-316AB0A388C7}">
      <dgm:prSet/>
      <dgm:spPr/>
      <dgm:t>
        <a:bodyPr/>
        <a:lstStyle/>
        <a:p>
          <a:pPr rtl="0"/>
          <a:r>
            <a:rPr lang="en-US" dirty="0" smtClean="0"/>
            <a:t>Activities that managers perform</a:t>
          </a:r>
          <a:endParaRPr lang="en-US" dirty="0"/>
        </a:p>
      </dgm:t>
    </dgm:pt>
    <dgm:pt modelId="{B8DEAA47-2DAA-4F93-9F0C-E79F937D4FD6}" type="parTrans" cxnId="{DA8F7A46-1E65-4609-A873-AFC9D748F05C}">
      <dgm:prSet/>
      <dgm:spPr/>
      <dgm:t>
        <a:bodyPr/>
        <a:lstStyle/>
        <a:p>
          <a:endParaRPr lang="en-US"/>
        </a:p>
      </dgm:t>
    </dgm:pt>
    <dgm:pt modelId="{8555AA21-F841-4B53-AEC1-599DCA9FF2FF}" type="sibTrans" cxnId="{DA8F7A46-1E65-4609-A873-AFC9D748F05C}">
      <dgm:prSet/>
      <dgm:spPr/>
      <dgm:t>
        <a:bodyPr/>
        <a:lstStyle/>
        <a:p>
          <a:endParaRPr lang="en-US"/>
        </a:p>
      </dgm:t>
    </dgm:pt>
    <dgm:pt modelId="{291280D8-70C1-452A-B5B3-CE517AE2DA7D}">
      <dgm:prSet/>
      <dgm:spPr/>
      <dgm:t>
        <a:bodyPr/>
        <a:lstStyle/>
        <a:p>
          <a:pPr rtl="0"/>
          <a:r>
            <a:rPr lang="en-US" dirty="0" smtClean="0"/>
            <a:t>Resources that managers need</a:t>
          </a:r>
          <a:endParaRPr lang="en-US" dirty="0"/>
        </a:p>
      </dgm:t>
    </dgm:pt>
    <dgm:pt modelId="{E08E45C9-D7CD-4098-9493-E78CBE50DBF3}" type="parTrans" cxnId="{F03D2026-B119-493A-8B6D-C2645ED0F631}">
      <dgm:prSet/>
      <dgm:spPr/>
      <dgm:t>
        <a:bodyPr/>
        <a:lstStyle/>
        <a:p>
          <a:endParaRPr lang="en-US"/>
        </a:p>
      </dgm:t>
    </dgm:pt>
    <dgm:pt modelId="{9AF43881-9CA3-42A1-B13F-851BDF4560F9}" type="sibTrans" cxnId="{F03D2026-B119-493A-8B6D-C2645ED0F631}">
      <dgm:prSet/>
      <dgm:spPr/>
      <dgm:t>
        <a:bodyPr/>
        <a:lstStyle/>
        <a:p>
          <a:endParaRPr lang="en-US"/>
        </a:p>
      </dgm:t>
    </dgm:pt>
    <dgm:pt modelId="{45F75373-14BB-4CDD-B1B4-69589390D7A1}">
      <dgm:prSet/>
      <dgm:spPr/>
      <dgm:t>
        <a:bodyPr/>
        <a:lstStyle/>
        <a:p>
          <a:pPr rtl="0"/>
          <a:r>
            <a:rPr lang="en-US" dirty="0" smtClean="0"/>
            <a:t>Levels at which managers make decisions.</a:t>
          </a:r>
          <a:endParaRPr lang="en-US" dirty="0"/>
        </a:p>
      </dgm:t>
    </dgm:pt>
    <dgm:pt modelId="{B748D294-CB89-4E06-9C24-04BF48469CB4}" type="parTrans" cxnId="{ED3FBBBB-DCBD-4670-BFE5-B065C5803605}">
      <dgm:prSet/>
      <dgm:spPr/>
      <dgm:t>
        <a:bodyPr/>
        <a:lstStyle/>
        <a:p>
          <a:endParaRPr lang="en-US"/>
        </a:p>
      </dgm:t>
    </dgm:pt>
    <dgm:pt modelId="{55289E5F-2479-42C9-867C-A57FA3482B84}" type="sibTrans" cxnId="{ED3FBBBB-DCBD-4670-BFE5-B065C5803605}">
      <dgm:prSet/>
      <dgm:spPr/>
      <dgm:t>
        <a:bodyPr/>
        <a:lstStyle/>
        <a:p>
          <a:endParaRPr lang="en-US"/>
        </a:p>
      </dgm:t>
    </dgm:pt>
    <dgm:pt modelId="{86220F02-C013-4570-BDE7-3E01DC0A2FDA}" type="pres">
      <dgm:prSet presAssocID="{DC6871B4-AB62-4260-B97F-0C0090A182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6318F-9DE2-4B4A-8193-47DA99DAAB76}" type="pres">
      <dgm:prSet presAssocID="{1CCAC862-E0FB-4CE9-810A-316AB0A388C7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73BD4-26AA-4534-A8D8-877FB09F10C4}" type="pres">
      <dgm:prSet presAssocID="{8555AA21-F841-4B53-AEC1-599DCA9FF2FF}" presName="space" presStyleCnt="0"/>
      <dgm:spPr/>
    </dgm:pt>
    <dgm:pt modelId="{6BDE8D5F-F0D1-43DC-8DF0-E8B7471A1008}" type="pres">
      <dgm:prSet presAssocID="{291280D8-70C1-452A-B5B3-CE517AE2DA7D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56F21-CBFC-4ABB-B51A-FFF36FA8EB5F}" type="pres">
      <dgm:prSet presAssocID="{9AF43881-9CA3-42A1-B13F-851BDF4560F9}" presName="space" presStyleCnt="0"/>
      <dgm:spPr/>
    </dgm:pt>
    <dgm:pt modelId="{C02D87F4-2B54-4E60-95CE-F8661F7E3917}" type="pres">
      <dgm:prSet presAssocID="{45F75373-14BB-4CDD-B1B4-69589390D7A1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8F7A46-1E65-4609-A873-AFC9D748F05C}" srcId="{DC6871B4-AB62-4260-B97F-0C0090A1829A}" destId="{1CCAC862-E0FB-4CE9-810A-316AB0A388C7}" srcOrd="0" destOrd="0" parTransId="{B8DEAA47-2DAA-4F93-9F0C-E79F937D4FD6}" sibTransId="{8555AA21-F841-4B53-AEC1-599DCA9FF2FF}"/>
    <dgm:cxn modelId="{C74C1183-B7A8-40FC-8BCE-8094E7427D1C}" type="presOf" srcId="{1CCAC862-E0FB-4CE9-810A-316AB0A388C7}" destId="{92D6318F-9DE2-4B4A-8193-47DA99DAAB76}" srcOrd="0" destOrd="0" presId="urn:microsoft.com/office/officeart/2005/8/layout/venn3"/>
    <dgm:cxn modelId="{C63D7A9F-776D-409F-BBBF-00E9B292023F}" type="presOf" srcId="{DC6871B4-AB62-4260-B97F-0C0090A1829A}" destId="{86220F02-C013-4570-BDE7-3E01DC0A2FDA}" srcOrd="0" destOrd="0" presId="urn:microsoft.com/office/officeart/2005/8/layout/venn3"/>
    <dgm:cxn modelId="{67259115-386A-4991-A01B-7DCBB3BBC884}" type="presOf" srcId="{291280D8-70C1-452A-B5B3-CE517AE2DA7D}" destId="{6BDE8D5F-F0D1-43DC-8DF0-E8B7471A1008}" srcOrd="0" destOrd="0" presId="urn:microsoft.com/office/officeart/2005/8/layout/venn3"/>
    <dgm:cxn modelId="{F03D2026-B119-493A-8B6D-C2645ED0F631}" srcId="{DC6871B4-AB62-4260-B97F-0C0090A1829A}" destId="{291280D8-70C1-452A-B5B3-CE517AE2DA7D}" srcOrd="1" destOrd="0" parTransId="{E08E45C9-D7CD-4098-9493-E78CBE50DBF3}" sibTransId="{9AF43881-9CA3-42A1-B13F-851BDF4560F9}"/>
    <dgm:cxn modelId="{72D1FD6D-2F3C-47E0-B52B-911684C05AB2}" type="presOf" srcId="{45F75373-14BB-4CDD-B1B4-69589390D7A1}" destId="{C02D87F4-2B54-4E60-95CE-F8661F7E3917}" srcOrd="0" destOrd="0" presId="urn:microsoft.com/office/officeart/2005/8/layout/venn3"/>
    <dgm:cxn modelId="{ED3FBBBB-DCBD-4670-BFE5-B065C5803605}" srcId="{DC6871B4-AB62-4260-B97F-0C0090A1829A}" destId="{45F75373-14BB-4CDD-B1B4-69589390D7A1}" srcOrd="2" destOrd="0" parTransId="{B748D294-CB89-4E06-9C24-04BF48469CB4}" sibTransId="{55289E5F-2479-42C9-867C-A57FA3482B84}"/>
    <dgm:cxn modelId="{30429471-07A6-46E8-B343-156CC61AC258}" type="presParOf" srcId="{86220F02-C013-4570-BDE7-3E01DC0A2FDA}" destId="{92D6318F-9DE2-4B4A-8193-47DA99DAAB76}" srcOrd="0" destOrd="0" presId="urn:microsoft.com/office/officeart/2005/8/layout/venn3"/>
    <dgm:cxn modelId="{CFFF28CD-FE93-4D6A-854A-23A58616873F}" type="presParOf" srcId="{86220F02-C013-4570-BDE7-3E01DC0A2FDA}" destId="{AA273BD4-26AA-4534-A8D8-877FB09F10C4}" srcOrd="1" destOrd="0" presId="urn:microsoft.com/office/officeart/2005/8/layout/venn3"/>
    <dgm:cxn modelId="{C6D7FF73-88AC-48A2-BDE9-1C8910DEF1F9}" type="presParOf" srcId="{86220F02-C013-4570-BDE7-3E01DC0A2FDA}" destId="{6BDE8D5F-F0D1-43DC-8DF0-E8B7471A1008}" srcOrd="2" destOrd="0" presId="urn:microsoft.com/office/officeart/2005/8/layout/venn3"/>
    <dgm:cxn modelId="{819B4254-FC63-4F5B-8834-0477D3D8A50C}" type="presParOf" srcId="{86220F02-C013-4570-BDE7-3E01DC0A2FDA}" destId="{C1756F21-CBFC-4ABB-B51A-FFF36FA8EB5F}" srcOrd="3" destOrd="0" presId="urn:microsoft.com/office/officeart/2005/8/layout/venn3"/>
    <dgm:cxn modelId="{9B81720A-60F2-4D9E-B021-EB402F3C2F6B}" type="presParOf" srcId="{86220F02-C013-4570-BDE7-3E01DC0A2FDA}" destId="{C02D87F4-2B54-4E60-95CE-F8661F7E391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CB2633-23A7-407A-9FC3-A4E16AC35ED1}" type="doc">
      <dgm:prSet loTypeId="urn:microsoft.com/office/officeart/2005/8/layout/cycle5" loCatId="cycle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31F29D2-1BBB-420D-AB91-D294443853E2}">
      <dgm:prSet/>
      <dgm:spPr/>
      <dgm:t>
        <a:bodyPr/>
        <a:lstStyle/>
        <a:p>
          <a:pPr rtl="0"/>
          <a:r>
            <a:rPr lang="en-US" dirty="0" smtClean="0"/>
            <a:t>Plan</a:t>
          </a:r>
          <a:endParaRPr lang="en-US" dirty="0"/>
        </a:p>
      </dgm:t>
    </dgm:pt>
    <dgm:pt modelId="{CB00C0D9-6DD4-4065-BD77-75B88C07F837}" type="parTrans" cxnId="{810D0A01-82F9-4BEF-AD55-9BCD7D439C89}">
      <dgm:prSet/>
      <dgm:spPr/>
      <dgm:t>
        <a:bodyPr/>
        <a:lstStyle/>
        <a:p>
          <a:endParaRPr lang="en-US"/>
        </a:p>
      </dgm:t>
    </dgm:pt>
    <dgm:pt modelId="{7A386E69-75C0-45E6-A95C-0DEC0ED68D1D}" type="sibTrans" cxnId="{810D0A01-82F9-4BEF-AD55-9BCD7D439C89}">
      <dgm:prSet/>
      <dgm:spPr/>
      <dgm:t>
        <a:bodyPr/>
        <a:lstStyle/>
        <a:p>
          <a:endParaRPr lang="en-US"/>
        </a:p>
      </dgm:t>
    </dgm:pt>
    <dgm:pt modelId="{053E184B-D2A8-4628-979C-841EDD0243D2}">
      <dgm:prSet/>
      <dgm:spPr/>
      <dgm:t>
        <a:bodyPr/>
        <a:lstStyle/>
        <a:p>
          <a:pPr rtl="0"/>
          <a:r>
            <a:rPr lang="en-US" dirty="0" smtClean="0"/>
            <a:t>Organize</a:t>
          </a:r>
          <a:endParaRPr lang="en-US" dirty="0"/>
        </a:p>
      </dgm:t>
    </dgm:pt>
    <dgm:pt modelId="{AD63D3A1-34D8-47A1-99EB-E5BCA8095671}" type="parTrans" cxnId="{F7DBC1F6-00A9-4E44-9F84-7864828981E0}">
      <dgm:prSet/>
      <dgm:spPr/>
      <dgm:t>
        <a:bodyPr/>
        <a:lstStyle/>
        <a:p>
          <a:endParaRPr lang="en-US"/>
        </a:p>
      </dgm:t>
    </dgm:pt>
    <dgm:pt modelId="{CF0C55B9-B427-4460-8C7F-8EFD9E28E8AB}" type="sibTrans" cxnId="{F7DBC1F6-00A9-4E44-9F84-7864828981E0}">
      <dgm:prSet/>
      <dgm:spPr/>
      <dgm:t>
        <a:bodyPr/>
        <a:lstStyle/>
        <a:p>
          <a:endParaRPr lang="en-US"/>
        </a:p>
      </dgm:t>
    </dgm:pt>
    <dgm:pt modelId="{AE54DE60-F39A-457A-A1D1-F4C97CBB3D42}">
      <dgm:prSet/>
      <dgm:spPr/>
      <dgm:t>
        <a:bodyPr/>
        <a:lstStyle/>
        <a:p>
          <a:pPr rtl="0"/>
          <a:r>
            <a:rPr lang="en-US" dirty="0" smtClean="0"/>
            <a:t>Lead</a:t>
          </a:r>
          <a:endParaRPr lang="en-US" dirty="0"/>
        </a:p>
      </dgm:t>
    </dgm:pt>
    <dgm:pt modelId="{4AC37725-9B86-4B63-8C3F-361BCA1A5A67}" type="parTrans" cxnId="{CC208F2D-BB41-4D4D-BAFD-BE997ACB0690}">
      <dgm:prSet/>
      <dgm:spPr/>
      <dgm:t>
        <a:bodyPr/>
        <a:lstStyle/>
        <a:p>
          <a:endParaRPr lang="en-US"/>
        </a:p>
      </dgm:t>
    </dgm:pt>
    <dgm:pt modelId="{F4426B62-3DCB-4C42-B56D-66E76C76B348}" type="sibTrans" cxnId="{CC208F2D-BB41-4D4D-BAFD-BE997ACB0690}">
      <dgm:prSet/>
      <dgm:spPr/>
      <dgm:t>
        <a:bodyPr/>
        <a:lstStyle/>
        <a:p>
          <a:endParaRPr lang="en-US"/>
        </a:p>
      </dgm:t>
    </dgm:pt>
    <dgm:pt modelId="{BD158594-F953-4778-BDEF-74FF173D445A}">
      <dgm:prSet/>
      <dgm:spPr/>
      <dgm:t>
        <a:bodyPr/>
        <a:lstStyle/>
        <a:p>
          <a:pPr rtl="0"/>
          <a:r>
            <a:rPr lang="en-US" dirty="0" smtClean="0"/>
            <a:t>Control </a:t>
          </a:r>
          <a:endParaRPr lang="en-US" dirty="0"/>
        </a:p>
      </dgm:t>
    </dgm:pt>
    <dgm:pt modelId="{49E00F0E-D3D2-4ADA-9C7C-371C38C3C281}" type="parTrans" cxnId="{EC1111B9-45AA-4DFE-8BC7-9283AD8533D4}">
      <dgm:prSet/>
      <dgm:spPr/>
      <dgm:t>
        <a:bodyPr/>
        <a:lstStyle/>
        <a:p>
          <a:endParaRPr lang="en-US"/>
        </a:p>
      </dgm:t>
    </dgm:pt>
    <dgm:pt modelId="{842884AF-7FC9-4C81-B201-0AF28AFAD8FF}" type="sibTrans" cxnId="{EC1111B9-45AA-4DFE-8BC7-9283AD8533D4}">
      <dgm:prSet/>
      <dgm:spPr/>
      <dgm:t>
        <a:bodyPr/>
        <a:lstStyle/>
        <a:p>
          <a:endParaRPr lang="en-US"/>
        </a:p>
      </dgm:t>
    </dgm:pt>
    <dgm:pt modelId="{551190B7-2EA2-4F3F-95A0-CA5DCBAA6D37}" type="pres">
      <dgm:prSet presAssocID="{21CB2633-23A7-407A-9FC3-A4E16AC35E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77BEF6-4837-4E85-ABD0-61A8E9476A57}" type="pres">
      <dgm:prSet presAssocID="{D31F29D2-1BBB-420D-AB91-D294443853E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9E257-FD24-4FF6-9916-046FF2A4B633}" type="pres">
      <dgm:prSet presAssocID="{D31F29D2-1BBB-420D-AB91-D294443853E2}" presName="spNode" presStyleCnt="0"/>
      <dgm:spPr/>
    </dgm:pt>
    <dgm:pt modelId="{85A8080B-75E7-445F-B677-139B1F5C2F6C}" type="pres">
      <dgm:prSet presAssocID="{7A386E69-75C0-45E6-A95C-0DEC0ED68D1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1734207D-DF59-4F66-8430-FC288EA51D1B}" type="pres">
      <dgm:prSet presAssocID="{053E184B-D2A8-4628-979C-841EDD0243D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BA2EC-D2F9-4496-8059-5170D00139E5}" type="pres">
      <dgm:prSet presAssocID="{053E184B-D2A8-4628-979C-841EDD0243D2}" presName="spNode" presStyleCnt="0"/>
      <dgm:spPr/>
    </dgm:pt>
    <dgm:pt modelId="{6E41A72C-20FC-46F9-BCDB-39C017ECBB7A}" type="pres">
      <dgm:prSet presAssocID="{CF0C55B9-B427-4460-8C7F-8EFD9E28E8AB}" presName="sibTrans" presStyleLbl="sibTrans1D1" presStyleIdx="1" presStyleCnt="4"/>
      <dgm:spPr/>
      <dgm:t>
        <a:bodyPr/>
        <a:lstStyle/>
        <a:p>
          <a:endParaRPr lang="en-US"/>
        </a:p>
      </dgm:t>
    </dgm:pt>
    <dgm:pt modelId="{C3692936-A753-4A54-ABEA-BF10F034B930}" type="pres">
      <dgm:prSet presAssocID="{AE54DE60-F39A-457A-A1D1-F4C97CBB3D4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0A0EC-20E7-4169-B5E1-BB8236BD2139}" type="pres">
      <dgm:prSet presAssocID="{AE54DE60-F39A-457A-A1D1-F4C97CBB3D42}" presName="spNode" presStyleCnt="0"/>
      <dgm:spPr/>
    </dgm:pt>
    <dgm:pt modelId="{F4A3CE49-3BDC-4A0B-97B0-245C4BC2845E}" type="pres">
      <dgm:prSet presAssocID="{F4426B62-3DCB-4C42-B56D-66E76C76B348}" presName="sibTrans" presStyleLbl="sibTrans1D1" presStyleIdx="2" presStyleCnt="4"/>
      <dgm:spPr/>
      <dgm:t>
        <a:bodyPr/>
        <a:lstStyle/>
        <a:p>
          <a:endParaRPr lang="en-US"/>
        </a:p>
      </dgm:t>
    </dgm:pt>
    <dgm:pt modelId="{74014BDD-3272-4979-A1B0-0CA8059EF254}" type="pres">
      <dgm:prSet presAssocID="{BD158594-F953-4778-BDEF-74FF173D44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DDEF3-D94D-4E8F-A29D-C02BEFFF657D}" type="pres">
      <dgm:prSet presAssocID="{BD158594-F953-4778-BDEF-74FF173D445A}" presName="spNode" presStyleCnt="0"/>
      <dgm:spPr/>
    </dgm:pt>
    <dgm:pt modelId="{46207D44-1736-4B8B-AE1B-6C7B060AD63E}" type="pres">
      <dgm:prSet presAssocID="{842884AF-7FC9-4C81-B201-0AF28AFAD8FF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63DD8B90-CB71-4C2B-B426-DE6DD390D8E4}" type="presOf" srcId="{AE54DE60-F39A-457A-A1D1-F4C97CBB3D42}" destId="{C3692936-A753-4A54-ABEA-BF10F034B930}" srcOrd="0" destOrd="0" presId="urn:microsoft.com/office/officeart/2005/8/layout/cycle5"/>
    <dgm:cxn modelId="{C76406D9-7725-4F4F-8812-0A0F40C7F9F2}" type="presOf" srcId="{7A386E69-75C0-45E6-A95C-0DEC0ED68D1D}" destId="{85A8080B-75E7-445F-B677-139B1F5C2F6C}" srcOrd="0" destOrd="0" presId="urn:microsoft.com/office/officeart/2005/8/layout/cycle5"/>
    <dgm:cxn modelId="{77391222-1083-4C52-AF84-30E667EEB8C8}" type="presOf" srcId="{21CB2633-23A7-407A-9FC3-A4E16AC35ED1}" destId="{551190B7-2EA2-4F3F-95A0-CA5DCBAA6D37}" srcOrd="0" destOrd="0" presId="urn:microsoft.com/office/officeart/2005/8/layout/cycle5"/>
    <dgm:cxn modelId="{87EC20CE-3A82-4699-A773-0F8874D60EF9}" type="presOf" srcId="{053E184B-D2A8-4628-979C-841EDD0243D2}" destId="{1734207D-DF59-4F66-8430-FC288EA51D1B}" srcOrd="0" destOrd="0" presId="urn:microsoft.com/office/officeart/2005/8/layout/cycle5"/>
    <dgm:cxn modelId="{F7DBC1F6-00A9-4E44-9F84-7864828981E0}" srcId="{21CB2633-23A7-407A-9FC3-A4E16AC35ED1}" destId="{053E184B-D2A8-4628-979C-841EDD0243D2}" srcOrd="1" destOrd="0" parTransId="{AD63D3A1-34D8-47A1-99EB-E5BCA8095671}" sibTransId="{CF0C55B9-B427-4460-8C7F-8EFD9E28E8AB}"/>
    <dgm:cxn modelId="{EC1111B9-45AA-4DFE-8BC7-9283AD8533D4}" srcId="{21CB2633-23A7-407A-9FC3-A4E16AC35ED1}" destId="{BD158594-F953-4778-BDEF-74FF173D445A}" srcOrd="3" destOrd="0" parTransId="{49E00F0E-D3D2-4ADA-9C7C-371C38C3C281}" sibTransId="{842884AF-7FC9-4C81-B201-0AF28AFAD8FF}"/>
    <dgm:cxn modelId="{B99D5380-FD94-4C14-A4B9-75E6894FE145}" type="presOf" srcId="{F4426B62-3DCB-4C42-B56D-66E76C76B348}" destId="{F4A3CE49-3BDC-4A0B-97B0-245C4BC2845E}" srcOrd="0" destOrd="0" presId="urn:microsoft.com/office/officeart/2005/8/layout/cycle5"/>
    <dgm:cxn modelId="{CC208F2D-BB41-4D4D-BAFD-BE997ACB0690}" srcId="{21CB2633-23A7-407A-9FC3-A4E16AC35ED1}" destId="{AE54DE60-F39A-457A-A1D1-F4C97CBB3D42}" srcOrd="2" destOrd="0" parTransId="{4AC37725-9B86-4B63-8C3F-361BCA1A5A67}" sibTransId="{F4426B62-3DCB-4C42-B56D-66E76C76B348}"/>
    <dgm:cxn modelId="{8B41C797-B100-4466-9D2A-8ACA89BBE03C}" type="presOf" srcId="{842884AF-7FC9-4C81-B201-0AF28AFAD8FF}" destId="{46207D44-1736-4B8B-AE1B-6C7B060AD63E}" srcOrd="0" destOrd="0" presId="urn:microsoft.com/office/officeart/2005/8/layout/cycle5"/>
    <dgm:cxn modelId="{1AE4E957-6F6F-48B9-879C-C0BC2330A0A9}" type="presOf" srcId="{BD158594-F953-4778-BDEF-74FF173D445A}" destId="{74014BDD-3272-4979-A1B0-0CA8059EF254}" srcOrd="0" destOrd="0" presId="urn:microsoft.com/office/officeart/2005/8/layout/cycle5"/>
    <dgm:cxn modelId="{96073814-50AD-4CC8-8AD8-8040E8487E51}" type="presOf" srcId="{CF0C55B9-B427-4460-8C7F-8EFD9E28E8AB}" destId="{6E41A72C-20FC-46F9-BCDB-39C017ECBB7A}" srcOrd="0" destOrd="0" presId="urn:microsoft.com/office/officeart/2005/8/layout/cycle5"/>
    <dgm:cxn modelId="{810D0A01-82F9-4BEF-AD55-9BCD7D439C89}" srcId="{21CB2633-23A7-407A-9FC3-A4E16AC35ED1}" destId="{D31F29D2-1BBB-420D-AB91-D294443853E2}" srcOrd="0" destOrd="0" parTransId="{CB00C0D9-6DD4-4065-BD77-75B88C07F837}" sibTransId="{7A386E69-75C0-45E6-A95C-0DEC0ED68D1D}"/>
    <dgm:cxn modelId="{D3DBA66C-04FD-4EBF-B98A-DD59C8C362BF}" type="presOf" srcId="{D31F29D2-1BBB-420D-AB91-D294443853E2}" destId="{5D77BEF6-4837-4E85-ABD0-61A8E9476A57}" srcOrd="0" destOrd="0" presId="urn:microsoft.com/office/officeart/2005/8/layout/cycle5"/>
    <dgm:cxn modelId="{79628E1B-EB31-4BF5-A1C9-F75F08C13BCA}" type="presParOf" srcId="{551190B7-2EA2-4F3F-95A0-CA5DCBAA6D37}" destId="{5D77BEF6-4837-4E85-ABD0-61A8E9476A57}" srcOrd="0" destOrd="0" presId="urn:microsoft.com/office/officeart/2005/8/layout/cycle5"/>
    <dgm:cxn modelId="{551634EE-A737-44D9-939E-03D36979A59D}" type="presParOf" srcId="{551190B7-2EA2-4F3F-95A0-CA5DCBAA6D37}" destId="{A5B9E257-FD24-4FF6-9916-046FF2A4B633}" srcOrd="1" destOrd="0" presId="urn:microsoft.com/office/officeart/2005/8/layout/cycle5"/>
    <dgm:cxn modelId="{3AED0DF6-BB46-41EC-8020-CCCEBC05E57F}" type="presParOf" srcId="{551190B7-2EA2-4F3F-95A0-CA5DCBAA6D37}" destId="{85A8080B-75E7-445F-B677-139B1F5C2F6C}" srcOrd="2" destOrd="0" presId="urn:microsoft.com/office/officeart/2005/8/layout/cycle5"/>
    <dgm:cxn modelId="{DA583C33-11BD-41F7-9059-F11246325D65}" type="presParOf" srcId="{551190B7-2EA2-4F3F-95A0-CA5DCBAA6D37}" destId="{1734207D-DF59-4F66-8430-FC288EA51D1B}" srcOrd="3" destOrd="0" presId="urn:microsoft.com/office/officeart/2005/8/layout/cycle5"/>
    <dgm:cxn modelId="{66AF0490-980B-4E83-97DA-D2FDDC6540E5}" type="presParOf" srcId="{551190B7-2EA2-4F3F-95A0-CA5DCBAA6D37}" destId="{252BA2EC-D2F9-4496-8059-5170D00139E5}" srcOrd="4" destOrd="0" presId="urn:microsoft.com/office/officeart/2005/8/layout/cycle5"/>
    <dgm:cxn modelId="{024F97DD-9B5C-42FD-8026-53F24F231E67}" type="presParOf" srcId="{551190B7-2EA2-4F3F-95A0-CA5DCBAA6D37}" destId="{6E41A72C-20FC-46F9-BCDB-39C017ECBB7A}" srcOrd="5" destOrd="0" presId="urn:microsoft.com/office/officeart/2005/8/layout/cycle5"/>
    <dgm:cxn modelId="{E1D152D0-B85B-4F93-A57F-1693B6DC87A4}" type="presParOf" srcId="{551190B7-2EA2-4F3F-95A0-CA5DCBAA6D37}" destId="{C3692936-A753-4A54-ABEA-BF10F034B930}" srcOrd="6" destOrd="0" presId="urn:microsoft.com/office/officeart/2005/8/layout/cycle5"/>
    <dgm:cxn modelId="{B1588043-FCED-4BE7-B630-6330CD46E8D0}" type="presParOf" srcId="{551190B7-2EA2-4F3F-95A0-CA5DCBAA6D37}" destId="{AF20A0EC-20E7-4169-B5E1-BB8236BD2139}" srcOrd="7" destOrd="0" presId="urn:microsoft.com/office/officeart/2005/8/layout/cycle5"/>
    <dgm:cxn modelId="{42F049EA-7D09-460D-A4BC-E7C973B088F3}" type="presParOf" srcId="{551190B7-2EA2-4F3F-95A0-CA5DCBAA6D37}" destId="{F4A3CE49-3BDC-4A0B-97B0-245C4BC2845E}" srcOrd="8" destOrd="0" presId="urn:microsoft.com/office/officeart/2005/8/layout/cycle5"/>
    <dgm:cxn modelId="{82DBC212-B30B-44D7-9CF9-222E4D5352F5}" type="presParOf" srcId="{551190B7-2EA2-4F3F-95A0-CA5DCBAA6D37}" destId="{74014BDD-3272-4979-A1B0-0CA8059EF254}" srcOrd="9" destOrd="0" presId="urn:microsoft.com/office/officeart/2005/8/layout/cycle5"/>
    <dgm:cxn modelId="{88B75E3F-5403-4850-85ED-F21462F0D6D2}" type="presParOf" srcId="{551190B7-2EA2-4F3F-95A0-CA5DCBAA6D37}" destId="{BE6DDEF3-D94D-4E8F-A29D-C02BEFFF657D}" srcOrd="10" destOrd="0" presId="urn:microsoft.com/office/officeart/2005/8/layout/cycle5"/>
    <dgm:cxn modelId="{7B4F7AA8-76AC-412E-A366-871B56F8AB53}" type="presParOf" srcId="{551190B7-2EA2-4F3F-95A0-CA5DCBAA6D37}" destId="{46207D44-1736-4B8B-AE1B-6C7B060AD63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2E3AB3-A797-4563-B90A-66A196A341D3}" type="doc">
      <dgm:prSet loTypeId="urn:microsoft.com/office/officeart/2005/8/layout/cycle6" loCatId="relationship" qsTypeId="urn:microsoft.com/office/officeart/2005/8/quickstyle/simple5" qsCatId="simple" csTypeId="urn:microsoft.com/office/officeart/2005/8/colors/colorful1#2" csCatId="colorful"/>
      <dgm:spPr/>
      <dgm:t>
        <a:bodyPr/>
        <a:lstStyle/>
        <a:p>
          <a:endParaRPr lang="en-US"/>
        </a:p>
      </dgm:t>
    </dgm:pt>
    <dgm:pt modelId="{82CF400C-49CA-489A-A7D5-FACA765B2FD5}">
      <dgm:prSet/>
      <dgm:spPr/>
      <dgm:t>
        <a:bodyPr/>
        <a:lstStyle/>
        <a:p>
          <a:pPr rtl="0"/>
          <a:r>
            <a:rPr lang="en-US" dirty="0" smtClean="0"/>
            <a:t>Money</a:t>
          </a:r>
          <a:endParaRPr lang="en-US" dirty="0"/>
        </a:p>
      </dgm:t>
    </dgm:pt>
    <dgm:pt modelId="{EEEDFED0-0CCA-4BC4-8058-93BCA3A45CF4}" type="parTrans" cxnId="{115C5315-7FF9-4F12-8C9D-3C003DC1C460}">
      <dgm:prSet/>
      <dgm:spPr/>
      <dgm:t>
        <a:bodyPr/>
        <a:lstStyle/>
        <a:p>
          <a:endParaRPr lang="en-US"/>
        </a:p>
      </dgm:t>
    </dgm:pt>
    <dgm:pt modelId="{DF3B8ACE-4E09-4EC5-8D5B-D18749EBBADE}" type="sibTrans" cxnId="{115C5315-7FF9-4F12-8C9D-3C003DC1C460}">
      <dgm:prSet/>
      <dgm:spPr/>
      <dgm:t>
        <a:bodyPr/>
        <a:lstStyle/>
        <a:p>
          <a:endParaRPr lang="en-US"/>
        </a:p>
      </dgm:t>
    </dgm:pt>
    <dgm:pt modelId="{9988188D-B51B-4F95-8537-7E13B5D5D943}">
      <dgm:prSet/>
      <dgm:spPr/>
      <dgm:t>
        <a:bodyPr/>
        <a:lstStyle/>
        <a:p>
          <a:pPr rtl="0"/>
          <a:r>
            <a:rPr lang="en-US" dirty="0" smtClean="0"/>
            <a:t>People</a:t>
          </a:r>
          <a:endParaRPr lang="en-US" dirty="0"/>
        </a:p>
      </dgm:t>
    </dgm:pt>
    <dgm:pt modelId="{61A81A72-7211-44D6-AE9F-489FC628B664}" type="parTrans" cxnId="{56167186-BE6E-44AD-A34F-2E1B3A75AC23}">
      <dgm:prSet/>
      <dgm:spPr/>
      <dgm:t>
        <a:bodyPr/>
        <a:lstStyle/>
        <a:p>
          <a:endParaRPr lang="en-US"/>
        </a:p>
      </dgm:t>
    </dgm:pt>
    <dgm:pt modelId="{1FE6996F-16F3-4C4B-9D47-284A3D648C35}" type="sibTrans" cxnId="{56167186-BE6E-44AD-A34F-2E1B3A75AC23}">
      <dgm:prSet/>
      <dgm:spPr/>
      <dgm:t>
        <a:bodyPr/>
        <a:lstStyle/>
        <a:p>
          <a:endParaRPr lang="en-US"/>
        </a:p>
      </dgm:t>
    </dgm:pt>
    <dgm:pt modelId="{D5EB633C-4153-43B0-80D7-3C05ABBD76DA}">
      <dgm:prSet/>
      <dgm:spPr/>
      <dgm:t>
        <a:bodyPr/>
        <a:lstStyle/>
        <a:p>
          <a:pPr rtl="0"/>
          <a:r>
            <a:rPr lang="en-US" dirty="0" smtClean="0"/>
            <a:t>Time</a:t>
          </a:r>
          <a:endParaRPr lang="en-US" dirty="0"/>
        </a:p>
      </dgm:t>
    </dgm:pt>
    <dgm:pt modelId="{20E0C16B-CE02-46A3-B6DB-DBF372CD1882}" type="parTrans" cxnId="{CECA80CF-EC33-436B-8D59-DCB18808476D}">
      <dgm:prSet/>
      <dgm:spPr/>
      <dgm:t>
        <a:bodyPr/>
        <a:lstStyle/>
        <a:p>
          <a:endParaRPr lang="en-US"/>
        </a:p>
      </dgm:t>
    </dgm:pt>
    <dgm:pt modelId="{333AD66F-569E-43ED-AFF1-8F00100300E8}" type="sibTrans" cxnId="{CECA80CF-EC33-436B-8D59-DCB18808476D}">
      <dgm:prSet/>
      <dgm:spPr/>
      <dgm:t>
        <a:bodyPr/>
        <a:lstStyle/>
        <a:p>
          <a:endParaRPr lang="en-US"/>
        </a:p>
      </dgm:t>
    </dgm:pt>
    <dgm:pt modelId="{449FA811-D8A2-4A99-BF9D-3A9C50086391}">
      <dgm:prSet/>
      <dgm:spPr/>
      <dgm:t>
        <a:bodyPr/>
        <a:lstStyle/>
        <a:p>
          <a:pPr rtl="0"/>
          <a:r>
            <a:rPr lang="en-US" dirty="0" smtClean="0"/>
            <a:t>Material</a:t>
          </a:r>
          <a:endParaRPr lang="en-US" dirty="0"/>
        </a:p>
      </dgm:t>
    </dgm:pt>
    <dgm:pt modelId="{C2C5047D-35C0-41F4-AA09-87D42CA815BB}" type="parTrans" cxnId="{354C259E-E387-45EF-8C5A-9C26EA941E25}">
      <dgm:prSet/>
      <dgm:spPr/>
      <dgm:t>
        <a:bodyPr/>
        <a:lstStyle/>
        <a:p>
          <a:endParaRPr lang="en-US"/>
        </a:p>
      </dgm:t>
    </dgm:pt>
    <dgm:pt modelId="{BF43251B-03FE-4BA6-9AA0-7B90DAECD852}" type="sibTrans" cxnId="{354C259E-E387-45EF-8C5A-9C26EA941E25}">
      <dgm:prSet/>
      <dgm:spPr/>
      <dgm:t>
        <a:bodyPr/>
        <a:lstStyle/>
        <a:p>
          <a:endParaRPr lang="en-US"/>
        </a:p>
      </dgm:t>
    </dgm:pt>
    <dgm:pt modelId="{A9D273E6-6D83-47D7-8E5D-33689370CB0A}">
      <dgm:prSet/>
      <dgm:spPr/>
      <dgm:t>
        <a:bodyPr/>
        <a:lstStyle/>
        <a:p>
          <a:pPr rtl="0"/>
          <a:r>
            <a:rPr lang="en-US" dirty="0" smtClean="0"/>
            <a:t>information</a:t>
          </a:r>
          <a:endParaRPr lang="en-US" dirty="0"/>
        </a:p>
      </dgm:t>
    </dgm:pt>
    <dgm:pt modelId="{48AC4348-5148-493F-B720-004AA830E4B5}" type="parTrans" cxnId="{F28FCFD9-2770-4D51-98B1-4FDA436274E5}">
      <dgm:prSet/>
      <dgm:spPr/>
      <dgm:t>
        <a:bodyPr/>
        <a:lstStyle/>
        <a:p>
          <a:endParaRPr lang="en-US"/>
        </a:p>
      </dgm:t>
    </dgm:pt>
    <dgm:pt modelId="{C92CB536-1ABA-4881-BF83-50CB24011E72}" type="sibTrans" cxnId="{F28FCFD9-2770-4D51-98B1-4FDA436274E5}">
      <dgm:prSet/>
      <dgm:spPr/>
      <dgm:t>
        <a:bodyPr/>
        <a:lstStyle/>
        <a:p>
          <a:endParaRPr lang="en-US"/>
        </a:p>
      </dgm:t>
    </dgm:pt>
    <dgm:pt modelId="{DFAE6B70-7F75-4C5A-A372-047DAD7A4B7C}" type="pres">
      <dgm:prSet presAssocID="{4C2E3AB3-A797-4563-B90A-66A196A341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1CA8C-98EA-41B6-9264-A0E0C56B8EAB}" type="pres">
      <dgm:prSet presAssocID="{82CF400C-49CA-489A-A7D5-FACA765B2FD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A9F0E-CB09-4489-8C64-40857679C599}" type="pres">
      <dgm:prSet presAssocID="{82CF400C-49CA-489A-A7D5-FACA765B2FD5}" presName="spNode" presStyleCnt="0"/>
      <dgm:spPr/>
    </dgm:pt>
    <dgm:pt modelId="{B8544786-6D52-46EF-97F0-B4412BD742FA}" type="pres">
      <dgm:prSet presAssocID="{DF3B8ACE-4E09-4EC5-8D5B-D18749EBBAD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B368E0A-0BA3-4170-9E02-7069B07C172B}" type="pres">
      <dgm:prSet presAssocID="{9988188D-B51B-4F95-8537-7E13B5D5D9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88C59-3F5A-43F2-A59E-2341FF989C63}" type="pres">
      <dgm:prSet presAssocID="{9988188D-B51B-4F95-8537-7E13B5D5D943}" presName="spNode" presStyleCnt="0"/>
      <dgm:spPr/>
    </dgm:pt>
    <dgm:pt modelId="{E3F88E30-3594-486F-9CC9-D8C7F300ABEF}" type="pres">
      <dgm:prSet presAssocID="{1FE6996F-16F3-4C4B-9D47-284A3D648C3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BAA8219-4AAD-4ED4-A4B7-BDE0B1BE10F7}" type="pres">
      <dgm:prSet presAssocID="{D5EB633C-4153-43B0-80D7-3C05ABBD76D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ED7DA-07DA-436C-850A-E302EDE5D39B}" type="pres">
      <dgm:prSet presAssocID="{D5EB633C-4153-43B0-80D7-3C05ABBD76DA}" presName="spNode" presStyleCnt="0"/>
      <dgm:spPr/>
    </dgm:pt>
    <dgm:pt modelId="{544756D7-71A6-4B04-8AE2-4209EC2FE6F6}" type="pres">
      <dgm:prSet presAssocID="{333AD66F-569E-43ED-AFF1-8F00100300E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0DC50EE-0FCE-45AC-ADAF-721C4CBBC400}" type="pres">
      <dgm:prSet presAssocID="{449FA811-D8A2-4A99-BF9D-3A9C5008639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27D6D-0CCF-484A-92B3-1816FD37D966}" type="pres">
      <dgm:prSet presAssocID="{449FA811-D8A2-4A99-BF9D-3A9C50086391}" presName="spNode" presStyleCnt="0"/>
      <dgm:spPr/>
    </dgm:pt>
    <dgm:pt modelId="{96F5C99A-4C08-48D4-B9E2-FE231AFF0922}" type="pres">
      <dgm:prSet presAssocID="{BF43251B-03FE-4BA6-9AA0-7B90DAECD85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0E9A74F-43E2-413D-AF00-DD4677B70785}" type="pres">
      <dgm:prSet presAssocID="{A9D273E6-6D83-47D7-8E5D-33689370CB0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520A5-E5EF-4F22-8C22-93745879C204}" type="pres">
      <dgm:prSet presAssocID="{A9D273E6-6D83-47D7-8E5D-33689370CB0A}" presName="spNode" presStyleCnt="0"/>
      <dgm:spPr/>
    </dgm:pt>
    <dgm:pt modelId="{6E8C3BE5-1B3F-4861-90D1-C29694714BC3}" type="pres">
      <dgm:prSet presAssocID="{C92CB536-1ABA-4881-BF83-50CB24011E7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15C5315-7FF9-4F12-8C9D-3C003DC1C460}" srcId="{4C2E3AB3-A797-4563-B90A-66A196A341D3}" destId="{82CF400C-49CA-489A-A7D5-FACA765B2FD5}" srcOrd="0" destOrd="0" parTransId="{EEEDFED0-0CCA-4BC4-8058-93BCA3A45CF4}" sibTransId="{DF3B8ACE-4E09-4EC5-8D5B-D18749EBBADE}"/>
    <dgm:cxn modelId="{E91FD798-EAE6-4685-9994-DBDC8231E805}" type="presOf" srcId="{DF3B8ACE-4E09-4EC5-8D5B-D18749EBBADE}" destId="{B8544786-6D52-46EF-97F0-B4412BD742FA}" srcOrd="0" destOrd="0" presId="urn:microsoft.com/office/officeart/2005/8/layout/cycle6"/>
    <dgm:cxn modelId="{0238BB7E-5C1E-423C-9C45-03238D0D686B}" type="presOf" srcId="{4C2E3AB3-A797-4563-B90A-66A196A341D3}" destId="{DFAE6B70-7F75-4C5A-A372-047DAD7A4B7C}" srcOrd="0" destOrd="0" presId="urn:microsoft.com/office/officeart/2005/8/layout/cycle6"/>
    <dgm:cxn modelId="{7F587CE7-1C22-4E62-8789-69382F18A3AD}" type="presOf" srcId="{9988188D-B51B-4F95-8537-7E13B5D5D943}" destId="{9B368E0A-0BA3-4170-9E02-7069B07C172B}" srcOrd="0" destOrd="0" presId="urn:microsoft.com/office/officeart/2005/8/layout/cycle6"/>
    <dgm:cxn modelId="{354C259E-E387-45EF-8C5A-9C26EA941E25}" srcId="{4C2E3AB3-A797-4563-B90A-66A196A341D3}" destId="{449FA811-D8A2-4A99-BF9D-3A9C50086391}" srcOrd="3" destOrd="0" parTransId="{C2C5047D-35C0-41F4-AA09-87D42CA815BB}" sibTransId="{BF43251B-03FE-4BA6-9AA0-7B90DAECD852}"/>
    <dgm:cxn modelId="{B90E2DBE-2F2A-44E7-94D4-CDCFB051743E}" type="presOf" srcId="{333AD66F-569E-43ED-AFF1-8F00100300E8}" destId="{544756D7-71A6-4B04-8AE2-4209EC2FE6F6}" srcOrd="0" destOrd="0" presId="urn:microsoft.com/office/officeart/2005/8/layout/cycle6"/>
    <dgm:cxn modelId="{4726FC9D-A1D7-4C9E-8EFB-89533E09AC3F}" type="presOf" srcId="{449FA811-D8A2-4A99-BF9D-3A9C50086391}" destId="{E0DC50EE-0FCE-45AC-ADAF-721C4CBBC400}" srcOrd="0" destOrd="0" presId="urn:microsoft.com/office/officeart/2005/8/layout/cycle6"/>
    <dgm:cxn modelId="{CECA80CF-EC33-436B-8D59-DCB18808476D}" srcId="{4C2E3AB3-A797-4563-B90A-66A196A341D3}" destId="{D5EB633C-4153-43B0-80D7-3C05ABBD76DA}" srcOrd="2" destOrd="0" parTransId="{20E0C16B-CE02-46A3-B6DB-DBF372CD1882}" sibTransId="{333AD66F-569E-43ED-AFF1-8F00100300E8}"/>
    <dgm:cxn modelId="{7A08BAA9-FBD3-40AB-AACA-673DC58BFF59}" type="presOf" srcId="{D5EB633C-4153-43B0-80D7-3C05ABBD76DA}" destId="{2BAA8219-4AAD-4ED4-A4B7-BDE0B1BE10F7}" srcOrd="0" destOrd="0" presId="urn:microsoft.com/office/officeart/2005/8/layout/cycle6"/>
    <dgm:cxn modelId="{2224871C-4215-4DDF-8FAD-38254E95BA11}" type="presOf" srcId="{BF43251B-03FE-4BA6-9AA0-7B90DAECD852}" destId="{96F5C99A-4C08-48D4-B9E2-FE231AFF0922}" srcOrd="0" destOrd="0" presId="urn:microsoft.com/office/officeart/2005/8/layout/cycle6"/>
    <dgm:cxn modelId="{26BF1014-F020-4540-B798-208727F14C78}" type="presOf" srcId="{82CF400C-49CA-489A-A7D5-FACA765B2FD5}" destId="{3081CA8C-98EA-41B6-9264-A0E0C56B8EAB}" srcOrd="0" destOrd="0" presId="urn:microsoft.com/office/officeart/2005/8/layout/cycle6"/>
    <dgm:cxn modelId="{41CA9C2C-FF17-4275-B9DD-C2784B6264A2}" type="presOf" srcId="{C92CB536-1ABA-4881-BF83-50CB24011E72}" destId="{6E8C3BE5-1B3F-4861-90D1-C29694714BC3}" srcOrd="0" destOrd="0" presId="urn:microsoft.com/office/officeart/2005/8/layout/cycle6"/>
    <dgm:cxn modelId="{F28FCFD9-2770-4D51-98B1-4FDA436274E5}" srcId="{4C2E3AB3-A797-4563-B90A-66A196A341D3}" destId="{A9D273E6-6D83-47D7-8E5D-33689370CB0A}" srcOrd="4" destOrd="0" parTransId="{48AC4348-5148-493F-B720-004AA830E4B5}" sibTransId="{C92CB536-1ABA-4881-BF83-50CB24011E72}"/>
    <dgm:cxn modelId="{EEBE7B09-F573-4AA9-A890-AF625B42B3DA}" type="presOf" srcId="{A9D273E6-6D83-47D7-8E5D-33689370CB0A}" destId="{20E9A74F-43E2-413D-AF00-DD4677B70785}" srcOrd="0" destOrd="0" presId="urn:microsoft.com/office/officeart/2005/8/layout/cycle6"/>
    <dgm:cxn modelId="{493106E0-A74E-47EA-9BE6-3A215D94F972}" type="presOf" srcId="{1FE6996F-16F3-4C4B-9D47-284A3D648C35}" destId="{E3F88E30-3594-486F-9CC9-D8C7F300ABEF}" srcOrd="0" destOrd="0" presId="urn:microsoft.com/office/officeart/2005/8/layout/cycle6"/>
    <dgm:cxn modelId="{56167186-BE6E-44AD-A34F-2E1B3A75AC23}" srcId="{4C2E3AB3-A797-4563-B90A-66A196A341D3}" destId="{9988188D-B51B-4F95-8537-7E13B5D5D943}" srcOrd="1" destOrd="0" parTransId="{61A81A72-7211-44D6-AE9F-489FC628B664}" sibTransId="{1FE6996F-16F3-4C4B-9D47-284A3D648C35}"/>
    <dgm:cxn modelId="{22750428-BAC2-4DC5-99E6-5308DD2A0A3A}" type="presParOf" srcId="{DFAE6B70-7F75-4C5A-A372-047DAD7A4B7C}" destId="{3081CA8C-98EA-41B6-9264-A0E0C56B8EAB}" srcOrd="0" destOrd="0" presId="urn:microsoft.com/office/officeart/2005/8/layout/cycle6"/>
    <dgm:cxn modelId="{3A15EEEC-4A25-453C-891A-C32D8079A7C9}" type="presParOf" srcId="{DFAE6B70-7F75-4C5A-A372-047DAD7A4B7C}" destId="{0C7A9F0E-CB09-4489-8C64-40857679C599}" srcOrd="1" destOrd="0" presId="urn:microsoft.com/office/officeart/2005/8/layout/cycle6"/>
    <dgm:cxn modelId="{414CAECD-CD0F-43F7-9B2E-AED6A867AD9F}" type="presParOf" srcId="{DFAE6B70-7F75-4C5A-A372-047DAD7A4B7C}" destId="{B8544786-6D52-46EF-97F0-B4412BD742FA}" srcOrd="2" destOrd="0" presId="urn:microsoft.com/office/officeart/2005/8/layout/cycle6"/>
    <dgm:cxn modelId="{41AEBB1D-7F5C-44AB-89BC-C77829232C4E}" type="presParOf" srcId="{DFAE6B70-7F75-4C5A-A372-047DAD7A4B7C}" destId="{9B368E0A-0BA3-4170-9E02-7069B07C172B}" srcOrd="3" destOrd="0" presId="urn:microsoft.com/office/officeart/2005/8/layout/cycle6"/>
    <dgm:cxn modelId="{AB37446A-2DEE-4F85-A763-885345BFD025}" type="presParOf" srcId="{DFAE6B70-7F75-4C5A-A372-047DAD7A4B7C}" destId="{6E388C59-3F5A-43F2-A59E-2341FF989C63}" srcOrd="4" destOrd="0" presId="urn:microsoft.com/office/officeart/2005/8/layout/cycle6"/>
    <dgm:cxn modelId="{EF94BB3A-D96A-4B49-B0BC-FE33B0CCA5CC}" type="presParOf" srcId="{DFAE6B70-7F75-4C5A-A372-047DAD7A4B7C}" destId="{E3F88E30-3594-486F-9CC9-D8C7F300ABEF}" srcOrd="5" destOrd="0" presId="urn:microsoft.com/office/officeart/2005/8/layout/cycle6"/>
    <dgm:cxn modelId="{2F15B333-A03D-4FD2-BA5D-702934BE027F}" type="presParOf" srcId="{DFAE6B70-7F75-4C5A-A372-047DAD7A4B7C}" destId="{2BAA8219-4AAD-4ED4-A4B7-BDE0B1BE10F7}" srcOrd="6" destOrd="0" presId="urn:microsoft.com/office/officeart/2005/8/layout/cycle6"/>
    <dgm:cxn modelId="{8D8627BA-A6A3-45EF-8C99-4F9080F07BD0}" type="presParOf" srcId="{DFAE6B70-7F75-4C5A-A372-047DAD7A4B7C}" destId="{5DFED7DA-07DA-436C-850A-E302EDE5D39B}" srcOrd="7" destOrd="0" presId="urn:microsoft.com/office/officeart/2005/8/layout/cycle6"/>
    <dgm:cxn modelId="{6C8F5BFE-0FA9-4E26-8C27-A6601DC79DCE}" type="presParOf" srcId="{DFAE6B70-7F75-4C5A-A372-047DAD7A4B7C}" destId="{544756D7-71A6-4B04-8AE2-4209EC2FE6F6}" srcOrd="8" destOrd="0" presId="urn:microsoft.com/office/officeart/2005/8/layout/cycle6"/>
    <dgm:cxn modelId="{C8150730-8D24-448D-AC53-52880EB5D5B9}" type="presParOf" srcId="{DFAE6B70-7F75-4C5A-A372-047DAD7A4B7C}" destId="{E0DC50EE-0FCE-45AC-ADAF-721C4CBBC400}" srcOrd="9" destOrd="0" presId="urn:microsoft.com/office/officeart/2005/8/layout/cycle6"/>
    <dgm:cxn modelId="{EA4300CE-C109-4550-B679-1FE72C496576}" type="presParOf" srcId="{DFAE6B70-7F75-4C5A-A372-047DAD7A4B7C}" destId="{7CE27D6D-0CCF-484A-92B3-1816FD37D966}" srcOrd="10" destOrd="0" presId="urn:microsoft.com/office/officeart/2005/8/layout/cycle6"/>
    <dgm:cxn modelId="{32044E54-9E86-4D27-A0A6-12F45DC3793C}" type="presParOf" srcId="{DFAE6B70-7F75-4C5A-A372-047DAD7A4B7C}" destId="{96F5C99A-4C08-48D4-B9E2-FE231AFF0922}" srcOrd="11" destOrd="0" presId="urn:microsoft.com/office/officeart/2005/8/layout/cycle6"/>
    <dgm:cxn modelId="{8C3EB2C8-433E-4160-8E55-6CA2E533A35B}" type="presParOf" srcId="{DFAE6B70-7F75-4C5A-A372-047DAD7A4B7C}" destId="{20E9A74F-43E2-413D-AF00-DD4677B70785}" srcOrd="12" destOrd="0" presId="urn:microsoft.com/office/officeart/2005/8/layout/cycle6"/>
    <dgm:cxn modelId="{0F508C1A-C3F9-415F-AF26-3CE5B1038FDC}" type="presParOf" srcId="{DFAE6B70-7F75-4C5A-A372-047DAD7A4B7C}" destId="{42D520A5-E5EF-4F22-8C22-93745879C204}" srcOrd="13" destOrd="0" presId="urn:microsoft.com/office/officeart/2005/8/layout/cycle6"/>
    <dgm:cxn modelId="{5910EE31-C6CE-4944-8B5D-CA4A7C52C64A}" type="presParOf" srcId="{DFAE6B70-7F75-4C5A-A372-047DAD7A4B7C}" destId="{6E8C3BE5-1B3F-4861-90D1-C29694714BC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B36B0C-5E2D-4AA4-AAFB-E779895C4B87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5A455E0-1030-4820-828C-7ADC17747879}">
      <dgm:prSet/>
      <dgm:spPr/>
      <dgm:t>
        <a:bodyPr/>
        <a:lstStyle/>
        <a:p>
          <a:pPr rtl="0"/>
          <a:r>
            <a:rPr lang="en-US" dirty="0" smtClean="0"/>
            <a:t>Energize</a:t>
          </a:r>
          <a:endParaRPr lang="en-US" dirty="0"/>
        </a:p>
      </dgm:t>
    </dgm:pt>
    <dgm:pt modelId="{E9AE4272-FCBF-44E4-B0F2-E92228C4520E}" type="parTrans" cxnId="{4166ED4F-77B5-41E5-ABB7-9BCC2E7D1B2C}">
      <dgm:prSet/>
      <dgm:spPr/>
      <dgm:t>
        <a:bodyPr/>
        <a:lstStyle/>
        <a:p>
          <a:endParaRPr lang="en-US"/>
        </a:p>
      </dgm:t>
    </dgm:pt>
    <dgm:pt modelId="{FABC9E7D-2208-47DD-B175-346950FF26A1}" type="sibTrans" cxnId="{4166ED4F-77B5-41E5-ABB7-9BCC2E7D1B2C}">
      <dgm:prSet/>
      <dgm:spPr/>
      <dgm:t>
        <a:bodyPr/>
        <a:lstStyle/>
        <a:p>
          <a:endParaRPr lang="en-US"/>
        </a:p>
      </dgm:t>
    </dgm:pt>
    <dgm:pt modelId="{9621501F-42B7-4F7B-9A1B-3106986FA31E}">
      <dgm:prSet/>
      <dgm:spPr/>
      <dgm:t>
        <a:bodyPr/>
        <a:lstStyle/>
        <a:p>
          <a:pPr rtl="0"/>
          <a:r>
            <a:rPr lang="en-US" smtClean="0"/>
            <a:t>Have a vision and ideas about what would like to see their organizations become in the future.</a:t>
          </a:r>
          <a:endParaRPr lang="en-US"/>
        </a:p>
      </dgm:t>
    </dgm:pt>
    <dgm:pt modelId="{B7C6A3A5-5992-4E28-9BD6-AF8E7BE2A75A}" type="parTrans" cxnId="{D146D491-276E-45B8-9BE3-05F98D435189}">
      <dgm:prSet/>
      <dgm:spPr/>
      <dgm:t>
        <a:bodyPr/>
        <a:lstStyle/>
        <a:p>
          <a:endParaRPr lang="en-US"/>
        </a:p>
      </dgm:t>
    </dgm:pt>
    <dgm:pt modelId="{416E328F-7E2C-4AF0-B1A7-20451EB58D7E}" type="sibTrans" cxnId="{D146D491-276E-45B8-9BE3-05F98D435189}">
      <dgm:prSet/>
      <dgm:spPr/>
      <dgm:t>
        <a:bodyPr/>
        <a:lstStyle/>
        <a:p>
          <a:endParaRPr lang="en-US"/>
        </a:p>
      </dgm:t>
    </dgm:pt>
    <dgm:pt modelId="{33F5D937-C38B-4168-9743-89EA3AF5C142}">
      <dgm:prSet/>
      <dgm:spPr/>
      <dgm:t>
        <a:bodyPr/>
        <a:lstStyle/>
        <a:p>
          <a:pPr rtl="0"/>
          <a:r>
            <a:rPr lang="en-US" smtClean="0"/>
            <a:t>Empower</a:t>
          </a:r>
          <a:endParaRPr lang="en-US"/>
        </a:p>
      </dgm:t>
    </dgm:pt>
    <dgm:pt modelId="{94D82AD1-EA95-4EEA-BF96-B9AC35743109}" type="parTrans" cxnId="{09D6C056-D5AA-4FE8-91C7-9E1AD299AB86}">
      <dgm:prSet/>
      <dgm:spPr/>
      <dgm:t>
        <a:bodyPr/>
        <a:lstStyle/>
        <a:p>
          <a:endParaRPr lang="en-US"/>
        </a:p>
      </dgm:t>
    </dgm:pt>
    <dgm:pt modelId="{D488C08F-08E3-425D-88DD-FCF7C853225B}" type="sibTrans" cxnId="{09D6C056-D5AA-4FE8-91C7-9E1AD299AB86}">
      <dgm:prSet/>
      <dgm:spPr/>
      <dgm:t>
        <a:bodyPr/>
        <a:lstStyle/>
        <a:p>
          <a:endParaRPr lang="en-US"/>
        </a:p>
      </dgm:t>
    </dgm:pt>
    <dgm:pt modelId="{61454C3F-7DAF-4202-8F8E-6E9A81280B56}">
      <dgm:prSet/>
      <dgm:spPr/>
      <dgm:t>
        <a:bodyPr/>
        <a:lstStyle/>
        <a:p>
          <a:pPr rtl="0"/>
          <a:r>
            <a:rPr lang="en-US" smtClean="0"/>
            <a:t>Provide the employees with training, resources, and advise and then let them get the job done </a:t>
          </a:r>
          <a:endParaRPr lang="en-US"/>
        </a:p>
      </dgm:t>
    </dgm:pt>
    <dgm:pt modelId="{8DEE0C3A-2048-4FA8-9D89-CFA0BB32108A}" type="parTrans" cxnId="{4DAD63E2-1E89-43E3-B65E-6A39CC2B6E30}">
      <dgm:prSet/>
      <dgm:spPr/>
      <dgm:t>
        <a:bodyPr/>
        <a:lstStyle/>
        <a:p>
          <a:endParaRPr lang="en-US"/>
        </a:p>
      </dgm:t>
    </dgm:pt>
    <dgm:pt modelId="{EA6F54A8-0D46-4A39-B4CB-1E6EE7E77D34}" type="sibTrans" cxnId="{4DAD63E2-1E89-43E3-B65E-6A39CC2B6E30}">
      <dgm:prSet/>
      <dgm:spPr/>
      <dgm:t>
        <a:bodyPr/>
        <a:lstStyle/>
        <a:p>
          <a:endParaRPr lang="en-US"/>
        </a:p>
      </dgm:t>
    </dgm:pt>
    <dgm:pt modelId="{DF752C10-0E4C-486C-AB7F-DC40975B6455}">
      <dgm:prSet/>
      <dgm:spPr/>
      <dgm:t>
        <a:bodyPr/>
        <a:lstStyle/>
        <a:p>
          <a:pPr rtl="0"/>
          <a:r>
            <a:rPr lang="en-US" smtClean="0"/>
            <a:t>Support</a:t>
          </a:r>
          <a:endParaRPr lang="en-US"/>
        </a:p>
      </dgm:t>
    </dgm:pt>
    <dgm:pt modelId="{E5509C82-2A87-46C3-963E-90E5C4B8CC7B}" type="parTrans" cxnId="{A52B0478-9700-442E-8CC1-EF41BA6CD344}">
      <dgm:prSet/>
      <dgm:spPr/>
      <dgm:t>
        <a:bodyPr/>
        <a:lstStyle/>
        <a:p>
          <a:endParaRPr lang="en-US"/>
        </a:p>
      </dgm:t>
    </dgm:pt>
    <dgm:pt modelId="{80E86C1C-2897-4C59-A03C-480241E69B59}" type="sibTrans" cxnId="{A52B0478-9700-442E-8CC1-EF41BA6CD344}">
      <dgm:prSet/>
      <dgm:spPr/>
      <dgm:t>
        <a:bodyPr/>
        <a:lstStyle/>
        <a:p>
          <a:endParaRPr lang="en-US"/>
        </a:p>
      </dgm:t>
    </dgm:pt>
    <dgm:pt modelId="{21EE8D0B-D95A-4490-8CB6-E662BA823D53}">
      <dgm:prSet/>
      <dgm:spPr/>
      <dgm:t>
        <a:bodyPr/>
        <a:lstStyle/>
        <a:p>
          <a:pPr rtl="0"/>
          <a:r>
            <a:rPr lang="en-US" smtClean="0"/>
            <a:t>Letting their employees know when they have done a good job, as well as helping them to learn when things are not going well.</a:t>
          </a:r>
          <a:endParaRPr lang="en-US"/>
        </a:p>
      </dgm:t>
    </dgm:pt>
    <dgm:pt modelId="{27E29B7D-E1B1-4FD9-9C58-CCF26F93DE51}" type="parTrans" cxnId="{F0000AB2-D68F-419E-90C1-8D23C41EF1D3}">
      <dgm:prSet/>
      <dgm:spPr/>
      <dgm:t>
        <a:bodyPr/>
        <a:lstStyle/>
        <a:p>
          <a:endParaRPr lang="en-US"/>
        </a:p>
      </dgm:t>
    </dgm:pt>
    <dgm:pt modelId="{6F5C6749-D4A8-4D28-9783-65AF72156019}" type="sibTrans" cxnId="{F0000AB2-D68F-419E-90C1-8D23C41EF1D3}">
      <dgm:prSet/>
      <dgm:spPr/>
      <dgm:t>
        <a:bodyPr/>
        <a:lstStyle/>
        <a:p>
          <a:endParaRPr lang="en-US"/>
        </a:p>
      </dgm:t>
    </dgm:pt>
    <dgm:pt modelId="{D64C1B66-D617-469D-B85E-A149F8172ACB}">
      <dgm:prSet/>
      <dgm:spPr/>
      <dgm:t>
        <a:bodyPr/>
        <a:lstStyle/>
        <a:p>
          <a:pPr rtl="0"/>
          <a:r>
            <a:rPr lang="en-US" smtClean="0"/>
            <a:t>Communicate</a:t>
          </a:r>
          <a:endParaRPr lang="en-US"/>
        </a:p>
      </dgm:t>
    </dgm:pt>
    <dgm:pt modelId="{82A8FD22-EAD2-4A72-A0F6-EDBBFBCCAAA3}" type="parTrans" cxnId="{AAF5B042-DC79-4E01-B4A1-AD3D3E5D6EE9}">
      <dgm:prSet/>
      <dgm:spPr/>
      <dgm:t>
        <a:bodyPr/>
        <a:lstStyle/>
        <a:p>
          <a:endParaRPr lang="en-US"/>
        </a:p>
      </dgm:t>
    </dgm:pt>
    <dgm:pt modelId="{41D52E09-A887-429F-820F-2ACC81E36546}" type="sibTrans" cxnId="{AAF5B042-DC79-4E01-B4A1-AD3D3E5D6EE9}">
      <dgm:prSet/>
      <dgm:spPr/>
      <dgm:t>
        <a:bodyPr/>
        <a:lstStyle/>
        <a:p>
          <a:endParaRPr lang="en-US"/>
        </a:p>
      </dgm:t>
    </dgm:pt>
    <dgm:pt modelId="{E20D2FB9-8A9B-443D-886E-EAFEC99C54B7}">
      <dgm:prSet/>
      <dgm:spPr/>
      <dgm:t>
        <a:bodyPr/>
        <a:lstStyle/>
        <a:p>
          <a:pPr rtl="0"/>
          <a:r>
            <a:rPr lang="en-US" smtClean="0"/>
            <a:t>The corn stone of communications is trust.</a:t>
          </a:r>
          <a:endParaRPr lang="en-US"/>
        </a:p>
      </dgm:t>
    </dgm:pt>
    <dgm:pt modelId="{FDEFD5E8-F5E4-4667-BE0C-444FD53A44CD}" type="parTrans" cxnId="{D264EA5B-35EE-4071-AB6D-CDF6E0255657}">
      <dgm:prSet/>
      <dgm:spPr/>
      <dgm:t>
        <a:bodyPr/>
        <a:lstStyle/>
        <a:p>
          <a:endParaRPr lang="en-US"/>
        </a:p>
      </dgm:t>
    </dgm:pt>
    <dgm:pt modelId="{BA4F7ED6-449A-4877-AEFE-62AE8691A746}" type="sibTrans" cxnId="{D264EA5B-35EE-4071-AB6D-CDF6E0255657}">
      <dgm:prSet/>
      <dgm:spPr/>
      <dgm:t>
        <a:bodyPr/>
        <a:lstStyle/>
        <a:p>
          <a:endParaRPr lang="en-US"/>
        </a:p>
      </dgm:t>
    </dgm:pt>
    <dgm:pt modelId="{A0492F1F-162C-4AF3-A786-6E410004B041}" type="pres">
      <dgm:prSet presAssocID="{94B36B0C-5E2D-4AA4-AAFB-E779895C4B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8D07FF-11B7-49A5-B909-80705B8AEC8C}" type="pres">
      <dgm:prSet presAssocID="{F5A455E0-1030-4820-828C-7ADC17747879}" presName="linNode" presStyleCnt="0"/>
      <dgm:spPr/>
    </dgm:pt>
    <dgm:pt modelId="{19B07E01-9502-4F96-AAD3-C6727BE14C7B}" type="pres">
      <dgm:prSet presAssocID="{F5A455E0-1030-4820-828C-7ADC1774787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E7428-CB57-48DE-9CB0-155EE168C287}" type="pres">
      <dgm:prSet presAssocID="{F5A455E0-1030-4820-828C-7ADC17747879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26A89-052E-4E60-8F50-50FD829AA057}" type="pres">
      <dgm:prSet presAssocID="{FABC9E7D-2208-47DD-B175-346950FF26A1}" presName="sp" presStyleCnt="0"/>
      <dgm:spPr/>
    </dgm:pt>
    <dgm:pt modelId="{06428AC7-4C1F-4B0D-86F7-51EE9F3A1D60}" type="pres">
      <dgm:prSet presAssocID="{33F5D937-C38B-4168-9743-89EA3AF5C142}" presName="linNode" presStyleCnt="0"/>
      <dgm:spPr/>
    </dgm:pt>
    <dgm:pt modelId="{D270F8CE-8E11-4A0A-94D4-AF3D064A3377}" type="pres">
      <dgm:prSet presAssocID="{33F5D937-C38B-4168-9743-89EA3AF5C14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9235B-6C42-482B-B2A4-D9BFD1A4EFB9}" type="pres">
      <dgm:prSet presAssocID="{33F5D937-C38B-4168-9743-89EA3AF5C14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2BA8F-3F81-403D-A91F-A939934DFF5F}" type="pres">
      <dgm:prSet presAssocID="{D488C08F-08E3-425D-88DD-FCF7C853225B}" presName="sp" presStyleCnt="0"/>
      <dgm:spPr/>
    </dgm:pt>
    <dgm:pt modelId="{DC4F75D2-9F0B-4A36-A0A7-02C4EC844A51}" type="pres">
      <dgm:prSet presAssocID="{DF752C10-0E4C-486C-AB7F-DC40975B6455}" presName="linNode" presStyleCnt="0"/>
      <dgm:spPr/>
    </dgm:pt>
    <dgm:pt modelId="{526CF9EC-2210-495E-8F12-0716D2605F14}" type="pres">
      <dgm:prSet presAssocID="{DF752C10-0E4C-486C-AB7F-DC40975B645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09D0F-4611-4FB5-8CB8-689D70F7F411}" type="pres">
      <dgm:prSet presAssocID="{DF752C10-0E4C-486C-AB7F-DC40975B645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CE193-5C1D-42EC-901E-D518AE8B94B7}" type="pres">
      <dgm:prSet presAssocID="{80E86C1C-2897-4C59-A03C-480241E69B59}" presName="sp" presStyleCnt="0"/>
      <dgm:spPr/>
    </dgm:pt>
    <dgm:pt modelId="{A5B1DD22-5AEE-473D-88CC-5E5BA5170E35}" type="pres">
      <dgm:prSet presAssocID="{D64C1B66-D617-469D-B85E-A149F8172ACB}" presName="linNode" presStyleCnt="0"/>
      <dgm:spPr/>
    </dgm:pt>
    <dgm:pt modelId="{002678A2-9B47-47AA-8207-B760C57E5706}" type="pres">
      <dgm:prSet presAssocID="{D64C1B66-D617-469D-B85E-A149F8172AC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22D00-2A44-4030-B243-36E07C4A3D3B}" type="pres">
      <dgm:prSet presAssocID="{D64C1B66-D617-469D-B85E-A149F8172AC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000AB2-D68F-419E-90C1-8D23C41EF1D3}" srcId="{DF752C10-0E4C-486C-AB7F-DC40975B6455}" destId="{21EE8D0B-D95A-4490-8CB6-E662BA823D53}" srcOrd="0" destOrd="0" parTransId="{27E29B7D-E1B1-4FD9-9C58-CCF26F93DE51}" sibTransId="{6F5C6749-D4A8-4D28-9783-65AF72156019}"/>
    <dgm:cxn modelId="{571C1A7A-1C87-41CA-8501-C785225E1376}" type="presOf" srcId="{94B36B0C-5E2D-4AA4-AAFB-E779895C4B87}" destId="{A0492F1F-162C-4AF3-A786-6E410004B041}" srcOrd="0" destOrd="0" presId="urn:microsoft.com/office/officeart/2005/8/layout/vList5"/>
    <dgm:cxn modelId="{FDF6C715-547A-4C4E-8914-3B2BD1AC739E}" type="presOf" srcId="{61454C3F-7DAF-4202-8F8E-6E9A81280B56}" destId="{3839235B-6C42-482B-B2A4-D9BFD1A4EFB9}" srcOrd="0" destOrd="0" presId="urn:microsoft.com/office/officeart/2005/8/layout/vList5"/>
    <dgm:cxn modelId="{EF735F0E-A51B-400B-B0BA-0526AEC93FB6}" type="presOf" srcId="{DF752C10-0E4C-486C-AB7F-DC40975B6455}" destId="{526CF9EC-2210-495E-8F12-0716D2605F14}" srcOrd="0" destOrd="0" presId="urn:microsoft.com/office/officeart/2005/8/layout/vList5"/>
    <dgm:cxn modelId="{D146D491-276E-45B8-9BE3-05F98D435189}" srcId="{F5A455E0-1030-4820-828C-7ADC17747879}" destId="{9621501F-42B7-4F7B-9A1B-3106986FA31E}" srcOrd="0" destOrd="0" parTransId="{B7C6A3A5-5992-4E28-9BD6-AF8E7BE2A75A}" sibTransId="{416E328F-7E2C-4AF0-B1A7-20451EB58D7E}"/>
    <dgm:cxn modelId="{D0C4DEAC-6844-4022-837B-4EF6EA2B8D6E}" type="presOf" srcId="{33F5D937-C38B-4168-9743-89EA3AF5C142}" destId="{D270F8CE-8E11-4A0A-94D4-AF3D064A3377}" srcOrd="0" destOrd="0" presId="urn:microsoft.com/office/officeart/2005/8/layout/vList5"/>
    <dgm:cxn modelId="{4166ED4F-77B5-41E5-ABB7-9BCC2E7D1B2C}" srcId="{94B36B0C-5E2D-4AA4-AAFB-E779895C4B87}" destId="{F5A455E0-1030-4820-828C-7ADC17747879}" srcOrd="0" destOrd="0" parTransId="{E9AE4272-FCBF-44E4-B0F2-E92228C4520E}" sibTransId="{FABC9E7D-2208-47DD-B175-346950FF26A1}"/>
    <dgm:cxn modelId="{9795270D-2512-40A0-89A0-E53B7FC1C024}" type="presOf" srcId="{F5A455E0-1030-4820-828C-7ADC17747879}" destId="{19B07E01-9502-4F96-AAD3-C6727BE14C7B}" srcOrd="0" destOrd="0" presId="urn:microsoft.com/office/officeart/2005/8/layout/vList5"/>
    <dgm:cxn modelId="{C370B293-44A0-492D-8EA6-EDE1A2F5803C}" type="presOf" srcId="{E20D2FB9-8A9B-443D-886E-EAFEC99C54B7}" destId="{7ED22D00-2A44-4030-B243-36E07C4A3D3B}" srcOrd="0" destOrd="0" presId="urn:microsoft.com/office/officeart/2005/8/layout/vList5"/>
    <dgm:cxn modelId="{09D6C056-D5AA-4FE8-91C7-9E1AD299AB86}" srcId="{94B36B0C-5E2D-4AA4-AAFB-E779895C4B87}" destId="{33F5D937-C38B-4168-9743-89EA3AF5C142}" srcOrd="1" destOrd="0" parTransId="{94D82AD1-EA95-4EEA-BF96-B9AC35743109}" sibTransId="{D488C08F-08E3-425D-88DD-FCF7C853225B}"/>
    <dgm:cxn modelId="{4DAD63E2-1E89-43E3-B65E-6A39CC2B6E30}" srcId="{33F5D937-C38B-4168-9743-89EA3AF5C142}" destId="{61454C3F-7DAF-4202-8F8E-6E9A81280B56}" srcOrd="0" destOrd="0" parTransId="{8DEE0C3A-2048-4FA8-9D89-CFA0BB32108A}" sibTransId="{EA6F54A8-0D46-4A39-B4CB-1E6EE7E77D34}"/>
    <dgm:cxn modelId="{B44E72AB-0EE2-4592-89E0-6B65B9E1570C}" type="presOf" srcId="{9621501F-42B7-4F7B-9A1B-3106986FA31E}" destId="{98BE7428-CB57-48DE-9CB0-155EE168C287}" srcOrd="0" destOrd="0" presId="urn:microsoft.com/office/officeart/2005/8/layout/vList5"/>
    <dgm:cxn modelId="{D264EA5B-35EE-4071-AB6D-CDF6E0255657}" srcId="{D64C1B66-D617-469D-B85E-A149F8172ACB}" destId="{E20D2FB9-8A9B-443D-886E-EAFEC99C54B7}" srcOrd="0" destOrd="0" parTransId="{FDEFD5E8-F5E4-4667-BE0C-444FD53A44CD}" sibTransId="{BA4F7ED6-449A-4877-AEFE-62AE8691A746}"/>
    <dgm:cxn modelId="{AAF5B042-DC79-4E01-B4A1-AD3D3E5D6EE9}" srcId="{94B36B0C-5E2D-4AA4-AAFB-E779895C4B87}" destId="{D64C1B66-D617-469D-B85E-A149F8172ACB}" srcOrd="3" destOrd="0" parTransId="{82A8FD22-EAD2-4A72-A0F6-EDBBFBCCAAA3}" sibTransId="{41D52E09-A887-429F-820F-2ACC81E36546}"/>
    <dgm:cxn modelId="{D430F1F8-90DF-4E06-8F9A-C7CEACADFE45}" type="presOf" srcId="{D64C1B66-D617-469D-B85E-A149F8172ACB}" destId="{002678A2-9B47-47AA-8207-B760C57E5706}" srcOrd="0" destOrd="0" presId="urn:microsoft.com/office/officeart/2005/8/layout/vList5"/>
    <dgm:cxn modelId="{B4DB10EC-896F-45D1-AD24-DB24242BA192}" type="presOf" srcId="{21EE8D0B-D95A-4490-8CB6-E662BA823D53}" destId="{6C909D0F-4611-4FB5-8CB8-689D70F7F411}" srcOrd="0" destOrd="0" presId="urn:microsoft.com/office/officeart/2005/8/layout/vList5"/>
    <dgm:cxn modelId="{A52B0478-9700-442E-8CC1-EF41BA6CD344}" srcId="{94B36B0C-5E2D-4AA4-AAFB-E779895C4B87}" destId="{DF752C10-0E4C-486C-AB7F-DC40975B6455}" srcOrd="2" destOrd="0" parTransId="{E5509C82-2A87-46C3-963E-90E5C4B8CC7B}" sibTransId="{80E86C1C-2897-4C59-A03C-480241E69B59}"/>
    <dgm:cxn modelId="{D6E3A84A-B006-4B55-95D3-3386D667108A}" type="presParOf" srcId="{A0492F1F-162C-4AF3-A786-6E410004B041}" destId="{648D07FF-11B7-49A5-B909-80705B8AEC8C}" srcOrd="0" destOrd="0" presId="urn:microsoft.com/office/officeart/2005/8/layout/vList5"/>
    <dgm:cxn modelId="{F7C42142-316A-4695-875F-0F52876BBA9F}" type="presParOf" srcId="{648D07FF-11B7-49A5-B909-80705B8AEC8C}" destId="{19B07E01-9502-4F96-AAD3-C6727BE14C7B}" srcOrd="0" destOrd="0" presId="urn:microsoft.com/office/officeart/2005/8/layout/vList5"/>
    <dgm:cxn modelId="{D6FFF236-A448-40D0-A8CB-2A4D8B2917F7}" type="presParOf" srcId="{648D07FF-11B7-49A5-B909-80705B8AEC8C}" destId="{98BE7428-CB57-48DE-9CB0-155EE168C287}" srcOrd="1" destOrd="0" presId="urn:microsoft.com/office/officeart/2005/8/layout/vList5"/>
    <dgm:cxn modelId="{AF42E996-7FDB-405C-9009-096181ED4BAD}" type="presParOf" srcId="{A0492F1F-162C-4AF3-A786-6E410004B041}" destId="{25026A89-052E-4E60-8F50-50FD829AA057}" srcOrd="1" destOrd="0" presId="urn:microsoft.com/office/officeart/2005/8/layout/vList5"/>
    <dgm:cxn modelId="{508D63CF-ABBB-4823-BA6C-28022932DAE4}" type="presParOf" srcId="{A0492F1F-162C-4AF3-A786-6E410004B041}" destId="{06428AC7-4C1F-4B0D-86F7-51EE9F3A1D60}" srcOrd="2" destOrd="0" presId="urn:microsoft.com/office/officeart/2005/8/layout/vList5"/>
    <dgm:cxn modelId="{EE15301D-B3AC-47AA-B4B9-6BC5F52D76C5}" type="presParOf" srcId="{06428AC7-4C1F-4B0D-86F7-51EE9F3A1D60}" destId="{D270F8CE-8E11-4A0A-94D4-AF3D064A3377}" srcOrd="0" destOrd="0" presId="urn:microsoft.com/office/officeart/2005/8/layout/vList5"/>
    <dgm:cxn modelId="{E6312C96-6F3F-44ED-BC0B-93D334673622}" type="presParOf" srcId="{06428AC7-4C1F-4B0D-86F7-51EE9F3A1D60}" destId="{3839235B-6C42-482B-B2A4-D9BFD1A4EFB9}" srcOrd="1" destOrd="0" presId="urn:microsoft.com/office/officeart/2005/8/layout/vList5"/>
    <dgm:cxn modelId="{8D1A12AC-27E7-444B-B943-9738914C6B47}" type="presParOf" srcId="{A0492F1F-162C-4AF3-A786-6E410004B041}" destId="{0982BA8F-3F81-403D-A91F-A939934DFF5F}" srcOrd="3" destOrd="0" presId="urn:microsoft.com/office/officeart/2005/8/layout/vList5"/>
    <dgm:cxn modelId="{D1F9A026-1CBE-4D25-8D5E-A05F3F9D7951}" type="presParOf" srcId="{A0492F1F-162C-4AF3-A786-6E410004B041}" destId="{DC4F75D2-9F0B-4A36-A0A7-02C4EC844A51}" srcOrd="4" destOrd="0" presId="urn:microsoft.com/office/officeart/2005/8/layout/vList5"/>
    <dgm:cxn modelId="{5915606D-0883-4745-9188-1711B16EC6BB}" type="presParOf" srcId="{DC4F75D2-9F0B-4A36-A0A7-02C4EC844A51}" destId="{526CF9EC-2210-495E-8F12-0716D2605F14}" srcOrd="0" destOrd="0" presId="urn:microsoft.com/office/officeart/2005/8/layout/vList5"/>
    <dgm:cxn modelId="{F538BFDF-E1F1-4A15-B207-AC4B2BE1C446}" type="presParOf" srcId="{DC4F75D2-9F0B-4A36-A0A7-02C4EC844A51}" destId="{6C909D0F-4611-4FB5-8CB8-689D70F7F411}" srcOrd="1" destOrd="0" presId="urn:microsoft.com/office/officeart/2005/8/layout/vList5"/>
    <dgm:cxn modelId="{C1B6E45A-8639-46CE-8282-4B050DDD1ECA}" type="presParOf" srcId="{A0492F1F-162C-4AF3-A786-6E410004B041}" destId="{AD0CE193-5C1D-42EC-901E-D518AE8B94B7}" srcOrd="5" destOrd="0" presId="urn:microsoft.com/office/officeart/2005/8/layout/vList5"/>
    <dgm:cxn modelId="{6284DD54-8A9E-4143-98C9-F0D84B73591F}" type="presParOf" srcId="{A0492F1F-162C-4AF3-A786-6E410004B041}" destId="{A5B1DD22-5AEE-473D-88CC-5E5BA5170E35}" srcOrd="6" destOrd="0" presId="urn:microsoft.com/office/officeart/2005/8/layout/vList5"/>
    <dgm:cxn modelId="{904119BD-6CC1-4C1C-88F7-ED0392C35D9A}" type="presParOf" srcId="{A5B1DD22-5AEE-473D-88CC-5E5BA5170E35}" destId="{002678A2-9B47-47AA-8207-B760C57E5706}" srcOrd="0" destOrd="0" presId="urn:microsoft.com/office/officeart/2005/8/layout/vList5"/>
    <dgm:cxn modelId="{DB1CE45F-F854-4F63-928C-16CE90F8ED6C}" type="presParOf" srcId="{A5B1DD22-5AEE-473D-88CC-5E5BA5170E35}" destId="{7ED22D00-2A44-4030-B243-36E07C4A3D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604EF-1112-4CFA-A982-AF8C0C6AA527}">
      <dsp:nvSpPr>
        <dsp:cNvPr id="0" name=""/>
        <dsp:cNvSpPr/>
      </dsp:nvSpPr>
      <dsp:spPr>
        <a:xfrm>
          <a:off x="0" y="766762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Accounting </a:t>
          </a:r>
          <a:endParaRPr lang="en-US" sz="16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Keep the books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Record financial transactions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Manage cash flow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Analysis of </a:t>
          </a:r>
          <a:r>
            <a:rPr lang="en-US" sz="1200" kern="1200" dirty="0" err="1" smtClean="0"/>
            <a:t>profability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0" y="766762"/>
        <a:ext cx="2571749" cy="1543050"/>
      </dsp:txXfrm>
    </dsp:sp>
    <dsp:sp modelId="{8A4316C5-8FEA-425D-8441-04926B75B52A}">
      <dsp:nvSpPr>
        <dsp:cNvPr id="0" name=""/>
        <dsp:cNvSpPr/>
      </dsp:nvSpPr>
      <dsp:spPr>
        <a:xfrm>
          <a:off x="2828925" y="766762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Finance </a:t>
          </a:r>
          <a:endParaRPr lang="en-US" sz="16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Determine the financial needs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Identify sources of capital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Develop operating budget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Invest profits </a:t>
          </a:r>
          <a:endParaRPr lang="en-US" sz="1200" kern="1200" dirty="0"/>
        </a:p>
      </dsp:txBody>
      <dsp:txXfrm>
        <a:off x="2828925" y="766762"/>
        <a:ext cx="2571749" cy="1543050"/>
      </dsp:txXfrm>
    </dsp:sp>
    <dsp:sp modelId="{871A3CDE-F0D7-47CD-AF3A-0F6736E611CE}">
      <dsp:nvSpPr>
        <dsp:cNvPr id="0" name=""/>
        <dsp:cNvSpPr/>
      </dsp:nvSpPr>
      <dsp:spPr>
        <a:xfrm>
          <a:off x="5657849" y="766762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Economics</a:t>
          </a:r>
          <a:endParaRPr lang="en-US" sz="16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Determine optimal mix of labor and capital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Determine optimal output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Determine optimal hrs of business operation </a:t>
          </a:r>
          <a:endParaRPr lang="en-US" sz="1200" kern="1200" dirty="0"/>
        </a:p>
      </dsp:txBody>
      <dsp:txXfrm>
        <a:off x="5657849" y="766762"/>
        <a:ext cx="2571749" cy="1543050"/>
      </dsp:txXfrm>
    </dsp:sp>
    <dsp:sp modelId="{7B6CCF66-95A7-4F60-9956-5EE98C49A669}">
      <dsp:nvSpPr>
        <dsp:cNvPr id="0" name=""/>
        <dsp:cNvSpPr/>
      </dsp:nvSpPr>
      <dsp:spPr>
        <a:xfrm>
          <a:off x="0" y="2566987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Human resources management</a:t>
          </a:r>
          <a:endParaRPr lang="en-US" sz="16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Conduct job analysis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Hire personnel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Orient and train personnel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Appraise performance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Motivate personnel</a:t>
          </a:r>
          <a:endParaRPr lang="en-US" sz="1200" kern="1200" dirty="0"/>
        </a:p>
      </dsp:txBody>
      <dsp:txXfrm>
        <a:off x="0" y="2566987"/>
        <a:ext cx="2571749" cy="1543050"/>
      </dsp:txXfrm>
    </dsp:sp>
    <dsp:sp modelId="{B47B2668-3FE3-4E1B-9B8D-83BC3A164E3A}">
      <dsp:nvSpPr>
        <dsp:cNvPr id="0" name=""/>
        <dsp:cNvSpPr/>
      </dsp:nvSpPr>
      <dsp:spPr>
        <a:xfrm>
          <a:off x="2828925" y="2566987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Marketing </a:t>
          </a:r>
          <a:endParaRPr lang="en-US" sz="16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Identify competitive advantage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Identify target markets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Evaluate promotional strategies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Price goods and service </a:t>
          </a:r>
          <a:endParaRPr lang="en-US" sz="1200" kern="1200" dirty="0"/>
        </a:p>
      </dsp:txBody>
      <dsp:txXfrm>
        <a:off x="2828925" y="2566987"/>
        <a:ext cx="2571749" cy="1543050"/>
      </dsp:txXfrm>
    </dsp:sp>
    <dsp:sp modelId="{5EDFAEF9-007E-4C3B-B7F2-0C8F6F771A86}">
      <dsp:nvSpPr>
        <dsp:cNvPr id="0" name=""/>
        <dsp:cNvSpPr/>
      </dsp:nvSpPr>
      <dsp:spPr>
        <a:xfrm>
          <a:off x="5626963" y="2555322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Operations management </a:t>
          </a:r>
          <a:endParaRPr lang="en-US" sz="1600" b="1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Design workflow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Perform quality assurance initiative </a:t>
          </a:r>
          <a:endParaRPr lang="en-US" sz="1200" kern="1200" dirty="0"/>
        </a:p>
      </dsp:txBody>
      <dsp:txXfrm>
        <a:off x="5626963" y="2555322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6318F-9DE2-4B4A-8193-47DA99DAAB76}">
      <dsp:nvSpPr>
        <dsp:cNvPr id="0" name=""/>
        <dsp:cNvSpPr/>
      </dsp:nvSpPr>
      <dsp:spPr>
        <a:xfrm>
          <a:off x="3616" y="57201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9370" rIns="17404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Activities that managers perform</a:t>
          </a:r>
          <a:endParaRPr lang="en-US" sz="3100" kern="1200" dirty="0"/>
        </a:p>
      </dsp:txBody>
      <dsp:txXfrm>
        <a:off x="466746" y="1035147"/>
        <a:ext cx="2236188" cy="2236188"/>
      </dsp:txXfrm>
    </dsp:sp>
    <dsp:sp modelId="{6BDE8D5F-F0D1-43DC-8DF0-E8B7471A1008}">
      <dsp:nvSpPr>
        <dsp:cNvPr id="0" name=""/>
        <dsp:cNvSpPr/>
      </dsp:nvSpPr>
      <dsp:spPr>
        <a:xfrm>
          <a:off x="2533575" y="57201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9370" rIns="17404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Resources that managers need</a:t>
          </a:r>
          <a:endParaRPr lang="en-US" sz="3100" kern="1200" dirty="0"/>
        </a:p>
      </dsp:txBody>
      <dsp:txXfrm>
        <a:off x="2996705" y="1035147"/>
        <a:ext cx="2236188" cy="2236188"/>
      </dsp:txXfrm>
    </dsp:sp>
    <dsp:sp modelId="{C02D87F4-2B54-4E60-95CE-F8661F7E3917}">
      <dsp:nvSpPr>
        <dsp:cNvPr id="0" name=""/>
        <dsp:cNvSpPr/>
      </dsp:nvSpPr>
      <dsp:spPr>
        <a:xfrm>
          <a:off x="5063534" y="57201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9370" rIns="17404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Levels at which managers make decisions.</a:t>
          </a:r>
          <a:endParaRPr lang="en-US" sz="3100" kern="1200" dirty="0"/>
        </a:p>
      </dsp:txBody>
      <dsp:txXfrm>
        <a:off x="5526664" y="1035147"/>
        <a:ext cx="2236188" cy="22361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7BEF6-4837-4E85-ABD0-61A8E9476A57}">
      <dsp:nvSpPr>
        <dsp:cNvPr id="0" name=""/>
        <dsp:cNvSpPr/>
      </dsp:nvSpPr>
      <dsp:spPr>
        <a:xfrm>
          <a:off x="3243820" y="3401"/>
          <a:ext cx="1741958" cy="113227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Plan</a:t>
          </a:r>
          <a:endParaRPr lang="en-US" sz="2700" kern="1200" dirty="0"/>
        </a:p>
      </dsp:txBody>
      <dsp:txXfrm>
        <a:off x="3299093" y="58674"/>
        <a:ext cx="1631412" cy="1021727"/>
      </dsp:txXfrm>
    </dsp:sp>
    <dsp:sp modelId="{85A8080B-75E7-445F-B677-139B1F5C2F6C}">
      <dsp:nvSpPr>
        <dsp:cNvPr id="0" name=""/>
        <dsp:cNvSpPr/>
      </dsp:nvSpPr>
      <dsp:spPr>
        <a:xfrm>
          <a:off x="2245938" y="569538"/>
          <a:ext cx="3737722" cy="3737722"/>
        </a:xfrm>
        <a:custGeom>
          <a:avLst/>
          <a:gdLst/>
          <a:ahLst/>
          <a:cxnLst/>
          <a:rect l="0" t="0" r="0" b="0"/>
          <a:pathLst>
            <a:path>
              <a:moveTo>
                <a:pt x="2979778" y="366028"/>
              </a:moveTo>
              <a:arcTo wR="1868861" hR="1868861" stAng="18388343" swAng="163197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4207D-DF59-4F66-8430-FC288EA51D1B}">
      <dsp:nvSpPr>
        <dsp:cNvPr id="0" name=""/>
        <dsp:cNvSpPr/>
      </dsp:nvSpPr>
      <dsp:spPr>
        <a:xfrm>
          <a:off x="5112682" y="1872263"/>
          <a:ext cx="1741958" cy="1132273"/>
        </a:xfrm>
        <a:prstGeom prst="roundRect">
          <a:avLst/>
        </a:prstGeom>
        <a:gradFill rotWithShape="0">
          <a:gsLst>
            <a:gs pos="0">
              <a:schemeClr val="accent3">
                <a:hueOff val="46"/>
                <a:satOff val="-16754"/>
                <a:lumOff val="-3922"/>
                <a:alphaOff val="0"/>
                <a:shade val="70000"/>
                <a:satMod val="150000"/>
              </a:schemeClr>
            </a:gs>
            <a:gs pos="34000">
              <a:schemeClr val="accent3">
                <a:hueOff val="46"/>
                <a:satOff val="-16754"/>
                <a:lumOff val="-3922"/>
                <a:alphaOff val="0"/>
                <a:shade val="70000"/>
                <a:satMod val="140000"/>
              </a:schemeClr>
            </a:gs>
            <a:gs pos="70000">
              <a:schemeClr val="accent3">
                <a:hueOff val="46"/>
                <a:satOff val="-16754"/>
                <a:lumOff val="-392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46"/>
                <a:satOff val="-16754"/>
                <a:lumOff val="-392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Organize</a:t>
          </a:r>
          <a:endParaRPr lang="en-US" sz="2700" kern="1200" dirty="0"/>
        </a:p>
      </dsp:txBody>
      <dsp:txXfrm>
        <a:off x="5167955" y="1927536"/>
        <a:ext cx="1631412" cy="1021727"/>
      </dsp:txXfrm>
    </dsp:sp>
    <dsp:sp modelId="{6E41A72C-20FC-46F9-BCDB-39C017ECBB7A}">
      <dsp:nvSpPr>
        <dsp:cNvPr id="0" name=""/>
        <dsp:cNvSpPr/>
      </dsp:nvSpPr>
      <dsp:spPr>
        <a:xfrm>
          <a:off x="2245938" y="569538"/>
          <a:ext cx="3737722" cy="3737722"/>
        </a:xfrm>
        <a:custGeom>
          <a:avLst/>
          <a:gdLst/>
          <a:ahLst/>
          <a:cxnLst/>
          <a:rect l="0" t="0" r="0" b="0"/>
          <a:pathLst>
            <a:path>
              <a:moveTo>
                <a:pt x="3543864" y="2697720"/>
              </a:moveTo>
              <a:arcTo wR="1868861" hR="1868861" stAng="1579683" swAng="1631974"/>
            </a:path>
          </a:pathLst>
        </a:custGeom>
        <a:noFill/>
        <a:ln w="9525" cap="flat" cmpd="sng" algn="ctr">
          <a:solidFill>
            <a:schemeClr val="accent3">
              <a:hueOff val="46"/>
              <a:satOff val="-16754"/>
              <a:lumOff val="-3922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92936-A753-4A54-ABEA-BF10F034B930}">
      <dsp:nvSpPr>
        <dsp:cNvPr id="0" name=""/>
        <dsp:cNvSpPr/>
      </dsp:nvSpPr>
      <dsp:spPr>
        <a:xfrm>
          <a:off x="3243820" y="3741124"/>
          <a:ext cx="1741958" cy="1132273"/>
        </a:xfrm>
        <a:prstGeom prst="roundRect">
          <a:avLst/>
        </a:prstGeom>
        <a:gradFill rotWithShape="0">
          <a:gsLst>
            <a:gs pos="0">
              <a:schemeClr val="accent3">
                <a:hueOff val="91"/>
                <a:satOff val="-33508"/>
                <a:lumOff val="-7844"/>
                <a:alphaOff val="0"/>
                <a:shade val="70000"/>
                <a:satMod val="150000"/>
              </a:schemeClr>
            </a:gs>
            <a:gs pos="34000">
              <a:schemeClr val="accent3">
                <a:hueOff val="91"/>
                <a:satOff val="-33508"/>
                <a:lumOff val="-7844"/>
                <a:alphaOff val="0"/>
                <a:shade val="70000"/>
                <a:satMod val="140000"/>
              </a:schemeClr>
            </a:gs>
            <a:gs pos="70000">
              <a:schemeClr val="accent3">
                <a:hueOff val="91"/>
                <a:satOff val="-33508"/>
                <a:lumOff val="-78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91"/>
                <a:satOff val="-33508"/>
                <a:lumOff val="-78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Lead</a:t>
          </a:r>
          <a:endParaRPr lang="en-US" sz="2700" kern="1200" dirty="0"/>
        </a:p>
      </dsp:txBody>
      <dsp:txXfrm>
        <a:off x="3299093" y="3796397"/>
        <a:ext cx="1631412" cy="1021727"/>
      </dsp:txXfrm>
    </dsp:sp>
    <dsp:sp modelId="{F4A3CE49-3BDC-4A0B-97B0-245C4BC2845E}">
      <dsp:nvSpPr>
        <dsp:cNvPr id="0" name=""/>
        <dsp:cNvSpPr/>
      </dsp:nvSpPr>
      <dsp:spPr>
        <a:xfrm>
          <a:off x="2245938" y="569538"/>
          <a:ext cx="3737722" cy="3737722"/>
        </a:xfrm>
        <a:custGeom>
          <a:avLst/>
          <a:gdLst/>
          <a:ahLst/>
          <a:cxnLst/>
          <a:rect l="0" t="0" r="0" b="0"/>
          <a:pathLst>
            <a:path>
              <a:moveTo>
                <a:pt x="757944" y="3371694"/>
              </a:moveTo>
              <a:arcTo wR="1868861" hR="1868861" stAng="7588343" swAng="1631974"/>
            </a:path>
          </a:pathLst>
        </a:custGeom>
        <a:noFill/>
        <a:ln w="9525" cap="flat" cmpd="sng" algn="ctr">
          <a:solidFill>
            <a:schemeClr val="accent3">
              <a:hueOff val="91"/>
              <a:satOff val="-33508"/>
              <a:lumOff val="-7844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14BDD-3272-4979-A1B0-0CA8059EF254}">
      <dsp:nvSpPr>
        <dsp:cNvPr id="0" name=""/>
        <dsp:cNvSpPr/>
      </dsp:nvSpPr>
      <dsp:spPr>
        <a:xfrm>
          <a:off x="1374959" y="1872263"/>
          <a:ext cx="1741958" cy="1132273"/>
        </a:xfrm>
        <a:prstGeom prst="roundRect">
          <a:avLst/>
        </a:prstGeom>
        <a:gradFill rotWithShape="0">
          <a:gsLst>
            <a:gs pos="0">
              <a:schemeClr val="accent3">
                <a:hueOff val="137"/>
                <a:satOff val="-50262"/>
                <a:lumOff val="-11766"/>
                <a:alphaOff val="0"/>
                <a:shade val="70000"/>
                <a:satMod val="150000"/>
              </a:schemeClr>
            </a:gs>
            <a:gs pos="34000">
              <a:schemeClr val="accent3">
                <a:hueOff val="137"/>
                <a:satOff val="-50262"/>
                <a:lumOff val="-11766"/>
                <a:alphaOff val="0"/>
                <a:shade val="70000"/>
                <a:satMod val="140000"/>
              </a:schemeClr>
            </a:gs>
            <a:gs pos="70000">
              <a:schemeClr val="accent3">
                <a:hueOff val="137"/>
                <a:satOff val="-50262"/>
                <a:lumOff val="-1176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137"/>
                <a:satOff val="-50262"/>
                <a:lumOff val="-1176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Control </a:t>
          </a:r>
          <a:endParaRPr lang="en-US" sz="2700" kern="1200" dirty="0"/>
        </a:p>
      </dsp:txBody>
      <dsp:txXfrm>
        <a:off x="1430232" y="1927536"/>
        <a:ext cx="1631412" cy="1021727"/>
      </dsp:txXfrm>
    </dsp:sp>
    <dsp:sp modelId="{46207D44-1736-4B8B-AE1B-6C7B060AD63E}">
      <dsp:nvSpPr>
        <dsp:cNvPr id="0" name=""/>
        <dsp:cNvSpPr/>
      </dsp:nvSpPr>
      <dsp:spPr>
        <a:xfrm>
          <a:off x="2245938" y="569538"/>
          <a:ext cx="3737722" cy="3737722"/>
        </a:xfrm>
        <a:custGeom>
          <a:avLst/>
          <a:gdLst/>
          <a:ahLst/>
          <a:cxnLst/>
          <a:rect l="0" t="0" r="0" b="0"/>
          <a:pathLst>
            <a:path>
              <a:moveTo>
                <a:pt x="193858" y="1040002"/>
              </a:moveTo>
              <a:arcTo wR="1868861" hR="1868861" stAng="12379683" swAng="1631974"/>
            </a:path>
          </a:pathLst>
        </a:custGeom>
        <a:noFill/>
        <a:ln w="9525" cap="flat" cmpd="sng" algn="ctr">
          <a:solidFill>
            <a:schemeClr val="accent3">
              <a:hueOff val="137"/>
              <a:satOff val="-50262"/>
              <a:lumOff val="-1176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1CA8C-98EA-41B6-9264-A0E0C56B8EAB}">
      <dsp:nvSpPr>
        <dsp:cNvPr id="0" name=""/>
        <dsp:cNvSpPr/>
      </dsp:nvSpPr>
      <dsp:spPr>
        <a:xfrm>
          <a:off x="3314141" y="3214"/>
          <a:ext cx="1601316" cy="10408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Money</a:t>
          </a:r>
          <a:endParaRPr lang="en-US" sz="2100" kern="1200" dirty="0"/>
        </a:p>
      </dsp:txBody>
      <dsp:txXfrm>
        <a:off x="3364951" y="54024"/>
        <a:ext cx="1499696" cy="939235"/>
      </dsp:txXfrm>
    </dsp:sp>
    <dsp:sp modelId="{B8544786-6D52-46EF-97F0-B4412BD742FA}">
      <dsp:nvSpPr>
        <dsp:cNvPr id="0" name=""/>
        <dsp:cNvSpPr/>
      </dsp:nvSpPr>
      <dsp:spPr>
        <a:xfrm>
          <a:off x="2035907" y="523642"/>
          <a:ext cx="4157785" cy="4157785"/>
        </a:xfrm>
        <a:custGeom>
          <a:avLst/>
          <a:gdLst/>
          <a:ahLst/>
          <a:cxnLst/>
          <a:rect l="0" t="0" r="0" b="0"/>
          <a:pathLst>
            <a:path>
              <a:moveTo>
                <a:pt x="2890543" y="164991"/>
              </a:moveTo>
              <a:arcTo wR="2078892" hR="2078892" stAng="17578855" swAng="196074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68E0A-0BA3-4170-9E02-7069B07C172B}">
      <dsp:nvSpPr>
        <dsp:cNvPr id="0" name=""/>
        <dsp:cNvSpPr/>
      </dsp:nvSpPr>
      <dsp:spPr>
        <a:xfrm>
          <a:off x="5291286" y="1439693"/>
          <a:ext cx="1601316" cy="10408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People</a:t>
          </a:r>
          <a:endParaRPr lang="en-US" sz="2100" kern="1200" dirty="0"/>
        </a:p>
      </dsp:txBody>
      <dsp:txXfrm>
        <a:off x="5342096" y="1490503"/>
        <a:ext cx="1499696" cy="939235"/>
      </dsp:txXfrm>
    </dsp:sp>
    <dsp:sp modelId="{E3F88E30-3594-486F-9CC9-D8C7F300ABEF}">
      <dsp:nvSpPr>
        <dsp:cNvPr id="0" name=""/>
        <dsp:cNvSpPr/>
      </dsp:nvSpPr>
      <dsp:spPr>
        <a:xfrm>
          <a:off x="2035907" y="523642"/>
          <a:ext cx="4157785" cy="4157785"/>
        </a:xfrm>
        <a:custGeom>
          <a:avLst/>
          <a:gdLst/>
          <a:ahLst/>
          <a:cxnLst/>
          <a:rect l="0" t="0" r="0" b="0"/>
          <a:pathLst>
            <a:path>
              <a:moveTo>
                <a:pt x="4154941" y="1970192"/>
              </a:moveTo>
              <a:arcTo wR="2078892" hR="2078892" stAng="21420167" swAng="219569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A8219-4AAD-4ED4-A4B7-BDE0B1BE10F7}">
      <dsp:nvSpPr>
        <dsp:cNvPr id="0" name=""/>
        <dsp:cNvSpPr/>
      </dsp:nvSpPr>
      <dsp:spPr>
        <a:xfrm>
          <a:off x="4536084" y="3763966"/>
          <a:ext cx="1601316" cy="10408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Time</a:t>
          </a:r>
          <a:endParaRPr lang="en-US" sz="2100" kern="1200" dirty="0"/>
        </a:p>
      </dsp:txBody>
      <dsp:txXfrm>
        <a:off x="4586894" y="3814776"/>
        <a:ext cx="1499696" cy="939235"/>
      </dsp:txXfrm>
    </dsp:sp>
    <dsp:sp modelId="{544756D7-71A6-4B04-8AE2-4209EC2FE6F6}">
      <dsp:nvSpPr>
        <dsp:cNvPr id="0" name=""/>
        <dsp:cNvSpPr/>
      </dsp:nvSpPr>
      <dsp:spPr>
        <a:xfrm>
          <a:off x="2035907" y="523642"/>
          <a:ext cx="4157785" cy="4157785"/>
        </a:xfrm>
        <a:custGeom>
          <a:avLst/>
          <a:gdLst/>
          <a:ahLst/>
          <a:cxnLst/>
          <a:rect l="0" t="0" r="0" b="0"/>
          <a:pathLst>
            <a:path>
              <a:moveTo>
                <a:pt x="2491922" y="4116342"/>
              </a:moveTo>
              <a:arcTo wR="2078892" hR="2078892" stAng="4712421" swAng="137515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C50EE-0FCE-45AC-ADAF-721C4CBBC400}">
      <dsp:nvSpPr>
        <dsp:cNvPr id="0" name=""/>
        <dsp:cNvSpPr/>
      </dsp:nvSpPr>
      <dsp:spPr>
        <a:xfrm>
          <a:off x="2092199" y="3763966"/>
          <a:ext cx="1601316" cy="10408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Material</a:t>
          </a:r>
          <a:endParaRPr lang="en-US" sz="2100" kern="1200" dirty="0"/>
        </a:p>
      </dsp:txBody>
      <dsp:txXfrm>
        <a:off x="2143009" y="3814776"/>
        <a:ext cx="1499696" cy="939235"/>
      </dsp:txXfrm>
    </dsp:sp>
    <dsp:sp modelId="{96F5C99A-4C08-48D4-B9E2-FE231AFF0922}">
      <dsp:nvSpPr>
        <dsp:cNvPr id="0" name=""/>
        <dsp:cNvSpPr/>
      </dsp:nvSpPr>
      <dsp:spPr>
        <a:xfrm>
          <a:off x="2035907" y="523642"/>
          <a:ext cx="4157785" cy="4157785"/>
        </a:xfrm>
        <a:custGeom>
          <a:avLst/>
          <a:gdLst/>
          <a:ahLst/>
          <a:cxnLst/>
          <a:rect l="0" t="0" r="0" b="0"/>
          <a:pathLst>
            <a:path>
              <a:moveTo>
                <a:pt x="347292" y="3229265"/>
              </a:moveTo>
              <a:arcTo wR="2078892" hR="2078892" stAng="8784137" swAng="219569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9A74F-43E2-413D-AF00-DD4677B70785}">
      <dsp:nvSpPr>
        <dsp:cNvPr id="0" name=""/>
        <dsp:cNvSpPr/>
      </dsp:nvSpPr>
      <dsp:spPr>
        <a:xfrm>
          <a:off x="1336997" y="1439693"/>
          <a:ext cx="1601316" cy="104085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6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information</a:t>
          </a:r>
          <a:endParaRPr lang="en-US" sz="2100" kern="1200" dirty="0"/>
        </a:p>
      </dsp:txBody>
      <dsp:txXfrm>
        <a:off x="1387807" y="1490503"/>
        <a:ext cx="1499696" cy="939235"/>
      </dsp:txXfrm>
    </dsp:sp>
    <dsp:sp modelId="{6E8C3BE5-1B3F-4861-90D1-C29694714BC3}">
      <dsp:nvSpPr>
        <dsp:cNvPr id="0" name=""/>
        <dsp:cNvSpPr/>
      </dsp:nvSpPr>
      <dsp:spPr>
        <a:xfrm>
          <a:off x="2035907" y="523642"/>
          <a:ext cx="4157785" cy="4157785"/>
        </a:xfrm>
        <a:custGeom>
          <a:avLst/>
          <a:gdLst/>
          <a:ahLst/>
          <a:cxnLst/>
          <a:rect l="0" t="0" r="0" b="0"/>
          <a:pathLst>
            <a:path>
              <a:moveTo>
                <a:pt x="362340" y="906185"/>
              </a:moveTo>
              <a:arcTo wR="2078892" hR="2078892" stAng="12860397" swAng="196074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E7428-CB57-48DE-9CB0-155EE168C287}">
      <dsp:nvSpPr>
        <dsp:cNvPr id="0" name=""/>
        <dsp:cNvSpPr/>
      </dsp:nvSpPr>
      <dsp:spPr>
        <a:xfrm rot="5400000">
          <a:off x="5126545" y="-2044053"/>
          <a:ext cx="939165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Have a vision and ideas about what would like to see their organizations become in the future.</a:t>
          </a:r>
          <a:endParaRPr lang="en-US" sz="1900" kern="1200"/>
        </a:p>
      </dsp:txBody>
      <dsp:txXfrm rot="-5400000">
        <a:off x="2962656" y="165682"/>
        <a:ext cx="5221098" cy="847473"/>
      </dsp:txXfrm>
    </dsp:sp>
    <dsp:sp modelId="{19B07E01-9502-4F96-AAD3-C6727BE14C7B}">
      <dsp:nvSpPr>
        <dsp:cNvPr id="0" name=""/>
        <dsp:cNvSpPr/>
      </dsp:nvSpPr>
      <dsp:spPr>
        <a:xfrm>
          <a:off x="0" y="2440"/>
          <a:ext cx="2962656" cy="11739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Energize</a:t>
          </a:r>
          <a:endParaRPr lang="en-US" sz="3100" kern="1200" dirty="0"/>
        </a:p>
      </dsp:txBody>
      <dsp:txXfrm>
        <a:off x="57308" y="59748"/>
        <a:ext cx="2848040" cy="1059340"/>
      </dsp:txXfrm>
    </dsp:sp>
    <dsp:sp modelId="{3839235B-6C42-482B-B2A4-D9BFD1A4EFB9}">
      <dsp:nvSpPr>
        <dsp:cNvPr id="0" name=""/>
        <dsp:cNvSpPr/>
      </dsp:nvSpPr>
      <dsp:spPr>
        <a:xfrm rot="5400000">
          <a:off x="5126545" y="-811399"/>
          <a:ext cx="939165" cy="5266944"/>
        </a:xfrm>
        <a:prstGeom prst="round2SameRect">
          <a:avLst/>
        </a:prstGeom>
        <a:solidFill>
          <a:schemeClr val="accent3">
            <a:tint val="40000"/>
            <a:alpha val="90000"/>
            <a:hueOff val="138195"/>
            <a:satOff val="-19026"/>
            <a:lumOff val="-1681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138195"/>
              <a:satOff val="-19026"/>
              <a:lumOff val="-16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Provide the employees with training, resources, and advise and then let them get the job done </a:t>
          </a:r>
          <a:endParaRPr lang="en-US" sz="1900" kern="1200"/>
        </a:p>
      </dsp:txBody>
      <dsp:txXfrm rot="-5400000">
        <a:off x="2962656" y="1398336"/>
        <a:ext cx="5221098" cy="847473"/>
      </dsp:txXfrm>
    </dsp:sp>
    <dsp:sp modelId="{D270F8CE-8E11-4A0A-94D4-AF3D064A3377}">
      <dsp:nvSpPr>
        <dsp:cNvPr id="0" name=""/>
        <dsp:cNvSpPr/>
      </dsp:nvSpPr>
      <dsp:spPr>
        <a:xfrm>
          <a:off x="0" y="1235094"/>
          <a:ext cx="2962656" cy="1173956"/>
        </a:xfrm>
        <a:prstGeom prst="roundRect">
          <a:avLst/>
        </a:prstGeom>
        <a:solidFill>
          <a:schemeClr val="accent3">
            <a:hueOff val="46"/>
            <a:satOff val="-16754"/>
            <a:lumOff val="-392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Empower</a:t>
          </a:r>
          <a:endParaRPr lang="en-US" sz="3100" kern="1200"/>
        </a:p>
      </dsp:txBody>
      <dsp:txXfrm>
        <a:off x="57308" y="1292402"/>
        <a:ext cx="2848040" cy="1059340"/>
      </dsp:txXfrm>
    </dsp:sp>
    <dsp:sp modelId="{6C909D0F-4611-4FB5-8CB8-689D70F7F411}">
      <dsp:nvSpPr>
        <dsp:cNvPr id="0" name=""/>
        <dsp:cNvSpPr/>
      </dsp:nvSpPr>
      <dsp:spPr>
        <a:xfrm rot="5400000">
          <a:off x="5126545" y="421255"/>
          <a:ext cx="939165" cy="5266944"/>
        </a:xfrm>
        <a:prstGeom prst="round2SameRect">
          <a:avLst/>
        </a:prstGeom>
        <a:solidFill>
          <a:schemeClr val="accent3">
            <a:tint val="40000"/>
            <a:alpha val="90000"/>
            <a:hueOff val="276391"/>
            <a:satOff val="-38051"/>
            <a:lumOff val="-3362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276391"/>
              <a:satOff val="-38051"/>
              <a:lumOff val="-33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Letting their employees know when they have done a good job, as well as helping them to learn when things are not going well.</a:t>
          </a:r>
          <a:endParaRPr lang="en-US" sz="1900" kern="1200"/>
        </a:p>
      </dsp:txBody>
      <dsp:txXfrm rot="-5400000">
        <a:off x="2962656" y="2630990"/>
        <a:ext cx="5221098" cy="847473"/>
      </dsp:txXfrm>
    </dsp:sp>
    <dsp:sp modelId="{526CF9EC-2210-495E-8F12-0716D2605F14}">
      <dsp:nvSpPr>
        <dsp:cNvPr id="0" name=""/>
        <dsp:cNvSpPr/>
      </dsp:nvSpPr>
      <dsp:spPr>
        <a:xfrm>
          <a:off x="0" y="2467748"/>
          <a:ext cx="2962656" cy="1173956"/>
        </a:xfrm>
        <a:prstGeom prst="roundRect">
          <a:avLst/>
        </a:prstGeom>
        <a:solidFill>
          <a:schemeClr val="accent3">
            <a:hueOff val="91"/>
            <a:satOff val="-33508"/>
            <a:lumOff val="-784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Support</a:t>
          </a:r>
          <a:endParaRPr lang="en-US" sz="3100" kern="1200"/>
        </a:p>
      </dsp:txBody>
      <dsp:txXfrm>
        <a:off x="57308" y="2525056"/>
        <a:ext cx="2848040" cy="1059340"/>
      </dsp:txXfrm>
    </dsp:sp>
    <dsp:sp modelId="{7ED22D00-2A44-4030-B243-36E07C4A3D3B}">
      <dsp:nvSpPr>
        <dsp:cNvPr id="0" name=""/>
        <dsp:cNvSpPr/>
      </dsp:nvSpPr>
      <dsp:spPr>
        <a:xfrm rot="5400000">
          <a:off x="5126545" y="1653909"/>
          <a:ext cx="939165" cy="5266944"/>
        </a:xfrm>
        <a:prstGeom prst="round2SameRect">
          <a:avLst/>
        </a:prstGeom>
        <a:solidFill>
          <a:schemeClr val="accent3">
            <a:tint val="40000"/>
            <a:alpha val="90000"/>
            <a:hueOff val="414586"/>
            <a:satOff val="-57077"/>
            <a:lumOff val="-5043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414586"/>
              <a:satOff val="-57077"/>
              <a:lumOff val="-50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The corn stone of communications is trust.</a:t>
          </a:r>
          <a:endParaRPr lang="en-US" sz="1900" kern="1200"/>
        </a:p>
      </dsp:txBody>
      <dsp:txXfrm rot="-5400000">
        <a:off x="2962656" y="3863644"/>
        <a:ext cx="5221098" cy="847473"/>
      </dsp:txXfrm>
    </dsp:sp>
    <dsp:sp modelId="{002678A2-9B47-47AA-8207-B760C57E5706}">
      <dsp:nvSpPr>
        <dsp:cNvPr id="0" name=""/>
        <dsp:cNvSpPr/>
      </dsp:nvSpPr>
      <dsp:spPr>
        <a:xfrm>
          <a:off x="0" y="3700402"/>
          <a:ext cx="2962656" cy="1173956"/>
        </a:xfrm>
        <a:prstGeom prst="roundRect">
          <a:avLst/>
        </a:prstGeom>
        <a:solidFill>
          <a:schemeClr val="accent3">
            <a:hueOff val="137"/>
            <a:satOff val="-50262"/>
            <a:lumOff val="-1176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Communicate</a:t>
          </a:r>
          <a:endParaRPr lang="en-US" sz="3100" kern="1200"/>
        </a:p>
      </dsp:txBody>
      <dsp:txXfrm>
        <a:off x="57308" y="3757710"/>
        <a:ext cx="2848040" cy="1059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207828-B720-46CE-AFBB-58DDCC34CD3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7E5FEE8-B28C-4026-A846-861C97FD9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cap="none" dirty="0" smtClean="0"/>
              <a:t>Introduction To Pharmacy Management 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</p:txBody>
      </p:sp>
      <p:pic>
        <p:nvPicPr>
          <p:cNvPr id="4" name="Picture 3" descr="Executive-leadership-300x2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573016"/>
            <a:ext cx="2857500" cy="2752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View of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the number of people involved in the provision of services increased more than in the production of tangible goods as before.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many cases, today’s administrators have less formal education and fewer technical skills than the people they are supervising.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View of Management</a:t>
            </a:r>
            <a:endParaRPr lang="en-US" dirty="0"/>
          </a:p>
        </p:txBody>
      </p:sp>
      <p:pic>
        <p:nvPicPr>
          <p:cNvPr id="4" name="Content Placeholder 3" descr="7ha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0940" y="2720340"/>
            <a:ext cx="1722120" cy="2636520"/>
          </a:xfrm>
        </p:spPr>
      </p:pic>
      <p:pic>
        <p:nvPicPr>
          <p:cNvPr id="5" name="Picture 4" descr="druc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6796" y="3140968"/>
            <a:ext cx="3222828" cy="3369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onv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916832"/>
            <a:ext cx="3336068" cy="4365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Management Process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306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1484784"/>
            <a:ext cx="5044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 smtClean="0"/>
              <a:t>There are three dimensions of management: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Management Process</a:t>
            </a:r>
            <a:endParaRPr lang="en-US" dirty="0"/>
          </a:p>
        </p:txBody>
      </p:sp>
      <p:pic>
        <p:nvPicPr>
          <p:cNvPr id="4" name="Content Placeholder 3" descr="loadBina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1300" y="2575560"/>
            <a:ext cx="3581400" cy="292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Management Process: Management 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predetermining a course of action based on one's goals and objectives</a:t>
            </a:r>
          </a:p>
          <a:p>
            <a:pPr lvl="1"/>
            <a:r>
              <a:rPr lang="en-US" dirty="0" smtClean="0"/>
              <a:t>internal and external environments</a:t>
            </a:r>
          </a:p>
          <a:p>
            <a:pPr lvl="1"/>
            <a:r>
              <a:rPr lang="en-US" dirty="0" smtClean="0"/>
              <a:t>formal vs. informal plans </a:t>
            </a:r>
            <a:endParaRPr lang="en-US" dirty="0"/>
          </a:p>
        </p:txBody>
      </p:sp>
      <p:pic>
        <p:nvPicPr>
          <p:cNvPr id="4" name="Picture 3" descr="pl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149080"/>
            <a:ext cx="2386551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Management Process: Management 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en-US" dirty="0" smtClean="0"/>
              <a:t>Organizing</a:t>
            </a:r>
          </a:p>
          <a:p>
            <a:pPr lvl="1"/>
            <a:r>
              <a:rPr lang="en-US" dirty="0" smtClean="0"/>
              <a:t>the arrangement and relationship of activities and resources necessary for the effective accomplishment of a goal or objective</a:t>
            </a:r>
          </a:p>
          <a:p>
            <a:pPr lvl="1"/>
            <a:r>
              <a:rPr lang="en-US" i="1" dirty="0" smtClean="0"/>
              <a:t>what</a:t>
            </a:r>
            <a:r>
              <a:rPr lang="en-US" dirty="0" smtClean="0"/>
              <a:t> resources she needs, </a:t>
            </a:r>
          </a:p>
          <a:p>
            <a:pPr lvl="1"/>
            <a:r>
              <a:rPr lang="en-US" i="1" dirty="0" smtClean="0"/>
              <a:t>how</a:t>
            </a:r>
            <a:r>
              <a:rPr lang="en-US" dirty="0" smtClean="0"/>
              <a:t> she will go about obtaining these resources, </a:t>
            </a:r>
          </a:p>
          <a:p>
            <a:pPr lvl="1"/>
            <a:r>
              <a:rPr lang="en-US" i="1" dirty="0" smtClean="0"/>
              <a:t>when</a:t>
            </a:r>
            <a:r>
              <a:rPr lang="en-US" dirty="0" smtClean="0"/>
              <a:t> she will need to obtain them</a:t>
            </a:r>
            <a:endParaRPr lang="en-US" dirty="0"/>
          </a:p>
        </p:txBody>
      </p:sp>
      <p:pic>
        <p:nvPicPr>
          <p:cNvPr id="4" name="Picture 3" descr="organiz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666828"/>
            <a:ext cx="2191172" cy="2191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Management Process: Management 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en-US" dirty="0" smtClean="0"/>
              <a:t>Leading</a:t>
            </a:r>
          </a:p>
          <a:p>
            <a:pPr lvl="1"/>
            <a:r>
              <a:rPr lang="en-US" dirty="0" smtClean="0"/>
              <a:t>bringing about purposeful action toward some desired outcome.</a:t>
            </a:r>
          </a:p>
          <a:p>
            <a:pPr lvl="1"/>
            <a:r>
              <a:rPr lang="en-US" dirty="0" smtClean="0"/>
              <a:t>It can take the form of actually doing something yourself or working with others to lead them to where you want your organization to be.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l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9526" y="4221088"/>
            <a:ext cx="2746436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Management Process: Management 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en-US" dirty="0" smtClean="0"/>
              <a:t>Controlling</a:t>
            </a:r>
          </a:p>
          <a:p>
            <a:pPr lvl="1"/>
            <a:r>
              <a:rPr lang="en-US" dirty="0" smtClean="0"/>
              <a:t>reviewing the progress that has been made toward the objectives that were set out in the plan.</a:t>
            </a:r>
          </a:p>
          <a:p>
            <a:pPr lvl="1"/>
            <a:r>
              <a:rPr lang="en-US" dirty="0" smtClean="0"/>
              <a:t>This step involves not only determining </a:t>
            </a:r>
            <a:r>
              <a:rPr lang="en-US" i="1" dirty="0" smtClean="0"/>
              <a:t>what</a:t>
            </a:r>
            <a:r>
              <a:rPr lang="en-US" dirty="0" smtClean="0"/>
              <a:t> actually happened but also </a:t>
            </a:r>
            <a:r>
              <a:rPr lang="en-US" i="1" dirty="0" smtClean="0"/>
              <a:t>why</a:t>
            </a:r>
            <a:r>
              <a:rPr lang="en-US" dirty="0" smtClean="0"/>
              <a:t> it happened.</a:t>
            </a:r>
          </a:p>
          <a:p>
            <a:pPr lvl="1"/>
            <a:r>
              <a:rPr lang="en-US" dirty="0" smtClean="0"/>
              <a:t>Performing quality-control checks</a:t>
            </a:r>
            <a:endParaRPr lang="en-US" dirty="0"/>
          </a:p>
        </p:txBody>
      </p:sp>
      <p:pic>
        <p:nvPicPr>
          <p:cNvPr id="4" name="Picture 3" descr="control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365104"/>
            <a:ext cx="2281436" cy="2281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The Management Process: Management Activities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Management Process: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Organizations and individuals must use resources efficiently to achieve their goals and objectives. </a:t>
            </a:r>
            <a:r>
              <a:rPr lang="en-US" dirty="0" smtClean="0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Define the terms management and manager. </a:t>
            </a:r>
          </a:p>
          <a:p>
            <a:r>
              <a:rPr lang="en-US" sz="2400" dirty="0" smtClean="0">
                <a:latin typeface="+mj-lt"/>
              </a:rPr>
              <a:t>Compare and contrast management and leadership.</a:t>
            </a:r>
          </a:p>
          <a:p>
            <a:r>
              <a:rPr lang="en-US" sz="2400" dirty="0" smtClean="0">
                <a:latin typeface="+mj-lt"/>
              </a:rPr>
              <a:t>Compare and contrast classical views of management with modern views.</a:t>
            </a:r>
          </a:p>
          <a:p>
            <a:r>
              <a:rPr lang="en-US" sz="2400" dirty="0" smtClean="0">
                <a:latin typeface="+mj-lt"/>
              </a:rPr>
              <a:t>Describe the management process within the contexts of what managers do, resources they manage, and levels at which managers perform their roles.</a:t>
            </a:r>
          </a:p>
          <a:p>
            <a:r>
              <a:rPr lang="en-US" sz="2400" dirty="0" smtClean="0">
                <a:latin typeface="+mj-lt"/>
              </a:rPr>
              <a:t>Evaluate the need for a management perspective to better serve patients and improve outcomes to drug therapy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Management Process: </a:t>
            </a:r>
            <a:r>
              <a:rPr lang="en-US" dirty="0" smtClean="0"/>
              <a:t>Resources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Self-management</a:t>
            </a:r>
          </a:p>
          <a:p>
            <a:r>
              <a:rPr lang="en-US" dirty="0" smtClean="0"/>
              <a:t>Interpersonal management </a:t>
            </a:r>
          </a:p>
          <a:p>
            <a:r>
              <a:rPr lang="en-US" dirty="0" smtClean="0"/>
              <a:t>Organizational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pharmacist counseling a patient about a medication?</a:t>
            </a:r>
          </a:p>
          <a:p>
            <a:r>
              <a:rPr lang="en-US" dirty="0" smtClean="0"/>
              <a:t>Pharmacist ensuring that every prescription is dispensed?</a:t>
            </a:r>
          </a:p>
          <a:p>
            <a:r>
              <a:rPr lang="en-US" dirty="0" smtClean="0"/>
              <a:t>Pharmacist planning to add a new service to his chain community pharmacy chains?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Today’s Health Care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r>
              <a:rPr lang="en-US" dirty="0" smtClean="0"/>
              <a:t>Health care organizations such as hospitals and pharmacies present a number of managerial </a:t>
            </a:r>
            <a:r>
              <a:rPr lang="en-US" i="1" dirty="0" smtClean="0"/>
              <a:t>challenges</a:t>
            </a:r>
            <a:r>
              <a:rPr lang="en-US" dirty="0" smtClean="0"/>
              <a:t> to administrators. </a:t>
            </a:r>
          </a:p>
          <a:p>
            <a:r>
              <a:rPr lang="en-US" dirty="0" smtClean="0"/>
              <a:t>most health care workers are highly educated and skilled professionals.</a:t>
            </a:r>
          </a:p>
          <a:p>
            <a:r>
              <a:rPr lang="en-US" dirty="0" smtClean="0"/>
              <a:t>Staff-level health care workers have more knowledge and expertise of their particular area than their administrators.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Modern and Classical Views of Management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en-US" dirty="0" smtClean="0"/>
              <a:t>Modern views of management suggest that managers must adapt their management activities to their workers.</a:t>
            </a:r>
          </a:p>
          <a:p>
            <a:r>
              <a:rPr lang="en-US" dirty="0" smtClean="0"/>
              <a:t>Today's manager in addition to classical management functions, needs to:</a:t>
            </a:r>
          </a:p>
          <a:p>
            <a:pPr lvl="1"/>
            <a:r>
              <a:rPr lang="en-US" i="1" dirty="0" smtClean="0"/>
              <a:t>Energize.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Empower</a:t>
            </a:r>
          </a:p>
          <a:p>
            <a:pPr lvl="1"/>
            <a:r>
              <a:rPr lang="en-US" i="1" dirty="0" smtClean="0"/>
              <a:t>Support</a:t>
            </a:r>
          </a:p>
          <a:p>
            <a:pPr lvl="1"/>
            <a:r>
              <a:rPr lang="en-US" i="1" dirty="0" smtClean="0"/>
              <a:t>Communicate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Modern and Classical Views of Management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79497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Should I Study Management?</a:t>
            </a:r>
            <a:endParaRPr lang="en-US" b="1" dirty="0"/>
          </a:p>
        </p:txBody>
      </p:sp>
      <p:pic>
        <p:nvPicPr>
          <p:cNvPr id="4" name="Content Placeholder 3" descr="6a00d8341c59be53ef0115712a0217970c-320w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0000" y="2006600"/>
            <a:ext cx="4064000" cy="406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Management Practice and Medication Therapy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r>
              <a:rPr lang="en-US" dirty="0" smtClean="0"/>
              <a:t>Good business practice and good patient care are not mutually exclusive. In fact, they are almost entirely mutually </a:t>
            </a:r>
            <a:r>
              <a:rPr lang="en-US" b="1" dirty="0" smtClean="0"/>
              <a:t>dependent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Superior patient care and the implementation of clinical services are made possible by </a:t>
            </a:r>
            <a:r>
              <a:rPr lang="en-US" b="1" dirty="0" smtClean="0"/>
              <a:t>pharmacists who are skilled in management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Management?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Manage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control the movement or behavior of</a:t>
            </a:r>
          </a:p>
          <a:p>
            <a:pPr lvl="1"/>
            <a:r>
              <a:rPr lang="en-US" dirty="0" smtClean="0"/>
              <a:t>To lead or direct </a:t>
            </a:r>
          </a:p>
          <a:p>
            <a:pPr lvl="1"/>
            <a:r>
              <a:rPr lang="en-US" dirty="0" smtClean="0"/>
              <a:t>Or to succeed in accomplishing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process</a:t>
            </a:r>
            <a:r>
              <a:rPr lang="en-US" dirty="0" smtClean="0"/>
              <a:t> which brings together </a:t>
            </a:r>
            <a:r>
              <a:rPr lang="en-US" b="1" dirty="0" smtClean="0"/>
              <a:t>resources</a:t>
            </a:r>
            <a:r>
              <a:rPr lang="en-US" dirty="0" smtClean="0"/>
              <a:t> and unites them in such a way that, collectively, they </a:t>
            </a:r>
            <a:r>
              <a:rPr lang="en-US" b="1" dirty="0" smtClean="0"/>
              <a:t>achieve goals or objectives </a:t>
            </a:r>
            <a:r>
              <a:rPr lang="en-US" dirty="0" smtClean="0"/>
              <a:t>in the </a:t>
            </a:r>
            <a:r>
              <a:rPr lang="en-US" b="1" dirty="0" smtClean="0"/>
              <a:t>most efficient </a:t>
            </a:r>
            <a:r>
              <a:rPr lang="en-US" dirty="0" smtClean="0"/>
              <a:t>manner possible."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73016"/>
            <a:ext cx="4968552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5536" y="1268760"/>
            <a:ext cx="47525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9920998">
            <a:off x="4144944" y="2401701"/>
            <a:ext cx="792088" cy="3208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00092" y="558924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Goals 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Management?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r>
              <a:rPr lang="en-US" sz="2400" b="1" dirty="0" smtClean="0"/>
              <a:t>Managers </a:t>
            </a:r>
            <a:r>
              <a:rPr lang="en-US" sz="2400" dirty="0" smtClean="0"/>
              <a:t>are simply people who perform management activities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Anyone who has a task to accomplish or a goal to achieve is also a manager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Thus all pharmacists, regardless of their job responsibilities or position, should view themselves as managers!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Leadership?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manager.jpg"/>
          <p:cNvPicPr>
            <a:picLocks noChangeAspect="1"/>
          </p:cNvPicPr>
          <p:nvPr/>
        </p:nvPicPr>
        <p:blipFill>
          <a:blip r:embed="rId2" cstate="print"/>
          <a:srcRect t="25200"/>
          <a:stretch>
            <a:fillRect/>
          </a:stretch>
        </p:blipFill>
        <p:spPr>
          <a:xfrm>
            <a:off x="5724128" y="4869160"/>
            <a:ext cx="2809875" cy="1709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Managerial Sciences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View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Taylor and </a:t>
            </a:r>
            <a:r>
              <a:rPr lang="en-US" dirty="0" err="1" smtClean="0"/>
              <a:t>Fayol</a:t>
            </a:r>
            <a:r>
              <a:rPr lang="en-US" dirty="0" smtClean="0"/>
              <a:t> argued that all organizations, regardless of size or objective, had to perform a standard set of functions to operate efficiently.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Fayol's</a:t>
            </a:r>
            <a:r>
              <a:rPr lang="en-US" dirty="0" smtClean="0"/>
              <a:t> five management functions (planning, organizing, commanding, coordinating, and controlling) became widely accepted throughout the industrialized world. </a:t>
            </a:r>
          </a:p>
          <a:p>
            <a:endParaRPr lang="en-US" dirty="0" smtClean="0"/>
          </a:p>
          <a:p>
            <a:r>
              <a:rPr lang="en-US" dirty="0" smtClean="0"/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View of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most of Taylor’s and </a:t>
            </a:r>
            <a:r>
              <a:rPr lang="en-US" dirty="0" err="1" smtClean="0"/>
              <a:t>Fayol’s</a:t>
            </a:r>
            <a:r>
              <a:rPr lang="en-US" dirty="0" smtClean="0"/>
              <a:t> work was developed based on the workplace conditions of the 18</a:t>
            </a:r>
            <a:r>
              <a:rPr lang="en-US" baseline="30000" dirty="0" smtClean="0"/>
              <a:t>th</a:t>
            </a:r>
            <a:r>
              <a:rPr lang="en-US" dirty="0" smtClean="0"/>
              <a:t>, 19</a:t>
            </a:r>
            <a:r>
              <a:rPr lang="en-US" baseline="30000" dirty="0" smtClean="0"/>
              <a:t>th</a:t>
            </a:r>
            <a:r>
              <a:rPr lang="en-US" dirty="0" smtClean="0"/>
              <a:t> 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centuries. The great industries of those times focused primarily on the mass production of tangible goods</a:t>
            </a:r>
          </a:p>
          <a:p>
            <a:endParaRPr lang="en-US" dirty="0" smtClean="0"/>
          </a:p>
          <a:p>
            <a:r>
              <a:rPr lang="en-US" dirty="0" smtClean="0"/>
              <a:t>The role of administrators was to command and control their employees, and the role of workers was to carry out the tasks without question.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437</TotalTime>
  <Words>936</Words>
  <Application>Microsoft Office PowerPoint</Application>
  <PresentationFormat>On-screen Show (4:3)</PresentationFormat>
  <Paragraphs>143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Clarity</vt:lpstr>
      <vt:lpstr>Introduction To Pharmacy Management </vt:lpstr>
      <vt:lpstr>Learning Objectives </vt:lpstr>
      <vt:lpstr>What Is Management?</vt:lpstr>
      <vt:lpstr>What Is Management?</vt:lpstr>
      <vt:lpstr>PowerPoint Presentation</vt:lpstr>
      <vt:lpstr>What Is Management?</vt:lpstr>
      <vt:lpstr>The Managerial Sciences</vt:lpstr>
      <vt:lpstr>Classical View of Management</vt:lpstr>
      <vt:lpstr>Classical View of Management</vt:lpstr>
      <vt:lpstr>Modern View of Management</vt:lpstr>
      <vt:lpstr>Modern View of Management</vt:lpstr>
      <vt:lpstr>The Management Process</vt:lpstr>
      <vt:lpstr>The Management Process</vt:lpstr>
      <vt:lpstr>The Management Process: Management Activities</vt:lpstr>
      <vt:lpstr>The Management Process: Management Activities</vt:lpstr>
      <vt:lpstr>The Management Process: Management Activities</vt:lpstr>
      <vt:lpstr>The Management Process: Management Activities</vt:lpstr>
      <vt:lpstr>The Management Process: Management Activities</vt:lpstr>
      <vt:lpstr>The Management Process: Resources</vt:lpstr>
      <vt:lpstr>The Management Process: Resources</vt:lpstr>
      <vt:lpstr>Levels of Management</vt:lpstr>
      <vt:lpstr>Levels of Management</vt:lpstr>
      <vt:lpstr>Managing Today’s Health Care Organizations</vt:lpstr>
      <vt:lpstr>Integrating Modern and Classical Views of Management </vt:lpstr>
      <vt:lpstr>Integrating Modern and Classical Views of Management </vt:lpstr>
      <vt:lpstr>Why Should I Study Management?</vt:lpstr>
      <vt:lpstr>Management Practice and Medication Therapy Management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nahla</dc:creator>
  <cp:lastModifiedBy>lovely lamya</cp:lastModifiedBy>
  <cp:revision>108</cp:revision>
  <dcterms:created xsi:type="dcterms:W3CDTF">2013-09-07T14:23:59Z</dcterms:created>
  <dcterms:modified xsi:type="dcterms:W3CDTF">2015-08-28T08:52:19Z</dcterms:modified>
</cp:coreProperties>
</file>