
<file path=[Content_Types].xml><?xml version="1.0" encoding="utf-8"?>
<Types xmlns="http://schemas.openxmlformats.org/package/2006/content-types">
  <Override PartName="/customXml/itemProps2.xml" ContentType="application/vnd.openxmlformats-officedocument.customXmlProperties+xml"/>
  <Override PartName="/customXml/itemProps3.xml" ContentType="application/vnd.openxmlformats-officedocument.customXmlProperties+xml"/>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0" r:id="rId4"/>
  </p:sldMasterIdLst>
  <p:sldIdLst>
    <p:sldId id="256" r:id="rId5"/>
    <p:sldId id="259" r:id="rId6"/>
    <p:sldId id="275" r:id="rId7"/>
    <p:sldId id="258" r:id="rId8"/>
    <p:sldId id="257" r:id="rId9"/>
    <p:sldId id="264" r:id="rId10"/>
    <p:sldId id="260" r:id="rId11"/>
    <p:sldId id="261" r:id="rId12"/>
    <p:sldId id="262" r:id="rId13"/>
    <p:sldId id="263" r:id="rId14"/>
    <p:sldId id="265" r:id="rId15"/>
    <p:sldId id="266" r:id="rId16"/>
    <p:sldId id="267" r:id="rId17"/>
    <p:sldId id="268" r:id="rId18"/>
    <p:sldId id="269" r:id="rId19"/>
    <p:sldId id="270" r:id="rId20"/>
    <p:sldId id="271" r:id="rId21"/>
    <p:sldId id="272" r:id="rId22"/>
    <p:sldId id="273" r:id="rId23"/>
    <p:sldId id="274" r:id="rId2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viewProps" Target="viewProps.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tableStyles" Target="tableStyle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8" name="Freeform 7"/>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8"/>
          <p:cNvSpPr>
            <a:spLocks noGrp="1"/>
          </p:cNvSpPr>
          <p:nvPr>
            <p:ph type="ctrTitle"/>
          </p:nvPr>
        </p:nvSpPr>
        <p:spPr>
          <a:xfrm>
            <a:off x="429064" y="3337560"/>
            <a:ext cx="6480048" cy="2301240"/>
          </a:xfrm>
        </p:spPr>
        <p:txBody>
          <a:bodyPr rIns="45720" anchor="t"/>
          <a:lstStyle>
            <a:lvl1pPr algn="r">
              <a:defRPr lang="en-US" b="1" cap="all" baseline="0" dirty="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433050" y="1544812"/>
            <a:ext cx="6480048" cy="1752600"/>
          </a:xfrm>
        </p:spPr>
        <p:txBody>
          <a:bodyPr tIns="0" rIns="45720" bIns="0" anchor="b">
            <a:normAutofit/>
          </a:bodyPr>
          <a:lstStyle>
            <a:lvl1pPr marL="0" indent="0" algn="r">
              <a:buNone/>
              <a:defRPr sz="2000">
                <a:solidFill>
                  <a:schemeClr val="tx1"/>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2919E311-E189-4AAD-8FA3-643B1498ED34}" type="datetimeFigureOut">
              <a:rPr lang="en-US" smtClean="0"/>
              <a:pPr/>
              <a:t>1/25/2017</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C6BE3182-F2D1-469F-BD25-C28C20898BA7}"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2919E311-E189-4AAD-8FA3-643B1498ED34}" type="datetimeFigureOut">
              <a:rPr lang="en-US" smtClean="0"/>
              <a:pPr/>
              <a:t>1/25/2017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BE3182-F2D1-469F-BD25-C28C20898BA7}"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2919E311-E189-4AAD-8FA3-643B1498ED34}" type="datetimeFigureOut">
              <a:rPr lang="en-US" smtClean="0"/>
              <a:pPr/>
              <a:t>1/25/2017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BE3182-F2D1-469F-BD25-C28C20898BA7}"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2919E311-E189-4AAD-8FA3-643B1498ED34}" type="datetimeFigureOut">
              <a:rPr lang="en-US" smtClean="0"/>
              <a:pPr/>
              <a:t>1/25/2017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BE3182-F2D1-469F-BD25-C28C20898BA7}"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9" name="Freeform 8"/>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2" name="Title 1"/>
          <p:cNvSpPr>
            <a:spLocks noGrp="1"/>
          </p:cNvSpPr>
          <p:nvPr>
            <p:ph type="title"/>
          </p:nvPr>
        </p:nvSpPr>
        <p:spPr>
          <a:xfrm>
            <a:off x="685800" y="3583837"/>
            <a:ext cx="6629400" cy="1826363"/>
          </a:xfrm>
        </p:spPr>
        <p:txBody>
          <a:bodyPr tIns="0" bIns="0" anchor="t"/>
          <a:lstStyle>
            <a:lvl1pPr algn="l">
              <a:buNone/>
              <a:defRPr sz="4200" b="1" cap="none" baseline="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2485800"/>
            <a:ext cx="6629400" cy="1066688"/>
          </a:xfrm>
        </p:spPr>
        <p:txBody>
          <a:bodyPr lIns="45720" tIns="0" rIns="45720" bIns="0" anchor="b"/>
          <a:lstStyle>
            <a:lvl1pPr marL="0" indent="0" algn="l">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2919E311-E189-4AAD-8FA3-643B1498ED34}" type="datetimeFigureOut">
              <a:rPr lang="en-US" smtClean="0"/>
              <a:pPr/>
              <a:t>1/25/2017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BE3182-F2D1-469F-BD25-C28C20898BA7}"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467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26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2919E311-E189-4AAD-8FA3-643B1498ED34}" type="datetimeFigureOut">
              <a:rPr lang="en-US" smtClean="0"/>
              <a:pPr/>
              <a:t>1/25/2017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BE3182-F2D1-469F-BD25-C28C20898BA7}"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86400"/>
            <a:ext cx="4040188"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5486400"/>
            <a:ext cx="4041775"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516912"/>
            <a:ext cx="4040188"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516912"/>
            <a:ext cx="4041775"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2919E311-E189-4AAD-8FA3-643B1498ED34}" type="datetimeFigureOut">
              <a:rPr lang="en-US" smtClean="0"/>
              <a:pPr/>
              <a:t>1/25/2017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6BE3182-F2D1-469F-BD25-C28C20898BA7}"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320"/>
            <a:ext cx="7470648" cy="1143000"/>
          </a:xfrm>
        </p:spPr>
        <p:txBody>
          <a:bodyPr anchor="ctr"/>
          <a:lstStyle>
            <a:lvl1pPr algn="l">
              <a:defRPr sz="4600"/>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fld id="{2919E311-E189-4AAD-8FA3-643B1498ED34}" type="datetimeFigureOut">
              <a:rPr lang="en-US" smtClean="0"/>
              <a:pPr/>
              <a:t>1/25/2017</a:t>
            </a:fld>
            <a:endParaRPr lang="en-US"/>
          </a:p>
        </p:txBody>
      </p:sp>
      <p:sp>
        <p:nvSpPr>
          <p:cNvPr id="8" name="Slide Number Placeholder 7"/>
          <p:cNvSpPr>
            <a:spLocks noGrp="1"/>
          </p:cNvSpPr>
          <p:nvPr>
            <p:ph type="sldNum" sz="quarter" idx="11"/>
          </p:nvPr>
        </p:nvSpPr>
        <p:spPr/>
        <p:txBody>
          <a:bodyPr/>
          <a:lstStyle/>
          <a:p>
            <a:fld id="{C6BE3182-F2D1-469F-BD25-C28C20898BA7}" type="slidenum">
              <a:rPr lang="en-US" smtClean="0"/>
              <a:pPr/>
              <a:t>‹#›</a:t>
            </a:fld>
            <a:endParaRPr lang="en-US"/>
          </a:p>
        </p:txBody>
      </p:sp>
      <p:sp>
        <p:nvSpPr>
          <p:cNvPr id="9" name="Footer Placeholder 8"/>
          <p:cNvSpPr>
            <a:spLocks noGrp="1"/>
          </p:cNvSpPr>
          <p:nvPr>
            <p:ph type="ftr" sz="quarter" idx="12"/>
          </p:nvPr>
        </p:nvSpPr>
        <p:spPr/>
        <p:txBody>
          <a:bodyPr/>
          <a:lstStyle/>
          <a:p>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919E311-E189-4AAD-8FA3-643B1498ED34}" type="datetimeFigureOut">
              <a:rPr lang="en-US" smtClean="0"/>
              <a:pPr/>
              <a:t>1/25/2017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6BE3182-F2D1-469F-BD25-C28C20898BA7}"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1185528"/>
            <a:ext cx="3200400" cy="730250"/>
          </a:xfrm>
        </p:spPr>
        <p:txBody>
          <a:bodyPr tIns="0" bIns="0" anchor="t"/>
          <a:lstStyle>
            <a:lvl1pPr algn="l">
              <a:buNone/>
              <a:defRPr sz="1800" b="1">
                <a:solidFill>
                  <a:schemeClr val="accent1"/>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214424"/>
            <a:ext cx="2743200" cy="914400"/>
          </a:xfrm>
        </p:spPr>
        <p:txBody>
          <a:bodyPr lIns="45720" tIns="0" rIns="45720" bIns="0" anchor="b"/>
          <a:lstStyle>
            <a:lvl1pPr marL="0" indent="0" algn="l">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1981200"/>
            <a:ext cx="7086600" cy="3810000"/>
          </a:xfrm>
        </p:spPr>
        <p:txBody>
          <a:bodyPr/>
          <a:lstStyle>
            <a:lvl1pPr>
              <a:defRPr sz="2800"/>
            </a:lvl1pPr>
            <a:lvl2pPr>
              <a:defRPr sz="2400"/>
            </a:lvl2pPr>
            <a:lvl3pPr>
              <a:defRPr sz="22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2919E311-E189-4AAD-8FA3-643B1498ED34}" type="datetimeFigureOut">
              <a:rPr lang="en-US" smtClean="0"/>
              <a:pPr/>
              <a:t>1/25/2017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156448" y="6422064"/>
            <a:ext cx="762000" cy="365125"/>
          </a:xfrm>
        </p:spPr>
        <p:txBody>
          <a:bodyPr/>
          <a:lstStyle/>
          <a:p>
            <a:fld id="{C6BE3182-F2D1-469F-BD25-C28C20898BA7}"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56732" y="1705709"/>
            <a:ext cx="3053868" cy="1253808"/>
          </a:xfrm>
        </p:spPr>
        <p:txBody>
          <a:bodyPr anchor="b"/>
          <a:lstStyle>
            <a:lvl1pPr algn="l">
              <a:buNone/>
              <a:defRPr sz="2200" b="1">
                <a:solidFill>
                  <a:schemeClr val="accent1"/>
                </a:solidFill>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065628" y="1019907"/>
            <a:ext cx="4114800" cy="4114800"/>
          </a:xfrm>
          <a:prstGeom prst="ellipse">
            <a:avLst/>
          </a:prstGeom>
          <a:solidFill>
            <a:schemeClr val="bg2">
              <a:shade val="50000"/>
            </a:schemeClr>
          </a:solidFill>
          <a:ln w="50800" cap="flat">
            <a:solidFill>
              <a:schemeClr val="bg2"/>
            </a:solidFill>
            <a:miter lim="800000"/>
          </a:ln>
          <a:effectLst>
            <a:outerShdw blurRad="152000" dist="345000" dir="5400000" sx="-80000" sy="-18000" rotWithShape="0">
              <a:srgbClr val="000000">
                <a:alpha val="25000"/>
              </a:srgbClr>
            </a:outerShdw>
          </a:effectLst>
          <a:scene3d>
            <a:camera prst="orthographicFront"/>
            <a:lightRig rig="contrasting" dir="t">
              <a:rot lat="0" lon="0" rev="2400000"/>
            </a:lightRig>
          </a:scene3d>
          <a:sp3d contourW="7620">
            <a:bevelT w="63500" h="63500"/>
            <a:contourClr>
              <a:schemeClr val="bg2">
                <a:shade val="50000"/>
              </a:schemeClr>
            </a:contourClr>
          </a:sp3d>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5556734" y="2998765"/>
            <a:ext cx="3053866" cy="2663482"/>
          </a:xfrm>
        </p:spPr>
        <p:txBody>
          <a:bodyPr lIns="45720" rIns="45720"/>
          <a:lstStyle>
            <a:lvl1pPr marL="0" indent="0">
              <a:buFontTx/>
              <a:buNone/>
              <a:defRPr sz="12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457200" y="6422064"/>
            <a:ext cx="2133600" cy="365125"/>
          </a:xfrm>
        </p:spPr>
        <p:txBody>
          <a:bodyPr/>
          <a:lstStyle/>
          <a:p>
            <a:fld id="{2919E311-E189-4AAD-8FA3-643B1498ED34}" type="datetimeFigureOut">
              <a:rPr lang="en-US" smtClean="0"/>
              <a:pPr/>
              <a:t>1/25/2017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BE3182-F2D1-469F-BD25-C28C20898BA7}"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12" name="Freeform 11"/>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16" name="Freeform 15"/>
          <p:cNvSpPr>
            <a:spLocks/>
          </p:cNvSpPr>
          <p:nvPr/>
        </p:nvSpPr>
        <p:spPr bwMode="auto">
          <a:xfrm>
            <a:off x="7315200" y="0"/>
            <a:ext cx="1828800"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2082" y="1734"/>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Placeholder 8"/>
          <p:cNvSpPr>
            <a:spLocks noGrp="1"/>
          </p:cNvSpPr>
          <p:nvPr>
            <p:ph type="title"/>
          </p:nvPr>
        </p:nvSpPr>
        <p:spPr>
          <a:xfrm>
            <a:off x="457200" y="274638"/>
            <a:ext cx="7467600" cy="1143000"/>
          </a:xfrm>
          <a:prstGeom prst="rect">
            <a:avLst/>
          </a:prstGeom>
        </p:spPr>
        <p:txBody>
          <a:bodyPr vert="horz" lIns="45720" rIns="45720" anchor="ctr">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600200"/>
            <a:ext cx="7467600" cy="45259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422064"/>
            <a:ext cx="2133600" cy="365125"/>
          </a:xfrm>
          <a:prstGeom prst="rect">
            <a:avLst/>
          </a:prstGeom>
        </p:spPr>
        <p:txBody>
          <a:bodyPr vert="horz" bIns="0" anchor="b"/>
          <a:lstStyle>
            <a:lvl1pPr algn="l" eaLnBrk="1" latinLnBrk="0" hangingPunct="1">
              <a:defRPr kumimoji="0" sz="1000">
                <a:solidFill>
                  <a:schemeClr val="tx2">
                    <a:shade val="50000"/>
                  </a:schemeClr>
                </a:solidFill>
              </a:defRPr>
            </a:lvl1pPr>
          </a:lstStyle>
          <a:p>
            <a:fld id="{2919E311-E189-4AAD-8FA3-643B1498ED34}" type="datetimeFigureOut">
              <a:rPr lang="en-US" smtClean="0"/>
              <a:pPr/>
              <a:t>1/25/2017</a:t>
            </a:fld>
            <a:endParaRPr lang="en-US"/>
          </a:p>
        </p:txBody>
      </p:sp>
      <p:sp>
        <p:nvSpPr>
          <p:cNvPr id="22" name="Footer Placeholder 21"/>
          <p:cNvSpPr>
            <a:spLocks noGrp="1"/>
          </p:cNvSpPr>
          <p:nvPr>
            <p:ph type="ftr" sz="quarter" idx="3"/>
          </p:nvPr>
        </p:nvSpPr>
        <p:spPr>
          <a:xfrm>
            <a:off x="3124200" y="6422064"/>
            <a:ext cx="2895600" cy="365125"/>
          </a:xfrm>
          <a:prstGeom prst="rect">
            <a:avLst/>
          </a:prstGeom>
        </p:spPr>
        <p:txBody>
          <a:bodyPr vert="horz" lIns="0" rIns="0" bIns="0" anchor="b"/>
          <a:lstStyle>
            <a:lvl1pPr algn="ctr" eaLnBrk="1" latinLnBrk="0" hangingPunct="1">
              <a:defRPr kumimoji="0" sz="1000">
                <a:solidFill>
                  <a:schemeClr val="tx2">
                    <a:shade val="50000"/>
                  </a:schemeClr>
                </a:solidFill>
              </a:defRPr>
            </a:lvl1pPr>
          </a:lstStyle>
          <a:p>
            <a:endParaRPr lang="en-US"/>
          </a:p>
        </p:txBody>
      </p:sp>
      <p:sp>
        <p:nvSpPr>
          <p:cNvPr id="18" name="Slide Number Placeholder 17"/>
          <p:cNvSpPr>
            <a:spLocks noGrp="1"/>
          </p:cNvSpPr>
          <p:nvPr>
            <p:ph type="sldNum" sz="quarter" idx="4"/>
          </p:nvPr>
        </p:nvSpPr>
        <p:spPr>
          <a:xfrm>
            <a:off x="8153400" y="6422064"/>
            <a:ext cx="762000" cy="365125"/>
          </a:xfrm>
          <a:prstGeom prst="rect">
            <a:avLst/>
          </a:prstGeom>
        </p:spPr>
        <p:txBody>
          <a:bodyPr vert="horz" lIns="0" tIns="0" rIns="0" bIns="0" anchor="b"/>
          <a:lstStyle>
            <a:lvl1pPr algn="r" eaLnBrk="1" latinLnBrk="0" hangingPunct="1">
              <a:defRPr kumimoji="0" sz="1000">
                <a:solidFill>
                  <a:schemeClr val="tx2">
                    <a:shade val="50000"/>
                  </a:schemeClr>
                </a:solidFill>
              </a:defRPr>
            </a:lvl1pPr>
          </a:lstStyle>
          <a:p>
            <a:fld id="{C6BE3182-F2D1-469F-BD25-C28C20898BA7}"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txStyles>
    <p:titleStyle>
      <a:lvl1pPr algn="l" rtl="0" eaLnBrk="1" latinLnBrk="0" hangingPunct="1">
        <a:spcBef>
          <a:spcPct val="0"/>
        </a:spcBef>
        <a:buNone/>
        <a:defRPr kumimoji="0" sz="4600" kern="1200">
          <a:solidFill>
            <a:schemeClr val="tx1"/>
          </a:solidFill>
          <a:latin typeface="+mj-lt"/>
          <a:ea typeface="+mj-ea"/>
          <a:cs typeface="+mj-cs"/>
        </a:defRPr>
      </a:lvl1pPr>
    </p:titleStyle>
    <p:bodyStyle>
      <a:lvl1pPr marL="420624"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722376" indent="-274320" algn="l" rtl="0" eaLnBrk="1" latinLnBrk="0" hangingPunct="1">
        <a:spcBef>
          <a:spcPct val="20000"/>
        </a:spcBef>
        <a:buClr>
          <a:schemeClr val="accent1"/>
        </a:buClr>
        <a:buSzPct val="90000"/>
        <a:buFont typeface="Wingdings 2"/>
        <a:buChar char=""/>
        <a:defRPr kumimoji="0" sz="2600" kern="1200">
          <a:solidFill>
            <a:schemeClr val="tx1"/>
          </a:solidFill>
          <a:latin typeface="+mn-lt"/>
          <a:ea typeface="+mn-ea"/>
          <a:cs typeface="+mn-cs"/>
        </a:defRPr>
      </a:lvl2pPr>
      <a:lvl3pPr marL="1005840" indent="-256032" algn="l" rtl="0" eaLnBrk="1" latinLnBrk="0" hangingPunct="1">
        <a:spcBef>
          <a:spcPct val="20000"/>
        </a:spcBef>
        <a:buClr>
          <a:schemeClr val="accent2"/>
        </a:buClr>
        <a:buSzPct val="85000"/>
        <a:buFont typeface="Arial"/>
        <a:buChar char="○"/>
        <a:defRPr kumimoji="0" sz="2400" kern="1200">
          <a:solidFill>
            <a:schemeClr val="tx1"/>
          </a:solidFill>
          <a:latin typeface="+mn-lt"/>
          <a:ea typeface="+mn-ea"/>
          <a:cs typeface="+mn-cs"/>
        </a:defRPr>
      </a:lvl3pPr>
      <a:lvl4pPr marL="1280160" indent="-237744" algn="l" rtl="0" eaLnBrk="1" latinLnBrk="0" hangingPunct="1">
        <a:spcBef>
          <a:spcPct val="20000"/>
        </a:spcBef>
        <a:buClr>
          <a:schemeClr val="accent3"/>
        </a:buClr>
        <a:buSzPct val="90000"/>
        <a:buFont typeface="Wingdings 2"/>
        <a:buChar char=""/>
        <a:defRPr kumimoji="0" sz="2000" kern="1200">
          <a:solidFill>
            <a:schemeClr val="tx1"/>
          </a:solidFill>
          <a:latin typeface="+mn-lt"/>
          <a:ea typeface="+mn-ea"/>
          <a:cs typeface="+mn-cs"/>
        </a:defRPr>
      </a:lvl4pPr>
      <a:lvl5pPr marL="1490472" indent="-182880" algn="l" rtl="0" eaLnBrk="1" latinLnBrk="0" hangingPunct="1">
        <a:spcBef>
          <a:spcPct val="20000"/>
        </a:spcBef>
        <a:buClr>
          <a:schemeClr val="accent4"/>
        </a:buClr>
        <a:buSzPct val="100000"/>
        <a:buFont typeface="Arial"/>
        <a:buChar char="-"/>
        <a:defRPr kumimoji="0" sz="2000" kern="1200">
          <a:solidFill>
            <a:schemeClr val="tx1"/>
          </a:solidFill>
          <a:latin typeface="+mn-lt"/>
          <a:ea typeface="+mn-ea"/>
          <a:cs typeface="+mn-cs"/>
        </a:defRPr>
      </a:lvl5pPr>
      <a:lvl6pPr marL="1700784" indent="-182880" algn="l" rtl="0" eaLnBrk="1" latinLnBrk="0" hangingPunct="1">
        <a:spcBef>
          <a:spcPct val="20000"/>
        </a:spcBef>
        <a:buClr>
          <a:schemeClr val="accent5"/>
        </a:buClr>
        <a:buFont typeface="Arial"/>
        <a:buChar char="-"/>
        <a:defRPr kumimoji="0" sz="2000" kern="1200" baseline="0">
          <a:solidFill>
            <a:schemeClr val="tx1"/>
          </a:solidFill>
          <a:latin typeface="+mn-lt"/>
          <a:ea typeface="+mn-ea"/>
          <a:cs typeface="+mn-cs"/>
        </a:defRPr>
      </a:lvl6pPr>
      <a:lvl7pPr marL="1920240" indent="-182880" algn="l" rtl="0" eaLnBrk="1" latinLnBrk="0" hangingPunct="1">
        <a:spcBef>
          <a:spcPct val="20000"/>
        </a:spcBef>
        <a:buClr>
          <a:schemeClr val="accent6"/>
        </a:buClr>
        <a:buSzPct val="100000"/>
        <a:buFont typeface="Arial"/>
        <a:buChar char="•"/>
        <a:defRPr kumimoji="0" sz="1800" kern="1200" baseline="0">
          <a:solidFill>
            <a:schemeClr val="tx1"/>
          </a:solidFill>
          <a:latin typeface="+mn-lt"/>
          <a:ea typeface="+mn-ea"/>
          <a:cs typeface="+mn-cs"/>
        </a:defRPr>
      </a:lvl7pPr>
      <a:lvl8pPr marL="2139696"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8pPr>
      <a:lvl9pPr marL="2331720"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457200"/>
            <a:ext cx="8077200" cy="2133600"/>
          </a:xfrm>
        </p:spPr>
        <p:txBody>
          <a:bodyPr>
            <a:normAutofit fontScale="90000"/>
          </a:bodyPr>
          <a:lstStyle/>
          <a:p>
            <a:pPr algn="ctr"/>
            <a:r>
              <a:rPr lang="en-US" dirty="0" smtClean="0"/>
              <a:t>Principals of Flowering Plants Taxonomy </a:t>
            </a:r>
            <a:br>
              <a:rPr lang="en-US" dirty="0" smtClean="0"/>
            </a:br>
            <a:r>
              <a:rPr lang="en-US" dirty="0" smtClean="0"/>
              <a:t>BOT 222</a:t>
            </a:r>
            <a:endParaRPr lang="en-US" dirty="0"/>
          </a:p>
        </p:txBody>
      </p:sp>
      <p:sp>
        <p:nvSpPr>
          <p:cNvPr id="3" name="Subtitle 2"/>
          <p:cNvSpPr>
            <a:spLocks noGrp="1"/>
          </p:cNvSpPr>
          <p:nvPr>
            <p:ph type="subTitle" idx="1"/>
          </p:nvPr>
        </p:nvSpPr>
        <p:spPr>
          <a:xfrm>
            <a:off x="1143000" y="3733800"/>
            <a:ext cx="6705600" cy="657664"/>
          </a:xfrm>
        </p:spPr>
        <p:txBody>
          <a:bodyPr anchor="ctr" anchorCtr="0">
            <a:noAutofit/>
          </a:bodyPr>
          <a:lstStyle/>
          <a:p>
            <a:pPr algn="ctr"/>
            <a:r>
              <a:rPr lang="en-US" sz="3200" dirty="0" smtClean="0"/>
              <a:t>Dr. </a:t>
            </a:r>
            <a:r>
              <a:rPr lang="en-US" sz="3200" dirty="0" err="1" smtClean="0"/>
              <a:t>Najat</a:t>
            </a:r>
            <a:r>
              <a:rPr lang="en-US" sz="3200" dirty="0" smtClean="0"/>
              <a:t> </a:t>
            </a:r>
            <a:r>
              <a:rPr lang="en-US" sz="3200" dirty="0" err="1" smtClean="0"/>
              <a:t>Abdulwahab</a:t>
            </a:r>
            <a:r>
              <a:rPr lang="en-US" sz="3200" dirty="0" smtClean="0"/>
              <a:t> </a:t>
            </a:r>
            <a:r>
              <a:rPr lang="en-US" sz="3200" dirty="0" err="1" smtClean="0"/>
              <a:t>Bukhari</a:t>
            </a:r>
            <a:endParaRPr lang="en-US" sz="3200" dirty="0"/>
          </a:p>
        </p:txBody>
      </p:sp>
      <p:sp>
        <p:nvSpPr>
          <p:cNvPr id="4" name="Subtitle 2"/>
          <p:cNvSpPr txBox="1">
            <a:spLocks/>
          </p:cNvSpPr>
          <p:nvPr/>
        </p:nvSpPr>
        <p:spPr>
          <a:xfrm>
            <a:off x="2514600" y="4876800"/>
            <a:ext cx="3124200" cy="657664"/>
          </a:xfrm>
          <a:prstGeom prst="rect">
            <a:avLst/>
          </a:prstGeom>
        </p:spPr>
        <p:txBody>
          <a:bodyPr vert="horz" tIns="0" rIns="45720" bIns="0" anchor="ctr" anchorCtr="0">
            <a:noAutofit/>
          </a:bodyPr>
          <a:lstStyle/>
          <a:p>
            <a:pPr marL="0" marR="0" lvl="0" indent="0" algn="ctr" defTabSz="914400" rtl="0" eaLnBrk="1" fontAlgn="auto" latinLnBrk="0" hangingPunct="1">
              <a:lnSpc>
                <a:spcPct val="100000"/>
              </a:lnSpc>
              <a:spcBef>
                <a:spcPct val="20000"/>
              </a:spcBef>
              <a:spcAft>
                <a:spcPts val="0"/>
              </a:spcAft>
              <a:buClr>
                <a:schemeClr val="accent1"/>
              </a:buClr>
              <a:buSzPct val="80000"/>
              <a:buFont typeface="Wingdings 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Lecture 1</a:t>
            </a:r>
            <a:endParaRPr kumimoji="0" lang="en-US" sz="3200" b="0" i="0" u="none"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ransition>
    <p:dissolv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6"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down)">
                                      <p:cBhvr>
                                        <p:cTn id="7" dur="580">
                                          <p:stCondLst>
                                            <p:cond delay="0"/>
                                          </p:stCondLst>
                                        </p:cTn>
                                        <p:tgtEl>
                                          <p:spTgt spid="2"/>
                                        </p:tgtEl>
                                      </p:cBhvr>
                                    </p:animEffect>
                                    <p:anim calcmode="lin" valueType="num">
                                      <p:cBhvr>
                                        <p:cTn id="8" dur="1822" tmFilter="0,0; 0.14,0.36; 0.43,0.73; 0.71,0.91; 1.0,1.0">
                                          <p:stCondLst>
                                            <p:cond delay="0"/>
                                          </p:stCondLst>
                                        </p:cTn>
                                        <p:tgtEl>
                                          <p:spTgt spid="2"/>
                                        </p:tgtEl>
                                        <p:attrNameLst>
                                          <p:attrName>ppt_x</p:attrName>
                                        </p:attrNameLst>
                                      </p:cBhvr>
                                      <p:tavLst>
                                        <p:tav tm="0">
                                          <p:val>
                                            <p:strVal val="#ppt_x-0.25"/>
                                          </p:val>
                                        </p:tav>
                                        <p:tav tm="100000">
                                          <p:val>
                                            <p:strVal val="#ppt_x"/>
                                          </p:val>
                                        </p:tav>
                                      </p:tavLst>
                                    </p:anim>
                                    <p:anim calcmode="lin" valueType="num">
                                      <p:cBhvr>
                                        <p:cTn id="9" dur="664" tmFilter="0.0,0.0; 0.25,0.07; 0.50,0.2; 0.75,0.467; 1.0,1.0">
                                          <p:stCondLst>
                                            <p:cond delay="0"/>
                                          </p:stCondLst>
                                        </p:cTn>
                                        <p:tgtEl>
                                          <p:spTgt spid="2"/>
                                        </p:tgtEl>
                                        <p:attrNameLst>
                                          <p:attrName>ppt_y</p:attrName>
                                        </p:attrNameLst>
                                      </p:cBhvr>
                                      <p:tavLst>
                                        <p:tav tm="0" fmla="#ppt_y-sin(pi*$)/3">
                                          <p:val>
                                            <p:fltVal val="0.5"/>
                                          </p:val>
                                        </p:tav>
                                        <p:tav tm="100000">
                                          <p:val>
                                            <p:fltVal val="1"/>
                                          </p:val>
                                        </p:tav>
                                      </p:tavLst>
                                    </p:anim>
                                    <p:anim calcmode="lin" valueType="num">
                                      <p:cBhvr>
                                        <p:cTn id="10" dur="664" tmFilter="0, 0; 0.125,0.2665; 0.25,0.4; 0.375,0.465; 0.5,0.5;  0.625,0.535; 0.75,0.6; 0.875,0.7335; 1,1">
                                          <p:stCondLst>
                                            <p:cond delay="664"/>
                                          </p:stCondLst>
                                        </p:cTn>
                                        <p:tgtEl>
                                          <p:spTgt spid="2"/>
                                        </p:tgtEl>
                                        <p:attrNameLst>
                                          <p:attrName>ppt_y</p:attrName>
                                        </p:attrNameLst>
                                      </p:cBhvr>
                                      <p:tavLst>
                                        <p:tav tm="0" fmla="#ppt_y-sin(pi*$)/9">
                                          <p:val>
                                            <p:fltVal val="0"/>
                                          </p:val>
                                        </p:tav>
                                        <p:tav tm="100000">
                                          <p:val>
                                            <p:fltVal val="1"/>
                                          </p:val>
                                        </p:tav>
                                      </p:tavLst>
                                    </p:anim>
                                    <p:anim calcmode="lin" valueType="num">
                                      <p:cBhvr>
                                        <p:cTn id="11" dur="332" tmFilter="0, 0; 0.125,0.2665; 0.25,0.4; 0.375,0.465; 0.5,0.5;  0.625,0.535; 0.75,0.6; 0.875,0.7335; 1,1">
                                          <p:stCondLst>
                                            <p:cond delay="1324"/>
                                          </p:stCondLst>
                                        </p:cTn>
                                        <p:tgtEl>
                                          <p:spTgt spid="2"/>
                                        </p:tgtEl>
                                        <p:attrNameLst>
                                          <p:attrName>ppt_y</p:attrName>
                                        </p:attrNameLst>
                                      </p:cBhvr>
                                      <p:tavLst>
                                        <p:tav tm="0" fmla="#ppt_y-sin(pi*$)/27">
                                          <p:val>
                                            <p:fltVal val="0"/>
                                          </p:val>
                                        </p:tav>
                                        <p:tav tm="100000">
                                          <p:val>
                                            <p:fltVal val="1"/>
                                          </p:val>
                                        </p:tav>
                                      </p:tavLst>
                                    </p:anim>
                                    <p:anim calcmode="lin" valueType="num">
                                      <p:cBhvr>
                                        <p:cTn id="12" dur="164" tmFilter="0, 0; 0.125,0.2665; 0.25,0.4; 0.375,0.465; 0.5,0.5;  0.625,0.535; 0.75,0.6; 0.875,0.7335; 1,1">
                                          <p:stCondLst>
                                            <p:cond delay="1656"/>
                                          </p:stCondLst>
                                        </p:cTn>
                                        <p:tgtEl>
                                          <p:spTgt spid="2"/>
                                        </p:tgtEl>
                                        <p:attrNameLst>
                                          <p:attrName>ppt_y</p:attrName>
                                        </p:attrNameLst>
                                      </p:cBhvr>
                                      <p:tavLst>
                                        <p:tav tm="0" fmla="#ppt_y-sin(pi*$)/81">
                                          <p:val>
                                            <p:fltVal val="0"/>
                                          </p:val>
                                        </p:tav>
                                        <p:tav tm="100000">
                                          <p:val>
                                            <p:fltVal val="1"/>
                                          </p:val>
                                        </p:tav>
                                      </p:tavLst>
                                    </p:anim>
                                    <p:animScale>
                                      <p:cBhvr>
                                        <p:cTn id="13" dur="26">
                                          <p:stCondLst>
                                            <p:cond delay="650"/>
                                          </p:stCondLst>
                                        </p:cTn>
                                        <p:tgtEl>
                                          <p:spTgt spid="2"/>
                                        </p:tgtEl>
                                      </p:cBhvr>
                                      <p:to x="100000" y="60000"/>
                                    </p:animScale>
                                    <p:animScale>
                                      <p:cBhvr>
                                        <p:cTn id="14" dur="166" decel="50000">
                                          <p:stCondLst>
                                            <p:cond delay="676"/>
                                          </p:stCondLst>
                                        </p:cTn>
                                        <p:tgtEl>
                                          <p:spTgt spid="2"/>
                                        </p:tgtEl>
                                      </p:cBhvr>
                                      <p:to x="100000" y="100000"/>
                                    </p:animScale>
                                    <p:animScale>
                                      <p:cBhvr>
                                        <p:cTn id="15" dur="26">
                                          <p:stCondLst>
                                            <p:cond delay="1312"/>
                                          </p:stCondLst>
                                        </p:cTn>
                                        <p:tgtEl>
                                          <p:spTgt spid="2"/>
                                        </p:tgtEl>
                                      </p:cBhvr>
                                      <p:to x="100000" y="80000"/>
                                    </p:animScale>
                                    <p:animScale>
                                      <p:cBhvr>
                                        <p:cTn id="16" dur="166" decel="50000">
                                          <p:stCondLst>
                                            <p:cond delay="1338"/>
                                          </p:stCondLst>
                                        </p:cTn>
                                        <p:tgtEl>
                                          <p:spTgt spid="2"/>
                                        </p:tgtEl>
                                      </p:cBhvr>
                                      <p:to x="100000" y="100000"/>
                                    </p:animScale>
                                    <p:animScale>
                                      <p:cBhvr>
                                        <p:cTn id="17" dur="26">
                                          <p:stCondLst>
                                            <p:cond delay="1642"/>
                                          </p:stCondLst>
                                        </p:cTn>
                                        <p:tgtEl>
                                          <p:spTgt spid="2"/>
                                        </p:tgtEl>
                                      </p:cBhvr>
                                      <p:to x="100000" y="90000"/>
                                    </p:animScale>
                                    <p:animScale>
                                      <p:cBhvr>
                                        <p:cTn id="18" dur="166" decel="50000">
                                          <p:stCondLst>
                                            <p:cond delay="1668"/>
                                          </p:stCondLst>
                                        </p:cTn>
                                        <p:tgtEl>
                                          <p:spTgt spid="2"/>
                                        </p:tgtEl>
                                      </p:cBhvr>
                                      <p:to x="100000" y="100000"/>
                                    </p:animScale>
                                    <p:animScale>
                                      <p:cBhvr>
                                        <p:cTn id="19" dur="26">
                                          <p:stCondLst>
                                            <p:cond delay="1808"/>
                                          </p:stCondLst>
                                        </p:cTn>
                                        <p:tgtEl>
                                          <p:spTgt spid="2"/>
                                        </p:tgtEl>
                                      </p:cBhvr>
                                      <p:to x="100000" y="95000"/>
                                    </p:animScale>
                                    <p:animScale>
                                      <p:cBhvr>
                                        <p:cTn id="20" dur="166" decel="50000">
                                          <p:stCondLst>
                                            <p:cond delay="1834"/>
                                          </p:stCondLst>
                                        </p:cTn>
                                        <p:tgtEl>
                                          <p:spTgt spid="2"/>
                                        </p:tgtEl>
                                      </p:cBhvr>
                                      <p:to x="100000" y="100000"/>
                                    </p:animScale>
                                  </p:childTnLst>
                                </p:cTn>
                              </p:par>
                            </p:childTnLst>
                          </p:cTn>
                        </p:par>
                      </p:childTnLst>
                    </p:cTn>
                  </p:par>
                  <p:par>
                    <p:cTn id="21" fill="hold">
                      <p:stCondLst>
                        <p:cond delay="indefinite"/>
                      </p:stCondLst>
                      <p:childTnLst>
                        <p:par>
                          <p:cTn id="22" fill="hold">
                            <p:stCondLst>
                              <p:cond delay="0"/>
                            </p:stCondLst>
                            <p:childTnLst>
                              <p:par>
                                <p:cTn id="23" presetID="26" presetClass="entr" presetSubtype="0" fill="hold" grpId="0" nodeType="clickEffect">
                                  <p:stCondLst>
                                    <p:cond delay="0"/>
                                  </p:stCondLst>
                                  <p:childTnLst>
                                    <p:set>
                                      <p:cBhvr>
                                        <p:cTn id="24" dur="1" fill="hold">
                                          <p:stCondLst>
                                            <p:cond delay="0"/>
                                          </p:stCondLst>
                                        </p:cTn>
                                        <p:tgtEl>
                                          <p:spTgt spid="3">
                                            <p:txEl>
                                              <p:pRg st="0" end="0"/>
                                            </p:txEl>
                                          </p:spTgt>
                                        </p:tgtEl>
                                        <p:attrNameLst>
                                          <p:attrName>style.visibility</p:attrName>
                                        </p:attrNameLst>
                                      </p:cBhvr>
                                      <p:to>
                                        <p:strVal val="visible"/>
                                      </p:to>
                                    </p:set>
                                    <p:animEffect transition="in" filter="wipe(down)">
                                      <p:cBhvr>
                                        <p:cTn id="25" dur="580">
                                          <p:stCondLst>
                                            <p:cond delay="0"/>
                                          </p:stCondLst>
                                        </p:cTn>
                                        <p:tgtEl>
                                          <p:spTgt spid="3">
                                            <p:txEl>
                                              <p:pRg st="0" end="0"/>
                                            </p:txEl>
                                          </p:spTgt>
                                        </p:tgtEl>
                                      </p:cBhvr>
                                    </p:animEffect>
                                    <p:anim calcmode="lin" valueType="num">
                                      <p:cBhvr>
                                        <p:cTn id="26" dur="1822" tmFilter="0,0; 0.14,0.36; 0.43,0.73; 0.71,0.91; 1.0,1.0">
                                          <p:stCondLst>
                                            <p:cond delay="0"/>
                                          </p:stCondLst>
                                        </p:cTn>
                                        <p:tgtEl>
                                          <p:spTgt spid="3">
                                            <p:txEl>
                                              <p:pRg st="0" end="0"/>
                                            </p:txEl>
                                          </p:spTgt>
                                        </p:tgtEl>
                                        <p:attrNameLst>
                                          <p:attrName>ppt_x</p:attrName>
                                        </p:attrNameLst>
                                      </p:cBhvr>
                                      <p:tavLst>
                                        <p:tav tm="0">
                                          <p:val>
                                            <p:strVal val="#ppt_x-0.25"/>
                                          </p:val>
                                        </p:tav>
                                        <p:tav tm="100000">
                                          <p:val>
                                            <p:strVal val="#ppt_x"/>
                                          </p:val>
                                        </p:tav>
                                      </p:tavLst>
                                    </p:anim>
                                    <p:anim calcmode="lin" valueType="num">
                                      <p:cBhvr>
                                        <p:cTn id="27" dur="664" tmFilter="0.0,0.0; 0.25,0.07; 0.50,0.2; 0.75,0.467; 1.0,1.0">
                                          <p:stCondLst>
                                            <p:cond delay="0"/>
                                          </p:stCondLst>
                                        </p:cTn>
                                        <p:tgtEl>
                                          <p:spTgt spid="3">
                                            <p:txEl>
                                              <p:pRg st="0" end="0"/>
                                            </p:txEl>
                                          </p:spTgt>
                                        </p:tgtEl>
                                        <p:attrNameLst>
                                          <p:attrName>ppt_y</p:attrName>
                                        </p:attrNameLst>
                                      </p:cBhvr>
                                      <p:tavLst>
                                        <p:tav tm="0" fmla="#ppt_y-sin(pi*$)/3">
                                          <p:val>
                                            <p:fltVal val="0.5"/>
                                          </p:val>
                                        </p:tav>
                                        <p:tav tm="100000">
                                          <p:val>
                                            <p:fltVal val="1"/>
                                          </p:val>
                                        </p:tav>
                                      </p:tavLst>
                                    </p:anim>
                                    <p:anim calcmode="lin" valueType="num">
                                      <p:cBhvr>
                                        <p:cTn id="28" dur="664" tmFilter="0, 0; 0.125,0.2665; 0.25,0.4; 0.375,0.465; 0.5,0.5;  0.625,0.535; 0.75,0.6; 0.875,0.7335; 1,1">
                                          <p:stCondLst>
                                            <p:cond delay="664"/>
                                          </p:stCondLst>
                                        </p:cTn>
                                        <p:tgtEl>
                                          <p:spTgt spid="3">
                                            <p:txEl>
                                              <p:pRg st="0" end="0"/>
                                            </p:txEl>
                                          </p:spTgt>
                                        </p:tgtEl>
                                        <p:attrNameLst>
                                          <p:attrName>ppt_y</p:attrName>
                                        </p:attrNameLst>
                                      </p:cBhvr>
                                      <p:tavLst>
                                        <p:tav tm="0" fmla="#ppt_y-sin(pi*$)/9">
                                          <p:val>
                                            <p:fltVal val="0"/>
                                          </p:val>
                                        </p:tav>
                                        <p:tav tm="100000">
                                          <p:val>
                                            <p:fltVal val="1"/>
                                          </p:val>
                                        </p:tav>
                                      </p:tavLst>
                                    </p:anim>
                                    <p:anim calcmode="lin" valueType="num">
                                      <p:cBhvr>
                                        <p:cTn id="29" dur="332" tmFilter="0, 0; 0.125,0.2665; 0.25,0.4; 0.375,0.465; 0.5,0.5;  0.625,0.535; 0.75,0.6; 0.875,0.7335; 1,1">
                                          <p:stCondLst>
                                            <p:cond delay="1324"/>
                                          </p:stCondLst>
                                        </p:cTn>
                                        <p:tgtEl>
                                          <p:spTgt spid="3">
                                            <p:txEl>
                                              <p:pRg st="0" end="0"/>
                                            </p:txEl>
                                          </p:spTgt>
                                        </p:tgtEl>
                                        <p:attrNameLst>
                                          <p:attrName>ppt_y</p:attrName>
                                        </p:attrNameLst>
                                      </p:cBhvr>
                                      <p:tavLst>
                                        <p:tav tm="0" fmla="#ppt_y-sin(pi*$)/27">
                                          <p:val>
                                            <p:fltVal val="0"/>
                                          </p:val>
                                        </p:tav>
                                        <p:tav tm="100000">
                                          <p:val>
                                            <p:fltVal val="1"/>
                                          </p:val>
                                        </p:tav>
                                      </p:tavLst>
                                    </p:anim>
                                    <p:anim calcmode="lin" valueType="num">
                                      <p:cBhvr>
                                        <p:cTn id="30" dur="164" tmFilter="0, 0; 0.125,0.2665; 0.25,0.4; 0.375,0.465; 0.5,0.5;  0.625,0.535; 0.75,0.6; 0.875,0.7335; 1,1">
                                          <p:stCondLst>
                                            <p:cond delay="1656"/>
                                          </p:stCondLst>
                                        </p:cTn>
                                        <p:tgtEl>
                                          <p:spTgt spid="3">
                                            <p:txEl>
                                              <p:pRg st="0" end="0"/>
                                            </p:txEl>
                                          </p:spTgt>
                                        </p:tgtEl>
                                        <p:attrNameLst>
                                          <p:attrName>ppt_y</p:attrName>
                                        </p:attrNameLst>
                                      </p:cBhvr>
                                      <p:tavLst>
                                        <p:tav tm="0" fmla="#ppt_y-sin(pi*$)/81">
                                          <p:val>
                                            <p:fltVal val="0"/>
                                          </p:val>
                                        </p:tav>
                                        <p:tav tm="100000">
                                          <p:val>
                                            <p:fltVal val="1"/>
                                          </p:val>
                                        </p:tav>
                                      </p:tavLst>
                                    </p:anim>
                                    <p:animScale>
                                      <p:cBhvr>
                                        <p:cTn id="31" dur="26">
                                          <p:stCondLst>
                                            <p:cond delay="650"/>
                                          </p:stCondLst>
                                        </p:cTn>
                                        <p:tgtEl>
                                          <p:spTgt spid="3">
                                            <p:txEl>
                                              <p:pRg st="0" end="0"/>
                                            </p:txEl>
                                          </p:spTgt>
                                        </p:tgtEl>
                                      </p:cBhvr>
                                      <p:to x="100000" y="60000"/>
                                    </p:animScale>
                                    <p:animScale>
                                      <p:cBhvr>
                                        <p:cTn id="32" dur="166" decel="50000">
                                          <p:stCondLst>
                                            <p:cond delay="676"/>
                                          </p:stCondLst>
                                        </p:cTn>
                                        <p:tgtEl>
                                          <p:spTgt spid="3">
                                            <p:txEl>
                                              <p:pRg st="0" end="0"/>
                                            </p:txEl>
                                          </p:spTgt>
                                        </p:tgtEl>
                                      </p:cBhvr>
                                      <p:to x="100000" y="100000"/>
                                    </p:animScale>
                                    <p:animScale>
                                      <p:cBhvr>
                                        <p:cTn id="33" dur="26">
                                          <p:stCondLst>
                                            <p:cond delay="1312"/>
                                          </p:stCondLst>
                                        </p:cTn>
                                        <p:tgtEl>
                                          <p:spTgt spid="3">
                                            <p:txEl>
                                              <p:pRg st="0" end="0"/>
                                            </p:txEl>
                                          </p:spTgt>
                                        </p:tgtEl>
                                      </p:cBhvr>
                                      <p:to x="100000" y="80000"/>
                                    </p:animScale>
                                    <p:animScale>
                                      <p:cBhvr>
                                        <p:cTn id="34" dur="166" decel="50000">
                                          <p:stCondLst>
                                            <p:cond delay="1338"/>
                                          </p:stCondLst>
                                        </p:cTn>
                                        <p:tgtEl>
                                          <p:spTgt spid="3">
                                            <p:txEl>
                                              <p:pRg st="0" end="0"/>
                                            </p:txEl>
                                          </p:spTgt>
                                        </p:tgtEl>
                                      </p:cBhvr>
                                      <p:to x="100000" y="100000"/>
                                    </p:animScale>
                                    <p:animScale>
                                      <p:cBhvr>
                                        <p:cTn id="35" dur="26">
                                          <p:stCondLst>
                                            <p:cond delay="1642"/>
                                          </p:stCondLst>
                                        </p:cTn>
                                        <p:tgtEl>
                                          <p:spTgt spid="3">
                                            <p:txEl>
                                              <p:pRg st="0" end="0"/>
                                            </p:txEl>
                                          </p:spTgt>
                                        </p:tgtEl>
                                      </p:cBhvr>
                                      <p:to x="100000" y="90000"/>
                                    </p:animScale>
                                    <p:animScale>
                                      <p:cBhvr>
                                        <p:cTn id="36" dur="166" decel="50000">
                                          <p:stCondLst>
                                            <p:cond delay="1668"/>
                                          </p:stCondLst>
                                        </p:cTn>
                                        <p:tgtEl>
                                          <p:spTgt spid="3">
                                            <p:txEl>
                                              <p:pRg st="0" end="0"/>
                                            </p:txEl>
                                          </p:spTgt>
                                        </p:tgtEl>
                                      </p:cBhvr>
                                      <p:to x="100000" y="100000"/>
                                    </p:animScale>
                                    <p:animScale>
                                      <p:cBhvr>
                                        <p:cTn id="37" dur="26">
                                          <p:stCondLst>
                                            <p:cond delay="1808"/>
                                          </p:stCondLst>
                                        </p:cTn>
                                        <p:tgtEl>
                                          <p:spTgt spid="3">
                                            <p:txEl>
                                              <p:pRg st="0" end="0"/>
                                            </p:txEl>
                                          </p:spTgt>
                                        </p:tgtEl>
                                      </p:cBhvr>
                                      <p:to x="100000" y="95000"/>
                                    </p:animScale>
                                    <p:animScale>
                                      <p:cBhvr>
                                        <p:cTn id="38" dur="166" decel="50000">
                                          <p:stCondLst>
                                            <p:cond delay="1834"/>
                                          </p:stCondLst>
                                        </p:cTn>
                                        <p:tgtEl>
                                          <p:spTgt spid="3">
                                            <p:txEl>
                                              <p:pRg st="0" end="0"/>
                                            </p:txEl>
                                          </p:spTgt>
                                        </p:tgtEl>
                                      </p:cBhvr>
                                      <p:to x="100000" y="100000"/>
                                    </p:animScale>
                                  </p:childTnLst>
                                </p:cTn>
                              </p:par>
                            </p:childTnLst>
                          </p:cTn>
                        </p:par>
                      </p:childTnLst>
                    </p:cTn>
                  </p:par>
                  <p:par>
                    <p:cTn id="39" fill="hold">
                      <p:stCondLst>
                        <p:cond delay="indefinite"/>
                      </p:stCondLst>
                      <p:childTnLst>
                        <p:par>
                          <p:cTn id="40" fill="hold">
                            <p:stCondLst>
                              <p:cond delay="0"/>
                            </p:stCondLst>
                            <p:childTnLst>
                              <p:par>
                                <p:cTn id="41" presetID="26" presetClass="entr" presetSubtype="0" fill="hold" grpId="0" nodeType="clickEffect">
                                  <p:stCondLst>
                                    <p:cond delay="0"/>
                                  </p:stCondLst>
                                  <p:childTnLst>
                                    <p:set>
                                      <p:cBhvr>
                                        <p:cTn id="42" dur="1" fill="hold">
                                          <p:stCondLst>
                                            <p:cond delay="0"/>
                                          </p:stCondLst>
                                        </p:cTn>
                                        <p:tgtEl>
                                          <p:spTgt spid="4">
                                            <p:txEl>
                                              <p:pRg st="0" end="0"/>
                                            </p:txEl>
                                          </p:spTgt>
                                        </p:tgtEl>
                                        <p:attrNameLst>
                                          <p:attrName>style.visibility</p:attrName>
                                        </p:attrNameLst>
                                      </p:cBhvr>
                                      <p:to>
                                        <p:strVal val="visible"/>
                                      </p:to>
                                    </p:set>
                                    <p:animEffect transition="in" filter="wipe(down)">
                                      <p:cBhvr>
                                        <p:cTn id="43" dur="580">
                                          <p:stCondLst>
                                            <p:cond delay="0"/>
                                          </p:stCondLst>
                                        </p:cTn>
                                        <p:tgtEl>
                                          <p:spTgt spid="4">
                                            <p:txEl>
                                              <p:pRg st="0" end="0"/>
                                            </p:txEl>
                                          </p:spTgt>
                                        </p:tgtEl>
                                      </p:cBhvr>
                                    </p:animEffect>
                                    <p:anim calcmode="lin" valueType="num">
                                      <p:cBhvr>
                                        <p:cTn id="44" dur="1822" tmFilter="0,0; 0.14,0.36; 0.43,0.73; 0.71,0.91; 1.0,1.0">
                                          <p:stCondLst>
                                            <p:cond delay="0"/>
                                          </p:stCondLst>
                                        </p:cTn>
                                        <p:tgtEl>
                                          <p:spTgt spid="4">
                                            <p:txEl>
                                              <p:pRg st="0" end="0"/>
                                            </p:txEl>
                                          </p:spTgt>
                                        </p:tgtEl>
                                        <p:attrNameLst>
                                          <p:attrName>ppt_x</p:attrName>
                                        </p:attrNameLst>
                                      </p:cBhvr>
                                      <p:tavLst>
                                        <p:tav tm="0">
                                          <p:val>
                                            <p:strVal val="#ppt_x-0.25"/>
                                          </p:val>
                                        </p:tav>
                                        <p:tav tm="100000">
                                          <p:val>
                                            <p:strVal val="#ppt_x"/>
                                          </p:val>
                                        </p:tav>
                                      </p:tavLst>
                                    </p:anim>
                                    <p:anim calcmode="lin" valueType="num">
                                      <p:cBhvr>
                                        <p:cTn id="45" dur="664" tmFilter="0.0,0.0; 0.25,0.07; 0.50,0.2; 0.75,0.467; 1.0,1.0">
                                          <p:stCondLst>
                                            <p:cond delay="0"/>
                                          </p:stCondLst>
                                        </p:cTn>
                                        <p:tgtEl>
                                          <p:spTgt spid="4">
                                            <p:txEl>
                                              <p:pRg st="0" end="0"/>
                                            </p:txEl>
                                          </p:spTgt>
                                        </p:tgtEl>
                                        <p:attrNameLst>
                                          <p:attrName>ppt_y</p:attrName>
                                        </p:attrNameLst>
                                      </p:cBhvr>
                                      <p:tavLst>
                                        <p:tav tm="0" fmla="#ppt_y-sin(pi*$)/3">
                                          <p:val>
                                            <p:fltVal val="0.5"/>
                                          </p:val>
                                        </p:tav>
                                        <p:tav tm="100000">
                                          <p:val>
                                            <p:fltVal val="1"/>
                                          </p:val>
                                        </p:tav>
                                      </p:tavLst>
                                    </p:anim>
                                    <p:anim calcmode="lin" valueType="num">
                                      <p:cBhvr>
                                        <p:cTn id="46" dur="664" tmFilter="0, 0; 0.125,0.2665; 0.25,0.4; 0.375,0.465; 0.5,0.5;  0.625,0.535; 0.75,0.6; 0.875,0.7335; 1,1">
                                          <p:stCondLst>
                                            <p:cond delay="664"/>
                                          </p:stCondLst>
                                        </p:cTn>
                                        <p:tgtEl>
                                          <p:spTgt spid="4">
                                            <p:txEl>
                                              <p:pRg st="0" end="0"/>
                                            </p:txEl>
                                          </p:spTgt>
                                        </p:tgtEl>
                                        <p:attrNameLst>
                                          <p:attrName>ppt_y</p:attrName>
                                        </p:attrNameLst>
                                      </p:cBhvr>
                                      <p:tavLst>
                                        <p:tav tm="0" fmla="#ppt_y-sin(pi*$)/9">
                                          <p:val>
                                            <p:fltVal val="0"/>
                                          </p:val>
                                        </p:tav>
                                        <p:tav tm="100000">
                                          <p:val>
                                            <p:fltVal val="1"/>
                                          </p:val>
                                        </p:tav>
                                      </p:tavLst>
                                    </p:anim>
                                    <p:anim calcmode="lin" valueType="num">
                                      <p:cBhvr>
                                        <p:cTn id="47" dur="332" tmFilter="0, 0; 0.125,0.2665; 0.25,0.4; 0.375,0.465; 0.5,0.5;  0.625,0.535; 0.75,0.6; 0.875,0.7335; 1,1">
                                          <p:stCondLst>
                                            <p:cond delay="1324"/>
                                          </p:stCondLst>
                                        </p:cTn>
                                        <p:tgtEl>
                                          <p:spTgt spid="4">
                                            <p:txEl>
                                              <p:pRg st="0" end="0"/>
                                            </p:txEl>
                                          </p:spTgt>
                                        </p:tgtEl>
                                        <p:attrNameLst>
                                          <p:attrName>ppt_y</p:attrName>
                                        </p:attrNameLst>
                                      </p:cBhvr>
                                      <p:tavLst>
                                        <p:tav tm="0" fmla="#ppt_y-sin(pi*$)/27">
                                          <p:val>
                                            <p:fltVal val="0"/>
                                          </p:val>
                                        </p:tav>
                                        <p:tav tm="100000">
                                          <p:val>
                                            <p:fltVal val="1"/>
                                          </p:val>
                                        </p:tav>
                                      </p:tavLst>
                                    </p:anim>
                                    <p:anim calcmode="lin" valueType="num">
                                      <p:cBhvr>
                                        <p:cTn id="48" dur="164" tmFilter="0, 0; 0.125,0.2665; 0.25,0.4; 0.375,0.465; 0.5,0.5;  0.625,0.535; 0.75,0.6; 0.875,0.7335; 1,1">
                                          <p:stCondLst>
                                            <p:cond delay="1656"/>
                                          </p:stCondLst>
                                        </p:cTn>
                                        <p:tgtEl>
                                          <p:spTgt spid="4">
                                            <p:txEl>
                                              <p:pRg st="0" end="0"/>
                                            </p:txEl>
                                          </p:spTgt>
                                        </p:tgtEl>
                                        <p:attrNameLst>
                                          <p:attrName>ppt_y</p:attrName>
                                        </p:attrNameLst>
                                      </p:cBhvr>
                                      <p:tavLst>
                                        <p:tav tm="0" fmla="#ppt_y-sin(pi*$)/81">
                                          <p:val>
                                            <p:fltVal val="0"/>
                                          </p:val>
                                        </p:tav>
                                        <p:tav tm="100000">
                                          <p:val>
                                            <p:fltVal val="1"/>
                                          </p:val>
                                        </p:tav>
                                      </p:tavLst>
                                    </p:anim>
                                    <p:animScale>
                                      <p:cBhvr>
                                        <p:cTn id="49" dur="26">
                                          <p:stCondLst>
                                            <p:cond delay="650"/>
                                          </p:stCondLst>
                                        </p:cTn>
                                        <p:tgtEl>
                                          <p:spTgt spid="4">
                                            <p:txEl>
                                              <p:pRg st="0" end="0"/>
                                            </p:txEl>
                                          </p:spTgt>
                                        </p:tgtEl>
                                      </p:cBhvr>
                                      <p:to x="100000" y="60000"/>
                                    </p:animScale>
                                    <p:animScale>
                                      <p:cBhvr>
                                        <p:cTn id="50" dur="166" decel="50000">
                                          <p:stCondLst>
                                            <p:cond delay="676"/>
                                          </p:stCondLst>
                                        </p:cTn>
                                        <p:tgtEl>
                                          <p:spTgt spid="4">
                                            <p:txEl>
                                              <p:pRg st="0" end="0"/>
                                            </p:txEl>
                                          </p:spTgt>
                                        </p:tgtEl>
                                      </p:cBhvr>
                                      <p:to x="100000" y="100000"/>
                                    </p:animScale>
                                    <p:animScale>
                                      <p:cBhvr>
                                        <p:cTn id="51" dur="26">
                                          <p:stCondLst>
                                            <p:cond delay="1312"/>
                                          </p:stCondLst>
                                        </p:cTn>
                                        <p:tgtEl>
                                          <p:spTgt spid="4">
                                            <p:txEl>
                                              <p:pRg st="0" end="0"/>
                                            </p:txEl>
                                          </p:spTgt>
                                        </p:tgtEl>
                                      </p:cBhvr>
                                      <p:to x="100000" y="80000"/>
                                    </p:animScale>
                                    <p:animScale>
                                      <p:cBhvr>
                                        <p:cTn id="52" dur="166" decel="50000">
                                          <p:stCondLst>
                                            <p:cond delay="1338"/>
                                          </p:stCondLst>
                                        </p:cTn>
                                        <p:tgtEl>
                                          <p:spTgt spid="4">
                                            <p:txEl>
                                              <p:pRg st="0" end="0"/>
                                            </p:txEl>
                                          </p:spTgt>
                                        </p:tgtEl>
                                      </p:cBhvr>
                                      <p:to x="100000" y="100000"/>
                                    </p:animScale>
                                    <p:animScale>
                                      <p:cBhvr>
                                        <p:cTn id="53" dur="26">
                                          <p:stCondLst>
                                            <p:cond delay="1642"/>
                                          </p:stCondLst>
                                        </p:cTn>
                                        <p:tgtEl>
                                          <p:spTgt spid="4">
                                            <p:txEl>
                                              <p:pRg st="0" end="0"/>
                                            </p:txEl>
                                          </p:spTgt>
                                        </p:tgtEl>
                                      </p:cBhvr>
                                      <p:to x="100000" y="90000"/>
                                    </p:animScale>
                                    <p:animScale>
                                      <p:cBhvr>
                                        <p:cTn id="54" dur="166" decel="50000">
                                          <p:stCondLst>
                                            <p:cond delay="1668"/>
                                          </p:stCondLst>
                                        </p:cTn>
                                        <p:tgtEl>
                                          <p:spTgt spid="4">
                                            <p:txEl>
                                              <p:pRg st="0" end="0"/>
                                            </p:txEl>
                                          </p:spTgt>
                                        </p:tgtEl>
                                      </p:cBhvr>
                                      <p:to x="100000" y="100000"/>
                                    </p:animScale>
                                    <p:animScale>
                                      <p:cBhvr>
                                        <p:cTn id="55" dur="26">
                                          <p:stCondLst>
                                            <p:cond delay="1808"/>
                                          </p:stCondLst>
                                        </p:cTn>
                                        <p:tgtEl>
                                          <p:spTgt spid="4">
                                            <p:txEl>
                                              <p:pRg st="0" end="0"/>
                                            </p:txEl>
                                          </p:spTgt>
                                        </p:tgtEl>
                                      </p:cBhvr>
                                      <p:to x="100000" y="95000"/>
                                    </p:animScale>
                                    <p:animScale>
                                      <p:cBhvr>
                                        <p:cTn id="56" dur="166" decel="50000">
                                          <p:stCondLst>
                                            <p:cond delay="1834"/>
                                          </p:stCondLst>
                                        </p:cTn>
                                        <p:tgtEl>
                                          <p:spTgt spid="4">
                                            <p:txEl>
                                              <p:pRg st="0" end="0"/>
                                            </p:txEl>
                                          </p:spTgt>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P spid="4" grpId="0" build="p"/>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7467600" cy="1143000"/>
          </a:xfrm>
        </p:spPr>
        <p:txBody>
          <a:bodyPr>
            <a:normAutofit/>
          </a:bodyPr>
          <a:lstStyle/>
          <a:p>
            <a:r>
              <a:rPr lang="en-US" b="1" dirty="0" smtClean="0">
                <a:solidFill>
                  <a:srgbClr val="00B0F0"/>
                </a:solidFill>
              </a:rPr>
              <a:t>Taxonomical terminology:</a:t>
            </a:r>
            <a:endParaRPr lang="en-US" dirty="0">
              <a:solidFill>
                <a:srgbClr val="00B0F0"/>
              </a:solidFill>
            </a:endParaRPr>
          </a:p>
        </p:txBody>
      </p:sp>
      <p:sp>
        <p:nvSpPr>
          <p:cNvPr id="3" name="Content Placeholder 2"/>
          <p:cNvSpPr>
            <a:spLocks noGrp="1"/>
          </p:cNvSpPr>
          <p:nvPr>
            <p:ph idx="1"/>
          </p:nvPr>
        </p:nvSpPr>
        <p:spPr>
          <a:xfrm>
            <a:off x="381000" y="1371600"/>
            <a:ext cx="8382000" cy="5486400"/>
          </a:xfrm>
        </p:spPr>
        <p:txBody>
          <a:bodyPr>
            <a:normAutofit fontScale="85000" lnSpcReduction="10000"/>
          </a:bodyPr>
          <a:lstStyle/>
          <a:p>
            <a:pPr marL="0" algn="just"/>
            <a:r>
              <a:rPr lang="en-US" b="1" dirty="0" smtClean="0">
                <a:solidFill>
                  <a:srgbClr val="FF0000"/>
                </a:solidFill>
              </a:rPr>
              <a:t>Classification</a:t>
            </a:r>
            <a:r>
              <a:rPr lang="en-US" dirty="0" smtClean="0"/>
              <a:t>:  placing known plants into groups or categories such as Species. to show the relationship.</a:t>
            </a:r>
          </a:p>
          <a:p>
            <a:pPr marL="0" algn="just"/>
            <a:endParaRPr lang="en-US" dirty="0" smtClean="0"/>
          </a:p>
          <a:p>
            <a:pPr marL="0" algn="just"/>
            <a:r>
              <a:rPr lang="en-US" b="1" dirty="0" smtClean="0">
                <a:solidFill>
                  <a:srgbClr val="FF0000"/>
                </a:solidFill>
              </a:rPr>
              <a:t>Taxonomy</a:t>
            </a:r>
            <a:r>
              <a:rPr lang="en-US" dirty="0" smtClean="0"/>
              <a:t>: finding , describing and naming species. Various classifications systems.</a:t>
            </a:r>
          </a:p>
          <a:p>
            <a:pPr marL="0" algn="just">
              <a:buNone/>
            </a:pPr>
            <a:endParaRPr lang="en-US" dirty="0" smtClean="0"/>
          </a:p>
          <a:p>
            <a:pPr marL="0" algn="just"/>
            <a:r>
              <a:rPr lang="en-US" b="1" dirty="0" smtClean="0">
                <a:solidFill>
                  <a:srgbClr val="FF0000"/>
                </a:solidFill>
              </a:rPr>
              <a:t>Systematic</a:t>
            </a:r>
            <a:r>
              <a:rPr lang="en-US" dirty="0" smtClean="0"/>
              <a:t>: the study of different plants and relationship among them.</a:t>
            </a:r>
          </a:p>
          <a:p>
            <a:pPr marL="0" algn="just"/>
            <a:r>
              <a:rPr lang="en-US" b="1" dirty="0" smtClean="0">
                <a:solidFill>
                  <a:srgbClr val="FFFF00"/>
                </a:solidFill>
              </a:rPr>
              <a:t>Note</a:t>
            </a:r>
            <a:r>
              <a:rPr lang="en-US" dirty="0" smtClean="0">
                <a:solidFill>
                  <a:srgbClr val="FFFF00"/>
                </a:solidFill>
              </a:rPr>
              <a:t>: and there is no sharp boundary between the two. In practice, "plant </a:t>
            </a:r>
            <a:r>
              <a:rPr lang="en-US" dirty="0" err="1" smtClean="0">
                <a:solidFill>
                  <a:srgbClr val="FFFF00"/>
                </a:solidFill>
              </a:rPr>
              <a:t>systematics</a:t>
            </a:r>
            <a:r>
              <a:rPr lang="en-US" dirty="0" smtClean="0">
                <a:solidFill>
                  <a:srgbClr val="FFFF00"/>
                </a:solidFill>
              </a:rPr>
              <a:t>" is involved with relationships between plants and their evolution, especially at the higher levels, whereas "plant taxonomy" deals with the actual handling of plant specimens</a:t>
            </a:r>
            <a:endParaRPr lang="en-US" dirty="0">
              <a:solidFill>
                <a:srgbClr val="FFFF00"/>
              </a:solidFill>
            </a:endParaRPr>
          </a:p>
        </p:txBody>
      </p:sp>
    </p:spTree>
  </p:cSld>
  <p:clrMapOvr>
    <a:masterClrMapping/>
  </p:clrMapOvr>
  <p:transition>
    <p:wheel spokes="2"/>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5"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p:cTn id="7" dur="1000" fill="hold"/>
                                        <p:tgtEl>
                                          <p:spTgt spid="2"/>
                                        </p:tgtEl>
                                        <p:attrNameLst>
                                          <p:attrName>ppt_w</p:attrName>
                                        </p:attrNameLst>
                                      </p:cBhvr>
                                      <p:tavLst>
                                        <p:tav tm="0">
                                          <p:val>
                                            <p:fltVal val="0"/>
                                          </p:val>
                                        </p:tav>
                                        <p:tav tm="100000">
                                          <p:val>
                                            <p:strVal val="#ppt_w"/>
                                          </p:val>
                                        </p:tav>
                                      </p:tavLst>
                                    </p:anim>
                                    <p:anim calcmode="lin" valueType="num">
                                      <p:cBhvr>
                                        <p:cTn id="8" dur="1000" fill="hold"/>
                                        <p:tgtEl>
                                          <p:spTgt spid="2"/>
                                        </p:tgtEl>
                                        <p:attrNameLst>
                                          <p:attrName>ppt_h</p:attrName>
                                        </p:attrNameLst>
                                      </p:cBhvr>
                                      <p:tavLst>
                                        <p:tav tm="0">
                                          <p:val>
                                            <p:fltVal val="0"/>
                                          </p:val>
                                        </p:tav>
                                        <p:tav tm="100000">
                                          <p:val>
                                            <p:strVal val="#ppt_h"/>
                                          </p:val>
                                        </p:tav>
                                      </p:tavLst>
                                    </p:anim>
                                    <p:anim calcmode="lin" valueType="num">
                                      <p:cBhvr>
                                        <p:cTn id="9" dur="1000" fill="hold"/>
                                        <p:tgtEl>
                                          <p:spTgt spid="2"/>
                                        </p:tgtEl>
                                        <p:attrNameLst>
                                          <p:attrName>ppt_x</p:attrName>
                                        </p:attrNameLst>
                                      </p:cBhvr>
                                      <p:tavLst>
                                        <p:tav tm="0" fmla="#ppt_x+(cos(-2*pi*(1-$))*-#ppt_x-sin(-2*pi*(1-$))*(1-#ppt_y))*(1-$)">
                                          <p:val>
                                            <p:fltVal val="0"/>
                                          </p:val>
                                        </p:tav>
                                        <p:tav tm="100000">
                                          <p:val>
                                            <p:fltVal val="1"/>
                                          </p:val>
                                        </p:tav>
                                      </p:tavLst>
                                    </p:anim>
                                    <p:anim calcmode="lin" valueType="num">
                                      <p:cBhvr>
                                        <p:cTn id="10" dur="1000" fill="hold"/>
                                        <p:tgtEl>
                                          <p:spTgt spid="2"/>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1" fill="hold">
                      <p:stCondLst>
                        <p:cond delay="indefinite"/>
                      </p:stCondLst>
                      <p:childTnLst>
                        <p:par>
                          <p:cTn id="12" fill="hold">
                            <p:stCondLst>
                              <p:cond delay="0"/>
                            </p:stCondLst>
                            <p:childTnLst>
                              <p:par>
                                <p:cTn id="13" presetID="2" presetClass="entr" presetSubtype="4" fill="hold" nodeType="clickEffect">
                                  <p:stCondLst>
                                    <p:cond delay="0"/>
                                  </p:stCondLst>
                                  <p:childTnLst>
                                    <p:set>
                                      <p:cBhvr>
                                        <p:cTn id="14" dur="1" fill="hold">
                                          <p:stCondLst>
                                            <p:cond delay="0"/>
                                          </p:stCondLst>
                                        </p:cTn>
                                        <p:tgtEl>
                                          <p:spTgt spid="3">
                                            <p:txEl>
                                              <p:pRg st="0" end="0"/>
                                            </p:txEl>
                                          </p:spTgt>
                                        </p:tgtEl>
                                        <p:attrNameLst>
                                          <p:attrName>style.visibility</p:attrName>
                                        </p:attrNameLst>
                                      </p:cBhvr>
                                      <p:to>
                                        <p:strVal val="visible"/>
                                      </p:to>
                                    </p:set>
                                    <p:anim calcmode="lin" valueType="num">
                                      <p:cBhvr additive="base">
                                        <p:cTn id="15"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6"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15"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 calcmode="lin" valueType="num">
                                      <p:cBhvr>
                                        <p:cTn id="21" dur="1000" fill="hold"/>
                                        <p:tgtEl>
                                          <p:spTgt spid="3">
                                            <p:txEl>
                                              <p:pRg st="2" end="2"/>
                                            </p:txEl>
                                          </p:spTgt>
                                        </p:tgtEl>
                                        <p:attrNameLst>
                                          <p:attrName>ppt_w</p:attrName>
                                        </p:attrNameLst>
                                      </p:cBhvr>
                                      <p:tavLst>
                                        <p:tav tm="0">
                                          <p:val>
                                            <p:fltVal val="0"/>
                                          </p:val>
                                        </p:tav>
                                        <p:tav tm="100000">
                                          <p:val>
                                            <p:strVal val="#ppt_w"/>
                                          </p:val>
                                        </p:tav>
                                      </p:tavLst>
                                    </p:anim>
                                    <p:anim calcmode="lin" valueType="num">
                                      <p:cBhvr>
                                        <p:cTn id="22" dur="1000" fill="hold"/>
                                        <p:tgtEl>
                                          <p:spTgt spid="3">
                                            <p:txEl>
                                              <p:pRg st="2" end="2"/>
                                            </p:txEl>
                                          </p:spTgt>
                                        </p:tgtEl>
                                        <p:attrNameLst>
                                          <p:attrName>ppt_h</p:attrName>
                                        </p:attrNameLst>
                                      </p:cBhvr>
                                      <p:tavLst>
                                        <p:tav tm="0">
                                          <p:val>
                                            <p:fltVal val="0"/>
                                          </p:val>
                                        </p:tav>
                                        <p:tav tm="100000">
                                          <p:val>
                                            <p:strVal val="#ppt_h"/>
                                          </p:val>
                                        </p:tav>
                                      </p:tavLst>
                                    </p:anim>
                                    <p:anim calcmode="lin" valueType="num">
                                      <p:cBhvr>
                                        <p:cTn id="23" dur="1000" fill="hold"/>
                                        <p:tgtEl>
                                          <p:spTgt spid="3">
                                            <p:txEl>
                                              <p:pRg st="2" end="2"/>
                                            </p:txEl>
                                          </p:spTgt>
                                        </p:tgtEl>
                                        <p:attrNameLst>
                                          <p:attrName>ppt_x</p:attrName>
                                        </p:attrNameLst>
                                      </p:cBhvr>
                                      <p:tavLst>
                                        <p:tav tm="0" fmla="#ppt_x+(cos(-2*pi*(1-$))*-#ppt_x-sin(-2*pi*(1-$))*(1-#ppt_y))*(1-$)">
                                          <p:val>
                                            <p:fltVal val="0"/>
                                          </p:val>
                                        </p:tav>
                                        <p:tav tm="100000">
                                          <p:val>
                                            <p:fltVal val="1"/>
                                          </p:val>
                                        </p:tav>
                                      </p:tavLst>
                                    </p:anim>
                                    <p:anim calcmode="lin" valueType="num">
                                      <p:cBhvr>
                                        <p:cTn id="24" dur="1000" fill="hold"/>
                                        <p:tgtEl>
                                          <p:spTgt spid="3">
                                            <p:txEl>
                                              <p:pRg st="2" end="2"/>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25" fill="hold">
                      <p:stCondLst>
                        <p:cond delay="indefinite"/>
                      </p:stCondLst>
                      <p:childTnLst>
                        <p:par>
                          <p:cTn id="26" fill="hold">
                            <p:stCondLst>
                              <p:cond delay="0"/>
                            </p:stCondLst>
                            <p:childTnLst>
                              <p:par>
                                <p:cTn id="27" presetID="15" presetClass="entr" presetSubtype="0" fill="hold" nodeType="clickEffect">
                                  <p:stCondLst>
                                    <p:cond delay="0"/>
                                  </p:stCondLst>
                                  <p:childTnLst>
                                    <p:set>
                                      <p:cBhvr>
                                        <p:cTn id="28" dur="1" fill="hold">
                                          <p:stCondLst>
                                            <p:cond delay="0"/>
                                          </p:stCondLst>
                                        </p:cTn>
                                        <p:tgtEl>
                                          <p:spTgt spid="3">
                                            <p:txEl>
                                              <p:pRg st="4" end="4"/>
                                            </p:txEl>
                                          </p:spTgt>
                                        </p:tgtEl>
                                        <p:attrNameLst>
                                          <p:attrName>style.visibility</p:attrName>
                                        </p:attrNameLst>
                                      </p:cBhvr>
                                      <p:to>
                                        <p:strVal val="visible"/>
                                      </p:to>
                                    </p:set>
                                    <p:anim calcmode="lin" valueType="num">
                                      <p:cBhvr>
                                        <p:cTn id="29" dur="1000" fill="hold"/>
                                        <p:tgtEl>
                                          <p:spTgt spid="3">
                                            <p:txEl>
                                              <p:pRg st="4" end="4"/>
                                            </p:txEl>
                                          </p:spTgt>
                                        </p:tgtEl>
                                        <p:attrNameLst>
                                          <p:attrName>ppt_w</p:attrName>
                                        </p:attrNameLst>
                                      </p:cBhvr>
                                      <p:tavLst>
                                        <p:tav tm="0">
                                          <p:val>
                                            <p:fltVal val="0"/>
                                          </p:val>
                                        </p:tav>
                                        <p:tav tm="100000">
                                          <p:val>
                                            <p:strVal val="#ppt_w"/>
                                          </p:val>
                                        </p:tav>
                                      </p:tavLst>
                                    </p:anim>
                                    <p:anim calcmode="lin" valueType="num">
                                      <p:cBhvr>
                                        <p:cTn id="30" dur="1000" fill="hold"/>
                                        <p:tgtEl>
                                          <p:spTgt spid="3">
                                            <p:txEl>
                                              <p:pRg st="4" end="4"/>
                                            </p:txEl>
                                          </p:spTgt>
                                        </p:tgtEl>
                                        <p:attrNameLst>
                                          <p:attrName>ppt_h</p:attrName>
                                        </p:attrNameLst>
                                      </p:cBhvr>
                                      <p:tavLst>
                                        <p:tav tm="0">
                                          <p:val>
                                            <p:fltVal val="0"/>
                                          </p:val>
                                        </p:tav>
                                        <p:tav tm="100000">
                                          <p:val>
                                            <p:strVal val="#ppt_h"/>
                                          </p:val>
                                        </p:tav>
                                      </p:tavLst>
                                    </p:anim>
                                    <p:anim calcmode="lin" valueType="num">
                                      <p:cBhvr>
                                        <p:cTn id="31" dur="1000" fill="hold"/>
                                        <p:tgtEl>
                                          <p:spTgt spid="3">
                                            <p:txEl>
                                              <p:pRg st="4" end="4"/>
                                            </p:txEl>
                                          </p:spTgt>
                                        </p:tgtEl>
                                        <p:attrNameLst>
                                          <p:attrName>ppt_x</p:attrName>
                                        </p:attrNameLst>
                                      </p:cBhvr>
                                      <p:tavLst>
                                        <p:tav tm="0" fmla="#ppt_x+(cos(-2*pi*(1-$))*-#ppt_x-sin(-2*pi*(1-$))*(1-#ppt_y))*(1-$)">
                                          <p:val>
                                            <p:fltVal val="0"/>
                                          </p:val>
                                        </p:tav>
                                        <p:tav tm="100000">
                                          <p:val>
                                            <p:fltVal val="1"/>
                                          </p:val>
                                        </p:tav>
                                      </p:tavLst>
                                    </p:anim>
                                    <p:anim calcmode="lin" valueType="num">
                                      <p:cBhvr>
                                        <p:cTn id="32" dur="1000" fill="hold"/>
                                        <p:tgtEl>
                                          <p:spTgt spid="3">
                                            <p:txEl>
                                              <p:pRg st="4" end="4"/>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33" fill="hold">
                      <p:stCondLst>
                        <p:cond delay="indefinite"/>
                      </p:stCondLst>
                      <p:childTnLst>
                        <p:par>
                          <p:cTn id="34" fill="hold">
                            <p:stCondLst>
                              <p:cond delay="0"/>
                            </p:stCondLst>
                            <p:childTnLst>
                              <p:par>
                                <p:cTn id="35" presetID="58" presetClass="entr" presetSubtype="0" accel="100000" fill="hold"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p:cTn id="37" dur="500" fill="hold"/>
                                        <p:tgtEl>
                                          <p:spTgt spid="3">
                                            <p:txEl>
                                              <p:pRg st="5" end="5"/>
                                            </p:txEl>
                                          </p:spTgt>
                                        </p:tgtEl>
                                        <p:attrNameLst>
                                          <p:attrName>ppt_w</p:attrName>
                                        </p:attrNameLst>
                                      </p:cBhvr>
                                      <p:tavLst>
                                        <p:tav tm="0">
                                          <p:val>
                                            <p:strVal val="#ppt_w*2.5"/>
                                          </p:val>
                                        </p:tav>
                                        <p:tav tm="100000">
                                          <p:val>
                                            <p:strVal val="#ppt_w"/>
                                          </p:val>
                                        </p:tav>
                                      </p:tavLst>
                                    </p:anim>
                                    <p:anim calcmode="lin" valueType="num">
                                      <p:cBhvr>
                                        <p:cTn id="38" dur="500" fill="hold"/>
                                        <p:tgtEl>
                                          <p:spTgt spid="3">
                                            <p:txEl>
                                              <p:pRg st="5" end="5"/>
                                            </p:txEl>
                                          </p:spTgt>
                                        </p:tgtEl>
                                        <p:attrNameLst>
                                          <p:attrName>ppt_h</p:attrName>
                                        </p:attrNameLst>
                                      </p:cBhvr>
                                      <p:tavLst>
                                        <p:tav tm="0">
                                          <p:val>
                                            <p:strVal val="#ppt_h*0.01"/>
                                          </p:val>
                                        </p:tav>
                                        <p:tav tm="100000">
                                          <p:val>
                                            <p:strVal val="#ppt_h"/>
                                          </p:val>
                                        </p:tav>
                                      </p:tavLst>
                                    </p:anim>
                                    <p:anim calcmode="lin" valueType="num">
                                      <p:cBhvr>
                                        <p:cTn id="39"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40" dur="500" fill="hold"/>
                                        <p:tgtEl>
                                          <p:spTgt spid="3">
                                            <p:txEl>
                                              <p:pRg st="5" end="5"/>
                                            </p:txEl>
                                          </p:spTgt>
                                        </p:tgtEl>
                                        <p:attrNameLst>
                                          <p:attrName>ppt_y</p:attrName>
                                        </p:attrNameLst>
                                      </p:cBhvr>
                                      <p:tavLst>
                                        <p:tav tm="0">
                                          <p:val>
                                            <p:strVal val="#ppt_h+1"/>
                                          </p:val>
                                        </p:tav>
                                        <p:tav tm="100000">
                                          <p:val>
                                            <p:strVal val="#ppt_y"/>
                                          </p:val>
                                        </p:tav>
                                      </p:tavLst>
                                    </p:anim>
                                    <p:animEffect transition="in" filter="fade">
                                      <p:cBhvr>
                                        <p:cTn id="41"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81000"/>
            <a:ext cx="8305800" cy="5943600"/>
          </a:xfrm>
        </p:spPr>
        <p:txBody>
          <a:bodyPr>
            <a:normAutofit fontScale="92500" lnSpcReduction="10000"/>
          </a:bodyPr>
          <a:lstStyle/>
          <a:p>
            <a:pPr marL="0" algn="just" fontAlgn="t"/>
            <a:r>
              <a:rPr lang="en-US" b="1" dirty="0" smtClean="0">
                <a:solidFill>
                  <a:srgbClr val="FF0000"/>
                </a:solidFill>
              </a:rPr>
              <a:t>Biosystematics</a:t>
            </a:r>
            <a:r>
              <a:rPr lang="en-US" dirty="0" smtClean="0"/>
              <a:t>: the field of study deals with differences between species and evolution from various plant groups. This field is initially an experimental and analytical tool that relies mainly on the genetic aspects.</a:t>
            </a:r>
          </a:p>
          <a:p>
            <a:pPr marL="0" algn="just" fontAlgn="t">
              <a:buNone/>
            </a:pPr>
            <a:endParaRPr lang="en-US" dirty="0" smtClean="0"/>
          </a:p>
          <a:p>
            <a:pPr marL="0" algn="just"/>
            <a:r>
              <a:rPr lang="en-US" b="1" dirty="0" err="1" smtClean="0">
                <a:solidFill>
                  <a:srgbClr val="FF0000"/>
                </a:solidFill>
              </a:rPr>
              <a:t>Ecosstematiocs</a:t>
            </a:r>
            <a:r>
              <a:rPr lang="en-US" dirty="0" smtClean="0"/>
              <a:t>:  the field of study deals with evolutionary development and division on the level of Genus, family , order and class </a:t>
            </a:r>
          </a:p>
          <a:p>
            <a:pPr marL="0" algn="just">
              <a:buNone/>
            </a:pPr>
            <a:endParaRPr lang="en-US" dirty="0" smtClean="0"/>
          </a:p>
          <a:p>
            <a:pPr marL="0" algn="just"/>
            <a:r>
              <a:rPr lang="en-US" b="1" dirty="0" err="1" smtClean="0">
                <a:solidFill>
                  <a:srgbClr val="FF0000"/>
                </a:solidFill>
              </a:rPr>
              <a:t>Phytography</a:t>
            </a:r>
            <a:r>
              <a:rPr lang="en-US" dirty="0" smtClean="0"/>
              <a:t>: stage of the study which is interested in descriptive terms of plant, and its various parts in order to reach the exact specimen to identify the plant species under study. </a:t>
            </a:r>
          </a:p>
          <a:p>
            <a:endParaRPr lang="en-US" dirty="0"/>
          </a:p>
        </p:txBody>
      </p:sp>
    </p:spTree>
  </p:cSld>
  <p:clrMapOvr>
    <a:masterClrMapping/>
  </p:clrMapOvr>
  <p:transition>
    <p:wheel spokes="2"/>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5"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decel="50000" fill="hold">
                                          <p:stCondLst>
                                            <p:cond delay="0"/>
                                          </p:stCondLst>
                                        </p:cTn>
                                        <p:tgtEl>
                                          <p:spTgt spid="3">
                                            <p:txEl>
                                              <p:pRg st="0" end="0"/>
                                            </p:txEl>
                                          </p:spTgt>
                                        </p:tgtEl>
                                        <p:attrNameLst>
                                          <p:attrName>style.rotation</p:attrName>
                                        </p:attrNameLst>
                                      </p:cBhvr>
                                      <p:tavLst>
                                        <p:tav tm="0">
                                          <p:val>
                                            <p:fltVal val="-90"/>
                                          </p:val>
                                        </p:tav>
                                        <p:tav tm="100000">
                                          <p:val>
                                            <p:fltVal val="0"/>
                                          </p:val>
                                        </p:tav>
                                      </p:tavLst>
                                    </p:anim>
                                    <p:anim calcmode="lin" valueType="num">
                                      <p:cBhvr>
                                        <p:cTn id="8" dur="500" decel="50000" fill="hold">
                                          <p:stCondLst>
                                            <p:cond delay="0"/>
                                          </p:stCondLst>
                                        </p:cTn>
                                        <p:tgtEl>
                                          <p:spTgt spid="3">
                                            <p:txEl>
                                              <p:pRg st="0" end="0"/>
                                            </p:txEl>
                                          </p:spTgt>
                                        </p:tgtEl>
                                        <p:attrNameLst>
                                          <p:attrName>ppt_w</p:attrName>
                                        </p:attrNameLst>
                                      </p:cBhvr>
                                      <p:tavLst>
                                        <p:tav tm="0">
                                          <p:val>
                                            <p:strVal val="#ppt_w"/>
                                          </p:val>
                                        </p:tav>
                                        <p:tav tm="100000">
                                          <p:val>
                                            <p:strVal val="#ppt_w*.05"/>
                                          </p:val>
                                        </p:tav>
                                      </p:tavLst>
                                    </p:anim>
                                    <p:anim calcmode="lin" valueType="num">
                                      <p:cBhvr>
                                        <p:cTn id="9" dur="500" accel="50000" fill="hold">
                                          <p:stCondLst>
                                            <p:cond delay="500"/>
                                          </p:stCondLst>
                                        </p:cTn>
                                        <p:tgtEl>
                                          <p:spTgt spid="3">
                                            <p:txEl>
                                              <p:pRg st="0" end="0"/>
                                            </p:txEl>
                                          </p:spTgt>
                                        </p:tgtEl>
                                        <p:attrNameLst>
                                          <p:attrName>ppt_w</p:attrName>
                                        </p:attrNameLst>
                                      </p:cBhvr>
                                      <p:tavLst>
                                        <p:tav tm="0">
                                          <p:val>
                                            <p:strVal val="#ppt_w*.05"/>
                                          </p:val>
                                        </p:tav>
                                        <p:tav tm="100000">
                                          <p:val>
                                            <p:strVal val="#ppt_w"/>
                                          </p:val>
                                        </p:tav>
                                      </p:tavLst>
                                    </p:anim>
                                    <p:anim calcmode="lin" valueType="num">
                                      <p:cBhvr>
                                        <p:cTn id="10" dur="1000" fill="hold"/>
                                        <p:tgtEl>
                                          <p:spTgt spid="3">
                                            <p:txEl>
                                              <p:pRg st="0" end="0"/>
                                            </p:txEl>
                                          </p:spTgt>
                                        </p:tgtEl>
                                        <p:attrNameLst>
                                          <p:attrName>ppt_h</p:attrName>
                                        </p:attrNameLst>
                                      </p:cBhvr>
                                      <p:tavLst>
                                        <p:tav tm="0">
                                          <p:val>
                                            <p:strVal val="#ppt_h"/>
                                          </p:val>
                                        </p:tav>
                                        <p:tav tm="100000">
                                          <p:val>
                                            <p:strVal val="#ppt_h"/>
                                          </p:val>
                                        </p:tav>
                                      </p:tavLst>
                                    </p:anim>
                                    <p:anim calcmode="lin" valueType="num">
                                      <p:cBhvr>
                                        <p:cTn id="11" dur="500" decel="50000" fill="hold">
                                          <p:stCondLst>
                                            <p:cond delay="0"/>
                                          </p:stCondLst>
                                        </p:cTn>
                                        <p:tgtEl>
                                          <p:spTgt spid="3">
                                            <p:txEl>
                                              <p:pRg st="0" end="0"/>
                                            </p:txEl>
                                          </p:spTgt>
                                        </p:tgtEl>
                                        <p:attrNameLst>
                                          <p:attrName>ppt_x</p:attrName>
                                        </p:attrNameLst>
                                      </p:cBhvr>
                                      <p:tavLst>
                                        <p:tav tm="0">
                                          <p:val>
                                            <p:strVal val="#ppt_x+.4"/>
                                          </p:val>
                                        </p:tav>
                                        <p:tav tm="100000">
                                          <p:val>
                                            <p:strVal val="#ppt_x"/>
                                          </p:val>
                                        </p:tav>
                                      </p:tavLst>
                                    </p:anim>
                                    <p:anim calcmode="lin" valueType="num">
                                      <p:cBhvr>
                                        <p:cTn id="12" dur="500" decel="50000" fill="hold">
                                          <p:stCondLst>
                                            <p:cond delay="0"/>
                                          </p:stCondLst>
                                        </p:cTn>
                                        <p:tgtEl>
                                          <p:spTgt spid="3">
                                            <p:txEl>
                                              <p:pRg st="0" end="0"/>
                                            </p:txEl>
                                          </p:spTgt>
                                        </p:tgtEl>
                                        <p:attrNameLst>
                                          <p:attrName>ppt_y</p:attrName>
                                        </p:attrNameLst>
                                      </p:cBhvr>
                                      <p:tavLst>
                                        <p:tav tm="0">
                                          <p:val>
                                            <p:strVal val="#ppt_y-.2"/>
                                          </p:val>
                                        </p:tav>
                                        <p:tav tm="100000">
                                          <p:val>
                                            <p:strVal val="#ppt_y+.1"/>
                                          </p:val>
                                        </p:tav>
                                      </p:tavLst>
                                    </p:anim>
                                    <p:anim calcmode="lin" valueType="num">
                                      <p:cBhvr>
                                        <p:cTn id="13" dur="500" accel="50000" fill="hold">
                                          <p:stCondLst>
                                            <p:cond delay="500"/>
                                          </p:stCondLst>
                                        </p:cTn>
                                        <p:tgtEl>
                                          <p:spTgt spid="3">
                                            <p:txEl>
                                              <p:pRg st="0" end="0"/>
                                            </p:txEl>
                                          </p:spTgt>
                                        </p:tgtEl>
                                        <p:attrNameLst>
                                          <p:attrName>ppt_y</p:attrName>
                                        </p:attrNameLst>
                                      </p:cBhvr>
                                      <p:tavLst>
                                        <p:tav tm="0">
                                          <p:val>
                                            <p:strVal val="#ppt_y+.1"/>
                                          </p:val>
                                        </p:tav>
                                        <p:tav tm="100000">
                                          <p:val>
                                            <p:strVal val="#ppt_y"/>
                                          </p:val>
                                        </p:tav>
                                      </p:tavLst>
                                    </p:anim>
                                    <p:animEffect transition="in" filter="fade">
                                      <p:cBhvr>
                                        <p:cTn id="14" dur="1000" decel="50000">
                                          <p:stCondLst>
                                            <p:cond delay="0"/>
                                          </p:stCondLst>
                                        </p:cTn>
                                        <p:tgtEl>
                                          <p:spTgt spid="3">
                                            <p:txEl>
                                              <p:pRg st="0" end="0"/>
                                            </p:txEl>
                                          </p:spTgt>
                                        </p:tgtEl>
                                      </p:cBhvr>
                                    </p:animEffect>
                                  </p:childTnLst>
                                </p:cTn>
                              </p:par>
                            </p:childTnLst>
                          </p:cTn>
                        </p:par>
                      </p:childTnLst>
                    </p:cTn>
                  </p:par>
                  <p:par>
                    <p:cTn id="15" fill="hold">
                      <p:stCondLst>
                        <p:cond delay="indefinite"/>
                      </p:stCondLst>
                      <p:childTnLst>
                        <p:par>
                          <p:cTn id="16" fill="hold">
                            <p:stCondLst>
                              <p:cond delay="0"/>
                            </p:stCondLst>
                            <p:childTnLst>
                              <p:par>
                                <p:cTn id="17" presetID="25" presetClass="entr" presetSubtype="0"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p:cTn id="19" dur="500" decel="50000" fill="hold">
                                          <p:stCondLst>
                                            <p:cond delay="0"/>
                                          </p:stCondLst>
                                        </p:cTn>
                                        <p:tgtEl>
                                          <p:spTgt spid="3">
                                            <p:txEl>
                                              <p:pRg st="2" end="2"/>
                                            </p:txEl>
                                          </p:spTgt>
                                        </p:tgtEl>
                                        <p:attrNameLst>
                                          <p:attrName>style.rotation</p:attrName>
                                        </p:attrNameLst>
                                      </p:cBhvr>
                                      <p:tavLst>
                                        <p:tav tm="0">
                                          <p:val>
                                            <p:fltVal val="-90"/>
                                          </p:val>
                                        </p:tav>
                                        <p:tav tm="100000">
                                          <p:val>
                                            <p:fltVal val="0"/>
                                          </p:val>
                                        </p:tav>
                                      </p:tavLst>
                                    </p:anim>
                                    <p:anim calcmode="lin" valueType="num">
                                      <p:cBhvr>
                                        <p:cTn id="20" dur="500" decel="50000" fill="hold">
                                          <p:stCondLst>
                                            <p:cond delay="0"/>
                                          </p:stCondLst>
                                        </p:cTn>
                                        <p:tgtEl>
                                          <p:spTgt spid="3">
                                            <p:txEl>
                                              <p:pRg st="2" end="2"/>
                                            </p:txEl>
                                          </p:spTgt>
                                        </p:tgtEl>
                                        <p:attrNameLst>
                                          <p:attrName>ppt_w</p:attrName>
                                        </p:attrNameLst>
                                      </p:cBhvr>
                                      <p:tavLst>
                                        <p:tav tm="0">
                                          <p:val>
                                            <p:strVal val="#ppt_w"/>
                                          </p:val>
                                        </p:tav>
                                        <p:tav tm="100000">
                                          <p:val>
                                            <p:strVal val="#ppt_w*.05"/>
                                          </p:val>
                                        </p:tav>
                                      </p:tavLst>
                                    </p:anim>
                                    <p:anim calcmode="lin" valueType="num">
                                      <p:cBhvr>
                                        <p:cTn id="21" dur="500" accel="50000" fill="hold">
                                          <p:stCondLst>
                                            <p:cond delay="500"/>
                                          </p:stCondLst>
                                        </p:cTn>
                                        <p:tgtEl>
                                          <p:spTgt spid="3">
                                            <p:txEl>
                                              <p:pRg st="2" end="2"/>
                                            </p:txEl>
                                          </p:spTgt>
                                        </p:tgtEl>
                                        <p:attrNameLst>
                                          <p:attrName>ppt_w</p:attrName>
                                        </p:attrNameLst>
                                      </p:cBhvr>
                                      <p:tavLst>
                                        <p:tav tm="0">
                                          <p:val>
                                            <p:strVal val="#ppt_w*.05"/>
                                          </p:val>
                                        </p:tav>
                                        <p:tav tm="100000">
                                          <p:val>
                                            <p:strVal val="#ppt_w"/>
                                          </p:val>
                                        </p:tav>
                                      </p:tavLst>
                                    </p:anim>
                                    <p:anim calcmode="lin" valueType="num">
                                      <p:cBhvr>
                                        <p:cTn id="22" dur="1000" fill="hold"/>
                                        <p:tgtEl>
                                          <p:spTgt spid="3">
                                            <p:txEl>
                                              <p:pRg st="2" end="2"/>
                                            </p:txEl>
                                          </p:spTgt>
                                        </p:tgtEl>
                                        <p:attrNameLst>
                                          <p:attrName>ppt_h</p:attrName>
                                        </p:attrNameLst>
                                      </p:cBhvr>
                                      <p:tavLst>
                                        <p:tav tm="0">
                                          <p:val>
                                            <p:strVal val="#ppt_h"/>
                                          </p:val>
                                        </p:tav>
                                        <p:tav tm="100000">
                                          <p:val>
                                            <p:strVal val="#ppt_h"/>
                                          </p:val>
                                        </p:tav>
                                      </p:tavLst>
                                    </p:anim>
                                    <p:anim calcmode="lin" valueType="num">
                                      <p:cBhvr>
                                        <p:cTn id="23" dur="500" decel="50000" fill="hold">
                                          <p:stCondLst>
                                            <p:cond delay="0"/>
                                          </p:stCondLst>
                                        </p:cTn>
                                        <p:tgtEl>
                                          <p:spTgt spid="3">
                                            <p:txEl>
                                              <p:pRg st="2" end="2"/>
                                            </p:txEl>
                                          </p:spTgt>
                                        </p:tgtEl>
                                        <p:attrNameLst>
                                          <p:attrName>ppt_x</p:attrName>
                                        </p:attrNameLst>
                                      </p:cBhvr>
                                      <p:tavLst>
                                        <p:tav tm="0">
                                          <p:val>
                                            <p:strVal val="#ppt_x+.4"/>
                                          </p:val>
                                        </p:tav>
                                        <p:tav tm="100000">
                                          <p:val>
                                            <p:strVal val="#ppt_x"/>
                                          </p:val>
                                        </p:tav>
                                      </p:tavLst>
                                    </p:anim>
                                    <p:anim calcmode="lin" valueType="num">
                                      <p:cBhvr>
                                        <p:cTn id="24" dur="500" decel="50000" fill="hold">
                                          <p:stCondLst>
                                            <p:cond delay="0"/>
                                          </p:stCondLst>
                                        </p:cTn>
                                        <p:tgtEl>
                                          <p:spTgt spid="3">
                                            <p:txEl>
                                              <p:pRg st="2" end="2"/>
                                            </p:txEl>
                                          </p:spTgt>
                                        </p:tgtEl>
                                        <p:attrNameLst>
                                          <p:attrName>ppt_y</p:attrName>
                                        </p:attrNameLst>
                                      </p:cBhvr>
                                      <p:tavLst>
                                        <p:tav tm="0">
                                          <p:val>
                                            <p:strVal val="#ppt_y-.2"/>
                                          </p:val>
                                        </p:tav>
                                        <p:tav tm="100000">
                                          <p:val>
                                            <p:strVal val="#ppt_y+.1"/>
                                          </p:val>
                                        </p:tav>
                                      </p:tavLst>
                                    </p:anim>
                                    <p:anim calcmode="lin" valueType="num">
                                      <p:cBhvr>
                                        <p:cTn id="25" dur="500" accel="50000" fill="hold">
                                          <p:stCondLst>
                                            <p:cond delay="500"/>
                                          </p:stCondLst>
                                        </p:cTn>
                                        <p:tgtEl>
                                          <p:spTgt spid="3">
                                            <p:txEl>
                                              <p:pRg st="2" end="2"/>
                                            </p:txEl>
                                          </p:spTgt>
                                        </p:tgtEl>
                                        <p:attrNameLst>
                                          <p:attrName>ppt_y</p:attrName>
                                        </p:attrNameLst>
                                      </p:cBhvr>
                                      <p:tavLst>
                                        <p:tav tm="0">
                                          <p:val>
                                            <p:strVal val="#ppt_y+.1"/>
                                          </p:val>
                                        </p:tav>
                                        <p:tav tm="100000">
                                          <p:val>
                                            <p:strVal val="#ppt_y"/>
                                          </p:val>
                                        </p:tav>
                                      </p:tavLst>
                                    </p:anim>
                                    <p:animEffect transition="in" filter="fade">
                                      <p:cBhvr>
                                        <p:cTn id="26" dur="1000" decel="50000">
                                          <p:stCondLst>
                                            <p:cond delay="0"/>
                                          </p:stCondLst>
                                        </p:cTn>
                                        <p:tgtEl>
                                          <p:spTgt spid="3">
                                            <p:txEl>
                                              <p:pRg st="2" end="2"/>
                                            </p:txEl>
                                          </p:spTgt>
                                        </p:tgtEl>
                                      </p:cBhvr>
                                    </p:animEffect>
                                  </p:childTnLst>
                                </p:cTn>
                              </p:par>
                            </p:childTnLst>
                          </p:cTn>
                        </p:par>
                      </p:childTnLst>
                    </p:cTn>
                  </p:par>
                  <p:par>
                    <p:cTn id="27" fill="hold">
                      <p:stCondLst>
                        <p:cond delay="indefinite"/>
                      </p:stCondLst>
                      <p:childTnLst>
                        <p:par>
                          <p:cTn id="28" fill="hold">
                            <p:stCondLst>
                              <p:cond delay="0"/>
                            </p:stCondLst>
                            <p:childTnLst>
                              <p:par>
                                <p:cTn id="29" presetID="25" presetClass="entr" presetSubtype="0"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p:cTn id="31" dur="500" decel="50000" fill="hold">
                                          <p:stCondLst>
                                            <p:cond delay="0"/>
                                          </p:stCondLst>
                                        </p:cTn>
                                        <p:tgtEl>
                                          <p:spTgt spid="3">
                                            <p:txEl>
                                              <p:pRg st="4" end="4"/>
                                            </p:txEl>
                                          </p:spTgt>
                                        </p:tgtEl>
                                        <p:attrNameLst>
                                          <p:attrName>style.rotation</p:attrName>
                                        </p:attrNameLst>
                                      </p:cBhvr>
                                      <p:tavLst>
                                        <p:tav tm="0">
                                          <p:val>
                                            <p:fltVal val="-90"/>
                                          </p:val>
                                        </p:tav>
                                        <p:tav tm="100000">
                                          <p:val>
                                            <p:fltVal val="0"/>
                                          </p:val>
                                        </p:tav>
                                      </p:tavLst>
                                    </p:anim>
                                    <p:anim calcmode="lin" valueType="num">
                                      <p:cBhvr>
                                        <p:cTn id="32" dur="500" decel="50000" fill="hold">
                                          <p:stCondLst>
                                            <p:cond delay="0"/>
                                          </p:stCondLst>
                                        </p:cTn>
                                        <p:tgtEl>
                                          <p:spTgt spid="3">
                                            <p:txEl>
                                              <p:pRg st="4" end="4"/>
                                            </p:txEl>
                                          </p:spTgt>
                                        </p:tgtEl>
                                        <p:attrNameLst>
                                          <p:attrName>ppt_w</p:attrName>
                                        </p:attrNameLst>
                                      </p:cBhvr>
                                      <p:tavLst>
                                        <p:tav tm="0">
                                          <p:val>
                                            <p:strVal val="#ppt_w"/>
                                          </p:val>
                                        </p:tav>
                                        <p:tav tm="100000">
                                          <p:val>
                                            <p:strVal val="#ppt_w*.05"/>
                                          </p:val>
                                        </p:tav>
                                      </p:tavLst>
                                    </p:anim>
                                    <p:anim calcmode="lin" valueType="num">
                                      <p:cBhvr>
                                        <p:cTn id="33" dur="500" accel="50000" fill="hold">
                                          <p:stCondLst>
                                            <p:cond delay="500"/>
                                          </p:stCondLst>
                                        </p:cTn>
                                        <p:tgtEl>
                                          <p:spTgt spid="3">
                                            <p:txEl>
                                              <p:pRg st="4" end="4"/>
                                            </p:txEl>
                                          </p:spTgt>
                                        </p:tgtEl>
                                        <p:attrNameLst>
                                          <p:attrName>ppt_w</p:attrName>
                                        </p:attrNameLst>
                                      </p:cBhvr>
                                      <p:tavLst>
                                        <p:tav tm="0">
                                          <p:val>
                                            <p:strVal val="#ppt_w*.05"/>
                                          </p:val>
                                        </p:tav>
                                        <p:tav tm="100000">
                                          <p:val>
                                            <p:strVal val="#ppt_w"/>
                                          </p:val>
                                        </p:tav>
                                      </p:tavLst>
                                    </p:anim>
                                    <p:anim calcmode="lin" valueType="num">
                                      <p:cBhvr>
                                        <p:cTn id="34" dur="1000" fill="hold"/>
                                        <p:tgtEl>
                                          <p:spTgt spid="3">
                                            <p:txEl>
                                              <p:pRg st="4" end="4"/>
                                            </p:txEl>
                                          </p:spTgt>
                                        </p:tgtEl>
                                        <p:attrNameLst>
                                          <p:attrName>ppt_h</p:attrName>
                                        </p:attrNameLst>
                                      </p:cBhvr>
                                      <p:tavLst>
                                        <p:tav tm="0">
                                          <p:val>
                                            <p:strVal val="#ppt_h"/>
                                          </p:val>
                                        </p:tav>
                                        <p:tav tm="100000">
                                          <p:val>
                                            <p:strVal val="#ppt_h"/>
                                          </p:val>
                                        </p:tav>
                                      </p:tavLst>
                                    </p:anim>
                                    <p:anim calcmode="lin" valueType="num">
                                      <p:cBhvr>
                                        <p:cTn id="35" dur="500" decel="50000" fill="hold">
                                          <p:stCondLst>
                                            <p:cond delay="0"/>
                                          </p:stCondLst>
                                        </p:cTn>
                                        <p:tgtEl>
                                          <p:spTgt spid="3">
                                            <p:txEl>
                                              <p:pRg st="4" end="4"/>
                                            </p:txEl>
                                          </p:spTgt>
                                        </p:tgtEl>
                                        <p:attrNameLst>
                                          <p:attrName>ppt_x</p:attrName>
                                        </p:attrNameLst>
                                      </p:cBhvr>
                                      <p:tavLst>
                                        <p:tav tm="0">
                                          <p:val>
                                            <p:strVal val="#ppt_x+.4"/>
                                          </p:val>
                                        </p:tav>
                                        <p:tav tm="100000">
                                          <p:val>
                                            <p:strVal val="#ppt_x"/>
                                          </p:val>
                                        </p:tav>
                                      </p:tavLst>
                                    </p:anim>
                                    <p:anim calcmode="lin" valueType="num">
                                      <p:cBhvr>
                                        <p:cTn id="36" dur="500" decel="50000" fill="hold">
                                          <p:stCondLst>
                                            <p:cond delay="0"/>
                                          </p:stCondLst>
                                        </p:cTn>
                                        <p:tgtEl>
                                          <p:spTgt spid="3">
                                            <p:txEl>
                                              <p:pRg st="4" end="4"/>
                                            </p:txEl>
                                          </p:spTgt>
                                        </p:tgtEl>
                                        <p:attrNameLst>
                                          <p:attrName>ppt_y</p:attrName>
                                        </p:attrNameLst>
                                      </p:cBhvr>
                                      <p:tavLst>
                                        <p:tav tm="0">
                                          <p:val>
                                            <p:strVal val="#ppt_y-.2"/>
                                          </p:val>
                                        </p:tav>
                                        <p:tav tm="100000">
                                          <p:val>
                                            <p:strVal val="#ppt_y+.1"/>
                                          </p:val>
                                        </p:tav>
                                      </p:tavLst>
                                    </p:anim>
                                    <p:anim calcmode="lin" valueType="num">
                                      <p:cBhvr>
                                        <p:cTn id="37" dur="500" accel="50000" fill="hold">
                                          <p:stCondLst>
                                            <p:cond delay="500"/>
                                          </p:stCondLst>
                                        </p:cTn>
                                        <p:tgtEl>
                                          <p:spTgt spid="3">
                                            <p:txEl>
                                              <p:pRg st="4" end="4"/>
                                            </p:txEl>
                                          </p:spTgt>
                                        </p:tgtEl>
                                        <p:attrNameLst>
                                          <p:attrName>ppt_y</p:attrName>
                                        </p:attrNameLst>
                                      </p:cBhvr>
                                      <p:tavLst>
                                        <p:tav tm="0">
                                          <p:val>
                                            <p:strVal val="#ppt_y+.1"/>
                                          </p:val>
                                        </p:tav>
                                        <p:tav tm="100000">
                                          <p:val>
                                            <p:strVal val="#ppt_y"/>
                                          </p:val>
                                        </p:tav>
                                      </p:tavLst>
                                    </p:anim>
                                    <p:animEffect transition="in" filter="fade">
                                      <p:cBhvr>
                                        <p:cTn id="38" dur="1000" decel="50000">
                                          <p:stCondLst>
                                            <p:cond delay="0"/>
                                          </p:stCondLst>
                                        </p:cTn>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086600" cy="1143000"/>
          </a:xfrm>
        </p:spPr>
        <p:txBody>
          <a:bodyPr>
            <a:noAutofit/>
          </a:bodyPr>
          <a:lstStyle/>
          <a:p>
            <a:r>
              <a:rPr lang="en-US" sz="4400" b="1" dirty="0" smtClean="0">
                <a:solidFill>
                  <a:srgbClr val="00B0F0"/>
                </a:solidFill>
              </a:rPr>
              <a:t>History of plant taxonomy science:</a:t>
            </a:r>
            <a:endParaRPr lang="en-US" sz="4400" dirty="0">
              <a:solidFill>
                <a:srgbClr val="00B0F0"/>
              </a:solidFill>
            </a:endParaRPr>
          </a:p>
        </p:txBody>
      </p:sp>
      <p:sp>
        <p:nvSpPr>
          <p:cNvPr id="3" name="Content Placeholder 2"/>
          <p:cNvSpPr>
            <a:spLocks noGrp="1"/>
          </p:cNvSpPr>
          <p:nvPr>
            <p:ph idx="1"/>
          </p:nvPr>
        </p:nvSpPr>
        <p:spPr>
          <a:xfrm>
            <a:off x="381000" y="1600200"/>
            <a:ext cx="8382000" cy="4525963"/>
          </a:xfrm>
        </p:spPr>
        <p:txBody>
          <a:bodyPr>
            <a:normAutofit lnSpcReduction="10000"/>
          </a:bodyPr>
          <a:lstStyle/>
          <a:p>
            <a:pPr marL="0" lvl="0" algn="just">
              <a:buFont typeface="Wingdings" pitchFamily="2" charset="2"/>
              <a:buChar char="Ø"/>
            </a:pPr>
            <a:r>
              <a:rPr lang="en-US" b="1" dirty="0" err="1" smtClean="0">
                <a:solidFill>
                  <a:srgbClr val="FF0000"/>
                </a:solidFill>
              </a:rPr>
              <a:t>Theophrastus</a:t>
            </a:r>
            <a:r>
              <a:rPr lang="en-US" b="1" dirty="0" err="1" smtClean="0"/>
              <a:t>’s</a:t>
            </a:r>
            <a:r>
              <a:rPr lang="en-US" dirty="0" smtClean="0"/>
              <a:t> (372–287 BC), a student of Aristotle, produced </a:t>
            </a:r>
            <a:r>
              <a:rPr lang="en-US" dirty="0" err="1" smtClean="0">
                <a:solidFill>
                  <a:srgbClr val="FF0000"/>
                </a:solidFill>
              </a:rPr>
              <a:t>Historia</a:t>
            </a:r>
            <a:r>
              <a:rPr lang="en-US" dirty="0" smtClean="0">
                <a:solidFill>
                  <a:srgbClr val="FF0000"/>
                </a:solidFill>
              </a:rPr>
              <a:t> </a:t>
            </a:r>
            <a:r>
              <a:rPr lang="en-US" dirty="0" err="1" smtClean="0">
                <a:solidFill>
                  <a:srgbClr val="FF0000"/>
                </a:solidFill>
              </a:rPr>
              <a:t>Plantarum</a:t>
            </a:r>
            <a:r>
              <a:rPr lang="en-US" dirty="0" smtClean="0"/>
              <a:t>, the earliest surviving treatise on plants, where he listed the names of over 500 plant species. he relied on the common groupings of folklore combined with growth form such as </a:t>
            </a:r>
            <a:r>
              <a:rPr lang="en-US" dirty="0" smtClean="0">
                <a:solidFill>
                  <a:srgbClr val="92D050"/>
                </a:solidFill>
              </a:rPr>
              <a:t>( tree shrub; </a:t>
            </a:r>
            <a:r>
              <a:rPr lang="en-US" dirty="0" err="1" smtClean="0">
                <a:solidFill>
                  <a:srgbClr val="92D050"/>
                </a:solidFill>
              </a:rPr>
              <a:t>undershrub</a:t>
            </a:r>
            <a:r>
              <a:rPr lang="en-US" dirty="0" smtClean="0"/>
              <a:t>); or herb. Or </a:t>
            </a:r>
            <a:r>
              <a:rPr lang="en-US" dirty="0" smtClean="0">
                <a:solidFill>
                  <a:srgbClr val="00B050"/>
                </a:solidFill>
              </a:rPr>
              <a:t>(annual and biennials plants)</a:t>
            </a:r>
            <a:r>
              <a:rPr lang="en-US" dirty="0" smtClean="0"/>
              <a:t> or </a:t>
            </a:r>
            <a:r>
              <a:rPr lang="en-US" dirty="0" smtClean="0">
                <a:solidFill>
                  <a:srgbClr val="00B0F0"/>
                </a:solidFill>
              </a:rPr>
              <a:t>(</a:t>
            </a:r>
            <a:r>
              <a:rPr lang="en-US" dirty="0" err="1" smtClean="0">
                <a:solidFill>
                  <a:srgbClr val="00B0F0"/>
                </a:solidFill>
              </a:rPr>
              <a:t>cyme</a:t>
            </a:r>
            <a:r>
              <a:rPr lang="en-US" dirty="0" smtClean="0">
                <a:solidFill>
                  <a:srgbClr val="00B0F0"/>
                </a:solidFill>
              </a:rPr>
              <a:t> and raceme inflorescences) </a:t>
            </a:r>
            <a:r>
              <a:rPr lang="en-US" dirty="0" smtClean="0"/>
              <a:t>or </a:t>
            </a:r>
            <a:r>
              <a:rPr lang="en-US" dirty="0" smtClean="0">
                <a:solidFill>
                  <a:srgbClr val="0070C0"/>
                </a:solidFill>
              </a:rPr>
              <a:t>(</a:t>
            </a:r>
            <a:r>
              <a:rPr lang="en-US" dirty="0" err="1" smtClean="0">
                <a:solidFill>
                  <a:srgbClr val="0070C0"/>
                </a:solidFill>
              </a:rPr>
              <a:t>archichlamydeae</a:t>
            </a:r>
            <a:r>
              <a:rPr lang="en-US" dirty="0" smtClean="0">
                <a:solidFill>
                  <a:srgbClr val="0070C0"/>
                </a:solidFill>
              </a:rPr>
              <a:t> and Meta </a:t>
            </a:r>
            <a:r>
              <a:rPr lang="en-US" dirty="0" err="1" smtClean="0">
                <a:solidFill>
                  <a:srgbClr val="0070C0"/>
                </a:solidFill>
              </a:rPr>
              <a:t>chlamydeae</a:t>
            </a:r>
            <a:r>
              <a:rPr lang="en-US" dirty="0" smtClean="0">
                <a:solidFill>
                  <a:srgbClr val="0070C0"/>
                </a:solidFill>
              </a:rPr>
              <a:t>) </a:t>
            </a:r>
            <a:r>
              <a:rPr lang="en-US" dirty="0" smtClean="0"/>
              <a:t>or  </a:t>
            </a:r>
            <a:r>
              <a:rPr lang="en-US" dirty="0" smtClean="0">
                <a:solidFill>
                  <a:srgbClr val="FFFF00"/>
                </a:solidFill>
              </a:rPr>
              <a:t>(upper or lower ovarian ). </a:t>
            </a:r>
          </a:p>
          <a:p>
            <a:endParaRPr lang="en-US" dirty="0"/>
          </a:p>
        </p:txBody>
      </p:sp>
    </p:spTree>
  </p:cSld>
  <p:clrMapOvr>
    <a:masterClrMapping/>
  </p:clrMapOvr>
  <p:transition>
    <p:wheel spokes="1"/>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6"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down)">
                                      <p:cBhvr>
                                        <p:cTn id="7" dur="580">
                                          <p:stCondLst>
                                            <p:cond delay="0"/>
                                          </p:stCondLst>
                                        </p:cTn>
                                        <p:tgtEl>
                                          <p:spTgt spid="2"/>
                                        </p:tgtEl>
                                      </p:cBhvr>
                                    </p:animEffect>
                                    <p:anim calcmode="lin" valueType="num">
                                      <p:cBhvr>
                                        <p:cTn id="8" dur="1822" tmFilter="0,0; 0.14,0.36; 0.43,0.73; 0.71,0.91; 1.0,1.0">
                                          <p:stCondLst>
                                            <p:cond delay="0"/>
                                          </p:stCondLst>
                                        </p:cTn>
                                        <p:tgtEl>
                                          <p:spTgt spid="2"/>
                                        </p:tgtEl>
                                        <p:attrNameLst>
                                          <p:attrName>ppt_x</p:attrName>
                                        </p:attrNameLst>
                                      </p:cBhvr>
                                      <p:tavLst>
                                        <p:tav tm="0">
                                          <p:val>
                                            <p:strVal val="#ppt_x-0.25"/>
                                          </p:val>
                                        </p:tav>
                                        <p:tav tm="100000">
                                          <p:val>
                                            <p:strVal val="#ppt_x"/>
                                          </p:val>
                                        </p:tav>
                                      </p:tavLst>
                                    </p:anim>
                                    <p:anim calcmode="lin" valueType="num">
                                      <p:cBhvr>
                                        <p:cTn id="9" dur="664" tmFilter="0.0,0.0; 0.25,0.07; 0.50,0.2; 0.75,0.467; 1.0,1.0">
                                          <p:stCondLst>
                                            <p:cond delay="0"/>
                                          </p:stCondLst>
                                        </p:cTn>
                                        <p:tgtEl>
                                          <p:spTgt spid="2"/>
                                        </p:tgtEl>
                                        <p:attrNameLst>
                                          <p:attrName>ppt_y</p:attrName>
                                        </p:attrNameLst>
                                      </p:cBhvr>
                                      <p:tavLst>
                                        <p:tav tm="0" fmla="#ppt_y-sin(pi*$)/3">
                                          <p:val>
                                            <p:fltVal val="0.5"/>
                                          </p:val>
                                        </p:tav>
                                        <p:tav tm="100000">
                                          <p:val>
                                            <p:fltVal val="1"/>
                                          </p:val>
                                        </p:tav>
                                      </p:tavLst>
                                    </p:anim>
                                    <p:anim calcmode="lin" valueType="num">
                                      <p:cBhvr>
                                        <p:cTn id="10" dur="664" tmFilter="0, 0; 0.125,0.2665; 0.25,0.4; 0.375,0.465; 0.5,0.5;  0.625,0.535; 0.75,0.6; 0.875,0.7335; 1,1">
                                          <p:stCondLst>
                                            <p:cond delay="664"/>
                                          </p:stCondLst>
                                        </p:cTn>
                                        <p:tgtEl>
                                          <p:spTgt spid="2"/>
                                        </p:tgtEl>
                                        <p:attrNameLst>
                                          <p:attrName>ppt_y</p:attrName>
                                        </p:attrNameLst>
                                      </p:cBhvr>
                                      <p:tavLst>
                                        <p:tav tm="0" fmla="#ppt_y-sin(pi*$)/9">
                                          <p:val>
                                            <p:fltVal val="0"/>
                                          </p:val>
                                        </p:tav>
                                        <p:tav tm="100000">
                                          <p:val>
                                            <p:fltVal val="1"/>
                                          </p:val>
                                        </p:tav>
                                      </p:tavLst>
                                    </p:anim>
                                    <p:anim calcmode="lin" valueType="num">
                                      <p:cBhvr>
                                        <p:cTn id="11" dur="332" tmFilter="0, 0; 0.125,0.2665; 0.25,0.4; 0.375,0.465; 0.5,0.5;  0.625,0.535; 0.75,0.6; 0.875,0.7335; 1,1">
                                          <p:stCondLst>
                                            <p:cond delay="1324"/>
                                          </p:stCondLst>
                                        </p:cTn>
                                        <p:tgtEl>
                                          <p:spTgt spid="2"/>
                                        </p:tgtEl>
                                        <p:attrNameLst>
                                          <p:attrName>ppt_y</p:attrName>
                                        </p:attrNameLst>
                                      </p:cBhvr>
                                      <p:tavLst>
                                        <p:tav tm="0" fmla="#ppt_y-sin(pi*$)/27">
                                          <p:val>
                                            <p:fltVal val="0"/>
                                          </p:val>
                                        </p:tav>
                                        <p:tav tm="100000">
                                          <p:val>
                                            <p:fltVal val="1"/>
                                          </p:val>
                                        </p:tav>
                                      </p:tavLst>
                                    </p:anim>
                                    <p:anim calcmode="lin" valueType="num">
                                      <p:cBhvr>
                                        <p:cTn id="12" dur="164" tmFilter="0, 0; 0.125,0.2665; 0.25,0.4; 0.375,0.465; 0.5,0.5;  0.625,0.535; 0.75,0.6; 0.875,0.7335; 1,1">
                                          <p:stCondLst>
                                            <p:cond delay="1656"/>
                                          </p:stCondLst>
                                        </p:cTn>
                                        <p:tgtEl>
                                          <p:spTgt spid="2"/>
                                        </p:tgtEl>
                                        <p:attrNameLst>
                                          <p:attrName>ppt_y</p:attrName>
                                        </p:attrNameLst>
                                      </p:cBhvr>
                                      <p:tavLst>
                                        <p:tav tm="0" fmla="#ppt_y-sin(pi*$)/81">
                                          <p:val>
                                            <p:fltVal val="0"/>
                                          </p:val>
                                        </p:tav>
                                        <p:tav tm="100000">
                                          <p:val>
                                            <p:fltVal val="1"/>
                                          </p:val>
                                        </p:tav>
                                      </p:tavLst>
                                    </p:anim>
                                    <p:animScale>
                                      <p:cBhvr>
                                        <p:cTn id="13" dur="26">
                                          <p:stCondLst>
                                            <p:cond delay="650"/>
                                          </p:stCondLst>
                                        </p:cTn>
                                        <p:tgtEl>
                                          <p:spTgt spid="2"/>
                                        </p:tgtEl>
                                      </p:cBhvr>
                                      <p:to x="100000" y="60000"/>
                                    </p:animScale>
                                    <p:animScale>
                                      <p:cBhvr>
                                        <p:cTn id="14" dur="166" decel="50000">
                                          <p:stCondLst>
                                            <p:cond delay="676"/>
                                          </p:stCondLst>
                                        </p:cTn>
                                        <p:tgtEl>
                                          <p:spTgt spid="2"/>
                                        </p:tgtEl>
                                      </p:cBhvr>
                                      <p:to x="100000" y="100000"/>
                                    </p:animScale>
                                    <p:animScale>
                                      <p:cBhvr>
                                        <p:cTn id="15" dur="26">
                                          <p:stCondLst>
                                            <p:cond delay="1312"/>
                                          </p:stCondLst>
                                        </p:cTn>
                                        <p:tgtEl>
                                          <p:spTgt spid="2"/>
                                        </p:tgtEl>
                                      </p:cBhvr>
                                      <p:to x="100000" y="80000"/>
                                    </p:animScale>
                                    <p:animScale>
                                      <p:cBhvr>
                                        <p:cTn id="16" dur="166" decel="50000">
                                          <p:stCondLst>
                                            <p:cond delay="1338"/>
                                          </p:stCondLst>
                                        </p:cTn>
                                        <p:tgtEl>
                                          <p:spTgt spid="2"/>
                                        </p:tgtEl>
                                      </p:cBhvr>
                                      <p:to x="100000" y="100000"/>
                                    </p:animScale>
                                    <p:animScale>
                                      <p:cBhvr>
                                        <p:cTn id="17" dur="26">
                                          <p:stCondLst>
                                            <p:cond delay="1642"/>
                                          </p:stCondLst>
                                        </p:cTn>
                                        <p:tgtEl>
                                          <p:spTgt spid="2"/>
                                        </p:tgtEl>
                                      </p:cBhvr>
                                      <p:to x="100000" y="90000"/>
                                    </p:animScale>
                                    <p:animScale>
                                      <p:cBhvr>
                                        <p:cTn id="18" dur="166" decel="50000">
                                          <p:stCondLst>
                                            <p:cond delay="1668"/>
                                          </p:stCondLst>
                                        </p:cTn>
                                        <p:tgtEl>
                                          <p:spTgt spid="2"/>
                                        </p:tgtEl>
                                      </p:cBhvr>
                                      <p:to x="100000" y="100000"/>
                                    </p:animScale>
                                    <p:animScale>
                                      <p:cBhvr>
                                        <p:cTn id="19" dur="26">
                                          <p:stCondLst>
                                            <p:cond delay="1808"/>
                                          </p:stCondLst>
                                        </p:cTn>
                                        <p:tgtEl>
                                          <p:spTgt spid="2"/>
                                        </p:tgtEl>
                                      </p:cBhvr>
                                      <p:to x="100000" y="95000"/>
                                    </p:animScale>
                                    <p:animScale>
                                      <p:cBhvr>
                                        <p:cTn id="20" dur="166" decel="50000">
                                          <p:stCondLst>
                                            <p:cond delay="1834"/>
                                          </p:stCondLst>
                                        </p:cTn>
                                        <p:tgtEl>
                                          <p:spTgt spid="2"/>
                                        </p:tgtEl>
                                      </p:cBhvr>
                                      <p:to x="100000" y="100000"/>
                                    </p:animScale>
                                  </p:childTnLst>
                                </p:cTn>
                              </p:par>
                            </p:childTnLst>
                          </p:cTn>
                        </p:par>
                      </p:childTnLst>
                    </p:cTn>
                  </p:par>
                  <p:par>
                    <p:cTn id="21" fill="hold">
                      <p:stCondLst>
                        <p:cond delay="indefinite"/>
                      </p:stCondLst>
                      <p:childTnLst>
                        <p:par>
                          <p:cTn id="22" fill="hold">
                            <p:stCondLst>
                              <p:cond delay="0"/>
                            </p:stCondLst>
                            <p:childTnLst>
                              <p:par>
                                <p:cTn id="23" presetID="54" presetClass="entr" presetSubtype="0" accel="100000" fill="hold" nodeType="clickEffect">
                                  <p:stCondLst>
                                    <p:cond delay="0"/>
                                  </p:stCondLst>
                                  <p:childTnLst>
                                    <p:set>
                                      <p:cBhvr>
                                        <p:cTn id="24" dur="1" fill="hold">
                                          <p:stCondLst>
                                            <p:cond delay="0"/>
                                          </p:stCondLst>
                                        </p:cTn>
                                        <p:tgtEl>
                                          <p:spTgt spid="3">
                                            <p:txEl>
                                              <p:pRg st="0" end="0"/>
                                            </p:txEl>
                                          </p:spTgt>
                                        </p:tgtEl>
                                        <p:attrNameLst>
                                          <p:attrName>style.visibility</p:attrName>
                                        </p:attrNameLst>
                                      </p:cBhvr>
                                      <p:to>
                                        <p:strVal val="visible"/>
                                      </p:to>
                                    </p:set>
                                    <p:anim calcmode="lin" valueType="num">
                                      <p:cBhvr>
                                        <p:cTn id="25" dur="500" fill="hold"/>
                                        <p:tgtEl>
                                          <p:spTgt spid="3">
                                            <p:txEl>
                                              <p:pRg st="0" end="0"/>
                                            </p:txEl>
                                          </p:spTgt>
                                        </p:tgtEl>
                                        <p:attrNameLst>
                                          <p:attrName>ppt_w</p:attrName>
                                        </p:attrNameLst>
                                      </p:cBhvr>
                                      <p:tavLst>
                                        <p:tav tm="0">
                                          <p:val>
                                            <p:strVal val="#ppt_w*0.05"/>
                                          </p:val>
                                        </p:tav>
                                        <p:tav tm="100000">
                                          <p:val>
                                            <p:strVal val="#ppt_w"/>
                                          </p:val>
                                        </p:tav>
                                      </p:tavLst>
                                    </p:anim>
                                    <p:anim calcmode="lin" valueType="num">
                                      <p:cBhvr>
                                        <p:cTn id="26" dur="500" fill="hold"/>
                                        <p:tgtEl>
                                          <p:spTgt spid="3">
                                            <p:txEl>
                                              <p:pRg st="0" end="0"/>
                                            </p:txEl>
                                          </p:spTgt>
                                        </p:tgtEl>
                                        <p:attrNameLst>
                                          <p:attrName>ppt_h</p:attrName>
                                        </p:attrNameLst>
                                      </p:cBhvr>
                                      <p:tavLst>
                                        <p:tav tm="0">
                                          <p:val>
                                            <p:strVal val="#ppt_h"/>
                                          </p:val>
                                        </p:tav>
                                        <p:tav tm="100000">
                                          <p:val>
                                            <p:strVal val="#ppt_h"/>
                                          </p:val>
                                        </p:tav>
                                      </p:tavLst>
                                    </p:anim>
                                    <p:anim calcmode="lin" valueType="num">
                                      <p:cBhvr>
                                        <p:cTn id="27" dur="500" fill="hold"/>
                                        <p:tgtEl>
                                          <p:spTgt spid="3">
                                            <p:txEl>
                                              <p:pRg st="0" end="0"/>
                                            </p:txEl>
                                          </p:spTgt>
                                        </p:tgtEl>
                                        <p:attrNameLst>
                                          <p:attrName>ppt_x</p:attrName>
                                        </p:attrNameLst>
                                      </p:cBhvr>
                                      <p:tavLst>
                                        <p:tav tm="0">
                                          <p:val>
                                            <p:strVal val="#ppt_x-.2"/>
                                          </p:val>
                                        </p:tav>
                                        <p:tav tm="100000">
                                          <p:val>
                                            <p:strVal val="#ppt_x"/>
                                          </p:val>
                                        </p:tav>
                                      </p:tavLst>
                                    </p:anim>
                                    <p:anim calcmode="lin" valueType="num">
                                      <p:cBhvr>
                                        <p:cTn id="28" dur="500" fill="hold"/>
                                        <p:tgtEl>
                                          <p:spTgt spid="3">
                                            <p:txEl>
                                              <p:pRg st="0" end="0"/>
                                            </p:txEl>
                                          </p:spTgt>
                                        </p:tgtEl>
                                        <p:attrNameLst>
                                          <p:attrName>ppt_y</p:attrName>
                                        </p:attrNameLst>
                                      </p:cBhvr>
                                      <p:tavLst>
                                        <p:tav tm="0">
                                          <p:val>
                                            <p:strVal val="#ppt_y"/>
                                          </p:val>
                                        </p:tav>
                                        <p:tav tm="100000">
                                          <p:val>
                                            <p:strVal val="#ppt_y"/>
                                          </p:val>
                                        </p:tav>
                                      </p:tavLst>
                                    </p:anim>
                                    <p:animEffect transition="in" filter="fade">
                                      <p:cBhvr>
                                        <p:cTn id="29" dur="500"/>
                                        <p:tgtEl>
                                          <p:spTgt spid="3">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81000"/>
            <a:ext cx="8229600" cy="6019800"/>
          </a:xfrm>
        </p:spPr>
        <p:txBody>
          <a:bodyPr>
            <a:normAutofit fontScale="92500" lnSpcReduction="20000"/>
          </a:bodyPr>
          <a:lstStyle/>
          <a:p>
            <a:pPr lvl="0" algn="just" fontAlgn="t"/>
            <a:r>
              <a:rPr lang="en-US" b="1" dirty="0" err="1" smtClean="0">
                <a:solidFill>
                  <a:srgbClr val="FF0000"/>
                </a:solidFill>
              </a:rPr>
              <a:t>Pedanius</a:t>
            </a:r>
            <a:r>
              <a:rPr lang="en-US" b="1" dirty="0" smtClean="0">
                <a:solidFill>
                  <a:srgbClr val="FF0000"/>
                </a:solidFill>
              </a:rPr>
              <a:t> </a:t>
            </a:r>
            <a:r>
              <a:rPr lang="en-US" b="1" dirty="0" err="1" smtClean="0">
                <a:solidFill>
                  <a:srgbClr val="FF0000"/>
                </a:solidFill>
              </a:rPr>
              <a:t>Dioscorides</a:t>
            </a:r>
            <a:r>
              <a:rPr lang="en-US" dirty="0" smtClean="0">
                <a:solidFill>
                  <a:srgbClr val="FF0000"/>
                </a:solidFill>
              </a:rPr>
              <a:t> </a:t>
            </a:r>
            <a:r>
              <a:rPr lang="en-US" dirty="0" smtClean="0"/>
              <a:t>(circa 40—90 AD) is the author of </a:t>
            </a:r>
            <a:r>
              <a:rPr lang="en-US" dirty="0" smtClean="0">
                <a:solidFill>
                  <a:srgbClr val="00B050"/>
                </a:solidFill>
              </a:rPr>
              <a:t>(De </a:t>
            </a:r>
            <a:r>
              <a:rPr lang="en-US" dirty="0" err="1" smtClean="0">
                <a:solidFill>
                  <a:srgbClr val="00B050"/>
                </a:solidFill>
              </a:rPr>
              <a:t>Materia</a:t>
            </a:r>
            <a:r>
              <a:rPr lang="en-US" dirty="0" smtClean="0">
                <a:solidFill>
                  <a:srgbClr val="00B050"/>
                </a:solidFill>
              </a:rPr>
              <a:t> </a:t>
            </a:r>
            <a:r>
              <a:rPr lang="en-US" dirty="0" err="1" smtClean="0">
                <a:solidFill>
                  <a:srgbClr val="00B050"/>
                </a:solidFill>
              </a:rPr>
              <a:t>Medica</a:t>
            </a:r>
            <a:r>
              <a:rPr lang="en-US" dirty="0" smtClean="0">
                <a:solidFill>
                  <a:srgbClr val="00B050"/>
                </a:solidFill>
              </a:rPr>
              <a:t>) </a:t>
            </a:r>
            <a:r>
              <a:rPr lang="en-US" dirty="0" smtClean="0"/>
              <a:t>The work presents about 600 plants  most  of the Mediterranean Basin for medical purposes.</a:t>
            </a:r>
          </a:p>
          <a:p>
            <a:pPr lvl="0" algn="just" fontAlgn="t">
              <a:buNone/>
            </a:pPr>
            <a:endParaRPr lang="en-US" dirty="0" smtClean="0"/>
          </a:p>
          <a:p>
            <a:pPr lvl="0" algn="just" fontAlgn="t"/>
            <a:r>
              <a:rPr lang="en-US" b="1" dirty="0" err="1" smtClean="0">
                <a:solidFill>
                  <a:srgbClr val="FF0000"/>
                </a:solidFill>
              </a:rPr>
              <a:t>Gaspard</a:t>
            </a:r>
            <a:r>
              <a:rPr lang="en-US" b="1" dirty="0" smtClean="0">
                <a:solidFill>
                  <a:srgbClr val="FF0000"/>
                </a:solidFill>
              </a:rPr>
              <a:t> </a:t>
            </a:r>
            <a:r>
              <a:rPr lang="en-US" b="1" dirty="0" err="1" smtClean="0">
                <a:solidFill>
                  <a:srgbClr val="FF0000"/>
                </a:solidFill>
              </a:rPr>
              <a:t>Bauhin</a:t>
            </a:r>
            <a:r>
              <a:rPr lang="en-US" dirty="0" smtClean="0"/>
              <a:t>,  the first to use </a:t>
            </a:r>
            <a:r>
              <a:rPr lang="en-US" dirty="0" err="1" smtClean="0">
                <a:solidFill>
                  <a:srgbClr val="00B050"/>
                </a:solidFill>
              </a:rPr>
              <a:t>Binomical</a:t>
            </a:r>
            <a:r>
              <a:rPr lang="en-US" dirty="0" smtClean="0">
                <a:solidFill>
                  <a:srgbClr val="00B050"/>
                </a:solidFill>
              </a:rPr>
              <a:t> Nomenclature.</a:t>
            </a:r>
          </a:p>
          <a:p>
            <a:pPr lvl="0" algn="just" fontAlgn="t">
              <a:buNone/>
            </a:pPr>
            <a:endParaRPr lang="en-US" dirty="0" smtClean="0"/>
          </a:p>
          <a:p>
            <a:pPr lvl="0" algn="just"/>
            <a:r>
              <a:rPr lang="en-US" b="1" dirty="0" smtClean="0">
                <a:solidFill>
                  <a:srgbClr val="FF0000"/>
                </a:solidFill>
              </a:rPr>
              <a:t>Andrea </a:t>
            </a:r>
            <a:r>
              <a:rPr lang="en-US" b="1" dirty="0" err="1" smtClean="0">
                <a:solidFill>
                  <a:srgbClr val="FF0000"/>
                </a:solidFill>
              </a:rPr>
              <a:t>Cesalpino</a:t>
            </a:r>
            <a:r>
              <a:rPr lang="en-US" dirty="0" smtClean="0"/>
              <a:t>,  the author of </a:t>
            </a:r>
            <a:r>
              <a:rPr lang="en-US" dirty="0" smtClean="0">
                <a:solidFill>
                  <a:srgbClr val="00B050"/>
                </a:solidFill>
              </a:rPr>
              <a:t>(</a:t>
            </a:r>
            <a:r>
              <a:rPr lang="en-US" dirty="0" err="1" smtClean="0">
                <a:solidFill>
                  <a:srgbClr val="00B050"/>
                </a:solidFill>
              </a:rPr>
              <a:t>Methodus</a:t>
            </a:r>
            <a:r>
              <a:rPr lang="en-US" dirty="0" smtClean="0">
                <a:solidFill>
                  <a:srgbClr val="00B050"/>
                </a:solidFill>
              </a:rPr>
              <a:t> </a:t>
            </a:r>
            <a:r>
              <a:rPr lang="en-US" dirty="0" err="1" smtClean="0">
                <a:solidFill>
                  <a:srgbClr val="00B050"/>
                </a:solidFill>
              </a:rPr>
              <a:t>plantarum</a:t>
            </a:r>
            <a:r>
              <a:rPr lang="en-US" dirty="0" smtClean="0">
                <a:solidFill>
                  <a:srgbClr val="00B050"/>
                </a:solidFill>
              </a:rPr>
              <a:t>).</a:t>
            </a:r>
          </a:p>
          <a:p>
            <a:pPr lvl="0" algn="just">
              <a:buNone/>
            </a:pPr>
            <a:endParaRPr lang="en-US" dirty="0" smtClean="0"/>
          </a:p>
          <a:p>
            <a:pPr lvl="0" algn="just"/>
            <a:r>
              <a:rPr lang="en-US" dirty="0" err="1" smtClean="0">
                <a:solidFill>
                  <a:srgbClr val="FF0000"/>
                </a:solidFill>
              </a:rPr>
              <a:t>Carolus</a:t>
            </a:r>
            <a:r>
              <a:rPr lang="en-US" dirty="0" smtClean="0">
                <a:solidFill>
                  <a:srgbClr val="FF0000"/>
                </a:solidFill>
              </a:rPr>
              <a:t> Linnaeus</a:t>
            </a:r>
            <a:r>
              <a:rPr lang="en-US" dirty="0" smtClean="0"/>
              <a:t>, the founder of the modern plant and animal taxonomy, the author of </a:t>
            </a:r>
            <a:r>
              <a:rPr lang="en-US" dirty="0" smtClean="0">
                <a:solidFill>
                  <a:srgbClr val="00B050"/>
                </a:solidFill>
              </a:rPr>
              <a:t>(species </a:t>
            </a:r>
            <a:r>
              <a:rPr lang="en-US" dirty="0" err="1" smtClean="0">
                <a:solidFill>
                  <a:srgbClr val="00B050"/>
                </a:solidFill>
              </a:rPr>
              <a:t>Plantarum</a:t>
            </a:r>
            <a:r>
              <a:rPr lang="en-US" dirty="0" smtClean="0">
                <a:solidFill>
                  <a:srgbClr val="00B050"/>
                </a:solidFill>
              </a:rPr>
              <a:t>), </a:t>
            </a:r>
            <a:r>
              <a:rPr lang="en-US" dirty="0" smtClean="0"/>
              <a:t>and </a:t>
            </a:r>
            <a:r>
              <a:rPr lang="en-US" dirty="0" err="1" smtClean="0">
                <a:solidFill>
                  <a:srgbClr val="00B050"/>
                </a:solidFill>
              </a:rPr>
              <a:t>binomical</a:t>
            </a:r>
            <a:r>
              <a:rPr lang="en-US" dirty="0" smtClean="0">
                <a:solidFill>
                  <a:srgbClr val="00B050"/>
                </a:solidFill>
              </a:rPr>
              <a:t> </a:t>
            </a:r>
            <a:r>
              <a:rPr lang="en-US" dirty="0" err="1" smtClean="0">
                <a:solidFill>
                  <a:srgbClr val="00B050"/>
                </a:solidFill>
              </a:rPr>
              <a:t>Nomenclaure</a:t>
            </a:r>
            <a:r>
              <a:rPr lang="en-US" dirty="0" smtClean="0">
                <a:solidFill>
                  <a:srgbClr val="00B050"/>
                </a:solidFill>
              </a:rPr>
              <a:t>.</a:t>
            </a:r>
          </a:p>
          <a:p>
            <a:pPr lvl="0">
              <a:buNone/>
            </a:pPr>
            <a:endParaRPr lang="en-US" dirty="0" smtClean="0"/>
          </a:p>
          <a:p>
            <a:endParaRPr lang="en-US" dirty="0"/>
          </a:p>
        </p:txBody>
      </p:sp>
    </p:spTree>
  </p:cSld>
  <p:clrMapOvr>
    <a:masterClrMapping/>
  </p:clrMapOvr>
  <p:transition>
    <p:wheel spokes="2"/>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8" presetClass="entr" presetSubtype="0" accel="10000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strVal val="#ppt_w*2.5"/>
                                          </p:val>
                                        </p:tav>
                                        <p:tav tm="100000">
                                          <p:val>
                                            <p:strVal val="#ppt_w"/>
                                          </p:val>
                                        </p:tav>
                                      </p:tavLst>
                                    </p:anim>
                                    <p:anim calcmode="lin" valueType="num">
                                      <p:cBhvr>
                                        <p:cTn id="8" dur="500" fill="hold"/>
                                        <p:tgtEl>
                                          <p:spTgt spid="3">
                                            <p:txEl>
                                              <p:pRg st="0" end="0"/>
                                            </p:txEl>
                                          </p:spTgt>
                                        </p:tgtEl>
                                        <p:attrNameLst>
                                          <p:attrName>ppt_h</p:attrName>
                                        </p:attrNameLst>
                                      </p:cBhvr>
                                      <p:tavLst>
                                        <p:tav tm="0">
                                          <p:val>
                                            <p:strVal val="#ppt_h*0.01"/>
                                          </p:val>
                                        </p:tav>
                                        <p:tav tm="100000">
                                          <p:val>
                                            <p:strVal val="#ppt_h"/>
                                          </p:val>
                                        </p:tav>
                                      </p:tavLst>
                                    </p:anim>
                                    <p:anim calcmode="lin" valueType="num">
                                      <p:cBhvr>
                                        <p:cTn id="9"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0" dur="500" fill="hold"/>
                                        <p:tgtEl>
                                          <p:spTgt spid="3">
                                            <p:txEl>
                                              <p:pRg st="0" end="0"/>
                                            </p:txEl>
                                          </p:spTgt>
                                        </p:tgtEl>
                                        <p:attrNameLst>
                                          <p:attrName>ppt_y</p:attrName>
                                        </p:attrNameLst>
                                      </p:cBhvr>
                                      <p:tavLst>
                                        <p:tav tm="0">
                                          <p:val>
                                            <p:strVal val="#ppt_h+1"/>
                                          </p:val>
                                        </p:tav>
                                        <p:tav tm="100000">
                                          <p:val>
                                            <p:strVal val="#ppt_y"/>
                                          </p:val>
                                        </p:tav>
                                      </p:tavLst>
                                    </p:anim>
                                    <p:animEffect transition="in" filter="fade">
                                      <p:cBhvr>
                                        <p:cTn id="11" dur="500"/>
                                        <p:tgtEl>
                                          <p:spTgt spid="3">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58" presetClass="entr" presetSubtype="0" accel="100000" fill="hold" nodeType="clickEffect">
                                  <p:stCondLst>
                                    <p:cond delay="0"/>
                                  </p:stCondLst>
                                  <p:childTnLst>
                                    <p:set>
                                      <p:cBhvr>
                                        <p:cTn id="15" dur="1" fill="hold">
                                          <p:stCondLst>
                                            <p:cond delay="0"/>
                                          </p:stCondLst>
                                        </p:cTn>
                                        <p:tgtEl>
                                          <p:spTgt spid="3">
                                            <p:txEl>
                                              <p:pRg st="2" end="2"/>
                                            </p:txEl>
                                          </p:spTgt>
                                        </p:tgtEl>
                                        <p:attrNameLst>
                                          <p:attrName>style.visibility</p:attrName>
                                        </p:attrNameLst>
                                      </p:cBhvr>
                                      <p:to>
                                        <p:strVal val="visible"/>
                                      </p:to>
                                    </p:set>
                                    <p:anim calcmode="lin" valueType="num">
                                      <p:cBhvr>
                                        <p:cTn id="16" dur="500" fill="hold"/>
                                        <p:tgtEl>
                                          <p:spTgt spid="3">
                                            <p:txEl>
                                              <p:pRg st="2" end="2"/>
                                            </p:txEl>
                                          </p:spTgt>
                                        </p:tgtEl>
                                        <p:attrNameLst>
                                          <p:attrName>ppt_w</p:attrName>
                                        </p:attrNameLst>
                                      </p:cBhvr>
                                      <p:tavLst>
                                        <p:tav tm="0">
                                          <p:val>
                                            <p:strVal val="#ppt_w*2.5"/>
                                          </p:val>
                                        </p:tav>
                                        <p:tav tm="100000">
                                          <p:val>
                                            <p:strVal val="#ppt_w"/>
                                          </p:val>
                                        </p:tav>
                                      </p:tavLst>
                                    </p:anim>
                                    <p:anim calcmode="lin" valueType="num">
                                      <p:cBhvr>
                                        <p:cTn id="17" dur="500" fill="hold"/>
                                        <p:tgtEl>
                                          <p:spTgt spid="3">
                                            <p:txEl>
                                              <p:pRg st="2" end="2"/>
                                            </p:txEl>
                                          </p:spTgt>
                                        </p:tgtEl>
                                        <p:attrNameLst>
                                          <p:attrName>ppt_h</p:attrName>
                                        </p:attrNameLst>
                                      </p:cBhvr>
                                      <p:tavLst>
                                        <p:tav tm="0">
                                          <p:val>
                                            <p:strVal val="#ppt_h*0.01"/>
                                          </p:val>
                                        </p:tav>
                                        <p:tav tm="100000">
                                          <p:val>
                                            <p:strVal val="#ppt_h"/>
                                          </p:val>
                                        </p:tav>
                                      </p:tavLst>
                                    </p:anim>
                                    <p:anim calcmode="lin" valueType="num">
                                      <p:cBhvr>
                                        <p:cTn id="18"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9" dur="500" fill="hold"/>
                                        <p:tgtEl>
                                          <p:spTgt spid="3">
                                            <p:txEl>
                                              <p:pRg st="2" end="2"/>
                                            </p:txEl>
                                          </p:spTgt>
                                        </p:tgtEl>
                                        <p:attrNameLst>
                                          <p:attrName>ppt_y</p:attrName>
                                        </p:attrNameLst>
                                      </p:cBhvr>
                                      <p:tavLst>
                                        <p:tav tm="0">
                                          <p:val>
                                            <p:strVal val="#ppt_h+1"/>
                                          </p:val>
                                        </p:tav>
                                        <p:tav tm="100000">
                                          <p:val>
                                            <p:strVal val="#ppt_y"/>
                                          </p:val>
                                        </p:tav>
                                      </p:tavLst>
                                    </p:anim>
                                    <p:animEffect transition="in" filter="fade">
                                      <p:cBhvr>
                                        <p:cTn id="20" dur="500"/>
                                        <p:tgtEl>
                                          <p:spTgt spid="3">
                                            <p:txEl>
                                              <p:pRg st="2" end="2"/>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58" presetClass="entr" presetSubtype="0" accel="100000" fill="hold"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p:cTn id="25" dur="500" fill="hold"/>
                                        <p:tgtEl>
                                          <p:spTgt spid="3">
                                            <p:txEl>
                                              <p:pRg st="4" end="4"/>
                                            </p:txEl>
                                          </p:spTgt>
                                        </p:tgtEl>
                                        <p:attrNameLst>
                                          <p:attrName>ppt_w</p:attrName>
                                        </p:attrNameLst>
                                      </p:cBhvr>
                                      <p:tavLst>
                                        <p:tav tm="0">
                                          <p:val>
                                            <p:strVal val="#ppt_w*2.5"/>
                                          </p:val>
                                        </p:tav>
                                        <p:tav tm="100000">
                                          <p:val>
                                            <p:strVal val="#ppt_w"/>
                                          </p:val>
                                        </p:tav>
                                      </p:tavLst>
                                    </p:anim>
                                    <p:anim calcmode="lin" valueType="num">
                                      <p:cBhvr>
                                        <p:cTn id="26" dur="500" fill="hold"/>
                                        <p:tgtEl>
                                          <p:spTgt spid="3">
                                            <p:txEl>
                                              <p:pRg st="4" end="4"/>
                                            </p:txEl>
                                          </p:spTgt>
                                        </p:tgtEl>
                                        <p:attrNameLst>
                                          <p:attrName>ppt_h</p:attrName>
                                        </p:attrNameLst>
                                      </p:cBhvr>
                                      <p:tavLst>
                                        <p:tav tm="0">
                                          <p:val>
                                            <p:strVal val="#ppt_h*0.01"/>
                                          </p:val>
                                        </p:tav>
                                        <p:tav tm="100000">
                                          <p:val>
                                            <p:strVal val="#ppt_h"/>
                                          </p:val>
                                        </p:tav>
                                      </p:tavLst>
                                    </p:anim>
                                    <p:anim calcmode="lin" valueType="num">
                                      <p:cBhvr>
                                        <p:cTn id="27"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28" dur="500" fill="hold"/>
                                        <p:tgtEl>
                                          <p:spTgt spid="3">
                                            <p:txEl>
                                              <p:pRg st="4" end="4"/>
                                            </p:txEl>
                                          </p:spTgt>
                                        </p:tgtEl>
                                        <p:attrNameLst>
                                          <p:attrName>ppt_y</p:attrName>
                                        </p:attrNameLst>
                                      </p:cBhvr>
                                      <p:tavLst>
                                        <p:tav tm="0">
                                          <p:val>
                                            <p:strVal val="#ppt_h+1"/>
                                          </p:val>
                                        </p:tav>
                                        <p:tav tm="100000">
                                          <p:val>
                                            <p:strVal val="#ppt_y"/>
                                          </p:val>
                                        </p:tav>
                                      </p:tavLst>
                                    </p:anim>
                                    <p:animEffect transition="in" filter="fade">
                                      <p:cBhvr>
                                        <p:cTn id="29" dur="500"/>
                                        <p:tgtEl>
                                          <p:spTgt spid="3">
                                            <p:txEl>
                                              <p:pRg st="4" end="4"/>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58" presetClass="entr" presetSubtype="0" accel="100000" fill="hold" nodeType="clickEffect">
                                  <p:stCondLst>
                                    <p:cond delay="0"/>
                                  </p:stCondLst>
                                  <p:childTnLst>
                                    <p:set>
                                      <p:cBhvr>
                                        <p:cTn id="33" dur="1" fill="hold">
                                          <p:stCondLst>
                                            <p:cond delay="0"/>
                                          </p:stCondLst>
                                        </p:cTn>
                                        <p:tgtEl>
                                          <p:spTgt spid="3">
                                            <p:txEl>
                                              <p:pRg st="6" end="6"/>
                                            </p:txEl>
                                          </p:spTgt>
                                        </p:tgtEl>
                                        <p:attrNameLst>
                                          <p:attrName>style.visibility</p:attrName>
                                        </p:attrNameLst>
                                      </p:cBhvr>
                                      <p:to>
                                        <p:strVal val="visible"/>
                                      </p:to>
                                    </p:set>
                                    <p:anim calcmode="lin" valueType="num">
                                      <p:cBhvr>
                                        <p:cTn id="34" dur="500" fill="hold"/>
                                        <p:tgtEl>
                                          <p:spTgt spid="3">
                                            <p:txEl>
                                              <p:pRg st="6" end="6"/>
                                            </p:txEl>
                                          </p:spTgt>
                                        </p:tgtEl>
                                        <p:attrNameLst>
                                          <p:attrName>ppt_w</p:attrName>
                                        </p:attrNameLst>
                                      </p:cBhvr>
                                      <p:tavLst>
                                        <p:tav tm="0">
                                          <p:val>
                                            <p:strVal val="#ppt_w*2.5"/>
                                          </p:val>
                                        </p:tav>
                                        <p:tav tm="100000">
                                          <p:val>
                                            <p:strVal val="#ppt_w"/>
                                          </p:val>
                                        </p:tav>
                                      </p:tavLst>
                                    </p:anim>
                                    <p:anim calcmode="lin" valueType="num">
                                      <p:cBhvr>
                                        <p:cTn id="35" dur="500" fill="hold"/>
                                        <p:tgtEl>
                                          <p:spTgt spid="3">
                                            <p:txEl>
                                              <p:pRg st="6" end="6"/>
                                            </p:txEl>
                                          </p:spTgt>
                                        </p:tgtEl>
                                        <p:attrNameLst>
                                          <p:attrName>ppt_h</p:attrName>
                                        </p:attrNameLst>
                                      </p:cBhvr>
                                      <p:tavLst>
                                        <p:tav tm="0">
                                          <p:val>
                                            <p:strVal val="#ppt_h*0.01"/>
                                          </p:val>
                                        </p:tav>
                                        <p:tav tm="100000">
                                          <p:val>
                                            <p:strVal val="#ppt_h"/>
                                          </p:val>
                                        </p:tav>
                                      </p:tavLst>
                                    </p:anim>
                                    <p:anim calcmode="lin" valueType="num">
                                      <p:cBhvr>
                                        <p:cTn id="36"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p:cTn id="37" dur="500" fill="hold"/>
                                        <p:tgtEl>
                                          <p:spTgt spid="3">
                                            <p:txEl>
                                              <p:pRg st="6" end="6"/>
                                            </p:txEl>
                                          </p:spTgt>
                                        </p:tgtEl>
                                        <p:attrNameLst>
                                          <p:attrName>ppt_y</p:attrName>
                                        </p:attrNameLst>
                                      </p:cBhvr>
                                      <p:tavLst>
                                        <p:tav tm="0">
                                          <p:val>
                                            <p:strVal val="#ppt_h+1"/>
                                          </p:val>
                                        </p:tav>
                                        <p:tav tm="100000">
                                          <p:val>
                                            <p:strVal val="#ppt_y"/>
                                          </p:val>
                                        </p:tav>
                                      </p:tavLst>
                                    </p:anim>
                                    <p:animEffect transition="in" filter="fade">
                                      <p:cBhvr>
                                        <p:cTn id="38"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077200" cy="5592763"/>
          </a:xfrm>
        </p:spPr>
        <p:txBody>
          <a:bodyPr>
            <a:normAutofit/>
          </a:bodyPr>
          <a:lstStyle/>
          <a:p>
            <a:pPr lvl="0" algn="just" fontAlgn="t">
              <a:buFont typeface="Wingdings" pitchFamily="2" charset="2"/>
              <a:buChar char="Ø"/>
            </a:pPr>
            <a:r>
              <a:rPr lang="en-US" b="1" dirty="0" smtClean="0">
                <a:solidFill>
                  <a:srgbClr val="FF0000"/>
                </a:solidFill>
              </a:rPr>
              <a:t>Western scholars of modern times:</a:t>
            </a:r>
            <a:endParaRPr lang="en-US" dirty="0" smtClean="0">
              <a:solidFill>
                <a:srgbClr val="FF0000"/>
              </a:solidFill>
            </a:endParaRPr>
          </a:p>
          <a:p>
            <a:pPr lvl="0" algn="just" fontAlgn="t">
              <a:buFont typeface="Wingdings" pitchFamily="2" charset="2"/>
              <a:buChar char="§"/>
            </a:pPr>
            <a:r>
              <a:rPr lang="en-US" dirty="0" smtClean="0"/>
              <a:t>Bernard and Antoine de </a:t>
            </a:r>
            <a:r>
              <a:rPr lang="en-US" dirty="0" err="1" smtClean="0"/>
              <a:t>Jussieu</a:t>
            </a:r>
            <a:endParaRPr lang="en-US" dirty="0" smtClean="0"/>
          </a:p>
          <a:p>
            <a:pPr lvl="0" algn="just" fontAlgn="t">
              <a:buFont typeface="Wingdings" pitchFamily="2" charset="2"/>
              <a:buChar char="§"/>
            </a:pPr>
            <a:r>
              <a:rPr lang="en-US" dirty="0" err="1" smtClean="0"/>
              <a:t>Eichler</a:t>
            </a:r>
            <a:r>
              <a:rPr lang="en-US" dirty="0" smtClean="0"/>
              <a:t> </a:t>
            </a:r>
          </a:p>
          <a:p>
            <a:pPr lvl="0" algn="just" fontAlgn="t">
              <a:buFont typeface="Wingdings" pitchFamily="2" charset="2"/>
              <a:buChar char="§"/>
            </a:pPr>
            <a:r>
              <a:rPr lang="en-US" dirty="0" err="1" smtClean="0"/>
              <a:t>Engler</a:t>
            </a:r>
            <a:endParaRPr lang="en-US" dirty="0" smtClean="0"/>
          </a:p>
          <a:p>
            <a:pPr lvl="0" algn="just" fontAlgn="t">
              <a:buFont typeface="Wingdings" pitchFamily="2" charset="2"/>
              <a:buChar char="§"/>
            </a:pPr>
            <a:r>
              <a:rPr lang="en-US" dirty="0" smtClean="0"/>
              <a:t>Charles E.</a:t>
            </a:r>
          </a:p>
          <a:p>
            <a:pPr lvl="0" algn="just" fontAlgn="t">
              <a:buFont typeface="Wingdings" pitchFamily="2" charset="2"/>
              <a:buChar char="Ø"/>
            </a:pPr>
            <a:r>
              <a:rPr lang="en-US" dirty="0" err="1" smtClean="0">
                <a:solidFill>
                  <a:srgbClr val="FF0000"/>
                </a:solidFill>
              </a:rPr>
              <a:t>Bessey</a:t>
            </a:r>
            <a:r>
              <a:rPr lang="en-US" dirty="0" smtClean="0"/>
              <a:t> ( </a:t>
            </a:r>
            <a:r>
              <a:rPr lang="en-US" dirty="0" err="1" smtClean="0"/>
              <a:t>Bessey</a:t>
            </a:r>
            <a:r>
              <a:rPr lang="en-US" dirty="0" smtClean="0"/>
              <a:t> system of plant taxonomy-1915).</a:t>
            </a:r>
          </a:p>
          <a:p>
            <a:pPr lvl="0" algn="just" fontAlgn="t">
              <a:buFont typeface="Wingdings" pitchFamily="2" charset="2"/>
              <a:buChar char="Ø"/>
            </a:pPr>
            <a:r>
              <a:rPr lang="en-US" b="1" dirty="0" smtClean="0">
                <a:solidFill>
                  <a:srgbClr val="FF0000"/>
                </a:solidFill>
              </a:rPr>
              <a:t>Muslim and Arab scientists:</a:t>
            </a:r>
            <a:endParaRPr lang="en-US" dirty="0" smtClean="0">
              <a:solidFill>
                <a:srgbClr val="FF0000"/>
              </a:solidFill>
            </a:endParaRPr>
          </a:p>
          <a:p>
            <a:pPr algn="just">
              <a:buFont typeface="Wingdings" pitchFamily="2" charset="2"/>
              <a:buChar char="§"/>
            </a:pPr>
            <a:r>
              <a:rPr lang="en-US" dirty="0" err="1" smtClean="0"/>
              <a:t>Ibn</a:t>
            </a:r>
            <a:r>
              <a:rPr lang="en-US" dirty="0" smtClean="0"/>
              <a:t> </a:t>
            </a:r>
            <a:r>
              <a:rPr lang="en-US" dirty="0" err="1" smtClean="0"/>
              <a:t>Hayyan</a:t>
            </a:r>
            <a:r>
              <a:rPr lang="en-US" dirty="0" smtClean="0"/>
              <a:t> - Abu </a:t>
            </a:r>
            <a:r>
              <a:rPr lang="en-US" dirty="0" err="1" smtClean="0"/>
              <a:t>Bakr</a:t>
            </a:r>
            <a:r>
              <a:rPr lang="en-US" dirty="0" smtClean="0"/>
              <a:t> Al-</a:t>
            </a:r>
            <a:r>
              <a:rPr lang="en-US" dirty="0" err="1" smtClean="0"/>
              <a:t>Razi</a:t>
            </a:r>
            <a:r>
              <a:rPr lang="en-US" dirty="0" smtClean="0"/>
              <a:t> - </a:t>
            </a:r>
            <a:r>
              <a:rPr lang="en-US" dirty="0" err="1" smtClean="0"/>
              <a:t>Ibn</a:t>
            </a:r>
            <a:r>
              <a:rPr lang="en-US" dirty="0" smtClean="0"/>
              <a:t> </a:t>
            </a:r>
            <a:r>
              <a:rPr lang="en-US" dirty="0" err="1" smtClean="0"/>
              <a:t>Sina</a:t>
            </a:r>
            <a:r>
              <a:rPr lang="en-US" dirty="0" smtClean="0"/>
              <a:t> - </a:t>
            </a:r>
            <a:r>
              <a:rPr lang="en-US" dirty="0" err="1" smtClean="0"/>
              <a:t>Ibn</a:t>
            </a:r>
            <a:r>
              <a:rPr lang="en-US" dirty="0" smtClean="0"/>
              <a:t> Al-</a:t>
            </a:r>
            <a:r>
              <a:rPr lang="en-US" dirty="0" err="1" smtClean="0"/>
              <a:t>Bitar</a:t>
            </a:r>
            <a:r>
              <a:rPr lang="en-US" dirty="0" smtClean="0"/>
              <a:t> - </a:t>
            </a:r>
            <a:r>
              <a:rPr lang="en-US" dirty="0" err="1" smtClean="0"/>
              <a:t>Ibn</a:t>
            </a:r>
            <a:r>
              <a:rPr lang="en-US" dirty="0" smtClean="0"/>
              <a:t> </a:t>
            </a:r>
            <a:r>
              <a:rPr lang="en-US" dirty="0" err="1" smtClean="0"/>
              <a:t>Battuta</a:t>
            </a:r>
            <a:r>
              <a:rPr lang="en-US" dirty="0" smtClean="0"/>
              <a:t> - </a:t>
            </a:r>
            <a:r>
              <a:rPr lang="en-US" dirty="0" err="1" smtClean="0"/>
              <a:t>Kashif</a:t>
            </a:r>
            <a:r>
              <a:rPr lang="en-US" dirty="0" smtClean="0"/>
              <a:t> </a:t>
            </a:r>
            <a:r>
              <a:rPr lang="en-US" dirty="0" err="1" smtClean="0"/>
              <a:t>Alntaki</a:t>
            </a:r>
            <a:r>
              <a:rPr lang="en-US" dirty="0" smtClean="0"/>
              <a:t>.</a:t>
            </a:r>
            <a:endParaRPr lang="en-US" dirty="0"/>
          </a:p>
        </p:txBody>
      </p:sp>
    </p:spTree>
  </p:cSld>
  <p:clrMapOvr>
    <a:masterClrMapping/>
  </p:clrMapOvr>
  <p:transition>
    <p:wheel spokes="2"/>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par>
                                <p:cTn id="15" presetID="2" presetClass="entr" presetSubtype="4" fill="hold" nodeType="with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 calcmode="lin" valueType="num">
                                      <p:cBhvr additive="base">
                                        <p:cTn id="17"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8" dur="500" fill="hold"/>
                                        <p:tgtEl>
                                          <p:spTgt spid="3">
                                            <p:txEl>
                                              <p:pRg st="2" end="2"/>
                                            </p:txEl>
                                          </p:spTgt>
                                        </p:tgtEl>
                                        <p:attrNameLst>
                                          <p:attrName>ppt_y</p:attrName>
                                        </p:attrNameLst>
                                      </p:cBhvr>
                                      <p:tavLst>
                                        <p:tav tm="0">
                                          <p:val>
                                            <p:strVal val="1+#ppt_h/2"/>
                                          </p:val>
                                        </p:tav>
                                        <p:tav tm="100000">
                                          <p:val>
                                            <p:strVal val="#ppt_y"/>
                                          </p:val>
                                        </p:tav>
                                      </p:tavLst>
                                    </p:anim>
                                  </p:childTnLst>
                                </p:cTn>
                              </p:par>
                              <p:par>
                                <p:cTn id="19" presetID="2" presetClass="entr" presetSubtype="4" fill="hold" nodeType="with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 calcmode="lin" valueType="num">
                                      <p:cBhvr additive="base">
                                        <p:cTn id="21"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3">
                                            <p:txEl>
                                              <p:pRg st="3" end="3"/>
                                            </p:txEl>
                                          </p:spTgt>
                                        </p:tgtEl>
                                        <p:attrNameLst>
                                          <p:attrName>ppt_y</p:attrName>
                                        </p:attrNameLst>
                                      </p:cBhvr>
                                      <p:tavLst>
                                        <p:tav tm="0">
                                          <p:val>
                                            <p:strVal val="1+#ppt_h/2"/>
                                          </p:val>
                                        </p:tav>
                                        <p:tav tm="100000">
                                          <p:val>
                                            <p:strVal val="#ppt_y"/>
                                          </p:val>
                                        </p:tav>
                                      </p:tavLst>
                                    </p:anim>
                                  </p:childTnLst>
                                </p:cTn>
                              </p:par>
                              <p:par>
                                <p:cTn id="23" presetID="2" presetClass="entr" presetSubtype="4" fill="hold" nodeType="with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 calcmode="lin" valueType="num">
                                      <p:cBhvr additive="base">
                                        <p:cTn id="31"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 calcmode="lin" valueType="num">
                                      <p:cBhvr additive="base">
                                        <p:cTn id="37"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nodeType="clickEffect">
                                  <p:stCondLst>
                                    <p:cond delay="0"/>
                                  </p:stCondLst>
                                  <p:childTnLst>
                                    <p:set>
                                      <p:cBhvr>
                                        <p:cTn id="42" dur="1" fill="hold">
                                          <p:stCondLst>
                                            <p:cond delay="0"/>
                                          </p:stCondLst>
                                        </p:cTn>
                                        <p:tgtEl>
                                          <p:spTgt spid="3">
                                            <p:txEl>
                                              <p:pRg st="7" end="7"/>
                                            </p:txEl>
                                          </p:spTgt>
                                        </p:tgtEl>
                                        <p:attrNameLst>
                                          <p:attrName>style.visibility</p:attrName>
                                        </p:attrNameLst>
                                      </p:cBhvr>
                                      <p:to>
                                        <p:strVal val="visible"/>
                                      </p:to>
                                    </p:set>
                                    <p:anim calcmode="lin" valueType="num">
                                      <p:cBhvr additive="base">
                                        <p:cTn id="43"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153400" cy="1143000"/>
          </a:xfrm>
        </p:spPr>
        <p:txBody>
          <a:bodyPr>
            <a:normAutofit fontScale="90000"/>
          </a:bodyPr>
          <a:lstStyle/>
          <a:p>
            <a:r>
              <a:rPr lang="en-US" b="1" dirty="0" smtClean="0">
                <a:solidFill>
                  <a:srgbClr val="00B0F0"/>
                </a:solidFill>
              </a:rPr>
              <a:t>Development of system of plant taxonomy</a:t>
            </a:r>
            <a:endParaRPr lang="en-US" dirty="0">
              <a:solidFill>
                <a:srgbClr val="00B0F0"/>
              </a:solidFill>
            </a:endParaRPr>
          </a:p>
        </p:txBody>
      </p:sp>
      <p:sp>
        <p:nvSpPr>
          <p:cNvPr id="3" name="Content Placeholder 2"/>
          <p:cNvSpPr>
            <a:spLocks noGrp="1"/>
          </p:cNvSpPr>
          <p:nvPr>
            <p:ph idx="1"/>
          </p:nvPr>
        </p:nvSpPr>
        <p:spPr>
          <a:xfrm>
            <a:off x="457200" y="1600200"/>
            <a:ext cx="8305800" cy="4876800"/>
          </a:xfrm>
        </p:spPr>
        <p:txBody>
          <a:bodyPr>
            <a:normAutofit fontScale="77500" lnSpcReduction="20000"/>
          </a:bodyPr>
          <a:lstStyle/>
          <a:p>
            <a:pPr algn="just"/>
            <a:r>
              <a:rPr lang="en-US" sz="3600" dirty="0" smtClean="0"/>
              <a:t>The division of plants have been started since time immemorial, where it was human nature since the beginning of creation to label all that surrounds you from various organisms or inanimate, and arrange them in one way or another in specific systems.</a:t>
            </a:r>
          </a:p>
          <a:p>
            <a:pPr algn="just">
              <a:buNone/>
            </a:pPr>
            <a:endParaRPr lang="en-US" sz="3600" dirty="0" smtClean="0"/>
          </a:p>
          <a:p>
            <a:pPr algn="just"/>
            <a:r>
              <a:rPr lang="en-US" sz="3600" dirty="0" smtClean="0"/>
              <a:t> Evidence  was found that ancient civilizations such as </a:t>
            </a:r>
            <a:r>
              <a:rPr lang="en-US" sz="3600" dirty="0" err="1" smtClean="0"/>
              <a:t>Alfraouinp</a:t>
            </a:r>
            <a:r>
              <a:rPr lang="en-US" sz="3600" dirty="0" smtClean="0"/>
              <a:t> Assyrian, Chinese, to some extent aroused  on cultivated plants, as active scientists of those civilizations in the description of plants, especially if they have a medicinal value.</a:t>
            </a:r>
          </a:p>
          <a:p>
            <a:endParaRPr lang="en-US" dirty="0"/>
          </a:p>
        </p:txBody>
      </p:sp>
    </p:spTree>
  </p:cSld>
  <p:clrMapOvr>
    <a:masterClrMapping/>
  </p:clrMapOvr>
  <p:transition>
    <p:wheel spokes="2"/>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8" presetClass="entr" presetSubtype="0" accel="10000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p:cTn id="7" dur="500" fill="hold"/>
                                        <p:tgtEl>
                                          <p:spTgt spid="2"/>
                                        </p:tgtEl>
                                        <p:attrNameLst>
                                          <p:attrName>ppt_w</p:attrName>
                                        </p:attrNameLst>
                                      </p:cBhvr>
                                      <p:tavLst>
                                        <p:tav tm="0">
                                          <p:val>
                                            <p:strVal val="#ppt_w*2.5"/>
                                          </p:val>
                                        </p:tav>
                                        <p:tav tm="100000">
                                          <p:val>
                                            <p:strVal val="#ppt_w"/>
                                          </p:val>
                                        </p:tav>
                                      </p:tavLst>
                                    </p:anim>
                                    <p:anim calcmode="lin" valueType="num">
                                      <p:cBhvr>
                                        <p:cTn id="8" dur="500" fill="hold"/>
                                        <p:tgtEl>
                                          <p:spTgt spid="2"/>
                                        </p:tgtEl>
                                        <p:attrNameLst>
                                          <p:attrName>ppt_h</p:attrName>
                                        </p:attrNameLst>
                                      </p:cBhvr>
                                      <p:tavLst>
                                        <p:tav tm="0">
                                          <p:val>
                                            <p:strVal val="#ppt_h*0.01"/>
                                          </p:val>
                                        </p:tav>
                                        <p:tav tm="100000">
                                          <p:val>
                                            <p:strVal val="#ppt_h"/>
                                          </p:val>
                                        </p:tav>
                                      </p:tavLst>
                                    </p:anim>
                                    <p:anim calcmode="lin" valueType="num">
                                      <p:cBhvr>
                                        <p:cTn id="9" dur="500" fill="hold"/>
                                        <p:tgtEl>
                                          <p:spTgt spid="2"/>
                                        </p:tgtEl>
                                        <p:attrNameLst>
                                          <p:attrName>ppt_x</p:attrName>
                                        </p:attrNameLst>
                                      </p:cBhvr>
                                      <p:tavLst>
                                        <p:tav tm="0">
                                          <p:val>
                                            <p:strVal val="#ppt_x"/>
                                          </p:val>
                                        </p:tav>
                                        <p:tav tm="100000">
                                          <p:val>
                                            <p:strVal val="#ppt_x"/>
                                          </p:val>
                                        </p:tav>
                                      </p:tavLst>
                                    </p:anim>
                                    <p:anim calcmode="lin" valueType="num">
                                      <p:cBhvr>
                                        <p:cTn id="10" dur="500" fill="hold"/>
                                        <p:tgtEl>
                                          <p:spTgt spid="2"/>
                                        </p:tgtEl>
                                        <p:attrNameLst>
                                          <p:attrName>ppt_y</p:attrName>
                                        </p:attrNameLst>
                                      </p:cBhvr>
                                      <p:tavLst>
                                        <p:tav tm="0">
                                          <p:val>
                                            <p:strVal val="#ppt_h+1"/>
                                          </p:val>
                                        </p:tav>
                                        <p:tav tm="100000">
                                          <p:val>
                                            <p:strVal val="#ppt_y"/>
                                          </p:val>
                                        </p:tav>
                                      </p:tavLst>
                                    </p:anim>
                                    <p:animEffect transition="in" filter="fade">
                                      <p:cBhvr>
                                        <p:cTn id="11" dur="500"/>
                                        <p:tgtEl>
                                          <p:spTgt spid="2"/>
                                        </p:tgtEl>
                                      </p:cBhvr>
                                    </p:animEffect>
                                  </p:childTnLst>
                                </p:cTn>
                              </p:par>
                            </p:childTnLst>
                          </p:cTn>
                        </p:par>
                      </p:childTnLst>
                    </p:cTn>
                  </p:par>
                  <p:par>
                    <p:cTn id="12" fill="hold">
                      <p:stCondLst>
                        <p:cond delay="indefinite"/>
                      </p:stCondLst>
                      <p:childTnLst>
                        <p:par>
                          <p:cTn id="13" fill="hold">
                            <p:stCondLst>
                              <p:cond delay="0"/>
                            </p:stCondLst>
                            <p:childTnLst>
                              <p:par>
                                <p:cTn id="14" presetID="54" presetClass="entr" presetSubtype="0" accel="100000" fill="hold" nodeType="clickEffect">
                                  <p:stCondLst>
                                    <p:cond delay="0"/>
                                  </p:stCondLst>
                                  <p:childTnLst>
                                    <p:set>
                                      <p:cBhvr>
                                        <p:cTn id="15" dur="1" fill="hold">
                                          <p:stCondLst>
                                            <p:cond delay="0"/>
                                          </p:stCondLst>
                                        </p:cTn>
                                        <p:tgtEl>
                                          <p:spTgt spid="3">
                                            <p:txEl>
                                              <p:pRg st="0" end="0"/>
                                            </p:txEl>
                                          </p:spTgt>
                                        </p:tgtEl>
                                        <p:attrNameLst>
                                          <p:attrName>style.visibility</p:attrName>
                                        </p:attrNameLst>
                                      </p:cBhvr>
                                      <p:to>
                                        <p:strVal val="visible"/>
                                      </p:to>
                                    </p:set>
                                    <p:anim calcmode="lin" valueType="num">
                                      <p:cBhvr>
                                        <p:cTn id="16" dur="500" fill="hold"/>
                                        <p:tgtEl>
                                          <p:spTgt spid="3">
                                            <p:txEl>
                                              <p:pRg st="0" end="0"/>
                                            </p:txEl>
                                          </p:spTgt>
                                        </p:tgtEl>
                                        <p:attrNameLst>
                                          <p:attrName>ppt_w</p:attrName>
                                        </p:attrNameLst>
                                      </p:cBhvr>
                                      <p:tavLst>
                                        <p:tav tm="0">
                                          <p:val>
                                            <p:strVal val="#ppt_w*0.05"/>
                                          </p:val>
                                        </p:tav>
                                        <p:tav tm="100000">
                                          <p:val>
                                            <p:strVal val="#ppt_w"/>
                                          </p:val>
                                        </p:tav>
                                      </p:tavLst>
                                    </p:anim>
                                    <p:anim calcmode="lin" valueType="num">
                                      <p:cBhvr>
                                        <p:cTn id="17" dur="500" fill="hold"/>
                                        <p:tgtEl>
                                          <p:spTgt spid="3">
                                            <p:txEl>
                                              <p:pRg st="0" end="0"/>
                                            </p:txEl>
                                          </p:spTgt>
                                        </p:tgtEl>
                                        <p:attrNameLst>
                                          <p:attrName>ppt_h</p:attrName>
                                        </p:attrNameLst>
                                      </p:cBhvr>
                                      <p:tavLst>
                                        <p:tav tm="0">
                                          <p:val>
                                            <p:strVal val="#ppt_h"/>
                                          </p:val>
                                        </p:tav>
                                        <p:tav tm="100000">
                                          <p:val>
                                            <p:strVal val="#ppt_h"/>
                                          </p:val>
                                        </p:tav>
                                      </p:tavLst>
                                    </p:anim>
                                    <p:anim calcmode="lin" valueType="num">
                                      <p:cBhvr>
                                        <p:cTn id="18" dur="500" fill="hold"/>
                                        <p:tgtEl>
                                          <p:spTgt spid="3">
                                            <p:txEl>
                                              <p:pRg st="0" end="0"/>
                                            </p:txEl>
                                          </p:spTgt>
                                        </p:tgtEl>
                                        <p:attrNameLst>
                                          <p:attrName>ppt_x</p:attrName>
                                        </p:attrNameLst>
                                      </p:cBhvr>
                                      <p:tavLst>
                                        <p:tav tm="0">
                                          <p:val>
                                            <p:strVal val="#ppt_x-.2"/>
                                          </p:val>
                                        </p:tav>
                                        <p:tav tm="100000">
                                          <p:val>
                                            <p:strVal val="#ppt_x"/>
                                          </p:val>
                                        </p:tav>
                                      </p:tavLst>
                                    </p:anim>
                                    <p:anim calcmode="lin" valueType="num">
                                      <p:cBhvr>
                                        <p:cTn id="19" dur="500" fill="hold"/>
                                        <p:tgtEl>
                                          <p:spTgt spid="3">
                                            <p:txEl>
                                              <p:pRg st="0" end="0"/>
                                            </p:txEl>
                                          </p:spTgt>
                                        </p:tgtEl>
                                        <p:attrNameLst>
                                          <p:attrName>ppt_y</p:attrName>
                                        </p:attrNameLst>
                                      </p:cBhvr>
                                      <p:tavLst>
                                        <p:tav tm="0">
                                          <p:val>
                                            <p:strVal val="#ppt_y"/>
                                          </p:val>
                                        </p:tav>
                                        <p:tav tm="100000">
                                          <p:val>
                                            <p:strVal val="#ppt_y"/>
                                          </p:val>
                                        </p:tav>
                                      </p:tavLst>
                                    </p:anim>
                                    <p:animEffect transition="in" filter="fade">
                                      <p:cBhvr>
                                        <p:cTn id="20" dur="500"/>
                                        <p:tgtEl>
                                          <p:spTgt spid="3">
                                            <p:txEl>
                                              <p:pRg st="0" end="0"/>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54" presetClass="entr" presetSubtype="0" accel="100000" fill="hold" nodeType="clickEffect">
                                  <p:stCondLst>
                                    <p:cond delay="0"/>
                                  </p:stCondLst>
                                  <p:childTnLst>
                                    <p:set>
                                      <p:cBhvr>
                                        <p:cTn id="24" dur="1" fill="hold">
                                          <p:stCondLst>
                                            <p:cond delay="0"/>
                                          </p:stCondLst>
                                        </p:cTn>
                                        <p:tgtEl>
                                          <p:spTgt spid="3">
                                            <p:txEl>
                                              <p:pRg st="2" end="2"/>
                                            </p:txEl>
                                          </p:spTgt>
                                        </p:tgtEl>
                                        <p:attrNameLst>
                                          <p:attrName>style.visibility</p:attrName>
                                        </p:attrNameLst>
                                      </p:cBhvr>
                                      <p:to>
                                        <p:strVal val="visible"/>
                                      </p:to>
                                    </p:set>
                                    <p:anim calcmode="lin" valueType="num">
                                      <p:cBhvr>
                                        <p:cTn id="25" dur="500" fill="hold"/>
                                        <p:tgtEl>
                                          <p:spTgt spid="3">
                                            <p:txEl>
                                              <p:pRg st="2" end="2"/>
                                            </p:txEl>
                                          </p:spTgt>
                                        </p:tgtEl>
                                        <p:attrNameLst>
                                          <p:attrName>ppt_w</p:attrName>
                                        </p:attrNameLst>
                                      </p:cBhvr>
                                      <p:tavLst>
                                        <p:tav tm="0">
                                          <p:val>
                                            <p:strVal val="#ppt_w*0.05"/>
                                          </p:val>
                                        </p:tav>
                                        <p:tav tm="100000">
                                          <p:val>
                                            <p:strVal val="#ppt_w"/>
                                          </p:val>
                                        </p:tav>
                                      </p:tavLst>
                                    </p:anim>
                                    <p:anim calcmode="lin" valueType="num">
                                      <p:cBhvr>
                                        <p:cTn id="26" dur="500" fill="hold"/>
                                        <p:tgtEl>
                                          <p:spTgt spid="3">
                                            <p:txEl>
                                              <p:pRg st="2" end="2"/>
                                            </p:txEl>
                                          </p:spTgt>
                                        </p:tgtEl>
                                        <p:attrNameLst>
                                          <p:attrName>ppt_h</p:attrName>
                                        </p:attrNameLst>
                                      </p:cBhvr>
                                      <p:tavLst>
                                        <p:tav tm="0">
                                          <p:val>
                                            <p:strVal val="#ppt_h"/>
                                          </p:val>
                                        </p:tav>
                                        <p:tav tm="100000">
                                          <p:val>
                                            <p:strVal val="#ppt_h"/>
                                          </p:val>
                                        </p:tav>
                                      </p:tavLst>
                                    </p:anim>
                                    <p:anim calcmode="lin" valueType="num">
                                      <p:cBhvr>
                                        <p:cTn id="27" dur="500" fill="hold"/>
                                        <p:tgtEl>
                                          <p:spTgt spid="3">
                                            <p:txEl>
                                              <p:pRg st="2" end="2"/>
                                            </p:txEl>
                                          </p:spTgt>
                                        </p:tgtEl>
                                        <p:attrNameLst>
                                          <p:attrName>ppt_x</p:attrName>
                                        </p:attrNameLst>
                                      </p:cBhvr>
                                      <p:tavLst>
                                        <p:tav tm="0">
                                          <p:val>
                                            <p:strVal val="#ppt_x-.2"/>
                                          </p:val>
                                        </p:tav>
                                        <p:tav tm="100000">
                                          <p:val>
                                            <p:strVal val="#ppt_x"/>
                                          </p:val>
                                        </p:tav>
                                      </p:tavLst>
                                    </p:anim>
                                    <p:anim calcmode="lin" valueType="num">
                                      <p:cBhvr>
                                        <p:cTn id="28" dur="500" fill="hold"/>
                                        <p:tgtEl>
                                          <p:spTgt spid="3">
                                            <p:txEl>
                                              <p:pRg st="2" end="2"/>
                                            </p:txEl>
                                          </p:spTgt>
                                        </p:tgtEl>
                                        <p:attrNameLst>
                                          <p:attrName>ppt_y</p:attrName>
                                        </p:attrNameLst>
                                      </p:cBhvr>
                                      <p:tavLst>
                                        <p:tav tm="0">
                                          <p:val>
                                            <p:strVal val="#ppt_y"/>
                                          </p:val>
                                        </p:tav>
                                        <p:tav tm="100000">
                                          <p:val>
                                            <p:strVal val="#ppt_y"/>
                                          </p:val>
                                        </p:tav>
                                      </p:tavLst>
                                    </p:anim>
                                    <p:animEffect transition="in" filter="fade">
                                      <p:cBhvr>
                                        <p:cTn id="29"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534400" cy="1143000"/>
          </a:xfrm>
        </p:spPr>
        <p:txBody>
          <a:bodyPr>
            <a:normAutofit fontScale="90000"/>
          </a:bodyPr>
          <a:lstStyle/>
          <a:p>
            <a:r>
              <a:rPr lang="en-US" sz="3600" b="1" dirty="0" smtClean="0">
                <a:solidFill>
                  <a:srgbClr val="00B0F0"/>
                </a:solidFill>
              </a:rPr>
              <a:t>Different systems and patens were used across successive times for plant division:</a:t>
            </a:r>
            <a:endParaRPr lang="en-US" dirty="0">
              <a:solidFill>
                <a:srgbClr val="00B0F0"/>
              </a:solidFill>
            </a:endParaRPr>
          </a:p>
        </p:txBody>
      </p:sp>
      <p:sp>
        <p:nvSpPr>
          <p:cNvPr id="3" name="Content Placeholder 2"/>
          <p:cNvSpPr>
            <a:spLocks noGrp="1"/>
          </p:cNvSpPr>
          <p:nvPr>
            <p:ph idx="1"/>
          </p:nvPr>
        </p:nvSpPr>
        <p:spPr>
          <a:xfrm>
            <a:off x="457200" y="1600200"/>
            <a:ext cx="8382000" cy="4724400"/>
          </a:xfrm>
        </p:spPr>
        <p:txBody>
          <a:bodyPr>
            <a:normAutofit fontScale="85000" lnSpcReduction="20000"/>
          </a:bodyPr>
          <a:lstStyle/>
          <a:p>
            <a:r>
              <a:rPr lang="en-US" sz="3500" b="1" dirty="0" smtClean="0">
                <a:solidFill>
                  <a:srgbClr val="FF0000"/>
                </a:solidFill>
              </a:rPr>
              <a:t>Artificial classification</a:t>
            </a:r>
          </a:p>
          <a:p>
            <a:pPr>
              <a:buNone/>
            </a:pPr>
            <a:endParaRPr lang="en-US" dirty="0" smtClean="0">
              <a:solidFill>
                <a:srgbClr val="FF0000"/>
              </a:solidFill>
            </a:endParaRPr>
          </a:p>
          <a:p>
            <a:pPr algn="just"/>
            <a:r>
              <a:rPr lang="en-US" sz="3300" dirty="0" smtClean="0"/>
              <a:t>The aim of this classification facilitating the integration of plants in groups to serve a particular purpose with clarity the differences between them, Usually take the nature of plant growth or economic importance as a basis for the classification where plants arranged and classified on the basis of similarities of morphological characteristics ,or plant usefulness to humans. This line of division prevailed since the dawn of history until about 1580</a:t>
            </a:r>
            <a:r>
              <a:rPr lang="en-US" dirty="0" smtClean="0"/>
              <a:t>. </a:t>
            </a:r>
          </a:p>
          <a:p>
            <a:endParaRPr lang="en-US" dirty="0"/>
          </a:p>
        </p:txBody>
      </p:sp>
    </p:spTree>
  </p:cSld>
  <p:clrMapOvr>
    <a:masterClrMapping/>
  </p:clrMapOvr>
  <p:transition>
    <p:wheel spokes="2"/>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4" presetClass="entr" presetSubtype="0" accel="10000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p:cTn id="7" dur="500" fill="hold"/>
                                        <p:tgtEl>
                                          <p:spTgt spid="2"/>
                                        </p:tgtEl>
                                        <p:attrNameLst>
                                          <p:attrName>ppt_w</p:attrName>
                                        </p:attrNameLst>
                                      </p:cBhvr>
                                      <p:tavLst>
                                        <p:tav tm="0">
                                          <p:val>
                                            <p:strVal val="#ppt_w*0.05"/>
                                          </p:val>
                                        </p:tav>
                                        <p:tav tm="100000">
                                          <p:val>
                                            <p:strVal val="#ppt_w"/>
                                          </p:val>
                                        </p:tav>
                                      </p:tavLst>
                                    </p:anim>
                                    <p:anim calcmode="lin" valueType="num">
                                      <p:cBhvr>
                                        <p:cTn id="8" dur="500" fill="hold"/>
                                        <p:tgtEl>
                                          <p:spTgt spid="2"/>
                                        </p:tgtEl>
                                        <p:attrNameLst>
                                          <p:attrName>ppt_h</p:attrName>
                                        </p:attrNameLst>
                                      </p:cBhvr>
                                      <p:tavLst>
                                        <p:tav tm="0">
                                          <p:val>
                                            <p:strVal val="#ppt_h"/>
                                          </p:val>
                                        </p:tav>
                                        <p:tav tm="100000">
                                          <p:val>
                                            <p:strVal val="#ppt_h"/>
                                          </p:val>
                                        </p:tav>
                                      </p:tavLst>
                                    </p:anim>
                                    <p:anim calcmode="lin" valueType="num">
                                      <p:cBhvr>
                                        <p:cTn id="9" dur="500" fill="hold"/>
                                        <p:tgtEl>
                                          <p:spTgt spid="2"/>
                                        </p:tgtEl>
                                        <p:attrNameLst>
                                          <p:attrName>ppt_x</p:attrName>
                                        </p:attrNameLst>
                                      </p:cBhvr>
                                      <p:tavLst>
                                        <p:tav tm="0">
                                          <p:val>
                                            <p:strVal val="#ppt_x-.2"/>
                                          </p:val>
                                        </p:tav>
                                        <p:tav tm="100000">
                                          <p:val>
                                            <p:strVal val="#ppt_x"/>
                                          </p:val>
                                        </p:tav>
                                      </p:tavLst>
                                    </p:anim>
                                    <p:anim calcmode="lin" valueType="num">
                                      <p:cBhvr>
                                        <p:cTn id="10" dur="500" fill="hold"/>
                                        <p:tgtEl>
                                          <p:spTgt spid="2"/>
                                        </p:tgtEl>
                                        <p:attrNameLst>
                                          <p:attrName>ppt_y</p:attrName>
                                        </p:attrNameLst>
                                      </p:cBhvr>
                                      <p:tavLst>
                                        <p:tav tm="0">
                                          <p:val>
                                            <p:strVal val="#ppt_y"/>
                                          </p:val>
                                        </p:tav>
                                        <p:tav tm="100000">
                                          <p:val>
                                            <p:strVal val="#ppt_y"/>
                                          </p:val>
                                        </p:tav>
                                      </p:tavLst>
                                    </p:anim>
                                    <p:animEffect transition="in" filter="fade">
                                      <p:cBhvr>
                                        <p:cTn id="11" dur="500"/>
                                        <p:tgtEl>
                                          <p:spTgt spid="2"/>
                                        </p:tgtEl>
                                      </p:cBhvr>
                                    </p:animEffect>
                                  </p:childTnLst>
                                </p:cTn>
                              </p:par>
                            </p:childTnLst>
                          </p:cTn>
                        </p:par>
                      </p:childTnLst>
                    </p:cTn>
                  </p:par>
                  <p:par>
                    <p:cTn id="12" fill="hold">
                      <p:stCondLst>
                        <p:cond delay="indefinite"/>
                      </p:stCondLst>
                      <p:childTnLst>
                        <p:par>
                          <p:cTn id="13" fill="hold">
                            <p:stCondLst>
                              <p:cond delay="0"/>
                            </p:stCondLst>
                            <p:childTnLst>
                              <p:par>
                                <p:cTn id="14" presetID="15" presetClass="entr" presetSubtype="0" fill="hold" nodeType="clickEffect">
                                  <p:stCondLst>
                                    <p:cond delay="0"/>
                                  </p:stCondLst>
                                  <p:childTnLst>
                                    <p:set>
                                      <p:cBhvr>
                                        <p:cTn id="15" dur="1" fill="hold">
                                          <p:stCondLst>
                                            <p:cond delay="0"/>
                                          </p:stCondLst>
                                        </p:cTn>
                                        <p:tgtEl>
                                          <p:spTgt spid="3">
                                            <p:txEl>
                                              <p:pRg st="0" end="0"/>
                                            </p:txEl>
                                          </p:spTgt>
                                        </p:tgtEl>
                                        <p:attrNameLst>
                                          <p:attrName>style.visibility</p:attrName>
                                        </p:attrNameLst>
                                      </p:cBhvr>
                                      <p:to>
                                        <p:strVal val="visible"/>
                                      </p:to>
                                    </p:set>
                                    <p:anim calcmode="lin" valueType="num">
                                      <p:cBhvr>
                                        <p:cTn id="16" dur="1000" fill="hold"/>
                                        <p:tgtEl>
                                          <p:spTgt spid="3">
                                            <p:txEl>
                                              <p:pRg st="0" end="0"/>
                                            </p:txEl>
                                          </p:spTgt>
                                        </p:tgtEl>
                                        <p:attrNameLst>
                                          <p:attrName>ppt_w</p:attrName>
                                        </p:attrNameLst>
                                      </p:cBhvr>
                                      <p:tavLst>
                                        <p:tav tm="0">
                                          <p:val>
                                            <p:fltVal val="0"/>
                                          </p:val>
                                        </p:tav>
                                        <p:tav tm="100000">
                                          <p:val>
                                            <p:strVal val="#ppt_w"/>
                                          </p:val>
                                        </p:tav>
                                      </p:tavLst>
                                    </p:anim>
                                    <p:anim calcmode="lin" valueType="num">
                                      <p:cBhvr>
                                        <p:cTn id="17" dur="1000" fill="hold"/>
                                        <p:tgtEl>
                                          <p:spTgt spid="3">
                                            <p:txEl>
                                              <p:pRg st="0" end="0"/>
                                            </p:txEl>
                                          </p:spTgt>
                                        </p:tgtEl>
                                        <p:attrNameLst>
                                          <p:attrName>ppt_h</p:attrName>
                                        </p:attrNameLst>
                                      </p:cBhvr>
                                      <p:tavLst>
                                        <p:tav tm="0">
                                          <p:val>
                                            <p:fltVal val="0"/>
                                          </p:val>
                                        </p:tav>
                                        <p:tav tm="100000">
                                          <p:val>
                                            <p:strVal val="#ppt_h"/>
                                          </p:val>
                                        </p:tav>
                                      </p:tavLst>
                                    </p:anim>
                                    <p:anim calcmode="lin" valueType="num">
                                      <p:cBhvr>
                                        <p:cTn id="18" dur="1000" fill="hold"/>
                                        <p:tgtEl>
                                          <p:spTgt spid="3">
                                            <p:txEl>
                                              <p:pRg st="0" end="0"/>
                                            </p:txEl>
                                          </p:spTgt>
                                        </p:tgtEl>
                                        <p:attrNameLst>
                                          <p:attrName>ppt_x</p:attrName>
                                        </p:attrNameLst>
                                      </p:cBhvr>
                                      <p:tavLst>
                                        <p:tav tm="0" fmla="#ppt_x+(cos(-2*pi*(1-$))*-#ppt_x-sin(-2*pi*(1-$))*(1-#ppt_y))*(1-$)">
                                          <p:val>
                                            <p:fltVal val="0"/>
                                          </p:val>
                                        </p:tav>
                                        <p:tav tm="100000">
                                          <p:val>
                                            <p:fltVal val="1"/>
                                          </p:val>
                                        </p:tav>
                                      </p:tavLst>
                                    </p:anim>
                                    <p:anim calcmode="lin" valueType="num">
                                      <p:cBhvr>
                                        <p:cTn id="19" dur="1000" fill="hold"/>
                                        <p:tgtEl>
                                          <p:spTgt spid="3">
                                            <p:txEl>
                                              <p:pRg st="0" end="0"/>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20" fill="hold">
                      <p:stCondLst>
                        <p:cond delay="indefinite"/>
                      </p:stCondLst>
                      <p:childTnLst>
                        <p:par>
                          <p:cTn id="21" fill="hold">
                            <p:stCondLst>
                              <p:cond delay="0"/>
                            </p:stCondLst>
                            <p:childTnLst>
                              <p:par>
                                <p:cTn id="22" presetID="15" presetClass="entr" presetSubtype="0" fill="hold" nodeType="clickEffect">
                                  <p:stCondLst>
                                    <p:cond delay="0"/>
                                  </p:stCondLst>
                                  <p:childTnLst>
                                    <p:set>
                                      <p:cBhvr>
                                        <p:cTn id="23" dur="1" fill="hold">
                                          <p:stCondLst>
                                            <p:cond delay="0"/>
                                          </p:stCondLst>
                                        </p:cTn>
                                        <p:tgtEl>
                                          <p:spTgt spid="3">
                                            <p:txEl>
                                              <p:pRg st="2" end="2"/>
                                            </p:txEl>
                                          </p:spTgt>
                                        </p:tgtEl>
                                        <p:attrNameLst>
                                          <p:attrName>style.visibility</p:attrName>
                                        </p:attrNameLst>
                                      </p:cBhvr>
                                      <p:to>
                                        <p:strVal val="visible"/>
                                      </p:to>
                                    </p:set>
                                    <p:anim calcmode="lin" valueType="num">
                                      <p:cBhvr>
                                        <p:cTn id="24" dur="1000" fill="hold"/>
                                        <p:tgtEl>
                                          <p:spTgt spid="3">
                                            <p:txEl>
                                              <p:pRg st="2" end="2"/>
                                            </p:txEl>
                                          </p:spTgt>
                                        </p:tgtEl>
                                        <p:attrNameLst>
                                          <p:attrName>ppt_w</p:attrName>
                                        </p:attrNameLst>
                                      </p:cBhvr>
                                      <p:tavLst>
                                        <p:tav tm="0">
                                          <p:val>
                                            <p:fltVal val="0"/>
                                          </p:val>
                                        </p:tav>
                                        <p:tav tm="100000">
                                          <p:val>
                                            <p:strVal val="#ppt_w"/>
                                          </p:val>
                                        </p:tav>
                                      </p:tavLst>
                                    </p:anim>
                                    <p:anim calcmode="lin" valueType="num">
                                      <p:cBhvr>
                                        <p:cTn id="25" dur="1000" fill="hold"/>
                                        <p:tgtEl>
                                          <p:spTgt spid="3">
                                            <p:txEl>
                                              <p:pRg st="2" end="2"/>
                                            </p:txEl>
                                          </p:spTgt>
                                        </p:tgtEl>
                                        <p:attrNameLst>
                                          <p:attrName>ppt_h</p:attrName>
                                        </p:attrNameLst>
                                      </p:cBhvr>
                                      <p:tavLst>
                                        <p:tav tm="0">
                                          <p:val>
                                            <p:fltVal val="0"/>
                                          </p:val>
                                        </p:tav>
                                        <p:tav tm="100000">
                                          <p:val>
                                            <p:strVal val="#ppt_h"/>
                                          </p:val>
                                        </p:tav>
                                      </p:tavLst>
                                    </p:anim>
                                    <p:anim calcmode="lin" valueType="num">
                                      <p:cBhvr>
                                        <p:cTn id="26" dur="1000" fill="hold"/>
                                        <p:tgtEl>
                                          <p:spTgt spid="3">
                                            <p:txEl>
                                              <p:pRg st="2" end="2"/>
                                            </p:txEl>
                                          </p:spTgt>
                                        </p:tgtEl>
                                        <p:attrNameLst>
                                          <p:attrName>ppt_x</p:attrName>
                                        </p:attrNameLst>
                                      </p:cBhvr>
                                      <p:tavLst>
                                        <p:tav tm="0" fmla="#ppt_x+(cos(-2*pi*(1-$))*-#ppt_x-sin(-2*pi*(1-$))*(1-#ppt_y))*(1-$)">
                                          <p:val>
                                            <p:fltVal val="0"/>
                                          </p:val>
                                        </p:tav>
                                        <p:tav tm="100000">
                                          <p:val>
                                            <p:fltVal val="1"/>
                                          </p:val>
                                        </p:tav>
                                      </p:tavLst>
                                    </p:anim>
                                    <p:anim calcmode="lin" valueType="num">
                                      <p:cBhvr>
                                        <p:cTn id="27" dur="1000" fill="hold"/>
                                        <p:tgtEl>
                                          <p:spTgt spid="3">
                                            <p:txEl>
                                              <p:pRg st="2" end="2"/>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990600"/>
            <a:ext cx="8153400" cy="5135563"/>
          </a:xfrm>
        </p:spPr>
        <p:txBody>
          <a:bodyPr>
            <a:normAutofit/>
          </a:bodyPr>
          <a:lstStyle/>
          <a:p>
            <a:pPr algn="just"/>
            <a:r>
              <a:rPr lang="en-US" sz="3200" b="1" dirty="0" smtClean="0">
                <a:solidFill>
                  <a:srgbClr val="FF0000"/>
                </a:solidFill>
              </a:rPr>
              <a:t>Mechanical classification</a:t>
            </a:r>
          </a:p>
          <a:p>
            <a:pPr algn="just"/>
            <a:endParaRPr lang="en-US" dirty="0" smtClean="0">
              <a:solidFill>
                <a:srgbClr val="FF0000"/>
              </a:solidFill>
            </a:endParaRPr>
          </a:p>
          <a:p>
            <a:pPr algn="just"/>
            <a:r>
              <a:rPr lang="en-US" dirty="0" smtClean="0"/>
              <a:t>This is also called the old classification system , it is based on numerical method for a specific main character of the reproduction parts of the plant. One or several characters is used as a basis to arrange the plants in different taxonomic groups. This system was used from 1760-1580.</a:t>
            </a:r>
          </a:p>
          <a:p>
            <a:endParaRPr lang="en-US" dirty="0"/>
          </a:p>
        </p:txBody>
      </p:sp>
    </p:spTree>
  </p:cSld>
  <p:clrMapOvr>
    <a:masterClrMapping/>
  </p:clrMapOvr>
  <p:transition>
    <p:wheel spokes="2"/>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8" presetClass="entr" presetSubtype="0" accel="10000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strVal val="#ppt_w*2.5"/>
                                          </p:val>
                                        </p:tav>
                                        <p:tav tm="100000">
                                          <p:val>
                                            <p:strVal val="#ppt_w"/>
                                          </p:val>
                                        </p:tav>
                                      </p:tavLst>
                                    </p:anim>
                                    <p:anim calcmode="lin" valueType="num">
                                      <p:cBhvr>
                                        <p:cTn id="8" dur="500" fill="hold"/>
                                        <p:tgtEl>
                                          <p:spTgt spid="3">
                                            <p:txEl>
                                              <p:pRg st="0" end="0"/>
                                            </p:txEl>
                                          </p:spTgt>
                                        </p:tgtEl>
                                        <p:attrNameLst>
                                          <p:attrName>ppt_h</p:attrName>
                                        </p:attrNameLst>
                                      </p:cBhvr>
                                      <p:tavLst>
                                        <p:tav tm="0">
                                          <p:val>
                                            <p:strVal val="#ppt_h*0.01"/>
                                          </p:val>
                                        </p:tav>
                                        <p:tav tm="100000">
                                          <p:val>
                                            <p:strVal val="#ppt_h"/>
                                          </p:val>
                                        </p:tav>
                                      </p:tavLst>
                                    </p:anim>
                                    <p:anim calcmode="lin" valueType="num">
                                      <p:cBhvr>
                                        <p:cTn id="9"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0" dur="500" fill="hold"/>
                                        <p:tgtEl>
                                          <p:spTgt spid="3">
                                            <p:txEl>
                                              <p:pRg st="0" end="0"/>
                                            </p:txEl>
                                          </p:spTgt>
                                        </p:tgtEl>
                                        <p:attrNameLst>
                                          <p:attrName>ppt_y</p:attrName>
                                        </p:attrNameLst>
                                      </p:cBhvr>
                                      <p:tavLst>
                                        <p:tav tm="0">
                                          <p:val>
                                            <p:strVal val="#ppt_h+1"/>
                                          </p:val>
                                        </p:tav>
                                        <p:tav tm="100000">
                                          <p:val>
                                            <p:strVal val="#ppt_y"/>
                                          </p:val>
                                        </p:tav>
                                      </p:tavLst>
                                    </p:anim>
                                    <p:animEffect transition="in" filter="fade">
                                      <p:cBhvr>
                                        <p:cTn id="11" dur="500"/>
                                        <p:tgtEl>
                                          <p:spTgt spid="3">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54" presetClass="entr" presetSubtype="0" accel="100000" fill="hold" nodeType="clickEffect">
                                  <p:stCondLst>
                                    <p:cond delay="0"/>
                                  </p:stCondLst>
                                  <p:childTnLst>
                                    <p:set>
                                      <p:cBhvr>
                                        <p:cTn id="15" dur="1" fill="hold">
                                          <p:stCondLst>
                                            <p:cond delay="0"/>
                                          </p:stCondLst>
                                        </p:cTn>
                                        <p:tgtEl>
                                          <p:spTgt spid="3">
                                            <p:txEl>
                                              <p:pRg st="2" end="2"/>
                                            </p:txEl>
                                          </p:spTgt>
                                        </p:tgtEl>
                                        <p:attrNameLst>
                                          <p:attrName>style.visibility</p:attrName>
                                        </p:attrNameLst>
                                      </p:cBhvr>
                                      <p:to>
                                        <p:strVal val="visible"/>
                                      </p:to>
                                    </p:set>
                                    <p:anim calcmode="lin" valueType="num">
                                      <p:cBhvr>
                                        <p:cTn id="16" dur="500" fill="hold"/>
                                        <p:tgtEl>
                                          <p:spTgt spid="3">
                                            <p:txEl>
                                              <p:pRg st="2" end="2"/>
                                            </p:txEl>
                                          </p:spTgt>
                                        </p:tgtEl>
                                        <p:attrNameLst>
                                          <p:attrName>ppt_w</p:attrName>
                                        </p:attrNameLst>
                                      </p:cBhvr>
                                      <p:tavLst>
                                        <p:tav tm="0">
                                          <p:val>
                                            <p:strVal val="#ppt_w*0.05"/>
                                          </p:val>
                                        </p:tav>
                                        <p:tav tm="100000">
                                          <p:val>
                                            <p:strVal val="#ppt_w"/>
                                          </p:val>
                                        </p:tav>
                                      </p:tavLst>
                                    </p:anim>
                                    <p:anim calcmode="lin" valueType="num">
                                      <p:cBhvr>
                                        <p:cTn id="17" dur="500" fill="hold"/>
                                        <p:tgtEl>
                                          <p:spTgt spid="3">
                                            <p:txEl>
                                              <p:pRg st="2" end="2"/>
                                            </p:txEl>
                                          </p:spTgt>
                                        </p:tgtEl>
                                        <p:attrNameLst>
                                          <p:attrName>ppt_h</p:attrName>
                                        </p:attrNameLst>
                                      </p:cBhvr>
                                      <p:tavLst>
                                        <p:tav tm="0">
                                          <p:val>
                                            <p:strVal val="#ppt_h"/>
                                          </p:val>
                                        </p:tav>
                                        <p:tav tm="100000">
                                          <p:val>
                                            <p:strVal val="#ppt_h"/>
                                          </p:val>
                                        </p:tav>
                                      </p:tavLst>
                                    </p:anim>
                                    <p:anim calcmode="lin" valueType="num">
                                      <p:cBhvr>
                                        <p:cTn id="18" dur="500" fill="hold"/>
                                        <p:tgtEl>
                                          <p:spTgt spid="3">
                                            <p:txEl>
                                              <p:pRg st="2" end="2"/>
                                            </p:txEl>
                                          </p:spTgt>
                                        </p:tgtEl>
                                        <p:attrNameLst>
                                          <p:attrName>ppt_x</p:attrName>
                                        </p:attrNameLst>
                                      </p:cBhvr>
                                      <p:tavLst>
                                        <p:tav tm="0">
                                          <p:val>
                                            <p:strVal val="#ppt_x-.2"/>
                                          </p:val>
                                        </p:tav>
                                        <p:tav tm="100000">
                                          <p:val>
                                            <p:strVal val="#ppt_x"/>
                                          </p:val>
                                        </p:tav>
                                      </p:tavLst>
                                    </p:anim>
                                    <p:anim calcmode="lin" valueType="num">
                                      <p:cBhvr>
                                        <p:cTn id="19" dur="500" fill="hold"/>
                                        <p:tgtEl>
                                          <p:spTgt spid="3">
                                            <p:txEl>
                                              <p:pRg st="2" end="2"/>
                                            </p:txEl>
                                          </p:spTgt>
                                        </p:tgtEl>
                                        <p:attrNameLst>
                                          <p:attrName>ppt_y</p:attrName>
                                        </p:attrNameLst>
                                      </p:cBhvr>
                                      <p:tavLst>
                                        <p:tav tm="0">
                                          <p:val>
                                            <p:strVal val="#ppt_y"/>
                                          </p:val>
                                        </p:tav>
                                        <p:tav tm="100000">
                                          <p:val>
                                            <p:strVal val="#ppt_y"/>
                                          </p:val>
                                        </p:tav>
                                      </p:tavLst>
                                    </p:anim>
                                    <p:animEffect transition="in" filter="fade">
                                      <p:cBhvr>
                                        <p:cTn id="20"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43000"/>
            <a:ext cx="8153400" cy="4983163"/>
          </a:xfrm>
        </p:spPr>
        <p:txBody>
          <a:bodyPr/>
          <a:lstStyle/>
          <a:p>
            <a:pPr algn="just"/>
            <a:r>
              <a:rPr lang="en-US" sz="3200" b="1" dirty="0" smtClean="0">
                <a:solidFill>
                  <a:srgbClr val="FF0000"/>
                </a:solidFill>
              </a:rPr>
              <a:t>Natural classification</a:t>
            </a:r>
          </a:p>
          <a:p>
            <a:pPr algn="just">
              <a:buNone/>
            </a:pPr>
            <a:endParaRPr lang="en-US" dirty="0" smtClean="0">
              <a:solidFill>
                <a:srgbClr val="FF0000"/>
              </a:solidFill>
            </a:endParaRPr>
          </a:p>
          <a:p>
            <a:pPr algn="just"/>
            <a:r>
              <a:rPr lang="en-US" dirty="0" smtClean="0"/>
              <a:t>This system depends on the use of largest possible number of attributes and relations that are based on formal and on composition as a basis to arrange the plants in taxonomic groups. This system was used in the period from 1760-1880. </a:t>
            </a:r>
          </a:p>
          <a:p>
            <a:endParaRPr lang="en-US" dirty="0"/>
          </a:p>
        </p:txBody>
      </p:sp>
    </p:spTree>
  </p:cSld>
  <p:clrMapOvr>
    <a:masterClrMapping/>
  </p:clrMapOvr>
  <p:transition>
    <p:wheel spokes="1"/>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4" presetClass="entr" presetSubtype="0" accel="10000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strVal val="#ppt_w*0.05"/>
                                          </p:val>
                                        </p:tav>
                                        <p:tav tm="100000">
                                          <p:val>
                                            <p:strVal val="#ppt_w"/>
                                          </p:val>
                                        </p:tav>
                                      </p:tavLst>
                                    </p:anim>
                                    <p:anim calcmode="lin" valueType="num">
                                      <p:cBhvr>
                                        <p:cTn id="8" dur="500" fill="hold"/>
                                        <p:tgtEl>
                                          <p:spTgt spid="3">
                                            <p:txEl>
                                              <p:pRg st="0" end="0"/>
                                            </p:txEl>
                                          </p:spTgt>
                                        </p:tgtEl>
                                        <p:attrNameLst>
                                          <p:attrName>ppt_h</p:attrName>
                                        </p:attrNameLst>
                                      </p:cBhvr>
                                      <p:tavLst>
                                        <p:tav tm="0">
                                          <p:val>
                                            <p:strVal val="#ppt_h"/>
                                          </p:val>
                                        </p:tav>
                                        <p:tav tm="100000">
                                          <p:val>
                                            <p:strVal val="#ppt_h"/>
                                          </p:val>
                                        </p:tav>
                                      </p:tavLst>
                                    </p:anim>
                                    <p:anim calcmode="lin" valueType="num">
                                      <p:cBhvr>
                                        <p:cTn id="9" dur="500" fill="hold"/>
                                        <p:tgtEl>
                                          <p:spTgt spid="3">
                                            <p:txEl>
                                              <p:pRg st="0" end="0"/>
                                            </p:txEl>
                                          </p:spTgt>
                                        </p:tgtEl>
                                        <p:attrNameLst>
                                          <p:attrName>ppt_x</p:attrName>
                                        </p:attrNameLst>
                                      </p:cBhvr>
                                      <p:tavLst>
                                        <p:tav tm="0">
                                          <p:val>
                                            <p:strVal val="#ppt_x-.2"/>
                                          </p:val>
                                        </p:tav>
                                        <p:tav tm="100000">
                                          <p:val>
                                            <p:strVal val="#ppt_x"/>
                                          </p:val>
                                        </p:tav>
                                      </p:tavLst>
                                    </p:anim>
                                    <p:anim calcmode="lin" valueType="num">
                                      <p:cBhvr>
                                        <p:cTn id="10" dur="500" fill="hold"/>
                                        <p:tgtEl>
                                          <p:spTgt spid="3">
                                            <p:txEl>
                                              <p:pRg st="0" end="0"/>
                                            </p:txEl>
                                          </p:spTgt>
                                        </p:tgtEl>
                                        <p:attrNameLst>
                                          <p:attrName>ppt_y</p:attrName>
                                        </p:attrNameLst>
                                      </p:cBhvr>
                                      <p:tavLst>
                                        <p:tav tm="0">
                                          <p:val>
                                            <p:strVal val="#ppt_y"/>
                                          </p:val>
                                        </p:tav>
                                        <p:tav tm="100000">
                                          <p:val>
                                            <p:strVal val="#ppt_y"/>
                                          </p:val>
                                        </p:tav>
                                      </p:tavLst>
                                    </p:anim>
                                    <p:animEffect transition="in" filter="fade">
                                      <p:cBhvr>
                                        <p:cTn id="11" dur="500"/>
                                        <p:tgtEl>
                                          <p:spTgt spid="3">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15" presetClass="entr" presetSubtype="0" fill="hold" nodeType="clickEffect">
                                  <p:stCondLst>
                                    <p:cond delay="0"/>
                                  </p:stCondLst>
                                  <p:childTnLst>
                                    <p:set>
                                      <p:cBhvr>
                                        <p:cTn id="15" dur="1" fill="hold">
                                          <p:stCondLst>
                                            <p:cond delay="0"/>
                                          </p:stCondLst>
                                        </p:cTn>
                                        <p:tgtEl>
                                          <p:spTgt spid="3">
                                            <p:txEl>
                                              <p:pRg st="2" end="2"/>
                                            </p:txEl>
                                          </p:spTgt>
                                        </p:tgtEl>
                                        <p:attrNameLst>
                                          <p:attrName>style.visibility</p:attrName>
                                        </p:attrNameLst>
                                      </p:cBhvr>
                                      <p:to>
                                        <p:strVal val="visible"/>
                                      </p:to>
                                    </p:set>
                                    <p:anim calcmode="lin" valueType="num">
                                      <p:cBhvr>
                                        <p:cTn id="16" dur="1000" fill="hold"/>
                                        <p:tgtEl>
                                          <p:spTgt spid="3">
                                            <p:txEl>
                                              <p:pRg st="2" end="2"/>
                                            </p:txEl>
                                          </p:spTgt>
                                        </p:tgtEl>
                                        <p:attrNameLst>
                                          <p:attrName>ppt_w</p:attrName>
                                        </p:attrNameLst>
                                      </p:cBhvr>
                                      <p:tavLst>
                                        <p:tav tm="0">
                                          <p:val>
                                            <p:fltVal val="0"/>
                                          </p:val>
                                        </p:tav>
                                        <p:tav tm="100000">
                                          <p:val>
                                            <p:strVal val="#ppt_w"/>
                                          </p:val>
                                        </p:tav>
                                      </p:tavLst>
                                    </p:anim>
                                    <p:anim calcmode="lin" valueType="num">
                                      <p:cBhvr>
                                        <p:cTn id="17" dur="1000" fill="hold"/>
                                        <p:tgtEl>
                                          <p:spTgt spid="3">
                                            <p:txEl>
                                              <p:pRg st="2" end="2"/>
                                            </p:txEl>
                                          </p:spTgt>
                                        </p:tgtEl>
                                        <p:attrNameLst>
                                          <p:attrName>ppt_h</p:attrName>
                                        </p:attrNameLst>
                                      </p:cBhvr>
                                      <p:tavLst>
                                        <p:tav tm="0">
                                          <p:val>
                                            <p:fltVal val="0"/>
                                          </p:val>
                                        </p:tav>
                                        <p:tav tm="100000">
                                          <p:val>
                                            <p:strVal val="#ppt_h"/>
                                          </p:val>
                                        </p:tav>
                                      </p:tavLst>
                                    </p:anim>
                                    <p:anim calcmode="lin" valueType="num">
                                      <p:cBhvr>
                                        <p:cTn id="18" dur="1000" fill="hold"/>
                                        <p:tgtEl>
                                          <p:spTgt spid="3">
                                            <p:txEl>
                                              <p:pRg st="2" end="2"/>
                                            </p:txEl>
                                          </p:spTgt>
                                        </p:tgtEl>
                                        <p:attrNameLst>
                                          <p:attrName>ppt_x</p:attrName>
                                        </p:attrNameLst>
                                      </p:cBhvr>
                                      <p:tavLst>
                                        <p:tav tm="0" fmla="#ppt_x+(cos(-2*pi*(1-$))*-#ppt_x-sin(-2*pi*(1-$))*(1-#ppt_y))*(1-$)">
                                          <p:val>
                                            <p:fltVal val="0"/>
                                          </p:val>
                                        </p:tav>
                                        <p:tav tm="100000">
                                          <p:val>
                                            <p:fltVal val="1"/>
                                          </p:val>
                                        </p:tav>
                                      </p:tavLst>
                                    </p:anim>
                                    <p:anim calcmode="lin" valueType="num">
                                      <p:cBhvr>
                                        <p:cTn id="19" dur="1000" fill="hold"/>
                                        <p:tgtEl>
                                          <p:spTgt spid="3">
                                            <p:txEl>
                                              <p:pRg st="2" end="2"/>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762000"/>
            <a:ext cx="8153400" cy="5638800"/>
          </a:xfrm>
        </p:spPr>
        <p:txBody>
          <a:bodyPr>
            <a:normAutofit fontScale="92500" lnSpcReduction="10000"/>
          </a:bodyPr>
          <a:lstStyle/>
          <a:p>
            <a:pPr algn="just"/>
            <a:r>
              <a:rPr lang="en-US" sz="3500" b="1" dirty="0" err="1" smtClean="0">
                <a:solidFill>
                  <a:srgbClr val="FF0000"/>
                </a:solidFill>
              </a:rPr>
              <a:t>Phylogenetic</a:t>
            </a:r>
            <a:r>
              <a:rPr lang="en-US" sz="3500" b="1" dirty="0" smtClean="0">
                <a:solidFill>
                  <a:srgbClr val="FF0000"/>
                </a:solidFill>
              </a:rPr>
              <a:t> classification</a:t>
            </a:r>
          </a:p>
          <a:p>
            <a:pPr algn="just">
              <a:buNone/>
            </a:pPr>
            <a:endParaRPr lang="en-US" dirty="0" smtClean="0">
              <a:solidFill>
                <a:srgbClr val="FF0000"/>
              </a:solidFill>
            </a:endParaRPr>
          </a:p>
          <a:p>
            <a:pPr algn="just"/>
            <a:r>
              <a:rPr lang="en-US" sz="3200" dirty="0" smtClean="0"/>
              <a:t>The aim of this system is to place plants in order to show the links and real relationships among them based on evolution. Largest possible number of attributes is used to arrange the plants in certain taxonomic groups, taking into account the origin and evolutionary succession, which reflects the genetic links between plants. This system was known since 1880 until the present time.</a:t>
            </a:r>
          </a:p>
          <a:p>
            <a:endParaRPr lang="en-US" dirty="0"/>
          </a:p>
        </p:txBody>
      </p:sp>
    </p:spTree>
  </p:cSld>
  <p:clrMapOvr>
    <a:masterClrMapping/>
  </p:clrMapOvr>
  <p:transition>
    <p:wheel spokes="1"/>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4" presetClass="entr" presetSubtype="0" accel="10000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strVal val="#ppt_w*0.05"/>
                                          </p:val>
                                        </p:tav>
                                        <p:tav tm="100000">
                                          <p:val>
                                            <p:strVal val="#ppt_w"/>
                                          </p:val>
                                        </p:tav>
                                      </p:tavLst>
                                    </p:anim>
                                    <p:anim calcmode="lin" valueType="num">
                                      <p:cBhvr>
                                        <p:cTn id="8" dur="500" fill="hold"/>
                                        <p:tgtEl>
                                          <p:spTgt spid="3">
                                            <p:txEl>
                                              <p:pRg st="0" end="0"/>
                                            </p:txEl>
                                          </p:spTgt>
                                        </p:tgtEl>
                                        <p:attrNameLst>
                                          <p:attrName>ppt_h</p:attrName>
                                        </p:attrNameLst>
                                      </p:cBhvr>
                                      <p:tavLst>
                                        <p:tav tm="0">
                                          <p:val>
                                            <p:strVal val="#ppt_h"/>
                                          </p:val>
                                        </p:tav>
                                        <p:tav tm="100000">
                                          <p:val>
                                            <p:strVal val="#ppt_h"/>
                                          </p:val>
                                        </p:tav>
                                      </p:tavLst>
                                    </p:anim>
                                    <p:anim calcmode="lin" valueType="num">
                                      <p:cBhvr>
                                        <p:cTn id="9" dur="500" fill="hold"/>
                                        <p:tgtEl>
                                          <p:spTgt spid="3">
                                            <p:txEl>
                                              <p:pRg st="0" end="0"/>
                                            </p:txEl>
                                          </p:spTgt>
                                        </p:tgtEl>
                                        <p:attrNameLst>
                                          <p:attrName>ppt_x</p:attrName>
                                        </p:attrNameLst>
                                      </p:cBhvr>
                                      <p:tavLst>
                                        <p:tav tm="0">
                                          <p:val>
                                            <p:strVal val="#ppt_x-.2"/>
                                          </p:val>
                                        </p:tav>
                                        <p:tav tm="100000">
                                          <p:val>
                                            <p:strVal val="#ppt_x"/>
                                          </p:val>
                                        </p:tav>
                                      </p:tavLst>
                                    </p:anim>
                                    <p:anim calcmode="lin" valueType="num">
                                      <p:cBhvr>
                                        <p:cTn id="10" dur="500" fill="hold"/>
                                        <p:tgtEl>
                                          <p:spTgt spid="3">
                                            <p:txEl>
                                              <p:pRg st="0" end="0"/>
                                            </p:txEl>
                                          </p:spTgt>
                                        </p:tgtEl>
                                        <p:attrNameLst>
                                          <p:attrName>ppt_y</p:attrName>
                                        </p:attrNameLst>
                                      </p:cBhvr>
                                      <p:tavLst>
                                        <p:tav tm="0">
                                          <p:val>
                                            <p:strVal val="#ppt_y"/>
                                          </p:val>
                                        </p:tav>
                                        <p:tav tm="100000">
                                          <p:val>
                                            <p:strVal val="#ppt_y"/>
                                          </p:val>
                                        </p:tav>
                                      </p:tavLst>
                                    </p:anim>
                                    <p:animEffect transition="in" filter="fade">
                                      <p:cBhvr>
                                        <p:cTn id="11" dur="500"/>
                                        <p:tgtEl>
                                          <p:spTgt spid="3">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54" presetClass="entr" presetSubtype="0" accel="100000" fill="hold" nodeType="clickEffect">
                                  <p:stCondLst>
                                    <p:cond delay="0"/>
                                  </p:stCondLst>
                                  <p:childTnLst>
                                    <p:set>
                                      <p:cBhvr>
                                        <p:cTn id="15" dur="1" fill="hold">
                                          <p:stCondLst>
                                            <p:cond delay="0"/>
                                          </p:stCondLst>
                                        </p:cTn>
                                        <p:tgtEl>
                                          <p:spTgt spid="3">
                                            <p:txEl>
                                              <p:pRg st="2" end="2"/>
                                            </p:txEl>
                                          </p:spTgt>
                                        </p:tgtEl>
                                        <p:attrNameLst>
                                          <p:attrName>style.visibility</p:attrName>
                                        </p:attrNameLst>
                                      </p:cBhvr>
                                      <p:to>
                                        <p:strVal val="visible"/>
                                      </p:to>
                                    </p:set>
                                    <p:anim calcmode="lin" valueType="num">
                                      <p:cBhvr>
                                        <p:cTn id="16" dur="500" fill="hold"/>
                                        <p:tgtEl>
                                          <p:spTgt spid="3">
                                            <p:txEl>
                                              <p:pRg st="2" end="2"/>
                                            </p:txEl>
                                          </p:spTgt>
                                        </p:tgtEl>
                                        <p:attrNameLst>
                                          <p:attrName>ppt_w</p:attrName>
                                        </p:attrNameLst>
                                      </p:cBhvr>
                                      <p:tavLst>
                                        <p:tav tm="0">
                                          <p:val>
                                            <p:strVal val="#ppt_w*0.05"/>
                                          </p:val>
                                        </p:tav>
                                        <p:tav tm="100000">
                                          <p:val>
                                            <p:strVal val="#ppt_w"/>
                                          </p:val>
                                        </p:tav>
                                      </p:tavLst>
                                    </p:anim>
                                    <p:anim calcmode="lin" valueType="num">
                                      <p:cBhvr>
                                        <p:cTn id="17" dur="500" fill="hold"/>
                                        <p:tgtEl>
                                          <p:spTgt spid="3">
                                            <p:txEl>
                                              <p:pRg st="2" end="2"/>
                                            </p:txEl>
                                          </p:spTgt>
                                        </p:tgtEl>
                                        <p:attrNameLst>
                                          <p:attrName>ppt_h</p:attrName>
                                        </p:attrNameLst>
                                      </p:cBhvr>
                                      <p:tavLst>
                                        <p:tav tm="0">
                                          <p:val>
                                            <p:strVal val="#ppt_h"/>
                                          </p:val>
                                        </p:tav>
                                        <p:tav tm="100000">
                                          <p:val>
                                            <p:strVal val="#ppt_h"/>
                                          </p:val>
                                        </p:tav>
                                      </p:tavLst>
                                    </p:anim>
                                    <p:anim calcmode="lin" valueType="num">
                                      <p:cBhvr>
                                        <p:cTn id="18" dur="500" fill="hold"/>
                                        <p:tgtEl>
                                          <p:spTgt spid="3">
                                            <p:txEl>
                                              <p:pRg st="2" end="2"/>
                                            </p:txEl>
                                          </p:spTgt>
                                        </p:tgtEl>
                                        <p:attrNameLst>
                                          <p:attrName>ppt_x</p:attrName>
                                        </p:attrNameLst>
                                      </p:cBhvr>
                                      <p:tavLst>
                                        <p:tav tm="0">
                                          <p:val>
                                            <p:strVal val="#ppt_x-.2"/>
                                          </p:val>
                                        </p:tav>
                                        <p:tav tm="100000">
                                          <p:val>
                                            <p:strVal val="#ppt_x"/>
                                          </p:val>
                                        </p:tav>
                                      </p:tavLst>
                                    </p:anim>
                                    <p:anim calcmode="lin" valueType="num">
                                      <p:cBhvr>
                                        <p:cTn id="19" dur="500" fill="hold"/>
                                        <p:tgtEl>
                                          <p:spTgt spid="3">
                                            <p:txEl>
                                              <p:pRg st="2" end="2"/>
                                            </p:txEl>
                                          </p:spTgt>
                                        </p:tgtEl>
                                        <p:attrNameLst>
                                          <p:attrName>ppt_y</p:attrName>
                                        </p:attrNameLst>
                                      </p:cBhvr>
                                      <p:tavLst>
                                        <p:tav tm="0">
                                          <p:val>
                                            <p:strVal val="#ppt_y"/>
                                          </p:val>
                                        </p:tav>
                                        <p:tav tm="100000">
                                          <p:val>
                                            <p:strVal val="#ppt_y"/>
                                          </p:val>
                                        </p:tav>
                                      </p:tavLst>
                                    </p:anim>
                                    <p:animEffect transition="in" filter="fade">
                                      <p:cBhvr>
                                        <p:cTn id="20"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001000" cy="1143000"/>
          </a:xfrm>
        </p:spPr>
        <p:txBody>
          <a:bodyPr>
            <a:normAutofit/>
          </a:bodyPr>
          <a:lstStyle/>
          <a:p>
            <a:r>
              <a:rPr lang="en-US" dirty="0" smtClean="0">
                <a:solidFill>
                  <a:srgbClr val="00B0F0"/>
                </a:solidFill>
              </a:rPr>
              <a:t>University Vision and Mission</a:t>
            </a:r>
            <a:endParaRPr lang="en-US" dirty="0">
              <a:solidFill>
                <a:srgbClr val="00B0F0"/>
              </a:solidFill>
            </a:endParaRPr>
          </a:p>
        </p:txBody>
      </p:sp>
      <p:sp>
        <p:nvSpPr>
          <p:cNvPr id="3" name="Content Placeholder 2"/>
          <p:cNvSpPr>
            <a:spLocks noGrp="1"/>
          </p:cNvSpPr>
          <p:nvPr>
            <p:ph idx="1"/>
          </p:nvPr>
        </p:nvSpPr>
        <p:spPr>
          <a:xfrm>
            <a:off x="457200" y="1600200"/>
            <a:ext cx="8229600" cy="4876800"/>
          </a:xfrm>
        </p:spPr>
        <p:txBody>
          <a:bodyPr>
            <a:normAutofit fontScale="85000" lnSpcReduction="20000"/>
          </a:bodyPr>
          <a:lstStyle/>
          <a:p>
            <a:r>
              <a:rPr lang="en-US" b="1" dirty="0" smtClean="0">
                <a:solidFill>
                  <a:srgbClr val="92D050"/>
                </a:solidFill>
              </a:rPr>
              <a:t>Vision:</a:t>
            </a:r>
          </a:p>
          <a:p>
            <a:pPr marL="0">
              <a:buNone/>
            </a:pPr>
            <a:r>
              <a:rPr lang="en-US" sz="3500" dirty="0" smtClean="0"/>
              <a:t>To be a world-class university and a leader in developing Saudi Arabia’s knowledge economy</a:t>
            </a:r>
          </a:p>
          <a:p>
            <a:pPr>
              <a:buNone/>
            </a:pPr>
            <a:endParaRPr lang="en-US" dirty="0" smtClean="0"/>
          </a:p>
          <a:p>
            <a:r>
              <a:rPr lang="en-US" b="1" dirty="0" smtClean="0">
                <a:solidFill>
                  <a:srgbClr val="92D050"/>
                </a:solidFill>
              </a:rPr>
              <a:t>Mission:</a:t>
            </a:r>
          </a:p>
          <a:p>
            <a:pPr marL="0" algn="just">
              <a:buNone/>
            </a:pPr>
            <a:r>
              <a:rPr lang="en-US" sz="3800" dirty="0" smtClean="0"/>
              <a:t>To provide students with a quality education, conduct valuable research, serve the national and international societies and contribute to Saudi Arabia’s knowledge economy through learning, creativity, the use of current and developing technologies and effective international partnership. </a:t>
            </a:r>
          </a:p>
          <a:p>
            <a:endParaRPr lang="en-US" dirty="0"/>
          </a:p>
        </p:txBody>
      </p:sp>
    </p:spTree>
  </p:cSld>
  <p:clrMapOvr>
    <a:masterClrMapping/>
  </p:clrMapOvr>
  <p:transition>
    <p:wedg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6"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down)">
                                      <p:cBhvr>
                                        <p:cTn id="7" dur="580">
                                          <p:stCondLst>
                                            <p:cond delay="0"/>
                                          </p:stCondLst>
                                        </p:cTn>
                                        <p:tgtEl>
                                          <p:spTgt spid="2"/>
                                        </p:tgtEl>
                                      </p:cBhvr>
                                    </p:animEffect>
                                    <p:anim calcmode="lin" valueType="num">
                                      <p:cBhvr>
                                        <p:cTn id="8" dur="1822" tmFilter="0,0; 0.14,0.36; 0.43,0.73; 0.71,0.91; 1.0,1.0">
                                          <p:stCondLst>
                                            <p:cond delay="0"/>
                                          </p:stCondLst>
                                        </p:cTn>
                                        <p:tgtEl>
                                          <p:spTgt spid="2"/>
                                        </p:tgtEl>
                                        <p:attrNameLst>
                                          <p:attrName>ppt_x</p:attrName>
                                        </p:attrNameLst>
                                      </p:cBhvr>
                                      <p:tavLst>
                                        <p:tav tm="0">
                                          <p:val>
                                            <p:strVal val="#ppt_x-0.25"/>
                                          </p:val>
                                        </p:tav>
                                        <p:tav tm="100000">
                                          <p:val>
                                            <p:strVal val="#ppt_x"/>
                                          </p:val>
                                        </p:tav>
                                      </p:tavLst>
                                    </p:anim>
                                    <p:anim calcmode="lin" valueType="num">
                                      <p:cBhvr>
                                        <p:cTn id="9" dur="664" tmFilter="0.0,0.0; 0.25,0.07; 0.50,0.2; 0.75,0.467; 1.0,1.0">
                                          <p:stCondLst>
                                            <p:cond delay="0"/>
                                          </p:stCondLst>
                                        </p:cTn>
                                        <p:tgtEl>
                                          <p:spTgt spid="2"/>
                                        </p:tgtEl>
                                        <p:attrNameLst>
                                          <p:attrName>ppt_y</p:attrName>
                                        </p:attrNameLst>
                                      </p:cBhvr>
                                      <p:tavLst>
                                        <p:tav tm="0" fmla="#ppt_y-sin(pi*$)/3">
                                          <p:val>
                                            <p:fltVal val="0.5"/>
                                          </p:val>
                                        </p:tav>
                                        <p:tav tm="100000">
                                          <p:val>
                                            <p:fltVal val="1"/>
                                          </p:val>
                                        </p:tav>
                                      </p:tavLst>
                                    </p:anim>
                                    <p:anim calcmode="lin" valueType="num">
                                      <p:cBhvr>
                                        <p:cTn id="10" dur="664" tmFilter="0, 0; 0.125,0.2665; 0.25,0.4; 0.375,0.465; 0.5,0.5;  0.625,0.535; 0.75,0.6; 0.875,0.7335; 1,1">
                                          <p:stCondLst>
                                            <p:cond delay="664"/>
                                          </p:stCondLst>
                                        </p:cTn>
                                        <p:tgtEl>
                                          <p:spTgt spid="2"/>
                                        </p:tgtEl>
                                        <p:attrNameLst>
                                          <p:attrName>ppt_y</p:attrName>
                                        </p:attrNameLst>
                                      </p:cBhvr>
                                      <p:tavLst>
                                        <p:tav tm="0" fmla="#ppt_y-sin(pi*$)/9">
                                          <p:val>
                                            <p:fltVal val="0"/>
                                          </p:val>
                                        </p:tav>
                                        <p:tav tm="100000">
                                          <p:val>
                                            <p:fltVal val="1"/>
                                          </p:val>
                                        </p:tav>
                                      </p:tavLst>
                                    </p:anim>
                                    <p:anim calcmode="lin" valueType="num">
                                      <p:cBhvr>
                                        <p:cTn id="11" dur="332" tmFilter="0, 0; 0.125,0.2665; 0.25,0.4; 0.375,0.465; 0.5,0.5;  0.625,0.535; 0.75,0.6; 0.875,0.7335; 1,1">
                                          <p:stCondLst>
                                            <p:cond delay="1324"/>
                                          </p:stCondLst>
                                        </p:cTn>
                                        <p:tgtEl>
                                          <p:spTgt spid="2"/>
                                        </p:tgtEl>
                                        <p:attrNameLst>
                                          <p:attrName>ppt_y</p:attrName>
                                        </p:attrNameLst>
                                      </p:cBhvr>
                                      <p:tavLst>
                                        <p:tav tm="0" fmla="#ppt_y-sin(pi*$)/27">
                                          <p:val>
                                            <p:fltVal val="0"/>
                                          </p:val>
                                        </p:tav>
                                        <p:tav tm="100000">
                                          <p:val>
                                            <p:fltVal val="1"/>
                                          </p:val>
                                        </p:tav>
                                      </p:tavLst>
                                    </p:anim>
                                    <p:anim calcmode="lin" valueType="num">
                                      <p:cBhvr>
                                        <p:cTn id="12" dur="164" tmFilter="0, 0; 0.125,0.2665; 0.25,0.4; 0.375,0.465; 0.5,0.5;  0.625,0.535; 0.75,0.6; 0.875,0.7335; 1,1">
                                          <p:stCondLst>
                                            <p:cond delay="1656"/>
                                          </p:stCondLst>
                                        </p:cTn>
                                        <p:tgtEl>
                                          <p:spTgt spid="2"/>
                                        </p:tgtEl>
                                        <p:attrNameLst>
                                          <p:attrName>ppt_y</p:attrName>
                                        </p:attrNameLst>
                                      </p:cBhvr>
                                      <p:tavLst>
                                        <p:tav tm="0" fmla="#ppt_y-sin(pi*$)/81">
                                          <p:val>
                                            <p:fltVal val="0"/>
                                          </p:val>
                                        </p:tav>
                                        <p:tav tm="100000">
                                          <p:val>
                                            <p:fltVal val="1"/>
                                          </p:val>
                                        </p:tav>
                                      </p:tavLst>
                                    </p:anim>
                                    <p:animScale>
                                      <p:cBhvr>
                                        <p:cTn id="13" dur="26">
                                          <p:stCondLst>
                                            <p:cond delay="650"/>
                                          </p:stCondLst>
                                        </p:cTn>
                                        <p:tgtEl>
                                          <p:spTgt spid="2"/>
                                        </p:tgtEl>
                                      </p:cBhvr>
                                      <p:to x="100000" y="60000"/>
                                    </p:animScale>
                                    <p:animScale>
                                      <p:cBhvr>
                                        <p:cTn id="14" dur="166" decel="50000">
                                          <p:stCondLst>
                                            <p:cond delay="676"/>
                                          </p:stCondLst>
                                        </p:cTn>
                                        <p:tgtEl>
                                          <p:spTgt spid="2"/>
                                        </p:tgtEl>
                                      </p:cBhvr>
                                      <p:to x="100000" y="100000"/>
                                    </p:animScale>
                                    <p:animScale>
                                      <p:cBhvr>
                                        <p:cTn id="15" dur="26">
                                          <p:stCondLst>
                                            <p:cond delay="1312"/>
                                          </p:stCondLst>
                                        </p:cTn>
                                        <p:tgtEl>
                                          <p:spTgt spid="2"/>
                                        </p:tgtEl>
                                      </p:cBhvr>
                                      <p:to x="100000" y="80000"/>
                                    </p:animScale>
                                    <p:animScale>
                                      <p:cBhvr>
                                        <p:cTn id="16" dur="166" decel="50000">
                                          <p:stCondLst>
                                            <p:cond delay="1338"/>
                                          </p:stCondLst>
                                        </p:cTn>
                                        <p:tgtEl>
                                          <p:spTgt spid="2"/>
                                        </p:tgtEl>
                                      </p:cBhvr>
                                      <p:to x="100000" y="100000"/>
                                    </p:animScale>
                                    <p:animScale>
                                      <p:cBhvr>
                                        <p:cTn id="17" dur="26">
                                          <p:stCondLst>
                                            <p:cond delay="1642"/>
                                          </p:stCondLst>
                                        </p:cTn>
                                        <p:tgtEl>
                                          <p:spTgt spid="2"/>
                                        </p:tgtEl>
                                      </p:cBhvr>
                                      <p:to x="100000" y="90000"/>
                                    </p:animScale>
                                    <p:animScale>
                                      <p:cBhvr>
                                        <p:cTn id="18" dur="166" decel="50000">
                                          <p:stCondLst>
                                            <p:cond delay="1668"/>
                                          </p:stCondLst>
                                        </p:cTn>
                                        <p:tgtEl>
                                          <p:spTgt spid="2"/>
                                        </p:tgtEl>
                                      </p:cBhvr>
                                      <p:to x="100000" y="100000"/>
                                    </p:animScale>
                                    <p:animScale>
                                      <p:cBhvr>
                                        <p:cTn id="19" dur="26">
                                          <p:stCondLst>
                                            <p:cond delay="1808"/>
                                          </p:stCondLst>
                                        </p:cTn>
                                        <p:tgtEl>
                                          <p:spTgt spid="2"/>
                                        </p:tgtEl>
                                      </p:cBhvr>
                                      <p:to x="100000" y="95000"/>
                                    </p:animScale>
                                    <p:animScale>
                                      <p:cBhvr>
                                        <p:cTn id="20" dur="166" decel="50000">
                                          <p:stCondLst>
                                            <p:cond delay="1834"/>
                                          </p:stCondLst>
                                        </p:cTn>
                                        <p:tgtEl>
                                          <p:spTgt spid="2"/>
                                        </p:tgtEl>
                                      </p:cBhvr>
                                      <p:to x="100000" y="100000"/>
                                    </p:animScale>
                                  </p:childTnLst>
                                </p:cTn>
                              </p:par>
                            </p:childTnLst>
                          </p:cTn>
                        </p:par>
                      </p:childTnLst>
                    </p:cTn>
                  </p:par>
                  <p:par>
                    <p:cTn id="21" fill="hold">
                      <p:stCondLst>
                        <p:cond delay="indefinite"/>
                      </p:stCondLst>
                      <p:childTnLst>
                        <p:par>
                          <p:cTn id="22" fill="hold">
                            <p:stCondLst>
                              <p:cond delay="0"/>
                            </p:stCondLst>
                            <p:childTnLst>
                              <p:par>
                                <p:cTn id="23" presetID="26" presetClass="entr" presetSubtype="0" fill="hold" nodeType="clickEffect">
                                  <p:stCondLst>
                                    <p:cond delay="0"/>
                                  </p:stCondLst>
                                  <p:childTnLst>
                                    <p:set>
                                      <p:cBhvr>
                                        <p:cTn id="24" dur="1" fill="hold">
                                          <p:stCondLst>
                                            <p:cond delay="0"/>
                                          </p:stCondLst>
                                        </p:cTn>
                                        <p:tgtEl>
                                          <p:spTgt spid="3">
                                            <p:txEl>
                                              <p:pRg st="0" end="0"/>
                                            </p:txEl>
                                          </p:spTgt>
                                        </p:tgtEl>
                                        <p:attrNameLst>
                                          <p:attrName>style.visibility</p:attrName>
                                        </p:attrNameLst>
                                      </p:cBhvr>
                                      <p:to>
                                        <p:strVal val="visible"/>
                                      </p:to>
                                    </p:set>
                                    <p:animEffect transition="in" filter="wipe(down)">
                                      <p:cBhvr>
                                        <p:cTn id="25" dur="580">
                                          <p:stCondLst>
                                            <p:cond delay="0"/>
                                          </p:stCondLst>
                                        </p:cTn>
                                        <p:tgtEl>
                                          <p:spTgt spid="3">
                                            <p:txEl>
                                              <p:pRg st="0" end="0"/>
                                            </p:txEl>
                                          </p:spTgt>
                                        </p:tgtEl>
                                      </p:cBhvr>
                                    </p:animEffect>
                                    <p:anim calcmode="lin" valueType="num">
                                      <p:cBhvr>
                                        <p:cTn id="26" dur="1822" tmFilter="0,0; 0.14,0.36; 0.43,0.73; 0.71,0.91; 1.0,1.0">
                                          <p:stCondLst>
                                            <p:cond delay="0"/>
                                          </p:stCondLst>
                                        </p:cTn>
                                        <p:tgtEl>
                                          <p:spTgt spid="3">
                                            <p:txEl>
                                              <p:pRg st="0" end="0"/>
                                            </p:txEl>
                                          </p:spTgt>
                                        </p:tgtEl>
                                        <p:attrNameLst>
                                          <p:attrName>ppt_x</p:attrName>
                                        </p:attrNameLst>
                                      </p:cBhvr>
                                      <p:tavLst>
                                        <p:tav tm="0">
                                          <p:val>
                                            <p:strVal val="#ppt_x-0.25"/>
                                          </p:val>
                                        </p:tav>
                                        <p:tav tm="100000">
                                          <p:val>
                                            <p:strVal val="#ppt_x"/>
                                          </p:val>
                                        </p:tav>
                                      </p:tavLst>
                                    </p:anim>
                                    <p:anim calcmode="lin" valueType="num">
                                      <p:cBhvr>
                                        <p:cTn id="27" dur="664" tmFilter="0.0,0.0; 0.25,0.07; 0.50,0.2; 0.75,0.467; 1.0,1.0">
                                          <p:stCondLst>
                                            <p:cond delay="0"/>
                                          </p:stCondLst>
                                        </p:cTn>
                                        <p:tgtEl>
                                          <p:spTgt spid="3">
                                            <p:txEl>
                                              <p:pRg st="0" end="0"/>
                                            </p:txEl>
                                          </p:spTgt>
                                        </p:tgtEl>
                                        <p:attrNameLst>
                                          <p:attrName>ppt_y</p:attrName>
                                        </p:attrNameLst>
                                      </p:cBhvr>
                                      <p:tavLst>
                                        <p:tav tm="0" fmla="#ppt_y-sin(pi*$)/3">
                                          <p:val>
                                            <p:fltVal val="0.5"/>
                                          </p:val>
                                        </p:tav>
                                        <p:tav tm="100000">
                                          <p:val>
                                            <p:fltVal val="1"/>
                                          </p:val>
                                        </p:tav>
                                      </p:tavLst>
                                    </p:anim>
                                    <p:anim calcmode="lin" valueType="num">
                                      <p:cBhvr>
                                        <p:cTn id="28" dur="664" tmFilter="0, 0; 0.125,0.2665; 0.25,0.4; 0.375,0.465; 0.5,0.5;  0.625,0.535; 0.75,0.6; 0.875,0.7335; 1,1">
                                          <p:stCondLst>
                                            <p:cond delay="664"/>
                                          </p:stCondLst>
                                        </p:cTn>
                                        <p:tgtEl>
                                          <p:spTgt spid="3">
                                            <p:txEl>
                                              <p:pRg st="0" end="0"/>
                                            </p:txEl>
                                          </p:spTgt>
                                        </p:tgtEl>
                                        <p:attrNameLst>
                                          <p:attrName>ppt_y</p:attrName>
                                        </p:attrNameLst>
                                      </p:cBhvr>
                                      <p:tavLst>
                                        <p:tav tm="0" fmla="#ppt_y-sin(pi*$)/9">
                                          <p:val>
                                            <p:fltVal val="0"/>
                                          </p:val>
                                        </p:tav>
                                        <p:tav tm="100000">
                                          <p:val>
                                            <p:fltVal val="1"/>
                                          </p:val>
                                        </p:tav>
                                      </p:tavLst>
                                    </p:anim>
                                    <p:anim calcmode="lin" valueType="num">
                                      <p:cBhvr>
                                        <p:cTn id="29" dur="332" tmFilter="0, 0; 0.125,0.2665; 0.25,0.4; 0.375,0.465; 0.5,0.5;  0.625,0.535; 0.75,0.6; 0.875,0.7335; 1,1">
                                          <p:stCondLst>
                                            <p:cond delay="1324"/>
                                          </p:stCondLst>
                                        </p:cTn>
                                        <p:tgtEl>
                                          <p:spTgt spid="3">
                                            <p:txEl>
                                              <p:pRg st="0" end="0"/>
                                            </p:txEl>
                                          </p:spTgt>
                                        </p:tgtEl>
                                        <p:attrNameLst>
                                          <p:attrName>ppt_y</p:attrName>
                                        </p:attrNameLst>
                                      </p:cBhvr>
                                      <p:tavLst>
                                        <p:tav tm="0" fmla="#ppt_y-sin(pi*$)/27">
                                          <p:val>
                                            <p:fltVal val="0"/>
                                          </p:val>
                                        </p:tav>
                                        <p:tav tm="100000">
                                          <p:val>
                                            <p:fltVal val="1"/>
                                          </p:val>
                                        </p:tav>
                                      </p:tavLst>
                                    </p:anim>
                                    <p:anim calcmode="lin" valueType="num">
                                      <p:cBhvr>
                                        <p:cTn id="30" dur="164" tmFilter="0, 0; 0.125,0.2665; 0.25,0.4; 0.375,0.465; 0.5,0.5;  0.625,0.535; 0.75,0.6; 0.875,0.7335; 1,1">
                                          <p:stCondLst>
                                            <p:cond delay="1656"/>
                                          </p:stCondLst>
                                        </p:cTn>
                                        <p:tgtEl>
                                          <p:spTgt spid="3">
                                            <p:txEl>
                                              <p:pRg st="0" end="0"/>
                                            </p:txEl>
                                          </p:spTgt>
                                        </p:tgtEl>
                                        <p:attrNameLst>
                                          <p:attrName>ppt_y</p:attrName>
                                        </p:attrNameLst>
                                      </p:cBhvr>
                                      <p:tavLst>
                                        <p:tav tm="0" fmla="#ppt_y-sin(pi*$)/81">
                                          <p:val>
                                            <p:fltVal val="0"/>
                                          </p:val>
                                        </p:tav>
                                        <p:tav tm="100000">
                                          <p:val>
                                            <p:fltVal val="1"/>
                                          </p:val>
                                        </p:tav>
                                      </p:tavLst>
                                    </p:anim>
                                    <p:animScale>
                                      <p:cBhvr>
                                        <p:cTn id="31" dur="26">
                                          <p:stCondLst>
                                            <p:cond delay="650"/>
                                          </p:stCondLst>
                                        </p:cTn>
                                        <p:tgtEl>
                                          <p:spTgt spid="3">
                                            <p:txEl>
                                              <p:pRg st="0" end="0"/>
                                            </p:txEl>
                                          </p:spTgt>
                                        </p:tgtEl>
                                      </p:cBhvr>
                                      <p:to x="100000" y="60000"/>
                                    </p:animScale>
                                    <p:animScale>
                                      <p:cBhvr>
                                        <p:cTn id="32" dur="166" decel="50000">
                                          <p:stCondLst>
                                            <p:cond delay="676"/>
                                          </p:stCondLst>
                                        </p:cTn>
                                        <p:tgtEl>
                                          <p:spTgt spid="3">
                                            <p:txEl>
                                              <p:pRg st="0" end="0"/>
                                            </p:txEl>
                                          </p:spTgt>
                                        </p:tgtEl>
                                      </p:cBhvr>
                                      <p:to x="100000" y="100000"/>
                                    </p:animScale>
                                    <p:animScale>
                                      <p:cBhvr>
                                        <p:cTn id="33" dur="26">
                                          <p:stCondLst>
                                            <p:cond delay="1312"/>
                                          </p:stCondLst>
                                        </p:cTn>
                                        <p:tgtEl>
                                          <p:spTgt spid="3">
                                            <p:txEl>
                                              <p:pRg st="0" end="0"/>
                                            </p:txEl>
                                          </p:spTgt>
                                        </p:tgtEl>
                                      </p:cBhvr>
                                      <p:to x="100000" y="80000"/>
                                    </p:animScale>
                                    <p:animScale>
                                      <p:cBhvr>
                                        <p:cTn id="34" dur="166" decel="50000">
                                          <p:stCondLst>
                                            <p:cond delay="1338"/>
                                          </p:stCondLst>
                                        </p:cTn>
                                        <p:tgtEl>
                                          <p:spTgt spid="3">
                                            <p:txEl>
                                              <p:pRg st="0" end="0"/>
                                            </p:txEl>
                                          </p:spTgt>
                                        </p:tgtEl>
                                      </p:cBhvr>
                                      <p:to x="100000" y="100000"/>
                                    </p:animScale>
                                    <p:animScale>
                                      <p:cBhvr>
                                        <p:cTn id="35" dur="26">
                                          <p:stCondLst>
                                            <p:cond delay="1642"/>
                                          </p:stCondLst>
                                        </p:cTn>
                                        <p:tgtEl>
                                          <p:spTgt spid="3">
                                            <p:txEl>
                                              <p:pRg st="0" end="0"/>
                                            </p:txEl>
                                          </p:spTgt>
                                        </p:tgtEl>
                                      </p:cBhvr>
                                      <p:to x="100000" y="90000"/>
                                    </p:animScale>
                                    <p:animScale>
                                      <p:cBhvr>
                                        <p:cTn id="36" dur="166" decel="50000">
                                          <p:stCondLst>
                                            <p:cond delay="1668"/>
                                          </p:stCondLst>
                                        </p:cTn>
                                        <p:tgtEl>
                                          <p:spTgt spid="3">
                                            <p:txEl>
                                              <p:pRg st="0" end="0"/>
                                            </p:txEl>
                                          </p:spTgt>
                                        </p:tgtEl>
                                      </p:cBhvr>
                                      <p:to x="100000" y="100000"/>
                                    </p:animScale>
                                    <p:animScale>
                                      <p:cBhvr>
                                        <p:cTn id="37" dur="26">
                                          <p:stCondLst>
                                            <p:cond delay="1808"/>
                                          </p:stCondLst>
                                        </p:cTn>
                                        <p:tgtEl>
                                          <p:spTgt spid="3">
                                            <p:txEl>
                                              <p:pRg st="0" end="0"/>
                                            </p:txEl>
                                          </p:spTgt>
                                        </p:tgtEl>
                                      </p:cBhvr>
                                      <p:to x="100000" y="95000"/>
                                    </p:animScale>
                                    <p:animScale>
                                      <p:cBhvr>
                                        <p:cTn id="38" dur="166" decel="50000">
                                          <p:stCondLst>
                                            <p:cond delay="1834"/>
                                          </p:stCondLst>
                                        </p:cTn>
                                        <p:tgtEl>
                                          <p:spTgt spid="3">
                                            <p:txEl>
                                              <p:pRg st="0" end="0"/>
                                            </p:txEl>
                                          </p:spTgt>
                                        </p:tgtEl>
                                      </p:cBhvr>
                                      <p:to x="100000" y="100000"/>
                                    </p:animScale>
                                  </p:childTnLst>
                                </p:cTn>
                              </p:par>
                            </p:childTnLst>
                          </p:cTn>
                        </p:par>
                      </p:childTnLst>
                    </p:cTn>
                  </p:par>
                  <p:par>
                    <p:cTn id="39" fill="hold">
                      <p:stCondLst>
                        <p:cond delay="indefinite"/>
                      </p:stCondLst>
                      <p:childTnLst>
                        <p:par>
                          <p:cTn id="40" fill="hold">
                            <p:stCondLst>
                              <p:cond delay="0"/>
                            </p:stCondLst>
                            <p:childTnLst>
                              <p:par>
                                <p:cTn id="41" presetID="29" presetClass="entr" presetSubtype="0" fill="hold" nodeType="clickEffect">
                                  <p:stCondLst>
                                    <p:cond delay="0"/>
                                  </p:stCondLst>
                                  <p:childTnLst>
                                    <p:set>
                                      <p:cBhvr>
                                        <p:cTn id="42" dur="1" fill="hold">
                                          <p:stCondLst>
                                            <p:cond delay="0"/>
                                          </p:stCondLst>
                                        </p:cTn>
                                        <p:tgtEl>
                                          <p:spTgt spid="3">
                                            <p:txEl>
                                              <p:pRg st="1" end="1"/>
                                            </p:txEl>
                                          </p:spTgt>
                                        </p:tgtEl>
                                        <p:attrNameLst>
                                          <p:attrName>style.visibility</p:attrName>
                                        </p:attrNameLst>
                                      </p:cBhvr>
                                      <p:to>
                                        <p:strVal val="visible"/>
                                      </p:to>
                                    </p:set>
                                    <p:anim calcmode="lin" valueType="num">
                                      <p:cBhvr>
                                        <p:cTn id="43" dur="1000" fill="hold"/>
                                        <p:tgtEl>
                                          <p:spTgt spid="3">
                                            <p:txEl>
                                              <p:pRg st="1" end="1"/>
                                            </p:txEl>
                                          </p:spTgt>
                                        </p:tgtEl>
                                        <p:attrNameLst>
                                          <p:attrName>ppt_x</p:attrName>
                                        </p:attrNameLst>
                                      </p:cBhvr>
                                      <p:tavLst>
                                        <p:tav tm="0">
                                          <p:val>
                                            <p:strVal val="#ppt_x-.2"/>
                                          </p:val>
                                        </p:tav>
                                        <p:tav tm="100000">
                                          <p:val>
                                            <p:strVal val="#ppt_x"/>
                                          </p:val>
                                        </p:tav>
                                      </p:tavLst>
                                    </p:anim>
                                    <p:anim calcmode="lin" valueType="num">
                                      <p:cBhvr>
                                        <p:cTn id="44" dur="1000" fill="hold"/>
                                        <p:tgtEl>
                                          <p:spTgt spid="3">
                                            <p:txEl>
                                              <p:pRg st="1" end="1"/>
                                            </p:txEl>
                                          </p:spTgt>
                                        </p:tgtEl>
                                        <p:attrNameLst>
                                          <p:attrName>ppt_y</p:attrName>
                                        </p:attrNameLst>
                                      </p:cBhvr>
                                      <p:tavLst>
                                        <p:tav tm="0">
                                          <p:val>
                                            <p:strVal val="#ppt_y"/>
                                          </p:val>
                                        </p:tav>
                                        <p:tav tm="100000">
                                          <p:val>
                                            <p:strVal val="#ppt_y"/>
                                          </p:val>
                                        </p:tav>
                                      </p:tavLst>
                                    </p:anim>
                                    <p:animEffect transition="in" filter="wipe(right)" prLst="gradientSize: 0.1">
                                      <p:cBhvr>
                                        <p:cTn id="45" dur="1000"/>
                                        <p:tgtEl>
                                          <p:spTgt spid="3">
                                            <p:txEl>
                                              <p:pRg st="1" end="1"/>
                                            </p:txEl>
                                          </p:spTgt>
                                        </p:tgtEl>
                                      </p:cBhvr>
                                    </p:animEffect>
                                  </p:childTnLst>
                                </p:cTn>
                              </p:par>
                            </p:childTnLst>
                          </p:cTn>
                        </p:par>
                      </p:childTnLst>
                    </p:cTn>
                  </p:par>
                  <p:par>
                    <p:cTn id="46" fill="hold">
                      <p:stCondLst>
                        <p:cond delay="indefinite"/>
                      </p:stCondLst>
                      <p:childTnLst>
                        <p:par>
                          <p:cTn id="47" fill="hold">
                            <p:stCondLst>
                              <p:cond delay="0"/>
                            </p:stCondLst>
                            <p:childTnLst>
                              <p:par>
                                <p:cTn id="48" presetID="26" presetClass="entr" presetSubtype="0" fill="hold" nodeType="clickEffect">
                                  <p:stCondLst>
                                    <p:cond delay="0"/>
                                  </p:stCondLst>
                                  <p:childTnLst>
                                    <p:set>
                                      <p:cBhvr>
                                        <p:cTn id="49" dur="1" fill="hold">
                                          <p:stCondLst>
                                            <p:cond delay="0"/>
                                          </p:stCondLst>
                                        </p:cTn>
                                        <p:tgtEl>
                                          <p:spTgt spid="3">
                                            <p:txEl>
                                              <p:pRg st="3" end="3"/>
                                            </p:txEl>
                                          </p:spTgt>
                                        </p:tgtEl>
                                        <p:attrNameLst>
                                          <p:attrName>style.visibility</p:attrName>
                                        </p:attrNameLst>
                                      </p:cBhvr>
                                      <p:to>
                                        <p:strVal val="visible"/>
                                      </p:to>
                                    </p:set>
                                    <p:animEffect transition="in" filter="wipe(down)">
                                      <p:cBhvr>
                                        <p:cTn id="50" dur="580">
                                          <p:stCondLst>
                                            <p:cond delay="0"/>
                                          </p:stCondLst>
                                        </p:cTn>
                                        <p:tgtEl>
                                          <p:spTgt spid="3">
                                            <p:txEl>
                                              <p:pRg st="3" end="3"/>
                                            </p:txEl>
                                          </p:spTgt>
                                        </p:tgtEl>
                                      </p:cBhvr>
                                    </p:animEffect>
                                    <p:anim calcmode="lin" valueType="num">
                                      <p:cBhvr>
                                        <p:cTn id="51" dur="1822" tmFilter="0,0; 0.14,0.36; 0.43,0.73; 0.71,0.91; 1.0,1.0">
                                          <p:stCondLst>
                                            <p:cond delay="0"/>
                                          </p:stCondLst>
                                        </p:cTn>
                                        <p:tgtEl>
                                          <p:spTgt spid="3">
                                            <p:txEl>
                                              <p:pRg st="3" end="3"/>
                                            </p:txEl>
                                          </p:spTgt>
                                        </p:tgtEl>
                                        <p:attrNameLst>
                                          <p:attrName>ppt_x</p:attrName>
                                        </p:attrNameLst>
                                      </p:cBhvr>
                                      <p:tavLst>
                                        <p:tav tm="0">
                                          <p:val>
                                            <p:strVal val="#ppt_x-0.25"/>
                                          </p:val>
                                        </p:tav>
                                        <p:tav tm="100000">
                                          <p:val>
                                            <p:strVal val="#ppt_x"/>
                                          </p:val>
                                        </p:tav>
                                      </p:tavLst>
                                    </p:anim>
                                    <p:anim calcmode="lin" valueType="num">
                                      <p:cBhvr>
                                        <p:cTn id="52" dur="664" tmFilter="0.0,0.0; 0.25,0.07; 0.50,0.2; 0.75,0.467; 1.0,1.0">
                                          <p:stCondLst>
                                            <p:cond delay="0"/>
                                          </p:stCondLst>
                                        </p:cTn>
                                        <p:tgtEl>
                                          <p:spTgt spid="3">
                                            <p:txEl>
                                              <p:pRg st="3" end="3"/>
                                            </p:txEl>
                                          </p:spTgt>
                                        </p:tgtEl>
                                        <p:attrNameLst>
                                          <p:attrName>ppt_y</p:attrName>
                                        </p:attrNameLst>
                                      </p:cBhvr>
                                      <p:tavLst>
                                        <p:tav tm="0" fmla="#ppt_y-sin(pi*$)/3">
                                          <p:val>
                                            <p:fltVal val="0.5"/>
                                          </p:val>
                                        </p:tav>
                                        <p:tav tm="100000">
                                          <p:val>
                                            <p:fltVal val="1"/>
                                          </p:val>
                                        </p:tav>
                                      </p:tavLst>
                                    </p:anim>
                                    <p:anim calcmode="lin" valueType="num">
                                      <p:cBhvr>
                                        <p:cTn id="53" dur="664" tmFilter="0, 0; 0.125,0.2665; 0.25,0.4; 0.375,0.465; 0.5,0.5;  0.625,0.535; 0.75,0.6; 0.875,0.7335; 1,1">
                                          <p:stCondLst>
                                            <p:cond delay="664"/>
                                          </p:stCondLst>
                                        </p:cTn>
                                        <p:tgtEl>
                                          <p:spTgt spid="3">
                                            <p:txEl>
                                              <p:pRg st="3" end="3"/>
                                            </p:txEl>
                                          </p:spTgt>
                                        </p:tgtEl>
                                        <p:attrNameLst>
                                          <p:attrName>ppt_y</p:attrName>
                                        </p:attrNameLst>
                                      </p:cBhvr>
                                      <p:tavLst>
                                        <p:tav tm="0" fmla="#ppt_y-sin(pi*$)/9">
                                          <p:val>
                                            <p:fltVal val="0"/>
                                          </p:val>
                                        </p:tav>
                                        <p:tav tm="100000">
                                          <p:val>
                                            <p:fltVal val="1"/>
                                          </p:val>
                                        </p:tav>
                                      </p:tavLst>
                                    </p:anim>
                                    <p:anim calcmode="lin" valueType="num">
                                      <p:cBhvr>
                                        <p:cTn id="54" dur="332" tmFilter="0, 0; 0.125,0.2665; 0.25,0.4; 0.375,0.465; 0.5,0.5;  0.625,0.535; 0.75,0.6; 0.875,0.7335; 1,1">
                                          <p:stCondLst>
                                            <p:cond delay="1324"/>
                                          </p:stCondLst>
                                        </p:cTn>
                                        <p:tgtEl>
                                          <p:spTgt spid="3">
                                            <p:txEl>
                                              <p:pRg st="3" end="3"/>
                                            </p:txEl>
                                          </p:spTgt>
                                        </p:tgtEl>
                                        <p:attrNameLst>
                                          <p:attrName>ppt_y</p:attrName>
                                        </p:attrNameLst>
                                      </p:cBhvr>
                                      <p:tavLst>
                                        <p:tav tm="0" fmla="#ppt_y-sin(pi*$)/27">
                                          <p:val>
                                            <p:fltVal val="0"/>
                                          </p:val>
                                        </p:tav>
                                        <p:tav tm="100000">
                                          <p:val>
                                            <p:fltVal val="1"/>
                                          </p:val>
                                        </p:tav>
                                      </p:tavLst>
                                    </p:anim>
                                    <p:anim calcmode="lin" valueType="num">
                                      <p:cBhvr>
                                        <p:cTn id="55" dur="164" tmFilter="0, 0; 0.125,0.2665; 0.25,0.4; 0.375,0.465; 0.5,0.5;  0.625,0.535; 0.75,0.6; 0.875,0.7335; 1,1">
                                          <p:stCondLst>
                                            <p:cond delay="1656"/>
                                          </p:stCondLst>
                                        </p:cTn>
                                        <p:tgtEl>
                                          <p:spTgt spid="3">
                                            <p:txEl>
                                              <p:pRg st="3" end="3"/>
                                            </p:txEl>
                                          </p:spTgt>
                                        </p:tgtEl>
                                        <p:attrNameLst>
                                          <p:attrName>ppt_y</p:attrName>
                                        </p:attrNameLst>
                                      </p:cBhvr>
                                      <p:tavLst>
                                        <p:tav tm="0" fmla="#ppt_y-sin(pi*$)/81">
                                          <p:val>
                                            <p:fltVal val="0"/>
                                          </p:val>
                                        </p:tav>
                                        <p:tav tm="100000">
                                          <p:val>
                                            <p:fltVal val="1"/>
                                          </p:val>
                                        </p:tav>
                                      </p:tavLst>
                                    </p:anim>
                                    <p:animScale>
                                      <p:cBhvr>
                                        <p:cTn id="56" dur="26">
                                          <p:stCondLst>
                                            <p:cond delay="650"/>
                                          </p:stCondLst>
                                        </p:cTn>
                                        <p:tgtEl>
                                          <p:spTgt spid="3">
                                            <p:txEl>
                                              <p:pRg st="3" end="3"/>
                                            </p:txEl>
                                          </p:spTgt>
                                        </p:tgtEl>
                                      </p:cBhvr>
                                      <p:to x="100000" y="60000"/>
                                    </p:animScale>
                                    <p:animScale>
                                      <p:cBhvr>
                                        <p:cTn id="57" dur="166" decel="50000">
                                          <p:stCondLst>
                                            <p:cond delay="676"/>
                                          </p:stCondLst>
                                        </p:cTn>
                                        <p:tgtEl>
                                          <p:spTgt spid="3">
                                            <p:txEl>
                                              <p:pRg st="3" end="3"/>
                                            </p:txEl>
                                          </p:spTgt>
                                        </p:tgtEl>
                                      </p:cBhvr>
                                      <p:to x="100000" y="100000"/>
                                    </p:animScale>
                                    <p:animScale>
                                      <p:cBhvr>
                                        <p:cTn id="58" dur="26">
                                          <p:stCondLst>
                                            <p:cond delay="1312"/>
                                          </p:stCondLst>
                                        </p:cTn>
                                        <p:tgtEl>
                                          <p:spTgt spid="3">
                                            <p:txEl>
                                              <p:pRg st="3" end="3"/>
                                            </p:txEl>
                                          </p:spTgt>
                                        </p:tgtEl>
                                      </p:cBhvr>
                                      <p:to x="100000" y="80000"/>
                                    </p:animScale>
                                    <p:animScale>
                                      <p:cBhvr>
                                        <p:cTn id="59" dur="166" decel="50000">
                                          <p:stCondLst>
                                            <p:cond delay="1338"/>
                                          </p:stCondLst>
                                        </p:cTn>
                                        <p:tgtEl>
                                          <p:spTgt spid="3">
                                            <p:txEl>
                                              <p:pRg st="3" end="3"/>
                                            </p:txEl>
                                          </p:spTgt>
                                        </p:tgtEl>
                                      </p:cBhvr>
                                      <p:to x="100000" y="100000"/>
                                    </p:animScale>
                                    <p:animScale>
                                      <p:cBhvr>
                                        <p:cTn id="60" dur="26">
                                          <p:stCondLst>
                                            <p:cond delay="1642"/>
                                          </p:stCondLst>
                                        </p:cTn>
                                        <p:tgtEl>
                                          <p:spTgt spid="3">
                                            <p:txEl>
                                              <p:pRg st="3" end="3"/>
                                            </p:txEl>
                                          </p:spTgt>
                                        </p:tgtEl>
                                      </p:cBhvr>
                                      <p:to x="100000" y="90000"/>
                                    </p:animScale>
                                    <p:animScale>
                                      <p:cBhvr>
                                        <p:cTn id="61" dur="166" decel="50000">
                                          <p:stCondLst>
                                            <p:cond delay="1668"/>
                                          </p:stCondLst>
                                        </p:cTn>
                                        <p:tgtEl>
                                          <p:spTgt spid="3">
                                            <p:txEl>
                                              <p:pRg st="3" end="3"/>
                                            </p:txEl>
                                          </p:spTgt>
                                        </p:tgtEl>
                                      </p:cBhvr>
                                      <p:to x="100000" y="100000"/>
                                    </p:animScale>
                                    <p:animScale>
                                      <p:cBhvr>
                                        <p:cTn id="62" dur="26">
                                          <p:stCondLst>
                                            <p:cond delay="1808"/>
                                          </p:stCondLst>
                                        </p:cTn>
                                        <p:tgtEl>
                                          <p:spTgt spid="3">
                                            <p:txEl>
                                              <p:pRg st="3" end="3"/>
                                            </p:txEl>
                                          </p:spTgt>
                                        </p:tgtEl>
                                      </p:cBhvr>
                                      <p:to x="100000" y="95000"/>
                                    </p:animScale>
                                    <p:animScale>
                                      <p:cBhvr>
                                        <p:cTn id="63" dur="166" decel="50000">
                                          <p:stCondLst>
                                            <p:cond delay="1834"/>
                                          </p:stCondLst>
                                        </p:cTn>
                                        <p:tgtEl>
                                          <p:spTgt spid="3">
                                            <p:txEl>
                                              <p:pRg st="3" end="3"/>
                                            </p:txEl>
                                          </p:spTgt>
                                        </p:tgtEl>
                                      </p:cBhvr>
                                      <p:to x="100000" y="100000"/>
                                    </p:animScale>
                                  </p:childTnLst>
                                </p:cTn>
                              </p:par>
                            </p:childTnLst>
                          </p:cTn>
                        </p:par>
                      </p:childTnLst>
                    </p:cTn>
                  </p:par>
                  <p:par>
                    <p:cTn id="64" fill="hold">
                      <p:stCondLst>
                        <p:cond delay="indefinite"/>
                      </p:stCondLst>
                      <p:childTnLst>
                        <p:par>
                          <p:cTn id="65" fill="hold">
                            <p:stCondLst>
                              <p:cond delay="0"/>
                            </p:stCondLst>
                            <p:childTnLst>
                              <p:par>
                                <p:cTn id="66" presetID="29" presetClass="entr" presetSubtype="0" fill="hold" nodeType="clickEffect">
                                  <p:stCondLst>
                                    <p:cond delay="0"/>
                                  </p:stCondLst>
                                  <p:childTnLst>
                                    <p:set>
                                      <p:cBhvr>
                                        <p:cTn id="67" dur="1" fill="hold">
                                          <p:stCondLst>
                                            <p:cond delay="0"/>
                                          </p:stCondLst>
                                        </p:cTn>
                                        <p:tgtEl>
                                          <p:spTgt spid="3">
                                            <p:txEl>
                                              <p:pRg st="4" end="4"/>
                                            </p:txEl>
                                          </p:spTgt>
                                        </p:tgtEl>
                                        <p:attrNameLst>
                                          <p:attrName>style.visibility</p:attrName>
                                        </p:attrNameLst>
                                      </p:cBhvr>
                                      <p:to>
                                        <p:strVal val="visible"/>
                                      </p:to>
                                    </p:set>
                                    <p:anim calcmode="lin" valueType="num">
                                      <p:cBhvr>
                                        <p:cTn id="68" dur="1000" fill="hold"/>
                                        <p:tgtEl>
                                          <p:spTgt spid="3">
                                            <p:txEl>
                                              <p:pRg st="4" end="4"/>
                                            </p:txEl>
                                          </p:spTgt>
                                        </p:tgtEl>
                                        <p:attrNameLst>
                                          <p:attrName>ppt_x</p:attrName>
                                        </p:attrNameLst>
                                      </p:cBhvr>
                                      <p:tavLst>
                                        <p:tav tm="0">
                                          <p:val>
                                            <p:strVal val="#ppt_x-.2"/>
                                          </p:val>
                                        </p:tav>
                                        <p:tav tm="100000">
                                          <p:val>
                                            <p:strVal val="#ppt_x"/>
                                          </p:val>
                                        </p:tav>
                                      </p:tavLst>
                                    </p:anim>
                                    <p:anim calcmode="lin" valueType="num">
                                      <p:cBhvr>
                                        <p:cTn id="69" dur="1000" fill="hold"/>
                                        <p:tgtEl>
                                          <p:spTgt spid="3">
                                            <p:txEl>
                                              <p:pRg st="4" end="4"/>
                                            </p:txEl>
                                          </p:spTgt>
                                        </p:tgtEl>
                                        <p:attrNameLst>
                                          <p:attrName>ppt_y</p:attrName>
                                        </p:attrNameLst>
                                      </p:cBhvr>
                                      <p:tavLst>
                                        <p:tav tm="0">
                                          <p:val>
                                            <p:strVal val="#ppt_y"/>
                                          </p:val>
                                        </p:tav>
                                        <p:tav tm="100000">
                                          <p:val>
                                            <p:strVal val="#ppt_y"/>
                                          </p:val>
                                        </p:tav>
                                      </p:tavLst>
                                    </p:anim>
                                    <p:animEffect transition="in" filter="wipe(right)" prLst="gradientSize: 0.1">
                                      <p:cBhvr>
                                        <p:cTn id="70" dur="1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305800" cy="5592763"/>
          </a:xfrm>
        </p:spPr>
        <p:txBody>
          <a:bodyPr/>
          <a:lstStyle/>
          <a:p>
            <a:r>
              <a:rPr lang="en-US" b="1" dirty="0" smtClean="0">
                <a:solidFill>
                  <a:srgbClr val="FF0000"/>
                </a:solidFill>
              </a:rPr>
              <a:t>Modern phonetic systems of classification</a:t>
            </a:r>
          </a:p>
          <a:p>
            <a:endParaRPr lang="en-US" dirty="0" smtClean="0">
              <a:solidFill>
                <a:srgbClr val="FF0000"/>
              </a:solidFill>
            </a:endParaRPr>
          </a:p>
          <a:p>
            <a:pPr algn="just"/>
            <a:r>
              <a:rPr lang="en-US" sz="3200" dirty="0" smtClean="0"/>
              <a:t>This classification system uses different scoring methods of measurement and uses the modern means of Technology such as (Electron Micro, computer) and , and benefit from the progression related sciences division of plant. Such as bio-cell biology and molecular biology Molecular biology.</a:t>
            </a:r>
          </a:p>
          <a:p>
            <a:endParaRPr lang="en-US" dirty="0"/>
          </a:p>
        </p:txBody>
      </p:sp>
    </p:spTree>
  </p:cSld>
  <p:clrMapOvr>
    <a:masterClrMapping/>
  </p:clrMapOvr>
  <p:transition>
    <p:wheel spokes="2"/>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305800" cy="1143000"/>
          </a:xfrm>
        </p:spPr>
        <p:txBody>
          <a:bodyPr>
            <a:noAutofit/>
          </a:bodyPr>
          <a:lstStyle/>
          <a:p>
            <a:pPr algn="ctr"/>
            <a:r>
              <a:rPr lang="en-US" sz="4100" dirty="0" smtClean="0">
                <a:solidFill>
                  <a:srgbClr val="FFC000"/>
                </a:solidFill>
              </a:rPr>
              <a:t>College of science vision and Mission</a:t>
            </a:r>
          </a:p>
        </p:txBody>
      </p:sp>
      <p:sp>
        <p:nvSpPr>
          <p:cNvPr id="3" name="Content Placeholder 2"/>
          <p:cNvSpPr>
            <a:spLocks noGrp="1"/>
          </p:cNvSpPr>
          <p:nvPr>
            <p:ph idx="1"/>
          </p:nvPr>
        </p:nvSpPr>
        <p:spPr>
          <a:xfrm>
            <a:off x="457200" y="1143000"/>
            <a:ext cx="8305800" cy="5410200"/>
          </a:xfrm>
        </p:spPr>
        <p:txBody>
          <a:bodyPr>
            <a:normAutofit fontScale="92500" lnSpcReduction="10000"/>
          </a:bodyPr>
          <a:lstStyle/>
          <a:p>
            <a:pPr>
              <a:buNone/>
            </a:pPr>
            <a:r>
              <a:rPr lang="en-US" sz="3500" dirty="0" smtClean="0">
                <a:solidFill>
                  <a:srgbClr val="FFC000"/>
                </a:solidFill>
              </a:rPr>
              <a:t>Vision</a:t>
            </a:r>
            <a:r>
              <a:rPr lang="en-US" dirty="0" smtClean="0"/>
              <a:t>:</a:t>
            </a:r>
          </a:p>
          <a:p>
            <a:pPr marL="0" algn="just">
              <a:spcBef>
                <a:spcPts val="0"/>
              </a:spcBef>
              <a:buNone/>
            </a:pPr>
            <a:r>
              <a:rPr lang="en-US" dirty="0" smtClean="0"/>
              <a:t/>
            </a:r>
            <a:br>
              <a:rPr lang="en-US" dirty="0" smtClean="0"/>
            </a:br>
            <a:r>
              <a:rPr lang="en-US" dirty="0" smtClean="0"/>
              <a:t>To be a leader in basic science, its applications and culture to contribute to building the knowledge society.</a:t>
            </a:r>
          </a:p>
          <a:p>
            <a:pPr>
              <a:buNone/>
            </a:pPr>
            <a:r>
              <a:rPr lang="en-US" sz="3500" dirty="0" smtClean="0">
                <a:solidFill>
                  <a:srgbClr val="FFC000"/>
                </a:solidFill>
              </a:rPr>
              <a:t>Mission:</a:t>
            </a:r>
          </a:p>
          <a:p>
            <a:pPr marL="0" algn="just">
              <a:spcBef>
                <a:spcPts val="0"/>
              </a:spcBef>
              <a:buNone/>
            </a:pPr>
            <a:r>
              <a:rPr lang="en-US" dirty="0" smtClean="0"/>
              <a:t/>
            </a:r>
            <a:br>
              <a:rPr lang="en-US" dirty="0" smtClean="0"/>
            </a:br>
            <a:r>
              <a:rPr lang="en-US" dirty="0" smtClean="0"/>
              <a:t>To offer study programs and developed research projects capable of providing society with knowledge and trained personnel through a stimulating environment for learning, creativity and scientific research with continuing quality to ensure optimal use of technology and general partnership.</a:t>
            </a:r>
          </a:p>
        </p:txBody>
      </p:sp>
    </p:spTree>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371600"/>
            <a:ext cx="8229600" cy="5257800"/>
          </a:xfrm>
        </p:spPr>
        <p:txBody>
          <a:bodyPr>
            <a:noAutofit/>
          </a:bodyPr>
          <a:lstStyle/>
          <a:p>
            <a:pPr marL="0" algn="just">
              <a:buNone/>
            </a:pPr>
            <a:r>
              <a:rPr lang="en-US" sz="2600" dirty="0" smtClean="0">
                <a:solidFill>
                  <a:srgbClr val="92D050"/>
                </a:solidFill>
              </a:rPr>
              <a:t>Vision: </a:t>
            </a:r>
          </a:p>
          <a:p>
            <a:pPr marL="0" algn="just">
              <a:buNone/>
            </a:pPr>
            <a:r>
              <a:rPr lang="en-US" sz="2600" dirty="0" smtClean="0"/>
              <a:t>upgrading the academic and research to keep pace with scientific progress and requirements of society.</a:t>
            </a:r>
          </a:p>
          <a:p>
            <a:pPr marL="0" algn="just">
              <a:buNone/>
            </a:pPr>
            <a:r>
              <a:rPr lang="en-US" sz="2600" dirty="0" smtClean="0"/>
              <a:t> </a:t>
            </a:r>
          </a:p>
          <a:p>
            <a:pPr marL="0" algn="just">
              <a:buNone/>
            </a:pPr>
            <a:r>
              <a:rPr lang="en-US" sz="2600" dirty="0" smtClean="0">
                <a:solidFill>
                  <a:srgbClr val="92D050"/>
                </a:solidFill>
              </a:rPr>
              <a:t>Mission:</a:t>
            </a:r>
          </a:p>
          <a:p>
            <a:pPr marL="0" algn="just">
              <a:buNone/>
            </a:pPr>
            <a:r>
              <a:rPr lang="en-US" sz="2600" dirty="0" smtClean="0"/>
              <a:t>Development of Academic process and develop scientific research through strategic planning and a clear vision for science and technology at the country level. As well as training of national cadres, and the introduction of a methodology developed to meet the different needs of society, and to serve the various research and developmental projects in the community </a:t>
            </a:r>
          </a:p>
          <a:p>
            <a:pPr>
              <a:buNone/>
            </a:pPr>
            <a:endParaRPr lang="en-US" sz="2800" dirty="0"/>
          </a:p>
        </p:txBody>
      </p:sp>
      <p:sp>
        <p:nvSpPr>
          <p:cNvPr id="4" name="Title 1"/>
          <p:cNvSpPr>
            <a:spLocks noGrp="1"/>
          </p:cNvSpPr>
          <p:nvPr>
            <p:ph type="title"/>
          </p:nvPr>
        </p:nvSpPr>
        <p:spPr>
          <a:xfrm>
            <a:off x="457200" y="274638"/>
            <a:ext cx="8153400" cy="1096962"/>
          </a:xfrm>
        </p:spPr>
        <p:txBody>
          <a:bodyPr>
            <a:normAutofit fontScale="90000"/>
          </a:bodyPr>
          <a:lstStyle/>
          <a:p>
            <a:pPr algn="ctr"/>
            <a:r>
              <a:rPr lang="en-US" dirty="0" smtClean="0">
                <a:solidFill>
                  <a:srgbClr val="00B0F0"/>
                </a:solidFill>
              </a:rPr>
              <a:t>Botany department Vision and Mission</a:t>
            </a:r>
            <a:endParaRPr lang="en-US" dirty="0">
              <a:solidFill>
                <a:srgbClr val="00B0F0"/>
              </a:solidFill>
            </a:endParaRPr>
          </a:p>
        </p:txBody>
      </p:sp>
    </p:spTree>
  </p:cSld>
  <p:clrMapOvr>
    <a:masterClrMapping/>
  </p:clrMapOvr>
  <p:transition>
    <p:wedg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Scale>
                                      <p:cBhvr>
                                        <p:cTn id="7" dur="1000" decel="50000" fill="hold">
                                          <p:stCondLst>
                                            <p:cond delay="0"/>
                                          </p:stCondLst>
                                        </p:cTn>
                                        <p:tgtEl>
                                          <p:spTgt spid="4"/>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4"/>
                                        </p:tgtEl>
                                        <p:attrNameLst>
                                          <p:attrName>ppt_x</p:attrName>
                                          <p:attrName>ppt_y</p:attrName>
                                        </p:attrNameLst>
                                      </p:cBhvr>
                                    </p:animMotion>
                                    <p:animEffect transition="in" filter="fade">
                                      <p:cBhvr>
                                        <p:cTn id="9" dur="1000"/>
                                        <p:tgtEl>
                                          <p:spTgt spid="4"/>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animScale>
                                      <p:cBhvr>
                                        <p:cTn id="14" dur="1000" decel="50000" fill="hold">
                                          <p:stCondLst>
                                            <p:cond delay="0"/>
                                          </p:stCondLst>
                                        </p:cTn>
                                        <p:tgtEl>
                                          <p:spTgt spid="3">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0" end="0"/>
                                            </p:txEl>
                                          </p:spTgt>
                                        </p:tgtEl>
                                        <p:attrNameLst>
                                          <p:attrName>ppt_x</p:attrName>
                                          <p:attrName>ppt_y</p:attrName>
                                        </p:attrNameLst>
                                      </p:cBhvr>
                                    </p:animMotion>
                                    <p:animEffect transition="in" filter="fade">
                                      <p:cBhvr>
                                        <p:cTn id="16" dur="1000"/>
                                        <p:tgtEl>
                                          <p:spTgt spid="3">
                                            <p:txEl>
                                              <p:pRg st="0" end="0"/>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2" presetClass="entr" presetSubtype="4" fill="hold" nodeType="clickEffect">
                                  <p:stCondLst>
                                    <p:cond delay="0"/>
                                  </p:stCondLst>
                                  <p:childTnLst>
                                    <p:set>
                                      <p:cBhvr>
                                        <p:cTn id="20" dur="1" fill="hold">
                                          <p:stCondLst>
                                            <p:cond delay="0"/>
                                          </p:stCondLst>
                                        </p:cTn>
                                        <p:tgtEl>
                                          <p:spTgt spid="3">
                                            <p:txEl>
                                              <p:pRg st="1" end="1"/>
                                            </p:txEl>
                                          </p:spTgt>
                                        </p:tgtEl>
                                        <p:attrNameLst>
                                          <p:attrName>style.visibility</p:attrName>
                                        </p:attrNameLst>
                                      </p:cBhvr>
                                      <p:to>
                                        <p:strVal val="visible"/>
                                      </p:to>
                                    </p:set>
                                    <p:anim calcmode="lin" valueType="num">
                                      <p:cBhvr additive="base">
                                        <p:cTn id="21"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23" fill="hold">
                      <p:stCondLst>
                        <p:cond delay="indefinite"/>
                      </p:stCondLst>
                      <p:childTnLst>
                        <p:par>
                          <p:cTn id="24" fill="hold">
                            <p:stCondLst>
                              <p:cond delay="0"/>
                            </p:stCondLst>
                            <p:childTnLst>
                              <p:par>
                                <p:cTn id="25" presetID="52" presetClass="entr" presetSubtype="0" fill="hold" nodeType="clickEffect">
                                  <p:stCondLst>
                                    <p:cond delay="0"/>
                                  </p:stCondLst>
                                  <p:childTnLst>
                                    <p:set>
                                      <p:cBhvr>
                                        <p:cTn id="26" dur="1" fill="hold">
                                          <p:stCondLst>
                                            <p:cond delay="0"/>
                                          </p:stCondLst>
                                        </p:cTn>
                                        <p:tgtEl>
                                          <p:spTgt spid="3">
                                            <p:txEl>
                                              <p:pRg st="3" end="3"/>
                                            </p:txEl>
                                          </p:spTgt>
                                        </p:tgtEl>
                                        <p:attrNameLst>
                                          <p:attrName>style.visibility</p:attrName>
                                        </p:attrNameLst>
                                      </p:cBhvr>
                                      <p:to>
                                        <p:strVal val="visible"/>
                                      </p:to>
                                    </p:set>
                                    <p:animScale>
                                      <p:cBhvr>
                                        <p:cTn id="27" dur="1000" decel="50000" fill="hold">
                                          <p:stCondLst>
                                            <p:cond delay="0"/>
                                          </p:stCondLst>
                                        </p:cTn>
                                        <p:tgtEl>
                                          <p:spTgt spid="3">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8" dur="1000" decel="50000" fill="hold">
                                          <p:stCondLst>
                                            <p:cond delay="0"/>
                                          </p:stCondLst>
                                        </p:cTn>
                                        <p:tgtEl>
                                          <p:spTgt spid="3">
                                            <p:txEl>
                                              <p:pRg st="3" end="3"/>
                                            </p:txEl>
                                          </p:spTgt>
                                        </p:tgtEl>
                                        <p:attrNameLst>
                                          <p:attrName>ppt_x</p:attrName>
                                          <p:attrName>ppt_y</p:attrName>
                                        </p:attrNameLst>
                                      </p:cBhvr>
                                    </p:animMotion>
                                    <p:animEffect transition="in" filter="fade">
                                      <p:cBhvr>
                                        <p:cTn id="29" dur="1000"/>
                                        <p:tgtEl>
                                          <p:spTgt spid="3">
                                            <p:txEl>
                                              <p:pRg st="3" end="3"/>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2" presetClass="entr" presetSubtype="4" fill="hold" nodeType="clickEffect">
                                  <p:stCondLst>
                                    <p:cond delay="0"/>
                                  </p:stCondLst>
                                  <p:childTnLst>
                                    <p:set>
                                      <p:cBhvr>
                                        <p:cTn id="33" dur="1" fill="hold">
                                          <p:stCondLst>
                                            <p:cond delay="0"/>
                                          </p:stCondLst>
                                        </p:cTn>
                                        <p:tgtEl>
                                          <p:spTgt spid="3">
                                            <p:txEl>
                                              <p:pRg st="4" end="4"/>
                                            </p:txEl>
                                          </p:spTgt>
                                        </p:tgtEl>
                                        <p:attrNameLst>
                                          <p:attrName>style.visibility</p:attrName>
                                        </p:attrNameLst>
                                      </p:cBhvr>
                                      <p:to>
                                        <p:strVal val="visible"/>
                                      </p:to>
                                    </p:set>
                                    <p:anim calcmode="lin" valueType="num">
                                      <p:cBhvr additive="base">
                                        <p:cTn id="34"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5"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467600" cy="563562"/>
          </a:xfrm>
        </p:spPr>
        <p:txBody>
          <a:bodyPr>
            <a:noAutofit/>
          </a:bodyPr>
          <a:lstStyle/>
          <a:p>
            <a:pPr algn="ctr"/>
            <a:r>
              <a:rPr lang="en-AU" sz="4800" b="1" dirty="0" smtClean="0">
                <a:solidFill>
                  <a:srgbClr val="00B0F0"/>
                </a:solidFill>
              </a:rPr>
              <a:t>  Course Description</a:t>
            </a:r>
            <a:r>
              <a:rPr lang="en-AU" sz="4800" dirty="0" smtClean="0">
                <a:solidFill>
                  <a:srgbClr val="00B0F0"/>
                </a:solidFill>
              </a:rPr>
              <a:t> </a:t>
            </a:r>
            <a:endParaRPr lang="en-US" sz="4800" dirty="0">
              <a:solidFill>
                <a:srgbClr val="00B0F0"/>
              </a:solidFill>
            </a:endParaRPr>
          </a:p>
        </p:txBody>
      </p:sp>
      <p:graphicFrame>
        <p:nvGraphicFramePr>
          <p:cNvPr id="4" name="Table 3"/>
          <p:cNvGraphicFramePr>
            <a:graphicFrameLocks noGrp="1"/>
          </p:cNvGraphicFramePr>
          <p:nvPr/>
        </p:nvGraphicFramePr>
        <p:xfrm>
          <a:off x="533400" y="1143000"/>
          <a:ext cx="8001001" cy="5250832"/>
        </p:xfrm>
        <a:graphic>
          <a:graphicData uri="http://schemas.openxmlformats.org/drawingml/2006/table">
            <a:tbl>
              <a:tblPr>
                <a:tableStyleId>{3C2FFA5D-87B4-456A-9821-1D502468CF0F}</a:tableStyleId>
              </a:tblPr>
              <a:tblGrid>
                <a:gridCol w="6334125"/>
                <a:gridCol w="833438"/>
                <a:gridCol w="833438"/>
              </a:tblGrid>
              <a:tr h="271736">
                <a:tc gridSpan="3">
                  <a:txBody>
                    <a:bodyPr/>
                    <a:lstStyle/>
                    <a:p>
                      <a:pPr marL="0" marR="0">
                        <a:spcBef>
                          <a:spcPts val="0"/>
                        </a:spcBef>
                        <a:spcAft>
                          <a:spcPts val="0"/>
                        </a:spcAft>
                      </a:pPr>
                      <a:r>
                        <a:rPr lang="en-AU" sz="2000"/>
                        <a:t>1 Topics to be Covered </a:t>
                      </a:r>
                      <a:endParaRPr lang="en-US" sz="2000">
                        <a:latin typeface="Times New Roman"/>
                        <a:ea typeface="Times New Roman"/>
                        <a:cs typeface="Arial"/>
                      </a:endParaRPr>
                    </a:p>
                  </a:txBody>
                  <a:tcPr marL="68580" marR="68580" marT="0" marB="0"/>
                </a:tc>
                <a:tc hMerge="1">
                  <a:txBody>
                    <a:bodyPr/>
                    <a:lstStyle/>
                    <a:p>
                      <a:endParaRPr lang="en-US"/>
                    </a:p>
                  </a:txBody>
                  <a:tcPr/>
                </a:tc>
                <a:tc hMerge="1">
                  <a:txBody>
                    <a:bodyPr/>
                    <a:lstStyle/>
                    <a:p>
                      <a:endParaRPr lang="en-US"/>
                    </a:p>
                  </a:txBody>
                  <a:tcPr/>
                </a:tc>
              </a:tr>
              <a:tr h="815209">
                <a:tc>
                  <a:txBody>
                    <a:bodyPr/>
                    <a:lstStyle/>
                    <a:p>
                      <a:pPr marL="0" marR="0" algn="ctr">
                        <a:spcBef>
                          <a:spcPts val="0"/>
                        </a:spcBef>
                        <a:spcAft>
                          <a:spcPts val="0"/>
                        </a:spcAft>
                      </a:pPr>
                      <a:r>
                        <a:rPr lang="fr-FR" sz="2000"/>
                        <a:t>Topic</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No of</a:t>
                      </a:r>
                      <a:endParaRPr lang="en-US" sz="2000"/>
                    </a:p>
                    <a:p>
                      <a:pPr marL="0" marR="0" algn="ctr">
                        <a:spcBef>
                          <a:spcPts val="0"/>
                        </a:spcBef>
                        <a:spcAft>
                          <a:spcPts val="0"/>
                        </a:spcAft>
                      </a:pPr>
                      <a:r>
                        <a:rPr lang="en-AU" sz="2000"/>
                        <a:t>Weeks</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Contact hours</a:t>
                      </a:r>
                      <a:endParaRPr lang="en-US" sz="2000">
                        <a:latin typeface="Times New Roman"/>
                        <a:ea typeface="Times New Roman"/>
                        <a:cs typeface="Arial"/>
                      </a:endParaRPr>
                    </a:p>
                  </a:txBody>
                  <a:tcPr marL="68580" marR="68580" marT="0" marB="0"/>
                </a:tc>
              </a:tr>
              <a:tr h="543473">
                <a:tc>
                  <a:txBody>
                    <a:bodyPr/>
                    <a:lstStyle/>
                    <a:p>
                      <a:pPr marL="0" marR="0">
                        <a:spcBef>
                          <a:spcPts val="0"/>
                        </a:spcBef>
                        <a:spcAft>
                          <a:spcPts val="0"/>
                        </a:spcAft>
                      </a:pPr>
                      <a:r>
                        <a:rPr lang="en-AU" sz="2000"/>
                        <a:t>- Historical review of plant taxonomy (industrial , natural, evolution)</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1</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2</a:t>
                      </a:r>
                      <a:endParaRPr lang="en-US" sz="2000">
                        <a:latin typeface="Times New Roman"/>
                        <a:ea typeface="Times New Roman"/>
                        <a:cs typeface="Arial"/>
                      </a:endParaRPr>
                    </a:p>
                  </a:txBody>
                  <a:tcPr marL="68580" marR="68580" marT="0" marB="0"/>
                </a:tc>
              </a:tr>
              <a:tr h="271736">
                <a:tc>
                  <a:txBody>
                    <a:bodyPr/>
                    <a:lstStyle/>
                    <a:p>
                      <a:pPr marL="0" marR="0">
                        <a:spcBef>
                          <a:spcPts val="0"/>
                        </a:spcBef>
                        <a:spcAft>
                          <a:spcPts val="0"/>
                        </a:spcAft>
                      </a:pPr>
                      <a:r>
                        <a:rPr lang="en-AU" sz="2000"/>
                        <a:t>-  Nomenclature </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1</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2</a:t>
                      </a:r>
                      <a:endParaRPr lang="en-US" sz="2000">
                        <a:latin typeface="Times New Roman"/>
                        <a:ea typeface="Times New Roman"/>
                        <a:cs typeface="Arial"/>
                      </a:endParaRPr>
                    </a:p>
                  </a:txBody>
                  <a:tcPr marL="68580" marR="68580" marT="0" marB="0"/>
                </a:tc>
              </a:tr>
              <a:tr h="815209">
                <a:tc>
                  <a:txBody>
                    <a:bodyPr/>
                    <a:lstStyle/>
                    <a:p>
                      <a:pPr marL="0" marR="0">
                        <a:spcBef>
                          <a:spcPts val="0"/>
                        </a:spcBef>
                        <a:spcAft>
                          <a:spcPts val="0"/>
                        </a:spcAft>
                      </a:pPr>
                      <a:r>
                        <a:rPr lang="en-AU" sz="2000"/>
                        <a:t>- Classic taxonomy (morphological taxonomy of vegetation and floral characters – Fruits and seed characters. </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5</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2</a:t>
                      </a:r>
                      <a:endParaRPr lang="en-US" sz="2000">
                        <a:latin typeface="Times New Roman"/>
                        <a:ea typeface="Times New Roman"/>
                        <a:cs typeface="Arial"/>
                      </a:endParaRPr>
                    </a:p>
                  </a:txBody>
                  <a:tcPr marL="68580" marR="68580" marT="0" marB="0"/>
                </a:tc>
              </a:tr>
              <a:tr h="271736">
                <a:tc>
                  <a:txBody>
                    <a:bodyPr/>
                    <a:lstStyle/>
                    <a:p>
                      <a:pPr marL="0" marR="0">
                        <a:spcBef>
                          <a:spcPts val="0"/>
                        </a:spcBef>
                        <a:spcAft>
                          <a:spcPts val="0"/>
                        </a:spcAft>
                      </a:pPr>
                      <a:r>
                        <a:rPr lang="en-AU" sz="2000"/>
                        <a:t>- Key to taxonomical unites.</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1</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2</a:t>
                      </a:r>
                      <a:endParaRPr lang="en-US" sz="2000">
                        <a:latin typeface="Times New Roman"/>
                        <a:ea typeface="Times New Roman"/>
                        <a:cs typeface="Arial"/>
                      </a:endParaRPr>
                    </a:p>
                  </a:txBody>
                  <a:tcPr marL="68580" marR="68580" marT="0" marB="0"/>
                </a:tc>
              </a:tr>
              <a:tr h="271736">
                <a:tc>
                  <a:txBody>
                    <a:bodyPr/>
                    <a:lstStyle/>
                    <a:p>
                      <a:pPr marL="0" marR="0">
                        <a:spcBef>
                          <a:spcPts val="0"/>
                        </a:spcBef>
                        <a:spcAft>
                          <a:spcPts val="0"/>
                        </a:spcAft>
                      </a:pPr>
                      <a:r>
                        <a:rPr lang="en-AU" sz="2000"/>
                        <a:t>- Fertilization and seed formation</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2</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2</a:t>
                      </a:r>
                      <a:endParaRPr lang="en-US" sz="2000">
                        <a:latin typeface="Times New Roman"/>
                        <a:ea typeface="Times New Roman"/>
                        <a:cs typeface="Arial"/>
                      </a:endParaRPr>
                    </a:p>
                  </a:txBody>
                  <a:tcPr marL="68580" marR="68580" marT="0" marB="0"/>
                </a:tc>
              </a:tr>
              <a:tr h="271736">
                <a:tc>
                  <a:txBody>
                    <a:bodyPr/>
                    <a:lstStyle/>
                    <a:p>
                      <a:pPr marL="0" marR="0">
                        <a:spcBef>
                          <a:spcPts val="0"/>
                        </a:spcBef>
                        <a:spcAft>
                          <a:spcPts val="0"/>
                        </a:spcAft>
                      </a:pPr>
                      <a:r>
                        <a:rPr lang="en-AU" sz="2000"/>
                        <a:t>- The different kinds of fruits</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2</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2</a:t>
                      </a:r>
                      <a:endParaRPr lang="en-US" sz="2000">
                        <a:latin typeface="Times New Roman"/>
                        <a:ea typeface="Times New Roman"/>
                        <a:cs typeface="Arial"/>
                      </a:endParaRPr>
                    </a:p>
                  </a:txBody>
                  <a:tcPr marL="68580" marR="68580" marT="0" marB="0"/>
                </a:tc>
              </a:tr>
              <a:tr h="543473">
                <a:tc>
                  <a:txBody>
                    <a:bodyPr/>
                    <a:lstStyle/>
                    <a:p>
                      <a:pPr marL="0" marR="0">
                        <a:spcBef>
                          <a:spcPts val="0"/>
                        </a:spcBef>
                        <a:spcAft>
                          <a:spcPts val="0"/>
                        </a:spcAft>
                      </a:pPr>
                      <a:r>
                        <a:rPr lang="en-AU" sz="2000"/>
                        <a:t>- The  sexual differentiations of flowers and their fertilization</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2</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2</a:t>
                      </a:r>
                      <a:endParaRPr lang="en-US" sz="2000">
                        <a:latin typeface="Times New Roman"/>
                        <a:ea typeface="Times New Roman"/>
                        <a:cs typeface="Arial"/>
                      </a:endParaRPr>
                    </a:p>
                  </a:txBody>
                  <a:tcPr marL="68580" marR="68580" marT="0" marB="0"/>
                </a:tc>
              </a:tr>
              <a:tr h="339416">
                <a:tc>
                  <a:txBody>
                    <a:bodyPr/>
                    <a:lstStyle/>
                    <a:p>
                      <a:pPr marL="0" marR="0">
                        <a:spcBef>
                          <a:spcPts val="0"/>
                        </a:spcBef>
                        <a:spcAft>
                          <a:spcPts val="0"/>
                        </a:spcAft>
                      </a:pPr>
                      <a:endParaRPr lang="en-US" sz="2000" dirty="0">
                        <a:latin typeface="Times New Roman"/>
                        <a:ea typeface="Times New Roman"/>
                        <a:cs typeface="Arial"/>
                      </a:endParaRPr>
                    </a:p>
                  </a:txBody>
                  <a:tcPr marL="68580" marR="68580" marT="0" marB="0"/>
                </a:tc>
                <a:tc>
                  <a:txBody>
                    <a:bodyPr/>
                    <a:lstStyle/>
                    <a:p>
                      <a:pPr marL="0" marR="0" algn="ctr">
                        <a:spcBef>
                          <a:spcPts val="0"/>
                        </a:spcBef>
                        <a:spcAft>
                          <a:spcPts val="0"/>
                        </a:spcAft>
                      </a:pP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endParaRPr lang="en-US" sz="2000">
                        <a:latin typeface="Times New Roman"/>
                        <a:ea typeface="Times New Roman"/>
                        <a:cs typeface="Arial"/>
                      </a:endParaRPr>
                    </a:p>
                  </a:txBody>
                  <a:tcPr marL="68580" marR="68580" marT="0" marB="0"/>
                </a:tc>
              </a:tr>
              <a:tr h="339416">
                <a:tc>
                  <a:txBody>
                    <a:bodyPr/>
                    <a:lstStyle/>
                    <a:p>
                      <a:pPr marL="0" marR="0">
                        <a:spcBef>
                          <a:spcPts val="0"/>
                        </a:spcBef>
                        <a:spcAft>
                          <a:spcPts val="0"/>
                        </a:spcAft>
                      </a:pP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a:t>14</a:t>
                      </a:r>
                      <a:endParaRPr lang="en-US" sz="2000">
                        <a:latin typeface="Times New Roman"/>
                        <a:ea typeface="Times New Roman"/>
                        <a:cs typeface="Arial"/>
                      </a:endParaRPr>
                    </a:p>
                  </a:txBody>
                  <a:tcPr marL="68580" marR="68580" marT="0" marB="0"/>
                </a:tc>
                <a:tc>
                  <a:txBody>
                    <a:bodyPr/>
                    <a:lstStyle/>
                    <a:p>
                      <a:pPr marL="0" marR="0" algn="ctr">
                        <a:spcBef>
                          <a:spcPts val="0"/>
                        </a:spcBef>
                        <a:spcAft>
                          <a:spcPts val="0"/>
                        </a:spcAft>
                      </a:pPr>
                      <a:r>
                        <a:rPr lang="en-AU" sz="2000" dirty="0"/>
                        <a:t>14</a:t>
                      </a:r>
                      <a:endParaRPr lang="en-US" sz="2000" dirty="0">
                        <a:latin typeface="Times New Roman"/>
                        <a:ea typeface="Times New Roman"/>
                        <a:cs typeface="Arial"/>
                      </a:endParaRPr>
                    </a:p>
                  </a:txBody>
                  <a:tcPr marL="68580" marR="68580" marT="0" marB="0"/>
                </a:tc>
              </a:tr>
            </a:tbl>
          </a:graphicData>
        </a:graphic>
      </p:graphicFrame>
    </p:spTree>
  </p:cSld>
  <p:clrMapOvr>
    <a:masterClrMapping/>
  </p:clrMapOvr>
  <p:transition>
    <p:wipe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5"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p:cTn id="7" dur="1000" fill="hold"/>
                                        <p:tgtEl>
                                          <p:spTgt spid="2"/>
                                        </p:tgtEl>
                                        <p:attrNameLst>
                                          <p:attrName>ppt_w</p:attrName>
                                        </p:attrNameLst>
                                      </p:cBhvr>
                                      <p:tavLst>
                                        <p:tav tm="0">
                                          <p:val>
                                            <p:fltVal val="0"/>
                                          </p:val>
                                        </p:tav>
                                        <p:tav tm="100000">
                                          <p:val>
                                            <p:strVal val="#ppt_w"/>
                                          </p:val>
                                        </p:tav>
                                      </p:tavLst>
                                    </p:anim>
                                    <p:anim calcmode="lin" valueType="num">
                                      <p:cBhvr>
                                        <p:cTn id="8" dur="1000" fill="hold"/>
                                        <p:tgtEl>
                                          <p:spTgt spid="2"/>
                                        </p:tgtEl>
                                        <p:attrNameLst>
                                          <p:attrName>ppt_h</p:attrName>
                                        </p:attrNameLst>
                                      </p:cBhvr>
                                      <p:tavLst>
                                        <p:tav tm="0">
                                          <p:val>
                                            <p:fltVal val="0"/>
                                          </p:val>
                                        </p:tav>
                                        <p:tav tm="100000">
                                          <p:val>
                                            <p:strVal val="#ppt_h"/>
                                          </p:val>
                                        </p:tav>
                                      </p:tavLst>
                                    </p:anim>
                                    <p:anim calcmode="lin" valueType="num">
                                      <p:cBhvr>
                                        <p:cTn id="9" dur="1000" fill="hold"/>
                                        <p:tgtEl>
                                          <p:spTgt spid="2"/>
                                        </p:tgtEl>
                                        <p:attrNameLst>
                                          <p:attrName>ppt_x</p:attrName>
                                        </p:attrNameLst>
                                      </p:cBhvr>
                                      <p:tavLst>
                                        <p:tav tm="0" fmla="#ppt_x+(cos(-2*pi*(1-$))*-#ppt_x-sin(-2*pi*(1-$))*(1-#ppt_y))*(1-$)">
                                          <p:val>
                                            <p:fltVal val="0"/>
                                          </p:val>
                                        </p:tav>
                                        <p:tav tm="100000">
                                          <p:val>
                                            <p:fltVal val="1"/>
                                          </p:val>
                                        </p:tav>
                                      </p:tavLst>
                                    </p:anim>
                                    <p:anim calcmode="lin" valueType="num">
                                      <p:cBhvr>
                                        <p:cTn id="10" dur="1000" fill="hold"/>
                                        <p:tgtEl>
                                          <p:spTgt spid="2"/>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1" fill="hold">
                      <p:stCondLst>
                        <p:cond delay="indefinite"/>
                      </p:stCondLst>
                      <p:childTnLst>
                        <p:par>
                          <p:cTn id="12" fill="hold">
                            <p:stCondLst>
                              <p:cond delay="0"/>
                            </p:stCondLst>
                            <p:childTnLst>
                              <p:par>
                                <p:cTn id="13" presetID="15" presetClass="entr" presetSubtype="0" fill="hold" nodeType="clickEffect">
                                  <p:stCondLst>
                                    <p:cond delay="0"/>
                                  </p:stCondLst>
                                  <p:childTnLst>
                                    <p:set>
                                      <p:cBhvr>
                                        <p:cTn id="14" dur="1" fill="hold">
                                          <p:stCondLst>
                                            <p:cond delay="0"/>
                                          </p:stCondLst>
                                        </p:cTn>
                                        <p:tgtEl>
                                          <p:spTgt spid="4"/>
                                        </p:tgtEl>
                                        <p:attrNameLst>
                                          <p:attrName>style.visibility</p:attrName>
                                        </p:attrNameLst>
                                      </p:cBhvr>
                                      <p:to>
                                        <p:strVal val="visible"/>
                                      </p:to>
                                    </p:set>
                                    <p:anim calcmode="lin" valueType="num">
                                      <p:cBhvr>
                                        <p:cTn id="15" dur="1000" fill="hold"/>
                                        <p:tgtEl>
                                          <p:spTgt spid="4"/>
                                        </p:tgtEl>
                                        <p:attrNameLst>
                                          <p:attrName>ppt_w</p:attrName>
                                        </p:attrNameLst>
                                      </p:cBhvr>
                                      <p:tavLst>
                                        <p:tav tm="0">
                                          <p:val>
                                            <p:fltVal val="0"/>
                                          </p:val>
                                        </p:tav>
                                        <p:tav tm="100000">
                                          <p:val>
                                            <p:strVal val="#ppt_w"/>
                                          </p:val>
                                        </p:tav>
                                      </p:tavLst>
                                    </p:anim>
                                    <p:anim calcmode="lin" valueType="num">
                                      <p:cBhvr>
                                        <p:cTn id="16" dur="1000" fill="hold"/>
                                        <p:tgtEl>
                                          <p:spTgt spid="4"/>
                                        </p:tgtEl>
                                        <p:attrNameLst>
                                          <p:attrName>ppt_h</p:attrName>
                                        </p:attrNameLst>
                                      </p:cBhvr>
                                      <p:tavLst>
                                        <p:tav tm="0">
                                          <p:val>
                                            <p:fltVal val="0"/>
                                          </p:val>
                                        </p:tav>
                                        <p:tav tm="100000">
                                          <p:val>
                                            <p:strVal val="#ppt_h"/>
                                          </p:val>
                                        </p:tav>
                                      </p:tavLst>
                                    </p:anim>
                                    <p:anim calcmode="lin" valueType="num">
                                      <p:cBhvr>
                                        <p:cTn id="17" dur="1000" fill="hold"/>
                                        <p:tgtEl>
                                          <p:spTgt spid="4"/>
                                        </p:tgtEl>
                                        <p:attrNameLst>
                                          <p:attrName>ppt_x</p:attrName>
                                        </p:attrNameLst>
                                      </p:cBhvr>
                                      <p:tavLst>
                                        <p:tav tm="0" fmla="#ppt_x+(cos(-2*pi*(1-$))*-#ppt_x-sin(-2*pi*(1-$))*(1-#ppt_y))*(1-$)">
                                          <p:val>
                                            <p:fltVal val="0"/>
                                          </p:val>
                                        </p:tav>
                                        <p:tav tm="100000">
                                          <p:val>
                                            <p:fltVal val="1"/>
                                          </p:val>
                                        </p:tav>
                                      </p:tavLst>
                                    </p:anim>
                                    <p:anim calcmode="lin" valueType="num">
                                      <p:cBhvr>
                                        <p:cTn id="18" dur="1000" fill="hold"/>
                                        <p:tgtEl>
                                          <p:spTgt spid="4"/>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smtClean="0">
                <a:solidFill>
                  <a:srgbClr val="00B0F0"/>
                </a:solidFill>
              </a:rPr>
              <a:t>Introduction</a:t>
            </a:r>
            <a:endParaRPr lang="en-US" dirty="0">
              <a:solidFill>
                <a:srgbClr val="00B0F0"/>
              </a:solidFill>
            </a:endParaRPr>
          </a:p>
        </p:txBody>
      </p:sp>
      <p:sp>
        <p:nvSpPr>
          <p:cNvPr id="3" name="Content Placeholder 2"/>
          <p:cNvSpPr>
            <a:spLocks noGrp="1"/>
          </p:cNvSpPr>
          <p:nvPr>
            <p:ph idx="1"/>
          </p:nvPr>
        </p:nvSpPr>
        <p:spPr>
          <a:xfrm>
            <a:off x="457200" y="1600201"/>
            <a:ext cx="8153400" cy="2286000"/>
          </a:xfrm>
        </p:spPr>
        <p:txBody>
          <a:bodyPr>
            <a:normAutofit lnSpcReduction="10000"/>
          </a:bodyPr>
          <a:lstStyle/>
          <a:p>
            <a:pPr marL="0" algn="just">
              <a:buNone/>
            </a:pPr>
            <a:r>
              <a:rPr lang="en-US" sz="4000" dirty="0" smtClean="0"/>
              <a:t>This subject is about Plant taxonomy or plant classification and the use of some plants science in taxonomy.</a:t>
            </a:r>
          </a:p>
          <a:p>
            <a:endParaRPr lang="en-US" dirty="0"/>
          </a:p>
        </p:txBody>
      </p:sp>
    </p:spTree>
  </p:cSld>
  <p:clrMapOvr>
    <a:masterClrMapping/>
  </p:clrMapOvr>
  <p:transition>
    <p:wheel spokes="2"/>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5"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p:cTn id="7" dur="1000" fill="hold"/>
                                        <p:tgtEl>
                                          <p:spTgt spid="2"/>
                                        </p:tgtEl>
                                        <p:attrNameLst>
                                          <p:attrName>ppt_w</p:attrName>
                                        </p:attrNameLst>
                                      </p:cBhvr>
                                      <p:tavLst>
                                        <p:tav tm="0">
                                          <p:val>
                                            <p:fltVal val="0"/>
                                          </p:val>
                                        </p:tav>
                                        <p:tav tm="100000">
                                          <p:val>
                                            <p:strVal val="#ppt_w"/>
                                          </p:val>
                                        </p:tav>
                                      </p:tavLst>
                                    </p:anim>
                                    <p:anim calcmode="lin" valueType="num">
                                      <p:cBhvr>
                                        <p:cTn id="8" dur="1000" fill="hold"/>
                                        <p:tgtEl>
                                          <p:spTgt spid="2"/>
                                        </p:tgtEl>
                                        <p:attrNameLst>
                                          <p:attrName>ppt_h</p:attrName>
                                        </p:attrNameLst>
                                      </p:cBhvr>
                                      <p:tavLst>
                                        <p:tav tm="0">
                                          <p:val>
                                            <p:fltVal val="0"/>
                                          </p:val>
                                        </p:tav>
                                        <p:tav tm="100000">
                                          <p:val>
                                            <p:strVal val="#ppt_h"/>
                                          </p:val>
                                        </p:tav>
                                      </p:tavLst>
                                    </p:anim>
                                    <p:anim calcmode="lin" valueType="num">
                                      <p:cBhvr>
                                        <p:cTn id="9" dur="1000" fill="hold"/>
                                        <p:tgtEl>
                                          <p:spTgt spid="2"/>
                                        </p:tgtEl>
                                        <p:attrNameLst>
                                          <p:attrName>ppt_x</p:attrName>
                                        </p:attrNameLst>
                                      </p:cBhvr>
                                      <p:tavLst>
                                        <p:tav tm="0" fmla="#ppt_x+(cos(-2*pi*(1-$))*-#ppt_x-sin(-2*pi*(1-$))*(1-#ppt_y))*(1-$)">
                                          <p:val>
                                            <p:fltVal val="0"/>
                                          </p:val>
                                        </p:tav>
                                        <p:tav tm="100000">
                                          <p:val>
                                            <p:fltVal val="1"/>
                                          </p:val>
                                        </p:tav>
                                      </p:tavLst>
                                    </p:anim>
                                    <p:anim calcmode="lin" valueType="num">
                                      <p:cBhvr>
                                        <p:cTn id="10" dur="1000" fill="hold"/>
                                        <p:tgtEl>
                                          <p:spTgt spid="2"/>
                                        </p:tgtEl>
                                        <p:attrNameLst>
                                          <p:attrName>ppt_y</p:attrName>
                                        </p:attrNameLst>
                                      </p:cBhvr>
                                      <p:tavLst>
                                        <p:tav tm="0" fmla="#ppt_y+(sin(-2*pi*(1-$))*-#ppt_x+cos(-2*pi*(1-$))*(1-#ppt_y))*(1-$)">
                                          <p:val>
                                            <p:fltVal val="0"/>
                                          </p:val>
                                        </p:tav>
                                        <p:tav tm="100000">
                                          <p:val>
                                            <p:fltVal val="1"/>
                                          </p:val>
                                        </p:tav>
                                      </p:tavLst>
                                    </p:anim>
                                  </p:childTnLst>
                                </p:cTn>
                              </p:par>
                            </p:childTnLst>
                          </p:cTn>
                        </p:par>
                      </p:childTnLst>
                    </p:cTn>
                  </p:par>
                  <p:par>
                    <p:cTn id="11" fill="hold">
                      <p:stCondLst>
                        <p:cond delay="indefinite"/>
                      </p:stCondLst>
                      <p:childTnLst>
                        <p:par>
                          <p:cTn id="12" fill="hold">
                            <p:stCondLst>
                              <p:cond delay="0"/>
                            </p:stCondLst>
                            <p:childTnLst>
                              <p:par>
                                <p:cTn id="13" presetID="15" presetClass="entr" presetSubtype="0" fill="hold" grpId="0" nodeType="clickEffect">
                                  <p:stCondLst>
                                    <p:cond delay="0"/>
                                  </p:stCondLst>
                                  <p:childTnLst>
                                    <p:set>
                                      <p:cBhvr>
                                        <p:cTn id="14" dur="1" fill="hold">
                                          <p:stCondLst>
                                            <p:cond delay="0"/>
                                          </p:stCondLst>
                                        </p:cTn>
                                        <p:tgtEl>
                                          <p:spTgt spid="3">
                                            <p:txEl>
                                              <p:pRg st="0" end="0"/>
                                            </p:txEl>
                                          </p:spTgt>
                                        </p:tgtEl>
                                        <p:attrNameLst>
                                          <p:attrName>style.visibility</p:attrName>
                                        </p:attrNameLst>
                                      </p:cBhvr>
                                      <p:to>
                                        <p:strVal val="visible"/>
                                      </p:to>
                                    </p:set>
                                    <p:anim calcmode="lin" valueType="num">
                                      <p:cBhvr>
                                        <p:cTn id="15" dur="1000" fill="hold"/>
                                        <p:tgtEl>
                                          <p:spTgt spid="3">
                                            <p:txEl>
                                              <p:pRg st="0" end="0"/>
                                            </p:txEl>
                                          </p:spTgt>
                                        </p:tgtEl>
                                        <p:attrNameLst>
                                          <p:attrName>ppt_w</p:attrName>
                                        </p:attrNameLst>
                                      </p:cBhvr>
                                      <p:tavLst>
                                        <p:tav tm="0">
                                          <p:val>
                                            <p:fltVal val="0"/>
                                          </p:val>
                                        </p:tav>
                                        <p:tav tm="100000">
                                          <p:val>
                                            <p:strVal val="#ppt_w"/>
                                          </p:val>
                                        </p:tav>
                                      </p:tavLst>
                                    </p:anim>
                                    <p:anim calcmode="lin" valueType="num">
                                      <p:cBhvr>
                                        <p:cTn id="16" dur="1000" fill="hold"/>
                                        <p:tgtEl>
                                          <p:spTgt spid="3">
                                            <p:txEl>
                                              <p:pRg st="0" end="0"/>
                                            </p:txEl>
                                          </p:spTgt>
                                        </p:tgtEl>
                                        <p:attrNameLst>
                                          <p:attrName>ppt_h</p:attrName>
                                        </p:attrNameLst>
                                      </p:cBhvr>
                                      <p:tavLst>
                                        <p:tav tm="0">
                                          <p:val>
                                            <p:fltVal val="0"/>
                                          </p:val>
                                        </p:tav>
                                        <p:tav tm="100000">
                                          <p:val>
                                            <p:strVal val="#ppt_h"/>
                                          </p:val>
                                        </p:tav>
                                      </p:tavLst>
                                    </p:anim>
                                    <p:anim calcmode="lin" valueType="num">
                                      <p:cBhvr>
                                        <p:cTn id="17" dur="1000" fill="hold"/>
                                        <p:tgtEl>
                                          <p:spTgt spid="3">
                                            <p:txEl>
                                              <p:pRg st="0" end="0"/>
                                            </p:txEl>
                                          </p:spTgt>
                                        </p:tgtEl>
                                        <p:attrNameLst>
                                          <p:attrName>ppt_x</p:attrName>
                                        </p:attrNameLst>
                                      </p:cBhvr>
                                      <p:tavLst>
                                        <p:tav tm="0" fmla="#ppt_x+(cos(-2*pi*(1-$))*-#ppt_x-sin(-2*pi*(1-$))*(1-#ppt_y))*(1-$)">
                                          <p:val>
                                            <p:fltVal val="0"/>
                                          </p:val>
                                        </p:tav>
                                        <p:tav tm="100000">
                                          <p:val>
                                            <p:fltVal val="1"/>
                                          </p:val>
                                        </p:tav>
                                      </p:tavLst>
                                    </p:anim>
                                    <p:anim calcmode="lin" valueType="num">
                                      <p:cBhvr>
                                        <p:cTn id="18" dur="1000" fill="hold"/>
                                        <p:tgtEl>
                                          <p:spTgt spid="3">
                                            <p:txEl>
                                              <p:pRg st="0" end="0"/>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chor="ctr" anchorCtr="0">
            <a:normAutofit fontScale="90000"/>
          </a:bodyPr>
          <a:lstStyle/>
          <a:p>
            <a:pPr algn="ctr"/>
            <a:r>
              <a:rPr lang="en-US" b="1" dirty="0" smtClean="0">
                <a:solidFill>
                  <a:srgbClr val="00B0F0"/>
                </a:solidFill>
              </a:rPr>
              <a:t>The need of plant classification</a:t>
            </a:r>
            <a:endParaRPr lang="en-US" dirty="0">
              <a:solidFill>
                <a:srgbClr val="00B0F0"/>
              </a:solidFill>
            </a:endParaRPr>
          </a:p>
        </p:txBody>
      </p:sp>
      <p:sp>
        <p:nvSpPr>
          <p:cNvPr id="3" name="Content Placeholder 2"/>
          <p:cNvSpPr>
            <a:spLocks noGrp="1"/>
          </p:cNvSpPr>
          <p:nvPr>
            <p:ph idx="1"/>
          </p:nvPr>
        </p:nvSpPr>
        <p:spPr>
          <a:xfrm>
            <a:off x="457200" y="1600200"/>
            <a:ext cx="8229600" cy="4525963"/>
          </a:xfrm>
        </p:spPr>
        <p:txBody>
          <a:bodyPr>
            <a:normAutofit/>
          </a:bodyPr>
          <a:lstStyle/>
          <a:p>
            <a:pPr marL="0"/>
            <a:r>
              <a:rPr lang="en-US" sz="3200" dirty="0" smtClean="0">
                <a:solidFill>
                  <a:srgbClr val="FFC000"/>
                </a:solidFill>
              </a:rPr>
              <a:t>Human interest in plants was for the need of food, clothe, medicine and shelter . Those needs set the base of the plant taxonomy filed. In Greek Taxis (order), </a:t>
            </a:r>
            <a:r>
              <a:rPr lang="en-US" sz="3200" dirty="0" err="1" smtClean="0">
                <a:solidFill>
                  <a:srgbClr val="FFC000"/>
                </a:solidFill>
              </a:rPr>
              <a:t>Nomos</a:t>
            </a:r>
            <a:r>
              <a:rPr lang="en-US" sz="3200" dirty="0" smtClean="0">
                <a:solidFill>
                  <a:srgbClr val="FFC000"/>
                </a:solidFill>
              </a:rPr>
              <a:t> (code or rule) .</a:t>
            </a:r>
          </a:p>
          <a:p>
            <a:pPr marL="0"/>
            <a:r>
              <a:rPr lang="en-US" sz="3200" dirty="0" smtClean="0">
                <a:solidFill>
                  <a:srgbClr val="00B0F0"/>
                </a:solidFill>
              </a:rPr>
              <a:t>Classification means arranging Symmetric things in groups to make it easy to deal with it and collect information about it.</a:t>
            </a:r>
          </a:p>
          <a:p>
            <a:endParaRPr lang="en-US" dirty="0" smtClean="0"/>
          </a:p>
          <a:p>
            <a:endParaRPr lang="en-US" dirty="0"/>
          </a:p>
        </p:txBody>
      </p:sp>
    </p:spTree>
  </p:cSld>
  <p:clrMapOvr>
    <a:masterClrMapping/>
  </p:clrMapOvr>
  <p:transition>
    <p:wheel spokes="2"/>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8" presetClass="entr" presetSubtype="0" accel="10000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p:cTn id="7" dur="500" fill="hold"/>
                                        <p:tgtEl>
                                          <p:spTgt spid="2"/>
                                        </p:tgtEl>
                                        <p:attrNameLst>
                                          <p:attrName>ppt_w</p:attrName>
                                        </p:attrNameLst>
                                      </p:cBhvr>
                                      <p:tavLst>
                                        <p:tav tm="0">
                                          <p:val>
                                            <p:strVal val="#ppt_w*2.5"/>
                                          </p:val>
                                        </p:tav>
                                        <p:tav tm="100000">
                                          <p:val>
                                            <p:strVal val="#ppt_w"/>
                                          </p:val>
                                        </p:tav>
                                      </p:tavLst>
                                    </p:anim>
                                    <p:anim calcmode="lin" valueType="num">
                                      <p:cBhvr>
                                        <p:cTn id="8" dur="500" fill="hold"/>
                                        <p:tgtEl>
                                          <p:spTgt spid="2"/>
                                        </p:tgtEl>
                                        <p:attrNameLst>
                                          <p:attrName>ppt_h</p:attrName>
                                        </p:attrNameLst>
                                      </p:cBhvr>
                                      <p:tavLst>
                                        <p:tav tm="0">
                                          <p:val>
                                            <p:strVal val="#ppt_h*0.01"/>
                                          </p:val>
                                        </p:tav>
                                        <p:tav tm="100000">
                                          <p:val>
                                            <p:strVal val="#ppt_h"/>
                                          </p:val>
                                        </p:tav>
                                      </p:tavLst>
                                    </p:anim>
                                    <p:anim calcmode="lin" valueType="num">
                                      <p:cBhvr>
                                        <p:cTn id="9" dur="500" fill="hold"/>
                                        <p:tgtEl>
                                          <p:spTgt spid="2"/>
                                        </p:tgtEl>
                                        <p:attrNameLst>
                                          <p:attrName>ppt_x</p:attrName>
                                        </p:attrNameLst>
                                      </p:cBhvr>
                                      <p:tavLst>
                                        <p:tav tm="0">
                                          <p:val>
                                            <p:strVal val="#ppt_x"/>
                                          </p:val>
                                        </p:tav>
                                        <p:tav tm="100000">
                                          <p:val>
                                            <p:strVal val="#ppt_x"/>
                                          </p:val>
                                        </p:tav>
                                      </p:tavLst>
                                    </p:anim>
                                    <p:anim calcmode="lin" valueType="num">
                                      <p:cBhvr>
                                        <p:cTn id="10" dur="500" fill="hold"/>
                                        <p:tgtEl>
                                          <p:spTgt spid="2"/>
                                        </p:tgtEl>
                                        <p:attrNameLst>
                                          <p:attrName>ppt_y</p:attrName>
                                        </p:attrNameLst>
                                      </p:cBhvr>
                                      <p:tavLst>
                                        <p:tav tm="0">
                                          <p:val>
                                            <p:strVal val="#ppt_h+1"/>
                                          </p:val>
                                        </p:tav>
                                        <p:tav tm="100000">
                                          <p:val>
                                            <p:strVal val="#ppt_y"/>
                                          </p:val>
                                        </p:tav>
                                      </p:tavLst>
                                    </p:anim>
                                    <p:animEffect transition="in" filter="fade">
                                      <p:cBhvr>
                                        <p:cTn id="11" dur="500"/>
                                        <p:tgtEl>
                                          <p:spTgt spid="2"/>
                                        </p:tgtEl>
                                      </p:cBhvr>
                                    </p:animEffect>
                                  </p:childTnLst>
                                </p:cTn>
                              </p:par>
                            </p:childTnLst>
                          </p:cTn>
                        </p:par>
                      </p:childTnLst>
                    </p:cTn>
                  </p:par>
                  <p:par>
                    <p:cTn id="12" fill="hold">
                      <p:stCondLst>
                        <p:cond delay="indefinite"/>
                      </p:stCondLst>
                      <p:childTnLst>
                        <p:par>
                          <p:cTn id="13" fill="hold">
                            <p:stCondLst>
                              <p:cond delay="0"/>
                            </p:stCondLst>
                            <p:childTnLst>
                              <p:par>
                                <p:cTn id="14" presetID="58" presetClass="entr" presetSubtype="0" accel="100000" fill="hold" nodeType="clickEffect">
                                  <p:stCondLst>
                                    <p:cond delay="0"/>
                                  </p:stCondLst>
                                  <p:childTnLst>
                                    <p:set>
                                      <p:cBhvr>
                                        <p:cTn id="15" dur="1" fill="hold">
                                          <p:stCondLst>
                                            <p:cond delay="0"/>
                                          </p:stCondLst>
                                        </p:cTn>
                                        <p:tgtEl>
                                          <p:spTgt spid="3">
                                            <p:txEl>
                                              <p:pRg st="0" end="0"/>
                                            </p:txEl>
                                          </p:spTgt>
                                        </p:tgtEl>
                                        <p:attrNameLst>
                                          <p:attrName>style.visibility</p:attrName>
                                        </p:attrNameLst>
                                      </p:cBhvr>
                                      <p:to>
                                        <p:strVal val="visible"/>
                                      </p:to>
                                    </p:set>
                                    <p:anim calcmode="lin" valueType="num">
                                      <p:cBhvr>
                                        <p:cTn id="16" dur="500" fill="hold"/>
                                        <p:tgtEl>
                                          <p:spTgt spid="3">
                                            <p:txEl>
                                              <p:pRg st="0" end="0"/>
                                            </p:txEl>
                                          </p:spTgt>
                                        </p:tgtEl>
                                        <p:attrNameLst>
                                          <p:attrName>ppt_w</p:attrName>
                                        </p:attrNameLst>
                                      </p:cBhvr>
                                      <p:tavLst>
                                        <p:tav tm="0">
                                          <p:val>
                                            <p:strVal val="#ppt_w*2.5"/>
                                          </p:val>
                                        </p:tav>
                                        <p:tav tm="100000">
                                          <p:val>
                                            <p:strVal val="#ppt_w"/>
                                          </p:val>
                                        </p:tav>
                                      </p:tavLst>
                                    </p:anim>
                                    <p:anim calcmode="lin" valueType="num">
                                      <p:cBhvr>
                                        <p:cTn id="17" dur="500" fill="hold"/>
                                        <p:tgtEl>
                                          <p:spTgt spid="3">
                                            <p:txEl>
                                              <p:pRg st="0" end="0"/>
                                            </p:txEl>
                                          </p:spTgt>
                                        </p:tgtEl>
                                        <p:attrNameLst>
                                          <p:attrName>ppt_h</p:attrName>
                                        </p:attrNameLst>
                                      </p:cBhvr>
                                      <p:tavLst>
                                        <p:tav tm="0">
                                          <p:val>
                                            <p:strVal val="#ppt_h*0.01"/>
                                          </p:val>
                                        </p:tav>
                                        <p:tav tm="100000">
                                          <p:val>
                                            <p:strVal val="#ppt_h"/>
                                          </p:val>
                                        </p:tav>
                                      </p:tavLst>
                                    </p:anim>
                                    <p:anim calcmode="lin" valueType="num">
                                      <p:cBhvr>
                                        <p:cTn id="18"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9" dur="500" fill="hold"/>
                                        <p:tgtEl>
                                          <p:spTgt spid="3">
                                            <p:txEl>
                                              <p:pRg st="0" end="0"/>
                                            </p:txEl>
                                          </p:spTgt>
                                        </p:tgtEl>
                                        <p:attrNameLst>
                                          <p:attrName>ppt_y</p:attrName>
                                        </p:attrNameLst>
                                      </p:cBhvr>
                                      <p:tavLst>
                                        <p:tav tm="0">
                                          <p:val>
                                            <p:strVal val="#ppt_h+1"/>
                                          </p:val>
                                        </p:tav>
                                        <p:tav tm="100000">
                                          <p:val>
                                            <p:strVal val="#ppt_y"/>
                                          </p:val>
                                        </p:tav>
                                      </p:tavLst>
                                    </p:anim>
                                    <p:animEffect transition="in" filter="fade">
                                      <p:cBhvr>
                                        <p:cTn id="20" dur="500"/>
                                        <p:tgtEl>
                                          <p:spTgt spid="3">
                                            <p:txEl>
                                              <p:pRg st="0" end="0"/>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58" presetClass="entr" presetSubtype="0" accel="100000" fill="hold" nodeType="clickEffect">
                                  <p:stCondLst>
                                    <p:cond delay="0"/>
                                  </p:stCondLst>
                                  <p:childTnLst>
                                    <p:set>
                                      <p:cBhvr>
                                        <p:cTn id="24" dur="1" fill="hold">
                                          <p:stCondLst>
                                            <p:cond delay="0"/>
                                          </p:stCondLst>
                                        </p:cTn>
                                        <p:tgtEl>
                                          <p:spTgt spid="3">
                                            <p:txEl>
                                              <p:pRg st="1" end="1"/>
                                            </p:txEl>
                                          </p:spTgt>
                                        </p:tgtEl>
                                        <p:attrNameLst>
                                          <p:attrName>style.visibility</p:attrName>
                                        </p:attrNameLst>
                                      </p:cBhvr>
                                      <p:to>
                                        <p:strVal val="visible"/>
                                      </p:to>
                                    </p:set>
                                    <p:anim calcmode="lin" valueType="num">
                                      <p:cBhvr>
                                        <p:cTn id="25" dur="500" fill="hold"/>
                                        <p:tgtEl>
                                          <p:spTgt spid="3">
                                            <p:txEl>
                                              <p:pRg st="1" end="1"/>
                                            </p:txEl>
                                          </p:spTgt>
                                        </p:tgtEl>
                                        <p:attrNameLst>
                                          <p:attrName>ppt_w</p:attrName>
                                        </p:attrNameLst>
                                      </p:cBhvr>
                                      <p:tavLst>
                                        <p:tav tm="0">
                                          <p:val>
                                            <p:strVal val="#ppt_w*2.5"/>
                                          </p:val>
                                        </p:tav>
                                        <p:tav tm="100000">
                                          <p:val>
                                            <p:strVal val="#ppt_w"/>
                                          </p:val>
                                        </p:tav>
                                      </p:tavLst>
                                    </p:anim>
                                    <p:anim calcmode="lin" valueType="num">
                                      <p:cBhvr>
                                        <p:cTn id="26" dur="500" fill="hold"/>
                                        <p:tgtEl>
                                          <p:spTgt spid="3">
                                            <p:txEl>
                                              <p:pRg st="1" end="1"/>
                                            </p:txEl>
                                          </p:spTgt>
                                        </p:tgtEl>
                                        <p:attrNameLst>
                                          <p:attrName>ppt_h</p:attrName>
                                        </p:attrNameLst>
                                      </p:cBhvr>
                                      <p:tavLst>
                                        <p:tav tm="0">
                                          <p:val>
                                            <p:strVal val="#ppt_h*0.01"/>
                                          </p:val>
                                        </p:tav>
                                        <p:tav tm="100000">
                                          <p:val>
                                            <p:strVal val="#ppt_h"/>
                                          </p:val>
                                        </p:tav>
                                      </p:tavLst>
                                    </p:anim>
                                    <p:anim calcmode="lin" valueType="num">
                                      <p:cBhvr>
                                        <p:cTn id="2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28" dur="500" fill="hold"/>
                                        <p:tgtEl>
                                          <p:spTgt spid="3">
                                            <p:txEl>
                                              <p:pRg st="1" end="1"/>
                                            </p:txEl>
                                          </p:spTgt>
                                        </p:tgtEl>
                                        <p:attrNameLst>
                                          <p:attrName>ppt_y</p:attrName>
                                        </p:attrNameLst>
                                      </p:cBhvr>
                                      <p:tavLst>
                                        <p:tav tm="0">
                                          <p:val>
                                            <p:strVal val="#ppt_h+1"/>
                                          </p:val>
                                        </p:tav>
                                        <p:tav tm="100000">
                                          <p:val>
                                            <p:strVal val="#ppt_y"/>
                                          </p:val>
                                        </p:tav>
                                      </p:tavLst>
                                    </p:anim>
                                    <p:animEffect transition="in" filter="fade">
                                      <p:cBhvr>
                                        <p:cTn id="29"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09600"/>
            <a:ext cx="8153400" cy="5516563"/>
          </a:xfrm>
        </p:spPr>
        <p:txBody>
          <a:bodyPr>
            <a:normAutofit fontScale="92500" lnSpcReduction="20000"/>
          </a:bodyPr>
          <a:lstStyle/>
          <a:p>
            <a:pPr algn="just"/>
            <a:r>
              <a:rPr lang="en-US" dirty="0" smtClean="0">
                <a:solidFill>
                  <a:srgbClr val="FFC000"/>
                </a:solidFill>
              </a:rPr>
              <a:t>Plant classification science is the field that finds different plant kinds, name, describe and group them in a specific sequential order  according to and with consistent with a classification system to show the similarities and differences among them in a comprehensive and clear way, to show the real links between the different kinds of plants.</a:t>
            </a:r>
          </a:p>
          <a:p>
            <a:pPr algn="just">
              <a:buNone/>
            </a:pPr>
            <a:endParaRPr lang="en-US" dirty="0" smtClean="0">
              <a:solidFill>
                <a:srgbClr val="FFC000"/>
              </a:solidFill>
            </a:endParaRPr>
          </a:p>
          <a:p>
            <a:pPr algn="just"/>
            <a:r>
              <a:rPr lang="en-US" dirty="0" smtClean="0">
                <a:solidFill>
                  <a:srgbClr val="00B0F0"/>
                </a:solidFill>
              </a:rPr>
              <a:t>Taking in consideration the similarities or differences of taxonomic characteristics that are based on evolutionary systems each species placed into order and each order into class and then under division which is the largest rank of the taxonomical hierarchy.  </a:t>
            </a:r>
          </a:p>
          <a:p>
            <a:endParaRPr lang="en-US" dirty="0" smtClean="0"/>
          </a:p>
          <a:p>
            <a:endParaRPr lang="en-US" dirty="0"/>
          </a:p>
        </p:txBody>
      </p:sp>
    </p:spTree>
  </p:cSld>
  <p:clrMapOvr>
    <a:masterClrMapping/>
  </p:clrMapOvr>
  <p:transition>
    <p:wheel spokes="1"/>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8" presetClass="entr" presetSubtype="0" accel="10000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strVal val="#ppt_w*2.5"/>
                                          </p:val>
                                        </p:tav>
                                        <p:tav tm="100000">
                                          <p:val>
                                            <p:strVal val="#ppt_w"/>
                                          </p:val>
                                        </p:tav>
                                      </p:tavLst>
                                    </p:anim>
                                    <p:anim calcmode="lin" valueType="num">
                                      <p:cBhvr>
                                        <p:cTn id="8" dur="500" fill="hold"/>
                                        <p:tgtEl>
                                          <p:spTgt spid="3">
                                            <p:txEl>
                                              <p:pRg st="0" end="0"/>
                                            </p:txEl>
                                          </p:spTgt>
                                        </p:tgtEl>
                                        <p:attrNameLst>
                                          <p:attrName>ppt_h</p:attrName>
                                        </p:attrNameLst>
                                      </p:cBhvr>
                                      <p:tavLst>
                                        <p:tav tm="0">
                                          <p:val>
                                            <p:strVal val="#ppt_h*0.01"/>
                                          </p:val>
                                        </p:tav>
                                        <p:tav tm="100000">
                                          <p:val>
                                            <p:strVal val="#ppt_h"/>
                                          </p:val>
                                        </p:tav>
                                      </p:tavLst>
                                    </p:anim>
                                    <p:anim calcmode="lin" valueType="num">
                                      <p:cBhvr>
                                        <p:cTn id="9"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0" dur="500" fill="hold"/>
                                        <p:tgtEl>
                                          <p:spTgt spid="3">
                                            <p:txEl>
                                              <p:pRg st="0" end="0"/>
                                            </p:txEl>
                                          </p:spTgt>
                                        </p:tgtEl>
                                        <p:attrNameLst>
                                          <p:attrName>ppt_y</p:attrName>
                                        </p:attrNameLst>
                                      </p:cBhvr>
                                      <p:tavLst>
                                        <p:tav tm="0">
                                          <p:val>
                                            <p:strVal val="#ppt_h+1"/>
                                          </p:val>
                                        </p:tav>
                                        <p:tav tm="100000">
                                          <p:val>
                                            <p:strVal val="#ppt_y"/>
                                          </p:val>
                                        </p:tav>
                                      </p:tavLst>
                                    </p:anim>
                                    <p:animEffect transition="in" filter="fade">
                                      <p:cBhvr>
                                        <p:cTn id="11" dur="500"/>
                                        <p:tgtEl>
                                          <p:spTgt spid="3">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58" presetClass="entr" presetSubtype="0" accel="100000" fill="hold" nodeType="clickEffect">
                                  <p:stCondLst>
                                    <p:cond delay="0"/>
                                  </p:stCondLst>
                                  <p:childTnLst>
                                    <p:set>
                                      <p:cBhvr>
                                        <p:cTn id="15" dur="1" fill="hold">
                                          <p:stCondLst>
                                            <p:cond delay="0"/>
                                          </p:stCondLst>
                                        </p:cTn>
                                        <p:tgtEl>
                                          <p:spTgt spid="3">
                                            <p:txEl>
                                              <p:pRg st="2" end="2"/>
                                            </p:txEl>
                                          </p:spTgt>
                                        </p:tgtEl>
                                        <p:attrNameLst>
                                          <p:attrName>style.visibility</p:attrName>
                                        </p:attrNameLst>
                                      </p:cBhvr>
                                      <p:to>
                                        <p:strVal val="visible"/>
                                      </p:to>
                                    </p:set>
                                    <p:anim calcmode="lin" valueType="num">
                                      <p:cBhvr>
                                        <p:cTn id="16" dur="500" fill="hold"/>
                                        <p:tgtEl>
                                          <p:spTgt spid="3">
                                            <p:txEl>
                                              <p:pRg st="2" end="2"/>
                                            </p:txEl>
                                          </p:spTgt>
                                        </p:tgtEl>
                                        <p:attrNameLst>
                                          <p:attrName>ppt_w</p:attrName>
                                        </p:attrNameLst>
                                      </p:cBhvr>
                                      <p:tavLst>
                                        <p:tav tm="0">
                                          <p:val>
                                            <p:strVal val="#ppt_w*2.5"/>
                                          </p:val>
                                        </p:tav>
                                        <p:tav tm="100000">
                                          <p:val>
                                            <p:strVal val="#ppt_w"/>
                                          </p:val>
                                        </p:tav>
                                      </p:tavLst>
                                    </p:anim>
                                    <p:anim calcmode="lin" valueType="num">
                                      <p:cBhvr>
                                        <p:cTn id="17" dur="500" fill="hold"/>
                                        <p:tgtEl>
                                          <p:spTgt spid="3">
                                            <p:txEl>
                                              <p:pRg st="2" end="2"/>
                                            </p:txEl>
                                          </p:spTgt>
                                        </p:tgtEl>
                                        <p:attrNameLst>
                                          <p:attrName>ppt_h</p:attrName>
                                        </p:attrNameLst>
                                      </p:cBhvr>
                                      <p:tavLst>
                                        <p:tav tm="0">
                                          <p:val>
                                            <p:strVal val="#ppt_h*0.01"/>
                                          </p:val>
                                        </p:tav>
                                        <p:tav tm="100000">
                                          <p:val>
                                            <p:strVal val="#ppt_h"/>
                                          </p:val>
                                        </p:tav>
                                      </p:tavLst>
                                    </p:anim>
                                    <p:anim calcmode="lin" valueType="num">
                                      <p:cBhvr>
                                        <p:cTn id="18"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9" dur="500" fill="hold"/>
                                        <p:tgtEl>
                                          <p:spTgt spid="3">
                                            <p:txEl>
                                              <p:pRg st="2" end="2"/>
                                            </p:txEl>
                                          </p:spTgt>
                                        </p:tgtEl>
                                        <p:attrNameLst>
                                          <p:attrName>ppt_y</p:attrName>
                                        </p:attrNameLst>
                                      </p:cBhvr>
                                      <p:tavLst>
                                        <p:tav tm="0">
                                          <p:val>
                                            <p:strVal val="#ppt_h+1"/>
                                          </p:val>
                                        </p:tav>
                                        <p:tav tm="100000">
                                          <p:val>
                                            <p:strVal val="#ppt_y"/>
                                          </p:val>
                                        </p:tav>
                                      </p:tavLst>
                                    </p:anim>
                                    <p:animEffect transition="in" filter="fade">
                                      <p:cBhvr>
                                        <p:cTn id="20"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391400" cy="1143000"/>
          </a:xfrm>
        </p:spPr>
        <p:txBody>
          <a:bodyPr>
            <a:normAutofit fontScale="90000"/>
          </a:bodyPr>
          <a:lstStyle/>
          <a:p>
            <a:r>
              <a:rPr lang="en-US" b="1" dirty="0" smtClean="0">
                <a:solidFill>
                  <a:srgbClr val="00B0F0"/>
                </a:solidFill>
              </a:rPr>
              <a:t>The main objectives of plant taxonomy:</a:t>
            </a:r>
            <a:endParaRPr lang="en-US" dirty="0">
              <a:solidFill>
                <a:srgbClr val="00B0F0"/>
              </a:solidFill>
            </a:endParaRPr>
          </a:p>
        </p:txBody>
      </p:sp>
      <p:sp>
        <p:nvSpPr>
          <p:cNvPr id="3" name="Content Placeholder 2"/>
          <p:cNvSpPr>
            <a:spLocks noGrp="1"/>
          </p:cNvSpPr>
          <p:nvPr>
            <p:ph idx="1"/>
          </p:nvPr>
        </p:nvSpPr>
        <p:spPr>
          <a:xfrm>
            <a:off x="457200" y="1600200"/>
            <a:ext cx="8153400" cy="4525963"/>
          </a:xfrm>
        </p:spPr>
        <p:txBody>
          <a:bodyPr>
            <a:normAutofit fontScale="92500" lnSpcReduction="10000"/>
          </a:bodyPr>
          <a:lstStyle/>
          <a:p>
            <a:pPr marL="550926" lvl="0" indent="-514350" algn="just">
              <a:buFont typeface="+mj-lt"/>
              <a:buAutoNum type="arabicPeriod"/>
            </a:pPr>
            <a:r>
              <a:rPr lang="en-US" dirty="0" smtClean="0">
                <a:solidFill>
                  <a:srgbClr val="FF0000"/>
                </a:solidFill>
              </a:rPr>
              <a:t>Discretion, for example: is the plant tree or shrub…</a:t>
            </a:r>
          </a:p>
          <a:p>
            <a:pPr marL="550926" lvl="0" indent="-514350" algn="just" fontAlgn="t">
              <a:buFont typeface="+mj-lt"/>
              <a:buAutoNum type="arabicPeriod"/>
            </a:pPr>
            <a:r>
              <a:rPr lang="en-US" dirty="0" smtClean="0">
                <a:solidFill>
                  <a:srgbClr val="FFC000"/>
                </a:solidFill>
              </a:rPr>
              <a:t>Identification, by giving a definition to identify the plant name and identity.</a:t>
            </a:r>
          </a:p>
          <a:p>
            <a:pPr marL="550926" lvl="0" indent="-514350" algn="just">
              <a:buFont typeface="+mj-lt"/>
              <a:buAutoNum type="arabicPeriod"/>
            </a:pPr>
            <a:r>
              <a:rPr lang="en-US" dirty="0" smtClean="0"/>
              <a:t>Naming, after identification the plant can be given a name.</a:t>
            </a:r>
          </a:p>
          <a:p>
            <a:pPr marL="550926" lvl="0" indent="-514350" algn="just">
              <a:buFont typeface="+mj-lt"/>
              <a:buAutoNum type="arabicPeriod"/>
            </a:pPr>
            <a:r>
              <a:rPr lang="en-US" dirty="0" smtClean="0">
                <a:solidFill>
                  <a:srgbClr val="00B0F0"/>
                </a:solidFill>
              </a:rPr>
              <a:t>Linking relationship between plants.</a:t>
            </a:r>
          </a:p>
          <a:p>
            <a:pPr marL="550926" lvl="0" indent="-514350" algn="just">
              <a:buFont typeface="+mj-lt"/>
              <a:buAutoNum type="arabicPeriod"/>
            </a:pPr>
            <a:r>
              <a:rPr lang="en-US" dirty="0" smtClean="0">
                <a:solidFill>
                  <a:srgbClr val="FFC000"/>
                </a:solidFill>
              </a:rPr>
              <a:t>Advanced definition which means the gradient from the primitive characters to the high sophisticated advanced ones.</a:t>
            </a:r>
          </a:p>
          <a:p>
            <a:endParaRPr lang="en-US" dirty="0"/>
          </a:p>
        </p:txBody>
      </p:sp>
    </p:spTree>
  </p:cSld>
  <p:clrMapOvr>
    <a:masterClrMapping/>
  </p:clrMapOvr>
  <p:transition>
    <p:wheel spokes="2"/>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8" presetClass="entr" presetSubtype="0" accel="10000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strVal val="#ppt_w*2.5"/>
                                          </p:val>
                                        </p:tav>
                                        <p:tav tm="100000">
                                          <p:val>
                                            <p:strVal val="#ppt_w"/>
                                          </p:val>
                                        </p:tav>
                                      </p:tavLst>
                                    </p:anim>
                                    <p:anim calcmode="lin" valueType="num">
                                      <p:cBhvr>
                                        <p:cTn id="8" dur="500" fill="hold"/>
                                        <p:tgtEl>
                                          <p:spTgt spid="3">
                                            <p:txEl>
                                              <p:pRg st="0" end="0"/>
                                            </p:txEl>
                                          </p:spTgt>
                                        </p:tgtEl>
                                        <p:attrNameLst>
                                          <p:attrName>ppt_h</p:attrName>
                                        </p:attrNameLst>
                                      </p:cBhvr>
                                      <p:tavLst>
                                        <p:tav tm="0">
                                          <p:val>
                                            <p:strVal val="#ppt_h*0.01"/>
                                          </p:val>
                                        </p:tav>
                                        <p:tav tm="100000">
                                          <p:val>
                                            <p:strVal val="#ppt_h"/>
                                          </p:val>
                                        </p:tav>
                                      </p:tavLst>
                                    </p:anim>
                                    <p:anim calcmode="lin" valueType="num">
                                      <p:cBhvr>
                                        <p:cTn id="9"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0" dur="500" fill="hold"/>
                                        <p:tgtEl>
                                          <p:spTgt spid="3">
                                            <p:txEl>
                                              <p:pRg st="0" end="0"/>
                                            </p:txEl>
                                          </p:spTgt>
                                        </p:tgtEl>
                                        <p:attrNameLst>
                                          <p:attrName>ppt_y</p:attrName>
                                        </p:attrNameLst>
                                      </p:cBhvr>
                                      <p:tavLst>
                                        <p:tav tm="0">
                                          <p:val>
                                            <p:strVal val="#ppt_h+1"/>
                                          </p:val>
                                        </p:tav>
                                        <p:tav tm="100000">
                                          <p:val>
                                            <p:strVal val="#ppt_y"/>
                                          </p:val>
                                        </p:tav>
                                      </p:tavLst>
                                    </p:anim>
                                    <p:animEffect transition="in" filter="fade">
                                      <p:cBhvr>
                                        <p:cTn id="11" dur="500"/>
                                        <p:tgtEl>
                                          <p:spTgt spid="3">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29" presetClass="entr" presetSubtype="0" fill="hold" nodeType="clickEffect">
                                  <p:stCondLst>
                                    <p:cond delay="0"/>
                                  </p:stCondLst>
                                  <p:childTnLst>
                                    <p:set>
                                      <p:cBhvr>
                                        <p:cTn id="15" dur="1" fill="hold">
                                          <p:stCondLst>
                                            <p:cond delay="0"/>
                                          </p:stCondLst>
                                        </p:cTn>
                                        <p:tgtEl>
                                          <p:spTgt spid="3">
                                            <p:txEl>
                                              <p:pRg st="1" end="1"/>
                                            </p:txEl>
                                          </p:spTgt>
                                        </p:tgtEl>
                                        <p:attrNameLst>
                                          <p:attrName>style.visibility</p:attrName>
                                        </p:attrNameLst>
                                      </p:cBhvr>
                                      <p:to>
                                        <p:strVal val="visible"/>
                                      </p:to>
                                    </p:set>
                                    <p:anim calcmode="lin" valueType="num">
                                      <p:cBhvr>
                                        <p:cTn id="16" dur="1000" fill="hold"/>
                                        <p:tgtEl>
                                          <p:spTgt spid="3">
                                            <p:txEl>
                                              <p:pRg st="1" end="1"/>
                                            </p:txEl>
                                          </p:spTgt>
                                        </p:tgtEl>
                                        <p:attrNameLst>
                                          <p:attrName>ppt_x</p:attrName>
                                        </p:attrNameLst>
                                      </p:cBhvr>
                                      <p:tavLst>
                                        <p:tav tm="0">
                                          <p:val>
                                            <p:strVal val="#ppt_x-.2"/>
                                          </p:val>
                                        </p:tav>
                                        <p:tav tm="100000">
                                          <p:val>
                                            <p:strVal val="#ppt_x"/>
                                          </p:val>
                                        </p:tav>
                                      </p:tavLst>
                                    </p:anim>
                                    <p:anim calcmode="lin" valueType="num">
                                      <p:cBhvr>
                                        <p:cTn id="17" dur="1000" fill="hold"/>
                                        <p:tgtEl>
                                          <p:spTgt spid="3">
                                            <p:txEl>
                                              <p:pRg st="1" end="1"/>
                                            </p:txEl>
                                          </p:spTgt>
                                        </p:tgtEl>
                                        <p:attrNameLst>
                                          <p:attrName>ppt_y</p:attrName>
                                        </p:attrNameLst>
                                      </p:cBhvr>
                                      <p:tavLst>
                                        <p:tav tm="0">
                                          <p:val>
                                            <p:strVal val="#ppt_y"/>
                                          </p:val>
                                        </p:tav>
                                        <p:tav tm="100000">
                                          <p:val>
                                            <p:strVal val="#ppt_y"/>
                                          </p:val>
                                        </p:tav>
                                      </p:tavLst>
                                    </p:anim>
                                    <p:animEffect transition="in" filter="wipe(right)" prLst="gradientSize: 0.1">
                                      <p:cBhvr>
                                        <p:cTn id="18" dur="1000"/>
                                        <p:tgtEl>
                                          <p:spTgt spid="3">
                                            <p:txEl>
                                              <p:pRg st="1" end="1"/>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29" presetClass="entr" presetSubtype="0" fill="hold" nodeType="clickEffect">
                                  <p:stCondLst>
                                    <p:cond delay="0"/>
                                  </p:stCondLst>
                                  <p:childTnLst>
                                    <p:set>
                                      <p:cBhvr>
                                        <p:cTn id="22" dur="1" fill="hold">
                                          <p:stCondLst>
                                            <p:cond delay="0"/>
                                          </p:stCondLst>
                                        </p:cTn>
                                        <p:tgtEl>
                                          <p:spTgt spid="3">
                                            <p:txEl>
                                              <p:pRg st="2" end="2"/>
                                            </p:txEl>
                                          </p:spTgt>
                                        </p:tgtEl>
                                        <p:attrNameLst>
                                          <p:attrName>style.visibility</p:attrName>
                                        </p:attrNameLst>
                                      </p:cBhvr>
                                      <p:to>
                                        <p:strVal val="visible"/>
                                      </p:to>
                                    </p:set>
                                    <p:anim calcmode="lin" valueType="num">
                                      <p:cBhvr>
                                        <p:cTn id="23" dur="1000" fill="hold"/>
                                        <p:tgtEl>
                                          <p:spTgt spid="3">
                                            <p:txEl>
                                              <p:pRg st="2" end="2"/>
                                            </p:txEl>
                                          </p:spTgt>
                                        </p:tgtEl>
                                        <p:attrNameLst>
                                          <p:attrName>ppt_x</p:attrName>
                                        </p:attrNameLst>
                                      </p:cBhvr>
                                      <p:tavLst>
                                        <p:tav tm="0">
                                          <p:val>
                                            <p:strVal val="#ppt_x-.2"/>
                                          </p:val>
                                        </p:tav>
                                        <p:tav tm="100000">
                                          <p:val>
                                            <p:strVal val="#ppt_x"/>
                                          </p:val>
                                        </p:tav>
                                      </p:tavLst>
                                    </p:anim>
                                    <p:anim calcmode="lin" valueType="num">
                                      <p:cBhvr>
                                        <p:cTn id="24" dur="1000" fill="hold"/>
                                        <p:tgtEl>
                                          <p:spTgt spid="3">
                                            <p:txEl>
                                              <p:pRg st="2" end="2"/>
                                            </p:txEl>
                                          </p:spTgt>
                                        </p:tgtEl>
                                        <p:attrNameLst>
                                          <p:attrName>ppt_y</p:attrName>
                                        </p:attrNameLst>
                                      </p:cBhvr>
                                      <p:tavLst>
                                        <p:tav tm="0">
                                          <p:val>
                                            <p:strVal val="#ppt_y"/>
                                          </p:val>
                                        </p:tav>
                                        <p:tav tm="100000">
                                          <p:val>
                                            <p:strVal val="#ppt_y"/>
                                          </p:val>
                                        </p:tav>
                                      </p:tavLst>
                                    </p:anim>
                                    <p:animEffect transition="in" filter="wipe(right)" prLst="gradientSize: 0.1">
                                      <p:cBhvr>
                                        <p:cTn id="25" dur="1000"/>
                                        <p:tgtEl>
                                          <p:spTgt spid="3">
                                            <p:txEl>
                                              <p:pRg st="2" end="2"/>
                                            </p:txEl>
                                          </p:spTgt>
                                        </p:tgtEl>
                                      </p:cBhvr>
                                    </p:animEffect>
                                  </p:childTnLst>
                                </p:cTn>
                              </p:par>
                            </p:childTnLst>
                          </p:cTn>
                        </p:par>
                      </p:childTnLst>
                    </p:cTn>
                  </p:par>
                  <p:par>
                    <p:cTn id="26" fill="hold">
                      <p:stCondLst>
                        <p:cond delay="indefinite"/>
                      </p:stCondLst>
                      <p:childTnLst>
                        <p:par>
                          <p:cTn id="27" fill="hold">
                            <p:stCondLst>
                              <p:cond delay="0"/>
                            </p:stCondLst>
                            <p:childTnLst>
                              <p:par>
                                <p:cTn id="28" presetID="29" presetClass="entr" presetSubtype="0" fill="hold" nodeType="clickEffect">
                                  <p:stCondLst>
                                    <p:cond delay="0"/>
                                  </p:stCondLst>
                                  <p:childTnLst>
                                    <p:set>
                                      <p:cBhvr>
                                        <p:cTn id="29" dur="1" fill="hold">
                                          <p:stCondLst>
                                            <p:cond delay="0"/>
                                          </p:stCondLst>
                                        </p:cTn>
                                        <p:tgtEl>
                                          <p:spTgt spid="3">
                                            <p:txEl>
                                              <p:pRg st="3" end="3"/>
                                            </p:txEl>
                                          </p:spTgt>
                                        </p:tgtEl>
                                        <p:attrNameLst>
                                          <p:attrName>style.visibility</p:attrName>
                                        </p:attrNameLst>
                                      </p:cBhvr>
                                      <p:to>
                                        <p:strVal val="visible"/>
                                      </p:to>
                                    </p:set>
                                    <p:anim calcmode="lin" valueType="num">
                                      <p:cBhvr>
                                        <p:cTn id="30" dur="1000" fill="hold"/>
                                        <p:tgtEl>
                                          <p:spTgt spid="3">
                                            <p:txEl>
                                              <p:pRg st="3" end="3"/>
                                            </p:txEl>
                                          </p:spTgt>
                                        </p:tgtEl>
                                        <p:attrNameLst>
                                          <p:attrName>ppt_x</p:attrName>
                                        </p:attrNameLst>
                                      </p:cBhvr>
                                      <p:tavLst>
                                        <p:tav tm="0">
                                          <p:val>
                                            <p:strVal val="#ppt_x-.2"/>
                                          </p:val>
                                        </p:tav>
                                        <p:tav tm="100000">
                                          <p:val>
                                            <p:strVal val="#ppt_x"/>
                                          </p:val>
                                        </p:tav>
                                      </p:tavLst>
                                    </p:anim>
                                    <p:anim calcmode="lin" valueType="num">
                                      <p:cBhvr>
                                        <p:cTn id="31" dur="1000" fill="hold"/>
                                        <p:tgtEl>
                                          <p:spTgt spid="3">
                                            <p:txEl>
                                              <p:pRg st="3" end="3"/>
                                            </p:txEl>
                                          </p:spTgt>
                                        </p:tgtEl>
                                        <p:attrNameLst>
                                          <p:attrName>ppt_y</p:attrName>
                                        </p:attrNameLst>
                                      </p:cBhvr>
                                      <p:tavLst>
                                        <p:tav tm="0">
                                          <p:val>
                                            <p:strVal val="#ppt_y"/>
                                          </p:val>
                                        </p:tav>
                                        <p:tav tm="100000">
                                          <p:val>
                                            <p:strVal val="#ppt_y"/>
                                          </p:val>
                                        </p:tav>
                                      </p:tavLst>
                                    </p:anim>
                                    <p:animEffect transition="in" filter="wipe(right)" prLst="gradientSize: 0.1">
                                      <p:cBhvr>
                                        <p:cTn id="32" dur="1000"/>
                                        <p:tgtEl>
                                          <p:spTgt spid="3">
                                            <p:txEl>
                                              <p:pRg st="3" end="3"/>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29" presetClass="entr" presetSubtype="0" fill="hold" nodeType="clickEffect">
                                  <p:stCondLst>
                                    <p:cond delay="0"/>
                                  </p:stCondLst>
                                  <p:childTnLst>
                                    <p:set>
                                      <p:cBhvr>
                                        <p:cTn id="36" dur="1" fill="hold">
                                          <p:stCondLst>
                                            <p:cond delay="0"/>
                                          </p:stCondLst>
                                        </p:cTn>
                                        <p:tgtEl>
                                          <p:spTgt spid="3">
                                            <p:txEl>
                                              <p:pRg st="4" end="4"/>
                                            </p:txEl>
                                          </p:spTgt>
                                        </p:tgtEl>
                                        <p:attrNameLst>
                                          <p:attrName>style.visibility</p:attrName>
                                        </p:attrNameLst>
                                      </p:cBhvr>
                                      <p:to>
                                        <p:strVal val="visible"/>
                                      </p:to>
                                    </p:set>
                                    <p:anim calcmode="lin" valueType="num">
                                      <p:cBhvr>
                                        <p:cTn id="37" dur="1000" fill="hold"/>
                                        <p:tgtEl>
                                          <p:spTgt spid="3">
                                            <p:txEl>
                                              <p:pRg st="4" end="4"/>
                                            </p:txEl>
                                          </p:spTgt>
                                        </p:tgtEl>
                                        <p:attrNameLst>
                                          <p:attrName>ppt_x</p:attrName>
                                        </p:attrNameLst>
                                      </p:cBhvr>
                                      <p:tavLst>
                                        <p:tav tm="0">
                                          <p:val>
                                            <p:strVal val="#ppt_x-.2"/>
                                          </p:val>
                                        </p:tav>
                                        <p:tav tm="100000">
                                          <p:val>
                                            <p:strVal val="#ppt_x"/>
                                          </p:val>
                                        </p:tav>
                                      </p:tavLst>
                                    </p:anim>
                                    <p:anim calcmode="lin" valueType="num">
                                      <p:cBhvr>
                                        <p:cTn id="38" dur="1000" fill="hold"/>
                                        <p:tgtEl>
                                          <p:spTgt spid="3">
                                            <p:txEl>
                                              <p:pRg st="4" end="4"/>
                                            </p:txEl>
                                          </p:spTgt>
                                        </p:tgtEl>
                                        <p:attrNameLst>
                                          <p:attrName>ppt_y</p:attrName>
                                        </p:attrNameLst>
                                      </p:cBhvr>
                                      <p:tavLst>
                                        <p:tav tm="0">
                                          <p:val>
                                            <p:strVal val="#ppt_y"/>
                                          </p:val>
                                        </p:tav>
                                        <p:tav tm="100000">
                                          <p:val>
                                            <p:strVal val="#ppt_y"/>
                                          </p:val>
                                        </p:tav>
                                      </p:tavLst>
                                    </p:anim>
                                    <p:animEffect transition="in" filter="wipe(right)" prLst="gradientSize: 0.1">
                                      <p:cBhvr>
                                        <p:cTn id="39" dur="1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Technic">
  <a:themeElements>
    <a:clrScheme name="Technic">
      <a:dk1>
        <a:sysClr val="windowText" lastClr="000000"/>
      </a:dk1>
      <a:lt1>
        <a:sysClr val="window" lastClr="FFFFFF"/>
      </a:lt1>
      <a:dk2>
        <a:srgbClr val="3B3B3B"/>
      </a:dk2>
      <a:lt2>
        <a:srgbClr val="D4D2D0"/>
      </a:lt2>
      <a:accent1>
        <a:srgbClr val="6EA0B0"/>
      </a:accent1>
      <a:accent2>
        <a:srgbClr val="CCAF0A"/>
      </a:accent2>
      <a:accent3>
        <a:srgbClr val="8D89A4"/>
      </a:accent3>
      <a:accent4>
        <a:srgbClr val="748560"/>
      </a:accent4>
      <a:accent5>
        <a:srgbClr val="9E9273"/>
      </a:accent5>
      <a:accent6>
        <a:srgbClr val="7E848D"/>
      </a:accent6>
      <a:hlink>
        <a:srgbClr val="00C8C3"/>
      </a:hlink>
      <a:folHlink>
        <a:srgbClr val="A116E0"/>
      </a:folHlink>
    </a:clrScheme>
    <a:fontScheme name="Technic">
      <a:majorFont>
        <a:latin typeface="Franklin Gothic Book"/>
        <a:ea typeface=""/>
        <a:cs typeface=""/>
        <a:font script="Jpan" typeface="ＭＳ Ｐゴシック"/>
        <a:font script="Hang" typeface="HY견고딕"/>
        <a:font script="Hans" typeface="宋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HGｺﾞｼｯｸM"/>
        <a:font script="Hang" typeface="HY중고딕"/>
        <a:font script="Hans" typeface="黑体"/>
        <a:font script="Hant" typeface="微軟正黑體"/>
        <a:font script="Arab" typeface="Tahoma"/>
        <a:font script="Hebr" typeface="Levenim MT"/>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Technic">
      <a:fillStyleLst>
        <a:solidFill>
          <a:schemeClr val="phClr"/>
        </a:solidFill>
        <a:gradFill rotWithShape="1">
          <a:gsLst>
            <a:gs pos="0">
              <a:schemeClr val="phClr">
                <a:tint val="1000"/>
              </a:schemeClr>
            </a:gs>
            <a:gs pos="68000">
              <a:schemeClr val="phClr">
                <a:tint val="77000"/>
              </a:schemeClr>
            </a:gs>
            <a:gs pos="81000">
              <a:schemeClr val="phClr">
                <a:tint val="79000"/>
              </a:schemeClr>
            </a:gs>
            <a:gs pos="86000">
              <a:schemeClr val="phClr">
                <a:tint val="73000"/>
              </a:schemeClr>
            </a:gs>
            <a:gs pos="100000">
              <a:schemeClr val="phClr">
                <a:tint val="35000"/>
              </a:schemeClr>
            </a:gs>
          </a:gsLst>
          <a:lin ang="5400000" scaled="1"/>
        </a:gradFill>
        <a:gradFill rotWithShape="1">
          <a:gsLst>
            <a:gs pos="0">
              <a:schemeClr val="phClr">
                <a:tint val="73000"/>
                <a:satMod val="150000"/>
              </a:schemeClr>
            </a:gs>
            <a:gs pos="25000">
              <a:schemeClr val="phClr">
                <a:tint val="96000"/>
                <a:shade val="80000"/>
                <a:satMod val="105000"/>
              </a:schemeClr>
            </a:gs>
            <a:gs pos="38000">
              <a:schemeClr val="phClr">
                <a:tint val="96000"/>
                <a:shade val="59000"/>
                <a:satMod val="120000"/>
              </a:schemeClr>
            </a:gs>
            <a:gs pos="55000">
              <a:schemeClr val="phClr">
                <a:shade val="57000"/>
                <a:satMod val="120000"/>
              </a:schemeClr>
            </a:gs>
            <a:gs pos="80000">
              <a:schemeClr val="phClr">
                <a:shade val="56000"/>
                <a:satMod val="145000"/>
              </a:schemeClr>
            </a:gs>
            <a:gs pos="88000">
              <a:schemeClr val="phClr">
                <a:shade val="63000"/>
                <a:satMod val="160000"/>
              </a:schemeClr>
            </a:gs>
            <a:gs pos="100000">
              <a:schemeClr val="phClr">
                <a:tint val="99555"/>
                <a:satMod val="155000"/>
              </a:schemeClr>
            </a:gs>
          </a:gsLst>
          <a:lin ang="5400000" scaled="1"/>
        </a:gradFill>
      </a:fillStyleLst>
      <a:lnStyleLst>
        <a:ln w="9525" cap="flat" cmpd="sng" algn="ctr">
          <a:solidFill>
            <a:schemeClr val="phClr">
              <a:shade val="60000"/>
              <a:satMod val="300000"/>
            </a:schemeClr>
          </a:solidFill>
          <a:prstDash val="solid"/>
        </a:ln>
        <a:ln w="19050" cap="flat" cmpd="sng" algn="ctr">
          <a:solidFill>
            <a:schemeClr val="phClr"/>
          </a:solidFill>
          <a:prstDash val="solid"/>
        </a:ln>
        <a:ln w="19050" cap="flat" cmpd="sng" algn="ctr">
          <a:solidFill>
            <a:schemeClr val="phClr"/>
          </a:solidFill>
          <a:prstDash val="solid"/>
        </a:ln>
      </a:lnStyleLst>
      <a:effectStyleLst>
        <a:effectStyle>
          <a:effectLst>
            <a:glow rad="63500">
              <a:schemeClr val="phClr">
                <a:tint val="30000"/>
                <a:shade val="95000"/>
                <a:satMod val="300000"/>
                <a:alpha val="50000"/>
              </a:schemeClr>
            </a:glow>
          </a:effectLst>
        </a:effectStyle>
        <a:effectStyle>
          <a:effectLst>
            <a:glow rad="70000">
              <a:schemeClr val="phClr">
                <a:tint val="30000"/>
                <a:shade val="95000"/>
                <a:satMod val="300000"/>
                <a:alpha val="50000"/>
              </a:schemeClr>
            </a:glow>
          </a:effectLst>
        </a:effectStyle>
        <a:effectStyle>
          <a:effectLst>
            <a:glow rad="76200">
              <a:schemeClr val="phClr">
                <a:tint val="30000"/>
                <a:shade val="95000"/>
                <a:satMod val="300000"/>
                <a:alpha val="50000"/>
              </a:schemeClr>
            </a:glow>
          </a:effectLst>
          <a:scene3d>
            <a:camera prst="orthographicFront" fov="0">
              <a:rot lat="0" lon="0" rev="0"/>
            </a:camera>
            <a:lightRig rig="harsh" dir="t">
              <a:rot lat="6000000" lon="6000000" rev="0"/>
            </a:lightRig>
          </a:scene3d>
          <a:sp3d contourW="10000" prstMaterial="metal">
            <a:bevelT w="20000" h="9000" prst="softRound"/>
            <a:contourClr>
              <a:schemeClr val="phClr">
                <a:shade val="30000"/>
                <a:satMod val="200000"/>
              </a:schemeClr>
            </a:contourClr>
          </a:sp3d>
        </a:effectStyle>
      </a:effectStyleLst>
      <a:bgFillStyleLst>
        <a:solidFill>
          <a:schemeClr val="phClr"/>
        </a:solidFill>
        <a:gradFill rotWithShape="1">
          <a:gsLst>
            <a:gs pos="0">
              <a:schemeClr val="phClr">
                <a:shade val="40000"/>
                <a:satMod val="150000"/>
              </a:schemeClr>
            </a:gs>
            <a:gs pos="30000">
              <a:schemeClr val="phClr">
                <a:shade val="60000"/>
                <a:satMod val="150000"/>
              </a:schemeClr>
            </a:gs>
            <a:gs pos="100000">
              <a:schemeClr val="phClr">
                <a:tint val="83000"/>
                <a:satMod val="200000"/>
              </a:schemeClr>
            </a:gs>
          </a:gsLst>
          <a:lin ang="13000000" scaled="0"/>
        </a:gradFill>
        <a:gradFill rotWithShape="1">
          <a:gsLst>
            <a:gs pos="0">
              <a:schemeClr val="phClr">
                <a:tint val="78000"/>
                <a:satMod val="220000"/>
              </a:schemeClr>
            </a:gs>
            <a:gs pos="100000">
              <a:schemeClr val="phClr">
                <a:shade val="35000"/>
                <a:satMod val="155000"/>
              </a:schemeClr>
            </a:gs>
          </a:gsLst>
          <a:path path="circle">
            <a:fillToRect l="60000" t="50000" r="4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99436859A381F347977C19537A0933FC" ma:contentTypeVersion="0" ma:contentTypeDescription="Create a new document." ma:contentTypeScope="" ma:versionID="021990f7ec8470574b13b8b644a60d1d">
  <xsd:schema xmlns:xsd="http://www.w3.org/2001/XMLSchema" xmlns:p="http://schemas.microsoft.com/office/2006/metadata/properties" targetNamespace="http://schemas.microsoft.com/office/2006/metadata/properties" ma:root="true" ma:fieldsID="4aeb20c0e3442673af7ee10786458764">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2.xml><?xml version="1.0" encoding="utf-8"?>
<p:properties xmlns:p="http://schemas.microsoft.com/office/2006/metadata/properties" xmlns:xsi="http://www.w3.org/2001/XMLSchema-instanc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B36C80EF-2CB2-4459-B8C7-B787E3C4FC7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customXml/itemProps2.xml><?xml version="1.0" encoding="utf-8"?>
<ds:datastoreItem xmlns:ds="http://schemas.openxmlformats.org/officeDocument/2006/customXml" ds:itemID="{FA097576-4881-47FB-AA99-723A7F51E719}">
  <ds:schemaRefs>
    <ds:schemaRef ds:uri="http://schemas.microsoft.com/office/2006/metadata/properties"/>
  </ds:schemaRefs>
</ds:datastoreItem>
</file>

<file path=customXml/itemProps3.xml><?xml version="1.0" encoding="utf-8"?>
<ds:datastoreItem xmlns:ds="http://schemas.openxmlformats.org/officeDocument/2006/customXml" ds:itemID="{CAF39F4B-C717-457C-8D82-1E6ECD81070E}">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Technic</Template>
  <TotalTime>91</TotalTime>
  <Words>1250</Words>
  <Application>Microsoft Office PowerPoint</Application>
  <PresentationFormat>On-screen Show (4:3)</PresentationFormat>
  <Paragraphs>112</Paragraphs>
  <Slides>20</Slides>
  <Notes>0</Notes>
  <HiddenSlides>0</HiddenSlides>
  <MMClips>0</MMClips>
  <ScaleCrop>false</ScaleCrop>
  <HeadingPairs>
    <vt:vector size="4" baseType="variant">
      <vt:variant>
        <vt:lpstr>Theme</vt:lpstr>
      </vt:variant>
      <vt:variant>
        <vt:i4>1</vt:i4>
      </vt:variant>
      <vt:variant>
        <vt:lpstr>Slide Titles</vt:lpstr>
      </vt:variant>
      <vt:variant>
        <vt:i4>20</vt:i4>
      </vt:variant>
    </vt:vector>
  </HeadingPairs>
  <TitlesOfParts>
    <vt:vector size="21" baseType="lpstr">
      <vt:lpstr>Technic</vt:lpstr>
      <vt:lpstr>Principals of Flowering Plants Taxonomy  BOT 222</vt:lpstr>
      <vt:lpstr>University Vision and Mission</vt:lpstr>
      <vt:lpstr>College of science vision and Mission</vt:lpstr>
      <vt:lpstr>Botany department Vision and Mission</vt:lpstr>
      <vt:lpstr>  Course Description </vt:lpstr>
      <vt:lpstr>Introduction</vt:lpstr>
      <vt:lpstr>The need of plant classification</vt:lpstr>
      <vt:lpstr>Slide 8</vt:lpstr>
      <vt:lpstr>The main objectives of plant taxonomy:</vt:lpstr>
      <vt:lpstr>Taxonomical terminology:</vt:lpstr>
      <vt:lpstr>Slide 11</vt:lpstr>
      <vt:lpstr>History of plant taxonomy science:</vt:lpstr>
      <vt:lpstr>Slide 13</vt:lpstr>
      <vt:lpstr>Slide 14</vt:lpstr>
      <vt:lpstr>Development of system of plant taxonomy</vt:lpstr>
      <vt:lpstr>Different systems and patens were used across successive times for plant division:</vt:lpstr>
      <vt:lpstr>Slide 17</vt:lpstr>
      <vt:lpstr>Slide 18</vt:lpstr>
      <vt:lpstr>Slide 19</vt:lpstr>
      <vt:lpstr>Slide 20</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Principals of Flowering Plants Taxonomy  BOT 222</dc:title>
  <dc:creator>Seham</dc:creator>
  <cp:lastModifiedBy>seham</cp:lastModifiedBy>
  <cp:revision>12</cp:revision>
  <dcterms:created xsi:type="dcterms:W3CDTF">2010-09-25T21:59:26Z</dcterms:created>
  <dcterms:modified xsi:type="dcterms:W3CDTF">2017-01-25T07:16:56Z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0x01010099436859A381F347977C19537A0933FC</vt:lpwstr>
  </property>
</Properties>
</file>

<file path=docProps/thumbnail.jpeg>
</file>