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1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6BDEE-CAA8-433F-A2F8-75EBFE944A02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317E6-35E1-46EC-843F-2AE06F12A5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80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5208D04-5451-472C-B1E0-437A7D450695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2346C-8607-4E93-8CBC-7809D80ED1C5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2527-4412-423C-8346-740A594E37F9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FEBB690-356D-4D7F-BB3E-973772121A14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Afnan Al-Subaihin</a:t>
            </a:r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33A30EE-2754-40C9-997A-374FA1D2B468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A1BBB-A7FD-4B08-90AC-F83043729443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6BE6-272A-4C16-9745-E00E0185F5EC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28E067-2589-42DF-B6D6-F28BB4016611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Afnan Al-Subaihin</a:t>
            </a:r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3387A-71CC-44F2-B3E5-58D20D39BEBD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4E79137-FBDD-4DBC-939C-EAEA809F6CCE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Afnan Al-Subaihin</a:t>
            </a: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313AF5-98FD-4257-ABC2-4090E5E5C591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Afnan Al-Subaihin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B0DC63-272C-4E0C-96B8-DB28391D726E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Afnan Al-Subaihin</a:t>
            </a:r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otepad++" TargetMode="External"/><Relationship Id="rId2" Type="http://schemas.openxmlformats.org/officeDocument/2006/relationships/hyperlink" Target="http://www.slideshare.net/LearningNerd/how-to-make-html-and-css-fil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4286256"/>
            <a:ext cx="6172200" cy="1894362"/>
          </a:xfrm>
        </p:spPr>
        <p:txBody>
          <a:bodyPr/>
          <a:lstStyle/>
          <a:p>
            <a:r>
              <a:rPr lang="en-US" dirty="0" smtClean="0"/>
              <a:t>How to Make HTML and CSS Files Using Notepad++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pic>
        <p:nvPicPr>
          <p:cNvPr id="1026" name="Picture 2" descr="C:\Users\Afnan\Desktop\File-Adobe-Dreamweaver-HTML-01-ic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71480"/>
            <a:ext cx="3429024" cy="3429024"/>
          </a:xfrm>
          <a:prstGeom prst="rect">
            <a:avLst/>
          </a:prstGeom>
          <a:noFill/>
        </p:spPr>
      </p:pic>
      <p:pic>
        <p:nvPicPr>
          <p:cNvPr id="1027" name="Picture 3" descr="C:\Users\Afnan\Desktop\Notepad_plus_plu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571480"/>
            <a:ext cx="3581408" cy="3581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428736"/>
            <a:ext cx="5214974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Open Notepad++</a:t>
            </a:r>
          </a:p>
          <a:p>
            <a:r>
              <a:rPr lang="en-US" dirty="0" smtClean="0"/>
              <a:t>Start menu </a:t>
            </a:r>
            <a:r>
              <a:rPr lang="en-US" dirty="0" smtClean="0">
                <a:sym typeface="Wingdings 3"/>
              </a:rPr>
              <a:t></a:t>
            </a:r>
            <a:r>
              <a:rPr lang="en-US" dirty="0" smtClean="0"/>
              <a:t> All Programs </a:t>
            </a:r>
            <a:r>
              <a:rPr lang="en-US" dirty="0" smtClean="0">
                <a:sym typeface="Wingdings 3"/>
              </a:rPr>
              <a:t></a:t>
            </a:r>
            <a:r>
              <a:rPr lang="en-US" dirty="0" smtClean="0"/>
              <a:t> Notepad++ </a:t>
            </a:r>
            <a:r>
              <a:rPr lang="en-US" dirty="0" smtClean="0">
                <a:sym typeface="Wingdings 3"/>
              </a:rPr>
              <a:t></a:t>
            </a:r>
            <a:r>
              <a:rPr lang="en-US" dirty="0" smtClean="0"/>
              <a:t> Notepad++</a:t>
            </a:r>
          </a:p>
          <a:p>
            <a:pPr lvl="0">
              <a:defRPr/>
            </a:pPr>
            <a:r>
              <a:rPr lang="en-US" dirty="0" smtClean="0"/>
              <a:t>You may also use the regular Notepad. But notepad++ provide:</a:t>
            </a:r>
          </a:p>
          <a:p>
            <a:pPr lvl="1">
              <a:defRPr/>
            </a:pPr>
            <a:r>
              <a:rPr lang="en-US" dirty="0" smtClean="0"/>
              <a:t>Tabbed Document Interface</a:t>
            </a:r>
          </a:p>
          <a:p>
            <a:pPr lvl="1">
              <a:defRPr/>
            </a:pPr>
            <a:r>
              <a:rPr lang="en-US" dirty="0" smtClean="0"/>
              <a:t>Syntax highlighting</a:t>
            </a:r>
          </a:p>
          <a:p>
            <a:pPr lvl="1">
              <a:defRPr/>
            </a:pPr>
            <a:r>
              <a:rPr lang="en-US" dirty="0" smtClean="0"/>
              <a:t>Indentation of code</a:t>
            </a:r>
          </a:p>
          <a:p>
            <a:pPr lvl="1">
              <a:defRPr/>
            </a:pPr>
            <a:r>
              <a:rPr lang="en-US" dirty="0" smtClean="0"/>
              <a:t>Detection of tags and their closing tags.</a:t>
            </a:r>
          </a:p>
          <a:p>
            <a:pPr lvl="1">
              <a:defRPr/>
            </a:pPr>
            <a:r>
              <a:rPr lang="en-US" dirty="0" smtClean="0"/>
              <a:t>Tree view of the code.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428604"/>
            <a:ext cx="3000396" cy="6057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-1285916" y="3214686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6724650" cy="5676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Save the file:</a:t>
            </a:r>
          </a:p>
          <a:p>
            <a:r>
              <a:rPr lang="en-US" dirty="0" smtClean="0"/>
              <a:t>File </a:t>
            </a:r>
            <a:r>
              <a:rPr lang="en-US" dirty="0" smtClean="0">
                <a:sym typeface="Wingdings 3"/>
              </a:rPr>
              <a:t></a:t>
            </a:r>
            <a:r>
              <a:rPr lang="en-US" dirty="0" smtClean="0"/>
              <a:t> Save As (or </a:t>
            </a:r>
            <a:r>
              <a:rPr lang="en-US" dirty="0" err="1" smtClean="0"/>
              <a:t>Alt+Ctrl+s</a:t>
            </a:r>
            <a:r>
              <a:rPr lang="en-US" dirty="0" smtClean="0"/>
              <a:t>)</a:t>
            </a:r>
          </a:p>
          <a:p>
            <a:r>
              <a:rPr lang="en-US" dirty="0" smtClean="0"/>
              <a:t>Select File format. Either by: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Choosing the desired format from the types list.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Write .html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77072"/>
            <a:ext cx="7667656" cy="1000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5514988" cy="4572000"/>
          </a:xfrm>
        </p:spPr>
        <p:txBody>
          <a:bodyPr/>
          <a:lstStyle/>
          <a:p>
            <a:r>
              <a:rPr lang="en-US" dirty="0" smtClean="0"/>
              <a:t>View the webpage:</a:t>
            </a:r>
          </a:p>
          <a:p>
            <a:pPr marL="563563" lvl="1" indent="-215900"/>
            <a:r>
              <a:rPr lang="en-US" dirty="0" smtClean="0"/>
              <a:t>Double click on the file you have just saved will open in the default web browser.</a:t>
            </a:r>
          </a:p>
          <a:p>
            <a:pPr marL="563563" lvl="1" indent="-215900"/>
            <a:endParaRPr lang="en-US" dirty="0"/>
          </a:p>
          <a:p>
            <a:pPr marL="563563" lvl="1" indent="-215900"/>
            <a:endParaRPr lang="en-US" dirty="0" smtClean="0"/>
          </a:p>
          <a:p>
            <a:pPr marL="563563" lvl="1" indent="-215900">
              <a:buNone/>
            </a:pPr>
            <a:endParaRPr lang="en-US" dirty="0" smtClean="0"/>
          </a:p>
          <a:p>
            <a:pPr marL="563563" lvl="1" indent="-215900"/>
            <a:r>
              <a:rPr lang="en-US" dirty="0" smtClean="0"/>
              <a:t>From Notepad++ run tap:</a:t>
            </a:r>
            <a:br>
              <a:rPr lang="en-US" dirty="0" smtClean="0"/>
            </a:br>
            <a:r>
              <a:rPr lang="en-US" dirty="0" smtClean="0"/>
              <a:t>Choose the browser you like.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r="17314"/>
          <a:stretch/>
        </p:blipFill>
        <p:spPr bwMode="auto">
          <a:xfrm>
            <a:off x="2987824" y="2613007"/>
            <a:ext cx="4121494" cy="117324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7814" y="1268760"/>
            <a:ext cx="1143008" cy="1167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37"/>
          <a:stretch/>
        </p:blipFill>
        <p:spPr bwMode="auto">
          <a:xfrm>
            <a:off x="5048571" y="4040527"/>
            <a:ext cx="3096344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Editing the file:</a:t>
            </a:r>
          </a:p>
          <a:p>
            <a:pPr marL="514350" lvl="1" indent="-282575">
              <a:buFont typeface="+mj-lt"/>
              <a:buAutoNum type="arabicParenR"/>
            </a:pPr>
            <a:r>
              <a:rPr lang="en-US" dirty="0" smtClean="0"/>
              <a:t>Right-click the file </a:t>
            </a:r>
            <a:r>
              <a:rPr lang="en-US" dirty="0" smtClean="0">
                <a:sym typeface="Wingdings 3"/>
              </a:rPr>
              <a:t></a:t>
            </a:r>
            <a:r>
              <a:rPr lang="en-US" dirty="0" smtClean="0"/>
              <a:t> Edit with </a:t>
            </a:r>
            <a:br>
              <a:rPr lang="en-US" dirty="0" smtClean="0"/>
            </a:br>
            <a:r>
              <a:rPr lang="en-US" dirty="0" smtClean="0"/>
              <a:t>Notepad++</a:t>
            </a:r>
          </a:p>
          <a:p>
            <a:pPr marL="514350" lvl="1" indent="-282575">
              <a:buFont typeface="+mj-lt"/>
              <a:buAutoNum type="arabicParenR"/>
            </a:pPr>
            <a:r>
              <a:rPr lang="en-US" dirty="0" smtClean="0"/>
              <a:t>From File tap in Notepad++ </a:t>
            </a:r>
            <a:br>
              <a:rPr lang="en-US" dirty="0" smtClean="0"/>
            </a:br>
            <a:r>
              <a:rPr lang="en-US" dirty="0" smtClean="0"/>
              <a:t>click open.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628799"/>
            <a:ext cx="2064314" cy="1642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933056"/>
            <a:ext cx="5543550" cy="1409700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6" b="4033"/>
          <a:stretch/>
        </p:blipFill>
        <p:spPr bwMode="auto">
          <a:xfrm>
            <a:off x="331251" y="692696"/>
            <a:ext cx="7697133" cy="5351720"/>
          </a:xfrm>
          <a:prstGeom prst="rect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498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http://www.slideshare.net/LearningNerd/how-to-make-html-and-css-files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http://en.wikipedia.org/wiki/Notepad%2B%2B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Afnan Al-Subaihin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147</TotalTime>
  <Words>158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Century Schoolbook</vt:lpstr>
      <vt:lpstr>Times New Roman</vt:lpstr>
      <vt:lpstr>Wingdings</vt:lpstr>
      <vt:lpstr>Wingdings 2</vt:lpstr>
      <vt:lpstr>Wingdings 3</vt:lpstr>
      <vt:lpstr>Oriel</vt:lpstr>
      <vt:lpstr>How to Make HTML and CSS Files Using Notepad++</vt:lpstr>
      <vt:lpstr>Step 1</vt:lpstr>
      <vt:lpstr>PowerPoint Presentation</vt:lpstr>
      <vt:lpstr>Step 2</vt:lpstr>
      <vt:lpstr>Step 3</vt:lpstr>
      <vt:lpstr>Step 4</vt:lpstr>
      <vt:lpstr>PowerPoint Presentation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Make HTML and CSS Files Using Notepad++</dc:title>
  <dc:creator>Afnan  A. AlSubaihin</dc:creator>
  <cp:lastModifiedBy>safaa</cp:lastModifiedBy>
  <cp:revision>24</cp:revision>
  <dcterms:created xsi:type="dcterms:W3CDTF">2010-03-06T12:16:31Z</dcterms:created>
  <dcterms:modified xsi:type="dcterms:W3CDTF">2016-10-17T08:26:49Z</dcterms:modified>
</cp:coreProperties>
</file>