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314" autoAdjust="0"/>
  </p:normalViewPr>
  <p:slideViewPr>
    <p:cSldViewPr>
      <p:cViewPr>
        <p:scale>
          <a:sx n="90" d="100"/>
          <a:sy n="90" d="100"/>
        </p:scale>
        <p:origin x="-522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B621C-20B1-4E96-9059-1DEFEE22B6E5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Slides Prof. Dr Ali M Alsamhan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2C679-0BDB-4AA3-A10F-B57A0D96E3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0E8BA-99BD-4099-B7E4-944CC6C6FA09}" type="datetimeFigureOut">
              <a:rPr lang="en-US" smtClean="0"/>
              <a:pPr/>
              <a:t>8/31/2014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Slides Prof. Dr Ali M Alsamhan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2C16C-1078-4DFD-ABB6-41F1EF197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258C-9788-4C4F-AA5D-8FA228754F85}" type="datetime1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687C-2514-4E1B-9A00-FC2235B9B2B4}" type="datetime1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A5EBA-4B4C-4686-9AD2-055E523365DF}" type="datetime1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A616-0130-493E-A331-009535887436}" type="datetime1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E10A-E886-4B09-B4F6-53CBC4831E5B}" type="datetime1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67D4-13BC-4F70-A9CD-24D43C50397F}" type="datetime1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07F87-7059-40C5-89CB-6C78C8A870FF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5BB0-91D9-41FC-A7BA-07E848B545CC}" type="datetime1">
              <a:rPr lang="en-US" smtClean="0"/>
              <a:t>8/31/2014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66E87-279F-4BFD-B494-D385AA03BDD7}" type="datetime1">
              <a:rPr lang="en-US" smtClean="0"/>
              <a:t>8/31/2014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91CA-D91A-42FE-91C5-4579AD3CC7FF}" type="datetime1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E637-FB9C-47F7-B148-940FD9FA97D4}" type="datetime1">
              <a:rPr lang="en-US" smtClean="0"/>
              <a:t>8/31/2014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Course Catalogue Data: Manufacturing Process IE252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444F986-4998-438E-8CAB-FDCBF5386172}" type="datetime1">
              <a:rPr lang="en-US" smtClean="0"/>
              <a:t>8/31/2014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Manufacturing Processes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2643182"/>
            <a:ext cx="6400800" cy="571504"/>
          </a:xfrm>
        </p:spPr>
        <p:txBody>
          <a:bodyPr/>
          <a:lstStyle/>
          <a:p>
            <a:r>
              <a:rPr lang="en-US" dirty="0" smtClean="0"/>
              <a:t>Course Data Catalogue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6445" t="20508" r="5664" b="46875"/>
          <a:stretch>
            <a:fillRect/>
          </a:stretch>
        </p:blipFill>
        <p:spPr bwMode="auto">
          <a:xfrm>
            <a:off x="428596" y="3270492"/>
            <a:ext cx="7993228" cy="237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7617" t="60059" r="1562" b="26025"/>
          <a:stretch>
            <a:fillRect/>
          </a:stretch>
        </p:blipFill>
        <p:spPr bwMode="auto">
          <a:xfrm>
            <a:off x="357158" y="285728"/>
            <a:ext cx="7576182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 rot="19144095">
            <a:off x="7295662" y="589133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Content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7158" y="1284272"/>
            <a:ext cx="778674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 l="4687" t="35889" r="18554" b="38476"/>
          <a:stretch>
            <a:fillRect/>
          </a:stretch>
        </p:blipFill>
        <p:spPr bwMode="auto">
          <a:xfrm>
            <a:off x="0" y="1571612"/>
            <a:ext cx="8358214" cy="223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7617" t="60059" r="1562" b="26025"/>
          <a:stretch>
            <a:fillRect/>
          </a:stretch>
        </p:blipFill>
        <p:spPr bwMode="auto">
          <a:xfrm>
            <a:off x="357158" y="285728"/>
            <a:ext cx="7576182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 rot="19144095">
            <a:off x="7295662" y="589133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Content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7158" y="1284272"/>
            <a:ext cx="778674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/>
          <a:srcRect l="4687" t="46875" r="19140" b="25293"/>
          <a:stretch>
            <a:fillRect/>
          </a:stretch>
        </p:blipFill>
        <p:spPr bwMode="auto">
          <a:xfrm>
            <a:off x="142844" y="1643050"/>
            <a:ext cx="8143932" cy="2380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7617" t="60059" r="1562" b="26025"/>
          <a:stretch>
            <a:fillRect/>
          </a:stretch>
        </p:blipFill>
        <p:spPr bwMode="auto">
          <a:xfrm>
            <a:off x="357158" y="285728"/>
            <a:ext cx="7576182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 rot="19144095">
            <a:off x="7295662" y="589133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Content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7158" y="1284272"/>
            <a:ext cx="778674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 l="4687" t="24902" r="15039" b="31153"/>
          <a:stretch>
            <a:fillRect/>
          </a:stretch>
        </p:blipFill>
        <p:spPr bwMode="auto">
          <a:xfrm>
            <a:off x="357158" y="1357298"/>
            <a:ext cx="7715304" cy="3378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/>
          <a:srcRect l="6640" t="56592" r="18359" b="36084"/>
          <a:stretch>
            <a:fillRect/>
          </a:stretch>
        </p:blipFill>
        <p:spPr bwMode="auto">
          <a:xfrm>
            <a:off x="325259" y="4857760"/>
            <a:ext cx="7429552" cy="580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7617" t="60059" r="1562" b="26025"/>
          <a:stretch>
            <a:fillRect/>
          </a:stretch>
        </p:blipFill>
        <p:spPr bwMode="auto">
          <a:xfrm>
            <a:off x="357158" y="285728"/>
            <a:ext cx="7576182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 rot="19144095">
            <a:off x="7295662" y="589133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Content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7158" y="1284272"/>
            <a:ext cx="778674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/>
          <a:srcRect l="11719" t="16846" r="16211" b="42469"/>
          <a:stretch>
            <a:fillRect/>
          </a:stretch>
        </p:blipFill>
        <p:spPr bwMode="auto">
          <a:xfrm>
            <a:off x="428595" y="1357298"/>
            <a:ext cx="7909207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7617" t="60059" r="1562" b="26025"/>
          <a:stretch>
            <a:fillRect/>
          </a:stretch>
        </p:blipFill>
        <p:spPr bwMode="auto">
          <a:xfrm>
            <a:off x="357158" y="285728"/>
            <a:ext cx="7576182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 rot="19144095">
            <a:off x="7295662" y="589133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Content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7158" y="1284272"/>
            <a:ext cx="778674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/>
          <a:srcRect l="11719" t="16846" r="16211" b="79279"/>
          <a:stretch>
            <a:fillRect/>
          </a:stretch>
        </p:blipFill>
        <p:spPr bwMode="auto">
          <a:xfrm>
            <a:off x="428596" y="1357298"/>
            <a:ext cx="7786742" cy="33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 l="11719" t="58173" r="16211" b="9592"/>
          <a:stretch>
            <a:fillRect/>
          </a:stretch>
        </p:blipFill>
        <p:spPr bwMode="auto">
          <a:xfrm>
            <a:off x="285720" y="2000240"/>
            <a:ext cx="798640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7617" t="60059" r="1562" b="26025"/>
          <a:stretch>
            <a:fillRect/>
          </a:stretch>
        </p:blipFill>
        <p:spPr bwMode="auto">
          <a:xfrm>
            <a:off x="357158" y="285728"/>
            <a:ext cx="7576182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 rot="19144095">
            <a:off x="7295662" y="589133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Content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7158" y="1284272"/>
            <a:ext cx="778674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/>
          <a:srcRect l="5273" t="24902" r="17968" b="27490"/>
          <a:stretch>
            <a:fillRect/>
          </a:stretch>
        </p:blipFill>
        <p:spPr bwMode="auto">
          <a:xfrm>
            <a:off x="142843" y="1571612"/>
            <a:ext cx="820657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7617" t="60059" r="1562" b="26025"/>
          <a:stretch>
            <a:fillRect/>
          </a:stretch>
        </p:blipFill>
        <p:spPr bwMode="auto">
          <a:xfrm>
            <a:off x="357158" y="285728"/>
            <a:ext cx="7576182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 rot="19144095">
            <a:off x="7295662" y="589133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Content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7158" y="1284272"/>
            <a:ext cx="778674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/>
          <a:srcRect l="5273" t="24902" r="17968" b="69251"/>
          <a:stretch>
            <a:fillRect/>
          </a:stretch>
        </p:blipFill>
        <p:spPr bwMode="auto">
          <a:xfrm>
            <a:off x="142843" y="1571612"/>
            <a:ext cx="820657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 l="5273" t="66666" r="17968" b="27487"/>
          <a:stretch>
            <a:fillRect/>
          </a:stretch>
        </p:blipFill>
        <p:spPr bwMode="auto">
          <a:xfrm>
            <a:off x="0" y="2205850"/>
            <a:ext cx="8349416" cy="508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/>
          <a:srcRect l="14648" t="60059" r="18554" b="31152"/>
          <a:stretch>
            <a:fillRect/>
          </a:stretch>
        </p:blipFill>
        <p:spPr bwMode="auto">
          <a:xfrm>
            <a:off x="1068544" y="2742776"/>
            <a:ext cx="7197795" cy="7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7617" t="60059" r="1562" b="26025"/>
          <a:stretch>
            <a:fillRect/>
          </a:stretch>
        </p:blipFill>
        <p:spPr bwMode="auto">
          <a:xfrm>
            <a:off x="357158" y="285728"/>
            <a:ext cx="7576182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857356" y="3214686"/>
            <a:ext cx="435478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6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End of Content</a:t>
            </a:r>
            <a:endParaRPr lang="en-US" sz="36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7158" y="1284272"/>
            <a:ext cx="778674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Manufacturing Processes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2643182"/>
            <a:ext cx="6400800" cy="571504"/>
          </a:xfrm>
        </p:spPr>
        <p:txBody>
          <a:bodyPr/>
          <a:lstStyle/>
          <a:p>
            <a:r>
              <a:rPr lang="en-US" dirty="0" smtClean="0"/>
              <a:t>Course Data Catalogue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6445" t="38818" r="5664" b="29126"/>
          <a:stretch>
            <a:fillRect/>
          </a:stretch>
        </p:blipFill>
        <p:spPr bwMode="auto">
          <a:xfrm>
            <a:off x="214282" y="3500438"/>
            <a:ext cx="8215338" cy="239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ounded Rectangle 9"/>
          <p:cNvSpPr/>
          <p:nvPr/>
        </p:nvSpPr>
        <p:spPr>
          <a:xfrm>
            <a:off x="2071670" y="4429132"/>
            <a:ext cx="6357982" cy="71438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Manufacturing Processes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2643182"/>
            <a:ext cx="6400800" cy="571504"/>
          </a:xfrm>
        </p:spPr>
        <p:txBody>
          <a:bodyPr/>
          <a:lstStyle/>
          <a:p>
            <a:r>
              <a:rPr lang="en-US" dirty="0" smtClean="0"/>
              <a:t>Course Data Catalogue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l="5859" t="32959" r="8007" b="29687"/>
          <a:stretch>
            <a:fillRect/>
          </a:stretch>
        </p:blipFill>
        <p:spPr bwMode="auto">
          <a:xfrm>
            <a:off x="500034" y="3143248"/>
            <a:ext cx="7929618" cy="275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ounded Rectangle 9"/>
          <p:cNvSpPr/>
          <p:nvPr/>
        </p:nvSpPr>
        <p:spPr>
          <a:xfrm>
            <a:off x="571472" y="3071810"/>
            <a:ext cx="7858180" cy="1428760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19144095">
            <a:off x="937679" y="358953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Class Work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71472" y="4500570"/>
            <a:ext cx="7858180" cy="1428760"/>
          </a:xfrm>
          <a:prstGeom prst="round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rot="19144095">
            <a:off x="723365" y="4808353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Experimental Work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Manufacturing Processes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2643182"/>
            <a:ext cx="6400800" cy="571504"/>
          </a:xfrm>
        </p:spPr>
        <p:txBody>
          <a:bodyPr/>
          <a:lstStyle/>
          <a:p>
            <a:r>
              <a:rPr lang="en-US" dirty="0" smtClean="0"/>
              <a:t>Course Data Catalogue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6445" t="35156" r="7421" b="28223"/>
          <a:stretch>
            <a:fillRect/>
          </a:stretch>
        </p:blipFill>
        <p:spPr bwMode="auto">
          <a:xfrm>
            <a:off x="214282" y="3214686"/>
            <a:ext cx="8215370" cy="279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 rot="19144095">
            <a:off x="314039" y="4341483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Course outcomes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Manufacturing Processes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2643182"/>
            <a:ext cx="6400800" cy="571504"/>
          </a:xfrm>
        </p:spPr>
        <p:txBody>
          <a:bodyPr/>
          <a:lstStyle/>
          <a:p>
            <a:r>
              <a:rPr lang="en-US" dirty="0" smtClean="0"/>
              <a:t>Course Data Catalogue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rot="19144095">
            <a:off x="456915" y="5127302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Course instructor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 l="5859" t="60791" r="10351" b="19433"/>
          <a:stretch>
            <a:fillRect/>
          </a:stretch>
        </p:blipFill>
        <p:spPr bwMode="auto">
          <a:xfrm>
            <a:off x="71406" y="3286124"/>
            <a:ext cx="8358214" cy="157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Manufacturing Processes 1- Reference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2643182"/>
            <a:ext cx="6400800" cy="571504"/>
          </a:xfrm>
        </p:spPr>
        <p:txBody>
          <a:bodyPr/>
          <a:lstStyle/>
          <a:p>
            <a:r>
              <a:rPr lang="en-US" dirty="0" smtClean="0"/>
              <a:t>Course Data Catalogue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rot="19144095">
            <a:off x="5028947" y="4698673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Updated Aug, 2014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l="7617" t="60059" r="1562" b="26025"/>
          <a:stretch>
            <a:fillRect/>
          </a:stretch>
        </p:blipFill>
        <p:spPr bwMode="auto">
          <a:xfrm>
            <a:off x="428596" y="3500438"/>
            <a:ext cx="7576182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 l="9961" t="21973" r="2734" b="20166"/>
          <a:stretch>
            <a:fillRect/>
          </a:stretch>
        </p:blipFill>
        <p:spPr bwMode="auto">
          <a:xfrm>
            <a:off x="95821" y="1643050"/>
            <a:ext cx="8353723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 l="7617" t="60059" r="1562" b="26025"/>
          <a:stretch>
            <a:fillRect/>
          </a:stretch>
        </p:blipFill>
        <p:spPr bwMode="auto">
          <a:xfrm>
            <a:off x="357158" y="285728"/>
            <a:ext cx="7576182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 rot="19144095">
            <a:off x="4152389" y="1803581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Content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7158" y="1357298"/>
            <a:ext cx="778674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7617" t="60059" r="1562" b="26025"/>
          <a:stretch>
            <a:fillRect/>
          </a:stretch>
        </p:blipFill>
        <p:spPr bwMode="auto">
          <a:xfrm>
            <a:off x="357158" y="285728"/>
            <a:ext cx="7576182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 rot="19144095">
            <a:off x="7295662" y="589133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Content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7158" y="1284272"/>
            <a:ext cx="778674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 l="4101" t="16113" r="17968" b="8447"/>
          <a:stretch>
            <a:fillRect/>
          </a:stretch>
        </p:blipFill>
        <p:spPr bwMode="auto">
          <a:xfrm>
            <a:off x="500034" y="1290058"/>
            <a:ext cx="6858048" cy="531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ounded Rectangle 9"/>
          <p:cNvSpPr/>
          <p:nvPr/>
        </p:nvSpPr>
        <p:spPr>
          <a:xfrm>
            <a:off x="500034" y="1718686"/>
            <a:ext cx="7000924" cy="2071702"/>
          </a:xfrm>
          <a:prstGeom prst="roundRect">
            <a:avLst>
              <a:gd name="adj" fmla="val 8969"/>
            </a:avLst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19144095">
            <a:off x="7421897" y="2338321"/>
            <a:ext cx="1824125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Only covered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E963-AF87-4FFE-8314-BDF3696BC61C}" type="datetime1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Course Catalogue Data: Manufacturing Process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7617" t="60059" r="1562" b="26025"/>
          <a:stretch>
            <a:fillRect/>
          </a:stretch>
        </p:blipFill>
        <p:spPr bwMode="auto">
          <a:xfrm>
            <a:off x="357158" y="285728"/>
            <a:ext cx="7576182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 rot="19144095">
            <a:off x="7295662" y="589133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Content</a:t>
            </a:r>
            <a:endParaRPr lang="en-US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7158" y="1284272"/>
            <a:ext cx="778674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 l="4687" t="18310" r="17968" b="50195"/>
          <a:stretch>
            <a:fillRect/>
          </a:stretch>
        </p:blipFill>
        <p:spPr bwMode="auto">
          <a:xfrm>
            <a:off x="71406" y="1643050"/>
            <a:ext cx="8358214" cy="272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217</Words>
  <Application>Microsoft Office PowerPoint</Application>
  <PresentationFormat>On-screen Show (4:3)</PresentationFormat>
  <Paragraphs>80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Adjacency</vt:lpstr>
      <vt:lpstr>Manufacturing Processes 1</vt:lpstr>
      <vt:lpstr>Manufacturing Processes 1</vt:lpstr>
      <vt:lpstr>Manufacturing Processes 1</vt:lpstr>
      <vt:lpstr>Manufacturing Processes 1</vt:lpstr>
      <vt:lpstr>Manufacturing Processes 1</vt:lpstr>
      <vt:lpstr>Manufacturing Processes 1- Reference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User</dc:creator>
  <cp:lastModifiedBy>DELL</cp:lastModifiedBy>
  <cp:revision>68</cp:revision>
  <dcterms:created xsi:type="dcterms:W3CDTF">2013-11-11T18:21:24Z</dcterms:created>
  <dcterms:modified xsi:type="dcterms:W3CDTF">2014-08-31T10:30:33Z</dcterms:modified>
</cp:coreProperties>
</file>