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colors6.xml" ContentType="application/vnd.openxmlformats-officedocument.drawingml.diagramColors+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notesSlides/notesSlide5.xml" ContentType="application/vnd.openxmlformats-officedocument.presentationml.notesSlide+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Override PartName="/ppt/notesSlides/notesSlide3.xml" ContentType="application/vnd.openxmlformats-officedocument.presentationml.notesSlide+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8"/>
  </p:notesMasterIdLst>
  <p:sldIdLst>
    <p:sldId id="256" r:id="rId2"/>
    <p:sldId id="275" r:id="rId3"/>
    <p:sldId id="276" r:id="rId4"/>
    <p:sldId id="277" r:id="rId5"/>
    <p:sldId id="296" r:id="rId6"/>
    <p:sldId id="260" r:id="rId7"/>
    <p:sldId id="261" r:id="rId8"/>
    <p:sldId id="279" r:id="rId9"/>
    <p:sldId id="280" r:id="rId10"/>
    <p:sldId id="281" r:id="rId11"/>
    <p:sldId id="282" r:id="rId12"/>
    <p:sldId id="283" r:id="rId13"/>
    <p:sldId id="286" r:id="rId14"/>
    <p:sldId id="287" r:id="rId15"/>
    <p:sldId id="288" r:id="rId16"/>
    <p:sldId id="289" r:id="rId17"/>
    <p:sldId id="290" r:id="rId18"/>
    <p:sldId id="291" r:id="rId19"/>
    <p:sldId id="292" r:id="rId20"/>
    <p:sldId id="293" r:id="rId21"/>
    <p:sldId id="267" r:id="rId22"/>
    <p:sldId id="273" r:id="rId23"/>
    <p:sldId id="266" r:id="rId24"/>
    <p:sldId id="294" r:id="rId25"/>
    <p:sldId id="268" r:id="rId26"/>
    <p:sldId id="272" r:id="rId27"/>
    <p:sldId id="274" r:id="rId28"/>
    <p:sldId id="301" r:id="rId29"/>
    <p:sldId id="302" r:id="rId30"/>
    <p:sldId id="303" r:id="rId31"/>
    <p:sldId id="304" r:id="rId32"/>
    <p:sldId id="305" r:id="rId33"/>
    <p:sldId id="306" r:id="rId34"/>
    <p:sldId id="298" r:id="rId35"/>
    <p:sldId id="299" r:id="rId36"/>
    <p:sldId id="29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1398" autoAdjust="0"/>
  </p:normalViewPr>
  <p:slideViewPr>
    <p:cSldViewPr>
      <p:cViewPr varScale="1">
        <p:scale>
          <a:sx n="66" d="100"/>
          <a:sy n="66" d="100"/>
        </p:scale>
        <p:origin x="-642"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CFCE9E-78E9-432F-B0D6-CF1956E85E97}" type="doc">
      <dgm:prSet loTypeId="urn:microsoft.com/office/officeart/2005/8/layout/equation1" loCatId="process" qsTypeId="urn:microsoft.com/office/officeart/2005/8/quickstyle/3d1" qsCatId="3D" csTypeId="urn:microsoft.com/office/officeart/2005/8/colors/colorful4" csCatId="colorful" phldr="1"/>
      <dgm:spPr/>
    </dgm:pt>
    <dgm:pt modelId="{94662FD9-6CB5-4FAC-BE76-406279D4A46E}">
      <dgm:prSet phldrT="[Text]" custT="1"/>
      <dgm:spPr>
        <a:solidFill>
          <a:srgbClr val="FF0000"/>
        </a:solidFill>
      </dgm:spPr>
      <dgm:t>
        <a:bodyPr/>
        <a:lstStyle/>
        <a:p>
          <a:pPr rtl="1"/>
          <a:r>
            <a:rPr lang="en-US" sz="2000" dirty="0" smtClean="0"/>
            <a:t>Good </a:t>
          </a:r>
        </a:p>
        <a:p>
          <a:pPr rtl="1"/>
          <a:r>
            <a:rPr lang="en-US" sz="2400" dirty="0" smtClean="0"/>
            <a:t>science</a:t>
          </a:r>
          <a:endParaRPr lang="ar-EG" sz="1050" dirty="0"/>
        </a:p>
      </dgm:t>
    </dgm:pt>
    <dgm:pt modelId="{ACD0499A-A63D-459C-8A86-073392D7FAC7}" type="parTrans" cxnId="{34E898A9-A01D-4D67-B295-5216590878EC}">
      <dgm:prSet/>
      <dgm:spPr/>
      <dgm:t>
        <a:bodyPr/>
        <a:lstStyle/>
        <a:p>
          <a:pPr rtl="1"/>
          <a:endParaRPr lang="ar-EG"/>
        </a:p>
      </dgm:t>
    </dgm:pt>
    <dgm:pt modelId="{B9D0D9A0-A710-4ABA-AE96-68840730EFF3}" type="sibTrans" cxnId="{34E898A9-A01D-4D67-B295-5216590878EC}">
      <dgm:prSet/>
      <dgm:spPr/>
      <dgm:t>
        <a:bodyPr/>
        <a:lstStyle/>
        <a:p>
          <a:pPr rtl="1"/>
          <a:endParaRPr lang="ar-EG"/>
        </a:p>
      </dgm:t>
    </dgm:pt>
    <dgm:pt modelId="{863B96B6-DAAF-4143-AD51-1DB4B59C9146}">
      <dgm:prSet phldrT="[Text]" custT="1"/>
      <dgm:spPr>
        <a:solidFill>
          <a:schemeClr val="bg1"/>
        </a:solidFill>
      </dgm:spPr>
      <dgm:t>
        <a:bodyPr/>
        <a:lstStyle/>
        <a:p>
          <a:pPr rtl="1"/>
          <a:r>
            <a:rPr lang="en-US" sz="2000" dirty="0" smtClean="0">
              <a:solidFill>
                <a:schemeClr val="tx1"/>
              </a:solidFill>
            </a:rPr>
            <a:t>Good </a:t>
          </a:r>
        </a:p>
        <a:p>
          <a:pPr rtl="1"/>
          <a:r>
            <a:rPr lang="en-US" sz="2000" dirty="0" smtClean="0">
              <a:solidFill>
                <a:schemeClr val="tx1"/>
              </a:solidFill>
            </a:rPr>
            <a:t>Writing</a:t>
          </a:r>
          <a:r>
            <a:rPr lang="en-US" sz="1400" dirty="0" smtClean="0"/>
            <a:t> </a:t>
          </a:r>
          <a:endParaRPr lang="ar-EG" sz="1400" dirty="0"/>
        </a:p>
      </dgm:t>
    </dgm:pt>
    <dgm:pt modelId="{89B23A6E-888D-40EF-A58B-5781B19BAA14}" type="parTrans" cxnId="{4A6F7684-4310-4C70-BDFE-87FC9F134F05}">
      <dgm:prSet/>
      <dgm:spPr/>
      <dgm:t>
        <a:bodyPr/>
        <a:lstStyle/>
        <a:p>
          <a:pPr rtl="1"/>
          <a:endParaRPr lang="ar-EG"/>
        </a:p>
      </dgm:t>
    </dgm:pt>
    <dgm:pt modelId="{8E5E1241-2C7A-4DFA-8B4F-CF503522E7F8}" type="sibTrans" cxnId="{4A6F7684-4310-4C70-BDFE-87FC9F134F05}">
      <dgm:prSet/>
      <dgm:spPr/>
      <dgm:t>
        <a:bodyPr/>
        <a:lstStyle/>
        <a:p>
          <a:pPr rtl="1"/>
          <a:endParaRPr lang="ar-EG"/>
        </a:p>
      </dgm:t>
    </dgm:pt>
    <dgm:pt modelId="{A3D18E29-510C-41A3-A516-4E3F0275914A}">
      <dgm:prSet phldrT="[Text]" custT="1"/>
      <dgm:spPr/>
      <dgm:t>
        <a:bodyPr/>
        <a:lstStyle/>
        <a:p>
          <a:pPr rtl="1"/>
          <a:r>
            <a:rPr lang="en-US" sz="2000" b="1" dirty="0" smtClean="0">
              <a:solidFill>
                <a:schemeClr val="tx1"/>
              </a:solidFill>
            </a:rPr>
            <a:t>Good</a:t>
          </a:r>
        </a:p>
        <a:p>
          <a:pPr rtl="1"/>
          <a:r>
            <a:rPr lang="en-US" sz="2000" b="1" dirty="0" smtClean="0">
              <a:solidFill>
                <a:schemeClr val="tx1"/>
              </a:solidFill>
            </a:rPr>
            <a:t>research</a:t>
          </a:r>
          <a:endParaRPr lang="ar-EG" sz="1600" b="1" dirty="0">
            <a:solidFill>
              <a:schemeClr val="tx1"/>
            </a:solidFill>
          </a:endParaRPr>
        </a:p>
      </dgm:t>
    </dgm:pt>
    <dgm:pt modelId="{77EF2D53-D8C4-4FD8-9441-02CF83298892}" type="parTrans" cxnId="{6A674FD1-6C8D-4321-B24D-A396BDB359AC}">
      <dgm:prSet/>
      <dgm:spPr/>
      <dgm:t>
        <a:bodyPr/>
        <a:lstStyle/>
        <a:p>
          <a:pPr rtl="1"/>
          <a:endParaRPr lang="ar-EG"/>
        </a:p>
      </dgm:t>
    </dgm:pt>
    <dgm:pt modelId="{6EB70539-AE85-4060-AC6B-D60BD6069CCF}" type="sibTrans" cxnId="{6A674FD1-6C8D-4321-B24D-A396BDB359AC}">
      <dgm:prSet/>
      <dgm:spPr/>
      <dgm:t>
        <a:bodyPr/>
        <a:lstStyle/>
        <a:p>
          <a:pPr rtl="1"/>
          <a:endParaRPr lang="ar-EG"/>
        </a:p>
      </dgm:t>
    </dgm:pt>
    <dgm:pt modelId="{9E6451C3-7037-4CE0-A75E-E0140F348150}">
      <dgm:prSet/>
      <dgm:spPr>
        <a:solidFill>
          <a:schemeClr val="tx1"/>
        </a:solidFill>
      </dgm:spPr>
      <dgm:t>
        <a:bodyPr/>
        <a:lstStyle/>
        <a:p>
          <a:pPr rtl="1"/>
          <a:r>
            <a:rPr lang="en-US" dirty="0" smtClean="0"/>
            <a:t>Good</a:t>
          </a:r>
        </a:p>
        <a:p>
          <a:pPr rtl="1"/>
          <a:r>
            <a:rPr lang="en-US" dirty="0" smtClean="0"/>
            <a:t>publishing</a:t>
          </a:r>
          <a:endParaRPr lang="ar-EG" dirty="0"/>
        </a:p>
      </dgm:t>
    </dgm:pt>
    <dgm:pt modelId="{A2E7AD68-68D3-4866-83D4-9F5AACDBB92E}" type="parTrans" cxnId="{AAF70D3F-791C-4127-8BFA-CA7384C9B8D6}">
      <dgm:prSet/>
      <dgm:spPr/>
      <dgm:t>
        <a:bodyPr/>
        <a:lstStyle/>
        <a:p>
          <a:pPr rtl="1"/>
          <a:endParaRPr lang="ar-EG"/>
        </a:p>
      </dgm:t>
    </dgm:pt>
    <dgm:pt modelId="{351BB649-FA8C-4559-9FBC-157160067A11}" type="sibTrans" cxnId="{AAF70D3F-791C-4127-8BFA-CA7384C9B8D6}">
      <dgm:prSet/>
      <dgm:spPr/>
      <dgm:t>
        <a:bodyPr/>
        <a:lstStyle/>
        <a:p>
          <a:pPr rtl="1"/>
          <a:endParaRPr lang="ar-EG"/>
        </a:p>
      </dgm:t>
    </dgm:pt>
    <dgm:pt modelId="{6D6C8B3C-24A3-41DF-A74D-C1C937092D27}" type="pres">
      <dgm:prSet presAssocID="{65CFCE9E-78E9-432F-B0D6-CF1956E85E97}" presName="linearFlow" presStyleCnt="0">
        <dgm:presLayoutVars>
          <dgm:dir/>
          <dgm:resizeHandles val="exact"/>
        </dgm:presLayoutVars>
      </dgm:prSet>
      <dgm:spPr/>
    </dgm:pt>
    <dgm:pt modelId="{5E9D1ABD-7D1E-4F3D-BDEC-C3E2AAF8BCAB}" type="pres">
      <dgm:prSet presAssocID="{94662FD9-6CB5-4FAC-BE76-406279D4A46E}" presName="node" presStyleLbl="node1" presStyleIdx="0" presStyleCnt="4" custScaleX="159550" custScaleY="199932" custLinFactNeighborX="93130" custLinFactNeighborY="1406">
        <dgm:presLayoutVars>
          <dgm:bulletEnabled val="1"/>
        </dgm:presLayoutVars>
      </dgm:prSet>
      <dgm:spPr/>
      <dgm:t>
        <a:bodyPr/>
        <a:lstStyle/>
        <a:p>
          <a:pPr rtl="1"/>
          <a:endParaRPr lang="ar-EG"/>
        </a:p>
      </dgm:t>
    </dgm:pt>
    <dgm:pt modelId="{551D6227-B162-4AF1-BFC1-DB56F0050E22}" type="pres">
      <dgm:prSet presAssocID="{B9D0D9A0-A710-4ABA-AE96-68840730EFF3}" presName="spacerL" presStyleCnt="0"/>
      <dgm:spPr/>
    </dgm:pt>
    <dgm:pt modelId="{F6CD9A0F-F911-4AE7-BBBF-6C71B3512FB4}" type="pres">
      <dgm:prSet presAssocID="{B9D0D9A0-A710-4ABA-AE96-68840730EFF3}" presName="sibTrans" presStyleLbl="sibTrans2D1" presStyleIdx="0" presStyleCnt="3"/>
      <dgm:spPr/>
      <dgm:t>
        <a:bodyPr/>
        <a:lstStyle/>
        <a:p>
          <a:pPr rtl="1"/>
          <a:endParaRPr lang="ar-EG"/>
        </a:p>
      </dgm:t>
    </dgm:pt>
    <dgm:pt modelId="{A5D92E11-6FFB-4231-A42A-DDF6962F6763}" type="pres">
      <dgm:prSet presAssocID="{B9D0D9A0-A710-4ABA-AE96-68840730EFF3}" presName="spacerR" presStyleCnt="0"/>
      <dgm:spPr/>
    </dgm:pt>
    <dgm:pt modelId="{26B9D3AF-267B-485D-B2F1-4C1733FE617D}" type="pres">
      <dgm:prSet presAssocID="{863B96B6-DAAF-4143-AD51-1DB4B59C9146}" presName="node" presStyleLbl="node1" presStyleIdx="1" presStyleCnt="4" custScaleX="141152" custScaleY="184544" custLinFactNeighborX="-23580" custLinFactNeighborY="8461">
        <dgm:presLayoutVars>
          <dgm:bulletEnabled val="1"/>
        </dgm:presLayoutVars>
      </dgm:prSet>
      <dgm:spPr/>
      <dgm:t>
        <a:bodyPr/>
        <a:lstStyle/>
        <a:p>
          <a:pPr rtl="1"/>
          <a:endParaRPr lang="ar-EG"/>
        </a:p>
      </dgm:t>
    </dgm:pt>
    <dgm:pt modelId="{09AED2F4-1609-476C-A666-CED644CEF1DB}" type="pres">
      <dgm:prSet presAssocID="{8E5E1241-2C7A-4DFA-8B4F-CF503522E7F8}" presName="spacerL" presStyleCnt="0"/>
      <dgm:spPr/>
    </dgm:pt>
    <dgm:pt modelId="{4A00E565-00D0-4BCB-A33F-DACE725E1CBD}" type="pres">
      <dgm:prSet presAssocID="{8E5E1241-2C7A-4DFA-8B4F-CF503522E7F8}" presName="sibTrans" presStyleLbl="sibTrans2D1" presStyleIdx="1" presStyleCnt="3"/>
      <dgm:spPr/>
      <dgm:t>
        <a:bodyPr/>
        <a:lstStyle/>
        <a:p>
          <a:pPr rtl="1"/>
          <a:endParaRPr lang="ar-EG"/>
        </a:p>
      </dgm:t>
    </dgm:pt>
    <dgm:pt modelId="{EA5156A6-9373-4E42-AB99-9F57D47E5885}" type="pres">
      <dgm:prSet presAssocID="{8E5E1241-2C7A-4DFA-8B4F-CF503522E7F8}" presName="spacerR" presStyleCnt="0"/>
      <dgm:spPr/>
    </dgm:pt>
    <dgm:pt modelId="{1D627C21-98EA-4977-A62C-96E4AFACD733}" type="pres">
      <dgm:prSet presAssocID="{9E6451C3-7037-4CE0-A75E-E0140F348150}" presName="node" presStyleLbl="node1" presStyleIdx="2" presStyleCnt="4" custScaleX="158095" custScaleY="223789" custLinFactNeighborX="37646" custLinFactNeighborY="5692">
        <dgm:presLayoutVars>
          <dgm:bulletEnabled val="1"/>
        </dgm:presLayoutVars>
      </dgm:prSet>
      <dgm:spPr/>
      <dgm:t>
        <a:bodyPr/>
        <a:lstStyle/>
        <a:p>
          <a:pPr rtl="1"/>
          <a:endParaRPr lang="ar-EG"/>
        </a:p>
      </dgm:t>
    </dgm:pt>
    <dgm:pt modelId="{6580AB6F-A5A1-4D15-88CB-A43FCABC2A1E}" type="pres">
      <dgm:prSet presAssocID="{351BB649-FA8C-4559-9FBC-157160067A11}" presName="spacerL" presStyleCnt="0"/>
      <dgm:spPr/>
    </dgm:pt>
    <dgm:pt modelId="{73704252-F639-4605-A1B4-F9F5B7A58166}" type="pres">
      <dgm:prSet presAssocID="{351BB649-FA8C-4559-9FBC-157160067A11}" presName="sibTrans" presStyleLbl="sibTrans2D1" presStyleIdx="2" presStyleCnt="3"/>
      <dgm:spPr/>
      <dgm:t>
        <a:bodyPr/>
        <a:lstStyle/>
        <a:p>
          <a:pPr rtl="1"/>
          <a:endParaRPr lang="ar-EG"/>
        </a:p>
      </dgm:t>
    </dgm:pt>
    <dgm:pt modelId="{2621D3CD-C416-4737-B6A5-F8D26D3F5FB7}" type="pres">
      <dgm:prSet presAssocID="{351BB649-FA8C-4559-9FBC-157160067A11}" presName="spacerR" presStyleCnt="0"/>
      <dgm:spPr/>
    </dgm:pt>
    <dgm:pt modelId="{B6379323-DFCD-4D9E-84A6-CFDE735D8BBF}" type="pres">
      <dgm:prSet presAssocID="{A3D18E29-510C-41A3-A516-4E3F0275914A}" presName="node" presStyleLbl="node1" presStyleIdx="3" presStyleCnt="4" custScaleX="185889" custScaleY="174661">
        <dgm:presLayoutVars>
          <dgm:bulletEnabled val="1"/>
        </dgm:presLayoutVars>
      </dgm:prSet>
      <dgm:spPr/>
      <dgm:t>
        <a:bodyPr/>
        <a:lstStyle/>
        <a:p>
          <a:pPr rtl="1"/>
          <a:endParaRPr lang="ar-EG"/>
        </a:p>
      </dgm:t>
    </dgm:pt>
  </dgm:ptLst>
  <dgm:cxnLst>
    <dgm:cxn modelId="{512BA4E4-7478-47E6-9A7A-3704B1B3C318}" type="presOf" srcId="{94662FD9-6CB5-4FAC-BE76-406279D4A46E}" destId="{5E9D1ABD-7D1E-4F3D-BDEC-C3E2AAF8BCAB}" srcOrd="0" destOrd="0" presId="urn:microsoft.com/office/officeart/2005/8/layout/equation1"/>
    <dgm:cxn modelId="{CA9A9A32-3355-476F-B328-5B804913F8C7}" type="presOf" srcId="{8E5E1241-2C7A-4DFA-8B4F-CF503522E7F8}" destId="{4A00E565-00D0-4BCB-A33F-DACE725E1CBD}" srcOrd="0" destOrd="0" presId="urn:microsoft.com/office/officeart/2005/8/layout/equation1"/>
    <dgm:cxn modelId="{93AC5597-EF00-49EA-AB80-0D6C576CDFFF}" type="presOf" srcId="{B9D0D9A0-A710-4ABA-AE96-68840730EFF3}" destId="{F6CD9A0F-F911-4AE7-BBBF-6C71B3512FB4}" srcOrd="0" destOrd="0" presId="urn:microsoft.com/office/officeart/2005/8/layout/equation1"/>
    <dgm:cxn modelId="{34E898A9-A01D-4D67-B295-5216590878EC}" srcId="{65CFCE9E-78E9-432F-B0D6-CF1956E85E97}" destId="{94662FD9-6CB5-4FAC-BE76-406279D4A46E}" srcOrd="0" destOrd="0" parTransId="{ACD0499A-A63D-459C-8A86-073392D7FAC7}" sibTransId="{B9D0D9A0-A710-4ABA-AE96-68840730EFF3}"/>
    <dgm:cxn modelId="{AAF70D3F-791C-4127-8BFA-CA7384C9B8D6}" srcId="{65CFCE9E-78E9-432F-B0D6-CF1956E85E97}" destId="{9E6451C3-7037-4CE0-A75E-E0140F348150}" srcOrd="2" destOrd="0" parTransId="{A2E7AD68-68D3-4866-83D4-9F5AACDBB92E}" sibTransId="{351BB649-FA8C-4559-9FBC-157160067A11}"/>
    <dgm:cxn modelId="{4CA2F367-F48E-4AE7-9679-CB46728943D8}" type="presOf" srcId="{9E6451C3-7037-4CE0-A75E-E0140F348150}" destId="{1D627C21-98EA-4977-A62C-96E4AFACD733}" srcOrd="0" destOrd="0" presId="urn:microsoft.com/office/officeart/2005/8/layout/equation1"/>
    <dgm:cxn modelId="{4A6F7684-4310-4C70-BDFE-87FC9F134F05}" srcId="{65CFCE9E-78E9-432F-B0D6-CF1956E85E97}" destId="{863B96B6-DAAF-4143-AD51-1DB4B59C9146}" srcOrd="1" destOrd="0" parTransId="{89B23A6E-888D-40EF-A58B-5781B19BAA14}" sibTransId="{8E5E1241-2C7A-4DFA-8B4F-CF503522E7F8}"/>
    <dgm:cxn modelId="{7EDCF581-978E-4124-97A7-DE3349B04CF0}" type="presOf" srcId="{A3D18E29-510C-41A3-A516-4E3F0275914A}" destId="{B6379323-DFCD-4D9E-84A6-CFDE735D8BBF}" srcOrd="0" destOrd="0" presId="urn:microsoft.com/office/officeart/2005/8/layout/equation1"/>
    <dgm:cxn modelId="{AEAA367A-0F02-44D5-AD06-B16E2D1B80C4}" type="presOf" srcId="{351BB649-FA8C-4559-9FBC-157160067A11}" destId="{73704252-F639-4605-A1B4-F9F5B7A58166}" srcOrd="0" destOrd="0" presId="urn:microsoft.com/office/officeart/2005/8/layout/equation1"/>
    <dgm:cxn modelId="{45274152-06BD-4C3F-9344-4B772FC7C07D}" type="presOf" srcId="{65CFCE9E-78E9-432F-B0D6-CF1956E85E97}" destId="{6D6C8B3C-24A3-41DF-A74D-C1C937092D27}" srcOrd="0" destOrd="0" presId="urn:microsoft.com/office/officeart/2005/8/layout/equation1"/>
    <dgm:cxn modelId="{6A674FD1-6C8D-4321-B24D-A396BDB359AC}" srcId="{65CFCE9E-78E9-432F-B0D6-CF1956E85E97}" destId="{A3D18E29-510C-41A3-A516-4E3F0275914A}" srcOrd="3" destOrd="0" parTransId="{77EF2D53-D8C4-4FD8-9441-02CF83298892}" sibTransId="{6EB70539-AE85-4060-AC6B-D60BD6069CCF}"/>
    <dgm:cxn modelId="{9FE8DA4E-F558-4420-8F10-226F5D360708}" type="presOf" srcId="{863B96B6-DAAF-4143-AD51-1DB4B59C9146}" destId="{26B9D3AF-267B-485D-B2F1-4C1733FE617D}" srcOrd="0" destOrd="0" presId="urn:microsoft.com/office/officeart/2005/8/layout/equation1"/>
    <dgm:cxn modelId="{1393DB06-CCE5-4023-9E2E-C2DC47B82C88}" type="presParOf" srcId="{6D6C8B3C-24A3-41DF-A74D-C1C937092D27}" destId="{5E9D1ABD-7D1E-4F3D-BDEC-C3E2AAF8BCAB}" srcOrd="0" destOrd="0" presId="urn:microsoft.com/office/officeart/2005/8/layout/equation1"/>
    <dgm:cxn modelId="{03E8BD6A-A4BA-4666-8875-87EF62E7A09F}" type="presParOf" srcId="{6D6C8B3C-24A3-41DF-A74D-C1C937092D27}" destId="{551D6227-B162-4AF1-BFC1-DB56F0050E22}" srcOrd="1" destOrd="0" presId="urn:microsoft.com/office/officeart/2005/8/layout/equation1"/>
    <dgm:cxn modelId="{C28FB645-27AC-4944-9930-077B576F65EF}" type="presParOf" srcId="{6D6C8B3C-24A3-41DF-A74D-C1C937092D27}" destId="{F6CD9A0F-F911-4AE7-BBBF-6C71B3512FB4}" srcOrd="2" destOrd="0" presId="urn:microsoft.com/office/officeart/2005/8/layout/equation1"/>
    <dgm:cxn modelId="{B212E9A2-4B75-4F6D-BC47-4E1B20A508E7}" type="presParOf" srcId="{6D6C8B3C-24A3-41DF-A74D-C1C937092D27}" destId="{A5D92E11-6FFB-4231-A42A-DDF6962F6763}" srcOrd="3" destOrd="0" presId="urn:microsoft.com/office/officeart/2005/8/layout/equation1"/>
    <dgm:cxn modelId="{096182ED-C704-4085-A6AC-CF4727B7AE0F}" type="presParOf" srcId="{6D6C8B3C-24A3-41DF-A74D-C1C937092D27}" destId="{26B9D3AF-267B-485D-B2F1-4C1733FE617D}" srcOrd="4" destOrd="0" presId="urn:microsoft.com/office/officeart/2005/8/layout/equation1"/>
    <dgm:cxn modelId="{3214F7C6-E29D-4EB9-A072-070C3A53BA05}" type="presParOf" srcId="{6D6C8B3C-24A3-41DF-A74D-C1C937092D27}" destId="{09AED2F4-1609-476C-A666-CED644CEF1DB}" srcOrd="5" destOrd="0" presId="urn:microsoft.com/office/officeart/2005/8/layout/equation1"/>
    <dgm:cxn modelId="{08E470D0-D7BF-427F-B8D7-4051E9A8C3EB}" type="presParOf" srcId="{6D6C8B3C-24A3-41DF-A74D-C1C937092D27}" destId="{4A00E565-00D0-4BCB-A33F-DACE725E1CBD}" srcOrd="6" destOrd="0" presId="urn:microsoft.com/office/officeart/2005/8/layout/equation1"/>
    <dgm:cxn modelId="{E76FE6BA-8838-4D93-98AB-FC13FD711C0B}" type="presParOf" srcId="{6D6C8B3C-24A3-41DF-A74D-C1C937092D27}" destId="{EA5156A6-9373-4E42-AB99-9F57D47E5885}" srcOrd="7" destOrd="0" presId="urn:microsoft.com/office/officeart/2005/8/layout/equation1"/>
    <dgm:cxn modelId="{84C87E16-398E-455D-BF68-C428B8894AEA}" type="presParOf" srcId="{6D6C8B3C-24A3-41DF-A74D-C1C937092D27}" destId="{1D627C21-98EA-4977-A62C-96E4AFACD733}" srcOrd="8" destOrd="0" presId="urn:microsoft.com/office/officeart/2005/8/layout/equation1"/>
    <dgm:cxn modelId="{F0A7665C-3E5A-4C06-9CA2-FAB89701A3F2}" type="presParOf" srcId="{6D6C8B3C-24A3-41DF-A74D-C1C937092D27}" destId="{6580AB6F-A5A1-4D15-88CB-A43FCABC2A1E}" srcOrd="9" destOrd="0" presId="urn:microsoft.com/office/officeart/2005/8/layout/equation1"/>
    <dgm:cxn modelId="{078A0610-6841-4C83-9346-0D2BDD8C30BF}" type="presParOf" srcId="{6D6C8B3C-24A3-41DF-A74D-C1C937092D27}" destId="{73704252-F639-4605-A1B4-F9F5B7A58166}" srcOrd="10" destOrd="0" presId="urn:microsoft.com/office/officeart/2005/8/layout/equation1"/>
    <dgm:cxn modelId="{7ECE0258-29DB-4D66-A917-0BCB1D77DD02}" type="presParOf" srcId="{6D6C8B3C-24A3-41DF-A74D-C1C937092D27}" destId="{2621D3CD-C416-4737-B6A5-F8D26D3F5FB7}" srcOrd="11" destOrd="0" presId="urn:microsoft.com/office/officeart/2005/8/layout/equation1"/>
    <dgm:cxn modelId="{B2BB6408-5507-452D-9B9D-2D81978BDCBB}" type="presParOf" srcId="{6D6C8B3C-24A3-41DF-A74D-C1C937092D27}" destId="{B6379323-DFCD-4D9E-84A6-CFDE735D8BBF}" srcOrd="12" destOrd="0" presId="urn:microsoft.com/office/officeart/2005/8/layout/equation1"/>
  </dgm:cxnLst>
  <dgm:bg/>
  <dgm:whole/>
</dgm:dataModel>
</file>

<file path=ppt/diagrams/data2.xml><?xml version="1.0" encoding="utf-8"?>
<dgm:dataModel xmlns:dgm="http://schemas.openxmlformats.org/drawingml/2006/diagram" xmlns:a="http://schemas.openxmlformats.org/drawingml/2006/main">
  <dgm:ptLst>
    <dgm:pt modelId="{28F95E86-01A9-448F-8489-1C7B84149781}" type="doc">
      <dgm:prSet loTypeId="urn:microsoft.com/office/officeart/2005/8/layout/chevron2" loCatId="list" qsTypeId="urn:microsoft.com/office/officeart/2005/8/quickstyle/3d2" qsCatId="3D" csTypeId="urn:microsoft.com/office/officeart/2005/8/colors/accent1_2" csCatId="accent1" phldr="1"/>
      <dgm:spPr/>
      <dgm:t>
        <a:bodyPr/>
        <a:lstStyle/>
        <a:p>
          <a:pPr rtl="1"/>
          <a:endParaRPr lang="ar-SA"/>
        </a:p>
      </dgm:t>
    </dgm:pt>
    <dgm:pt modelId="{E5D3017F-5166-4969-A9FB-43D8D6AC1794}">
      <dgm:prSet phldrT="[Text]" custT="1"/>
      <dgm:spPr/>
      <dgm:t>
        <a:bodyPr/>
        <a:lstStyle/>
        <a:p>
          <a:pPr rtl="1"/>
          <a:r>
            <a:rPr lang="en-US" sz="2400" dirty="0" smtClean="0"/>
            <a:t>F</a:t>
          </a:r>
          <a:endParaRPr lang="ar-SA" sz="3200" dirty="0"/>
        </a:p>
      </dgm:t>
    </dgm:pt>
    <dgm:pt modelId="{C6F9478E-771C-4B61-98EE-614B12DAACB5}" type="parTrans" cxnId="{6D2757FE-32C7-4EBA-90B0-E69C43957EA1}">
      <dgm:prSet/>
      <dgm:spPr/>
      <dgm:t>
        <a:bodyPr/>
        <a:lstStyle/>
        <a:p>
          <a:pPr rtl="1"/>
          <a:endParaRPr lang="ar-SA"/>
        </a:p>
      </dgm:t>
    </dgm:pt>
    <dgm:pt modelId="{F5457783-42D5-4C5C-AFCB-3F2DA11B1A78}" type="sibTrans" cxnId="{6D2757FE-32C7-4EBA-90B0-E69C43957EA1}">
      <dgm:prSet/>
      <dgm:spPr/>
      <dgm:t>
        <a:bodyPr/>
        <a:lstStyle/>
        <a:p>
          <a:pPr rtl="1"/>
          <a:endParaRPr lang="ar-SA"/>
        </a:p>
      </dgm:t>
    </dgm:pt>
    <dgm:pt modelId="{490EB4A4-574A-44CE-BB08-ADDBA8C6CD98}">
      <dgm:prSet phldrT="[Text]" custT="1"/>
      <dgm:spPr>
        <a:solidFill>
          <a:schemeClr val="bg1">
            <a:alpha val="90000"/>
          </a:schemeClr>
        </a:solidFill>
      </dgm:spPr>
      <dgm:t>
        <a:bodyPr/>
        <a:lstStyle/>
        <a:p>
          <a:pPr algn="just" rtl="0"/>
          <a:r>
            <a:rPr lang="en-US" sz="3200" dirty="0" smtClean="0"/>
            <a:t>Feasibility/Applicability</a:t>
          </a:r>
          <a:endParaRPr lang="ar-SA" sz="3200" dirty="0"/>
        </a:p>
      </dgm:t>
    </dgm:pt>
    <dgm:pt modelId="{F3773477-4996-4B30-95A9-8985AB75861D}" type="parTrans" cxnId="{EDFE6D1A-ECAB-43B2-8C86-2153C9749C88}">
      <dgm:prSet/>
      <dgm:spPr/>
      <dgm:t>
        <a:bodyPr/>
        <a:lstStyle/>
        <a:p>
          <a:pPr rtl="1"/>
          <a:endParaRPr lang="ar-SA"/>
        </a:p>
      </dgm:t>
    </dgm:pt>
    <dgm:pt modelId="{1915EC21-F552-4F24-90A9-EAA7AF88403C}" type="sibTrans" cxnId="{EDFE6D1A-ECAB-43B2-8C86-2153C9749C88}">
      <dgm:prSet/>
      <dgm:spPr/>
      <dgm:t>
        <a:bodyPr/>
        <a:lstStyle/>
        <a:p>
          <a:pPr rtl="1"/>
          <a:endParaRPr lang="ar-SA"/>
        </a:p>
      </dgm:t>
    </dgm:pt>
    <dgm:pt modelId="{0A0B299F-8A80-4E8D-AC19-DF73F6BBF008}">
      <dgm:prSet phldrT="[Text]" custT="1"/>
      <dgm:spPr/>
      <dgm:t>
        <a:bodyPr/>
        <a:lstStyle/>
        <a:p>
          <a:pPr rtl="1"/>
          <a:r>
            <a:rPr lang="en-US" sz="2400" dirty="0" smtClean="0"/>
            <a:t>N</a:t>
          </a:r>
          <a:endParaRPr lang="ar-SA" sz="2400" dirty="0"/>
        </a:p>
      </dgm:t>
    </dgm:pt>
    <dgm:pt modelId="{4DF0CFF1-2984-4A3B-BE84-E1539A09162E}" type="parTrans" cxnId="{D1B603D4-B7B9-472B-B4DE-4BD750E7DCC6}">
      <dgm:prSet/>
      <dgm:spPr/>
      <dgm:t>
        <a:bodyPr/>
        <a:lstStyle/>
        <a:p>
          <a:pPr rtl="1"/>
          <a:endParaRPr lang="ar-SA"/>
        </a:p>
      </dgm:t>
    </dgm:pt>
    <dgm:pt modelId="{D5B155BC-C44F-4A4E-8545-1B3F33E85C0B}" type="sibTrans" cxnId="{D1B603D4-B7B9-472B-B4DE-4BD750E7DCC6}">
      <dgm:prSet/>
      <dgm:spPr/>
      <dgm:t>
        <a:bodyPr/>
        <a:lstStyle/>
        <a:p>
          <a:pPr rtl="1"/>
          <a:endParaRPr lang="ar-SA"/>
        </a:p>
      </dgm:t>
    </dgm:pt>
    <dgm:pt modelId="{F0EA94D5-7698-402B-8911-B16B582065AB}">
      <dgm:prSet phldrT="[Text]" custT="1"/>
      <dgm:spPr/>
      <dgm:t>
        <a:bodyPr/>
        <a:lstStyle/>
        <a:p>
          <a:pPr algn="just" rtl="0"/>
          <a:r>
            <a:rPr lang="en-US" sz="3200" dirty="0" smtClean="0"/>
            <a:t>Novelty/Originality  </a:t>
          </a:r>
          <a:endParaRPr lang="ar-SA" sz="3200" dirty="0" smtClean="0"/>
        </a:p>
      </dgm:t>
    </dgm:pt>
    <dgm:pt modelId="{CE56BE19-4952-44A0-A9AC-84DF30A75BFE}" type="parTrans" cxnId="{027677C5-0EA7-431A-8DB9-2935471AD088}">
      <dgm:prSet/>
      <dgm:spPr/>
      <dgm:t>
        <a:bodyPr/>
        <a:lstStyle/>
        <a:p>
          <a:pPr rtl="1"/>
          <a:endParaRPr lang="ar-SA"/>
        </a:p>
      </dgm:t>
    </dgm:pt>
    <dgm:pt modelId="{13B9D22C-0896-44C7-99D3-BA4927289121}" type="sibTrans" cxnId="{027677C5-0EA7-431A-8DB9-2935471AD088}">
      <dgm:prSet/>
      <dgm:spPr/>
      <dgm:t>
        <a:bodyPr/>
        <a:lstStyle/>
        <a:p>
          <a:pPr rtl="1"/>
          <a:endParaRPr lang="ar-SA"/>
        </a:p>
      </dgm:t>
    </dgm:pt>
    <dgm:pt modelId="{95566264-E838-4547-ADBD-865931244F00}">
      <dgm:prSet custT="1"/>
      <dgm:spPr/>
      <dgm:t>
        <a:bodyPr/>
        <a:lstStyle/>
        <a:p>
          <a:pPr rtl="1"/>
          <a:r>
            <a:rPr lang="en-US" sz="2400" dirty="0" smtClean="0"/>
            <a:t>E</a:t>
          </a:r>
          <a:endParaRPr lang="ar-SA" sz="2400" dirty="0"/>
        </a:p>
      </dgm:t>
    </dgm:pt>
    <dgm:pt modelId="{03BF55F6-62C9-4D5A-B9F2-E6FD11826DE3}" type="parTrans" cxnId="{DA289523-FA90-4CEA-BF5A-40022EBBD6D2}">
      <dgm:prSet/>
      <dgm:spPr/>
      <dgm:t>
        <a:bodyPr/>
        <a:lstStyle/>
        <a:p>
          <a:pPr rtl="1"/>
          <a:endParaRPr lang="ar-SA"/>
        </a:p>
      </dgm:t>
    </dgm:pt>
    <dgm:pt modelId="{9A9A9F0E-75D0-4133-935D-4B1977A93293}" type="sibTrans" cxnId="{DA289523-FA90-4CEA-BF5A-40022EBBD6D2}">
      <dgm:prSet/>
      <dgm:spPr/>
      <dgm:t>
        <a:bodyPr/>
        <a:lstStyle/>
        <a:p>
          <a:pPr rtl="1"/>
          <a:endParaRPr lang="ar-SA"/>
        </a:p>
      </dgm:t>
    </dgm:pt>
    <dgm:pt modelId="{8EB25C80-71F0-4AA8-924A-4A9243211F13}">
      <dgm:prSet custT="1"/>
      <dgm:spPr/>
      <dgm:t>
        <a:bodyPr/>
        <a:lstStyle/>
        <a:p>
          <a:pPr rtl="1"/>
          <a:r>
            <a:rPr lang="en-US" sz="2400" dirty="0" smtClean="0"/>
            <a:t>I</a:t>
          </a:r>
          <a:endParaRPr lang="ar-SA" sz="2400" dirty="0"/>
        </a:p>
      </dgm:t>
    </dgm:pt>
    <dgm:pt modelId="{E3FBC563-F64D-4957-B0CC-F9B3D8EA1C50}" type="parTrans" cxnId="{2705B82D-172B-4149-B7A6-703ED330E1FA}">
      <dgm:prSet/>
      <dgm:spPr/>
      <dgm:t>
        <a:bodyPr/>
        <a:lstStyle/>
        <a:p>
          <a:pPr rtl="1"/>
          <a:endParaRPr lang="ar-SA"/>
        </a:p>
      </dgm:t>
    </dgm:pt>
    <dgm:pt modelId="{32E32769-4E1B-41FF-899F-3A1DE4781044}" type="sibTrans" cxnId="{2705B82D-172B-4149-B7A6-703ED330E1FA}">
      <dgm:prSet/>
      <dgm:spPr/>
      <dgm:t>
        <a:bodyPr/>
        <a:lstStyle/>
        <a:p>
          <a:pPr rtl="1"/>
          <a:endParaRPr lang="ar-SA"/>
        </a:p>
      </dgm:t>
    </dgm:pt>
    <dgm:pt modelId="{4F86AF6B-43E8-4645-AE70-5D65E0EBA219}">
      <dgm:prSet custT="1"/>
      <dgm:spPr/>
      <dgm:t>
        <a:bodyPr/>
        <a:lstStyle/>
        <a:p>
          <a:pPr algn="just" rtl="0"/>
          <a:r>
            <a:rPr lang="en-US" sz="3200" dirty="0" smtClean="0"/>
            <a:t>Interest</a:t>
          </a:r>
          <a:endParaRPr lang="ar-SA" sz="3200" dirty="0" smtClean="0"/>
        </a:p>
      </dgm:t>
    </dgm:pt>
    <dgm:pt modelId="{249AE96F-DE43-4BA0-A622-359EF305E4B5}" type="parTrans" cxnId="{A09F1755-47E9-48F4-8064-58A21589BEBF}">
      <dgm:prSet/>
      <dgm:spPr/>
      <dgm:t>
        <a:bodyPr/>
        <a:lstStyle/>
        <a:p>
          <a:pPr rtl="1"/>
          <a:endParaRPr lang="ar-SA"/>
        </a:p>
      </dgm:t>
    </dgm:pt>
    <dgm:pt modelId="{BED91889-4E70-4069-BFED-4D0D921E8EA8}" type="sibTrans" cxnId="{A09F1755-47E9-48F4-8064-58A21589BEBF}">
      <dgm:prSet/>
      <dgm:spPr/>
      <dgm:t>
        <a:bodyPr/>
        <a:lstStyle/>
        <a:p>
          <a:pPr rtl="1"/>
          <a:endParaRPr lang="ar-SA"/>
        </a:p>
      </dgm:t>
    </dgm:pt>
    <dgm:pt modelId="{6870F2D8-7108-4A7A-81C8-C1D4ED3D1CC7}">
      <dgm:prSet custT="1"/>
      <dgm:spPr/>
      <dgm:t>
        <a:bodyPr/>
        <a:lstStyle/>
        <a:p>
          <a:pPr rtl="0"/>
          <a:r>
            <a:rPr lang="en-US" sz="3200" dirty="0" smtClean="0"/>
            <a:t>Ethics </a:t>
          </a:r>
          <a:endParaRPr lang="en-US" sz="3200" dirty="0"/>
        </a:p>
      </dgm:t>
    </dgm:pt>
    <dgm:pt modelId="{A1BE2899-4310-40D7-B0FF-7A66A7229118}" type="parTrans" cxnId="{B3CC2F36-9F9D-4791-9DB5-7BE29D576E55}">
      <dgm:prSet/>
      <dgm:spPr/>
      <dgm:t>
        <a:bodyPr/>
        <a:lstStyle/>
        <a:p>
          <a:endParaRPr lang="en-US"/>
        </a:p>
      </dgm:t>
    </dgm:pt>
    <dgm:pt modelId="{98A98C00-D37D-4C66-B3D5-4A09AFC5EFE7}" type="sibTrans" cxnId="{B3CC2F36-9F9D-4791-9DB5-7BE29D576E55}">
      <dgm:prSet/>
      <dgm:spPr/>
      <dgm:t>
        <a:bodyPr/>
        <a:lstStyle/>
        <a:p>
          <a:endParaRPr lang="en-US"/>
        </a:p>
      </dgm:t>
    </dgm:pt>
    <dgm:pt modelId="{EDCF0CC6-BE80-48B2-8AFB-F9FAF0F96E54}">
      <dgm:prSet custT="1"/>
      <dgm:spPr/>
      <dgm:t>
        <a:bodyPr/>
        <a:lstStyle/>
        <a:p>
          <a:pPr rtl="1"/>
          <a:r>
            <a:rPr lang="en-US" sz="2400" dirty="0" smtClean="0"/>
            <a:t>R</a:t>
          </a:r>
        </a:p>
      </dgm:t>
    </dgm:pt>
    <dgm:pt modelId="{3C99F598-E2F8-477B-8122-76676324CAC1}" type="parTrans" cxnId="{B3DE97AB-F16D-4D5F-8C62-F1B9C369E13B}">
      <dgm:prSet/>
      <dgm:spPr/>
      <dgm:t>
        <a:bodyPr/>
        <a:lstStyle/>
        <a:p>
          <a:endParaRPr lang="en-US"/>
        </a:p>
      </dgm:t>
    </dgm:pt>
    <dgm:pt modelId="{57C7BCDF-BDEB-4F34-9463-E611B0E244C4}" type="sibTrans" cxnId="{B3DE97AB-F16D-4D5F-8C62-F1B9C369E13B}">
      <dgm:prSet/>
      <dgm:spPr/>
      <dgm:t>
        <a:bodyPr/>
        <a:lstStyle/>
        <a:p>
          <a:endParaRPr lang="en-US"/>
        </a:p>
      </dgm:t>
    </dgm:pt>
    <dgm:pt modelId="{D919F16E-5A6A-4DF0-9185-D774E61A52A4}">
      <dgm:prSet custT="1"/>
      <dgm:spPr/>
      <dgm:t>
        <a:bodyPr/>
        <a:lstStyle/>
        <a:p>
          <a:pPr rtl="0"/>
          <a:r>
            <a:rPr lang="en-US" sz="3200" dirty="0" smtClean="0"/>
            <a:t>Relevance/relative   </a:t>
          </a:r>
          <a:endParaRPr lang="en-US" sz="3200" dirty="0"/>
        </a:p>
      </dgm:t>
    </dgm:pt>
    <dgm:pt modelId="{2D984092-99AF-4402-9B53-7EC602B8168C}" type="parTrans" cxnId="{BA7DA504-7ACF-469D-B48B-50DE988B636F}">
      <dgm:prSet/>
      <dgm:spPr/>
      <dgm:t>
        <a:bodyPr/>
        <a:lstStyle/>
        <a:p>
          <a:endParaRPr lang="en-US"/>
        </a:p>
      </dgm:t>
    </dgm:pt>
    <dgm:pt modelId="{090B5A89-CE1B-4C8B-A226-423BD43FF0C5}" type="sibTrans" cxnId="{BA7DA504-7ACF-469D-B48B-50DE988B636F}">
      <dgm:prSet/>
      <dgm:spPr/>
      <dgm:t>
        <a:bodyPr/>
        <a:lstStyle/>
        <a:p>
          <a:endParaRPr lang="en-US"/>
        </a:p>
      </dgm:t>
    </dgm:pt>
    <dgm:pt modelId="{4699FF52-78CE-4829-B89D-219964D914E1}" type="pres">
      <dgm:prSet presAssocID="{28F95E86-01A9-448F-8489-1C7B84149781}" presName="linearFlow" presStyleCnt="0">
        <dgm:presLayoutVars>
          <dgm:dir/>
          <dgm:animLvl val="lvl"/>
          <dgm:resizeHandles val="exact"/>
        </dgm:presLayoutVars>
      </dgm:prSet>
      <dgm:spPr/>
      <dgm:t>
        <a:bodyPr/>
        <a:lstStyle/>
        <a:p>
          <a:endParaRPr lang="en-US"/>
        </a:p>
      </dgm:t>
    </dgm:pt>
    <dgm:pt modelId="{F5D3187B-75D5-4C18-8932-7ED542098241}" type="pres">
      <dgm:prSet presAssocID="{E5D3017F-5166-4969-A9FB-43D8D6AC1794}" presName="composite" presStyleCnt="0"/>
      <dgm:spPr/>
    </dgm:pt>
    <dgm:pt modelId="{C4841E50-F30E-482E-B572-95E2A3C9763E}" type="pres">
      <dgm:prSet presAssocID="{E5D3017F-5166-4969-A9FB-43D8D6AC1794}" presName="parentText" presStyleLbl="alignNode1" presStyleIdx="0" presStyleCnt="5">
        <dgm:presLayoutVars>
          <dgm:chMax val="1"/>
          <dgm:bulletEnabled val="1"/>
        </dgm:presLayoutVars>
      </dgm:prSet>
      <dgm:spPr/>
      <dgm:t>
        <a:bodyPr/>
        <a:lstStyle/>
        <a:p>
          <a:endParaRPr lang="en-US"/>
        </a:p>
      </dgm:t>
    </dgm:pt>
    <dgm:pt modelId="{0058018E-FF64-4E04-B009-F6E239201F4C}" type="pres">
      <dgm:prSet presAssocID="{E5D3017F-5166-4969-A9FB-43D8D6AC1794}" presName="descendantText" presStyleLbl="alignAcc1" presStyleIdx="0" presStyleCnt="5">
        <dgm:presLayoutVars>
          <dgm:bulletEnabled val="1"/>
        </dgm:presLayoutVars>
      </dgm:prSet>
      <dgm:spPr/>
      <dgm:t>
        <a:bodyPr/>
        <a:lstStyle/>
        <a:p>
          <a:endParaRPr lang="en-US"/>
        </a:p>
      </dgm:t>
    </dgm:pt>
    <dgm:pt modelId="{7A92D21A-8DCF-4D2E-BBE3-83FF0917DFF0}" type="pres">
      <dgm:prSet presAssocID="{F5457783-42D5-4C5C-AFCB-3F2DA11B1A78}" presName="sp" presStyleCnt="0"/>
      <dgm:spPr/>
    </dgm:pt>
    <dgm:pt modelId="{553ACAAA-98BC-4900-B06F-C26B0B62932A}" type="pres">
      <dgm:prSet presAssocID="{8EB25C80-71F0-4AA8-924A-4A9243211F13}" presName="composite" presStyleCnt="0"/>
      <dgm:spPr/>
    </dgm:pt>
    <dgm:pt modelId="{0356A2F4-2628-4E39-98D8-56C0D7E035CD}" type="pres">
      <dgm:prSet presAssocID="{8EB25C80-71F0-4AA8-924A-4A9243211F13}" presName="parentText" presStyleLbl="alignNode1" presStyleIdx="1" presStyleCnt="5">
        <dgm:presLayoutVars>
          <dgm:chMax val="1"/>
          <dgm:bulletEnabled val="1"/>
        </dgm:presLayoutVars>
      </dgm:prSet>
      <dgm:spPr/>
      <dgm:t>
        <a:bodyPr/>
        <a:lstStyle/>
        <a:p>
          <a:endParaRPr lang="en-US"/>
        </a:p>
      </dgm:t>
    </dgm:pt>
    <dgm:pt modelId="{66A13A30-EFBE-4D11-8792-39D9406B9075}" type="pres">
      <dgm:prSet presAssocID="{8EB25C80-71F0-4AA8-924A-4A9243211F13}" presName="descendantText" presStyleLbl="alignAcc1" presStyleIdx="1" presStyleCnt="5" custLinFactNeighborX="416" custLinFactNeighborY="-2712">
        <dgm:presLayoutVars>
          <dgm:bulletEnabled val="1"/>
        </dgm:presLayoutVars>
      </dgm:prSet>
      <dgm:spPr/>
      <dgm:t>
        <a:bodyPr/>
        <a:lstStyle/>
        <a:p>
          <a:endParaRPr lang="en-US"/>
        </a:p>
      </dgm:t>
    </dgm:pt>
    <dgm:pt modelId="{01942078-D304-4BCD-8B30-572B1DA99F00}" type="pres">
      <dgm:prSet presAssocID="{32E32769-4E1B-41FF-899F-3A1DE4781044}" presName="sp" presStyleCnt="0"/>
      <dgm:spPr/>
    </dgm:pt>
    <dgm:pt modelId="{C8A48462-20CA-4E53-BF60-7AF8F472069A}" type="pres">
      <dgm:prSet presAssocID="{0A0B299F-8A80-4E8D-AC19-DF73F6BBF008}" presName="composite" presStyleCnt="0"/>
      <dgm:spPr/>
    </dgm:pt>
    <dgm:pt modelId="{961BEB7C-169F-4B98-8E90-2D6AD57DC153}" type="pres">
      <dgm:prSet presAssocID="{0A0B299F-8A80-4E8D-AC19-DF73F6BBF008}" presName="parentText" presStyleLbl="alignNode1" presStyleIdx="2" presStyleCnt="5">
        <dgm:presLayoutVars>
          <dgm:chMax val="1"/>
          <dgm:bulletEnabled val="1"/>
        </dgm:presLayoutVars>
      </dgm:prSet>
      <dgm:spPr/>
      <dgm:t>
        <a:bodyPr/>
        <a:lstStyle/>
        <a:p>
          <a:endParaRPr lang="en-US"/>
        </a:p>
      </dgm:t>
    </dgm:pt>
    <dgm:pt modelId="{CEE9839F-65BD-422E-92CE-8AB189EFC930}" type="pres">
      <dgm:prSet presAssocID="{0A0B299F-8A80-4E8D-AC19-DF73F6BBF008}" presName="descendantText" presStyleLbl="alignAcc1" presStyleIdx="2" presStyleCnt="5" custLinFactNeighborX="385" custLinFactNeighborY="-4745">
        <dgm:presLayoutVars>
          <dgm:bulletEnabled val="1"/>
        </dgm:presLayoutVars>
      </dgm:prSet>
      <dgm:spPr/>
      <dgm:t>
        <a:bodyPr/>
        <a:lstStyle/>
        <a:p>
          <a:endParaRPr lang="en-US"/>
        </a:p>
      </dgm:t>
    </dgm:pt>
    <dgm:pt modelId="{BFB63C1B-2EA3-4AFB-B96B-E18438507D31}" type="pres">
      <dgm:prSet presAssocID="{D5B155BC-C44F-4A4E-8545-1B3F33E85C0B}" presName="sp" presStyleCnt="0"/>
      <dgm:spPr/>
    </dgm:pt>
    <dgm:pt modelId="{DF87C163-2D15-4EC2-9D42-112D3C120E16}" type="pres">
      <dgm:prSet presAssocID="{95566264-E838-4547-ADBD-865931244F00}" presName="composite" presStyleCnt="0"/>
      <dgm:spPr/>
    </dgm:pt>
    <dgm:pt modelId="{8F25FE04-BFF3-48FB-AD80-6602B7396934}" type="pres">
      <dgm:prSet presAssocID="{95566264-E838-4547-ADBD-865931244F00}" presName="parentText" presStyleLbl="alignNode1" presStyleIdx="3" presStyleCnt="5">
        <dgm:presLayoutVars>
          <dgm:chMax val="1"/>
          <dgm:bulletEnabled val="1"/>
        </dgm:presLayoutVars>
      </dgm:prSet>
      <dgm:spPr/>
      <dgm:t>
        <a:bodyPr/>
        <a:lstStyle/>
        <a:p>
          <a:endParaRPr lang="en-US"/>
        </a:p>
      </dgm:t>
    </dgm:pt>
    <dgm:pt modelId="{5053CC96-4D8B-464A-9C06-9335AD149777}" type="pres">
      <dgm:prSet presAssocID="{95566264-E838-4547-ADBD-865931244F00}" presName="descendantText" presStyleLbl="alignAcc1" presStyleIdx="3" presStyleCnt="5">
        <dgm:presLayoutVars>
          <dgm:bulletEnabled val="1"/>
        </dgm:presLayoutVars>
      </dgm:prSet>
      <dgm:spPr/>
      <dgm:t>
        <a:bodyPr/>
        <a:lstStyle/>
        <a:p>
          <a:endParaRPr lang="en-US"/>
        </a:p>
      </dgm:t>
    </dgm:pt>
    <dgm:pt modelId="{E62FF847-CD49-4F8F-B92D-7FDB3D6FC7C8}" type="pres">
      <dgm:prSet presAssocID="{9A9A9F0E-75D0-4133-935D-4B1977A93293}" presName="sp" presStyleCnt="0"/>
      <dgm:spPr/>
    </dgm:pt>
    <dgm:pt modelId="{DA38034E-CE5F-439D-B74B-E2F35FE955B0}" type="pres">
      <dgm:prSet presAssocID="{EDCF0CC6-BE80-48B2-8AFB-F9FAF0F96E54}" presName="composite" presStyleCnt="0"/>
      <dgm:spPr/>
    </dgm:pt>
    <dgm:pt modelId="{86918F3D-F08A-4ED3-B3FB-3C75ED2E7E5C}" type="pres">
      <dgm:prSet presAssocID="{EDCF0CC6-BE80-48B2-8AFB-F9FAF0F96E54}" presName="parentText" presStyleLbl="alignNode1" presStyleIdx="4" presStyleCnt="5">
        <dgm:presLayoutVars>
          <dgm:chMax val="1"/>
          <dgm:bulletEnabled val="1"/>
        </dgm:presLayoutVars>
      </dgm:prSet>
      <dgm:spPr/>
      <dgm:t>
        <a:bodyPr/>
        <a:lstStyle/>
        <a:p>
          <a:endParaRPr lang="en-US"/>
        </a:p>
      </dgm:t>
    </dgm:pt>
    <dgm:pt modelId="{BF1FE297-8A23-474B-A98E-B8E4235C812D}" type="pres">
      <dgm:prSet presAssocID="{EDCF0CC6-BE80-48B2-8AFB-F9FAF0F96E54}" presName="descendantText" presStyleLbl="alignAcc1" presStyleIdx="4" presStyleCnt="5">
        <dgm:presLayoutVars>
          <dgm:bulletEnabled val="1"/>
        </dgm:presLayoutVars>
      </dgm:prSet>
      <dgm:spPr/>
      <dgm:t>
        <a:bodyPr/>
        <a:lstStyle/>
        <a:p>
          <a:endParaRPr lang="en-US"/>
        </a:p>
      </dgm:t>
    </dgm:pt>
  </dgm:ptLst>
  <dgm:cxnLst>
    <dgm:cxn modelId="{6D2757FE-32C7-4EBA-90B0-E69C43957EA1}" srcId="{28F95E86-01A9-448F-8489-1C7B84149781}" destId="{E5D3017F-5166-4969-A9FB-43D8D6AC1794}" srcOrd="0" destOrd="0" parTransId="{C6F9478E-771C-4B61-98EE-614B12DAACB5}" sibTransId="{F5457783-42D5-4C5C-AFCB-3F2DA11B1A78}"/>
    <dgm:cxn modelId="{8FA0E5D6-F93A-4FD6-B1ED-1DFD3ABDC119}" type="presOf" srcId="{D919F16E-5A6A-4DF0-9185-D774E61A52A4}" destId="{BF1FE297-8A23-474B-A98E-B8E4235C812D}" srcOrd="0" destOrd="0" presId="urn:microsoft.com/office/officeart/2005/8/layout/chevron2"/>
    <dgm:cxn modelId="{B3CC2F36-9F9D-4791-9DB5-7BE29D576E55}" srcId="{95566264-E838-4547-ADBD-865931244F00}" destId="{6870F2D8-7108-4A7A-81C8-C1D4ED3D1CC7}" srcOrd="0" destOrd="0" parTransId="{A1BE2899-4310-40D7-B0FF-7A66A7229118}" sibTransId="{98A98C00-D37D-4C66-B3D5-4A09AFC5EFE7}"/>
    <dgm:cxn modelId="{EDFE6D1A-ECAB-43B2-8C86-2153C9749C88}" srcId="{E5D3017F-5166-4969-A9FB-43D8D6AC1794}" destId="{490EB4A4-574A-44CE-BB08-ADDBA8C6CD98}" srcOrd="0" destOrd="0" parTransId="{F3773477-4996-4B30-95A9-8985AB75861D}" sibTransId="{1915EC21-F552-4F24-90A9-EAA7AF88403C}"/>
    <dgm:cxn modelId="{C6D93F8B-A540-4F25-8A2D-853F7703213E}" type="presOf" srcId="{E5D3017F-5166-4969-A9FB-43D8D6AC1794}" destId="{C4841E50-F30E-482E-B572-95E2A3C9763E}" srcOrd="0" destOrd="0" presId="urn:microsoft.com/office/officeart/2005/8/layout/chevron2"/>
    <dgm:cxn modelId="{B3DE97AB-F16D-4D5F-8C62-F1B9C369E13B}" srcId="{28F95E86-01A9-448F-8489-1C7B84149781}" destId="{EDCF0CC6-BE80-48B2-8AFB-F9FAF0F96E54}" srcOrd="4" destOrd="0" parTransId="{3C99F598-E2F8-477B-8122-76676324CAC1}" sibTransId="{57C7BCDF-BDEB-4F34-9463-E611B0E244C4}"/>
    <dgm:cxn modelId="{D1B603D4-B7B9-472B-B4DE-4BD750E7DCC6}" srcId="{28F95E86-01A9-448F-8489-1C7B84149781}" destId="{0A0B299F-8A80-4E8D-AC19-DF73F6BBF008}" srcOrd="2" destOrd="0" parTransId="{4DF0CFF1-2984-4A3B-BE84-E1539A09162E}" sibTransId="{D5B155BC-C44F-4A4E-8545-1B3F33E85C0B}"/>
    <dgm:cxn modelId="{665F8A32-D659-4D88-A277-D8D6A11E473C}" type="presOf" srcId="{490EB4A4-574A-44CE-BB08-ADDBA8C6CD98}" destId="{0058018E-FF64-4E04-B009-F6E239201F4C}" srcOrd="0" destOrd="0" presId="urn:microsoft.com/office/officeart/2005/8/layout/chevron2"/>
    <dgm:cxn modelId="{2705B82D-172B-4149-B7A6-703ED330E1FA}" srcId="{28F95E86-01A9-448F-8489-1C7B84149781}" destId="{8EB25C80-71F0-4AA8-924A-4A9243211F13}" srcOrd="1" destOrd="0" parTransId="{E3FBC563-F64D-4957-B0CC-F9B3D8EA1C50}" sibTransId="{32E32769-4E1B-41FF-899F-3A1DE4781044}"/>
    <dgm:cxn modelId="{027677C5-0EA7-431A-8DB9-2935471AD088}" srcId="{0A0B299F-8A80-4E8D-AC19-DF73F6BBF008}" destId="{F0EA94D5-7698-402B-8911-B16B582065AB}" srcOrd="0" destOrd="0" parTransId="{CE56BE19-4952-44A0-A9AC-84DF30A75BFE}" sibTransId="{13B9D22C-0896-44C7-99D3-BA4927289121}"/>
    <dgm:cxn modelId="{61190494-7BD0-4A91-A18D-9333F7A57D80}" type="presOf" srcId="{EDCF0CC6-BE80-48B2-8AFB-F9FAF0F96E54}" destId="{86918F3D-F08A-4ED3-B3FB-3C75ED2E7E5C}" srcOrd="0" destOrd="0" presId="urn:microsoft.com/office/officeart/2005/8/layout/chevron2"/>
    <dgm:cxn modelId="{963F6C4E-E5CD-4926-9540-98C3796E8471}" type="presOf" srcId="{4F86AF6B-43E8-4645-AE70-5D65E0EBA219}" destId="{66A13A30-EFBE-4D11-8792-39D9406B9075}" srcOrd="0" destOrd="0" presId="urn:microsoft.com/office/officeart/2005/8/layout/chevron2"/>
    <dgm:cxn modelId="{53E54999-E7B6-467C-968D-7959EF95B113}" type="presOf" srcId="{6870F2D8-7108-4A7A-81C8-C1D4ED3D1CC7}" destId="{5053CC96-4D8B-464A-9C06-9335AD149777}" srcOrd="0" destOrd="0" presId="urn:microsoft.com/office/officeart/2005/8/layout/chevron2"/>
    <dgm:cxn modelId="{9A6AD406-13C7-405D-8845-7533F34BBB86}" type="presOf" srcId="{95566264-E838-4547-ADBD-865931244F00}" destId="{8F25FE04-BFF3-48FB-AD80-6602B7396934}" srcOrd="0" destOrd="0" presId="urn:microsoft.com/office/officeart/2005/8/layout/chevron2"/>
    <dgm:cxn modelId="{EB4EDA11-2301-40A0-9C34-A5E76A448D6B}" type="presOf" srcId="{8EB25C80-71F0-4AA8-924A-4A9243211F13}" destId="{0356A2F4-2628-4E39-98D8-56C0D7E035CD}" srcOrd="0" destOrd="0" presId="urn:microsoft.com/office/officeart/2005/8/layout/chevron2"/>
    <dgm:cxn modelId="{9318BD41-73F9-4E21-9B02-3A2624DD427C}" type="presOf" srcId="{0A0B299F-8A80-4E8D-AC19-DF73F6BBF008}" destId="{961BEB7C-169F-4B98-8E90-2D6AD57DC153}" srcOrd="0" destOrd="0" presId="urn:microsoft.com/office/officeart/2005/8/layout/chevron2"/>
    <dgm:cxn modelId="{26659E79-AD3A-4CFA-8EF7-828E84AC916F}" type="presOf" srcId="{F0EA94D5-7698-402B-8911-B16B582065AB}" destId="{CEE9839F-65BD-422E-92CE-8AB189EFC930}" srcOrd="0" destOrd="0" presId="urn:microsoft.com/office/officeart/2005/8/layout/chevron2"/>
    <dgm:cxn modelId="{BA7DA504-7ACF-469D-B48B-50DE988B636F}" srcId="{EDCF0CC6-BE80-48B2-8AFB-F9FAF0F96E54}" destId="{D919F16E-5A6A-4DF0-9185-D774E61A52A4}" srcOrd="0" destOrd="0" parTransId="{2D984092-99AF-4402-9B53-7EC602B8168C}" sibTransId="{090B5A89-CE1B-4C8B-A226-423BD43FF0C5}"/>
    <dgm:cxn modelId="{DA289523-FA90-4CEA-BF5A-40022EBBD6D2}" srcId="{28F95E86-01A9-448F-8489-1C7B84149781}" destId="{95566264-E838-4547-ADBD-865931244F00}" srcOrd="3" destOrd="0" parTransId="{03BF55F6-62C9-4D5A-B9F2-E6FD11826DE3}" sibTransId="{9A9A9F0E-75D0-4133-935D-4B1977A93293}"/>
    <dgm:cxn modelId="{A09F1755-47E9-48F4-8064-58A21589BEBF}" srcId="{8EB25C80-71F0-4AA8-924A-4A9243211F13}" destId="{4F86AF6B-43E8-4645-AE70-5D65E0EBA219}" srcOrd="0" destOrd="0" parTransId="{249AE96F-DE43-4BA0-A622-359EF305E4B5}" sibTransId="{BED91889-4E70-4069-BFED-4D0D921E8EA8}"/>
    <dgm:cxn modelId="{915865FA-A674-4AC1-BC99-61A1FB929787}" type="presOf" srcId="{28F95E86-01A9-448F-8489-1C7B84149781}" destId="{4699FF52-78CE-4829-B89D-219964D914E1}" srcOrd="0" destOrd="0" presId="urn:microsoft.com/office/officeart/2005/8/layout/chevron2"/>
    <dgm:cxn modelId="{92A5BB25-D4B2-43FC-8524-9764C73CF5EE}" type="presParOf" srcId="{4699FF52-78CE-4829-B89D-219964D914E1}" destId="{F5D3187B-75D5-4C18-8932-7ED542098241}" srcOrd="0" destOrd="0" presId="urn:microsoft.com/office/officeart/2005/8/layout/chevron2"/>
    <dgm:cxn modelId="{A3386E3B-4921-439A-A775-98B61321E5E4}" type="presParOf" srcId="{F5D3187B-75D5-4C18-8932-7ED542098241}" destId="{C4841E50-F30E-482E-B572-95E2A3C9763E}" srcOrd="0" destOrd="0" presId="urn:microsoft.com/office/officeart/2005/8/layout/chevron2"/>
    <dgm:cxn modelId="{92649646-B26B-48B0-B225-13B3233B700F}" type="presParOf" srcId="{F5D3187B-75D5-4C18-8932-7ED542098241}" destId="{0058018E-FF64-4E04-B009-F6E239201F4C}" srcOrd="1" destOrd="0" presId="urn:microsoft.com/office/officeart/2005/8/layout/chevron2"/>
    <dgm:cxn modelId="{82A4850D-1650-4DEA-A1ED-84D52D6C79C8}" type="presParOf" srcId="{4699FF52-78CE-4829-B89D-219964D914E1}" destId="{7A92D21A-8DCF-4D2E-BBE3-83FF0917DFF0}" srcOrd="1" destOrd="0" presId="urn:microsoft.com/office/officeart/2005/8/layout/chevron2"/>
    <dgm:cxn modelId="{59F62658-BAAB-4EAB-8F4E-2CA4358B8456}" type="presParOf" srcId="{4699FF52-78CE-4829-B89D-219964D914E1}" destId="{553ACAAA-98BC-4900-B06F-C26B0B62932A}" srcOrd="2" destOrd="0" presId="urn:microsoft.com/office/officeart/2005/8/layout/chevron2"/>
    <dgm:cxn modelId="{D5ECA345-9EC1-4FCB-BBE0-E2893D3267DA}" type="presParOf" srcId="{553ACAAA-98BC-4900-B06F-C26B0B62932A}" destId="{0356A2F4-2628-4E39-98D8-56C0D7E035CD}" srcOrd="0" destOrd="0" presId="urn:microsoft.com/office/officeart/2005/8/layout/chevron2"/>
    <dgm:cxn modelId="{6DDAD04C-472F-4ED1-8CD6-F3125E96A39B}" type="presParOf" srcId="{553ACAAA-98BC-4900-B06F-C26B0B62932A}" destId="{66A13A30-EFBE-4D11-8792-39D9406B9075}" srcOrd="1" destOrd="0" presId="urn:microsoft.com/office/officeart/2005/8/layout/chevron2"/>
    <dgm:cxn modelId="{2F74D1A0-8521-423A-A6E4-22971FE53013}" type="presParOf" srcId="{4699FF52-78CE-4829-B89D-219964D914E1}" destId="{01942078-D304-4BCD-8B30-572B1DA99F00}" srcOrd="3" destOrd="0" presId="urn:microsoft.com/office/officeart/2005/8/layout/chevron2"/>
    <dgm:cxn modelId="{67B7D43C-73B1-44C3-ADC6-2575AC768834}" type="presParOf" srcId="{4699FF52-78CE-4829-B89D-219964D914E1}" destId="{C8A48462-20CA-4E53-BF60-7AF8F472069A}" srcOrd="4" destOrd="0" presId="urn:microsoft.com/office/officeart/2005/8/layout/chevron2"/>
    <dgm:cxn modelId="{A3D54759-5209-4108-B215-F4E3A88CA996}" type="presParOf" srcId="{C8A48462-20CA-4E53-BF60-7AF8F472069A}" destId="{961BEB7C-169F-4B98-8E90-2D6AD57DC153}" srcOrd="0" destOrd="0" presId="urn:microsoft.com/office/officeart/2005/8/layout/chevron2"/>
    <dgm:cxn modelId="{2F485479-47AC-4495-B2A4-DB232FAEF732}" type="presParOf" srcId="{C8A48462-20CA-4E53-BF60-7AF8F472069A}" destId="{CEE9839F-65BD-422E-92CE-8AB189EFC930}" srcOrd="1" destOrd="0" presId="urn:microsoft.com/office/officeart/2005/8/layout/chevron2"/>
    <dgm:cxn modelId="{6C93BB56-52AD-4631-A379-DCB0B02C3C6C}" type="presParOf" srcId="{4699FF52-78CE-4829-B89D-219964D914E1}" destId="{BFB63C1B-2EA3-4AFB-B96B-E18438507D31}" srcOrd="5" destOrd="0" presId="urn:microsoft.com/office/officeart/2005/8/layout/chevron2"/>
    <dgm:cxn modelId="{980DDC62-0347-4EB4-8691-0E1C7019D570}" type="presParOf" srcId="{4699FF52-78CE-4829-B89D-219964D914E1}" destId="{DF87C163-2D15-4EC2-9D42-112D3C120E16}" srcOrd="6" destOrd="0" presId="urn:microsoft.com/office/officeart/2005/8/layout/chevron2"/>
    <dgm:cxn modelId="{F3D505AA-C0D9-404A-A9D4-09E8A0A90652}" type="presParOf" srcId="{DF87C163-2D15-4EC2-9D42-112D3C120E16}" destId="{8F25FE04-BFF3-48FB-AD80-6602B7396934}" srcOrd="0" destOrd="0" presId="urn:microsoft.com/office/officeart/2005/8/layout/chevron2"/>
    <dgm:cxn modelId="{83F449FD-CDD6-49F1-9876-BE5505C73473}" type="presParOf" srcId="{DF87C163-2D15-4EC2-9D42-112D3C120E16}" destId="{5053CC96-4D8B-464A-9C06-9335AD149777}" srcOrd="1" destOrd="0" presId="urn:microsoft.com/office/officeart/2005/8/layout/chevron2"/>
    <dgm:cxn modelId="{9D4725F7-D0F9-4781-9EA1-176BFD563577}" type="presParOf" srcId="{4699FF52-78CE-4829-B89D-219964D914E1}" destId="{E62FF847-CD49-4F8F-B92D-7FDB3D6FC7C8}" srcOrd="7" destOrd="0" presId="urn:microsoft.com/office/officeart/2005/8/layout/chevron2"/>
    <dgm:cxn modelId="{376FDEE6-00CA-49DE-969F-DD0727968071}" type="presParOf" srcId="{4699FF52-78CE-4829-B89D-219964D914E1}" destId="{DA38034E-CE5F-439D-B74B-E2F35FE955B0}" srcOrd="8" destOrd="0" presId="urn:microsoft.com/office/officeart/2005/8/layout/chevron2"/>
    <dgm:cxn modelId="{7657244B-7B7F-4565-8688-FC504F94CDC6}" type="presParOf" srcId="{DA38034E-CE5F-439D-B74B-E2F35FE955B0}" destId="{86918F3D-F08A-4ED3-B3FB-3C75ED2E7E5C}" srcOrd="0" destOrd="0" presId="urn:microsoft.com/office/officeart/2005/8/layout/chevron2"/>
    <dgm:cxn modelId="{890BC835-8762-4956-BFB5-1FEF7C5FF233}" type="presParOf" srcId="{DA38034E-CE5F-439D-B74B-E2F35FE955B0}" destId="{BF1FE297-8A23-474B-A98E-B8E4235C812D}"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66A81503-EA46-42B5-BEB1-410860BF5BAD}" type="doc">
      <dgm:prSet loTypeId="urn:microsoft.com/office/officeart/2005/8/layout/vProcess5" loCatId="process" qsTypeId="urn:microsoft.com/office/officeart/2005/8/quickstyle/3d3" qsCatId="3D" csTypeId="urn:microsoft.com/office/officeart/2005/8/colors/colorful2" csCatId="colorful" phldr="1"/>
      <dgm:spPr/>
      <dgm:t>
        <a:bodyPr/>
        <a:lstStyle/>
        <a:p>
          <a:endParaRPr lang="en-US"/>
        </a:p>
      </dgm:t>
    </dgm:pt>
    <dgm:pt modelId="{F3CF9702-CBEE-4DEB-BF71-3F61A60F6769}">
      <dgm:prSet phldrT="[Text]"/>
      <dgm:spPr/>
      <dgm:t>
        <a:bodyPr/>
        <a:lstStyle/>
        <a:p>
          <a:r>
            <a:rPr lang="en-US" smtClean="0"/>
            <a:t>Ides emerges (research  area/topics) </a:t>
          </a:r>
          <a:endParaRPr lang="en-US" dirty="0"/>
        </a:p>
      </dgm:t>
    </dgm:pt>
    <dgm:pt modelId="{98BC2C0A-E510-4042-957E-315CEAAEE367}" type="parTrans" cxnId="{191603D1-DFFA-4974-9830-6282FBB1D249}">
      <dgm:prSet/>
      <dgm:spPr/>
      <dgm:t>
        <a:bodyPr/>
        <a:lstStyle/>
        <a:p>
          <a:endParaRPr lang="en-US"/>
        </a:p>
      </dgm:t>
    </dgm:pt>
    <dgm:pt modelId="{E600B91B-61E0-409E-BC41-356B60F3EF6F}" type="sibTrans" cxnId="{191603D1-DFFA-4974-9830-6282FBB1D249}">
      <dgm:prSet/>
      <dgm:spPr/>
      <dgm:t>
        <a:bodyPr/>
        <a:lstStyle/>
        <a:p>
          <a:endParaRPr lang="en-US"/>
        </a:p>
      </dgm:t>
    </dgm:pt>
    <dgm:pt modelId="{8306F152-CEAB-44CC-9A41-47A8C56B2878}">
      <dgm:prSet phldrT="[Text]" phldr="1"/>
      <dgm:spPr/>
      <dgm:t>
        <a:bodyPr/>
        <a:lstStyle/>
        <a:p>
          <a:endParaRPr lang="en-US"/>
        </a:p>
      </dgm:t>
    </dgm:pt>
    <dgm:pt modelId="{9EAC8EEC-E62B-44B8-AA68-DD029CC9704D}" type="parTrans" cxnId="{24D697D9-9754-41D2-8015-3502BD24ACF4}">
      <dgm:prSet/>
      <dgm:spPr/>
      <dgm:t>
        <a:bodyPr/>
        <a:lstStyle/>
        <a:p>
          <a:endParaRPr lang="en-US"/>
        </a:p>
      </dgm:t>
    </dgm:pt>
    <dgm:pt modelId="{214A1113-B58B-4078-B895-C8773A06C8D5}" type="sibTrans" cxnId="{24D697D9-9754-41D2-8015-3502BD24ACF4}">
      <dgm:prSet/>
      <dgm:spPr/>
      <dgm:t>
        <a:bodyPr/>
        <a:lstStyle/>
        <a:p>
          <a:endParaRPr lang="en-US"/>
        </a:p>
      </dgm:t>
    </dgm:pt>
    <dgm:pt modelId="{C7BA5327-250A-4253-9DA4-BD7D859F6801}">
      <dgm:prSet/>
      <dgm:spPr/>
      <dgm:t>
        <a:bodyPr/>
        <a:lstStyle/>
        <a:p>
          <a:endParaRPr lang="en-US"/>
        </a:p>
      </dgm:t>
    </dgm:pt>
    <dgm:pt modelId="{4C480534-DB66-43BC-8E46-160F8327BA6E}" type="parTrans" cxnId="{5C2FF39F-CBBD-48C0-B993-FDC90F1B9A22}">
      <dgm:prSet/>
      <dgm:spPr/>
      <dgm:t>
        <a:bodyPr/>
        <a:lstStyle/>
        <a:p>
          <a:endParaRPr lang="en-US"/>
        </a:p>
      </dgm:t>
    </dgm:pt>
    <dgm:pt modelId="{7F009A51-336F-4663-85B8-4EB533F551EE}" type="sibTrans" cxnId="{5C2FF39F-CBBD-48C0-B993-FDC90F1B9A22}">
      <dgm:prSet/>
      <dgm:spPr/>
      <dgm:t>
        <a:bodyPr/>
        <a:lstStyle/>
        <a:p>
          <a:endParaRPr lang="en-US"/>
        </a:p>
      </dgm:t>
    </dgm:pt>
    <dgm:pt modelId="{04C9A988-1795-4339-9C13-C1C1D77C4271}">
      <dgm:prSet/>
      <dgm:spPr/>
      <dgm:t>
        <a:bodyPr/>
        <a:lstStyle/>
        <a:p>
          <a:endParaRPr lang="en-US"/>
        </a:p>
      </dgm:t>
    </dgm:pt>
    <dgm:pt modelId="{C93CCF8C-D297-46F9-BE7A-8CEF961578EA}" type="parTrans" cxnId="{13727450-CF88-49D9-958E-FB0499C3B440}">
      <dgm:prSet/>
      <dgm:spPr/>
      <dgm:t>
        <a:bodyPr/>
        <a:lstStyle/>
        <a:p>
          <a:endParaRPr lang="en-US"/>
        </a:p>
      </dgm:t>
    </dgm:pt>
    <dgm:pt modelId="{0417B7EB-08EE-4039-BACB-DCDB0014EF93}" type="sibTrans" cxnId="{13727450-CF88-49D9-958E-FB0499C3B440}">
      <dgm:prSet/>
      <dgm:spPr/>
      <dgm:t>
        <a:bodyPr/>
        <a:lstStyle/>
        <a:p>
          <a:endParaRPr lang="en-US"/>
        </a:p>
      </dgm:t>
    </dgm:pt>
    <dgm:pt modelId="{41F7610E-31A6-4ABA-8C71-A44C903FA47E}">
      <dgm:prSet/>
      <dgm:spPr/>
      <dgm:t>
        <a:bodyPr/>
        <a:lstStyle/>
        <a:p>
          <a:r>
            <a:rPr lang="en-US" dirty="0" smtClean="0"/>
            <a:t>Brainstorming (refine )</a:t>
          </a:r>
          <a:endParaRPr lang="en-US" dirty="0"/>
        </a:p>
      </dgm:t>
    </dgm:pt>
    <dgm:pt modelId="{FEE54E49-7D31-40DD-B135-13DD83D0E7A8}" type="parTrans" cxnId="{75620733-7F7E-4151-B5DB-5F1BCA235CC5}">
      <dgm:prSet/>
      <dgm:spPr/>
      <dgm:t>
        <a:bodyPr/>
        <a:lstStyle/>
        <a:p>
          <a:endParaRPr lang="en-US"/>
        </a:p>
      </dgm:t>
    </dgm:pt>
    <dgm:pt modelId="{34CEF656-F0C2-4BB8-A491-AA45F4BAE4F3}" type="sibTrans" cxnId="{75620733-7F7E-4151-B5DB-5F1BCA235CC5}">
      <dgm:prSet/>
      <dgm:spPr/>
      <dgm:t>
        <a:bodyPr/>
        <a:lstStyle/>
        <a:p>
          <a:endParaRPr lang="en-US"/>
        </a:p>
      </dgm:t>
    </dgm:pt>
    <dgm:pt modelId="{C0FFE016-060C-461C-931E-E950C1000A40}">
      <dgm:prSet/>
      <dgm:spPr/>
      <dgm:t>
        <a:bodyPr/>
        <a:lstStyle/>
        <a:p>
          <a:r>
            <a:rPr lang="en-US" smtClean="0"/>
            <a:t>Review of the Literature (refine)</a:t>
          </a:r>
          <a:endParaRPr lang="en-US" dirty="0"/>
        </a:p>
      </dgm:t>
    </dgm:pt>
    <dgm:pt modelId="{E59EDD08-E22C-4A76-9188-6D88613B6274}" type="parTrans" cxnId="{FDD90EAF-E626-4EFB-8DAB-6FF0388309AC}">
      <dgm:prSet/>
      <dgm:spPr/>
      <dgm:t>
        <a:bodyPr/>
        <a:lstStyle/>
        <a:p>
          <a:endParaRPr lang="en-US"/>
        </a:p>
      </dgm:t>
    </dgm:pt>
    <dgm:pt modelId="{FDE6CDB4-D890-476F-B727-8B78907033A6}" type="sibTrans" cxnId="{FDD90EAF-E626-4EFB-8DAB-6FF0388309AC}">
      <dgm:prSet/>
      <dgm:spPr/>
      <dgm:t>
        <a:bodyPr/>
        <a:lstStyle/>
        <a:p>
          <a:endParaRPr lang="en-US"/>
        </a:p>
      </dgm:t>
    </dgm:pt>
    <dgm:pt modelId="{3A145C2F-14D1-4B30-B32C-5873631DAFA0}">
      <dgm:prSet/>
      <dgm:spPr/>
      <dgm:t>
        <a:bodyPr/>
        <a:lstStyle/>
        <a:p>
          <a:r>
            <a:rPr lang="en-US" smtClean="0"/>
            <a:t>Identify Variables</a:t>
          </a:r>
          <a:endParaRPr lang="en-US" dirty="0"/>
        </a:p>
      </dgm:t>
    </dgm:pt>
    <dgm:pt modelId="{E0C99546-F5F1-4D1A-AC53-814B80C47846}" type="parTrans" cxnId="{47F0B0AA-31CD-4E6A-A299-060EB007A9BA}">
      <dgm:prSet/>
      <dgm:spPr/>
      <dgm:t>
        <a:bodyPr/>
        <a:lstStyle/>
        <a:p>
          <a:endParaRPr lang="en-US"/>
        </a:p>
      </dgm:t>
    </dgm:pt>
    <dgm:pt modelId="{4BFA0630-455B-4300-8B75-C2ED34133ADE}" type="sibTrans" cxnId="{47F0B0AA-31CD-4E6A-A299-060EB007A9BA}">
      <dgm:prSet/>
      <dgm:spPr/>
      <dgm:t>
        <a:bodyPr/>
        <a:lstStyle/>
        <a:p>
          <a:endParaRPr lang="en-US"/>
        </a:p>
      </dgm:t>
    </dgm:pt>
    <dgm:pt modelId="{51FC8C01-5AD3-4091-897D-70BB3BDC04A3}">
      <dgm:prSet/>
      <dgm:spPr/>
      <dgm:t>
        <a:bodyPr/>
        <a:lstStyle/>
        <a:p>
          <a:r>
            <a:rPr lang="en-US" smtClean="0"/>
            <a:t>Formulate research problem(s)</a:t>
          </a:r>
          <a:endParaRPr lang="en-US" dirty="0"/>
        </a:p>
      </dgm:t>
    </dgm:pt>
    <dgm:pt modelId="{46BD3C17-9764-4D96-B6EB-16923A3BFFB2}" type="parTrans" cxnId="{BA5DE66B-B93B-4386-B814-FCA0231595CD}">
      <dgm:prSet/>
      <dgm:spPr/>
      <dgm:t>
        <a:bodyPr/>
        <a:lstStyle/>
        <a:p>
          <a:endParaRPr lang="en-US"/>
        </a:p>
      </dgm:t>
    </dgm:pt>
    <dgm:pt modelId="{928A7D52-BDC3-4223-B828-B61922397752}" type="sibTrans" cxnId="{BA5DE66B-B93B-4386-B814-FCA0231595CD}">
      <dgm:prSet/>
      <dgm:spPr/>
      <dgm:t>
        <a:bodyPr/>
        <a:lstStyle/>
        <a:p>
          <a:endParaRPr lang="en-US"/>
        </a:p>
      </dgm:t>
    </dgm:pt>
    <dgm:pt modelId="{1A7DE442-6A64-484B-8889-5EA0E75744BB}">
      <dgm:prSet/>
      <dgm:spPr/>
      <dgm:t>
        <a:bodyPr/>
        <a:lstStyle/>
        <a:p>
          <a:endParaRPr lang="en-US"/>
        </a:p>
      </dgm:t>
    </dgm:pt>
    <dgm:pt modelId="{ED63ACC5-276C-4A2F-B688-DC655D82A683}" type="parTrans" cxnId="{3BD3477F-5444-4BDB-8DC0-7FA63F519F26}">
      <dgm:prSet/>
      <dgm:spPr/>
      <dgm:t>
        <a:bodyPr/>
        <a:lstStyle/>
        <a:p>
          <a:endParaRPr lang="en-US"/>
        </a:p>
      </dgm:t>
    </dgm:pt>
    <dgm:pt modelId="{2DA60A2E-6899-4C50-AB1A-A1166125FD3D}" type="sibTrans" cxnId="{3BD3477F-5444-4BDB-8DC0-7FA63F519F26}">
      <dgm:prSet/>
      <dgm:spPr/>
      <dgm:t>
        <a:bodyPr/>
        <a:lstStyle/>
        <a:p>
          <a:endParaRPr lang="en-US"/>
        </a:p>
      </dgm:t>
    </dgm:pt>
    <dgm:pt modelId="{75EAACB3-66B8-4513-87F4-EAC1DAF361CD}">
      <dgm:prSet/>
      <dgm:spPr/>
      <dgm:t>
        <a:bodyPr/>
        <a:lstStyle/>
        <a:p>
          <a:endParaRPr lang="en-US"/>
        </a:p>
      </dgm:t>
    </dgm:pt>
    <dgm:pt modelId="{F6F11857-332D-4FE0-9B3B-368B2E8B945A}" type="parTrans" cxnId="{DEF9C2E7-9FAE-47BA-8186-2F48F26B4AEC}">
      <dgm:prSet/>
      <dgm:spPr/>
      <dgm:t>
        <a:bodyPr/>
        <a:lstStyle/>
        <a:p>
          <a:endParaRPr lang="en-US"/>
        </a:p>
      </dgm:t>
    </dgm:pt>
    <dgm:pt modelId="{F815971A-475E-4790-BC21-C67069C6918C}" type="sibTrans" cxnId="{DEF9C2E7-9FAE-47BA-8186-2F48F26B4AEC}">
      <dgm:prSet/>
      <dgm:spPr/>
      <dgm:t>
        <a:bodyPr/>
        <a:lstStyle/>
        <a:p>
          <a:endParaRPr lang="en-US"/>
        </a:p>
      </dgm:t>
    </dgm:pt>
    <dgm:pt modelId="{A7B8C283-7C22-46FE-B2C9-4C9C7B1F87DE}">
      <dgm:prSet/>
      <dgm:spPr/>
      <dgm:t>
        <a:bodyPr/>
        <a:lstStyle/>
        <a:p>
          <a:endParaRPr lang="en-US"/>
        </a:p>
      </dgm:t>
    </dgm:pt>
    <dgm:pt modelId="{62DC5FFC-4BC0-4ED2-BE8D-5684EB952E85}" type="parTrans" cxnId="{F4640406-63E7-40F0-848C-D11CEFE328F3}">
      <dgm:prSet/>
      <dgm:spPr/>
      <dgm:t>
        <a:bodyPr/>
        <a:lstStyle/>
        <a:p>
          <a:endParaRPr lang="en-US"/>
        </a:p>
      </dgm:t>
    </dgm:pt>
    <dgm:pt modelId="{C153D3B5-0C13-4408-B32D-71DAB3006AFC}" type="sibTrans" cxnId="{F4640406-63E7-40F0-848C-D11CEFE328F3}">
      <dgm:prSet/>
      <dgm:spPr/>
      <dgm:t>
        <a:bodyPr/>
        <a:lstStyle/>
        <a:p>
          <a:endParaRPr lang="en-US"/>
        </a:p>
      </dgm:t>
    </dgm:pt>
    <dgm:pt modelId="{2330AF82-B2D1-45DD-8DB3-A39A29262664}">
      <dgm:prSet/>
      <dgm:spPr/>
      <dgm:t>
        <a:bodyPr/>
        <a:lstStyle/>
        <a:p>
          <a:endParaRPr lang="en-US"/>
        </a:p>
      </dgm:t>
    </dgm:pt>
    <dgm:pt modelId="{9CDBDDD1-A491-4E56-942B-FA00A4E5DF6B}" type="parTrans" cxnId="{4FA5B9E1-51E6-448D-88E5-8055DE0688E0}">
      <dgm:prSet/>
      <dgm:spPr/>
      <dgm:t>
        <a:bodyPr/>
        <a:lstStyle/>
        <a:p>
          <a:endParaRPr lang="en-US"/>
        </a:p>
      </dgm:t>
    </dgm:pt>
    <dgm:pt modelId="{D8D924F1-BD78-4A66-8077-848B33399DD7}" type="sibTrans" cxnId="{4FA5B9E1-51E6-448D-88E5-8055DE0688E0}">
      <dgm:prSet/>
      <dgm:spPr/>
      <dgm:t>
        <a:bodyPr/>
        <a:lstStyle/>
        <a:p>
          <a:endParaRPr lang="en-US"/>
        </a:p>
      </dgm:t>
    </dgm:pt>
    <dgm:pt modelId="{634EA6BB-533D-4C08-8B76-BC00C118C0CE}" type="pres">
      <dgm:prSet presAssocID="{66A81503-EA46-42B5-BEB1-410860BF5BAD}" presName="outerComposite" presStyleCnt="0">
        <dgm:presLayoutVars>
          <dgm:chMax val="5"/>
          <dgm:dir/>
          <dgm:resizeHandles val="exact"/>
        </dgm:presLayoutVars>
      </dgm:prSet>
      <dgm:spPr/>
      <dgm:t>
        <a:bodyPr/>
        <a:lstStyle/>
        <a:p>
          <a:endParaRPr lang="en-US"/>
        </a:p>
      </dgm:t>
    </dgm:pt>
    <dgm:pt modelId="{3F3DE0AE-88A9-48F3-9EBD-DBA95FE6218B}" type="pres">
      <dgm:prSet presAssocID="{66A81503-EA46-42B5-BEB1-410860BF5BAD}" presName="dummyMaxCanvas" presStyleCnt="0">
        <dgm:presLayoutVars/>
      </dgm:prSet>
      <dgm:spPr/>
      <dgm:t>
        <a:bodyPr/>
        <a:lstStyle/>
        <a:p>
          <a:pPr rtl="1"/>
          <a:endParaRPr lang="ar-EG"/>
        </a:p>
      </dgm:t>
    </dgm:pt>
    <dgm:pt modelId="{D6493772-F516-4001-9862-C838C812B295}" type="pres">
      <dgm:prSet presAssocID="{66A81503-EA46-42B5-BEB1-410860BF5BAD}" presName="FiveNodes_1" presStyleLbl="node1" presStyleIdx="0" presStyleCnt="5" custScaleX="100953" custLinFactNeighborX="1319" custLinFactNeighborY="8237">
        <dgm:presLayoutVars>
          <dgm:bulletEnabled val="1"/>
        </dgm:presLayoutVars>
      </dgm:prSet>
      <dgm:spPr/>
      <dgm:t>
        <a:bodyPr/>
        <a:lstStyle/>
        <a:p>
          <a:endParaRPr lang="en-US"/>
        </a:p>
      </dgm:t>
    </dgm:pt>
    <dgm:pt modelId="{1C095430-9E9D-4F51-8ED8-56F54AC1D431}" type="pres">
      <dgm:prSet presAssocID="{66A81503-EA46-42B5-BEB1-410860BF5BAD}" presName="FiveNodes_2" presStyleLbl="node1" presStyleIdx="1" presStyleCnt="5">
        <dgm:presLayoutVars>
          <dgm:bulletEnabled val="1"/>
        </dgm:presLayoutVars>
      </dgm:prSet>
      <dgm:spPr/>
      <dgm:t>
        <a:bodyPr/>
        <a:lstStyle/>
        <a:p>
          <a:endParaRPr lang="en-US"/>
        </a:p>
      </dgm:t>
    </dgm:pt>
    <dgm:pt modelId="{97E7202E-5822-4367-AEAD-DA095BD3F48C}" type="pres">
      <dgm:prSet presAssocID="{66A81503-EA46-42B5-BEB1-410860BF5BAD}" presName="FiveNodes_3" presStyleLbl="node1" presStyleIdx="2" presStyleCnt="5">
        <dgm:presLayoutVars>
          <dgm:bulletEnabled val="1"/>
        </dgm:presLayoutVars>
      </dgm:prSet>
      <dgm:spPr/>
      <dgm:t>
        <a:bodyPr/>
        <a:lstStyle/>
        <a:p>
          <a:endParaRPr lang="en-US"/>
        </a:p>
      </dgm:t>
    </dgm:pt>
    <dgm:pt modelId="{1B10178C-5859-421A-9293-679C104C2AFA}" type="pres">
      <dgm:prSet presAssocID="{66A81503-EA46-42B5-BEB1-410860BF5BAD}" presName="FiveNodes_4" presStyleLbl="node1" presStyleIdx="3" presStyleCnt="5">
        <dgm:presLayoutVars>
          <dgm:bulletEnabled val="1"/>
        </dgm:presLayoutVars>
      </dgm:prSet>
      <dgm:spPr/>
      <dgm:t>
        <a:bodyPr/>
        <a:lstStyle/>
        <a:p>
          <a:endParaRPr lang="en-US"/>
        </a:p>
      </dgm:t>
    </dgm:pt>
    <dgm:pt modelId="{7628D669-7EBA-4A65-9D10-1FC96FDA93AA}" type="pres">
      <dgm:prSet presAssocID="{66A81503-EA46-42B5-BEB1-410860BF5BAD}" presName="FiveNodes_5" presStyleLbl="node1" presStyleIdx="4" presStyleCnt="5" custScaleX="109642">
        <dgm:presLayoutVars>
          <dgm:bulletEnabled val="1"/>
        </dgm:presLayoutVars>
      </dgm:prSet>
      <dgm:spPr/>
      <dgm:t>
        <a:bodyPr/>
        <a:lstStyle/>
        <a:p>
          <a:endParaRPr lang="en-US"/>
        </a:p>
      </dgm:t>
    </dgm:pt>
    <dgm:pt modelId="{DD3661B6-A00D-4184-983B-5DADB3A1927E}" type="pres">
      <dgm:prSet presAssocID="{66A81503-EA46-42B5-BEB1-410860BF5BAD}" presName="FiveConn_1-2" presStyleLbl="fgAccFollowNode1" presStyleIdx="0" presStyleCnt="4">
        <dgm:presLayoutVars>
          <dgm:bulletEnabled val="1"/>
        </dgm:presLayoutVars>
      </dgm:prSet>
      <dgm:spPr/>
      <dgm:t>
        <a:bodyPr/>
        <a:lstStyle/>
        <a:p>
          <a:endParaRPr lang="en-US"/>
        </a:p>
      </dgm:t>
    </dgm:pt>
    <dgm:pt modelId="{3AA1E910-6398-46C3-A992-144D6F346C1F}" type="pres">
      <dgm:prSet presAssocID="{66A81503-EA46-42B5-BEB1-410860BF5BAD}" presName="FiveConn_2-3" presStyleLbl="fgAccFollowNode1" presStyleIdx="1" presStyleCnt="4">
        <dgm:presLayoutVars>
          <dgm:bulletEnabled val="1"/>
        </dgm:presLayoutVars>
      </dgm:prSet>
      <dgm:spPr/>
      <dgm:t>
        <a:bodyPr/>
        <a:lstStyle/>
        <a:p>
          <a:endParaRPr lang="en-US"/>
        </a:p>
      </dgm:t>
    </dgm:pt>
    <dgm:pt modelId="{9C271FBA-375E-4F5E-9481-739BCC7DE951}" type="pres">
      <dgm:prSet presAssocID="{66A81503-EA46-42B5-BEB1-410860BF5BAD}" presName="FiveConn_3-4" presStyleLbl="fgAccFollowNode1" presStyleIdx="2" presStyleCnt="4">
        <dgm:presLayoutVars>
          <dgm:bulletEnabled val="1"/>
        </dgm:presLayoutVars>
      </dgm:prSet>
      <dgm:spPr/>
      <dgm:t>
        <a:bodyPr/>
        <a:lstStyle/>
        <a:p>
          <a:endParaRPr lang="en-US"/>
        </a:p>
      </dgm:t>
    </dgm:pt>
    <dgm:pt modelId="{86B16BA6-F4CB-4DB4-9E58-98B8BE0CBAAB}" type="pres">
      <dgm:prSet presAssocID="{66A81503-EA46-42B5-BEB1-410860BF5BAD}" presName="FiveConn_4-5" presStyleLbl="fgAccFollowNode1" presStyleIdx="3" presStyleCnt="4">
        <dgm:presLayoutVars>
          <dgm:bulletEnabled val="1"/>
        </dgm:presLayoutVars>
      </dgm:prSet>
      <dgm:spPr/>
      <dgm:t>
        <a:bodyPr/>
        <a:lstStyle/>
        <a:p>
          <a:endParaRPr lang="en-US"/>
        </a:p>
      </dgm:t>
    </dgm:pt>
    <dgm:pt modelId="{423CB50C-4012-4782-80C5-09204664170F}" type="pres">
      <dgm:prSet presAssocID="{66A81503-EA46-42B5-BEB1-410860BF5BAD}" presName="FiveNodes_1_text" presStyleLbl="node1" presStyleIdx="4" presStyleCnt="5">
        <dgm:presLayoutVars>
          <dgm:bulletEnabled val="1"/>
        </dgm:presLayoutVars>
      </dgm:prSet>
      <dgm:spPr/>
      <dgm:t>
        <a:bodyPr/>
        <a:lstStyle/>
        <a:p>
          <a:endParaRPr lang="en-US"/>
        </a:p>
      </dgm:t>
    </dgm:pt>
    <dgm:pt modelId="{955F0393-0714-4311-988C-535D14CE5161}" type="pres">
      <dgm:prSet presAssocID="{66A81503-EA46-42B5-BEB1-410860BF5BAD}" presName="FiveNodes_2_text" presStyleLbl="node1" presStyleIdx="4" presStyleCnt="5">
        <dgm:presLayoutVars>
          <dgm:bulletEnabled val="1"/>
        </dgm:presLayoutVars>
      </dgm:prSet>
      <dgm:spPr/>
      <dgm:t>
        <a:bodyPr/>
        <a:lstStyle/>
        <a:p>
          <a:endParaRPr lang="en-US"/>
        </a:p>
      </dgm:t>
    </dgm:pt>
    <dgm:pt modelId="{E054CB44-F947-47F0-974C-804AC0D6E107}" type="pres">
      <dgm:prSet presAssocID="{66A81503-EA46-42B5-BEB1-410860BF5BAD}" presName="FiveNodes_3_text" presStyleLbl="node1" presStyleIdx="4" presStyleCnt="5">
        <dgm:presLayoutVars>
          <dgm:bulletEnabled val="1"/>
        </dgm:presLayoutVars>
      </dgm:prSet>
      <dgm:spPr/>
      <dgm:t>
        <a:bodyPr/>
        <a:lstStyle/>
        <a:p>
          <a:endParaRPr lang="en-US"/>
        </a:p>
      </dgm:t>
    </dgm:pt>
    <dgm:pt modelId="{D71B3BE1-5139-40E8-B4A0-08C4A9563E35}" type="pres">
      <dgm:prSet presAssocID="{66A81503-EA46-42B5-BEB1-410860BF5BAD}" presName="FiveNodes_4_text" presStyleLbl="node1" presStyleIdx="4" presStyleCnt="5">
        <dgm:presLayoutVars>
          <dgm:bulletEnabled val="1"/>
        </dgm:presLayoutVars>
      </dgm:prSet>
      <dgm:spPr/>
      <dgm:t>
        <a:bodyPr/>
        <a:lstStyle/>
        <a:p>
          <a:endParaRPr lang="en-US"/>
        </a:p>
      </dgm:t>
    </dgm:pt>
    <dgm:pt modelId="{C24A507A-4D98-4A76-987B-3D4A81F71D7D}" type="pres">
      <dgm:prSet presAssocID="{66A81503-EA46-42B5-BEB1-410860BF5BAD}" presName="FiveNodes_5_text" presStyleLbl="node1" presStyleIdx="4" presStyleCnt="5">
        <dgm:presLayoutVars>
          <dgm:bulletEnabled val="1"/>
        </dgm:presLayoutVars>
      </dgm:prSet>
      <dgm:spPr/>
      <dgm:t>
        <a:bodyPr/>
        <a:lstStyle/>
        <a:p>
          <a:endParaRPr lang="en-US"/>
        </a:p>
      </dgm:t>
    </dgm:pt>
  </dgm:ptLst>
  <dgm:cxnLst>
    <dgm:cxn modelId="{3BD3477F-5444-4BDB-8DC0-7FA63F519F26}" srcId="{66A81503-EA46-42B5-BEB1-410860BF5BAD}" destId="{1A7DE442-6A64-484B-8889-5EA0E75744BB}" srcOrd="7" destOrd="0" parTransId="{ED63ACC5-276C-4A2F-B688-DC655D82A683}" sibTransId="{2DA60A2E-6899-4C50-AB1A-A1166125FD3D}"/>
    <dgm:cxn modelId="{8D7EB475-3619-4202-AF19-8F7D58035272}" type="presOf" srcId="{FDE6CDB4-D890-476F-B727-8B78907033A6}" destId="{9C271FBA-375E-4F5E-9481-739BCC7DE951}" srcOrd="0" destOrd="0" presId="urn:microsoft.com/office/officeart/2005/8/layout/vProcess5"/>
    <dgm:cxn modelId="{24D697D9-9754-41D2-8015-3502BD24ACF4}" srcId="{66A81503-EA46-42B5-BEB1-410860BF5BAD}" destId="{8306F152-CEAB-44CC-9A41-47A8C56B2878}" srcOrd="11" destOrd="0" parTransId="{9EAC8EEC-E62B-44B8-AA68-DD029CC9704D}" sibTransId="{214A1113-B58B-4078-B895-C8773A06C8D5}"/>
    <dgm:cxn modelId="{BA5DE66B-B93B-4386-B814-FCA0231595CD}" srcId="{66A81503-EA46-42B5-BEB1-410860BF5BAD}" destId="{51FC8C01-5AD3-4091-897D-70BB3BDC04A3}" srcOrd="4" destOrd="0" parTransId="{46BD3C17-9764-4D96-B6EB-16923A3BFFB2}" sibTransId="{928A7D52-BDC3-4223-B828-B61922397752}"/>
    <dgm:cxn modelId="{47F0B0AA-31CD-4E6A-A299-060EB007A9BA}" srcId="{66A81503-EA46-42B5-BEB1-410860BF5BAD}" destId="{3A145C2F-14D1-4B30-B32C-5873631DAFA0}" srcOrd="3" destOrd="0" parTransId="{E0C99546-F5F1-4D1A-AC53-814B80C47846}" sibTransId="{4BFA0630-455B-4300-8B75-C2ED34133ADE}"/>
    <dgm:cxn modelId="{F4640406-63E7-40F0-848C-D11CEFE328F3}" srcId="{66A81503-EA46-42B5-BEB1-410860BF5BAD}" destId="{A7B8C283-7C22-46FE-B2C9-4C9C7B1F87DE}" srcOrd="5" destOrd="0" parTransId="{62DC5FFC-4BC0-4ED2-BE8D-5684EB952E85}" sibTransId="{C153D3B5-0C13-4408-B32D-71DAB3006AFC}"/>
    <dgm:cxn modelId="{191603D1-DFFA-4974-9830-6282FBB1D249}" srcId="{66A81503-EA46-42B5-BEB1-410860BF5BAD}" destId="{F3CF9702-CBEE-4DEB-BF71-3F61A60F6769}" srcOrd="0" destOrd="0" parTransId="{98BC2C0A-E510-4042-957E-315CEAAEE367}" sibTransId="{E600B91B-61E0-409E-BC41-356B60F3EF6F}"/>
    <dgm:cxn modelId="{C6A3CCEB-350C-4021-A911-989B7E6F501E}" type="presOf" srcId="{E600B91B-61E0-409E-BC41-356B60F3EF6F}" destId="{DD3661B6-A00D-4184-983B-5DADB3A1927E}" srcOrd="0" destOrd="0" presId="urn:microsoft.com/office/officeart/2005/8/layout/vProcess5"/>
    <dgm:cxn modelId="{0236EF3F-1D7A-4C05-B4A9-66BFEB24FB33}" type="presOf" srcId="{51FC8C01-5AD3-4091-897D-70BB3BDC04A3}" destId="{7628D669-7EBA-4A65-9D10-1FC96FDA93AA}" srcOrd="0" destOrd="0" presId="urn:microsoft.com/office/officeart/2005/8/layout/vProcess5"/>
    <dgm:cxn modelId="{FD888E34-BB6D-4DF4-8E40-7E1FC76BB247}" type="presOf" srcId="{41F7610E-31A6-4ABA-8C71-A44C903FA47E}" destId="{955F0393-0714-4311-988C-535D14CE5161}" srcOrd="1" destOrd="0" presId="urn:microsoft.com/office/officeart/2005/8/layout/vProcess5"/>
    <dgm:cxn modelId="{ACE772F6-3E00-4F33-AEEC-1A282490CA8A}" type="presOf" srcId="{4BFA0630-455B-4300-8B75-C2ED34133ADE}" destId="{86B16BA6-F4CB-4DB4-9E58-98B8BE0CBAAB}" srcOrd="0" destOrd="0" presId="urn:microsoft.com/office/officeart/2005/8/layout/vProcess5"/>
    <dgm:cxn modelId="{04A25FBE-9B1A-41D3-9DA1-BCFE89DFCA5B}" type="presOf" srcId="{C0FFE016-060C-461C-931E-E950C1000A40}" destId="{E054CB44-F947-47F0-974C-804AC0D6E107}" srcOrd="1" destOrd="0" presId="urn:microsoft.com/office/officeart/2005/8/layout/vProcess5"/>
    <dgm:cxn modelId="{D14E45F2-651B-49CB-B658-E775518D3408}" type="presOf" srcId="{3A145C2F-14D1-4B30-B32C-5873631DAFA0}" destId="{D71B3BE1-5139-40E8-B4A0-08C4A9563E35}" srcOrd="1" destOrd="0" presId="urn:microsoft.com/office/officeart/2005/8/layout/vProcess5"/>
    <dgm:cxn modelId="{0343734F-09F1-457D-BD0F-87AA4BE12BF2}" type="presOf" srcId="{41F7610E-31A6-4ABA-8C71-A44C903FA47E}" destId="{1C095430-9E9D-4F51-8ED8-56F54AC1D431}" srcOrd="0" destOrd="0" presId="urn:microsoft.com/office/officeart/2005/8/layout/vProcess5"/>
    <dgm:cxn modelId="{72088ACB-50E4-4C84-AE4B-C3A153BE9F9D}" type="presOf" srcId="{C0FFE016-060C-461C-931E-E950C1000A40}" destId="{97E7202E-5822-4367-AEAD-DA095BD3F48C}" srcOrd="0" destOrd="0" presId="urn:microsoft.com/office/officeart/2005/8/layout/vProcess5"/>
    <dgm:cxn modelId="{75620733-7F7E-4151-B5DB-5F1BCA235CC5}" srcId="{66A81503-EA46-42B5-BEB1-410860BF5BAD}" destId="{41F7610E-31A6-4ABA-8C71-A44C903FA47E}" srcOrd="1" destOrd="0" parTransId="{FEE54E49-7D31-40DD-B135-13DD83D0E7A8}" sibTransId="{34CEF656-F0C2-4BB8-A491-AA45F4BAE4F3}"/>
    <dgm:cxn modelId="{E673F3D2-D2CF-4EA5-AF3F-F6D3DE700751}" type="presOf" srcId="{51FC8C01-5AD3-4091-897D-70BB3BDC04A3}" destId="{C24A507A-4D98-4A76-987B-3D4A81F71D7D}" srcOrd="1" destOrd="0" presId="urn:microsoft.com/office/officeart/2005/8/layout/vProcess5"/>
    <dgm:cxn modelId="{D266F5D4-7A9B-4BE2-911A-A7C079AB93C6}" type="presOf" srcId="{66A81503-EA46-42B5-BEB1-410860BF5BAD}" destId="{634EA6BB-533D-4C08-8B76-BC00C118C0CE}" srcOrd="0" destOrd="0" presId="urn:microsoft.com/office/officeart/2005/8/layout/vProcess5"/>
    <dgm:cxn modelId="{5C2FF39F-CBBD-48C0-B993-FDC90F1B9A22}" srcId="{66A81503-EA46-42B5-BEB1-410860BF5BAD}" destId="{C7BA5327-250A-4253-9DA4-BD7D859F6801}" srcOrd="9" destOrd="0" parTransId="{4C480534-DB66-43BC-8E46-160F8327BA6E}" sibTransId="{7F009A51-336F-4663-85B8-4EB533F551EE}"/>
    <dgm:cxn modelId="{FDD90EAF-E626-4EFB-8DAB-6FF0388309AC}" srcId="{66A81503-EA46-42B5-BEB1-410860BF5BAD}" destId="{C0FFE016-060C-461C-931E-E950C1000A40}" srcOrd="2" destOrd="0" parTransId="{E59EDD08-E22C-4A76-9188-6D88613B6274}" sibTransId="{FDE6CDB4-D890-476F-B727-8B78907033A6}"/>
    <dgm:cxn modelId="{5FCD657B-91DE-45B4-B096-00121EABE86E}" type="presOf" srcId="{F3CF9702-CBEE-4DEB-BF71-3F61A60F6769}" destId="{423CB50C-4012-4782-80C5-09204664170F}" srcOrd="1" destOrd="0" presId="urn:microsoft.com/office/officeart/2005/8/layout/vProcess5"/>
    <dgm:cxn modelId="{6A3EEB21-4D29-4746-BACE-A07147A9CA69}" type="presOf" srcId="{F3CF9702-CBEE-4DEB-BF71-3F61A60F6769}" destId="{D6493772-F516-4001-9862-C838C812B295}" srcOrd="0" destOrd="0" presId="urn:microsoft.com/office/officeart/2005/8/layout/vProcess5"/>
    <dgm:cxn modelId="{13727450-CF88-49D9-958E-FB0499C3B440}" srcId="{66A81503-EA46-42B5-BEB1-410860BF5BAD}" destId="{04C9A988-1795-4339-9C13-C1C1D77C4271}" srcOrd="10" destOrd="0" parTransId="{C93CCF8C-D297-46F9-BE7A-8CEF961578EA}" sibTransId="{0417B7EB-08EE-4039-BACB-DCDB0014EF93}"/>
    <dgm:cxn modelId="{6F3921E0-1028-4243-9563-9299B89B9EDC}" type="presOf" srcId="{34CEF656-F0C2-4BB8-A491-AA45F4BAE4F3}" destId="{3AA1E910-6398-46C3-A992-144D6F346C1F}" srcOrd="0" destOrd="0" presId="urn:microsoft.com/office/officeart/2005/8/layout/vProcess5"/>
    <dgm:cxn modelId="{4FA5B9E1-51E6-448D-88E5-8055DE0688E0}" srcId="{66A81503-EA46-42B5-BEB1-410860BF5BAD}" destId="{2330AF82-B2D1-45DD-8DB3-A39A29262664}" srcOrd="6" destOrd="0" parTransId="{9CDBDDD1-A491-4E56-942B-FA00A4E5DF6B}" sibTransId="{D8D924F1-BD78-4A66-8077-848B33399DD7}"/>
    <dgm:cxn modelId="{4C276C9A-6A86-4304-836D-C541A07C9A1D}" type="presOf" srcId="{3A145C2F-14D1-4B30-B32C-5873631DAFA0}" destId="{1B10178C-5859-421A-9293-679C104C2AFA}" srcOrd="0" destOrd="0" presId="urn:microsoft.com/office/officeart/2005/8/layout/vProcess5"/>
    <dgm:cxn modelId="{DEF9C2E7-9FAE-47BA-8186-2F48F26B4AEC}" srcId="{66A81503-EA46-42B5-BEB1-410860BF5BAD}" destId="{75EAACB3-66B8-4513-87F4-EAC1DAF361CD}" srcOrd="8" destOrd="0" parTransId="{F6F11857-332D-4FE0-9B3B-368B2E8B945A}" sibTransId="{F815971A-475E-4790-BC21-C67069C6918C}"/>
    <dgm:cxn modelId="{59E3FC40-D500-444C-8A13-70802F16697A}" type="presParOf" srcId="{634EA6BB-533D-4C08-8B76-BC00C118C0CE}" destId="{3F3DE0AE-88A9-48F3-9EBD-DBA95FE6218B}" srcOrd="0" destOrd="0" presId="urn:microsoft.com/office/officeart/2005/8/layout/vProcess5"/>
    <dgm:cxn modelId="{7A9BF8B3-90E1-4912-BAB4-F96A3D7C8DE8}" type="presParOf" srcId="{634EA6BB-533D-4C08-8B76-BC00C118C0CE}" destId="{D6493772-F516-4001-9862-C838C812B295}" srcOrd="1" destOrd="0" presId="urn:microsoft.com/office/officeart/2005/8/layout/vProcess5"/>
    <dgm:cxn modelId="{D1054382-EF59-452D-BA81-B967B3A004BD}" type="presParOf" srcId="{634EA6BB-533D-4C08-8B76-BC00C118C0CE}" destId="{1C095430-9E9D-4F51-8ED8-56F54AC1D431}" srcOrd="2" destOrd="0" presId="urn:microsoft.com/office/officeart/2005/8/layout/vProcess5"/>
    <dgm:cxn modelId="{2DB1A5EB-A99C-485E-9FFF-4023DA7F3F3B}" type="presParOf" srcId="{634EA6BB-533D-4C08-8B76-BC00C118C0CE}" destId="{97E7202E-5822-4367-AEAD-DA095BD3F48C}" srcOrd="3" destOrd="0" presId="urn:microsoft.com/office/officeart/2005/8/layout/vProcess5"/>
    <dgm:cxn modelId="{F39AF18E-7F26-47FD-A916-868867C044C8}" type="presParOf" srcId="{634EA6BB-533D-4C08-8B76-BC00C118C0CE}" destId="{1B10178C-5859-421A-9293-679C104C2AFA}" srcOrd="4" destOrd="0" presId="urn:microsoft.com/office/officeart/2005/8/layout/vProcess5"/>
    <dgm:cxn modelId="{B3EC411C-E83F-4ECF-A326-C9C0F6697F13}" type="presParOf" srcId="{634EA6BB-533D-4C08-8B76-BC00C118C0CE}" destId="{7628D669-7EBA-4A65-9D10-1FC96FDA93AA}" srcOrd="5" destOrd="0" presId="urn:microsoft.com/office/officeart/2005/8/layout/vProcess5"/>
    <dgm:cxn modelId="{86B0B586-A098-4D99-AE6B-028900906DBE}" type="presParOf" srcId="{634EA6BB-533D-4C08-8B76-BC00C118C0CE}" destId="{DD3661B6-A00D-4184-983B-5DADB3A1927E}" srcOrd="6" destOrd="0" presId="urn:microsoft.com/office/officeart/2005/8/layout/vProcess5"/>
    <dgm:cxn modelId="{75EBD01B-03EA-4A83-8F35-8DC2A0BBE69B}" type="presParOf" srcId="{634EA6BB-533D-4C08-8B76-BC00C118C0CE}" destId="{3AA1E910-6398-46C3-A992-144D6F346C1F}" srcOrd="7" destOrd="0" presId="urn:microsoft.com/office/officeart/2005/8/layout/vProcess5"/>
    <dgm:cxn modelId="{20E593FF-1339-47FB-9BF7-C5D9D6C27800}" type="presParOf" srcId="{634EA6BB-533D-4C08-8B76-BC00C118C0CE}" destId="{9C271FBA-375E-4F5E-9481-739BCC7DE951}" srcOrd="8" destOrd="0" presId="urn:microsoft.com/office/officeart/2005/8/layout/vProcess5"/>
    <dgm:cxn modelId="{70AAE76B-2B21-4350-A70D-B8D80C124367}" type="presParOf" srcId="{634EA6BB-533D-4C08-8B76-BC00C118C0CE}" destId="{86B16BA6-F4CB-4DB4-9E58-98B8BE0CBAAB}" srcOrd="9" destOrd="0" presId="urn:microsoft.com/office/officeart/2005/8/layout/vProcess5"/>
    <dgm:cxn modelId="{4129B048-7E9B-46B8-9B96-139DC7C09D50}" type="presParOf" srcId="{634EA6BB-533D-4C08-8B76-BC00C118C0CE}" destId="{423CB50C-4012-4782-80C5-09204664170F}" srcOrd="10" destOrd="0" presId="urn:microsoft.com/office/officeart/2005/8/layout/vProcess5"/>
    <dgm:cxn modelId="{6829EAB3-C399-4546-BBD3-16A5EC7FE56E}" type="presParOf" srcId="{634EA6BB-533D-4C08-8B76-BC00C118C0CE}" destId="{955F0393-0714-4311-988C-535D14CE5161}" srcOrd="11" destOrd="0" presId="urn:microsoft.com/office/officeart/2005/8/layout/vProcess5"/>
    <dgm:cxn modelId="{BC66B3DD-5662-4C67-B173-EC36BBFCB0A6}" type="presParOf" srcId="{634EA6BB-533D-4C08-8B76-BC00C118C0CE}" destId="{E054CB44-F947-47F0-974C-804AC0D6E107}" srcOrd="12" destOrd="0" presId="urn:microsoft.com/office/officeart/2005/8/layout/vProcess5"/>
    <dgm:cxn modelId="{F29EFD38-F58A-4F0C-9104-3F83FD7D0A59}" type="presParOf" srcId="{634EA6BB-533D-4C08-8B76-BC00C118C0CE}" destId="{D71B3BE1-5139-40E8-B4A0-08C4A9563E35}" srcOrd="13" destOrd="0" presId="urn:microsoft.com/office/officeart/2005/8/layout/vProcess5"/>
    <dgm:cxn modelId="{1D1B7F8D-4B7A-44E9-9E37-EC7EA5BD8D71}" type="presParOf" srcId="{634EA6BB-533D-4C08-8B76-BC00C118C0CE}" destId="{C24A507A-4D98-4A76-987B-3D4A81F71D7D}"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A81503-EA46-42B5-BEB1-410860BF5BAD}"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634EA6BB-533D-4C08-8B76-BC00C118C0CE}" type="pres">
      <dgm:prSet presAssocID="{66A81503-EA46-42B5-BEB1-410860BF5BAD}" presName="outerComposite" presStyleCnt="0">
        <dgm:presLayoutVars>
          <dgm:chMax val="5"/>
          <dgm:dir/>
          <dgm:resizeHandles val="exact"/>
        </dgm:presLayoutVars>
      </dgm:prSet>
      <dgm:spPr/>
      <dgm:t>
        <a:bodyPr/>
        <a:lstStyle/>
        <a:p>
          <a:endParaRPr lang="en-US"/>
        </a:p>
      </dgm:t>
    </dgm:pt>
    <dgm:pt modelId="{3F3DE0AE-88A9-48F3-9EBD-DBA95FE6218B}" type="pres">
      <dgm:prSet presAssocID="{66A81503-EA46-42B5-BEB1-410860BF5BAD}" presName="dummyMaxCanvas" presStyleCnt="0">
        <dgm:presLayoutVars/>
      </dgm:prSet>
      <dgm:spPr/>
    </dgm:pt>
  </dgm:ptLst>
  <dgm:cxnLst>
    <dgm:cxn modelId="{61E85B7C-DE5A-44C8-8B0B-211C51BFB8A8}" type="presOf" srcId="{66A81503-EA46-42B5-BEB1-410860BF5BAD}" destId="{634EA6BB-533D-4C08-8B76-BC00C118C0CE}" srcOrd="0" destOrd="0" presId="urn:microsoft.com/office/officeart/2005/8/layout/vProcess5"/>
    <dgm:cxn modelId="{8EC305F3-CD6F-4562-986A-3566A6C6C845}" type="presParOf" srcId="{634EA6BB-533D-4C08-8B76-BC00C118C0CE}" destId="{3F3DE0AE-88A9-48F3-9EBD-DBA95FE6218B}" srcOrd="0"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3D7A0AB-DE5C-44B1-A669-D4E2001BD4C6}" type="doc">
      <dgm:prSet loTypeId="urn:microsoft.com/office/officeart/2005/8/layout/hierarchy3" loCatId="hierarchy" qsTypeId="urn:microsoft.com/office/officeart/2005/8/quickstyle/3d1" qsCatId="3D" csTypeId="urn:microsoft.com/office/officeart/2005/8/colors/accent1_2" csCatId="accent1" phldr="1"/>
      <dgm:spPr/>
      <dgm:t>
        <a:bodyPr/>
        <a:lstStyle/>
        <a:p>
          <a:pPr rtl="1"/>
          <a:endParaRPr lang="ar-SA"/>
        </a:p>
      </dgm:t>
    </dgm:pt>
    <dgm:pt modelId="{85D387D6-985E-4E6A-B457-A63BA0AAAC34}">
      <dgm:prSet phldrT="[Text]"/>
      <dgm:spPr/>
      <dgm:t>
        <a:bodyPr/>
        <a:lstStyle/>
        <a:p>
          <a:pPr rtl="1"/>
          <a:r>
            <a:rPr lang="en-US" dirty="0" smtClean="0"/>
            <a:t>Use  </a:t>
          </a:r>
          <a:endParaRPr lang="ar-SA" dirty="0"/>
        </a:p>
      </dgm:t>
    </dgm:pt>
    <dgm:pt modelId="{F22A225D-2A7C-4FAE-83CE-2D5BA53D8D67}" type="parTrans" cxnId="{37FB94EE-4CCD-4AE8-A643-21283A8C99EE}">
      <dgm:prSet/>
      <dgm:spPr/>
      <dgm:t>
        <a:bodyPr/>
        <a:lstStyle/>
        <a:p>
          <a:pPr rtl="1"/>
          <a:endParaRPr lang="ar-SA"/>
        </a:p>
      </dgm:t>
    </dgm:pt>
    <dgm:pt modelId="{2DC3567A-21EB-45BE-AAF6-E1D9B86C8F50}" type="sibTrans" cxnId="{37FB94EE-4CCD-4AE8-A643-21283A8C99EE}">
      <dgm:prSet/>
      <dgm:spPr/>
      <dgm:t>
        <a:bodyPr/>
        <a:lstStyle/>
        <a:p>
          <a:pPr rtl="1"/>
          <a:endParaRPr lang="ar-SA"/>
        </a:p>
      </dgm:t>
    </dgm:pt>
    <dgm:pt modelId="{11A79409-23D0-4F61-8D02-59C540E06D37}">
      <dgm:prSet phldrT="[Text]" custT="1"/>
      <dgm:spPr/>
      <dgm:t>
        <a:bodyPr/>
        <a:lstStyle/>
        <a:p>
          <a:pPr rtl="1"/>
          <a:r>
            <a:rPr lang="en-US" sz="2400" dirty="0" smtClean="0"/>
            <a:t>High impact word</a:t>
          </a:r>
          <a:endParaRPr lang="ar-SA" sz="2400" dirty="0"/>
        </a:p>
      </dgm:t>
    </dgm:pt>
    <dgm:pt modelId="{771DBA43-EFAC-4F5D-B240-4125F6E9167B}" type="parTrans" cxnId="{E8D70561-09FA-43E5-853C-11E9165BF90D}">
      <dgm:prSet/>
      <dgm:spPr/>
      <dgm:t>
        <a:bodyPr/>
        <a:lstStyle/>
        <a:p>
          <a:pPr rtl="1"/>
          <a:endParaRPr lang="ar-SA"/>
        </a:p>
      </dgm:t>
    </dgm:pt>
    <dgm:pt modelId="{257103C0-FEFA-4297-935A-1F1A6031F172}" type="sibTrans" cxnId="{E8D70561-09FA-43E5-853C-11E9165BF90D}">
      <dgm:prSet/>
      <dgm:spPr/>
      <dgm:t>
        <a:bodyPr/>
        <a:lstStyle/>
        <a:p>
          <a:pPr rtl="1"/>
          <a:endParaRPr lang="ar-SA"/>
        </a:p>
      </dgm:t>
    </dgm:pt>
    <dgm:pt modelId="{D307B7A9-A35A-464A-BACE-8C95429FD998}">
      <dgm:prSet phldrT="[Text]"/>
      <dgm:spPr/>
      <dgm:t>
        <a:bodyPr/>
        <a:lstStyle/>
        <a:p>
          <a:pPr rtl="1"/>
          <a:r>
            <a:rPr lang="en-US" dirty="0" smtClean="0"/>
            <a:t>Do not  use </a:t>
          </a:r>
          <a:endParaRPr lang="ar-SA" dirty="0"/>
        </a:p>
      </dgm:t>
    </dgm:pt>
    <dgm:pt modelId="{40C8D0D9-9D0B-4F8D-BD5E-E87325663A40}" type="parTrans" cxnId="{4FDB5DD9-2DBF-4C73-8D13-CC2873A2654B}">
      <dgm:prSet/>
      <dgm:spPr/>
      <dgm:t>
        <a:bodyPr/>
        <a:lstStyle/>
        <a:p>
          <a:pPr rtl="1"/>
          <a:endParaRPr lang="ar-SA"/>
        </a:p>
      </dgm:t>
    </dgm:pt>
    <dgm:pt modelId="{7C3728DB-010A-4860-B029-CACE3C980A0E}" type="sibTrans" cxnId="{4FDB5DD9-2DBF-4C73-8D13-CC2873A2654B}">
      <dgm:prSet/>
      <dgm:spPr/>
      <dgm:t>
        <a:bodyPr/>
        <a:lstStyle/>
        <a:p>
          <a:pPr rtl="1"/>
          <a:endParaRPr lang="ar-SA"/>
        </a:p>
      </dgm:t>
    </dgm:pt>
    <dgm:pt modelId="{16BBAC3E-9B8A-4896-A09C-4A70BFD82495}">
      <dgm:prSet phldrT="[Text]" custT="1"/>
      <dgm:spPr/>
      <dgm:t>
        <a:bodyPr/>
        <a:lstStyle/>
        <a:p>
          <a:pPr rtl="1"/>
          <a:r>
            <a:rPr lang="en-US" sz="2400" dirty="0" smtClean="0"/>
            <a:t>Common name</a:t>
          </a:r>
          <a:endParaRPr lang="ar-SA" sz="2400" dirty="0" smtClean="0"/>
        </a:p>
      </dgm:t>
    </dgm:pt>
    <dgm:pt modelId="{514D554B-C0F0-4697-A043-3D36E9B525CF}" type="parTrans" cxnId="{A2BE12FC-7B6D-4F03-82AC-CBBA312B7B80}">
      <dgm:prSet/>
      <dgm:spPr/>
      <dgm:t>
        <a:bodyPr/>
        <a:lstStyle/>
        <a:p>
          <a:pPr rtl="1"/>
          <a:endParaRPr lang="ar-SA"/>
        </a:p>
      </dgm:t>
    </dgm:pt>
    <dgm:pt modelId="{8A37F674-DF5D-448E-B532-152B1081E2C6}" type="sibTrans" cxnId="{A2BE12FC-7B6D-4F03-82AC-CBBA312B7B80}">
      <dgm:prSet/>
      <dgm:spPr/>
      <dgm:t>
        <a:bodyPr/>
        <a:lstStyle/>
        <a:p>
          <a:pPr rtl="1"/>
          <a:endParaRPr lang="ar-SA"/>
        </a:p>
      </dgm:t>
    </dgm:pt>
    <dgm:pt modelId="{EF260AB2-9C44-4668-B568-42459E5DDC22}">
      <dgm:prSet phldrT="[Text]" custT="1"/>
      <dgm:spPr/>
      <dgm:t>
        <a:bodyPr/>
        <a:lstStyle/>
        <a:p>
          <a:pPr rtl="1"/>
          <a:r>
            <a:rPr lang="en-US" sz="2400" dirty="0" smtClean="0"/>
            <a:t>Abbreviations</a:t>
          </a:r>
          <a:endParaRPr lang="ar-SA" sz="2400" dirty="0"/>
        </a:p>
      </dgm:t>
    </dgm:pt>
    <dgm:pt modelId="{5DC21D49-BC26-45A6-9307-F6D147F21827}" type="parTrans" cxnId="{FBABB800-D178-437C-92CA-A3BAC69EDFE7}">
      <dgm:prSet/>
      <dgm:spPr/>
      <dgm:t>
        <a:bodyPr/>
        <a:lstStyle/>
        <a:p>
          <a:pPr rtl="1"/>
          <a:endParaRPr lang="ar-SA"/>
        </a:p>
      </dgm:t>
    </dgm:pt>
    <dgm:pt modelId="{00976C31-B766-46CE-8EE9-7CD29D1F4E54}" type="sibTrans" cxnId="{FBABB800-D178-437C-92CA-A3BAC69EDFE7}">
      <dgm:prSet/>
      <dgm:spPr/>
      <dgm:t>
        <a:bodyPr/>
        <a:lstStyle/>
        <a:p>
          <a:pPr rtl="1"/>
          <a:endParaRPr lang="ar-SA"/>
        </a:p>
      </dgm:t>
    </dgm:pt>
    <dgm:pt modelId="{96E26817-253B-49B1-9F86-649014C38758}">
      <dgm:prSet custT="1"/>
      <dgm:spPr/>
      <dgm:t>
        <a:bodyPr/>
        <a:lstStyle/>
        <a:p>
          <a:pPr rtl="1"/>
          <a:r>
            <a:rPr lang="en-US" sz="2400" dirty="0" smtClean="0"/>
            <a:t>Reflect content* </a:t>
          </a:r>
          <a:endParaRPr lang="ar-SA" sz="2400" dirty="0"/>
        </a:p>
      </dgm:t>
    </dgm:pt>
    <dgm:pt modelId="{73A9B54D-42F9-4A8D-AA25-97614AC928FB}" type="parTrans" cxnId="{A9A07327-505B-4B66-AAC8-AD0CA0186C45}">
      <dgm:prSet/>
      <dgm:spPr/>
      <dgm:t>
        <a:bodyPr/>
        <a:lstStyle/>
        <a:p>
          <a:pPr rtl="1"/>
          <a:endParaRPr lang="ar-SA"/>
        </a:p>
      </dgm:t>
    </dgm:pt>
    <dgm:pt modelId="{1E96364D-724C-4EDE-B6E2-6120724EBE0D}" type="sibTrans" cxnId="{A9A07327-505B-4B66-AAC8-AD0CA0186C45}">
      <dgm:prSet/>
      <dgm:spPr/>
      <dgm:t>
        <a:bodyPr/>
        <a:lstStyle/>
        <a:p>
          <a:pPr rtl="1"/>
          <a:endParaRPr lang="ar-SA"/>
        </a:p>
      </dgm:t>
    </dgm:pt>
    <dgm:pt modelId="{0DFD9AAF-8188-43C5-B289-B43FF535E89C}">
      <dgm:prSet custT="1"/>
      <dgm:spPr/>
      <dgm:t>
        <a:bodyPr/>
        <a:lstStyle/>
        <a:p>
          <a:pPr rtl="1"/>
          <a:r>
            <a:rPr lang="en-US" sz="2400" dirty="0" smtClean="0"/>
            <a:t>Symbols &amp; Jargon</a:t>
          </a:r>
          <a:endParaRPr lang="ar-SA" sz="2400" dirty="0"/>
        </a:p>
      </dgm:t>
    </dgm:pt>
    <dgm:pt modelId="{534287B2-6BDD-4FF6-90C7-6DF42108098D}" type="parTrans" cxnId="{AD4BAEEE-F08F-48D5-AA10-B264533B530B}">
      <dgm:prSet/>
      <dgm:spPr/>
      <dgm:t>
        <a:bodyPr/>
        <a:lstStyle/>
        <a:p>
          <a:pPr rtl="1"/>
          <a:endParaRPr lang="ar-SA"/>
        </a:p>
      </dgm:t>
    </dgm:pt>
    <dgm:pt modelId="{F19C471D-4052-4105-AE5A-63E82DDBDA87}" type="sibTrans" cxnId="{AD4BAEEE-F08F-48D5-AA10-B264533B530B}">
      <dgm:prSet/>
      <dgm:spPr/>
      <dgm:t>
        <a:bodyPr/>
        <a:lstStyle/>
        <a:p>
          <a:pPr rtl="1"/>
          <a:endParaRPr lang="ar-SA"/>
        </a:p>
      </dgm:t>
    </dgm:pt>
    <dgm:pt modelId="{BFBC2FD0-8937-4556-8AE2-CCC2315749F3}">
      <dgm:prSet custT="1"/>
      <dgm:spPr/>
      <dgm:t>
        <a:bodyPr/>
        <a:lstStyle/>
        <a:p>
          <a:pPr rtl="1"/>
          <a:r>
            <a:rPr lang="en-US" sz="2400" dirty="0" smtClean="0"/>
            <a:t>Date / Formulae </a:t>
          </a:r>
          <a:endParaRPr lang="ar-SA" sz="2400" dirty="0"/>
        </a:p>
      </dgm:t>
    </dgm:pt>
    <dgm:pt modelId="{176A4526-E665-41A2-A199-1E5A8049168A}" type="parTrans" cxnId="{E04E1A7F-7507-4082-A62D-3AC6B354679B}">
      <dgm:prSet/>
      <dgm:spPr/>
      <dgm:t>
        <a:bodyPr/>
        <a:lstStyle/>
        <a:p>
          <a:pPr rtl="1"/>
          <a:endParaRPr lang="ar-SA"/>
        </a:p>
      </dgm:t>
    </dgm:pt>
    <dgm:pt modelId="{E97D6565-9657-4058-AF52-9C95EA8245D0}" type="sibTrans" cxnId="{E04E1A7F-7507-4082-A62D-3AC6B354679B}">
      <dgm:prSet/>
      <dgm:spPr/>
      <dgm:t>
        <a:bodyPr/>
        <a:lstStyle/>
        <a:p>
          <a:pPr rtl="1"/>
          <a:endParaRPr lang="ar-SA"/>
        </a:p>
      </dgm:t>
    </dgm:pt>
    <dgm:pt modelId="{D725C50A-9109-4202-850D-892E982733D2}">
      <dgm:prSet custT="1"/>
      <dgm:spPr/>
      <dgm:t>
        <a:bodyPr/>
        <a:lstStyle/>
        <a:p>
          <a:pPr rtl="1"/>
          <a:r>
            <a:rPr lang="en-US" sz="2400" dirty="0" smtClean="0"/>
            <a:t>Be verbose</a:t>
          </a:r>
          <a:endParaRPr lang="ar-SA" sz="2400" dirty="0" smtClean="0"/>
        </a:p>
      </dgm:t>
    </dgm:pt>
    <dgm:pt modelId="{513CF1E4-BFDF-4BEA-8B96-B919B1C3EC8E}" type="parTrans" cxnId="{FF4183AC-162A-4D07-8FBF-EF2A92829DEA}">
      <dgm:prSet/>
      <dgm:spPr/>
      <dgm:t>
        <a:bodyPr/>
        <a:lstStyle/>
        <a:p>
          <a:pPr rtl="1"/>
          <a:endParaRPr lang="ar-SA"/>
        </a:p>
      </dgm:t>
    </dgm:pt>
    <dgm:pt modelId="{084112DA-FE34-465C-9DCE-69D1C2301785}" type="sibTrans" cxnId="{FF4183AC-162A-4D07-8FBF-EF2A92829DEA}">
      <dgm:prSet/>
      <dgm:spPr/>
      <dgm:t>
        <a:bodyPr/>
        <a:lstStyle/>
        <a:p>
          <a:pPr rtl="1"/>
          <a:endParaRPr lang="ar-SA"/>
        </a:p>
      </dgm:t>
    </dgm:pt>
    <dgm:pt modelId="{D5553BBD-892E-45F2-B377-258ABC474E04}">
      <dgm:prSet/>
      <dgm:spPr/>
      <dgm:t>
        <a:bodyPr/>
        <a:lstStyle/>
        <a:p>
          <a:pPr rtl="1"/>
          <a:r>
            <a:rPr lang="en-US" dirty="0" smtClean="0"/>
            <a:t>Accurate,  Simple, and complete</a:t>
          </a:r>
          <a:endParaRPr lang="ar-SA" dirty="0"/>
        </a:p>
      </dgm:t>
    </dgm:pt>
    <dgm:pt modelId="{2848D79A-3F90-4325-AA12-94348F48F95F}" type="parTrans" cxnId="{E7D5B247-4E18-4E26-8EB8-B1BE8A68634C}">
      <dgm:prSet/>
      <dgm:spPr/>
      <dgm:t>
        <a:bodyPr/>
        <a:lstStyle/>
        <a:p>
          <a:pPr rtl="1"/>
          <a:endParaRPr lang="ar-SA"/>
        </a:p>
      </dgm:t>
    </dgm:pt>
    <dgm:pt modelId="{011D41A6-F358-4A10-A87D-24C6714AE7D3}" type="sibTrans" cxnId="{E7D5B247-4E18-4E26-8EB8-B1BE8A68634C}">
      <dgm:prSet/>
      <dgm:spPr/>
      <dgm:t>
        <a:bodyPr/>
        <a:lstStyle/>
        <a:p>
          <a:pPr rtl="1"/>
          <a:endParaRPr lang="ar-SA"/>
        </a:p>
      </dgm:t>
    </dgm:pt>
    <dgm:pt modelId="{E7EDA6F6-7B54-4CE6-A7BC-EEC8867BA861}">
      <dgm:prSet/>
      <dgm:spPr/>
      <dgm:t>
        <a:bodyPr/>
        <a:lstStyle/>
        <a:p>
          <a:pPr rtl="1"/>
          <a:r>
            <a:rPr lang="en-US" dirty="0" smtClean="0"/>
            <a:t> Specific and  informative</a:t>
          </a:r>
          <a:endParaRPr lang="ar-SA" dirty="0"/>
        </a:p>
      </dgm:t>
    </dgm:pt>
    <dgm:pt modelId="{72AAB863-0D1A-40B6-812D-A6DFE88B44B6}" type="parTrans" cxnId="{D0380E6F-461C-4F9A-89DA-DFFBFE9C50FA}">
      <dgm:prSet/>
      <dgm:spPr/>
      <dgm:t>
        <a:bodyPr/>
        <a:lstStyle/>
        <a:p>
          <a:pPr rtl="1"/>
          <a:endParaRPr lang="ar-SA"/>
        </a:p>
      </dgm:t>
    </dgm:pt>
    <dgm:pt modelId="{52E44599-A217-446E-96BF-7F2D64A7D3DC}" type="sibTrans" cxnId="{D0380E6F-461C-4F9A-89DA-DFFBFE9C50FA}">
      <dgm:prSet/>
      <dgm:spPr/>
      <dgm:t>
        <a:bodyPr/>
        <a:lstStyle/>
        <a:p>
          <a:pPr rtl="1"/>
          <a:endParaRPr lang="ar-SA"/>
        </a:p>
      </dgm:t>
    </dgm:pt>
    <dgm:pt modelId="{137C966D-70C9-4EDC-82A4-F5904CD51019}">
      <dgm:prSet phldrT="[Text]" custT="1"/>
      <dgm:spPr/>
      <dgm:t>
        <a:bodyPr/>
        <a:lstStyle/>
        <a:p>
          <a:pPr rtl="1"/>
          <a:r>
            <a:rPr lang="en-US" sz="2400" dirty="0" smtClean="0"/>
            <a:t>Short title ?</a:t>
          </a:r>
          <a:endParaRPr lang="ar-SA" sz="2400" dirty="0"/>
        </a:p>
      </dgm:t>
    </dgm:pt>
    <dgm:pt modelId="{5E4E9E43-EBF1-4D73-A9FD-55438B00EA28}" type="sibTrans" cxnId="{6EE87679-D44F-43A2-8A17-08CA935907E2}">
      <dgm:prSet/>
      <dgm:spPr/>
      <dgm:t>
        <a:bodyPr/>
        <a:lstStyle/>
        <a:p>
          <a:pPr rtl="1"/>
          <a:endParaRPr lang="ar-SA"/>
        </a:p>
      </dgm:t>
    </dgm:pt>
    <dgm:pt modelId="{9612657C-9879-4B03-BBC3-B1AAA666E404}" type="parTrans" cxnId="{6EE87679-D44F-43A2-8A17-08CA935907E2}">
      <dgm:prSet/>
      <dgm:spPr/>
      <dgm:t>
        <a:bodyPr/>
        <a:lstStyle/>
        <a:p>
          <a:pPr rtl="1"/>
          <a:endParaRPr lang="ar-SA"/>
        </a:p>
      </dgm:t>
    </dgm:pt>
    <dgm:pt modelId="{E6547B5B-8860-423A-A63D-545C0EAADC47}">
      <dgm:prSet custT="1"/>
      <dgm:spPr/>
      <dgm:t>
        <a:bodyPr/>
        <a:lstStyle/>
        <a:p>
          <a:pPr rtl="1"/>
          <a:r>
            <a:rPr lang="en-US" sz="2400" dirty="0" smtClean="0"/>
            <a:t>Full stops </a:t>
          </a:r>
          <a:endParaRPr lang="ar-SA" sz="2400" dirty="0"/>
        </a:p>
      </dgm:t>
    </dgm:pt>
    <dgm:pt modelId="{43EF44F7-5B29-4A66-AAD9-E0F9F6CAB037}" type="parTrans" cxnId="{07F74C05-A125-4DD1-AA13-E6DC5D8A7107}">
      <dgm:prSet/>
      <dgm:spPr/>
      <dgm:t>
        <a:bodyPr/>
        <a:lstStyle/>
        <a:p>
          <a:pPr rtl="1"/>
          <a:endParaRPr lang="ar-SA"/>
        </a:p>
      </dgm:t>
    </dgm:pt>
    <dgm:pt modelId="{3B8B6ECF-D176-4E56-823A-F5CA2C256EB2}" type="sibTrans" cxnId="{07F74C05-A125-4DD1-AA13-E6DC5D8A7107}">
      <dgm:prSet/>
      <dgm:spPr/>
      <dgm:t>
        <a:bodyPr/>
        <a:lstStyle/>
        <a:p>
          <a:pPr rtl="1"/>
          <a:endParaRPr lang="ar-SA"/>
        </a:p>
      </dgm:t>
    </dgm:pt>
    <dgm:pt modelId="{008864AE-A8DE-4A2B-A42F-2FC23E8002E6}" type="pres">
      <dgm:prSet presAssocID="{03D7A0AB-DE5C-44B1-A669-D4E2001BD4C6}" presName="diagram" presStyleCnt="0">
        <dgm:presLayoutVars>
          <dgm:chPref val="1"/>
          <dgm:dir/>
          <dgm:animOne val="branch"/>
          <dgm:animLvl val="lvl"/>
          <dgm:resizeHandles/>
        </dgm:presLayoutVars>
      </dgm:prSet>
      <dgm:spPr/>
      <dgm:t>
        <a:bodyPr/>
        <a:lstStyle/>
        <a:p>
          <a:pPr rtl="1"/>
          <a:endParaRPr lang="ar-SA"/>
        </a:p>
      </dgm:t>
    </dgm:pt>
    <dgm:pt modelId="{794ABE8D-7392-47C5-9483-D98C92D05AEE}" type="pres">
      <dgm:prSet presAssocID="{85D387D6-985E-4E6A-B457-A63BA0AAAC34}" presName="root" presStyleCnt="0"/>
      <dgm:spPr/>
    </dgm:pt>
    <dgm:pt modelId="{3716C743-9683-4B27-AF91-F03173EE2114}" type="pres">
      <dgm:prSet presAssocID="{85D387D6-985E-4E6A-B457-A63BA0AAAC34}" presName="rootComposite" presStyleCnt="0"/>
      <dgm:spPr/>
    </dgm:pt>
    <dgm:pt modelId="{CB2C7E58-7CE0-41C8-9D06-33CFFB27B8A3}" type="pres">
      <dgm:prSet presAssocID="{85D387D6-985E-4E6A-B457-A63BA0AAAC34}" presName="rootText" presStyleLbl="node1" presStyleIdx="0" presStyleCnt="2" custScaleY="140951"/>
      <dgm:spPr/>
      <dgm:t>
        <a:bodyPr/>
        <a:lstStyle/>
        <a:p>
          <a:pPr rtl="1"/>
          <a:endParaRPr lang="ar-SA"/>
        </a:p>
      </dgm:t>
    </dgm:pt>
    <dgm:pt modelId="{CF3AB01A-39B0-494B-ABCC-0E0CB33C0005}" type="pres">
      <dgm:prSet presAssocID="{85D387D6-985E-4E6A-B457-A63BA0AAAC34}" presName="rootConnector" presStyleLbl="node1" presStyleIdx="0" presStyleCnt="2"/>
      <dgm:spPr/>
      <dgm:t>
        <a:bodyPr/>
        <a:lstStyle/>
        <a:p>
          <a:pPr rtl="1"/>
          <a:endParaRPr lang="ar-SA"/>
        </a:p>
      </dgm:t>
    </dgm:pt>
    <dgm:pt modelId="{6C6A3BAA-4C67-4583-94A3-27F2E83E7B3A}" type="pres">
      <dgm:prSet presAssocID="{85D387D6-985E-4E6A-B457-A63BA0AAAC34}" presName="childShape" presStyleCnt="0"/>
      <dgm:spPr/>
    </dgm:pt>
    <dgm:pt modelId="{D5324697-7A8C-415A-B099-448EE65CB45C}" type="pres">
      <dgm:prSet presAssocID="{771DBA43-EFAC-4F5D-B240-4125F6E9167B}" presName="Name13" presStyleLbl="parChTrans1D2" presStyleIdx="0" presStyleCnt="11"/>
      <dgm:spPr/>
      <dgm:t>
        <a:bodyPr/>
        <a:lstStyle/>
        <a:p>
          <a:pPr rtl="1"/>
          <a:endParaRPr lang="ar-SA"/>
        </a:p>
      </dgm:t>
    </dgm:pt>
    <dgm:pt modelId="{BF8C9F70-6533-4FD6-95F7-B44E161971C6}" type="pres">
      <dgm:prSet presAssocID="{11A79409-23D0-4F61-8D02-59C540E06D37}" presName="childText" presStyleLbl="bgAcc1" presStyleIdx="0" presStyleCnt="11" custScaleX="421974">
        <dgm:presLayoutVars>
          <dgm:bulletEnabled val="1"/>
        </dgm:presLayoutVars>
      </dgm:prSet>
      <dgm:spPr/>
      <dgm:t>
        <a:bodyPr/>
        <a:lstStyle/>
        <a:p>
          <a:pPr rtl="1"/>
          <a:endParaRPr lang="ar-SA"/>
        </a:p>
      </dgm:t>
    </dgm:pt>
    <dgm:pt modelId="{297C5157-978A-48B7-B20F-6D9D84C45DF6}" type="pres">
      <dgm:prSet presAssocID="{9612657C-9879-4B03-BBC3-B1AAA666E404}" presName="Name13" presStyleLbl="parChTrans1D2" presStyleIdx="1" presStyleCnt="11"/>
      <dgm:spPr/>
      <dgm:t>
        <a:bodyPr/>
        <a:lstStyle/>
        <a:p>
          <a:pPr rtl="1"/>
          <a:endParaRPr lang="ar-SA"/>
        </a:p>
      </dgm:t>
    </dgm:pt>
    <dgm:pt modelId="{111B5654-9AAA-4DE7-85C6-3197A8C0E28C}" type="pres">
      <dgm:prSet presAssocID="{137C966D-70C9-4EDC-82A4-F5904CD51019}" presName="childText" presStyleLbl="bgAcc1" presStyleIdx="1" presStyleCnt="11" custScaleX="414234">
        <dgm:presLayoutVars>
          <dgm:bulletEnabled val="1"/>
        </dgm:presLayoutVars>
      </dgm:prSet>
      <dgm:spPr/>
      <dgm:t>
        <a:bodyPr/>
        <a:lstStyle/>
        <a:p>
          <a:pPr rtl="1"/>
          <a:endParaRPr lang="ar-SA"/>
        </a:p>
      </dgm:t>
    </dgm:pt>
    <dgm:pt modelId="{A58452B2-140A-4AE9-9BF2-4E30065411CF}" type="pres">
      <dgm:prSet presAssocID="{73A9B54D-42F9-4A8D-AA25-97614AC928FB}" presName="Name13" presStyleLbl="parChTrans1D2" presStyleIdx="2" presStyleCnt="11"/>
      <dgm:spPr/>
      <dgm:t>
        <a:bodyPr/>
        <a:lstStyle/>
        <a:p>
          <a:pPr rtl="1"/>
          <a:endParaRPr lang="ar-SA"/>
        </a:p>
      </dgm:t>
    </dgm:pt>
    <dgm:pt modelId="{0AF61EC5-BBA9-474A-8DEB-F1B2E00A1EBD}" type="pres">
      <dgm:prSet presAssocID="{96E26817-253B-49B1-9F86-649014C38758}" presName="childText" presStyleLbl="bgAcc1" presStyleIdx="2" presStyleCnt="11" custScaleX="417082">
        <dgm:presLayoutVars>
          <dgm:bulletEnabled val="1"/>
        </dgm:presLayoutVars>
      </dgm:prSet>
      <dgm:spPr/>
      <dgm:t>
        <a:bodyPr/>
        <a:lstStyle/>
        <a:p>
          <a:pPr rtl="1"/>
          <a:endParaRPr lang="ar-SA"/>
        </a:p>
      </dgm:t>
    </dgm:pt>
    <dgm:pt modelId="{FC0A33B6-FBB8-4E47-9C87-1320DD8D6B5A}" type="pres">
      <dgm:prSet presAssocID="{72AAB863-0D1A-40B6-812D-A6DFE88B44B6}" presName="Name13" presStyleLbl="parChTrans1D2" presStyleIdx="3" presStyleCnt="11"/>
      <dgm:spPr/>
      <dgm:t>
        <a:bodyPr/>
        <a:lstStyle/>
        <a:p>
          <a:pPr rtl="1"/>
          <a:endParaRPr lang="ar-SA"/>
        </a:p>
      </dgm:t>
    </dgm:pt>
    <dgm:pt modelId="{3F85C72E-90A9-4FBD-997E-4BDE19D8CA5A}" type="pres">
      <dgm:prSet presAssocID="{E7EDA6F6-7B54-4CE6-A7BC-EEC8867BA861}" presName="childText" presStyleLbl="bgAcc1" presStyleIdx="3" presStyleCnt="11" custScaleX="602871">
        <dgm:presLayoutVars>
          <dgm:bulletEnabled val="1"/>
        </dgm:presLayoutVars>
      </dgm:prSet>
      <dgm:spPr/>
      <dgm:t>
        <a:bodyPr/>
        <a:lstStyle/>
        <a:p>
          <a:pPr rtl="1"/>
          <a:endParaRPr lang="ar-SA"/>
        </a:p>
      </dgm:t>
    </dgm:pt>
    <dgm:pt modelId="{CA92826B-0D2D-489F-A5B8-DDA272583C38}" type="pres">
      <dgm:prSet presAssocID="{2848D79A-3F90-4325-AA12-94348F48F95F}" presName="Name13" presStyleLbl="parChTrans1D2" presStyleIdx="4" presStyleCnt="11"/>
      <dgm:spPr/>
      <dgm:t>
        <a:bodyPr/>
        <a:lstStyle/>
        <a:p>
          <a:pPr rtl="1"/>
          <a:endParaRPr lang="ar-SA"/>
        </a:p>
      </dgm:t>
    </dgm:pt>
    <dgm:pt modelId="{A037188C-2A5A-41C5-B269-88F3FFA77807}" type="pres">
      <dgm:prSet presAssocID="{D5553BBD-892E-45F2-B377-258ABC474E04}" presName="childText" presStyleLbl="bgAcc1" presStyleIdx="4" presStyleCnt="11" custScaleX="636689">
        <dgm:presLayoutVars>
          <dgm:bulletEnabled val="1"/>
        </dgm:presLayoutVars>
      </dgm:prSet>
      <dgm:spPr/>
      <dgm:t>
        <a:bodyPr/>
        <a:lstStyle/>
        <a:p>
          <a:pPr rtl="1"/>
          <a:endParaRPr lang="ar-SA"/>
        </a:p>
      </dgm:t>
    </dgm:pt>
    <dgm:pt modelId="{2799DBC7-B269-4D38-8279-97E0C653055E}" type="pres">
      <dgm:prSet presAssocID="{D307B7A9-A35A-464A-BACE-8C95429FD998}" presName="root" presStyleCnt="0"/>
      <dgm:spPr/>
    </dgm:pt>
    <dgm:pt modelId="{DF10A8FF-9444-463D-9669-82359BA68DE3}" type="pres">
      <dgm:prSet presAssocID="{D307B7A9-A35A-464A-BACE-8C95429FD998}" presName="rootComposite" presStyleCnt="0"/>
      <dgm:spPr/>
    </dgm:pt>
    <dgm:pt modelId="{BA8D45B3-5F4D-4DE8-B2C5-C08A11B66E56}" type="pres">
      <dgm:prSet presAssocID="{D307B7A9-A35A-464A-BACE-8C95429FD998}" presName="rootText" presStyleLbl="node1" presStyleIdx="1" presStyleCnt="2" custScaleX="173968" custScaleY="161611"/>
      <dgm:spPr/>
      <dgm:t>
        <a:bodyPr/>
        <a:lstStyle/>
        <a:p>
          <a:pPr rtl="1"/>
          <a:endParaRPr lang="ar-SA"/>
        </a:p>
      </dgm:t>
    </dgm:pt>
    <dgm:pt modelId="{179F291E-A8B1-4BEE-8489-1B4BE524D3F8}" type="pres">
      <dgm:prSet presAssocID="{D307B7A9-A35A-464A-BACE-8C95429FD998}" presName="rootConnector" presStyleLbl="node1" presStyleIdx="1" presStyleCnt="2"/>
      <dgm:spPr/>
      <dgm:t>
        <a:bodyPr/>
        <a:lstStyle/>
        <a:p>
          <a:pPr rtl="1"/>
          <a:endParaRPr lang="ar-SA"/>
        </a:p>
      </dgm:t>
    </dgm:pt>
    <dgm:pt modelId="{75CEB8EF-B367-42DA-B29E-01DAA0E53AB7}" type="pres">
      <dgm:prSet presAssocID="{D307B7A9-A35A-464A-BACE-8C95429FD998}" presName="childShape" presStyleCnt="0"/>
      <dgm:spPr/>
    </dgm:pt>
    <dgm:pt modelId="{79BAD319-E8A3-4CB6-A88C-4109AE904C79}" type="pres">
      <dgm:prSet presAssocID="{514D554B-C0F0-4697-A043-3D36E9B525CF}" presName="Name13" presStyleLbl="parChTrans1D2" presStyleIdx="5" presStyleCnt="11"/>
      <dgm:spPr/>
      <dgm:t>
        <a:bodyPr/>
        <a:lstStyle/>
        <a:p>
          <a:pPr rtl="1"/>
          <a:endParaRPr lang="ar-SA"/>
        </a:p>
      </dgm:t>
    </dgm:pt>
    <dgm:pt modelId="{D5F1F5FD-A889-4AC4-B607-90F316648A4C}" type="pres">
      <dgm:prSet presAssocID="{16BBAC3E-9B8A-4896-A09C-4A70BFD82495}" presName="childText" presStyleLbl="bgAcc1" presStyleIdx="5" presStyleCnt="11" custScaleX="367919">
        <dgm:presLayoutVars>
          <dgm:bulletEnabled val="1"/>
        </dgm:presLayoutVars>
      </dgm:prSet>
      <dgm:spPr/>
      <dgm:t>
        <a:bodyPr/>
        <a:lstStyle/>
        <a:p>
          <a:pPr rtl="1"/>
          <a:endParaRPr lang="ar-SA"/>
        </a:p>
      </dgm:t>
    </dgm:pt>
    <dgm:pt modelId="{03556663-6B7F-41D9-8758-A3BA2FBB6C1F}" type="pres">
      <dgm:prSet presAssocID="{513CF1E4-BFDF-4BEA-8B96-B919B1C3EC8E}" presName="Name13" presStyleLbl="parChTrans1D2" presStyleIdx="6" presStyleCnt="11"/>
      <dgm:spPr/>
      <dgm:t>
        <a:bodyPr/>
        <a:lstStyle/>
        <a:p>
          <a:pPr rtl="1"/>
          <a:endParaRPr lang="ar-SA"/>
        </a:p>
      </dgm:t>
    </dgm:pt>
    <dgm:pt modelId="{77F328DC-92D5-472B-8C4B-F6BFEB92F732}" type="pres">
      <dgm:prSet presAssocID="{D725C50A-9109-4202-850D-892E982733D2}" presName="childText" presStyleLbl="bgAcc1" presStyleIdx="6" presStyleCnt="11" custScaleX="376434">
        <dgm:presLayoutVars>
          <dgm:bulletEnabled val="1"/>
        </dgm:presLayoutVars>
      </dgm:prSet>
      <dgm:spPr/>
      <dgm:t>
        <a:bodyPr/>
        <a:lstStyle/>
        <a:p>
          <a:pPr rtl="1"/>
          <a:endParaRPr lang="ar-SA"/>
        </a:p>
      </dgm:t>
    </dgm:pt>
    <dgm:pt modelId="{A8BE6949-ADEA-42D3-BD68-94CE73A047A7}" type="pres">
      <dgm:prSet presAssocID="{5DC21D49-BC26-45A6-9307-F6D147F21827}" presName="Name13" presStyleLbl="parChTrans1D2" presStyleIdx="7" presStyleCnt="11"/>
      <dgm:spPr/>
      <dgm:t>
        <a:bodyPr/>
        <a:lstStyle/>
        <a:p>
          <a:pPr rtl="1"/>
          <a:endParaRPr lang="ar-SA"/>
        </a:p>
      </dgm:t>
    </dgm:pt>
    <dgm:pt modelId="{6061312B-70A2-4894-A7E7-A83483A7A5F3}" type="pres">
      <dgm:prSet presAssocID="{EF260AB2-9C44-4668-B568-42459E5DDC22}" presName="childText" presStyleLbl="bgAcc1" presStyleIdx="7" presStyleCnt="11" custScaleX="379797" custLinFactNeighborX="244" custLinFactNeighborY="-6032">
        <dgm:presLayoutVars>
          <dgm:bulletEnabled val="1"/>
        </dgm:presLayoutVars>
      </dgm:prSet>
      <dgm:spPr/>
      <dgm:t>
        <a:bodyPr/>
        <a:lstStyle/>
        <a:p>
          <a:pPr rtl="1"/>
          <a:endParaRPr lang="ar-SA"/>
        </a:p>
      </dgm:t>
    </dgm:pt>
    <dgm:pt modelId="{561A9384-5F7D-45B8-A142-8C42B77CAA0B}" type="pres">
      <dgm:prSet presAssocID="{534287B2-6BDD-4FF6-90C7-6DF42108098D}" presName="Name13" presStyleLbl="parChTrans1D2" presStyleIdx="8" presStyleCnt="11"/>
      <dgm:spPr/>
      <dgm:t>
        <a:bodyPr/>
        <a:lstStyle/>
        <a:p>
          <a:pPr rtl="1"/>
          <a:endParaRPr lang="ar-SA"/>
        </a:p>
      </dgm:t>
    </dgm:pt>
    <dgm:pt modelId="{838A9146-D946-4B74-9792-09C5BAD66E61}" type="pres">
      <dgm:prSet presAssocID="{0DFD9AAF-8188-43C5-B289-B43FF535E89C}" presName="childText" presStyleLbl="bgAcc1" presStyleIdx="8" presStyleCnt="11" custScaleX="383813" custLinFactNeighborX="-3062" custLinFactNeighborY="6260">
        <dgm:presLayoutVars>
          <dgm:bulletEnabled val="1"/>
        </dgm:presLayoutVars>
      </dgm:prSet>
      <dgm:spPr/>
      <dgm:t>
        <a:bodyPr/>
        <a:lstStyle/>
        <a:p>
          <a:pPr rtl="1"/>
          <a:endParaRPr lang="ar-SA"/>
        </a:p>
      </dgm:t>
    </dgm:pt>
    <dgm:pt modelId="{DF185300-761A-4CF9-910A-CFF7056684B6}" type="pres">
      <dgm:prSet presAssocID="{176A4526-E665-41A2-A199-1E5A8049168A}" presName="Name13" presStyleLbl="parChTrans1D2" presStyleIdx="9" presStyleCnt="11"/>
      <dgm:spPr/>
      <dgm:t>
        <a:bodyPr/>
        <a:lstStyle/>
        <a:p>
          <a:pPr rtl="1"/>
          <a:endParaRPr lang="ar-SA"/>
        </a:p>
      </dgm:t>
    </dgm:pt>
    <dgm:pt modelId="{BD245CA7-D75C-4283-B0D7-5658C1C08F66}" type="pres">
      <dgm:prSet presAssocID="{BFBC2FD0-8937-4556-8AE2-CCC2315749F3}" presName="childText" presStyleLbl="bgAcc1" presStyleIdx="9" presStyleCnt="11" custScaleX="369587" custLinFactNeighborX="2277" custLinFactNeighborY="7671">
        <dgm:presLayoutVars>
          <dgm:bulletEnabled val="1"/>
        </dgm:presLayoutVars>
      </dgm:prSet>
      <dgm:spPr/>
      <dgm:t>
        <a:bodyPr/>
        <a:lstStyle/>
        <a:p>
          <a:pPr rtl="1"/>
          <a:endParaRPr lang="ar-SA"/>
        </a:p>
      </dgm:t>
    </dgm:pt>
    <dgm:pt modelId="{76C39208-9885-434D-BF19-A1457AFA3427}" type="pres">
      <dgm:prSet presAssocID="{43EF44F7-5B29-4A66-AAD9-E0F9F6CAB037}" presName="Name13" presStyleLbl="parChTrans1D2" presStyleIdx="10" presStyleCnt="11"/>
      <dgm:spPr/>
      <dgm:t>
        <a:bodyPr/>
        <a:lstStyle/>
        <a:p>
          <a:pPr rtl="1"/>
          <a:endParaRPr lang="ar-SA"/>
        </a:p>
      </dgm:t>
    </dgm:pt>
    <dgm:pt modelId="{71B4B668-FBE9-434D-9BEC-FD84AF740D24}" type="pres">
      <dgm:prSet presAssocID="{E6547B5B-8860-423A-A63D-545C0EAADC47}" presName="childText" presStyleLbl="bgAcc1" presStyleIdx="10" presStyleCnt="11" custScaleX="372208">
        <dgm:presLayoutVars>
          <dgm:bulletEnabled val="1"/>
        </dgm:presLayoutVars>
      </dgm:prSet>
      <dgm:spPr/>
      <dgm:t>
        <a:bodyPr/>
        <a:lstStyle/>
        <a:p>
          <a:pPr rtl="1"/>
          <a:endParaRPr lang="ar-SA"/>
        </a:p>
      </dgm:t>
    </dgm:pt>
  </dgm:ptLst>
  <dgm:cxnLst>
    <dgm:cxn modelId="{A753D069-490A-41C6-A2F5-615E48FBEC7A}" type="presOf" srcId="{E7EDA6F6-7B54-4CE6-A7BC-EEC8867BA861}" destId="{3F85C72E-90A9-4FBD-997E-4BDE19D8CA5A}" srcOrd="0" destOrd="0" presId="urn:microsoft.com/office/officeart/2005/8/layout/hierarchy3"/>
    <dgm:cxn modelId="{A2BE12FC-7B6D-4F03-82AC-CBBA312B7B80}" srcId="{D307B7A9-A35A-464A-BACE-8C95429FD998}" destId="{16BBAC3E-9B8A-4896-A09C-4A70BFD82495}" srcOrd="0" destOrd="0" parTransId="{514D554B-C0F0-4697-A043-3D36E9B525CF}" sibTransId="{8A37F674-DF5D-448E-B532-152B1081E2C6}"/>
    <dgm:cxn modelId="{3C292925-06F3-4139-ADD0-34284F041A75}" type="presOf" srcId="{D5553BBD-892E-45F2-B377-258ABC474E04}" destId="{A037188C-2A5A-41C5-B269-88F3FFA77807}" srcOrd="0" destOrd="0" presId="urn:microsoft.com/office/officeart/2005/8/layout/hierarchy3"/>
    <dgm:cxn modelId="{EE379CBC-D034-4207-AB5A-97679AEAAFDD}" type="presOf" srcId="{2848D79A-3F90-4325-AA12-94348F48F95F}" destId="{CA92826B-0D2D-489F-A5B8-DDA272583C38}" srcOrd="0" destOrd="0" presId="urn:microsoft.com/office/officeart/2005/8/layout/hierarchy3"/>
    <dgm:cxn modelId="{E7D5B247-4E18-4E26-8EB8-B1BE8A68634C}" srcId="{85D387D6-985E-4E6A-B457-A63BA0AAAC34}" destId="{D5553BBD-892E-45F2-B377-258ABC474E04}" srcOrd="4" destOrd="0" parTransId="{2848D79A-3F90-4325-AA12-94348F48F95F}" sibTransId="{011D41A6-F358-4A10-A87D-24C6714AE7D3}"/>
    <dgm:cxn modelId="{015A163A-77EB-4D72-A948-64671C626577}" type="presOf" srcId="{72AAB863-0D1A-40B6-812D-A6DFE88B44B6}" destId="{FC0A33B6-FBB8-4E47-9C87-1320DD8D6B5A}" srcOrd="0" destOrd="0" presId="urn:microsoft.com/office/officeart/2005/8/layout/hierarchy3"/>
    <dgm:cxn modelId="{FB92AD92-4234-41F5-A804-EAB0DA33124D}" type="presOf" srcId="{514D554B-C0F0-4697-A043-3D36E9B525CF}" destId="{79BAD319-E8A3-4CB6-A88C-4109AE904C79}" srcOrd="0" destOrd="0" presId="urn:microsoft.com/office/officeart/2005/8/layout/hierarchy3"/>
    <dgm:cxn modelId="{FBABB800-D178-437C-92CA-A3BAC69EDFE7}" srcId="{D307B7A9-A35A-464A-BACE-8C95429FD998}" destId="{EF260AB2-9C44-4668-B568-42459E5DDC22}" srcOrd="2" destOrd="0" parTransId="{5DC21D49-BC26-45A6-9307-F6D147F21827}" sibTransId="{00976C31-B766-46CE-8EE9-7CD29D1F4E54}"/>
    <dgm:cxn modelId="{34BBB9BD-6F5A-4621-B036-30F706B7072A}" type="presOf" srcId="{96E26817-253B-49B1-9F86-649014C38758}" destId="{0AF61EC5-BBA9-474A-8DEB-F1B2E00A1EBD}" srcOrd="0" destOrd="0" presId="urn:microsoft.com/office/officeart/2005/8/layout/hierarchy3"/>
    <dgm:cxn modelId="{7E8293AC-CD81-413E-9F11-D99B747A1358}" type="presOf" srcId="{16BBAC3E-9B8A-4896-A09C-4A70BFD82495}" destId="{D5F1F5FD-A889-4AC4-B607-90F316648A4C}" srcOrd="0" destOrd="0" presId="urn:microsoft.com/office/officeart/2005/8/layout/hierarchy3"/>
    <dgm:cxn modelId="{F9135C76-C46A-4973-98B4-B02EEA625BF1}" type="presOf" srcId="{D725C50A-9109-4202-850D-892E982733D2}" destId="{77F328DC-92D5-472B-8C4B-F6BFEB92F732}" srcOrd="0" destOrd="0" presId="urn:microsoft.com/office/officeart/2005/8/layout/hierarchy3"/>
    <dgm:cxn modelId="{9F17E2F1-EEE6-426A-94B7-D24D4BC6C99D}" type="presOf" srcId="{73A9B54D-42F9-4A8D-AA25-97614AC928FB}" destId="{A58452B2-140A-4AE9-9BF2-4E30065411CF}" srcOrd="0" destOrd="0" presId="urn:microsoft.com/office/officeart/2005/8/layout/hierarchy3"/>
    <dgm:cxn modelId="{A9A07327-505B-4B66-AAC8-AD0CA0186C45}" srcId="{85D387D6-985E-4E6A-B457-A63BA0AAAC34}" destId="{96E26817-253B-49B1-9F86-649014C38758}" srcOrd="2" destOrd="0" parTransId="{73A9B54D-42F9-4A8D-AA25-97614AC928FB}" sibTransId="{1E96364D-724C-4EDE-B6E2-6120724EBE0D}"/>
    <dgm:cxn modelId="{B32A8DB1-1BF0-4D44-821F-861903265A5B}" type="presOf" srcId="{D307B7A9-A35A-464A-BACE-8C95429FD998}" destId="{BA8D45B3-5F4D-4DE8-B2C5-C08A11B66E56}" srcOrd="0" destOrd="0" presId="urn:microsoft.com/office/officeart/2005/8/layout/hierarchy3"/>
    <dgm:cxn modelId="{10009970-CC69-44C5-A1FE-7A70D1B8EA56}" type="presOf" srcId="{9612657C-9879-4B03-BBC3-B1AAA666E404}" destId="{297C5157-978A-48B7-B20F-6D9D84C45DF6}" srcOrd="0" destOrd="0" presId="urn:microsoft.com/office/officeart/2005/8/layout/hierarchy3"/>
    <dgm:cxn modelId="{41DEA27E-6DDF-426A-8D73-EEC4865BF27B}" type="presOf" srcId="{771DBA43-EFAC-4F5D-B240-4125F6E9167B}" destId="{D5324697-7A8C-415A-B099-448EE65CB45C}" srcOrd="0" destOrd="0" presId="urn:microsoft.com/office/officeart/2005/8/layout/hierarchy3"/>
    <dgm:cxn modelId="{B43ED8A9-59C2-43CC-A853-C67FDE1E4367}" type="presOf" srcId="{513CF1E4-BFDF-4BEA-8B96-B919B1C3EC8E}" destId="{03556663-6B7F-41D9-8758-A3BA2FBB6C1F}" srcOrd="0" destOrd="0" presId="urn:microsoft.com/office/officeart/2005/8/layout/hierarchy3"/>
    <dgm:cxn modelId="{9ABA4CCB-8C65-45F0-A731-577A85DA1555}" type="presOf" srcId="{534287B2-6BDD-4FF6-90C7-6DF42108098D}" destId="{561A9384-5F7D-45B8-A142-8C42B77CAA0B}" srcOrd="0" destOrd="0" presId="urn:microsoft.com/office/officeart/2005/8/layout/hierarchy3"/>
    <dgm:cxn modelId="{B71351D0-B1F6-420E-AECC-0DDCB1FBA7CA}" type="presOf" srcId="{03D7A0AB-DE5C-44B1-A669-D4E2001BD4C6}" destId="{008864AE-A8DE-4A2B-A42F-2FC23E8002E6}" srcOrd="0" destOrd="0" presId="urn:microsoft.com/office/officeart/2005/8/layout/hierarchy3"/>
    <dgm:cxn modelId="{FF4183AC-162A-4D07-8FBF-EF2A92829DEA}" srcId="{D307B7A9-A35A-464A-BACE-8C95429FD998}" destId="{D725C50A-9109-4202-850D-892E982733D2}" srcOrd="1" destOrd="0" parTransId="{513CF1E4-BFDF-4BEA-8B96-B919B1C3EC8E}" sibTransId="{084112DA-FE34-465C-9DCE-69D1C2301785}"/>
    <dgm:cxn modelId="{6EE87679-D44F-43A2-8A17-08CA935907E2}" srcId="{85D387D6-985E-4E6A-B457-A63BA0AAAC34}" destId="{137C966D-70C9-4EDC-82A4-F5904CD51019}" srcOrd="1" destOrd="0" parTransId="{9612657C-9879-4B03-BBC3-B1AAA666E404}" sibTransId="{5E4E9E43-EBF1-4D73-A9FD-55438B00EA28}"/>
    <dgm:cxn modelId="{95776145-2D24-4B58-9F46-3BD9BCD4F3F0}" type="presOf" srcId="{176A4526-E665-41A2-A199-1E5A8049168A}" destId="{DF185300-761A-4CF9-910A-CFF7056684B6}" srcOrd="0" destOrd="0" presId="urn:microsoft.com/office/officeart/2005/8/layout/hierarchy3"/>
    <dgm:cxn modelId="{E04E1A7F-7507-4082-A62D-3AC6B354679B}" srcId="{D307B7A9-A35A-464A-BACE-8C95429FD998}" destId="{BFBC2FD0-8937-4556-8AE2-CCC2315749F3}" srcOrd="4" destOrd="0" parTransId="{176A4526-E665-41A2-A199-1E5A8049168A}" sibTransId="{E97D6565-9657-4058-AF52-9C95EA8245D0}"/>
    <dgm:cxn modelId="{95B6F7E9-98DF-4DFB-9D53-3D369F15B86B}" type="presOf" srcId="{0DFD9AAF-8188-43C5-B289-B43FF535E89C}" destId="{838A9146-D946-4B74-9792-09C5BAD66E61}" srcOrd="0" destOrd="0" presId="urn:microsoft.com/office/officeart/2005/8/layout/hierarchy3"/>
    <dgm:cxn modelId="{3EF796E2-DCE1-49F3-8EE5-AC44212C55E1}" type="presOf" srcId="{85D387D6-985E-4E6A-B457-A63BA0AAAC34}" destId="{CB2C7E58-7CE0-41C8-9D06-33CFFB27B8A3}" srcOrd="0" destOrd="0" presId="urn:microsoft.com/office/officeart/2005/8/layout/hierarchy3"/>
    <dgm:cxn modelId="{5101E42F-1F3B-4D96-828A-4CB91D7C6724}" type="presOf" srcId="{11A79409-23D0-4F61-8D02-59C540E06D37}" destId="{BF8C9F70-6533-4FD6-95F7-B44E161971C6}" srcOrd="0" destOrd="0" presId="urn:microsoft.com/office/officeart/2005/8/layout/hierarchy3"/>
    <dgm:cxn modelId="{20AB3B8A-F1F5-4423-B933-EB71862824F8}" type="presOf" srcId="{D307B7A9-A35A-464A-BACE-8C95429FD998}" destId="{179F291E-A8B1-4BEE-8489-1B4BE524D3F8}" srcOrd="1" destOrd="0" presId="urn:microsoft.com/office/officeart/2005/8/layout/hierarchy3"/>
    <dgm:cxn modelId="{9555607D-3DF6-4A19-B47B-A2325ADCD627}" type="presOf" srcId="{5DC21D49-BC26-45A6-9307-F6D147F21827}" destId="{A8BE6949-ADEA-42D3-BD68-94CE73A047A7}" srcOrd="0" destOrd="0" presId="urn:microsoft.com/office/officeart/2005/8/layout/hierarchy3"/>
    <dgm:cxn modelId="{2EE1C91F-0E84-42C7-9E0F-368BB9A15DC8}" type="presOf" srcId="{85D387D6-985E-4E6A-B457-A63BA0AAAC34}" destId="{CF3AB01A-39B0-494B-ABCC-0E0CB33C0005}" srcOrd="1" destOrd="0" presId="urn:microsoft.com/office/officeart/2005/8/layout/hierarchy3"/>
    <dgm:cxn modelId="{E8D70561-09FA-43E5-853C-11E9165BF90D}" srcId="{85D387D6-985E-4E6A-B457-A63BA0AAAC34}" destId="{11A79409-23D0-4F61-8D02-59C540E06D37}" srcOrd="0" destOrd="0" parTransId="{771DBA43-EFAC-4F5D-B240-4125F6E9167B}" sibTransId="{257103C0-FEFA-4297-935A-1F1A6031F172}"/>
    <dgm:cxn modelId="{07F74C05-A125-4DD1-AA13-E6DC5D8A7107}" srcId="{D307B7A9-A35A-464A-BACE-8C95429FD998}" destId="{E6547B5B-8860-423A-A63D-545C0EAADC47}" srcOrd="5" destOrd="0" parTransId="{43EF44F7-5B29-4A66-AAD9-E0F9F6CAB037}" sibTransId="{3B8B6ECF-D176-4E56-823A-F5CA2C256EB2}"/>
    <dgm:cxn modelId="{D0380E6F-461C-4F9A-89DA-DFFBFE9C50FA}" srcId="{85D387D6-985E-4E6A-B457-A63BA0AAAC34}" destId="{E7EDA6F6-7B54-4CE6-A7BC-EEC8867BA861}" srcOrd="3" destOrd="0" parTransId="{72AAB863-0D1A-40B6-812D-A6DFE88B44B6}" sibTransId="{52E44599-A217-446E-96BF-7F2D64A7D3DC}"/>
    <dgm:cxn modelId="{FD619FFA-0E52-4439-A8AE-6C85DCD07CEE}" type="presOf" srcId="{43EF44F7-5B29-4A66-AAD9-E0F9F6CAB037}" destId="{76C39208-9885-434D-BF19-A1457AFA3427}" srcOrd="0" destOrd="0" presId="urn:microsoft.com/office/officeart/2005/8/layout/hierarchy3"/>
    <dgm:cxn modelId="{37FB94EE-4CCD-4AE8-A643-21283A8C99EE}" srcId="{03D7A0AB-DE5C-44B1-A669-D4E2001BD4C6}" destId="{85D387D6-985E-4E6A-B457-A63BA0AAAC34}" srcOrd="0" destOrd="0" parTransId="{F22A225D-2A7C-4FAE-83CE-2D5BA53D8D67}" sibTransId="{2DC3567A-21EB-45BE-AAF6-E1D9B86C8F50}"/>
    <dgm:cxn modelId="{B91937FA-6503-48C5-8EB1-748B733EDBCA}" type="presOf" srcId="{137C966D-70C9-4EDC-82A4-F5904CD51019}" destId="{111B5654-9AAA-4DE7-85C6-3197A8C0E28C}" srcOrd="0" destOrd="0" presId="urn:microsoft.com/office/officeart/2005/8/layout/hierarchy3"/>
    <dgm:cxn modelId="{427C2550-5EA9-49D2-A949-3ADEA6DD5D3D}" type="presOf" srcId="{E6547B5B-8860-423A-A63D-545C0EAADC47}" destId="{71B4B668-FBE9-434D-9BEC-FD84AF740D24}" srcOrd="0" destOrd="0" presId="urn:microsoft.com/office/officeart/2005/8/layout/hierarchy3"/>
    <dgm:cxn modelId="{4FDB5DD9-2DBF-4C73-8D13-CC2873A2654B}" srcId="{03D7A0AB-DE5C-44B1-A669-D4E2001BD4C6}" destId="{D307B7A9-A35A-464A-BACE-8C95429FD998}" srcOrd="1" destOrd="0" parTransId="{40C8D0D9-9D0B-4F8D-BD5E-E87325663A40}" sibTransId="{7C3728DB-010A-4860-B029-CACE3C980A0E}"/>
    <dgm:cxn modelId="{AD4BAEEE-F08F-48D5-AA10-B264533B530B}" srcId="{D307B7A9-A35A-464A-BACE-8C95429FD998}" destId="{0DFD9AAF-8188-43C5-B289-B43FF535E89C}" srcOrd="3" destOrd="0" parTransId="{534287B2-6BDD-4FF6-90C7-6DF42108098D}" sibTransId="{F19C471D-4052-4105-AE5A-63E82DDBDA87}"/>
    <dgm:cxn modelId="{04CEA3A6-3F63-42B1-AAE6-F2D1DD4828C5}" type="presOf" srcId="{BFBC2FD0-8937-4556-8AE2-CCC2315749F3}" destId="{BD245CA7-D75C-4283-B0D7-5658C1C08F66}" srcOrd="0" destOrd="0" presId="urn:microsoft.com/office/officeart/2005/8/layout/hierarchy3"/>
    <dgm:cxn modelId="{19E5503A-DF74-4CDD-9479-4AD47F2B2BA2}" type="presOf" srcId="{EF260AB2-9C44-4668-B568-42459E5DDC22}" destId="{6061312B-70A2-4894-A7E7-A83483A7A5F3}" srcOrd="0" destOrd="0" presId="urn:microsoft.com/office/officeart/2005/8/layout/hierarchy3"/>
    <dgm:cxn modelId="{A0024113-161C-406B-8F84-7B8211DCE73E}" type="presParOf" srcId="{008864AE-A8DE-4A2B-A42F-2FC23E8002E6}" destId="{794ABE8D-7392-47C5-9483-D98C92D05AEE}" srcOrd="0" destOrd="0" presId="urn:microsoft.com/office/officeart/2005/8/layout/hierarchy3"/>
    <dgm:cxn modelId="{FBBF1D90-391A-43F6-9A84-18549BACA0A8}" type="presParOf" srcId="{794ABE8D-7392-47C5-9483-D98C92D05AEE}" destId="{3716C743-9683-4B27-AF91-F03173EE2114}" srcOrd="0" destOrd="0" presId="urn:microsoft.com/office/officeart/2005/8/layout/hierarchy3"/>
    <dgm:cxn modelId="{0B16E2B7-49C8-4C3D-8F79-ED0179EBA94D}" type="presParOf" srcId="{3716C743-9683-4B27-AF91-F03173EE2114}" destId="{CB2C7E58-7CE0-41C8-9D06-33CFFB27B8A3}" srcOrd="0" destOrd="0" presId="urn:microsoft.com/office/officeart/2005/8/layout/hierarchy3"/>
    <dgm:cxn modelId="{DE800BBE-81AE-41DF-ADBD-D038C9E4A013}" type="presParOf" srcId="{3716C743-9683-4B27-AF91-F03173EE2114}" destId="{CF3AB01A-39B0-494B-ABCC-0E0CB33C0005}" srcOrd="1" destOrd="0" presId="urn:microsoft.com/office/officeart/2005/8/layout/hierarchy3"/>
    <dgm:cxn modelId="{6E608C81-6F16-406F-9E50-1E1FECD84B55}" type="presParOf" srcId="{794ABE8D-7392-47C5-9483-D98C92D05AEE}" destId="{6C6A3BAA-4C67-4583-94A3-27F2E83E7B3A}" srcOrd="1" destOrd="0" presId="urn:microsoft.com/office/officeart/2005/8/layout/hierarchy3"/>
    <dgm:cxn modelId="{422D003D-DC3A-4733-BD33-E8874987746F}" type="presParOf" srcId="{6C6A3BAA-4C67-4583-94A3-27F2E83E7B3A}" destId="{D5324697-7A8C-415A-B099-448EE65CB45C}" srcOrd="0" destOrd="0" presId="urn:microsoft.com/office/officeart/2005/8/layout/hierarchy3"/>
    <dgm:cxn modelId="{F2CE22F5-5726-4BE9-9789-5FC864B5727C}" type="presParOf" srcId="{6C6A3BAA-4C67-4583-94A3-27F2E83E7B3A}" destId="{BF8C9F70-6533-4FD6-95F7-B44E161971C6}" srcOrd="1" destOrd="0" presId="urn:microsoft.com/office/officeart/2005/8/layout/hierarchy3"/>
    <dgm:cxn modelId="{0B071F62-9FCA-43BC-967A-23F8353E754F}" type="presParOf" srcId="{6C6A3BAA-4C67-4583-94A3-27F2E83E7B3A}" destId="{297C5157-978A-48B7-B20F-6D9D84C45DF6}" srcOrd="2" destOrd="0" presId="urn:microsoft.com/office/officeart/2005/8/layout/hierarchy3"/>
    <dgm:cxn modelId="{AF488DB4-2C2C-47BC-A24B-9D638A526EA5}" type="presParOf" srcId="{6C6A3BAA-4C67-4583-94A3-27F2E83E7B3A}" destId="{111B5654-9AAA-4DE7-85C6-3197A8C0E28C}" srcOrd="3" destOrd="0" presId="urn:microsoft.com/office/officeart/2005/8/layout/hierarchy3"/>
    <dgm:cxn modelId="{D8299E07-9AB4-4346-9269-367B48EC63B1}" type="presParOf" srcId="{6C6A3BAA-4C67-4583-94A3-27F2E83E7B3A}" destId="{A58452B2-140A-4AE9-9BF2-4E30065411CF}" srcOrd="4" destOrd="0" presId="urn:microsoft.com/office/officeart/2005/8/layout/hierarchy3"/>
    <dgm:cxn modelId="{0AC2876F-9AE6-4838-A4A0-F858561FF658}" type="presParOf" srcId="{6C6A3BAA-4C67-4583-94A3-27F2E83E7B3A}" destId="{0AF61EC5-BBA9-474A-8DEB-F1B2E00A1EBD}" srcOrd="5" destOrd="0" presId="urn:microsoft.com/office/officeart/2005/8/layout/hierarchy3"/>
    <dgm:cxn modelId="{E102DC3C-AD59-4FED-A634-BCDE2F872020}" type="presParOf" srcId="{6C6A3BAA-4C67-4583-94A3-27F2E83E7B3A}" destId="{FC0A33B6-FBB8-4E47-9C87-1320DD8D6B5A}" srcOrd="6" destOrd="0" presId="urn:microsoft.com/office/officeart/2005/8/layout/hierarchy3"/>
    <dgm:cxn modelId="{2F2A69AC-DAC4-4133-8130-DDA5D04974ED}" type="presParOf" srcId="{6C6A3BAA-4C67-4583-94A3-27F2E83E7B3A}" destId="{3F85C72E-90A9-4FBD-997E-4BDE19D8CA5A}" srcOrd="7" destOrd="0" presId="urn:microsoft.com/office/officeart/2005/8/layout/hierarchy3"/>
    <dgm:cxn modelId="{05D2B770-BEFB-4230-A6C6-9060AFC3BCDD}" type="presParOf" srcId="{6C6A3BAA-4C67-4583-94A3-27F2E83E7B3A}" destId="{CA92826B-0D2D-489F-A5B8-DDA272583C38}" srcOrd="8" destOrd="0" presId="urn:microsoft.com/office/officeart/2005/8/layout/hierarchy3"/>
    <dgm:cxn modelId="{132A9D2E-1466-46FF-B87E-737C370FAFF0}" type="presParOf" srcId="{6C6A3BAA-4C67-4583-94A3-27F2E83E7B3A}" destId="{A037188C-2A5A-41C5-B269-88F3FFA77807}" srcOrd="9" destOrd="0" presId="urn:microsoft.com/office/officeart/2005/8/layout/hierarchy3"/>
    <dgm:cxn modelId="{E72964BA-E53C-43C9-858D-51906EDAC627}" type="presParOf" srcId="{008864AE-A8DE-4A2B-A42F-2FC23E8002E6}" destId="{2799DBC7-B269-4D38-8279-97E0C653055E}" srcOrd="1" destOrd="0" presId="urn:microsoft.com/office/officeart/2005/8/layout/hierarchy3"/>
    <dgm:cxn modelId="{6B98833B-6F2C-4F55-9362-1F0FA8A4B7AC}" type="presParOf" srcId="{2799DBC7-B269-4D38-8279-97E0C653055E}" destId="{DF10A8FF-9444-463D-9669-82359BA68DE3}" srcOrd="0" destOrd="0" presId="urn:microsoft.com/office/officeart/2005/8/layout/hierarchy3"/>
    <dgm:cxn modelId="{0E4097A1-8952-4459-BADB-A2603A19B9E8}" type="presParOf" srcId="{DF10A8FF-9444-463D-9669-82359BA68DE3}" destId="{BA8D45B3-5F4D-4DE8-B2C5-C08A11B66E56}" srcOrd="0" destOrd="0" presId="urn:microsoft.com/office/officeart/2005/8/layout/hierarchy3"/>
    <dgm:cxn modelId="{CDDFF779-4AF2-48A5-B532-428C3429369A}" type="presParOf" srcId="{DF10A8FF-9444-463D-9669-82359BA68DE3}" destId="{179F291E-A8B1-4BEE-8489-1B4BE524D3F8}" srcOrd="1" destOrd="0" presId="urn:microsoft.com/office/officeart/2005/8/layout/hierarchy3"/>
    <dgm:cxn modelId="{70318D76-F30D-47B6-BEDD-DACA34C715FD}" type="presParOf" srcId="{2799DBC7-B269-4D38-8279-97E0C653055E}" destId="{75CEB8EF-B367-42DA-B29E-01DAA0E53AB7}" srcOrd="1" destOrd="0" presId="urn:microsoft.com/office/officeart/2005/8/layout/hierarchy3"/>
    <dgm:cxn modelId="{A87645F3-029C-4B3F-A402-12E85043382C}" type="presParOf" srcId="{75CEB8EF-B367-42DA-B29E-01DAA0E53AB7}" destId="{79BAD319-E8A3-4CB6-A88C-4109AE904C79}" srcOrd="0" destOrd="0" presId="urn:microsoft.com/office/officeart/2005/8/layout/hierarchy3"/>
    <dgm:cxn modelId="{C0E7FE06-A4C6-4950-9C7C-D656888934DE}" type="presParOf" srcId="{75CEB8EF-B367-42DA-B29E-01DAA0E53AB7}" destId="{D5F1F5FD-A889-4AC4-B607-90F316648A4C}" srcOrd="1" destOrd="0" presId="urn:microsoft.com/office/officeart/2005/8/layout/hierarchy3"/>
    <dgm:cxn modelId="{066FAE68-46B0-4903-8C45-AA130DEE8BED}" type="presParOf" srcId="{75CEB8EF-B367-42DA-B29E-01DAA0E53AB7}" destId="{03556663-6B7F-41D9-8758-A3BA2FBB6C1F}" srcOrd="2" destOrd="0" presId="urn:microsoft.com/office/officeart/2005/8/layout/hierarchy3"/>
    <dgm:cxn modelId="{38E8E4F0-D014-4631-AACB-F088B4D65794}" type="presParOf" srcId="{75CEB8EF-B367-42DA-B29E-01DAA0E53AB7}" destId="{77F328DC-92D5-472B-8C4B-F6BFEB92F732}" srcOrd="3" destOrd="0" presId="urn:microsoft.com/office/officeart/2005/8/layout/hierarchy3"/>
    <dgm:cxn modelId="{86974B98-90FF-4EA0-9429-FF55F864C5DD}" type="presParOf" srcId="{75CEB8EF-B367-42DA-B29E-01DAA0E53AB7}" destId="{A8BE6949-ADEA-42D3-BD68-94CE73A047A7}" srcOrd="4" destOrd="0" presId="urn:microsoft.com/office/officeart/2005/8/layout/hierarchy3"/>
    <dgm:cxn modelId="{EB4AD8A1-F21D-4232-A91F-90D7D45082DF}" type="presParOf" srcId="{75CEB8EF-B367-42DA-B29E-01DAA0E53AB7}" destId="{6061312B-70A2-4894-A7E7-A83483A7A5F3}" srcOrd="5" destOrd="0" presId="urn:microsoft.com/office/officeart/2005/8/layout/hierarchy3"/>
    <dgm:cxn modelId="{8122E61E-921A-4205-8AD4-397CB1C48BCD}" type="presParOf" srcId="{75CEB8EF-B367-42DA-B29E-01DAA0E53AB7}" destId="{561A9384-5F7D-45B8-A142-8C42B77CAA0B}" srcOrd="6" destOrd="0" presId="urn:microsoft.com/office/officeart/2005/8/layout/hierarchy3"/>
    <dgm:cxn modelId="{67CF93A3-618A-4BDE-B807-6679A7577EAA}" type="presParOf" srcId="{75CEB8EF-B367-42DA-B29E-01DAA0E53AB7}" destId="{838A9146-D946-4B74-9792-09C5BAD66E61}" srcOrd="7" destOrd="0" presId="urn:microsoft.com/office/officeart/2005/8/layout/hierarchy3"/>
    <dgm:cxn modelId="{1F60B1B2-8403-49A9-8B3E-86432080CAE9}" type="presParOf" srcId="{75CEB8EF-B367-42DA-B29E-01DAA0E53AB7}" destId="{DF185300-761A-4CF9-910A-CFF7056684B6}" srcOrd="8" destOrd="0" presId="urn:microsoft.com/office/officeart/2005/8/layout/hierarchy3"/>
    <dgm:cxn modelId="{13E9130F-80B4-4E6A-BA7E-88AD8106F49F}" type="presParOf" srcId="{75CEB8EF-B367-42DA-B29E-01DAA0E53AB7}" destId="{BD245CA7-D75C-4283-B0D7-5658C1C08F66}" srcOrd="9" destOrd="0" presId="urn:microsoft.com/office/officeart/2005/8/layout/hierarchy3"/>
    <dgm:cxn modelId="{304EEF47-679D-4431-B6B7-3F71B94CA13C}" type="presParOf" srcId="{75CEB8EF-B367-42DA-B29E-01DAA0E53AB7}" destId="{76C39208-9885-434D-BF19-A1457AFA3427}" srcOrd="10" destOrd="0" presId="urn:microsoft.com/office/officeart/2005/8/layout/hierarchy3"/>
    <dgm:cxn modelId="{58C5C9B4-58FD-462A-9E9A-DBF2F94CED1C}" type="presParOf" srcId="{75CEB8EF-B367-42DA-B29E-01DAA0E53AB7}" destId="{71B4B668-FBE9-434D-9BEC-FD84AF740D24}" srcOrd="11" destOrd="0" presId="urn:microsoft.com/office/officeart/2005/8/layout/hierarchy3"/>
  </dgm:cxnLst>
  <dgm:bg/>
  <dgm:whole/>
</dgm:dataModel>
</file>

<file path=ppt/diagrams/data6.xml><?xml version="1.0" encoding="utf-8"?>
<dgm:dataModel xmlns:dgm="http://schemas.openxmlformats.org/drawingml/2006/diagram" xmlns:a="http://schemas.openxmlformats.org/drawingml/2006/main">
  <dgm:ptLst>
    <dgm:pt modelId="{7A996F02-40DB-42C7-9D80-5BF4483076F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ar-SA"/>
        </a:p>
      </dgm:t>
    </dgm:pt>
    <dgm:pt modelId="{901A36BC-2DA6-4CE6-8DE2-662DD9D944B7}">
      <dgm:prSet phldrT="[Text]"/>
      <dgm:spPr>
        <a:noFill/>
        <a:ln>
          <a:noFill/>
        </a:ln>
      </dgm:spPr>
      <dgm:t>
        <a:bodyPr/>
        <a:lstStyle/>
        <a:p>
          <a:pPr rtl="1"/>
          <a:r>
            <a:rPr lang="en-US" dirty="0" smtClean="0"/>
            <a:t>Introduction </a:t>
          </a:r>
          <a:endParaRPr lang="ar-SA" dirty="0"/>
        </a:p>
      </dgm:t>
    </dgm:pt>
    <dgm:pt modelId="{D785057B-D253-4014-9726-FA7910B31C5E}" type="parTrans" cxnId="{33DFBF3C-4CC9-419A-9BC0-9A2FC5AE27D1}">
      <dgm:prSet/>
      <dgm:spPr/>
      <dgm:t>
        <a:bodyPr/>
        <a:lstStyle/>
        <a:p>
          <a:pPr rtl="1"/>
          <a:endParaRPr lang="ar-SA"/>
        </a:p>
      </dgm:t>
    </dgm:pt>
    <dgm:pt modelId="{EEB94D64-D6DF-477D-A6C1-28498292D161}" type="sibTrans" cxnId="{33DFBF3C-4CC9-419A-9BC0-9A2FC5AE27D1}">
      <dgm:prSet/>
      <dgm:spPr/>
      <dgm:t>
        <a:bodyPr/>
        <a:lstStyle/>
        <a:p>
          <a:pPr rtl="1"/>
          <a:endParaRPr lang="ar-SA"/>
        </a:p>
      </dgm:t>
    </dgm:pt>
    <dgm:pt modelId="{BEE58D9D-9D85-45B1-BA43-53F383489E41}">
      <dgm:prSet phldrT="[Text]"/>
      <dgm:spPr/>
      <dgm:t>
        <a:bodyPr/>
        <a:lstStyle/>
        <a:p>
          <a:pPr rtl="1"/>
          <a:r>
            <a:rPr lang="en-US" dirty="0" smtClean="0"/>
            <a:t>What ?</a:t>
          </a:r>
          <a:endParaRPr lang="ar-SA" dirty="0"/>
        </a:p>
      </dgm:t>
    </dgm:pt>
    <dgm:pt modelId="{ABA63B3B-0871-4663-AFCF-B9B9B7D5C30E}" type="parTrans" cxnId="{892B07E2-D03D-47B4-8CC9-5594C2A166A7}">
      <dgm:prSet/>
      <dgm:spPr/>
      <dgm:t>
        <a:bodyPr/>
        <a:lstStyle/>
        <a:p>
          <a:pPr rtl="1"/>
          <a:endParaRPr lang="ar-SA"/>
        </a:p>
      </dgm:t>
    </dgm:pt>
    <dgm:pt modelId="{DA586B69-CD0E-4006-A8AA-BBE987C4F8A0}" type="sibTrans" cxnId="{892B07E2-D03D-47B4-8CC9-5594C2A166A7}">
      <dgm:prSet/>
      <dgm:spPr/>
      <dgm:t>
        <a:bodyPr/>
        <a:lstStyle/>
        <a:p>
          <a:pPr rtl="1"/>
          <a:endParaRPr lang="ar-SA"/>
        </a:p>
      </dgm:t>
    </dgm:pt>
    <dgm:pt modelId="{3D9ACF1A-F3A8-43F8-91C6-B80F64372542}">
      <dgm:prSet phldrT="[Text]"/>
      <dgm:spPr/>
      <dgm:t>
        <a:bodyPr/>
        <a:lstStyle/>
        <a:p>
          <a:pPr rtl="1"/>
          <a:r>
            <a:rPr lang="en-US" dirty="0" smtClean="0"/>
            <a:t>Study </a:t>
          </a:r>
          <a:endParaRPr lang="ar-SA" dirty="0"/>
        </a:p>
      </dgm:t>
    </dgm:pt>
    <dgm:pt modelId="{2A398B5F-86B7-4D10-A349-BC5DBD60E8FC}" type="parTrans" cxnId="{B0CF5BB8-B160-4B8D-A55C-E54C17318250}">
      <dgm:prSet/>
      <dgm:spPr/>
      <dgm:t>
        <a:bodyPr/>
        <a:lstStyle/>
        <a:p>
          <a:pPr rtl="1"/>
          <a:endParaRPr lang="ar-SA"/>
        </a:p>
      </dgm:t>
    </dgm:pt>
    <dgm:pt modelId="{6764A991-02D1-426F-8B25-634E9951A6C3}" type="sibTrans" cxnId="{B0CF5BB8-B160-4B8D-A55C-E54C17318250}">
      <dgm:prSet/>
      <dgm:spPr/>
      <dgm:t>
        <a:bodyPr/>
        <a:lstStyle/>
        <a:p>
          <a:pPr rtl="1"/>
          <a:endParaRPr lang="ar-SA"/>
        </a:p>
      </dgm:t>
    </dgm:pt>
    <dgm:pt modelId="{4A6ACF80-571B-4A2F-AECC-AD980DA738F8}">
      <dgm:prSet phldrT="[Text]"/>
      <dgm:spPr/>
      <dgm:t>
        <a:bodyPr/>
        <a:lstStyle/>
        <a:p>
          <a:pPr rtl="1"/>
          <a:r>
            <a:rPr lang="en-US" dirty="0" smtClean="0"/>
            <a:t>know</a:t>
          </a:r>
          <a:endParaRPr lang="ar-SA" dirty="0"/>
        </a:p>
      </dgm:t>
    </dgm:pt>
    <dgm:pt modelId="{28EE5F49-6321-49BC-B127-D3A05C5E25DA}" type="parTrans" cxnId="{08DC0CE5-BE1B-4A24-81AD-49DCE7F938B2}">
      <dgm:prSet/>
      <dgm:spPr/>
      <dgm:t>
        <a:bodyPr/>
        <a:lstStyle/>
        <a:p>
          <a:pPr rtl="1"/>
          <a:endParaRPr lang="ar-SA"/>
        </a:p>
      </dgm:t>
    </dgm:pt>
    <dgm:pt modelId="{CFDB4F2C-82DC-42BC-98E3-53E49A2921C6}" type="sibTrans" cxnId="{08DC0CE5-BE1B-4A24-81AD-49DCE7F938B2}">
      <dgm:prSet/>
      <dgm:spPr/>
      <dgm:t>
        <a:bodyPr/>
        <a:lstStyle/>
        <a:p>
          <a:pPr rtl="1"/>
          <a:endParaRPr lang="ar-SA"/>
        </a:p>
      </dgm:t>
    </dgm:pt>
    <dgm:pt modelId="{43964D2B-18E1-4035-A31D-E5DC6BCFA4D1}">
      <dgm:prSet phldrT="[Text]"/>
      <dgm:spPr/>
      <dgm:t>
        <a:bodyPr/>
        <a:lstStyle/>
        <a:p>
          <a:pPr rtl="1"/>
          <a:r>
            <a:rPr lang="en-US" dirty="0" smtClean="0"/>
            <a:t>Why?</a:t>
          </a:r>
          <a:endParaRPr lang="ar-SA" dirty="0"/>
        </a:p>
      </dgm:t>
    </dgm:pt>
    <dgm:pt modelId="{A5471240-C56F-4108-A712-10DFD62C10D9}" type="parTrans" cxnId="{38817D3E-D6EF-4B15-9E05-A39DEE5E5678}">
      <dgm:prSet/>
      <dgm:spPr/>
      <dgm:t>
        <a:bodyPr/>
        <a:lstStyle/>
        <a:p>
          <a:pPr rtl="1"/>
          <a:endParaRPr lang="ar-SA"/>
        </a:p>
      </dgm:t>
    </dgm:pt>
    <dgm:pt modelId="{B416D1FC-C2B7-4AF2-A066-A0CBFB31D176}" type="sibTrans" cxnId="{38817D3E-D6EF-4B15-9E05-A39DEE5E5678}">
      <dgm:prSet/>
      <dgm:spPr/>
      <dgm:t>
        <a:bodyPr/>
        <a:lstStyle/>
        <a:p>
          <a:pPr rtl="1"/>
          <a:endParaRPr lang="ar-SA"/>
        </a:p>
      </dgm:t>
    </dgm:pt>
    <dgm:pt modelId="{E8D34F0B-D584-4404-84F8-5572473CDABE}">
      <dgm:prSet phldrT="[Text]"/>
      <dgm:spPr/>
      <dgm:t>
        <a:bodyPr/>
        <a:lstStyle/>
        <a:p>
          <a:pPr rtl="1"/>
          <a:r>
            <a:rPr lang="en-US" dirty="0" smtClean="0"/>
            <a:t>Importance </a:t>
          </a:r>
          <a:endParaRPr lang="ar-SA" dirty="0"/>
        </a:p>
      </dgm:t>
    </dgm:pt>
    <dgm:pt modelId="{EF83918E-9AD0-4FE2-A2A2-6D335A61873B}" type="parTrans" cxnId="{9F9C8F09-41CE-4A22-AE29-6463B5CD4799}">
      <dgm:prSet/>
      <dgm:spPr/>
      <dgm:t>
        <a:bodyPr/>
        <a:lstStyle/>
        <a:p>
          <a:pPr rtl="1"/>
          <a:endParaRPr lang="ar-SA"/>
        </a:p>
      </dgm:t>
    </dgm:pt>
    <dgm:pt modelId="{C79584B2-2C57-4FD4-A346-5D3DB392BEDA}" type="sibTrans" cxnId="{9F9C8F09-41CE-4A22-AE29-6463B5CD4799}">
      <dgm:prSet/>
      <dgm:spPr/>
      <dgm:t>
        <a:bodyPr/>
        <a:lstStyle/>
        <a:p>
          <a:pPr rtl="1"/>
          <a:endParaRPr lang="ar-SA"/>
        </a:p>
      </dgm:t>
    </dgm:pt>
    <dgm:pt modelId="{FE8BEBBB-4244-4D23-AD55-4F6F1714D8B8}">
      <dgm:prSet/>
      <dgm:spPr/>
      <dgm:t>
        <a:bodyPr/>
        <a:lstStyle/>
        <a:p>
          <a:pPr rtl="1"/>
          <a:r>
            <a:rPr lang="en-US" dirty="0" smtClean="0"/>
            <a:t>What?</a:t>
          </a:r>
          <a:endParaRPr lang="ar-SA" dirty="0"/>
        </a:p>
      </dgm:t>
    </dgm:pt>
    <dgm:pt modelId="{C7C81DC4-64E5-4576-BC38-570B283FD989}" type="parTrans" cxnId="{5279E787-EFFF-417B-AA5A-850CD2CB8D3B}">
      <dgm:prSet/>
      <dgm:spPr/>
      <dgm:t>
        <a:bodyPr/>
        <a:lstStyle/>
        <a:p>
          <a:pPr rtl="1"/>
          <a:endParaRPr lang="ar-SA"/>
        </a:p>
      </dgm:t>
    </dgm:pt>
    <dgm:pt modelId="{32E48E61-32B2-4710-820E-1399023C180E}" type="sibTrans" cxnId="{5279E787-EFFF-417B-AA5A-850CD2CB8D3B}">
      <dgm:prSet/>
      <dgm:spPr/>
      <dgm:t>
        <a:bodyPr/>
        <a:lstStyle/>
        <a:p>
          <a:pPr rtl="1"/>
          <a:endParaRPr lang="ar-SA"/>
        </a:p>
      </dgm:t>
    </dgm:pt>
    <dgm:pt modelId="{B9A93BD3-3A6C-42F1-9BCE-383C361E28E5}">
      <dgm:prSet/>
      <dgm:spPr/>
      <dgm:t>
        <a:bodyPr/>
        <a:lstStyle/>
        <a:p>
          <a:pPr rtl="1"/>
          <a:r>
            <a:rPr lang="en-US" dirty="0" smtClean="0"/>
            <a:t>Objective </a:t>
          </a:r>
          <a:endParaRPr lang="ar-SA" dirty="0"/>
        </a:p>
      </dgm:t>
    </dgm:pt>
    <dgm:pt modelId="{1ECE3911-4E14-4755-9EEF-CD41A9B8F6E4}" type="parTrans" cxnId="{8C1BDEF4-D854-4F0C-A973-1A0502D7205A}">
      <dgm:prSet/>
      <dgm:spPr/>
      <dgm:t>
        <a:bodyPr/>
        <a:lstStyle/>
        <a:p>
          <a:pPr rtl="1"/>
          <a:endParaRPr lang="ar-SA"/>
        </a:p>
      </dgm:t>
    </dgm:pt>
    <dgm:pt modelId="{CB3D2882-5244-471F-AD96-EC280806266E}" type="sibTrans" cxnId="{8C1BDEF4-D854-4F0C-A973-1A0502D7205A}">
      <dgm:prSet/>
      <dgm:spPr/>
      <dgm:t>
        <a:bodyPr/>
        <a:lstStyle/>
        <a:p>
          <a:endParaRPr lang="en-US"/>
        </a:p>
      </dgm:t>
    </dgm:pt>
    <dgm:pt modelId="{B529C86C-C156-4AEA-A34A-420C8C4881F2}" type="pres">
      <dgm:prSet presAssocID="{7A996F02-40DB-42C7-9D80-5BF4483076FF}" presName="diagram" presStyleCnt="0">
        <dgm:presLayoutVars>
          <dgm:chPref val="1"/>
          <dgm:dir/>
          <dgm:animOne val="branch"/>
          <dgm:animLvl val="lvl"/>
          <dgm:resizeHandles val="exact"/>
        </dgm:presLayoutVars>
      </dgm:prSet>
      <dgm:spPr/>
      <dgm:t>
        <a:bodyPr/>
        <a:lstStyle/>
        <a:p>
          <a:pPr rtl="1"/>
          <a:endParaRPr lang="ar-SA"/>
        </a:p>
      </dgm:t>
    </dgm:pt>
    <dgm:pt modelId="{6E1EBC6B-D1D9-482C-B084-D0303C752669}" type="pres">
      <dgm:prSet presAssocID="{901A36BC-2DA6-4CE6-8DE2-662DD9D944B7}" presName="root1" presStyleCnt="0"/>
      <dgm:spPr/>
    </dgm:pt>
    <dgm:pt modelId="{66F80A27-A0EB-49BE-A445-3116AEAF3D19}" type="pres">
      <dgm:prSet presAssocID="{901A36BC-2DA6-4CE6-8DE2-662DD9D944B7}" presName="LevelOneTextNode" presStyleLbl="node0" presStyleIdx="0" presStyleCnt="1" custLinFactNeighborX="10316" custLinFactNeighborY="17773">
        <dgm:presLayoutVars>
          <dgm:chPref val="3"/>
        </dgm:presLayoutVars>
      </dgm:prSet>
      <dgm:spPr/>
      <dgm:t>
        <a:bodyPr/>
        <a:lstStyle/>
        <a:p>
          <a:pPr rtl="1"/>
          <a:endParaRPr lang="ar-SA"/>
        </a:p>
      </dgm:t>
    </dgm:pt>
    <dgm:pt modelId="{4A2C4EAC-266F-43F2-AE91-52DA898EE605}" type="pres">
      <dgm:prSet presAssocID="{901A36BC-2DA6-4CE6-8DE2-662DD9D944B7}" presName="level2hierChild" presStyleCnt="0"/>
      <dgm:spPr/>
    </dgm:pt>
    <dgm:pt modelId="{A032039D-B763-4BEE-83F1-D04A6BEEAA25}" type="pres">
      <dgm:prSet presAssocID="{ABA63B3B-0871-4663-AFCF-B9B9B7D5C30E}" presName="conn2-1" presStyleLbl="parChTrans1D2" presStyleIdx="0" presStyleCnt="3"/>
      <dgm:spPr/>
      <dgm:t>
        <a:bodyPr/>
        <a:lstStyle/>
        <a:p>
          <a:pPr rtl="1"/>
          <a:endParaRPr lang="ar-SA"/>
        </a:p>
      </dgm:t>
    </dgm:pt>
    <dgm:pt modelId="{54C81F53-5627-4915-8803-5C31B3369657}" type="pres">
      <dgm:prSet presAssocID="{ABA63B3B-0871-4663-AFCF-B9B9B7D5C30E}" presName="connTx" presStyleLbl="parChTrans1D2" presStyleIdx="0" presStyleCnt="3"/>
      <dgm:spPr/>
      <dgm:t>
        <a:bodyPr/>
        <a:lstStyle/>
        <a:p>
          <a:pPr rtl="1"/>
          <a:endParaRPr lang="ar-SA"/>
        </a:p>
      </dgm:t>
    </dgm:pt>
    <dgm:pt modelId="{B4AE1450-E6EE-4681-801C-6A29BB3C2B1F}" type="pres">
      <dgm:prSet presAssocID="{BEE58D9D-9D85-45B1-BA43-53F383489E41}" presName="root2" presStyleCnt="0"/>
      <dgm:spPr/>
    </dgm:pt>
    <dgm:pt modelId="{4BD0B312-8631-48F1-895B-45BC430498BE}" type="pres">
      <dgm:prSet presAssocID="{BEE58D9D-9D85-45B1-BA43-53F383489E41}" presName="LevelTwoTextNode" presStyleLbl="node2" presStyleIdx="0" presStyleCnt="3">
        <dgm:presLayoutVars>
          <dgm:chPref val="3"/>
        </dgm:presLayoutVars>
      </dgm:prSet>
      <dgm:spPr/>
      <dgm:t>
        <a:bodyPr/>
        <a:lstStyle/>
        <a:p>
          <a:pPr rtl="1"/>
          <a:endParaRPr lang="ar-SA"/>
        </a:p>
      </dgm:t>
    </dgm:pt>
    <dgm:pt modelId="{57997947-7288-4168-9BFC-BD5A43E92C95}" type="pres">
      <dgm:prSet presAssocID="{BEE58D9D-9D85-45B1-BA43-53F383489E41}" presName="level3hierChild" presStyleCnt="0"/>
      <dgm:spPr/>
    </dgm:pt>
    <dgm:pt modelId="{5F8CD58E-8063-4981-8A3E-F105469351F7}" type="pres">
      <dgm:prSet presAssocID="{2A398B5F-86B7-4D10-A349-BC5DBD60E8FC}" presName="conn2-1" presStyleLbl="parChTrans1D3" presStyleIdx="0" presStyleCnt="4"/>
      <dgm:spPr/>
      <dgm:t>
        <a:bodyPr/>
        <a:lstStyle/>
        <a:p>
          <a:pPr rtl="1"/>
          <a:endParaRPr lang="ar-SA"/>
        </a:p>
      </dgm:t>
    </dgm:pt>
    <dgm:pt modelId="{8169C187-1816-46E9-9166-7A0AD8B108E4}" type="pres">
      <dgm:prSet presAssocID="{2A398B5F-86B7-4D10-A349-BC5DBD60E8FC}" presName="connTx" presStyleLbl="parChTrans1D3" presStyleIdx="0" presStyleCnt="4"/>
      <dgm:spPr/>
      <dgm:t>
        <a:bodyPr/>
        <a:lstStyle/>
        <a:p>
          <a:pPr rtl="1"/>
          <a:endParaRPr lang="ar-SA"/>
        </a:p>
      </dgm:t>
    </dgm:pt>
    <dgm:pt modelId="{F3F07CDE-F849-4001-8AA4-1B9A7F185D0C}" type="pres">
      <dgm:prSet presAssocID="{3D9ACF1A-F3A8-43F8-91C6-B80F64372542}" presName="root2" presStyleCnt="0"/>
      <dgm:spPr/>
    </dgm:pt>
    <dgm:pt modelId="{D51CADDD-8D77-4A09-8BD9-7DAD5AFA6ABE}" type="pres">
      <dgm:prSet presAssocID="{3D9ACF1A-F3A8-43F8-91C6-B80F64372542}" presName="LevelTwoTextNode" presStyleLbl="node3" presStyleIdx="0" presStyleCnt="4">
        <dgm:presLayoutVars>
          <dgm:chPref val="3"/>
        </dgm:presLayoutVars>
      </dgm:prSet>
      <dgm:spPr/>
      <dgm:t>
        <a:bodyPr/>
        <a:lstStyle/>
        <a:p>
          <a:pPr rtl="1"/>
          <a:endParaRPr lang="ar-SA"/>
        </a:p>
      </dgm:t>
    </dgm:pt>
    <dgm:pt modelId="{896B36AA-1E11-42E1-AA1F-3FBA5B086CDB}" type="pres">
      <dgm:prSet presAssocID="{3D9ACF1A-F3A8-43F8-91C6-B80F64372542}" presName="level3hierChild" presStyleCnt="0"/>
      <dgm:spPr/>
    </dgm:pt>
    <dgm:pt modelId="{1B21128F-26F3-4058-8481-58CC9AECD74A}" type="pres">
      <dgm:prSet presAssocID="{28EE5F49-6321-49BC-B127-D3A05C5E25DA}" presName="conn2-1" presStyleLbl="parChTrans1D3" presStyleIdx="1" presStyleCnt="4"/>
      <dgm:spPr/>
      <dgm:t>
        <a:bodyPr/>
        <a:lstStyle/>
        <a:p>
          <a:pPr rtl="1"/>
          <a:endParaRPr lang="ar-SA"/>
        </a:p>
      </dgm:t>
    </dgm:pt>
    <dgm:pt modelId="{9C17683B-1CA1-4141-8A62-540CF6063A2A}" type="pres">
      <dgm:prSet presAssocID="{28EE5F49-6321-49BC-B127-D3A05C5E25DA}" presName="connTx" presStyleLbl="parChTrans1D3" presStyleIdx="1" presStyleCnt="4"/>
      <dgm:spPr/>
      <dgm:t>
        <a:bodyPr/>
        <a:lstStyle/>
        <a:p>
          <a:pPr rtl="1"/>
          <a:endParaRPr lang="ar-SA"/>
        </a:p>
      </dgm:t>
    </dgm:pt>
    <dgm:pt modelId="{5AF1B27B-7C83-42C1-9A82-2927EA5406E4}" type="pres">
      <dgm:prSet presAssocID="{4A6ACF80-571B-4A2F-AECC-AD980DA738F8}" presName="root2" presStyleCnt="0"/>
      <dgm:spPr/>
    </dgm:pt>
    <dgm:pt modelId="{9BD8D224-AE66-4A2B-93AF-879AC865820E}" type="pres">
      <dgm:prSet presAssocID="{4A6ACF80-571B-4A2F-AECC-AD980DA738F8}" presName="LevelTwoTextNode" presStyleLbl="node3" presStyleIdx="1" presStyleCnt="4">
        <dgm:presLayoutVars>
          <dgm:chPref val="3"/>
        </dgm:presLayoutVars>
      </dgm:prSet>
      <dgm:spPr/>
      <dgm:t>
        <a:bodyPr/>
        <a:lstStyle/>
        <a:p>
          <a:pPr rtl="1"/>
          <a:endParaRPr lang="ar-SA"/>
        </a:p>
      </dgm:t>
    </dgm:pt>
    <dgm:pt modelId="{C887A809-4A46-4FFF-A9C8-862FA3D6F177}" type="pres">
      <dgm:prSet presAssocID="{4A6ACF80-571B-4A2F-AECC-AD980DA738F8}" presName="level3hierChild" presStyleCnt="0"/>
      <dgm:spPr/>
    </dgm:pt>
    <dgm:pt modelId="{A3ED73A9-C390-4588-BE39-284BD6CAC62B}" type="pres">
      <dgm:prSet presAssocID="{A5471240-C56F-4108-A712-10DFD62C10D9}" presName="conn2-1" presStyleLbl="parChTrans1D2" presStyleIdx="1" presStyleCnt="3"/>
      <dgm:spPr/>
      <dgm:t>
        <a:bodyPr/>
        <a:lstStyle/>
        <a:p>
          <a:pPr rtl="1"/>
          <a:endParaRPr lang="ar-SA"/>
        </a:p>
      </dgm:t>
    </dgm:pt>
    <dgm:pt modelId="{BB3042D5-1237-4258-ABF0-9674BB12245D}" type="pres">
      <dgm:prSet presAssocID="{A5471240-C56F-4108-A712-10DFD62C10D9}" presName="connTx" presStyleLbl="parChTrans1D2" presStyleIdx="1" presStyleCnt="3"/>
      <dgm:spPr/>
      <dgm:t>
        <a:bodyPr/>
        <a:lstStyle/>
        <a:p>
          <a:pPr rtl="1"/>
          <a:endParaRPr lang="ar-SA"/>
        </a:p>
      </dgm:t>
    </dgm:pt>
    <dgm:pt modelId="{A8609AAE-6EAF-49BD-83A8-CC5AFA2A7A12}" type="pres">
      <dgm:prSet presAssocID="{43964D2B-18E1-4035-A31D-E5DC6BCFA4D1}" presName="root2" presStyleCnt="0"/>
      <dgm:spPr/>
    </dgm:pt>
    <dgm:pt modelId="{F383DF42-DC6B-4BB0-A9C6-4F93FEF8AC46}" type="pres">
      <dgm:prSet presAssocID="{43964D2B-18E1-4035-A31D-E5DC6BCFA4D1}" presName="LevelTwoTextNode" presStyleLbl="node2" presStyleIdx="1" presStyleCnt="3">
        <dgm:presLayoutVars>
          <dgm:chPref val="3"/>
        </dgm:presLayoutVars>
      </dgm:prSet>
      <dgm:spPr/>
      <dgm:t>
        <a:bodyPr/>
        <a:lstStyle/>
        <a:p>
          <a:pPr rtl="1"/>
          <a:endParaRPr lang="ar-SA"/>
        </a:p>
      </dgm:t>
    </dgm:pt>
    <dgm:pt modelId="{97542EAB-5DAC-481A-8BFD-5091A74C2A6A}" type="pres">
      <dgm:prSet presAssocID="{43964D2B-18E1-4035-A31D-E5DC6BCFA4D1}" presName="level3hierChild" presStyleCnt="0"/>
      <dgm:spPr/>
    </dgm:pt>
    <dgm:pt modelId="{250D6631-31BA-49BB-A02C-49589A299118}" type="pres">
      <dgm:prSet presAssocID="{EF83918E-9AD0-4FE2-A2A2-6D335A61873B}" presName="conn2-1" presStyleLbl="parChTrans1D3" presStyleIdx="2" presStyleCnt="4"/>
      <dgm:spPr/>
      <dgm:t>
        <a:bodyPr/>
        <a:lstStyle/>
        <a:p>
          <a:pPr rtl="1"/>
          <a:endParaRPr lang="ar-SA"/>
        </a:p>
      </dgm:t>
    </dgm:pt>
    <dgm:pt modelId="{9870876C-1FBA-4179-87F3-015D588140F9}" type="pres">
      <dgm:prSet presAssocID="{EF83918E-9AD0-4FE2-A2A2-6D335A61873B}" presName="connTx" presStyleLbl="parChTrans1D3" presStyleIdx="2" presStyleCnt="4"/>
      <dgm:spPr/>
      <dgm:t>
        <a:bodyPr/>
        <a:lstStyle/>
        <a:p>
          <a:pPr rtl="1"/>
          <a:endParaRPr lang="ar-SA"/>
        </a:p>
      </dgm:t>
    </dgm:pt>
    <dgm:pt modelId="{D600D68B-D5EF-4A32-B12E-FFBDC8BEC4FF}" type="pres">
      <dgm:prSet presAssocID="{E8D34F0B-D584-4404-84F8-5572473CDABE}" presName="root2" presStyleCnt="0"/>
      <dgm:spPr/>
    </dgm:pt>
    <dgm:pt modelId="{4EB5840F-7532-451D-9CAA-321441563E66}" type="pres">
      <dgm:prSet presAssocID="{E8D34F0B-D584-4404-84F8-5572473CDABE}" presName="LevelTwoTextNode" presStyleLbl="node3" presStyleIdx="2" presStyleCnt="4">
        <dgm:presLayoutVars>
          <dgm:chPref val="3"/>
        </dgm:presLayoutVars>
      </dgm:prSet>
      <dgm:spPr/>
      <dgm:t>
        <a:bodyPr/>
        <a:lstStyle/>
        <a:p>
          <a:pPr rtl="1"/>
          <a:endParaRPr lang="ar-SA"/>
        </a:p>
      </dgm:t>
    </dgm:pt>
    <dgm:pt modelId="{0F6899B6-0F44-4838-BC97-C259B7F57C97}" type="pres">
      <dgm:prSet presAssocID="{E8D34F0B-D584-4404-84F8-5572473CDABE}" presName="level3hierChild" presStyleCnt="0"/>
      <dgm:spPr/>
    </dgm:pt>
    <dgm:pt modelId="{AF0291BC-AA83-413E-B5FD-13EE79AAFAEE}" type="pres">
      <dgm:prSet presAssocID="{C7C81DC4-64E5-4576-BC38-570B283FD989}" presName="conn2-1" presStyleLbl="parChTrans1D2" presStyleIdx="2" presStyleCnt="3"/>
      <dgm:spPr/>
      <dgm:t>
        <a:bodyPr/>
        <a:lstStyle/>
        <a:p>
          <a:pPr rtl="1"/>
          <a:endParaRPr lang="ar-SA"/>
        </a:p>
      </dgm:t>
    </dgm:pt>
    <dgm:pt modelId="{82848E3D-5E59-4C24-B031-DE579E823347}" type="pres">
      <dgm:prSet presAssocID="{C7C81DC4-64E5-4576-BC38-570B283FD989}" presName="connTx" presStyleLbl="parChTrans1D2" presStyleIdx="2" presStyleCnt="3"/>
      <dgm:spPr/>
      <dgm:t>
        <a:bodyPr/>
        <a:lstStyle/>
        <a:p>
          <a:pPr rtl="1"/>
          <a:endParaRPr lang="ar-SA"/>
        </a:p>
      </dgm:t>
    </dgm:pt>
    <dgm:pt modelId="{6B3E841E-79C3-4CFD-BF60-1D083412E958}" type="pres">
      <dgm:prSet presAssocID="{FE8BEBBB-4244-4D23-AD55-4F6F1714D8B8}" presName="root2" presStyleCnt="0"/>
      <dgm:spPr/>
    </dgm:pt>
    <dgm:pt modelId="{4610F648-CBF4-41A8-AAA7-9FC89BEE2048}" type="pres">
      <dgm:prSet presAssocID="{FE8BEBBB-4244-4D23-AD55-4F6F1714D8B8}" presName="LevelTwoTextNode" presStyleLbl="node2" presStyleIdx="2" presStyleCnt="3">
        <dgm:presLayoutVars>
          <dgm:chPref val="3"/>
        </dgm:presLayoutVars>
      </dgm:prSet>
      <dgm:spPr/>
      <dgm:t>
        <a:bodyPr/>
        <a:lstStyle/>
        <a:p>
          <a:pPr rtl="1"/>
          <a:endParaRPr lang="ar-SA"/>
        </a:p>
      </dgm:t>
    </dgm:pt>
    <dgm:pt modelId="{8442427E-8170-4FB0-82EC-5629F960D6CB}" type="pres">
      <dgm:prSet presAssocID="{FE8BEBBB-4244-4D23-AD55-4F6F1714D8B8}" presName="level3hierChild" presStyleCnt="0"/>
      <dgm:spPr/>
    </dgm:pt>
    <dgm:pt modelId="{00A2553A-0600-47D6-ACCA-06281F9EEE01}" type="pres">
      <dgm:prSet presAssocID="{1ECE3911-4E14-4755-9EEF-CD41A9B8F6E4}" presName="conn2-1" presStyleLbl="parChTrans1D3" presStyleIdx="3" presStyleCnt="4"/>
      <dgm:spPr/>
      <dgm:t>
        <a:bodyPr/>
        <a:lstStyle/>
        <a:p>
          <a:pPr rtl="1"/>
          <a:endParaRPr lang="ar-SA"/>
        </a:p>
      </dgm:t>
    </dgm:pt>
    <dgm:pt modelId="{45F251CB-419F-41E5-B077-73B1EF0EF8A0}" type="pres">
      <dgm:prSet presAssocID="{1ECE3911-4E14-4755-9EEF-CD41A9B8F6E4}" presName="connTx" presStyleLbl="parChTrans1D3" presStyleIdx="3" presStyleCnt="4"/>
      <dgm:spPr/>
      <dgm:t>
        <a:bodyPr/>
        <a:lstStyle/>
        <a:p>
          <a:pPr rtl="1"/>
          <a:endParaRPr lang="ar-SA"/>
        </a:p>
      </dgm:t>
    </dgm:pt>
    <dgm:pt modelId="{F6D0EFFA-891D-4C28-B8F2-BB012EE864C0}" type="pres">
      <dgm:prSet presAssocID="{B9A93BD3-3A6C-42F1-9BCE-383C361E28E5}" presName="root2" presStyleCnt="0"/>
      <dgm:spPr/>
    </dgm:pt>
    <dgm:pt modelId="{7BECC261-08DC-4849-B682-1FBD9F4BA18E}" type="pres">
      <dgm:prSet presAssocID="{B9A93BD3-3A6C-42F1-9BCE-383C361E28E5}" presName="LevelTwoTextNode" presStyleLbl="node3" presStyleIdx="3" presStyleCnt="4">
        <dgm:presLayoutVars>
          <dgm:chPref val="3"/>
        </dgm:presLayoutVars>
      </dgm:prSet>
      <dgm:spPr/>
      <dgm:t>
        <a:bodyPr/>
        <a:lstStyle/>
        <a:p>
          <a:pPr rtl="1"/>
          <a:endParaRPr lang="ar-SA"/>
        </a:p>
      </dgm:t>
    </dgm:pt>
    <dgm:pt modelId="{BFBD331B-20D8-4555-A0F8-AD52C31DF300}" type="pres">
      <dgm:prSet presAssocID="{B9A93BD3-3A6C-42F1-9BCE-383C361E28E5}" presName="level3hierChild" presStyleCnt="0"/>
      <dgm:spPr/>
    </dgm:pt>
  </dgm:ptLst>
  <dgm:cxnLst>
    <dgm:cxn modelId="{1AF77B6A-0568-488C-864A-F62AC295B3FD}" type="presOf" srcId="{28EE5F49-6321-49BC-B127-D3A05C5E25DA}" destId="{1B21128F-26F3-4058-8481-58CC9AECD74A}" srcOrd="0" destOrd="0" presId="urn:microsoft.com/office/officeart/2005/8/layout/hierarchy2"/>
    <dgm:cxn modelId="{8C1BDEF4-D854-4F0C-A973-1A0502D7205A}" srcId="{FE8BEBBB-4244-4D23-AD55-4F6F1714D8B8}" destId="{B9A93BD3-3A6C-42F1-9BCE-383C361E28E5}" srcOrd="0" destOrd="0" parTransId="{1ECE3911-4E14-4755-9EEF-CD41A9B8F6E4}" sibTransId="{CB3D2882-5244-471F-AD96-EC280806266E}"/>
    <dgm:cxn modelId="{EB6160BB-5F76-47A1-8DF1-B20ECCA9DAEC}" type="presOf" srcId="{2A398B5F-86B7-4D10-A349-BC5DBD60E8FC}" destId="{5F8CD58E-8063-4981-8A3E-F105469351F7}" srcOrd="0" destOrd="0" presId="urn:microsoft.com/office/officeart/2005/8/layout/hierarchy2"/>
    <dgm:cxn modelId="{CD3B92D3-1F31-4102-A936-A0C3A5238E6C}" type="presOf" srcId="{A5471240-C56F-4108-A712-10DFD62C10D9}" destId="{BB3042D5-1237-4258-ABF0-9674BB12245D}" srcOrd="1" destOrd="0" presId="urn:microsoft.com/office/officeart/2005/8/layout/hierarchy2"/>
    <dgm:cxn modelId="{398FF452-CAA7-45A2-A51A-6462AA4FF860}" type="presOf" srcId="{4A6ACF80-571B-4A2F-AECC-AD980DA738F8}" destId="{9BD8D224-AE66-4A2B-93AF-879AC865820E}" srcOrd="0" destOrd="0" presId="urn:microsoft.com/office/officeart/2005/8/layout/hierarchy2"/>
    <dgm:cxn modelId="{391796A0-2570-41AA-B269-708FEF15BA70}" type="presOf" srcId="{ABA63B3B-0871-4663-AFCF-B9B9B7D5C30E}" destId="{A032039D-B763-4BEE-83F1-D04A6BEEAA25}" srcOrd="0" destOrd="0" presId="urn:microsoft.com/office/officeart/2005/8/layout/hierarchy2"/>
    <dgm:cxn modelId="{6CE75BDB-43A8-4076-A50A-5CD9F8E58701}" type="presOf" srcId="{FE8BEBBB-4244-4D23-AD55-4F6F1714D8B8}" destId="{4610F648-CBF4-41A8-AAA7-9FC89BEE2048}" srcOrd="0" destOrd="0" presId="urn:microsoft.com/office/officeart/2005/8/layout/hierarchy2"/>
    <dgm:cxn modelId="{56A95496-70B9-4914-AF81-EEA4BED3A2C5}" type="presOf" srcId="{B9A93BD3-3A6C-42F1-9BCE-383C361E28E5}" destId="{7BECC261-08DC-4849-B682-1FBD9F4BA18E}" srcOrd="0" destOrd="0" presId="urn:microsoft.com/office/officeart/2005/8/layout/hierarchy2"/>
    <dgm:cxn modelId="{3F6DAEBD-74FA-41AA-AEB4-535C3E5B3CB9}" type="presOf" srcId="{BEE58D9D-9D85-45B1-BA43-53F383489E41}" destId="{4BD0B312-8631-48F1-895B-45BC430498BE}" srcOrd="0" destOrd="0" presId="urn:microsoft.com/office/officeart/2005/8/layout/hierarchy2"/>
    <dgm:cxn modelId="{9F9C8F09-41CE-4A22-AE29-6463B5CD4799}" srcId="{43964D2B-18E1-4035-A31D-E5DC6BCFA4D1}" destId="{E8D34F0B-D584-4404-84F8-5572473CDABE}" srcOrd="0" destOrd="0" parTransId="{EF83918E-9AD0-4FE2-A2A2-6D335A61873B}" sibTransId="{C79584B2-2C57-4FD4-A346-5D3DB392BEDA}"/>
    <dgm:cxn modelId="{7D6C8ED6-C30E-4ECC-80DE-AD7E0F8C07CA}" type="presOf" srcId="{C7C81DC4-64E5-4576-BC38-570B283FD989}" destId="{82848E3D-5E59-4C24-B031-DE579E823347}" srcOrd="1" destOrd="0" presId="urn:microsoft.com/office/officeart/2005/8/layout/hierarchy2"/>
    <dgm:cxn modelId="{F89D06BC-8DA6-4FBE-8C12-8A20A404636B}" type="presOf" srcId="{1ECE3911-4E14-4755-9EEF-CD41A9B8F6E4}" destId="{00A2553A-0600-47D6-ACCA-06281F9EEE01}" srcOrd="0" destOrd="0" presId="urn:microsoft.com/office/officeart/2005/8/layout/hierarchy2"/>
    <dgm:cxn modelId="{BDE10EB5-6686-4029-9D98-03D1533B088D}" type="presOf" srcId="{E8D34F0B-D584-4404-84F8-5572473CDABE}" destId="{4EB5840F-7532-451D-9CAA-321441563E66}" srcOrd="0" destOrd="0" presId="urn:microsoft.com/office/officeart/2005/8/layout/hierarchy2"/>
    <dgm:cxn modelId="{38817D3E-D6EF-4B15-9E05-A39DEE5E5678}" srcId="{901A36BC-2DA6-4CE6-8DE2-662DD9D944B7}" destId="{43964D2B-18E1-4035-A31D-E5DC6BCFA4D1}" srcOrd="1" destOrd="0" parTransId="{A5471240-C56F-4108-A712-10DFD62C10D9}" sibTransId="{B416D1FC-C2B7-4AF2-A066-A0CBFB31D176}"/>
    <dgm:cxn modelId="{30AB2B0E-87D2-41C2-B01C-B811C7633451}" type="presOf" srcId="{43964D2B-18E1-4035-A31D-E5DC6BCFA4D1}" destId="{F383DF42-DC6B-4BB0-A9C6-4F93FEF8AC46}" srcOrd="0" destOrd="0" presId="urn:microsoft.com/office/officeart/2005/8/layout/hierarchy2"/>
    <dgm:cxn modelId="{38972438-52FE-47FA-A92F-04979A0967AC}" type="presOf" srcId="{2A398B5F-86B7-4D10-A349-BC5DBD60E8FC}" destId="{8169C187-1816-46E9-9166-7A0AD8B108E4}" srcOrd="1" destOrd="0" presId="urn:microsoft.com/office/officeart/2005/8/layout/hierarchy2"/>
    <dgm:cxn modelId="{69797376-C9E0-4913-98E3-54910B306601}" type="presOf" srcId="{1ECE3911-4E14-4755-9EEF-CD41A9B8F6E4}" destId="{45F251CB-419F-41E5-B077-73B1EF0EF8A0}" srcOrd="1" destOrd="0" presId="urn:microsoft.com/office/officeart/2005/8/layout/hierarchy2"/>
    <dgm:cxn modelId="{A3C441A7-E7AE-4E0D-A690-C8C8D292DB8F}" type="presOf" srcId="{901A36BC-2DA6-4CE6-8DE2-662DD9D944B7}" destId="{66F80A27-A0EB-49BE-A445-3116AEAF3D19}" srcOrd="0" destOrd="0" presId="urn:microsoft.com/office/officeart/2005/8/layout/hierarchy2"/>
    <dgm:cxn modelId="{38DB7E71-3F08-4E62-880D-D322B41A8962}" type="presOf" srcId="{A5471240-C56F-4108-A712-10DFD62C10D9}" destId="{A3ED73A9-C390-4588-BE39-284BD6CAC62B}" srcOrd="0" destOrd="0" presId="urn:microsoft.com/office/officeart/2005/8/layout/hierarchy2"/>
    <dgm:cxn modelId="{E653269A-33A6-4CB9-B83C-57D3C5683C18}" type="presOf" srcId="{7A996F02-40DB-42C7-9D80-5BF4483076FF}" destId="{B529C86C-C156-4AEA-A34A-420C8C4881F2}" srcOrd="0" destOrd="0" presId="urn:microsoft.com/office/officeart/2005/8/layout/hierarchy2"/>
    <dgm:cxn modelId="{5279E787-EFFF-417B-AA5A-850CD2CB8D3B}" srcId="{901A36BC-2DA6-4CE6-8DE2-662DD9D944B7}" destId="{FE8BEBBB-4244-4D23-AD55-4F6F1714D8B8}" srcOrd="2" destOrd="0" parTransId="{C7C81DC4-64E5-4576-BC38-570B283FD989}" sibTransId="{32E48E61-32B2-4710-820E-1399023C180E}"/>
    <dgm:cxn modelId="{EF31714A-4DE3-4D70-91B0-563E1C79698A}" type="presOf" srcId="{3D9ACF1A-F3A8-43F8-91C6-B80F64372542}" destId="{D51CADDD-8D77-4A09-8BD9-7DAD5AFA6ABE}" srcOrd="0" destOrd="0" presId="urn:microsoft.com/office/officeart/2005/8/layout/hierarchy2"/>
    <dgm:cxn modelId="{08DC0CE5-BE1B-4A24-81AD-49DCE7F938B2}" srcId="{BEE58D9D-9D85-45B1-BA43-53F383489E41}" destId="{4A6ACF80-571B-4A2F-AECC-AD980DA738F8}" srcOrd="1" destOrd="0" parTransId="{28EE5F49-6321-49BC-B127-D3A05C5E25DA}" sibTransId="{CFDB4F2C-82DC-42BC-98E3-53E49A2921C6}"/>
    <dgm:cxn modelId="{33DFBF3C-4CC9-419A-9BC0-9A2FC5AE27D1}" srcId="{7A996F02-40DB-42C7-9D80-5BF4483076FF}" destId="{901A36BC-2DA6-4CE6-8DE2-662DD9D944B7}" srcOrd="0" destOrd="0" parTransId="{D785057B-D253-4014-9726-FA7910B31C5E}" sibTransId="{EEB94D64-D6DF-477D-A6C1-28498292D161}"/>
    <dgm:cxn modelId="{08AF9ABF-62DB-4090-ABB4-09644453DE64}" type="presOf" srcId="{EF83918E-9AD0-4FE2-A2A2-6D335A61873B}" destId="{9870876C-1FBA-4179-87F3-015D588140F9}" srcOrd="1" destOrd="0" presId="urn:microsoft.com/office/officeart/2005/8/layout/hierarchy2"/>
    <dgm:cxn modelId="{892B07E2-D03D-47B4-8CC9-5594C2A166A7}" srcId="{901A36BC-2DA6-4CE6-8DE2-662DD9D944B7}" destId="{BEE58D9D-9D85-45B1-BA43-53F383489E41}" srcOrd="0" destOrd="0" parTransId="{ABA63B3B-0871-4663-AFCF-B9B9B7D5C30E}" sibTransId="{DA586B69-CD0E-4006-A8AA-BBE987C4F8A0}"/>
    <dgm:cxn modelId="{BA106D28-8112-4926-9228-CDB418F95588}" type="presOf" srcId="{28EE5F49-6321-49BC-B127-D3A05C5E25DA}" destId="{9C17683B-1CA1-4141-8A62-540CF6063A2A}" srcOrd="1" destOrd="0" presId="urn:microsoft.com/office/officeart/2005/8/layout/hierarchy2"/>
    <dgm:cxn modelId="{7D00A342-5229-4A27-9FA3-8D7F6985D1BB}" type="presOf" srcId="{C7C81DC4-64E5-4576-BC38-570B283FD989}" destId="{AF0291BC-AA83-413E-B5FD-13EE79AAFAEE}" srcOrd="0" destOrd="0" presId="urn:microsoft.com/office/officeart/2005/8/layout/hierarchy2"/>
    <dgm:cxn modelId="{8B928344-A469-4816-8682-2F98D055C1B6}" type="presOf" srcId="{EF83918E-9AD0-4FE2-A2A2-6D335A61873B}" destId="{250D6631-31BA-49BB-A02C-49589A299118}" srcOrd="0" destOrd="0" presId="urn:microsoft.com/office/officeart/2005/8/layout/hierarchy2"/>
    <dgm:cxn modelId="{B0CF5BB8-B160-4B8D-A55C-E54C17318250}" srcId="{BEE58D9D-9D85-45B1-BA43-53F383489E41}" destId="{3D9ACF1A-F3A8-43F8-91C6-B80F64372542}" srcOrd="0" destOrd="0" parTransId="{2A398B5F-86B7-4D10-A349-BC5DBD60E8FC}" sibTransId="{6764A991-02D1-426F-8B25-634E9951A6C3}"/>
    <dgm:cxn modelId="{20AC8FB3-85A1-44D9-ACC3-AD6BE3A8E08B}" type="presOf" srcId="{ABA63B3B-0871-4663-AFCF-B9B9B7D5C30E}" destId="{54C81F53-5627-4915-8803-5C31B3369657}" srcOrd="1" destOrd="0" presId="urn:microsoft.com/office/officeart/2005/8/layout/hierarchy2"/>
    <dgm:cxn modelId="{0A6C977C-3FA2-4AC5-A0E1-B6AEBC38047A}" type="presParOf" srcId="{B529C86C-C156-4AEA-A34A-420C8C4881F2}" destId="{6E1EBC6B-D1D9-482C-B084-D0303C752669}" srcOrd="0" destOrd="0" presId="urn:microsoft.com/office/officeart/2005/8/layout/hierarchy2"/>
    <dgm:cxn modelId="{8E60EFB7-A9D2-4576-9881-855C07A4A1E2}" type="presParOf" srcId="{6E1EBC6B-D1D9-482C-B084-D0303C752669}" destId="{66F80A27-A0EB-49BE-A445-3116AEAF3D19}" srcOrd="0" destOrd="0" presId="urn:microsoft.com/office/officeart/2005/8/layout/hierarchy2"/>
    <dgm:cxn modelId="{69480BD5-D10B-48F5-B183-D0736EEC6DBE}" type="presParOf" srcId="{6E1EBC6B-D1D9-482C-B084-D0303C752669}" destId="{4A2C4EAC-266F-43F2-AE91-52DA898EE605}" srcOrd="1" destOrd="0" presId="urn:microsoft.com/office/officeart/2005/8/layout/hierarchy2"/>
    <dgm:cxn modelId="{90B6E4CF-57CF-4FA5-B230-42D7FB7929A3}" type="presParOf" srcId="{4A2C4EAC-266F-43F2-AE91-52DA898EE605}" destId="{A032039D-B763-4BEE-83F1-D04A6BEEAA25}" srcOrd="0" destOrd="0" presId="urn:microsoft.com/office/officeart/2005/8/layout/hierarchy2"/>
    <dgm:cxn modelId="{08405E23-145C-4ED7-A024-046B144FA6C6}" type="presParOf" srcId="{A032039D-B763-4BEE-83F1-D04A6BEEAA25}" destId="{54C81F53-5627-4915-8803-5C31B3369657}" srcOrd="0" destOrd="0" presId="urn:microsoft.com/office/officeart/2005/8/layout/hierarchy2"/>
    <dgm:cxn modelId="{8447F299-2F02-4D58-B64A-7D4BD894CD66}" type="presParOf" srcId="{4A2C4EAC-266F-43F2-AE91-52DA898EE605}" destId="{B4AE1450-E6EE-4681-801C-6A29BB3C2B1F}" srcOrd="1" destOrd="0" presId="urn:microsoft.com/office/officeart/2005/8/layout/hierarchy2"/>
    <dgm:cxn modelId="{5D5E3536-F066-42AA-9F83-2227B9EB2174}" type="presParOf" srcId="{B4AE1450-E6EE-4681-801C-6A29BB3C2B1F}" destId="{4BD0B312-8631-48F1-895B-45BC430498BE}" srcOrd="0" destOrd="0" presId="urn:microsoft.com/office/officeart/2005/8/layout/hierarchy2"/>
    <dgm:cxn modelId="{55CF40E2-B2EC-49CC-BF48-CB500F3173BC}" type="presParOf" srcId="{B4AE1450-E6EE-4681-801C-6A29BB3C2B1F}" destId="{57997947-7288-4168-9BFC-BD5A43E92C95}" srcOrd="1" destOrd="0" presId="urn:microsoft.com/office/officeart/2005/8/layout/hierarchy2"/>
    <dgm:cxn modelId="{C13D836A-EDA0-4CC0-BCB5-9E9299AF4E68}" type="presParOf" srcId="{57997947-7288-4168-9BFC-BD5A43E92C95}" destId="{5F8CD58E-8063-4981-8A3E-F105469351F7}" srcOrd="0" destOrd="0" presId="urn:microsoft.com/office/officeart/2005/8/layout/hierarchy2"/>
    <dgm:cxn modelId="{2AED0FA4-464F-4239-B82D-4C8DBDB4DD58}" type="presParOf" srcId="{5F8CD58E-8063-4981-8A3E-F105469351F7}" destId="{8169C187-1816-46E9-9166-7A0AD8B108E4}" srcOrd="0" destOrd="0" presId="urn:microsoft.com/office/officeart/2005/8/layout/hierarchy2"/>
    <dgm:cxn modelId="{0967023A-1484-4D77-ACE8-B87E7785ECB6}" type="presParOf" srcId="{57997947-7288-4168-9BFC-BD5A43E92C95}" destId="{F3F07CDE-F849-4001-8AA4-1B9A7F185D0C}" srcOrd="1" destOrd="0" presId="urn:microsoft.com/office/officeart/2005/8/layout/hierarchy2"/>
    <dgm:cxn modelId="{C4D971CE-6743-49B7-965B-7494D6D85A72}" type="presParOf" srcId="{F3F07CDE-F849-4001-8AA4-1B9A7F185D0C}" destId="{D51CADDD-8D77-4A09-8BD9-7DAD5AFA6ABE}" srcOrd="0" destOrd="0" presId="urn:microsoft.com/office/officeart/2005/8/layout/hierarchy2"/>
    <dgm:cxn modelId="{6E947D5B-280A-4647-B7B0-18CDEEDA9204}" type="presParOf" srcId="{F3F07CDE-F849-4001-8AA4-1B9A7F185D0C}" destId="{896B36AA-1E11-42E1-AA1F-3FBA5B086CDB}" srcOrd="1" destOrd="0" presId="urn:microsoft.com/office/officeart/2005/8/layout/hierarchy2"/>
    <dgm:cxn modelId="{4061749E-3FB9-475A-93E5-CF649A2A91EA}" type="presParOf" srcId="{57997947-7288-4168-9BFC-BD5A43E92C95}" destId="{1B21128F-26F3-4058-8481-58CC9AECD74A}" srcOrd="2" destOrd="0" presId="urn:microsoft.com/office/officeart/2005/8/layout/hierarchy2"/>
    <dgm:cxn modelId="{5F7FCF10-6AD5-44E5-8B51-94008D1EED15}" type="presParOf" srcId="{1B21128F-26F3-4058-8481-58CC9AECD74A}" destId="{9C17683B-1CA1-4141-8A62-540CF6063A2A}" srcOrd="0" destOrd="0" presId="urn:microsoft.com/office/officeart/2005/8/layout/hierarchy2"/>
    <dgm:cxn modelId="{DE20D518-7FBB-4E5B-8464-41A66DC08959}" type="presParOf" srcId="{57997947-7288-4168-9BFC-BD5A43E92C95}" destId="{5AF1B27B-7C83-42C1-9A82-2927EA5406E4}" srcOrd="3" destOrd="0" presId="urn:microsoft.com/office/officeart/2005/8/layout/hierarchy2"/>
    <dgm:cxn modelId="{959555A4-6589-4444-9484-FAD4D9CB84CB}" type="presParOf" srcId="{5AF1B27B-7C83-42C1-9A82-2927EA5406E4}" destId="{9BD8D224-AE66-4A2B-93AF-879AC865820E}" srcOrd="0" destOrd="0" presId="urn:microsoft.com/office/officeart/2005/8/layout/hierarchy2"/>
    <dgm:cxn modelId="{7514DE8B-0586-4088-BCAA-7B6457249C0F}" type="presParOf" srcId="{5AF1B27B-7C83-42C1-9A82-2927EA5406E4}" destId="{C887A809-4A46-4FFF-A9C8-862FA3D6F177}" srcOrd="1" destOrd="0" presId="urn:microsoft.com/office/officeart/2005/8/layout/hierarchy2"/>
    <dgm:cxn modelId="{291123EE-D0B5-4F88-8007-052BB9508DA3}" type="presParOf" srcId="{4A2C4EAC-266F-43F2-AE91-52DA898EE605}" destId="{A3ED73A9-C390-4588-BE39-284BD6CAC62B}" srcOrd="2" destOrd="0" presId="urn:microsoft.com/office/officeart/2005/8/layout/hierarchy2"/>
    <dgm:cxn modelId="{742029B5-4E8F-4CFD-8654-6024F3883CA7}" type="presParOf" srcId="{A3ED73A9-C390-4588-BE39-284BD6CAC62B}" destId="{BB3042D5-1237-4258-ABF0-9674BB12245D}" srcOrd="0" destOrd="0" presId="urn:microsoft.com/office/officeart/2005/8/layout/hierarchy2"/>
    <dgm:cxn modelId="{608B9CDF-A03C-4ABF-9418-E26D8E157643}" type="presParOf" srcId="{4A2C4EAC-266F-43F2-AE91-52DA898EE605}" destId="{A8609AAE-6EAF-49BD-83A8-CC5AFA2A7A12}" srcOrd="3" destOrd="0" presId="urn:microsoft.com/office/officeart/2005/8/layout/hierarchy2"/>
    <dgm:cxn modelId="{0F3831EB-E5BD-4FBC-AC1B-A2F95C49DA12}" type="presParOf" srcId="{A8609AAE-6EAF-49BD-83A8-CC5AFA2A7A12}" destId="{F383DF42-DC6B-4BB0-A9C6-4F93FEF8AC46}" srcOrd="0" destOrd="0" presId="urn:microsoft.com/office/officeart/2005/8/layout/hierarchy2"/>
    <dgm:cxn modelId="{CA0888CD-B6AC-4C98-AB97-4545D7122F25}" type="presParOf" srcId="{A8609AAE-6EAF-49BD-83A8-CC5AFA2A7A12}" destId="{97542EAB-5DAC-481A-8BFD-5091A74C2A6A}" srcOrd="1" destOrd="0" presId="urn:microsoft.com/office/officeart/2005/8/layout/hierarchy2"/>
    <dgm:cxn modelId="{F56D4F84-CA1E-4CE5-896A-C8CEB68087E3}" type="presParOf" srcId="{97542EAB-5DAC-481A-8BFD-5091A74C2A6A}" destId="{250D6631-31BA-49BB-A02C-49589A299118}" srcOrd="0" destOrd="0" presId="urn:microsoft.com/office/officeart/2005/8/layout/hierarchy2"/>
    <dgm:cxn modelId="{E8B11B6E-7DB3-45B8-9454-28E695691357}" type="presParOf" srcId="{250D6631-31BA-49BB-A02C-49589A299118}" destId="{9870876C-1FBA-4179-87F3-015D588140F9}" srcOrd="0" destOrd="0" presId="urn:microsoft.com/office/officeart/2005/8/layout/hierarchy2"/>
    <dgm:cxn modelId="{351B929E-C2F4-4DB2-B5C3-BC0A307D96B7}" type="presParOf" srcId="{97542EAB-5DAC-481A-8BFD-5091A74C2A6A}" destId="{D600D68B-D5EF-4A32-B12E-FFBDC8BEC4FF}" srcOrd="1" destOrd="0" presId="urn:microsoft.com/office/officeart/2005/8/layout/hierarchy2"/>
    <dgm:cxn modelId="{BEAC51A8-F884-434B-90B3-52FACEE87AB7}" type="presParOf" srcId="{D600D68B-D5EF-4A32-B12E-FFBDC8BEC4FF}" destId="{4EB5840F-7532-451D-9CAA-321441563E66}" srcOrd="0" destOrd="0" presId="urn:microsoft.com/office/officeart/2005/8/layout/hierarchy2"/>
    <dgm:cxn modelId="{D131F2CC-5EE1-4DD5-AC80-EB802E5AE41B}" type="presParOf" srcId="{D600D68B-D5EF-4A32-B12E-FFBDC8BEC4FF}" destId="{0F6899B6-0F44-4838-BC97-C259B7F57C97}" srcOrd="1" destOrd="0" presId="urn:microsoft.com/office/officeart/2005/8/layout/hierarchy2"/>
    <dgm:cxn modelId="{5C4510CB-94F0-47DB-9A3A-FED5CC2512A7}" type="presParOf" srcId="{4A2C4EAC-266F-43F2-AE91-52DA898EE605}" destId="{AF0291BC-AA83-413E-B5FD-13EE79AAFAEE}" srcOrd="4" destOrd="0" presId="urn:microsoft.com/office/officeart/2005/8/layout/hierarchy2"/>
    <dgm:cxn modelId="{0076198D-98CE-488D-9425-64225468777E}" type="presParOf" srcId="{AF0291BC-AA83-413E-B5FD-13EE79AAFAEE}" destId="{82848E3D-5E59-4C24-B031-DE579E823347}" srcOrd="0" destOrd="0" presId="urn:microsoft.com/office/officeart/2005/8/layout/hierarchy2"/>
    <dgm:cxn modelId="{C34A9CD0-1E35-4579-970C-104CA1641FB4}" type="presParOf" srcId="{4A2C4EAC-266F-43F2-AE91-52DA898EE605}" destId="{6B3E841E-79C3-4CFD-BF60-1D083412E958}" srcOrd="5" destOrd="0" presId="urn:microsoft.com/office/officeart/2005/8/layout/hierarchy2"/>
    <dgm:cxn modelId="{B138965E-C35B-4CB5-B236-D54E3E7991F0}" type="presParOf" srcId="{6B3E841E-79C3-4CFD-BF60-1D083412E958}" destId="{4610F648-CBF4-41A8-AAA7-9FC89BEE2048}" srcOrd="0" destOrd="0" presId="urn:microsoft.com/office/officeart/2005/8/layout/hierarchy2"/>
    <dgm:cxn modelId="{00C4C899-CD69-4B86-8258-937EECB90F86}" type="presParOf" srcId="{6B3E841E-79C3-4CFD-BF60-1D083412E958}" destId="{8442427E-8170-4FB0-82EC-5629F960D6CB}" srcOrd="1" destOrd="0" presId="urn:microsoft.com/office/officeart/2005/8/layout/hierarchy2"/>
    <dgm:cxn modelId="{6D6772B7-CB17-4633-9403-14A9A42B510A}" type="presParOf" srcId="{8442427E-8170-4FB0-82EC-5629F960D6CB}" destId="{00A2553A-0600-47D6-ACCA-06281F9EEE01}" srcOrd="0" destOrd="0" presId="urn:microsoft.com/office/officeart/2005/8/layout/hierarchy2"/>
    <dgm:cxn modelId="{EB080AE3-B376-458B-815E-E433BDBDB8C7}" type="presParOf" srcId="{00A2553A-0600-47D6-ACCA-06281F9EEE01}" destId="{45F251CB-419F-41E5-B077-73B1EF0EF8A0}" srcOrd="0" destOrd="0" presId="urn:microsoft.com/office/officeart/2005/8/layout/hierarchy2"/>
    <dgm:cxn modelId="{A441F05E-B7A2-4879-934F-BDE4505FE226}" type="presParOf" srcId="{8442427E-8170-4FB0-82EC-5629F960D6CB}" destId="{F6D0EFFA-891D-4C28-B8F2-BB012EE864C0}" srcOrd="1" destOrd="0" presId="urn:microsoft.com/office/officeart/2005/8/layout/hierarchy2"/>
    <dgm:cxn modelId="{36AFA29A-7DAC-4331-9FAE-3C64456C0F6C}" type="presParOf" srcId="{F6D0EFFA-891D-4C28-B8F2-BB012EE864C0}" destId="{7BECC261-08DC-4849-B682-1FBD9F4BA18E}" srcOrd="0" destOrd="0" presId="urn:microsoft.com/office/officeart/2005/8/layout/hierarchy2"/>
    <dgm:cxn modelId="{B2813265-E3AC-4FBE-B1D2-468EB453D897}" type="presParOf" srcId="{F6D0EFFA-891D-4C28-B8F2-BB012EE864C0}" destId="{BFBD331B-20D8-4555-A0F8-AD52C31DF300}" srcOrd="1" destOrd="0" presId="urn:microsoft.com/office/officeart/2005/8/layout/hierarchy2"/>
  </dgm:cxnLst>
  <dgm:bg/>
  <dgm:whole/>
</dgm:dataModel>
</file>

<file path=ppt/diagrams/data7.xml><?xml version="1.0" encoding="utf-8"?>
<dgm:dataModel xmlns:dgm="http://schemas.openxmlformats.org/drawingml/2006/diagram" xmlns:a="http://schemas.openxmlformats.org/drawingml/2006/main">
  <dgm:ptLst>
    <dgm:pt modelId="{3E009D8B-548E-452F-85D0-B8904D4A140E}"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US"/>
        </a:p>
      </dgm:t>
    </dgm:pt>
    <dgm:pt modelId="{D3078086-8D9F-488D-8F99-6070923908D3}">
      <dgm:prSet phldrT="[Text]"/>
      <dgm:spPr/>
      <dgm:t>
        <a:bodyPr/>
        <a:lstStyle/>
        <a:p>
          <a:r>
            <a:rPr lang="en-US" dirty="0" smtClean="0"/>
            <a:t>Limitations</a:t>
          </a:r>
          <a:endParaRPr lang="en-US" dirty="0"/>
        </a:p>
      </dgm:t>
    </dgm:pt>
    <dgm:pt modelId="{6C4B5F25-0021-4443-92B9-447FD2647AE8}" type="parTrans" cxnId="{0BBED4B0-0560-40EA-83BC-FFA589F51043}">
      <dgm:prSet/>
      <dgm:spPr/>
      <dgm:t>
        <a:bodyPr/>
        <a:lstStyle/>
        <a:p>
          <a:endParaRPr lang="en-US"/>
        </a:p>
      </dgm:t>
    </dgm:pt>
    <dgm:pt modelId="{EE1C0FA9-FF14-42B3-AC61-290B2FDA7E31}" type="sibTrans" cxnId="{0BBED4B0-0560-40EA-83BC-FFA589F51043}">
      <dgm:prSet/>
      <dgm:spPr/>
      <dgm:t>
        <a:bodyPr/>
        <a:lstStyle/>
        <a:p>
          <a:endParaRPr lang="en-US"/>
        </a:p>
      </dgm:t>
    </dgm:pt>
    <dgm:pt modelId="{3E52ECB0-ADAE-4E44-AAA6-F110BF22AEBF}">
      <dgm:prSet phldrT="[Text]" custT="1"/>
      <dgm:spPr/>
      <dgm:t>
        <a:bodyPr/>
        <a:lstStyle/>
        <a:p>
          <a:pPr algn="just"/>
          <a:r>
            <a:rPr lang="en-US" sz="2400" dirty="0" smtClean="0"/>
            <a:t>Potential weaknesses of the study , things researchers could not control </a:t>
          </a:r>
          <a:endParaRPr lang="en-US" sz="2400" dirty="0"/>
        </a:p>
      </dgm:t>
    </dgm:pt>
    <dgm:pt modelId="{F0E1635A-AD8F-435D-8061-74B6944E1772}" type="parTrans" cxnId="{8CF98498-3384-4CA9-B61E-07BF794B3C1D}">
      <dgm:prSet/>
      <dgm:spPr/>
      <dgm:t>
        <a:bodyPr/>
        <a:lstStyle/>
        <a:p>
          <a:endParaRPr lang="en-US"/>
        </a:p>
      </dgm:t>
    </dgm:pt>
    <dgm:pt modelId="{069F57E2-5B17-4360-A1B9-A7AC5247DB02}" type="sibTrans" cxnId="{8CF98498-3384-4CA9-B61E-07BF794B3C1D}">
      <dgm:prSet/>
      <dgm:spPr/>
      <dgm:t>
        <a:bodyPr/>
        <a:lstStyle/>
        <a:p>
          <a:endParaRPr lang="en-US"/>
        </a:p>
      </dgm:t>
    </dgm:pt>
    <dgm:pt modelId="{5023ECD0-D38B-452D-A145-9D33C18A6F0A}">
      <dgm:prSet phldrT="[Text]"/>
      <dgm:spPr/>
      <dgm:t>
        <a:bodyPr/>
        <a:lstStyle/>
        <a:p>
          <a:r>
            <a:rPr lang="en-US" dirty="0" smtClean="0"/>
            <a:t>Delimitations</a:t>
          </a:r>
          <a:endParaRPr lang="en-US" dirty="0"/>
        </a:p>
      </dgm:t>
    </dgm:pt>
    <dgm:pt modelId="{B26D90CB-C131-4725-BAD6-9862F775A0E6}" type="parTrans" cxnId="{E2DFC250-D763-4F6C-AE4F-6FF5EF360B91}">
      <dgm:prSet/>
      <dgm:spPr/>
      <dgm:t>
        <a:bodyPr/>
        <a:lstStyle/>
        <a:p>
          <a:endParaRPr lang="en-US"/>
        </a:p>
      </dgm:t>
    </dgm:pt>
    <dgm:pt modelId="{8B09C54D-DE23-4797-A4E5-D7BFE7232C97}" type="sibTrans" cxnId="{E2DFC250-D763-4F6C-AE4F-6FF5EF360B91}">
      <dgm:prSet/>
      <dgm:spPr/>
      <dgm:t>
        <a:bodyPr/>
        <a:lstStyle/>
        <a:p>
          <a:endParaRPr lang="en-US"/>
        </a:p>
      </dgm:t>
    </dgm:pt>
    <dgm:pt modelId="{17C1C80C-75C6-447F-AA43-F6664E684B40}">
      <dgm:prSet phldrT="[Text]" custT="1"/>
      <dgm:spPr/>
      <dgm:t>
        <a:bodyPr/>
        <a:lstStyle/>
        <a:p>
          <a:pPr algn="just"/>
          <a:r>
            <a:rPr lang="en-US" sz="2400" dirty="0" smtClean="0"/>
            <a:t>Bounds you set for the study, things researchers could control</a:t>
          </a:r>
          <a:endParaRPr lang="en-US" sz="2400" dirty="0"/>
        </a:p>
      </dgm:t>
    </dgm:pt>
    <dgm:pt modelId="{A8D3F434-051F-4B81-91B9-9099BDA06B99}" type="parTrans" cxnId="{15F678C5-276B-49FC-8B66-6A04F61A05E1}">
      <dgm:prSet/>
      <dgm:spPr/>
      <dgm:t>
        <a:bodyPr/>
        <a:lstStyle/>
        <a:p>
          <a:endParaRPr lang="en-US"/>
        </a:p>
      </dgm:t>
    </dgm:pt>
    <dgm:pt modelId="{2E48B108-4390-4F84-B5B5-BA3899D8B32B}" type="sibTrans" cxnId="{15F678C5-276B-49FC-8B66-6A04F61A05E1}">
      <dgm:prSet/>
      <dgm:spPr/>
      <dgm:t>
        <a:bodyPr/>
        <a:lstStyle/>
        <a:p>
          <a:endParaRPr lang="en-US"/>
        </a:p>
      </dgm:t>
    </dgm:pt>
    <dgm:pt modelId="{F57C9514-75F8-4BF4-9627-624242CD7B61}">
      <dgm:prSet phldrT="[Text]" custT="1"/>
      <dgm:spPr/>
      <dgm:t>
        <a:bodyPr/>
        <a:lstStyle/>
        <a:p>
          <a:pPr algn="just"/>
          <a:r>
            <a:rPr lang="en-US" sz="2400" dirty="0" smtClean="0"/>
            <a:t> Define scope of the study</a:t>
          </a:r>
          <a:endParaRPr lang="en-US" sz="2400" dirty="0"/>
        </a:p>
      </dgm:t>
    </dgm:pt>
    <dgm:pt modelId="{D65A2610-3101-4FBA-BC13-A8C7B42F5A4E}" type="parTrans" cxnId="{E9C9356F-9A63-4C0E-8DA7-CE7C37F387CF}">
      <dgm:prSet/>
      <dgm:spPr/>
    </dgm:pt>
    <dgm:pt modelId="{A53B02CA-E907-4E88-AD84-38B0BEF68F2E}" type="sibTrans" cxnId="{E9C9356F-9A63-4C0E-8DA7-CE7C37F387CF}">
      <dgm:prSet/>
      <dgm:spPr/>
    </dgm:pt>
    <dgm:pt modelId="{FFB1AC6B-23AC-427D-ABD9-E1F43E15CC48}" type="pres">
      <dgm:prSet presAssocID="{3E009D8B-548E-452F-85D0-B8904D4A140E}" presName="diagram" presStyleCnt="0">
        <dgm:presLayoutVars>
          <dgm:dir/>
          <dgm:animLvl val="lvl"/>
          <dgm:resizeHandles val="exact"/>
        </dgm:presLayoutVars>
      </dgm:prSet>
      <dgm:spPr/>
      <dgm:t>
        <a:bodyPr/>
        <a:lstStyle/>
        <a:p>
          <a:pPr rtl="1"/>
          <a:endParaRPr lang="ar-EG"/>
        </a:p>
      </dgm:t>
    </dgm:pt>
    <dgm:pt modelId="{423C4832-2BB5-450A-903B-904B7C6AC5C0}" type="pres">
      <dgm:prSet presAssocID="{D3078086-8D9F-488D-8F99-6070923908D3}" presName="compNode" presStyleCnt="0"/>
      <dgm:spPr/>
    </dgm:pt>
    <dgm:pt modelId="{17B1DF56-8E7F-41D5-83B0-846F42FC15E9}" type="pres">
      <dgm:prSet presAssocID="{D3078086-8D9F-488D-8F99-6070923908D3}" presName="childRect" presStyleLbl="bgAcc1" presStyleIdx="0" presStyleCnt="2" custScaleX="99956">
        <dgm:presLayoutVars>
          <dgm:bulletEnabled val="1"/>
        </dgm:presLayoutVars>
      </dgm:prSet>
      <dgm:spPr/>
      <dgm:t>
        <a:bodyPr/>
        <a:lstStyle/>
        <a:p>
          <a:pPr rtl="1"/>
          <a:endParaRPr lang="ar-EG"/>
        </a:p>
      </dgm:t>
    </dgm:pt>
    <dgm:pt modelId="{06AAD9F2-13EE-40A6-AC8B-89A7F4F0E865}" type="pres">
      <dgm:prSet presAssocID="{D3078086-8D9F-488D-8F99-6070923908D3}" presName="parentText" presStyleLbl="node1" presStyleIdx="0" presStyleCnt="0">
        <dgm:presLayoutVars>
          <dgm:chMax val="0"/>
          <dgm:bulletEnabled val="1"/>
        </dgm:presLayoutVars>
      </dgm:prSet>
      <dgm:spPr/>
      <dgm:t>
        <a:bodyPr/>
        <a:lstStyle/>
        <a:p>
          <a:pPr rtl="1"/>
          <a:endParaRPr lang="ar-EG"/>
        </a:p>
      </dgm:t>
    </dgm:pt>
    <dgm:pt modelId="{ED43FCCD-2438-4345-A031-4AE05DF59254}" type="pres">
      <dgm:prSet presAssocID="{D3078086-8D9F-488D-8F99-6070923908D3}" presName="parentRect" presStyleLbl="alignNode1" presStyleIdx="0" presStyleCnt="2"/>
      <dgm:spPr/>
      <dgm:t>
        <a:bodyPr/>
        <a:lstStyle/>
        <a:p>
          <a:pPr rtl="1"/>
          <a:endParaRPr lang="ar-EG"/>
        </a:p>
      </dgm:t>
    </dgm:pt>
    <dgm:pt modelId="{0F8FF6CA-FBAC-41C7-84AB-9B22D036CB1B}" type="pres">
      <dgm:prSet presAssocID="{D3078086-8D9F-488D-8F99-6070923908D3}" presName="adorn" presStyleLbl="fgAccFollowNode1" presStyleIdx="0" presStyleCnt="2"/>
      <dgm:spPr/>
    </dgm:pt>
    <dgm:pt modelId="{D1871207-F73B-48D7-A1F6-61A15B86E74E}" type="pres">
      <dgm:prSet presAssocID="{EE1C0FA9-FF14-42B3-AC61-290B2FDA7E31}" presName="sibTrans" presStyleLbl="sibTrans2D1" presStyleIdx="0" presStyleCnt="0"/>
      <dgm:spPr/>
      <dgm:t>
        <a:bodyPr/>
        <a:lstStyle/>
        <a:p>
          <a:pPr rtl="1"/>
          <a:endParaRPr lang="ar-EG"/>
        </a:p>
      </dgm:t>
    </dgm:pt>
    <dgm:pt modelId="{0E6B7191-4CBE-48FA-8A78-BAEFD99F59B3}" type="pres">
      <dgm:prSet presAssocID="{5023ECD0-D38B-452D-A145-9D33C18A6F0A}" presName="compNode" presStyleCnt="0"/>
      <dgm:spPr/>
    </dgm:pt>
    <dgm:pt modelId="{CDDCCD23-9D24-4038-B7FF-77A8F5B550CF}" type="pres">
      <dgm:prSet presAssocID="{5023ECD0-D38B-452D-A145-9D33C18A6F0A}" presName="childRect" presStyleLbl="bgAcc1" presStyleIdx="1" presStyleCnt="2">
        <dgm:presLayoutVars>
          <dgm:bulletEnabled val="1"/>
        </dgm:presLayoutVars>
      </dgm:prSet>
      <dgm:spPr/>
      <dgm:t>
        <a:bodyPr/>
        <a:lstStyle/>
        <a:p>
          <a:pPr rtl="1"/>
          <a:endParaRPr lang="ar-EG"/>
        </a:p>
      </dgm:t>
    </dgm:pt>
    <dgm:pt modelId="{99B074A1-32D1-47B9-A48B-ED9B19DFDD53}" type="pres">
      <dgm:prSet presAssocID="{5023ECD0-D38B-452D-A145-9D33C18A6F0A}" presName="parentText" presStyleLbl="node1" presStyleIdx="0" presStyleCnt="0">
        <dgm:presLayoutVars>
          <dgm:chMax val="0"/>
          <dgm:bulletEnabled val="1"/>
        </dgm:presLayoutVars>
      </dgm:prSet>
      <dgm:spPr/>
      <dgm:t>
        <a:bodyPr/>
        <a:lstStyle/>
        <a:p>
          <a:pPr rtl="1"/>
          <a:endParaRPr lang="ar-EG"/>
        </a:p>
      </dgm:t>
    </dgm:pt>
    <dgm:pt modelId="{D2DCC8C9-2A28-428E-BF25-872508A1EE08}" type="pres">
      <dgm:prSet presAssocID="{5023ECD0-D38B-452D-A145-9D33C18A6F0A}" presName="parentRect" presStyleLbl="alignNode1" presStyleIdx="1" presStyleCnt="2"/>
      <dgm:spPr/>
      <dgm:t>
        <a:bodyPr/>
        <a:lstStyle/>
        <a:p>
          <a:pPr rtl="1"/>
          <a:endParaRPr lang="ar-EG"/>
        </a:p>
      </dgm:t>
    </dgm:pt>
    <dgm:pt modelId="{47627172-5185-4145-8FF7-FABC28CF6D4A}" type="pres">
      <dgm:prSet presAssocID="{5023ECD0-D38B-452D-A145-9D33C18A6F0A}" presName="adorn" presStyleLbl="fgAccFollowNode1" presStyleIdx="1" presStyleCnt="2"/>
      <dgm:spPr/>
    </dgm:pt>
  </dgm:ptLst>
  <dgm:cxnLst>
    <dgm:cxn modelId="{5DF8D1C5-EAD2-409C-AA32-1B14C30A2332}" type="presOf" srcId="{D3078086-8D9F-488D-8F99-6070923908D3}" destId="{06AAD9F2-13EE-40A6-AC8B-89A7F4F0E865}" srcOrd="0" destOrd="0" presId="urn:microsoft.com/office/officeart/2005/8/layout/bList2"/>
    <dgm:cxn modelId="{66D272A8-537A-48A0-90A1-A09B616A5E3F}" type="presOf" srcId="{5023ECD0-D38B-452D-A145-9D33C18A6F0A}" destId="{D2DCC8C9-2A28-428E-BF25-872508A1EE08}" srcOrd="1" destOrd="0" presId="urn:microsoft.com/office/officeart/2005/8/layout/bList2"/>
    <dgm:cxn modelId="{15F678C5-276B-49FC-8B66-6A04F61A05E1}" srcId="{5023ECD0-D38B-452D-A145-9D33C18A6F0A}" destId="{17C1C80C-75C6-447F-AA43-F6664E684B40}" srcOrd="0" destOrd="0" parTransId="{A8D3F434-051F-4B81-91B9-9099BDA06B99}" sibTransId="{2E48B108-4390-4F84-B5B5-BA3899D8B32B}"/>
    <dgm:cxn modelId="{F403F2CF-78BE-4CB4-8CD2-70AEFED4E5EC}" type="presOf" srcId="{3E52ECB0-ADAE-4E44-AAA6-F110BF22AEBF}" destId="{17B1DF56-8E7F-41D5-83B0-846F42FC15E9}" srcOrd="0" destOrd="0" presId="urn:microsoft.com/office/officeart/2005/8/layout/bList2"/>
    <dgm:cxn modelId="{95EBF8FD-D558-4FD8-A1C1-BC3D29A1116F}" type="presOf" srcId="{F57C9514-75F8-4BF4-9627-624242CD7B61}" destId="{CDDCCD23-9D24-4038-B7FF-77A8F5B550CF}" srcOrd="0" destOrd="1" presId="urn:microsoft.com/office/officeart/2005/8/layout/bList2"/>
    <dgm:cxn modelId="{ADDB6535-670B-4ACA-8576-DDC0E8834142}" type="presOf" srcId="{EE1C0FA9-FF14-42B3-AC61-290B2FDA7E31}" destId="{D1871207-F73B-48D7-A1F6-61A15B86E74E}" srcOrd="0" destOrd="0" presId="urn:microsoft.com/office/officeart/2005/8/layout/bList2"/>
    <dgm:cxn modelId="{E2DFC250-D763-4F6C-AE4F-6FF5EF360B91}" srcId="{3E009D8B-548E-452F-85D0-B8904D4A140E}" destId="{5023ECD0-D38B-452D-A145-9D33C18A6F0A}" srcOrd="1" destOrd="0" parTransId="{B26D90CB-C131-4725-BAD6-9862F775A0E6}" sibTransId="{8B09C54D-DE23-4797-A4E5-D7BFE7232C97}"/>
    <dgm:cxn modelId="{7C800B7A-E5EF-4EC7-A29E-C9E15295CAC0}" type="presOf" srcId="{3E009D8B-548E-452F-85D0-B8904D4A140E}" destId="{FFB1AC6B-23AC-427D-ABD9-E1F43E15CC48}" srcOrd="0" destOrd="0" presId="urn:microsoft.com/office/officeart/2005/8/layout/bList2"/>
    <dgm:cxn modelId="{1461FC30-566E-41D8-83B2-6F2694C13658}" type="presOf" srcId="{5023ECD0-D38B-452D-A145-9D33C18A6F0A}" destId="{99B074A1-32D1-47B9-A48B-ED9B19DFDD53}" srcOrd="0" destOrd="0" presId="urn:microsoft.com/office/officeart/2005/8/layout/bList2"/>
    <dgm:cxn modelId="{5A578482-F6DD-4BC9-BF29-790B29222A41}" type="presOf" srcId="{D3078086-8D9F-488D-8F99-6070923908D3}" destId="{ED43FCCD-2438-4345-A031-4AE05DF59254}" srcOrd="1" destOrd="0" presId="urn:microsoft.com/office/officeart/2005/8/layout/bList2"/>
    <dgm:cxn modelId="{0BBED4B0-0560-40EA-83BC-FFA589F51043}" srcId="{3E009D8B-548E-452F-85D0-B8904D4A140E}" destId="{D3078086-8D9F-488D-8F99-6070923908D3}" srcOrd="0" destOrd="0" parTransId="{6C4B5F25-0021-4443-92B9-447FD2647AE8}" sibTransId="{EE1C0FA9-FF14-42B3-AC61-290B2FDA7E31}"/>
    <dgm:cxn modelId="{8CF98498-3384-4CA9-B61E-07BF794B3C1D}" srcId="{D3078086-8D9F-488D-8F99-6070923908D3}" destId="{3E52ECB0-ADAE-4E44-AAA6-F110BF22AEBF}" srcOrd="0" destOrd="0" parTransId="{F0E1635A-AD8F-435D-8061-74B6944E1772}" sibTransId="{069F57E2-5B17-4360-A1B9-A7AC5247DB02}"/>
    <dgm:cxn modelId="{AE950D7E-7AF1-4CAC-ACC4-025B3C53CBA5}" type="presOf" srcId="{17C1C80C-75C6-447F-AA43-F6664E684B40}" destId="{CDDCCD23-9D24-4038-B7FF-77A8F5B550CF}" srcOrd="0" destOrd="0" presId="urn:microsoft.com/office/officeart/2005/8/layout/bList2"/>
    <dgm:cxn modelId="{E9C9356F-9A63-4C0E-8DA7-CE7C37F387CF}" srcId="{5023ECD0-D38B-452D-A145-9D33C18A6F0A}" destId="{F57C9514-75F8-4BF4-9627-624242CD7B61}" srcOrd="1" destOrd="0" parTransId="{D65A2610-3101-4FBA-BC13-A8C7B42F5A4E}" sibTransId="{A53B02CA-E907-4E88-AD84-38B0BEF68F2E}"/>
    <dgm:cxn modelId="{4A4D346B-C0F2-4A17-B565-3E1516623BE2}" type="presParOf" srcId="{FFB1AC6B-23AC-427D-ABD9-E1F43E15CC48}" destId="{423C4832-2BB5-450A-903B-904B7C6AC5C0}" srcOrd="0" destOrd="0" presId="urn:microsoft.com/office/officeart/2005/8/layout/bList2"/>
    <dgm:cxn modelId="{07495D11-7A14-42D2-967C-07D5F7C40CED}" type="presParOf" srcId="{423C4832-2BB5-450A-903B-904B7C6AC5C0}" destId="{17B1DF56-8E7F-41D5-83B0-846F42FC15E9}" srcOrd="0" destOrd="0" presId="urn:microsoft.com/office/officeart/2005/8/layout/bList2"/>
    <dgm:cxn modelId="{2F0F1C3A-6F4F-4215-A4DE-D761F0FE32FA}" type="presParOf" srcId="{423C4832-2BB5-450A-903B-904B7C6AC5C0}" destId="{06AAD9F2-13EE-40A6-AC8B-89A7F4F0E865}" srcOrd="1" destOrd="0" presId="urn:microsoft.com/office/officeart/2005/8/layout/bList2"/>
    <dgm:cxn modelId="{B3411B8B-0399-4DC5-ABA7-6008F1A25AC0}" type="presParOf" srcId="{423C4832-2BB5-450A-903B-904B7C6AC5C0}" destId="{ED43FCCD-2438-4345-A031-4AE05DF59254}" srcOrd="2" destOrd="0" presId="urn:microsoft.com/office/officeart/2005/8/layout/bList2"/>
    <dgm:cxn modelId="{C61706CE-9061-43B8-B759-2E116F69C92E}" type="presParOf" srcId="{423C4832-2BB5-450A-903B-904B7C6AC5C0}" destId="{0F8FF6CA-FBAC-41C7-84AB-9B22D036CB1B}" srcOrd="3" destOrd="0" presId="urn:microsoft.com/office/officeart/2005/8/layout/bList2"/>
    <dgm:cxn modelId="{C96D11C5-F363-4CD0-89DD-D821A0DEB091}" type="presParOf" srcId="{FFB1AC6B-23AC-427D-ABD9-E1F43E15CC48}" destId="{D1871207-F73B-48D7-A1F6-61A15B86E74E}" srcOrd="1" destOrd="0" presId="urn:microsoft.com/office/officeart/2005/8/layout/bList2"/>
    <dgm:cxn modelId="{69969F4F-D6E2-43E2-938E-7FA4BF71DC90}" type="presParOf" srcId="{FFB1AC6B-23AC-427D-ABD9-E1F43E15CC48}" destId="{0E6B7191-4CBE-48FA-8A78-BAEFD99F59B3}" srcOrd="2" destOrd="0" presId="urn:microsoft.com/office/officeart/2005/8/layout/bList2"/>
    <dgm:cxn modelId="{7A91F700-1A48-4BD2-9CD1-2B0B6DF89D0B}" type="presParOf" srcId="{0E6B7191-4CBE-48FA-8A78-BAEFD99F59B3}" destId="{CDDCCD23-9D24-4038-B7FF-77A8F5B550CF}" srcOrd="0" destOrd="0" presId="urn:microsoft.com/office/officeart/2005/8/layout/bList2"/>
    <dgm:cxn modelId="{75225C3F-8D61-4CC4-86F1-934C43AD47EF}" type="presParOf" srcId="{0E6B7191-4CBE-48FA-8A78-BAEFD99F59B3}" destId="{99B074A1-32D1-47B9-A48B-ED9B19DFDD53}" srcOrd="1" destOrd="0" presId="urn:microsoft.com/office/officeart/2005/8/layout/bList2"/>
    <dgm:cxn modelId="{EFE97290-F6CE-4373-9AE4-F405C64769A7}" type="presParOf" srcId="{0E6B7191-4CBE-48FA-8A78-BAEFD99F59B3}" destId="{D2DCC8C9-2A28-428E-BF25-872508A1EE08}" srcOrd="2" destOrd="0" presId="urn:microsoft.com/office/officeart/2005/8/layout/bList2"/>
    <dgm:cxn modelId="{5D757FF7-8A20-428B-BE9C-45921710AB12}" type="presParOf" srcId="{0E6B7191-4CBE-48FA-8A78-BAEFD99F59B3}" destId="{47627172-5185-4145-8FF7-FABC28CF6D4A}" srcOrd="3" destOrd="0" presId="urn:microsoft.com/office/officeart/2005/8/layout/bList2"/>
  </dgm:cxnLst>
  <dgm:bg/>
  <dgm:whole/>
</dgm:dataModel>
</file>

<file path=ppt/diagrams/data8.xml><?xml version="1.0" encoding="utf-8"?>
<dgm:dataModel xmlns:dgm="http://schemas.openxmlformats.org/drawingml/2006/diagram" xmlns:a="http://schemas.openxmlformats.org/drawingml/2006/main">
  <dgm:ptLst>
    <dgm:pt modelId="{3E009D8B-548E-452F-85D0-B8904D4A140E}"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US"/>
        </a:p>
      </dgm:t>
    </dgm:pt>
    <dgm:pt modelId="{D3078086-8D9F-488D-8F99-6070923908D3}">
      <dgm:prSet phldrT="[Text]"/>
      <dgm:spPr/>
      <dgm:t>
        <a:bodyPr/>
        <a:lstStyle/>
        <a:p>
          <a:r>
            <a:rPr lang="en-US" dirty="0" smtClean="0"/>
            <a:t>Limitations</a:t>
          </a:r>
          <a:endParaRPr lang="en-US" dirty="0"/>
        </a:p>
      </dgm:t>
    </dgm:pt>
    <dgm:pt modelId="{6C4B5F25-0021-4443-92B9-447FD2647AE8}" type="parTrans" cxnId="{0BBED4B0-0560-40EA-83BC-FFA589F51043}">
      <dgm:prSet/>
      <dgm:spPr/>
      <dgm:t>
        <a:bodyPr/>
        <a:lstStyle/>
        <a:p>
          <a:endParaRPr lang="en-US"/>
        </a:p>
      </dgm:t>
    </dgm:pt>
    <dgm:pt modelId="{EE1C0FA9-FF14-42B3-AC61-290B2FDA7E31}" type="sibTrans" cxnId="{0BBED4B0-0560-40EA-83BC-FFA589F51043}">
      <dgm:prSet/>
      <dgm:spPr/>
      <dgm:t>
        <a:bodyPr/>
        <a:lstStyle/>
        <a:p>
          <a:endParaRPr lang="en-US"/>
        </a:p>
      </dgm:t>
    </dgm:pt>
    <dgm:pt modelId="{3E52ECB0-ADAE-4E44-AAA6-F110BF22AEBF}">
      <dgm:prSet phldrT="[Text]" custT="1"/>
      <dgm:spPr/>
      <dgm:t>
        <a:bodyPr/>
        <a:lstStyle/>
        <a:p>
          <a:pPr algn="just" rtl="0"/>
          <a:r>
            <a:rPr lang="en-US" sz="2400" dirty="0" smtClean="0"/>
            <a:t>Research approach, design and methods</a:t>
          </a:r>
          <a:endParaRPr lang="en-US" sz="2400" dirty="0"/>
        </a:p>
      </dgm:t>
    </dgm:pt>
    <dgm:pt modelId="{F0E1635A-AD8F-435D-8061-74B6944E1772}" type="parTrans" cxnId="{8CF98498-3384-4CA9-B61E-07BF794B3C1D}">
      <dgm:prSet/>
      <dgm:spPr/>
      <dgm:t>
        <a:bodyPr/>
        <a:lstStyle/>
        <a:p>
          <a:endParaRPr lang="en-US"/>
        </a:p>
      </dgm:t>
    </dgm:pt>
    <dgm:pt modelId="{069F57E2-5B17-4360-A1B9-A7AC5247DB02}" type="sibTrans" cxnId="{8CF98498-3384-4CA9-B61E-07BF794B3C1D}">
      <dgm:prSet/>
      <dgm:spPr/>
      <dgm:t>
        <a:bodyPr/>
        <a:lstStyle/>
        <a:p>
          <a:endParaRPr lang="en-US"/>
        </a:p>
      </dgm:t>
    </dgm:pt>
    <dgm:pt modelId="{5023ECD0-D38B-452D-A145-9D33C18A6F0A}">
      <dgm:prSet phldrT="[Text]"/>
      <dgm:spPr/>
      <dgm:t>
        <a:bodyPr/>
        <a:lstStyle/>
        <a:p>
          <a:r>
            <a:rPr lang="en-US" dirty="0" smtClean="0"/>
            <a:t>Delimitations</a:t>
          </a:r>
          <a:endParaRPr lang="en-US" dirty="0"/>
        </a:p>
      </dgm:t>
    </dgm:pt>
    <dgm:pt modelId="{B26D90CB-C131-4725-BAD6-9862F775A0E6}" type="parTrans" cxnId="{E2DFC250-D763-4F6C-AE4F-6FF5EF360B91}">
      <dgm:prSet/>
      <dgm:spPr/>
      <dgm:t>
        <a:bodyPr/>
        <a:lstStyle/>
        <a:p>
          <a:endParaRPr lang="en-US"/>
        </a:p>
      </dgm:t>
    </dgm:pt>
    <dgm:pt modelId="{8B09C54D-DE23-4797-A4E5-D7BFE7232C97}" type="sibTrans" cxnId="{E2DFC250-D763-4F6C-AE4F-6FF5EF360B91}">
      <dgm:prSet/>
      <dgm:spPr/>
      <dgm:t>
        <a:bodyPr/>
        <a:lstStyle/>
        <a:p>
          <a:endParaRPr lang="en-US"/>
        </a:p>
      </dgm:t>
    </dgm:pt>
    <dgm:pt modelId="{17C1C80C-75C6-447F-AA43-F6664E684B40}">
      <dgm:prSet phldrT="[Text]" custT="1"/>
      <dgm:spPr/>
      <dgm:t>
        <a:bodyPr/>
        <a:lstStyle/>
        <a:p>
          <a:pPr algn="just" rtl="0"/>
          <a:r>
            <a:rPr lang="en-US" sz="2400" dirty="0" smtClean="0"/>
            <a:t>Number &amp; kinds of subjects</a:t>
          </a:r>
          <a:endParaRPr lang="en-US" sz="2400" dirty="0"/>
        </a:p>
      </dgm:t>
    </dgm:pt>
    <dgm:pt modelId="{A8D3F434-051F-4B81-91B9-9099BDA06B99}" type="parTrans" cxnId="{15F678C5-276B-49FC-8B66-6A04F61A05E1}">
      <dgm:prSet/>
      <dgm:spPr/>
      <dgm:t>
        <a:bodyPr/>
        <a:lstStyle/>
        <a:p>
          <a:endParaRPr lang="en-US"/>
        </a:p>
      </dgm:t>
    </dgm:pt>
    <dgm:pt modelId="{2E48B108-4390-4F84-B5B5-BA3899D8B32B}" type="sibTrans" cxnId="{15F678C5-276B-49FC-8B66-6A04F61A05E1}">
      <dgm:prSet/>
      <dgm:spPr/>
      <dgm:t>
        <a:bodyPr/>
        <a:lstStyle/>
        <a:p>
          <a:endParaRPr lang="en-US"/>
        </a:p>
      </dgm:t>
    </dgm:pt>
    <dgm:pt modelId="{D1B1553A-1FBF-4035-BFF0-56078CEC40FA}">
      <dgm:prSet phldrT="[Text]" custT="1"/>
      <dgm:spPr/>
      <dgm:t>
        <a:bodyPr/>
        <a:lstStyle/>
        <a:p>
          <a:pPr algn="just" rtl="0"/>
          <a:r>
            <a:rPr lang="en-US" sz="2400" dirty="0" smtClean="0"/>
            <a:t>Sample problem</a:t>
          </a:r>
          <a:endParaRPr lang="en-US" sz="2400" dirty="0"/>
        </a:p>
      </dgm:t>
    </dgm:pt>
    <dgm:pt modelId="{E6EF2CDA-BA47-4467-832E-68ACF18CBB64}" type="parTrans" cxnId="{E9168592-951D-43B1-AD5A-356B910AF39F}">
      <dgm:prSet/>
      <dgm:spPr/>
      <dgm:t>
        <a:bodyPr/>
        <a:lstStyle/>
        <a:p>
          <a:pPr rtl="1"/>
          <a:endParaRPr lang="ar-EG"/>
        </a:p>
      </dgm:t>
    </dgm:pt>
    <dgm:pt modelId="{2CE6C9E8-A057-48B7-9975-5A9F192E58AA}" type="sibTrans" cxnId="{E9168592-951D-43B1-AD5A-356B910AF39F}">
      <dgm:prSet/>
      <dgm:spPr/>
      <dgm:t>
        <a:bodyPr/>
        <a:lstStyle/>
        <a:p>
          <a:pPr rtl="1"/>
          <a:endParaRPr lang="ar-EG"/>
        </a:p>
      </dgm:t>
    </dgm:pt>
    <dgm:pt modelId="{14342A1D-B61B-4BD2-8F8C-D5A74EB0ACF5}">
      <dgm:prSet phldrT="[Text]" custT="1"/>
      <dgm:spPr/>
      <dgm:t>
        <a:bodyPr/>
        <a:lstStyle/>
        <a:p>
          <a:pPr algn="just"/>
          <a:endParaRPr lang="en-US" sz="2400" dirty="0"/>
        </a:p>
      </dgm:t>
    </dgm:pt>
    <dgm:pt modelId="{4CF8D74C-A879-40ED-98BB-77E61DBAE8ED}" type="parTrans" cxnId="{B0126001-F454-4997-9927-6586525C6E50}">
      <dgm:prSet/>
      <dgm:spPr/>
      <dgm:t>
        <a:bodyPr/>
        <a:lstStyle/>
        <a:p>
          <a:pPr rtl="1"/>
          <a:endParaRPr lang="ar-EG"/>
        </a:p>
      </dgm:t>
    </dgm:pt>
    <dgm:pt modelId="{458391BB-62E4-40EF-B52D-16540405018B}" type="sibTrans" cxnId="{B0126001-F454-4997-9927-6586525C6E50}">
      <dgm:prSet/>
      <dgm:spPr/>
      <dgm:t>
        <a:bodyPr/>
        <a:lstStyle/>
        <a:p>
          <a:pPr rtl="1"/>
          <a:endParaRPr lang="ar-EG"/>
        </a:p>
      </dgm:t>
    </dgm:pt>
    <dgm:pt modelId="{67EC4242-DA1C-4575-85AE-B31394E8FBE4}">
      <dgm:prSet phldrT="[Text]" custT="1"/>
      <dgm:spPr/>
      <dgm:t>
        <a:bodyPr/>
        <a:lstStyle/>
        <a:p>
          <a:pPr algn="just" rtl="0"/>
          <a:r>
            <a:rPr lang="en-US" sz="2400" dirty="0" smtClean="0"/>
            <a:t>Uncontrolled variables</a:t>
          </a:r>
          <a:endParaRPr lang="en-US" sz="2400" dirty="0"/>
        </a:p>
      </dgm:t>
    </dgm:pt>
    <dgm:pt modelId="{E5571F4F-E4DF-4DC2-97A5-CDC7A6447954}" type="parTrans" cxnId="{DA532B47-A3D6-41E3-A2C9-EDAE2842B8B1}">
      <dgm:prSet/>
      <dgm:spPr/>
      <dgm:t>
        <a:bodyPr/>
        <a:lstStyle/>
        <a:p>
          <a:pPr rtl="1"/>
          <a:endParaRPr lang="ar-EG"/>
        </a:p>
      </dgm:t>
    </dgm:pt>
    <dgm:pt modelId="{E4551D84-8655-4689-955A-807C54F8DA32}" type="sibTrans" cxnId="{DA532B47-A3D6-41E3-A2C9-EDAE2842B8B1}">
      <dgm:prSet/>
      <dgm:spPr/>
      <dgm:t>
        <a:bodyPr/>
        <a:lstStyle/>
        <a:p>
          <a:pPr rtl="1"/>
          <a:endParaRPr lang="ar-EG"/>
        </a:p>
      </dgm:t>
    </dgm:pt>
    <dgm:pt modelId="{A294E3E5-26E2-49C3-9014-783A4A62429F}">
      <dgm:prSet phldrT="[Text]" custT="1"/>
      <dgm:spPr/>
      <dgm:t>
        <a:bodyPr/>
        <a:lstStyle/>
        <a:p>
          <a:pPr algn="just" rtl="0"/>
          <a:r>
            <a:rPr lang="en-US" sz="2400" dirty="0" err="1" smtClean="0"/>
            <a:t>Generalizability</a:t>
          </a:r>
          <a:r>
            <a:rPr lang="en-US" sz="2400" dirty="0" smtClean="0"/>
            <a:t> of the data</a:t>
          </a:r>
          <a:endParaRPr lang="en-US" sz="2400" dirty="0"/>
        </a:p>
      </dgm:t>
    </dgm:pt>
    <dgm:pt modelId="{B3AC3689-5695-4926-B8C6-A17ABD632E10}" type="parTrans" cxnId="{EAC0ADEF-10BE-419C-AA5B-DE734ADBCA64}">
      <dgm:prSet/>
      <dgm:spPr/>
      <dgm:t>
        <a:bodyPr/>
        <a:lstStyle/>
        <a:p>
          <a:pPr rtl="1"/>
          <a:endParaRPr lang="ar-EG"/>
        </a:p>
      </dgm:t>
    </dgm:pt>
    <dgm:pt modelId="{AACE36DE-B071-45D3-AAB4-23CB4DC69AC5}" type="sibTrans" cxnId="{EAC0ADEF-10BE-419C-AA5B-DE734ADBCA64}">
      <dgm:prSet/>
      <dgm:spPr/>
      <dgm:t>
        <a:bodyPr/>
        <a:lstStyle/>
        <a:p>
          <a:pPr rtl="1"/>
          <a:endParaRPr lang="ar-EG"/>
        </a:p>
      </dgm:t>
    </dgm:pt>
    <dgm:pt modelId="{C29B6F3C-4E16-4EA9-9DCE-C1E388A4909D}">
      <dgm:prSet phldrT="[Text]" custT="1"/>
      <dgm:spPr/>
      <dgm:t>
        <a:bodyPr/>
        <a:lstStyle/>
        <a:p>
          <a:pPr algn="just" rtl="0"/>
          <a:r>
            <a:rPr lang="en-US" sz="2400" dirty="0" smtClean="0"/>
            <a:t>Reliability and validity of research instruments </a:t>
          </a:r>
          <a:endParaRPr lang="en-US" sz="2400" dirty="0"/>
        </a:p>
      </dgm:t>
    </dgm:pt>
    <dgm:pt modelId="{DF43E825-A046-47CD-AF03-A672E92C7E88}" type="parTrans" cxnId="{CA214FD0-4ECD-4D88-A835-6EE4D2CC67F0}">
      <dgm:prSet/>
      <dgm:spPr/>
      <dgm:t>
        <a:bodyPr/>
        <a:lstStyle/>
        <a:p>
          <a:pPr rtl="1"/>
          <a:endParaRPr lang="ar-EG"/>
        </a:p>
      </dgm:t>
    </dgm:pt>
    <dgm:pt modelId="{1002A1F9-422B-4053-9976-15481AC43AA1}" type="sibTrans" cxnId="{CA214FD0-4ECD-4D88-A835-6EE4D2CC67F0}">
      <dgm:prSet/>
      <dgm:spPr/>
      <dgm:t>
        <a:bodyPr/>
        <a:lstStyle/>
        <a:p>
          <a:pPr rtl="1"/>
          <a:endParaRPr lang="ar-EG"/>
        </a:p>
      </dgm:t>
    </dgm:pt>
    <dgm:pt modelId="{F7CC2E37-2CB3-4410-8285-97A4BA6DD1E0}">
      <dgm:prSet custT="1"/>
      <dgm:spPr/>
      <dgm:t>
        <a:bodyPr/>
        <a:lstStyle/>
        <a:p>
          <a:pPr rtl="0"/>
          <a:r>
            <a:rPr lang="en-US" sz="2400" dirty="0" smtClean="0"/>
            <a:t>Treatment conditions</a:t>
          </a:r>
          <a:endParaRPr lang="en-US" sz="2400" dirty="0"/>
        </a:p>
      </dgm:t>
    </dgm:pt>
    <dgm:pt modelId="{EB9AD0E2-8E95-478F-8C45-446860E6E115}" type="parTrans" cxnId="{4239269A-3C86-438F-831E-D5ADC27D072D}">
      <dgm:prSet/>
      <dgm:spPr/>
      <dgm:t>
        <a:bodyPr/>
        <a:lstStyle/>
        <a:p>
          <a:pPr rtl="1"/>
          <a:endParaRPr lang="ar-EG"/>
        </a:p>
      </dgm:t>
    </dgm:pt>
    <dgm:pt modelId="{9CFB974C-2CA8-4121-9FE7-A618208B2104}" type="sibTrans" cxnId="{4239269A-3C86-438F-831E-D5ADC27D072D}">
      <dgm:prSet/>
      <dgm:spPr/>
      <dgm:t>
        <a:bodyPr/>
        <a:lstStyle/>
        <a:p>
          <a:pPr rtl="1"/>
          <a:endParaRPr lang="ar-EG"/>
        </a:p>
      </dgm:t>
    </dgm:pt>
    <dgm:pt modelId="{E3B6626D-238E-40C3-97A3-52834BA2EEF2}">
      <dgm:prSet custT="1"/>
      <dgm:spPr/>
      <dgm:t>
        <a:bodyPr/>
        <a:lstStyle/>
        <a:p>
          <a:pPr rtl="0"/>
          <a:r>
            <a:rPr lang="en-US" sz="2400" dirty="0" smtClean="0"/>
            <a:t>Tests, measures, instruments used</a:t>
          </a:r>
          <a:endParaRPr lang="en-US" sz="2400" dirty="0"/>
        </a:p>
      </dgm:t>
    </dgm:pt>
    <dgm:pt modelId="{44D42730-8F43-463E-9FE7-2F9192B3FB65}" type="parTrans" cxnId="{FFE303D2-449E-4047-A69C-082E62D6A32C}">
      <dgm:prSet/>
      <dgm:spPr/>
      <dgm:t>
        <a:bodyPr/>
        <a:lstStyle/>
        <a:p>
          <a:pPr rtl="1"/>
          <a:endParaRPr lang="ar-EG"/>
        </a:p>
      </dgm:t>
    </dgm:pt>
    <dgm:pt modelId="{EA8BE4D7-8904-415D-9623-6DD497E1BE66}" type="sibTrans" cxnId="{FFE303D2-449E-4047-A69C-082E62D6A32C}">
      <dgm:prSet/>
      <dgm:spPr/>
      <dgm:t>
        <a:bodyPr/>
        <a:lstStyle/>
        <a:p>
          <a:pPr rtl="1"/>
          <a:endParaRPr lang="ar-EG"/>
        </a:p>
      </dgm:t>
    </dgm:pt>
    <dgm:pt modelId="{A5A08370-909F-4FFD-B695-9A48EEC6A4F8}">
      <dgm:prSet custT="1"/>
      <dgm:spPr/>
      <dgm:t>
        <a:bodyPr/>
        <a:lstStyle/>
        <a:p>
          <a:pPr rtl="0"/>
          <a:r>
            <a:rPr lang="en-US" sz="2400" dirty="0" smtClean="0"/>
            <a:t>Type of training (time and duration)</a:t>
          </a:r>
          <a:endParaRPr lang="en-US" sz="2400" dirty="0"/>
        </a:p>
      </dgm:t>
    </dgm:pt>
    <dgm:pt modelId="{4F8F0C50-B6E2-4314-B137-00BCFAFF3CA5}" type="parTrans" cxnId="{3988A0FF-A070-43C1-B2B9-AC09BE927D5C}">
      <dgm:prSet/>
      <dgm:spPr/>
      <dgm:t>
        <a:bodyPr/>
        <a:lstStyle/>
        <a:p>
          <a:pPr rtl="1"/>
          <a:endParaRPr lang="ar-EG"/>
        </a:p>
      </dgm:t>
    </dgm:pt>
    <dgm:pt modelId="{CAE92A01-2E05-4BEB-AA96-FF65CD2FA630}" type="sibTrans" cxnId="{3988A0FF-A070-43C1-B2B9-AC09BE927D5C}">
      <dgm:prSet/>
      <dgm:spPr/>
      <dgm:t>
        <a:bodyPr/>
        <a:lstStyle/>
        <a:p>
          <a:pPr rtl="1"/>
          <a:endParaRPr lang="ar-EG"/>
        </a:p>
      </dgm:t>
    </dgm:pt>
    <dgm:pt modelId="{FFB1AC6B-23AC-427D-ABD9-E1F43E15CC48}" type="pres">
      <dgm:prSet presAssocID="{3E009D8B-548E-452F-85D0-B8904D4A140E}" presName="diagram" presStyleCnt="0">
        <dgm:presLayoutVars>
          <dgm:dir/>
          <dgm:animLvl val="lvl"/>
          <dgm:resizeHandles val="exact"/>
        </dgm:presLayoutVars>
      </dgm:prSet>
      <dgm:spPr/>
      <dgm:t>
        <a:bodyPr/>
        <a:lstStyle/>
        <a:p>
          <a:pPr rtl="1"/>
          <a:endParaRPr lang="ar-EG"/>
        </a:p>
      </dgm:t>
    </dgm:pt>
    <dgm:pt modelId="{423C4832-2BB5-450A-903B-904B7C6AC5C0}" type="pres">
      <dgm:prSet presAssocID="{D3078086-8D9F-488D-8F99-6070923908D3}" presName="compNode" presStyleCnt="0"/>
      <dgm:spPr/>
    </dgm:pt>
    <dgm:pt modelId="{17B1DF56-8E7F-41D5-83B0-846F42FC15E9}" type="pres">
      <dgm:prSet presAssocID="{D3078086-8D9F-488D-8F99-6070923908D3}" presName="childRect" presStyleLbl="bgAcc1" presStyleIdx="0" presStyleCnt="2" custScaleX="100169" custScaleY="160173" custLinFactNeighborX="-97" custLinFactNeighborY="-4241">
        <dgm:presLayoutVars>
          <dgm:bulletEnabled val="1"/>
        </dgm:presLayoutVars>
      </dgm:prSet>
      <dgm:spPr/>
      <dgm:t>
        <a:bodyPr/>
        <a:lstStyle/>
        <a:p>
          <a:pPr rtl="1"/>
          <a:endParaRPr lang="ar-EG"/>
        </a:p>
      </dgm:t>
    </dgm:pt>
    <dgm:pt modelId="{06AAD9F2-13EE-40A6-AC8B-89A7F4F0E865}" type="pres">
      <dgm:prSet presAssocID="{D3078086-8D9F-488D-8F99-6070923908D3}" presName="parentText" presStyleLbl="node1" presStyleIdx="0" presStyleCnt="0">
        <dgm:presLayoutVars>
          <dgm:chMax val="0"/>
          <dgm:bulletEnabled val="1"/>
        </dgm:presLayoutVars>
      </dgm:prSet>
      <dgm:spPr/>
      <dgm:t>
        <a:bodyPr/>
        <a:lstStyle/>
        <a:p>
          <a:pPr rtl="1"/>
          <a:endParaRPr lang="ar-EG"/>
        </a:p>
      </dgm:t>
    </dgm:pt>
    <dgm:pt modelId="{ED43FCCD-2438-4345-A031-4AE05DF59254}" type="pres">
      <dgm:prSet presAssocID="{D3078086-8D9F-488D-8F99-6070923908D3}" presName="parentRect" presStyleLbl="alignNode1" presStyleIdx="0" presStyleCnt="2" custLinFactNeighborX="1979" custLinFactNeighborY="49791"/>
      <dgm:spPr/>
      <dgm:t>
        <a:bodyPr/>
        <a:lstStyle/>
        <a:p>
          <a:pPr rtl="1"/>
          <a:endParaRPr lang="ar-EG"/>
        </a:p>
      </dgm:t>
    </dgm:pt>
    <dgm:pt modelId="{0F8FF6CA-FBAC-41C7-84AB-9B22D036CB1B}" type="pres">
      <dgm:prSet presAssocID="{D3078086-8D9F-488D-8F99-6070923908D3}" presName="adorn" presStyleLbl="fgAccFollowNode1" presStyleIdx="0" presStyleCnt="2"/>
      <dgm:spPr/>
    </dgm:pt>
    <dgm:pt modelId="{D1871207-F73B-48D7-A1F6-61A15B86E74E}" type="pres">
      <dgm:prSet presAssocID="{EE1C0FA9-FF14-42B3-AC61-290B2FDA7E31}" presName="sibTrans" presStyleLbl="sibTrans2D1" presStyleIdx="0" presStyleCnt="0"/>
      <dgm:spPr/>
      <dgm:t>
        <a:bodyPr/>
        <a:lstStyle/>
        <a:p>
          <a:pPr rtl="1"/>
          <a:endParaRPr lang="ar-EG"/>
        </a:p>
      </dgm:t>
    </dgm:pt>
    <dgm:pt modelId="{0E6B7191-4CBE-48FA-8A78-BAEFD99F59B3}" type="pres">
      <dgm:prSet presAssocID="{5023ECD0-D38B-452D-A145-9D33C18A6F0A}" presName="compNode" presStyleCnt="0"/>
      <dgm:spPr/>
    </dgm:pt>
    <dgm:pt modelId="{CDDCCD23-9D24-4038-B7FF-77A8F5B550CF}" type="pres">
      <dgm:prSet presAssocID="{5023ECD0-D38B-452D-A145-9D33C18A6F0A}" presName="childRect" presStyleLbl="bgAcc1" presStyleIdx="1" presStyleCnt="2" custScaleX="112517" custScaleY="164797" custLinFactNeighborX="2132" custLinFactNeighborY="-9908">
        <dgm:presLayoutVars>
          <dgm:bulletEnabled val="1"/>
        </dgm:presLayoutVars>
      </dgm:prSet>
      <dgm:spPr/>
      <dgm:t>
        <a:bodyPr/>
        <a:lstStyle/>
        <a:p>
          <a:pPr rtl="1"/>
          <a:endParaRPr lang="ar-EG"/>
        </a:p>
      </dgm:t>
    </dgm:pt>
    <dgm:pt modelId="{99B074A1-32D1-47B9-A48B-ED9B19DFDD53}" type="pres">
      <dgm:prSet presAssocID="{5023ECD0-D38B-452D-A145-9D33C18A6F0A}" presName="parentText" presStyleLbl="node1" presStyleIdx="0" presStyleCnt="0">
        <dgm:presLayoutVars>
          <dgm:chMax val="0"/>
          <dgm:bulletEnabled val="1"/>
        </dgm:presLayoutVars>
      </dgm:prSet>
      <dgm:spPr/>
      <dgm:t>
        <a:bodyPr/>
        <a:lstStyle/>
        <a:p>
          <a:pPr rtl="1"/>
          <a:endParaRPr lang="ar-EG"/>
        </a:p>
      </dgm:t>
    </dgm:pt>
    <dgm:pt modelId="{D2DCC8C9-2A28-428E-BF25-872508A1EE08}" type="pres">
      <dgm:prSet presAssocID="{5023ECD0-D38B-452D-A145-9D33C18A6F0A}" presName="parentRect" presStyleLbl="alignNode1" presStyleIdx="1" presStyleCnt="2" custLinFactNeighborX="-287" custLinFactNeighborY="58886"/>
      <dgm:spPr/>
      <dgm:t>
        <a:bodyPr/>
        <a:lstStyle/>
        <a:p>
          <a:pPr rtl="1"/>
          <a:endParaRPr lang="ar-EG"/>
        </a:p>
      </dgm:t>
    </dgm:pt>
    <dgm:pt modelId="{47627172-5185-4145-8FF7-FABC28CF6D4A}" type="pres">
      <dgm:prSet presAssocID="{5023ECD0-D38B-452D-A145-9D33C18A6F0A}" presName="adorn" presStyleLbl="fgAccFollowNode1" presStyleIdx="1" presStyleCnt="2"/>
      <dgm:spPr/>
    </dgm:pt>
  </dgm:ptLst>
  <dgm:cxnLst>
    <dgm:cxn modelId="{EB6A96D5-2CCC-40AE-A66F-702E4CBBB136}" type="presOf" srcId="{5023ECD0-D38B-452D-A145-9D33C18A6F0A}" destId="{99B074A1-32D1-47B9-A48B-ED9B19DFDD53}" srcOrd="0" destOrd="0" presId="urn:microsoft.com/office/officeart/2005/8/layout/bList2"/>
    <dgm:cxn modelId="{FFE303D2-449E-4047-A69C-082E62D6A32C}" srcId="{5023ECD0-D38B-452D-A145-9D33C18A6F0A}" destId="{E3B6626D-238E-40C3-97A3-52834BA2EEF2}" srcOrd="2" destOrd="0" parTransId="{44D42730-8F43-463E-9FE7-2F9192B3FB65}" sibTransId="{EA8BE4D7-8904-415D-9623-6DD497E1BE66}"/>
    <dgm:cxn modelId="{5CE43C39-CFA1-4FE6-8370-666D86ADC523}" type="presOf" srcId="{17C1C80C-75C6-447F-AA43-F6664E684B40}" destId="{CDDCCD23-9D24-4038-B7FF-77A8F5B550CF}" srcOrd="0" destOrd="0" presId="urn:microsoft.com/office/officeart/2005/8/layout/bList2"/>
    <dgm:cxn modelId="{B0126001-F454-4997-9927-6586525C6E50}" srcId="{D3078086-8D9F-488D-8F99-6070923908D3}" destId="{14342A1D-B61B-4BD2-8F8C-D5A74EB0ACF5}" srcOrd="5" destOrd="0" parTransId="{4CF8D74C-A879-40ED-98BB-77E61DBAE8ED}" sibTransId="{458391BB-62E4-40EF-B52D-16540405018B}"/>
    <dgm:cxn modelId="{DB08CDD1-2C22-49C7-9053-50F0DF8EAB1E}" type="presOf" srcId="{5023ECD0-D38B-452D-A145-9D33C18A6F0A}" destId="{D2DCC8C9-2A28-428E-BF25-872508A1EE08}" srcOrd="1" destOrd="0" presId="urn:microsoft.com/office/officeart/2005/8/layout/bList2"/>
    <dgm:cxn modelId="{2B4AFFE9-CE64-4533-9536-33B27AF59931}" type="presOf" srcId="{67EC4242-DA1C-4575-85AE-B31394E8FBE4}" destId="{17B1DF56-8E7F-41D5-83B0-846F42FC15E9}" srcOrd="0" destOrd="2" presId="urn:microsoft.com/office/officeart/2005/8/layout/bList2"/>
    <dgm:cxn modelId="{3988A0FF-A070-43C1-B2B9-AC09BE927D5C}" srcId="{5023ECD0-D38B-452D-A145-9D33C18A6F0A}" destId="{A5A08370-909F-4FFD-B695-9A48EEC6A4F8}" srcOrd="3" destOrd="0" parTransId="{4F8F0C50-B6E2-4314-B137-00BCFAFF3CA5}" sibTransId="{CAE92A01-2E05-4BEB-AA96-FF65CD2FA630}"/>
    <dgm:cxn modelId="{1921194D-08A5-49B8-B76B-3C04C6C4846B}" type="presOf" srcId="{A5A08370-909F-4FFD-B695-9A48EEC6A4F8}" destId="{CDDCCD23-9D24-4038-B7FF-77A8F5B550CF}" srcOrd="0" destOrd="3" presId="urn:microsoft.com/office/officeart/2005/8/layout/bList2"/>
    <dgm:cxn modelId="{15F678C5-276B-49FC-8B66-6A04F61A05E1}" srcId="{5023ECD0-D38B-452D-A145-9D33C18A6F0A}" destId="{17C1C80C-75C6-447F-AA43-F6664E684B40}" srcOrd="0" destOrd="0" parTransId="{A8D3F434-051F-4B81-91B9-9099BDA06B99}" sibTransId="{2E48B108-4390-4F84-B5B5-BA3899D8B32B}"/>
    <dgm:cxn modelId="{6A1B586C-5120-4B2E-A9C5-4AE4A38141FF}" type="presOf" srcId="{14342A1D-B61B-4BD2-8F8C-D5A74EB0ACF5}" destId="{17B1DF56-8E7F-41D5-83B0-846F42FC15E9}" srcOrd="0" destOrd="5" presId="urn:microsoft.com/office/officeart/2005/8/layout/bList2"/>
    <dgm:cxn modelId="{9C694286-E3B6-4E45-99B8-17716D5AF96A}" type="presOf" srcId="{EE1C0FA9-FF14-42B3-AC61-290B2FDA7E31}" destId="{D1871207-F73B-48D7-A1F6-61A15B86E74E}" srcOrd="0" destOrd="0" presId="urn:microsoft.com/office/officeart/2005/8/layout/bList2"/>
    <dgm:cxn modelId="{E2DFC250-D763-4F6C-AE4F-6FF5EF360B91}" srcId="{3E009D8B-548E-452F-85D0-B8904D4A140E}" destId="{5023ECD0-D38B-452D-A145-9D33C18A6F0A}" srcOrd="1" destOrd="0" parTransId="{B26D90CB-C131-4725-BAD6-9862F775A0E6}" sibTransId="{8B09C54D-DE23-4797-A4E5-D7BFE7232C97}"/>
    <dgm:cxn modelId="{D62EE692-7265-4AD7-B45C-E1A51ABBF7BB}" type="presOf" srcId="{D3078086-8D9F-488D-8F99-6070923908D3}" destId="{ED43FCCD-2438-4345-A031-4AE05DF59254}" srcOrd="1" destOrd="0" presId="urn:microsoft.com/office/officeart/2005/8/layout/bList2"/>
    <dgm:cxn modelId="{752CD169-65E2-4A41-A199-CC727E58D6E8}" type="presOf" srcId="{3E009D8B-548E-452F-85D0-B8904D4A140E}" destId="{FFB1AC6B-23AC-427D-ABD9-E1F43E15CC48}" srcOrd="0" destOrd="0" presId="urn:microsoft.com/office/officeart/2005/8/layout/bList2"/>
    <dgm:cxn modelId="{F234B036-05E8-46BC-88F7-5B42C4AA86B4}" type="presOf" srcId="{E3B6626D-238E-40C3-97A3-52834BA2EEF2}" destId="{CDDCCD23-9D24-4038-B7FF-77A8F5B550CF}" srcOrd="0" destOrd="2" presId="urn:microsoft.com/office/officeart/2005/8/layout/bList2"/>
    <dgm:cxn modelId="{FE309529-FE5B-42E3-A409-0E74415E1F4E}" type="presOf" srcId="{3E52ECB0-ADAE-4E44-AAA6-F110BF22AEBF}" destId="{17B1DF56-8E7F-41D5-83B0-846F42FC15E9}" srcOrd="0" destOrd="0" presId="urn:microsoft.com/office/officeart/2005/8/layout/bList2"/>
    <dgm:cxn modelId="{9D84854D-344A-4830-8F5A-4261200C930F}" type="presOf" srcId="{A294E3E5-26E2-49C3-9014-783A4A62429F}" destId="{17B1DF56-8E7F-41D5-83B0-846F42FC15E9}" srcOrd="0" destOrd="3" presId="urn:microsoft.com/office/officeart/2005/8/layout/bList2"/>
    <dgm:cxn modelId="{136D176E-3D06-40E9-817A-912CAD08F27A}" type="presOf" srcId="{F7CC2E37-2CB3-4410-8285-97A4BA6DD1E0}" destId="{CDDCCD23-9D24-4038-B7FF-77A8F5B550CF}" srcOrd="0" destOrd="1" presId="urn:microsoft.com/office/officeart/2005/8/layout/bList2"/>
    <dgm:cxn modelId="{E9168592-951D-43B1-AD5A-356B910AF39F}" srcId="{D3078086-8D9F-488D-8F99-6070923908D3}" destId="{D1B1553A-1FBF-4035-BFF0-56078CEC40FA}" srcOrd="1" destOrd="0" parTransId="{E6EF2CDA-BA47-4467-832E-68ACF18CBB64}" sibTransId="{2CE6C9E8-A057-48B7-9975-5A9F192E58AA}"/>
    <dgm:cxn modelId="{C83E87DF-81B2-4628-8642-A5A84C7015FD}" type="presOf" srcId="{D3078086-8D9F-488D-8F99-6070923908D3}" destId="{06AAD9F2-13EE-40A6-AC8B-89A7F4F0E865}" srcOrd="0" destOrd="0" presId="urn:microsoft.com/office/officeart/2005/8/layout/bList2"/>
    <dgm:cxn modelId="{EAC0ADEF-10BE-419C-AA5B-DE734ADBCA64}" srcId="{D3078086-8D9F-488D-8F99-6070923908D3}" destId="{A294E3E5-26E2-49C3-9014-783A4A62429F}" srcOrd="3" destOrd="0" parTransId="{B3AC3689-5695-4926-B8C6-A17ABD632E10}" sibTransId="{AACE36DE-B071-45D3-AAB4-23CB4DC69AC5}"/>
    <dgm:cxn modelId="{CA214FD0-4ECD-4D88-A835-6EE4D2CC67F0}" srcId="{D3078086-8D9F-488D-8F99-6070923908D3}" destId="{C29B6F3C-4E16-4EA9-9DCE-C1E388A4909D}" srcOrd="4" destOrd="0" parTransId="{DF43E825-A046-47CD-AF03-A672E92C7E88}" sibTransId="{1002A1F9-422B-4053-9976-15481AC43AA1}"/>
    <dgm:cxn modelId="{0BBED4B0-0560-40EA-83BC-FFA589F51043}" srcId="{3E009D8B-548E-452F-85D0-B8904D4A140E}" destId="{D3078086-8D9F-488D-8F99-6070923908D3}" srcOrd="0" destOrd="0" parTransId="{6C4B5F25-0021-4443-92B9-447FD2647AE8}" sibTransId="{EE1C0FA9-FF14-42B3-AC61-290B2FDA7E31}"/>
    <dgm:cxn modelId="{DA532B47-A3D6-41E3-A2C9-EDAE2842B8B1}" srcId="{D3078086-8D9F-488D-8F99-6070923908D3}" destId="{67EC4242-DA1C-4575-85AE-B31394E8FBE4}" srcOrd="2" destOrd="0" parTransId="{E5571F4F-E4DF-4DC2-97A5-CDC7A6447954}" sibTransId="{E4551D84-8655-4689-955A-807C54F8DA32}"/>
    <dgm:cxn modelId="{84A3B660-D117-46D3-9DED-7194D31FFA74}" type="presOf" srcId="{D1B1553A-1FBF-4035-BFF0-56078CEC40FA}" destId="{17B1DF56-8E7F-41D5-83B0-846F42FC15E9}" srcOrd="0" destOrd="1" presId="urn:microsoft.com/office/officeart/2005/8/layout/bList2"/>
    <dgm:cxn modelId="{4239269A-3C86-438F-831E-D5ADC27D072D}" srcId="{5023ECD0-D38B-452D-A145-9D33C18A6F0A}" destId="{F7CC2E37-2CB3-4410-8285-97A4BA6DD1E0}" srcOrd="1" destOrd="0" parTransId="{EB9AD0E2-8E95-478F-8C45-446860E6E115}" sibTransId="{9CFB974C-2CA8-4121-9FE7-A618208B2104}"/>
    <dgm:cxn modelId="{8CF98498-3384-4CA9-B61E-07BF794B3C1D}" srcId="{D3078086-8D9F-488D-8F99-6070923908D3}" destId="{3E52ECB0-ADAE-4E44-AAA6-F110BF22AEBF}" srcOrd="0" destOrd="0" parTransId="{F0E1635A-AD8F-435D-8061-74B6944E1772}" sibTransId="{069F57E2-5B17-4360-A1B9-A7AC5247DB02}"/>
    <dgm:cxn modelId="{2D23BF0F-C06B-45E3-8A3B-619452244922}" type="presOf" srcId="{C29B6F3C-4E16-4EA9-9DCE-C1E388A4909D}" destId="{17B1DF56-8E7F-41D5-83B0-846F42FC15E9}" srcOrd="0" destOrd="4" presId="urn:microsoft.com/office/officeart/2005/8/layout/bList2"/>
    <dgm:cxn modelId="{61520588-B936-402C-8E1B-300C0112B41D}" type="presParOf" srcId="{FFB1AC6B-23AC-427D-ABD9-E1F43E15CC48}" destId="{423C4832-2BB5-450A-903B-904B7C6AC5C0}" srcOrd="0" destOrd="0" presId="urn:microsoft.com/office/officeart/2005/8/layout/bList2"/>
    <dgm:cxn modelId="{58CAAF53-4E26-4730-82EA-B92D218FDCA8}" type="presParOf" srcId="{423C4832-2BB5-450A-903B-904B7C6AC5C0}" destId="{17B1DF56-8E7F-41D5-83B0-846F42FC15E9}" srcOrd="0" destOrd="0" presId="urn:microsoft.com/office/officeart/2005/8/layout/bList2"/>
    <dgm:cxn modelId="{BE5D53F4-7718-4730-9CC5-17C679FD52EC}" type="presParOf" srcId="{423C4832-2BB5-450A-903B-904B7C6AC5C0}" destId="{06AAD9F2-13EE-40A6-AC8B-89A7F4F0E865}" srcOrd="1" destOrd="0" presId="urn:microsoft.com/office/officeart/2005/8/layout/bList2"/>
    <dgm:cxn modelId="{5C0F9ABB-E33A-4021-8C4D-A81E6896AB25}" type="presParOf" srcId="{423C4832-2BB5-450A-903B-904B7C6AC5C0}" destId="{ED43FCCD-2438-4345-A031-4AE05DF59254}" srcOrd="2" destOrd="0" presId="urn:microsoft.com/office/officeart/2005/8/layout/bList2"/>
    <dgm:cxn modelId="{C794B0EC-0C44-4EE3-AA5B-DC5DE4D04F1C}" type="presParOf" srcId="{423C4832-2BB5-450A-903B-904B7C6AC5C0}" destId="{0F8FF6CA-FBAC-41C7-84AB-9B22D036CB1B}" srcOrd="3" destOrd="0" presId="urn:microsoft.com/office/officeart/2005/8/layout/bList2"/>
    <dgm:cxn modelId="{4F26E23F-E829-44AF-A1FE-CB16C4EA5154}" type="presParOf" srcId="{FFB1AC6B-23AC-427D-ABD9-E1F43E15CC48}" destId="{D1871207-F73B-48D7-A1F6-61A15B86E74E}" srcOrd="1" destOrd="0" presId="urn:microsoft.com/office/officeart/2005/8/layout/bList2"/>
    <dgm:cxn modelId="{99C77371-EFCA-41CE-A8EF-82369E5FE1F8}" type="presParOf" srcId="{FFB1AC6B-23AC-427D-ABD9-E1F43E15CC48}" destId="{0E6B7191-4CBE-48FA-8A78-BAEFD99F59B3}" srcOrd="2" destOrd="0" presId="urn:microsoft.com/office/officeart/2005/8/layout/bList2"/>
    <dgm:cxn modelId="{C9EF71EA-5FFE-48A2-AB79-5ED5CA04ACF2}" type="presParOf" srcId="{0E6B7191-4CBE-48FA-8A78-BAEFD99F59B3}" destId="{CDDCCD23-9D24-4038-B7FF-77A8F5B550CF}" srcOrd="0" destOrd="0" presId="urn:microsoft.com/office/officeart/2005/8/layout/bList2"/>
    <dgm:cxn modelId="{B859C473-CEFA-4FD4-8B9E-1ADF0EA09C92}" type="presParOf" srcId="{0E6B7191-4CBE-48FA-8A78-BAEFD99F59B3}" destId="{99B074A1-32D1-47B9-A48B-ED9B19DFDD53}" srcOrd="1" destOrd="0" presId="urn:microsoft.com/office/officeart/2005/8/layout/bList2"/>
    <dgm:cxn modelId="{0AC4A0E6-5116-4CD3-8623-CA055BE7182B}" type="presParOf" srcId="{0E6B7191-4CBE-48FA-8A78-BAEFD99F59B3}" destId="{D2DCC8C9-2A28-428E-BF25-872508A1EE08}" srcOrd="2" destOrd="0" presId="urn:microsoft.com/office/officeart/2005/8/layout/bList2"/>
    <dgm:cxn modelId="{1D813BA0-DA5A-4CB7-A259-5FFADC2CCD0D}" type="presParOf" srcId="{0E6B7191-4CBE-48FA-8A78-BAEFD99F59B3}" destId="{47627172-5185-4145-8FF7-FABC28CF6D4A}" srcOrd="3" destOrd="0" presId="urn:microsoft.com/office/officeart/2005/8/layout/bList2"/>
  </dgm:cxnLst>
  <dgm:bg/>
  <dgm:whole/>
</dgm:dataModel>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493772-F516-4001-9862-C838C812B295}">
      <dsp:nvSpPr>
        <dsp:cNvPr id="0" name=""/>
        <dsp:cNvSpPr/>
      </dsp:nvSpPr>
      <dsp:spPr>
        <a:xfrm>
          <a:off x="-282867" y="0"/>
          <a:ext cx="5372801"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solidFill>
                <a:srgbClr val="FFFF00"/>
              </a:solidFill>
            </a:rPr>
            <a:t>Ides emerges (research  area/topics) </a:t>
          </a:r>
          <a:endParaRPr lang="en-US" sz="2100" kern="1200" dirty="0">
            <a:solidFill>
              <a:srgbClr val="FFFF00"/>
            </a:solidFill>
          </a:endParaRPr>
        </a:p>
      </dsp:txBody>
      <dsp:txXfrm>
        <a:off x="-261442" y="21425"/>
        <a:ext cx="4377500" cy="688670"/>
      </dsp:txXfrm>
    </dsp:sp>
    <dsp:sp modelId="{1C095430-9E9D-4F51-8ED8-56F54AC1D431}">
      <dsp:nvSpPr>
        <dsp:cNvPr id="0" name=""/>
        <dsp:cNvSpPr/>
      </dsp:nvSpPr>
      <dsp:spPr>
        <a:xfrm>
          <a:off x="407093" y="83312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Brainstorming (refine )</a:t>
          </a:r>
          <a:endParaRPr lang="en-US" sz="2100" kern="1200" dirty="0"/>
        </a:p>
      </dsp:txBody>
      <dsp:txXfrm>
        <a:off x="428518" y="854545"/>
        <a:ext cx="3825062" cy="688669"/>
      </dsp:txXfrm>
    </dsp:sp>
    <dsp:sp modelId="{97E7202E-5822-4367-AEAD-DA095BD3F48C}">
      <dsp:nvSpPr>
        <dsp:cNvPr id="0" name=""/>
        <dsp:cNvSpPr/>
      </dsp:nvSpPr>
      <dsp:spPr>
        <a:xfrm>
          <a:off x="757613" y="166624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solidFill>
                <a:srgbClr val="FF0000"/>
              </a:solidFill>
            </a:rPr>
            <a:t>Review of the Literature </a:t>
          </a:r>
          <a:r>
            <a:rPr lang="en-US" sz="2100" kern="1200" dirty="0" smtClean="0">
              <a:solidFill>
                <a:schemeClr val="bg1"/>
              </a:solidFill>
            </a:rPr>
            <a:t>(refine)</a:t>
          </a:r>
          <a:endParaRPr lang="en-US" sz="2100" kern="1200" dirty="0">
            <a:solidFill>
              <a:schemeClr val="bg1"/>
            </a:solidFill>
          </a:endParaRPr>
        </a:p>
      </dsp:txBody>
      <dsp:txXfrm>
        <a:off x="779038" y="1687665"/>
        <a:ext cx="3825062" cy="688669"/>
      </dsp:txXfrm>
    </dsp:sp>
    <dsp:sp modelId="{1B10178C-5859-421A-9293-679C104C2AFA}">
      <dsp:nvSpPr>
        <dsp:cNvPr id="0" name=""/>
        <dsp:cNvSpPr/>
      </dsp:nvSpPr>
      <dsp:spPr>
        <a:xfrm>
          <a:off x="1108133" y="2499360"/>
          <a:ext cx="4693920"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solidFill>
                <a:srgbClr val="FFFF00"/>
              </a:solidFill>
            </a:rPr>
            <a:t>Identify Variables</a:t>
          </a:r>
          <a:endParaRPr lang="en-US" sz="2100" kern="1200" dirty="0">
            <a:solidFill>
              <a:srgbClr val="FFFF00"/>
            </a:solidFill>
          </a:endParaRPr>
        </a:p>
      </dsp:txBody>
      <dsp:txXfrm>
        <a:off x="1129558" y="2520785"/>
        <a:ext cx="3825062" cy="688669"/>
      </dsp:txXfrm>
    </dsp:sp>
    <dsp:sp modelId="{7628D669-7EBA-4A65-9D10-1FC96FDA93AA}">
      <dsp:nvSpPr>
        <dsp:cNvPr id="0" name=""/>
        <dsp:cNvSpPr/>
      </dsp:nvSpPr>
      <dsp:spPr>
        <a:xfrm>
          <a:off x="1232359" y="3332480"/>
          <a:ext cx="5146507" cy="731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solidFill>
                <a:srgbClr val="FFFF00"/>
              </a:solidFill>
            </a:rPr>
            <a:t>Formulate research problem(s</a:t>
          </a:r>
          <a:r>
            <a:rPr lang="en-US" sz="2100" kern="1200" dirty="0" smtClean="0"/>
            <a:t>)</a:t>
          </a:r>
          <a:endParaRPr lang="en-US" sz="2100" kern="1200" dirty="0"/>
        </a:p>
      </dsp:txBody>
      <dsp:txXfrm>
        <a:off x="1253784" y="3353905"/>
        <a:ext cx="4198006" cy="688669"/>
      </dsp:txXfrm>
    </dsp:sp>
    <dsp:sp modelId="{DD3661B6-A00D-4184-983B-5DADB3A1927E}">
      <dsp:nvSpPr>
        <dsp:cNvPr id="0" name=""/>
        <dsp:cNvSpPr/>
      </dsp:nvSpPr>
      <dsp:spPr>
        <a:xfrm>
          <a:off x="4275005" y="534416"/>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2200" kern="1200"/>
        </a:p>
      </dsp:txBody>
      <dsp:txXfrm>
        <a:off x="4381990" y="534416"/>
        <a:ext cx="261518" cy="357805"/>
      </dsp:txXfrm>
    </dsp:sp>
    <dsp:sp modelId="{3AA1E910-6398-46C3-A992-144D6F346C1F}">
      <dsp:nvSpPr>
        <dsp:cNvPr id="0" name=""/>
        <dsp:cNvSpPr/>
      </dsp:nvSpPr>
      <dsp:spPr>
        <a:xfrm>
          <a:off x="4625525" y="1367536"/>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2200" kern="1200"/>
        </a:p>
      </dsp:txBody>
      <dsp:txXfrm>
        <a:off x="4732510" y="1367536"/>
        <a:ext cx="261518" cy="357805"/>
      </dsp:txXfrm>
    </dsp:sp>
    <dsp:sp modelId="{9C271FBA-375E-4F5E-9481-739BCC7DE951}">
      <dsp:nvSpPr>
        <dsp:cNvPr id="0" name=""/>
        <dsp:cNvSpPr/>
      </dsp:nvSpPr>
      <dsp:spPr>
        <a:xfrm>
          <a:off x="4976045" y="2188464"/>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2200" kern="1200"/>
        </a:p>
      </dsp:txBody>
      <dsp:txXfrm>
        <a:off x="5083030" y="2188464"/>
        <a:ext cx="261518" cy="357805"/>
      </dsp:txXfrm>
    </dsp:sp>
    <dsp:sp modelId="{86B16BA6-F4CB-4DB4-9E58-98B8BE0CBAAB}">
      <dsp:nvSpPr>
        <dsp:cNvPr id="0" name=""/>
        <dsp:cNvSpPr/>
      </dsp:nvSpPr>
      <dsp:spPr>
        <a:xfrm>
          <a:off x="5326565" y="3029712"/>
          <a:ext cx="475488" cy="47548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2200" kern="1200"/>
        </a:p>
      </dsp:txBody>
      <dsp:txXfrm>
        <a:off x="5433550" y="3029712"/>
        <a:ext cx="261518" cy="3578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FC01E-4741-440F-A14E-B2848CA3308F}" type="datetimeFigureOut">
              <a:rPr lang="en-US" smtClean="0"/>
              <a:pPr/>
              <a:t>10/11/2014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7AD4CF-F638-4886-928E-1A0F3ED26200}" type="slidenum">
              <a:rPr lang="en-US" smtClean="0"/>
              <a:pPr/>
              <a:t>‹#›</a:t>
            </a:fld>
            <a:endParaRPr lang="en-US"/>
          </a:p>
        </p:txBody>
      </p:sp>
    </p:spTree>
    <p:extLst>
      <p:ext uri="{BB962C8B-B14F-4D97-AF65-F5344CB8AC3E}">
        <p14:creationId xmlns:p14="http://schemas.microsoft.com/office/powerpoint/2010/main" xmlns="" val="3915469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abacus.bates.edu/~ganderso/biology/resources/writing/HTWsections.html"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abacus.bates.edu/~ganderso/biology/resources/writing/HTWcitations.html"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abacus.bates.edu/~ganderso/biology/resources/writing/HTWsections.html"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abacus.bates.edu/~ganderso/biology/resources/writing/HTWcitations.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3</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en-US" dirty="0" smtClean="0"/>
              <a:t>The structure of the Introduction can be thought of as an inverted triangle - the broadest part at the top representing the most general information and focusing down to the specific problem you studied. </a:t>
            </a:r>
          </a:p>
          <a:p>
            <a:pPr algn="just" rtl="0"/>
            <a:r>
              <a:rPr lang="en-US" dirty="0" smtClean="0"/>
              <a:t>Organize the information to present the more general aspects of the topic early in the Introduction, then narrow toward the more specific topical information that provides context, finally arriving at your statement of purpose and rationale. </a:t>
            </a:r>
          </a:p>
          <a:p>
            <a:pPr algn="just" rtl="0"/>
            <a:r>
              <a:rPr lang="en-US" dirty="0" smtClean="0"/>
              <a:t>A good way to get on track is to sketch out the Introduction </a:t>
            </a:r>
            <a:r>
              <a:rPr lang="en-US" i="1" dirty="0" smtClean="0"/>
              <a:t>backwards</a:t>
            </a:r>
            <a:r>
              <a:rPr lang="en-US" dirty="0" smtClean="0"/>
              <a:t>; start with the specific purpose and then decide what is the scientific context in which you are asking the question(s) your study addresses. Once the scientific context is decided, then you'll have a good sense of what level and type of general information with which the Introduction should begin.</a:t>
            </a:r>
          </a:p>
          <a:p>
            <a:pPr algn="just" rtl="0"/>
            <a:r>
              <a:rPr lang="en-US" dirty="0" smtClean="0"/>
              <a:t>Do this by using </a:t>
            </a:r>
            <a:r>
              <a:rPr lang="en-US" i="1" dirty="0" smtClean="0"/>
              <a:t>key words</a:t>
            </a:r>
            <a:r>
              <a:rPr lang="en-US" dirty="0" smtClean="0"/>
              <a:t> from your </a:t>
            </a:r>
            <a:r>
              <a:rPr lang="en-US" dirty="0" smtClean="0">
                <a:hlinkClick r:id="rId3"/>
              </a:rPr>
              <a:t>Title</a:t>
            </a:r>
            <a:r>
              <a:rPr lang="en-US" dirty="0" smtClean="0"/>
              <a:t> in the first few sentences of the Introduction to get it focused directly on topic at the appropriate level. This insures that you get to the primary subject matter quickly without losing focus, or discussing information that is too general. </a:t>
            </a:r>
          </a:p>
          <a:p>
            <a:pPr algn="just" rtl="0"/>
            <a:endParaRPr lang="en-US" dirty="0" smtClean="0"/>
          </a:p>
          <a:p>
            <a:pPr algn="just" rtl="0"/>
            <a:r>
              <a:rPr lang="en-US" dirty="0" smtClean="0"/>
              <a:t>The key is to summarize (for the reader) what we knew about the specific problem </a:t>
            </a:r>
            <a:r>
              <a:rPr lang="en-US" i="1" dirty="0" smtClean="0"/>
              <a:t>before</a:t>
            </a:r>
            <a:r>
              <a:rPr lang="en-US" dirty="0" smtClean="0"/>
              <a:t> you did your experiments or studies. This is accomplished with a general review of the </a:t>
            </a:r>
            <a:r>
              <a:rPr lang="en-US" i="1" dirty="0" smtClean="0"/>
              <a:t>primary research literature</a:t>
            </a:r>
            <a:r>
              <a:rPr lang="en-US" dirty="0" smtClean="0"/>
              <a:t> (with </a:t>
            </a:r>
            <a:r>
              <a:rPr lang="en-US" dirty="0" smtClean="0">
                <a:hlinkClick r:id="rId4"/>
              </a:rPr>
              <a:t>citations</a:t>
            </a:r>
            <a:r>
              <a:rPr lang="en-US" dirty="0" smtClean="0"/>
              <a:t>) but should not include very specific, lengthy explanations that you will probably discuss in greater detail later in the </a:t>
            </a:r>
            <a:r>
              <a:rPr lang="en-US" dirty="0" smtClean="0">
                <a:hlinkClick r:id="rId3"/>
              </a:rPr>
              <a:t>Discussion</a:t>
            </a:r>
            <a:r>
              <a:rPr lang="en-US" dirty="0" smtClean="0"/>
              <a:t>. The judgment of what is general or specific is difficult at first, but with practice and reading of the scientific literature you will develop e firmer sense of your audience. In the mouse behavior paper, for example, you would begin the Introduction at the level of mating behavior in general, then quickly focus to mouse mating behaviors and then hormonal regulation of behavior. Lead the reader to your statement of purpose/hypothesis by focusing your literature review from the more general context (the big picture e.g., hormonal modulation of behaviors) to the more specific topic of interest to you (e.g., role/effects of reproductive hormones, especially estrogen, in modulating specific sexual behaviors of mice.) </a:t>
            </a:r>
          </a:p>
          <a:p>
            <a:pPr algn="just" rtl="0"/>
            <a:endParaRPr lang="en-US" dirty="0" smtClean="0"/>
          </a:p>
          <a:p>
            <a:pPr algn="just" rtl="0"/>
            <a:r>
              <a:rPr lang="en-US" dirty="0" smtClean="0"/>
              <a:t>Focus your efforts on the </a:t>
            </a:r>
            <a:r>
              <a:rPr lang="en-US" i="1" dirty="0" smtClean="0"/>
              <a:t>primary research journals</a:t>
            </a:r>
            <a:r>
              <a:rPr lang="en-US" dirty="0" smtClean="0"/>
              <a:t> - the journals that publish original research articles. Although you may read some general background references (encyclopedias, textbooks, lab manuals, style manuals, etc.) to get yourself acquainted with the subject area, do not cite these, </a:t>
            </a:r>
            <a:r>
              <a:rPr lang="en-US" dirty="0" err="1" smtClean="0"/>
              <a:t>becasue</a:t>
            </a:r>
            <a:r>
              <a:rPr lang="en-US" dirty="0" smtClean="0"/>
              <a:t> they contain information that is considered fundamental or "common" knowledge </a:t>
            </a:r>
            <a:r>
              <a:rPr lang="en-US" dirty="0" err="1" smtClean="0"/>
              <a:t>wqithin</a:t>
            </a:r>
            <a:r>
              <a:rPr lang="en-US" dirty="0" smtClean="0"/>
              <a:t> the discipline. Cite, instead, articles that reported specific results relevant to your study. Learn, as soon as possible, how to find the </a:t>
            </a:r>
            <a:r>
              <a:rPr lang="en-US" i="1" dirty="0" smtClean="0"/>
              <a:t>primary literature </a:t>
            </a:r>
            <a:r>
              <a:rPr lang="en-US" dirty="0" smtClean="0"/>
              <a:t>(research journals) and </a:t>
            </a:r>
            <a:r>
              <a:rPr lang="en-US" i="1" dirty="0" smtClean="0"/>
              <a:t>review articles</a:t>
            </a:r>
            <a:r>
              <a:rPr lang="en-US" dirty="0" smtClean="0"/>
              <a:t> rather than depending on reference books. The articles listed in the Literature Cited of relevant papers you find are a good starting point to move </a:t>
            </a:r>
            <a:r>
              <a:rPr lang="en-US" i="1" dirty="0" smtClean="0"/>
              <a:t>backwards </a:t>
            </a:r>
            <a:r>
              <a:rPr lang="en-US" dirty="0" smtClean="0"/>
              <a:t>in a line of inquiry. Most academic libraries support the </a:t>
            </a:r>
            <a:r>
              <a:rPr lang="en-US" b="1" dirty="0" smtClean="0"/>
              <a:t>Citation Index</a:t>
            </a:r>
            <a:r>
              <a:rPr lang="en-US" dirty="0" smtClean="0"/>
              <a:t> - an index which is useful for tracking a line of inquiry </a:t>
            </a:r>
            <a:r>
              <a:rPr lang="en-US" i="1" dirty="0" smtClean="0"/>
              <a:t>forward </a:t>
            </a:r>
            <a:r>
              <a:rPr lang="en-US" dirty="0" smtClean="0"/>
              <a:t>in time. Some of the newer search engines will actually send you alerts of new papers that cite particular articles of interest to you. </a:t>
            </a:r>
            <a:r>
              <a:rPr lang="en-US" i="1" dirty="0" smtClean="0"/>
              <a:t>Review articles</a:t>
            </a:r>
            <a:r>
              <a:rPr lang="en-US" dirty="0" smtClean="0"/>
              <a:t> are particularly useful because they summarize all the research done on a narrow subject area over a brief period of time (a year to a few years in most cases). </a:t>
            </a:r>
          </a:p>
          <a:p>
            <a:pPr algn="just" rtl="0"/>
            <a:endParaRPr lang="en-US" dirty="0" smtClean="0"/>
          </a:p>
          <a:p>
            <a:pPr algn="just" rtl="0"/>
            <a:r>
              <a:rPr lang="en-US" dirty="0" smtClean="0"/>
              <a:t>For example: State briefly how you approached the problem (e.g., you studied oxidative respiration pathways in isolated mitochondria of cauliflower). This will usually follow your statement of purpose in the last paragraph of the Introduction. Why did you choose this kind of experiment or experimental design? What are the </a:t>
            </a:r>
            <a:r>
              <a:rPr lang="en-US" u="sng" dirty="0" smtClean="0"/>
              <a:t>scientific</a:t>
            </a:r>
            <a:r>
              <a:rPr lang="en-US" dirty="0" smtClean="0"/>
              <a:t> </a:t>
            </a:r>
            <a:r>
              <a:rPr lang="en-US" u="sng" dirty="0" smtClean="0"/>
              <a:t>merits</a:t>
            </a:r>
            <a:r>
              <a:rPr lang="en-US" dirty="0" smtClean="0"/>
              <a:t> of this particular </a:t>
            </a:r>
            <a:r>
              <a:rPr lang="en-US" i="1" dirty="0" smtClean="0"/>
              <a:t>model</a:t>
            </a:r>
            <a:r>
              <a:rPr lang="en-US" dirty="0" smtClean="0"/>
              <a:t> system? What advantages does it confer in answering the particular question(s) you are posing? Do not discuss here the actual </a:t>
            </a:r>
            <a:r>
              <a:rPr lang="en-US" i="1" dirty="0" smtClean="0"/>
              <a:t>techniques</a:t>
            </a:r>
            <a:r>
              <a:rPr lang="en-US" dirty="0" smtClean="0"/>
              <a:t> or </a:t>
            </a:r>
            <a:r>
              <a:rPr lang="en-US" i="1" dirty="0" smtClean="0"/>
              <a:t>protocols</a:t>
            </a:r>
            <a:r>
              <a:rPr lang="en-US" dirty="0" smtClean="0"/>
              <a:t> used in your study (this will be done in the </a:t>
            </a:r>
            <a:r>
              <a:rPr lang="en-US" dirty="0" smtClean="0">
                <a:hlinkClick r:id="rId3"/>
              </a:rPr>
              <a:t>Materials and Methods</a:t>
            </a:r>
            <a:r>
              <a:rPr lang="en-US" dirty="0" smtClean="0"/>
              <a:t>); your readers will be quite familiar with the usual techniques and approaches used in your field. If you are using a </a:t>
            </a:r>
            <a:r>
              <a:rPr lang="en-US" i="1" dirty="0" smtClean="0"/>
              <a:t>novel</a:t>
            </a:r>
            <a:r>
              <a:rPr lang="en-US" dirty="0" smtClean="0"/>
              <a:t> (new, revolutionary, never used before) technique or methodology, the merits of the new technique/method versus the previously used methods </a:t>
            </a:r>
            <a:r>
              <a:rPr lang="en-US" i="1" dirty="0" smtClean="0"/>
              <a:t>should be</a:t>
            </a:r>
            <a:r>
              <a:rPr lang="en-US" dirty="0" smtClean="0"/>
              <a:t> presented in the Introduction. </a:t>
            </a:r>
          </a:p>
          <a:p>
            <a:pPr algn="just" rtl="0"/>
            <a:endParaRPr lang="en-US" dirty="0" smtClean="0"/>
          </a:p>
          <a:p>
            <a:pPr algn="just" rtl="0"/>
            <a:endParaRPr lang="en-US" dirty="0" smtClean="0"/>
          </a:p>
          <a:p>
            <a:pPr algn="just" rtl="0"/>
            <a:endParaRPr lang="en-US"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17</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Number of words=400</a:t>
            </a:r>
            <a:endParaRPr lang="ar-EG"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18</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0"/>
              </a:spcBef>
              <a:defRPr sz="2400">
                <a:solidFill>
                  <a:schemeClr val="tx1"/>
                </a:solidFill>
                <a:latin typeface="Arial" charset="0"/>
                <a:ea typeface="ＭＳ Ｐゴシック" charset="-128"/>
              </a:defRPr>
            </a:lvl1pPr>
            <a:lvl2pPr marL="742950" indent="-285750" eaLnBrk="0" hangingPunct="0">
              <a:spcBef>
                <a:spcPct val="0"/>
              </a:spcBef>
              <a:defRPr sz="2400">
                <a:solidFill>
                  <a:schemeClr val="tx1"/>
                </a:solidFill>
                <a:latin typeface="Arial" charset="0"/>
                <a:ea typeface="ＭＳ Ｐゴシック" charset="-128"/>
              </a:defRPr>
            </a:lvl2pPr>
            <a:lvl3pPr marL="1143000" indent="-228600" eaLnBrk="0" hangingPunct="0">
              <a:spcBef>
                <a:spcPct val="0"/>
              </a:spcBef>
              <a:defRPr sz="2400">
                <a:solidFill>
                  <a:schemeClr val="tx1"/>
                </a:solidFill>
                <a:latin typeface="Arial" charset="0"/>
                <a:ea typeface="ＭＳ Ｐゴシック" charset="-128"/>
              </a:defRPr>
            </a:lvl3pPr>
            <a:lvl4pPr marL="1600200" indent="-228600" eaLnBrk="0" hangingPunct="0">
              <a:spcBef>
                <a:spcPct val="0"/>
              </a:spcBef>
              <a:defRPr sz="2400">
                <a:solidFill>
                  <a:schemeClr val="tx1"/>
                </a:solidFill>
                <a:latin typeface="Arial" charset="0"/>
                <a:ea typeface="ＭＳ Ｐゴシック" charset="-128"/>
              </a:defRPr>
            </a:lvl4pPr>
            <a:lvl5pPr marL="2057400" indent="-228600" eaLnBrk="0" hangingPunct="0">
              <a:spcBef>
                <a:spcPct val="0"/>
              </a:spcBef>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94078C71-01DF-4BC4-A8C4-A9A85BCC4E7E}" type="slidenum">
              <a:rPr lang="en-US" sz="1200" smtClean="0"/>
              <a:pPr eaLnBrk="1" hangingPunct="1"/>
              <a:t>25</a:t>
            </a:fld>
            <a:endParaRPr lang="en-US" sz="1200" smtClean="0"/>
          </a:p>
        </p:txBody>
      </p:sp>
      <p:sp>
        <p:nvSpPr>
          <p:cNvPr id="40963" name="Rectangle 2"/>
          <p:cNvSpPr>
            <a:spLocks noChangeArrowheads="1"/>
          </p:cNvSpPr>
          <p:nvPr/>
        </p:nvSpPr>
        <p:spPr bwMode="auto">
          <a:xfrm>
            <a:off x="3886200" y="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lnSpc>
                <a:spcPct val="100000"/>
              </a:lnSpc>
              <a:spcBef>
                <a:spcPct val="0"/>
              </a:spcBef>
              <a:buClrTx/>
              <a:buFontTx/>
              <a:buNone/>
            </a:pPr>
            <a:endParaRPr lang="en-US" sz="2400" b="0">
              <a:solidFill>
                <a:schemeClr val="tx1"/>
              </a:solidFill>
            </a:endParaRPr>
          </a:p>
        </p:txBody>
      </p:sp>
      <p:sp>
        <p:nvSpPr>
          <p:cNvPr id="40964" name="Rectangle 3"/>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b"/>
          <a:lstStyle/>
          <a:p>
            <a:pPr algn="r" eaLnBrk="0" hangingPunct="0">
              <a:lnSpc>
                <a:spcPct val="100000"/>
              </a:lnSpc>
              <a:spcBef>
                <a:spcPct val="0"/>
              </a:spcBef>
              <a:buClrTx/>
              <a:buFontTx/>
              <a:buNone/>
            </a:pPr>
            <a:r>
              <a:rPr lang="en-US" sz="1200" b="0">
                <a:solidFill>
                  <a:schemeClr val="tx1"/>
                </a:solidFill>
                <a:latin typeface="Times New Roman" pitchFamily="18" charset="0"/>
              </a:rPr>
              <a:t>8</a:t>
            </a:r>
          </a:p>
        </p:txBody>
      </p:sp>
      <p:sp>
        <p:nvSpPr>
          <p:cNvPr id="40965" name="Rectangle 4"/>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lnSpc>
                <a:spcPct val="100000"/>
              </a:lnSpc>
              <a:spcBef>
                <a:spcPct val="0"/>
              </a:spcBef>
              <a:buClrTx/>
              <a:buFontTx/>
              <a:buNone/>
            </a:pPr>
            <a:endParaRPr lang="en-US" sz="2400" b="0">
              <a:solidFill>
                <a:schemeClr val="tx1"/>
              </a:solidFill>
            </a:endParaRPr>
          </a:p>
        </p:txBody>
      </p:sp>
      <p:sp>
        <p:nvSpPr>
          <p:cNvPr id="40966" name="Rectangle 5"/>
          <p:cNvSpPr>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lnSpc>
                <a:spcPct val="100000"/>
              </a:lnSpc>
              <a:spcBef>
                <a:spcPct val="0"/>
              </a:spcBef>
              <a:buClrTx/>
              <a:buFontTx/>
              <a:buNone/>
            </a:pPr>
            <a:endParaRPr lang="en-US" sz="2400" b="0">
              <a:solidFill>
                <a:schemeClr val="tx1"/>
              </a:solidFill>
            </a:endParaRPr>
          </a:p>
        </p:txBody>
      </p:sp>
      <p:sp>
        <p:nvSpPr>
          <p:cNvPr id="40967" name="Rectangle 6"/>
          <p:cNvSpPr>
            <a:spLocks noGrp="1" noRot="1" noChangeAspect="1" noChangeArrowheads="1" noTextEdit="1"/>
          </p:cNvSpPr>
          <p:nvPr>
            <p:ph type="sldImg"/>
          </p:nvPr>
        </p:nvSpPr>
        <p:spPr>
          <a:xfrm>
            <a:off x="1144588" y="687388"/>
            <a:ext cx="4568825" cy="3425825"/>
          </a:xfrm>
          <a:ln w="12700" cap="flat">
            <a:solidFill>
              <a:schemeClr val="tx1"/>
            </a:solidFill>
          </a:ln>
        </p:spPr>
      </p:sp>
      <p:sp>
        <p:nvSpPr>
          <p:cNvPr id="40968" name="Rectangle 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88" tIns="44450" rIns="90488" bIns="44450"/>
          <a:lstStyle/>
          <a:p>
            <a:pPr eaLnBrk="1" hangingPunct="1"/>
            <a:endParaRPr lang="en-GB" smtClean="0">
              <a:latin typeface="Times New Roman" pitchFamily="18" charset="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Feasibility </a:t>
            </a:r>
            <a:r>
              <a:rPr lang="en-US" dirty="0" smtClean="0"/>
              <a:t>of a research problem includes considerations such as time, availability of subjects, facilities, equipment and money.</a:t>
            </a:r>
            <a:r>
              <a:rPr lang="en-US" baseline="0" dirty="0" smtClean="0"/>
              <a:t> </a:t>
            </a:r>
            <a:r>
              <a:rPr lang="en-US" dirty="0" smtClean="0"/>
              <a:t>Before proceeding to a final formulation of the problem statement, it is important  for the researcher to examine the problem’s potential significance to therapist. </a:t>
            </a:r>
          </a:p>
          <a:p>
            <a:pPr algn="justLow" rtl="0">
              <a:buNone/>
            </a:pPr>
            <a:r>
              <a:rPr lang="en-US" sz="2400" dirty="0" smtClean="0"/>
              <a:t>The following are examples of factors to be considered, depending on the category of research.</a:t>
            </a:r>
          </a:p>
          <a:p>
            <a:pPr lvl="1" algn="justLow" rtl="0">
              <a:buClr>
                <a:srgbClr val="FFC000"/>
              </a:buClr>
              <a:buSzPct val="106000"/>
              <a:buFont typeface="Wingdings" pitchFamily="2" charset="2"/>
              <a:buChar char="Ø"/>
            </a:pPr>
            <a:r>
              <a:rPr lang="en-US" sz="2200" dirty="0" smtClean="0">
                <a:solidFill>
                  <a:schemeClr val="accent1">
                    <a:lumMod val="75000"/>
                  </a:schemeClr>
                </a:solidFill>
              </a:rPr>
              <a:t>Number of subjects recruited </a:t>
            </a:r>
          </a:p>
          <a:p>
            <a:pPr lvl="1" algn="justLow" rtl="0">
              <a:buClr>
                <a:srgbClr val="FFC000"/>
              </a:buClr>
              <a:buSzPct val="106000"/>
              <a:buFont typeface="Wingdings" pitchFamily="2" charset="2"/>
              <a:buChar char="Ø"/>
            </a:pPr>
            <a:r>
              <a:rPr lang="en-US" sz="2200" dirty="0" smtClean="0">
                <a:solidFill>
                  <a:schemeClr val="accent1">
                    <a:lumMod val="75000"/>
                  </a:schemeClr>
                </a:solidFill>
              </a:rPr>
              <a:t>Time frame of the planned research.</a:t>
            </a:r>
          </a:p>
          <a:p>
            <a:pPr lvl="1" algn="justLow" rtl="0">
              <a:buClr>
                <a:srgbClr val="FFC000"/>
              </a:buClr>
              <a:buSzPct val="106000"/>
              <a:buFont typeface="Wingdings" pitchFamily="2" charset="2"/>
              <a:buChar char="Ø"/>
            </a:pPr>
            <a:r>
              <a:rPr lang="en-US" sz="2200" dirty="0" smtClean="0">
                <a:solidFill>
                  <a:schemeClr val="accent1">
                    <a:lumMod val="75000"/>
                  </a:schemeClr>
                </a:solidFill>
              </a:rPr>
              <a:t>Facility available (Equipment, supplies )</a:t>
            </a:r>
          </a:p>
          <a:p>
            <a:pPr lvl="1" algn="justLow" rtl="0">
              <a:buClr>
                <a:srgbClr val="FFC000"/>
              </a:buClr>
              <a:buSzPct val="106000"/>
              <a:buFont typeface="Wingdings" pitchFamily="2" charset="2"/>
              <a:buChar char="Ø"/>
            </a:pPr>
            <a:r>
              <a:rPr lang="en-US" sz="2200" dirty="0" smtClean="0">
                <a:solidFill>
                  <a:schemeClr val="accent1">
                    <a:lumMod val="75000"/>
                  </a:schemeClr>
                </a:solidFill>
              </a:rPr>
              <a:t>Required expertise</a:t>
            </a:r>
          </a:p>
          <a:p>
            <a:pPr lvl="1" algn="justLow" rtl="0">
              <a:buClr>
                <a:srgbClr val="FFC000"/>
              </a:buClr>
              <a:buSzPct val="106000"/>
              <a:buFont typeface="Wingdings" pitchFamily="2" charset="2"/>
              <a:buChar char="Ø"/>
            </a:pPr>
            <a:r>
              <a:rPr lang="en-US" sz="2200" dirty="0" smtClean="0">
                <a:solidFill>
                  <a:schemeClr val="accent1">
                    <a:lumMod val="75000"/>
                  </a:schemeClr>
                </a:solidFill>
              </a:rPr>
              <a:t>Cost and financial resources available</a:t>
            </a:r>
          </a:p>
          <a:p>
            <a:pPr lvl="1" algn="justLow" rtl="0">
              <a:buClr>
                <a:srgbClr val="FFC000"/>
              </a:buClr>
              <a:buSzPct val="106000"/>
              <a:buFont typeface="Wingdings" pitchFamily="2" charset="2"/>
              <a:buChar char="Ø"/>
            </a:pPr>
            <a:r>
              <a:rPr lang="en-US" sz="2200" dirty="0" smtClean="0">
                <a:solidFill>
                  <a:schemeClr val="accent1">
                    <a:lumMod val="75000"/>
                  </a:schemeClr>
                </a:solidFill>
              </a:rPr>
              <a:t>Research objectives must not be too many</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solidFill>
                  <a:srgbClr val="0070C0"/>
                </a:solidFill>
              </a:rPr>
              <a:t>Some Versions of </a:t>
            </a:r>
            <a:r>
              <a:rPr lang="en-US" sz="1200" b="1" dirty="0" smtClean="0">
                <a:solidFill>
                  <a:srgbClr val="0070C0"/>
                </a:solidFill>
              </a:rPr>
              <a:t>Novelty</a:t>
            </a:r>
            <a:endParaRPr lang="ar-EG" sz="1200" dirty="0" smtClean="0"/>
          </a:p>
          <a:p>
            <a:pPr algn="l" rtl="0">
              <a:buClr>
                <a:srgbClr val="FF0000"/>
              </a:buClr>
              <a:buFont typeface="Wingdings" pitchFamily="2" charset="2"/>
              <a:buChar char="v"/>
            </a:pPr>
            <a:r>
              <a:rPr lang="en-GB" sz="1200" dirty="0" smtClean="0"/>
              <a:t>Critical appraisal of previous work</a:t>
            </a:r>
          </a:p>
          <a:p>
            <a:pPr algn="l" rtl="0">
              <a:buClr>
                <a:srgbClr val="FF0000"/>
              </a:buClr>
              <a:buFont typeface="Wingdings" pitchFamily="2" charset="2"/>
              <a:buChar char="v"/>
            </a:pPr>
            <a:r>
              <a:rPr lang="en-GB" sz="1200" dirty="0" smtClean="0"/>
              <a:t>New research design /and methodology for research</a:t>
            </a:r>
          </a:p>
          <a:p>
            <a:pPr algn="l" rtl="0">
              <a:buClr>
                <a:srgbClr val="FF0000"/>
              </a:buClr>
              <a:buFont typeface="Wingdings" pitchFamily="2" charset="2"/>
              <a:buChar char="v"/>
            </a:pPr>
            <a:r>
              <a:rPr lang="en-GB" sz="1200" dirty="0" smtClean="0"/>
              <a:t>New theoretical accounts of existing data</a:t>
            </a:r>
          </a:p>
          <a:p>
            <a:pPr algn="l" rtl="0">
              <a:buClr>
                <a:srgbClr val="FF0000"/>
              </a:buClr>
              <a:buFont typeface="Wingdings" pitchFamily="2" charset="2"/>
              <a:buChar char="v"/>
            </a:pPr>
            <a:r>
              <a:rPr lang="en-GB" sz="1200" dirty="0" smtClean="0"/>
              <a:t>New analysis and new outcomes from existing data</a:t>
            </a:r>
          </a:p>
          <a:p>
            <a:pPr algn="l" rtl="0">
              <a:lnSpc>
                <a:spcPct val="90000"/>
              </a:lnSpc>
              <a:buClr>
                <a:srgbClr val="FF0000"/>
              </a:buClr>
              <a:buFont typeface="Wingdings" pitchFamily="2" charset="2"/>
              <a:buChar char="v"/>
            </a:pPr>
            <a:r>
              <a:rPr lang="en-GB" sz="1200" dirty="0" smtClean="0"/>
              <a:t>Applying existing ideas to new area of study</a:t>
            </a:r>
          </a:p>
          <a:p>
            <a:pPr algn="l" rtl="0">
              <a:buClr>
                <a:srgbClr val="FF0000"/>
              </a:buClr>
              <a:buFont typeface="Wingdings" pitchFamily="2" charset="2"/>
              <a:buChar char="v"/>
            </a:pPr>
            <a:r>
              <a:rPr lang="en-GB" sz="1200" dirty="0" smtClean="0"/>
              <a:t>Ideas, Facts, &amp; Originality</a:t>
            </a:r>
            <a:endParaRPr lang="ar-EG"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4</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help locate your research problem for your thesis, ask yourself such questions as:</a:t>
            </a:r>
          </a:p>
          <a:p>
            <a:endParaRPr lang="en-US" dirty="0" smtClean="0"/>
          </a:p>
          <a:p>
            <a:r>
              <a:rPr lang="en-US" dirty="0" smtClean="0"/>
              <a:t>What was the issue/problem you want to study?</a:t>
            </a:r>
          </a:p>
          <a:p>
            <a:r>
              <a:rPr lang="en-US" dirty="0" smtClean="0"/>
              <a:t>What is the concern being addressed “behind” this study?</a:t>
            </a:r>
          </a:p>
          <a:p>
            <a:r>
              <a:rPr lang="en-US" dirty="0" smtClean="0"/>
              <a:t>Why do you want to undertake this study?</a:t>
            </a:r>
          </a:p>
          <a:p>
            <a:r>
              <a:rPr lang="en-US" dirty="0" smtClean="0"/>
              <a:t>Why is this study important to the research community?</a:t>
            </a:r>
          </a:p>
          <a:p>
            <a:endParaRPr lang="en-US" dirty="0"/>
          </a:p>
        </p:txBody>
      </p:sp>
      <p:sp>
        <p:nvSpPr>
          <p:cNvPr id="4" name="Slide Number Placeholder 3"/>
          <p:cNvSpPr>
            <a:spLocks noGrp="1"/>
          </p:cNvSpPr>
          <p:nvPr>
            <p:ph type="sldNum" sz="quarter" idx="10"/>
          </p:nvPr>
        </p:nvSpPr>
        <p:spPr/>
        <p:txBody>
          <a:bodyPr/>
          <a:lstStyle/>
          <a:p>
            <a:fld id="{D77AD4CF-F638-4886-928E-1A0F3ED26200}" type="slidenum">
              <a:rPr lang="en-US" smtClean="0"/>
              <a:pPr/>
              <a:t>7</a:t>
            </a:fld>
            <a:endParaRPr lang="en-US"/>
          </a:p>
        </p:txBody>
      </p:sp>
    </p:spTree>
    <p:extLst>
      <p:ext uri="{BB962C8B-B14F-4D97-AF65-F5344CB8AC3E}">
        <p14:creationId xmlns:p14="http://schemas.microsoft.com/office/powerpoint/2010/main" xmlns="" val="2604077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endParaRPr lang="en-US" sz="1800"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8</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Problem statements that include more than one independent or dependent variables may be broken down into sub-problems that are not concise. </a:t>
            </a:r>
          </a:p>
          <a:p>
            <a:r>
              <a:rPr lang="en-US" dirty="0" smtClean="0"/>
              <a:t>   </a:t>
            </a:r>
          </a:p>
          <a:p>
            <a:r>
              <a:rPr lang="en-US" dirty="0" smtClean="0"/>
              <a:t>Variables are not inherently independent or dependent. </a:t>
            </a:r>
          </a:p>
          <a:p>
            <a:r>
              <a:rPr lang="en-US" dirty="0" smtClean="0"/>
              <a:t>A variable that is classified as independent in one study may be considered dependent in another study.</a:t>
            </a:r>
          </a:p>
          <a:p>
            <a:endParaRPr lang="en-US" dirty="0"/>
          </a:p>
        </p:txBody>
      </p:sp>
      <p:sp>
        <p:nvSpPr>
          <p:cNvPr id="4" name="Slide Number Placeholder 3"/>
          <p:cNvSpPr>
            <a:spLocks noGrp="1"/>
          </p:cNvSpPr>
          <p:nvPr>
            <p:ph type="sldNum" sz="quarter" idx="10"/>
          </p:nvPr>
        </p:nvSpPr>
        <p:spPr/>
        <p:txBody>
          <a:bodyPr/>
          <a:lstStyle/>
          <a:p>
            <a:fld id="{D77AD4CF-F638-4886-928E-1A0F3ED26200}" type="slidenum">
              <a:rPr lang="en-US" smtClean="0"/>
              <a:pPr/>
              <a:t>9</a:t>
            </a:fld>
            <a:endParaRPr lang="en-US"/>
          </a:p>
        </p:txBody>
      </p:sp>
    </p:spTree>
    <p:extLst>
      <p:ext uri="{BB962C8B-B14F-4D97-AF65-F5344CB8AC3E}">
        <p14:creationId xmlns:p14="http://schemas.microsoft.com/office/powerpoint/2010/main" xmlns="" val="2800876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endParaRPr lang="en-US"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10</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11</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buFont typeface="Wingdings" pitchFamily="2" charset="2"/>
              <a:buChar char="v"/>
            </a:pPr>
            <a:r>
              <a:rPr lang="en-US" sz="1200" i="1" dirty="0" smtClean="0"/>
              <a:t>Write down a few possible titles, and then select the best to refine further. </a:t>
            </a:r>
          </a:p>
          <a:p>
            <a:pPr algn="just" rtl="0">
              <a:buFont typeface="Wingdings" pitchFamily="2" charset="2"/>
              <a:buChar char="v"/>
            </a:pPr>
            <a:r>
              <a:rPr lang="en-US" sz="1200" i="1" dirty="0" smtClean="0"/>
              <a:t>Ask your colleagues their opinion. </a:t>
            </a:r>
          </a:p>
          <a:p>
            <a:pPr algn="just" rtl="0">
              <a:buFont typeface="Wingdings" pitchFamily="2" charset="2"/>
              <a:buChar char="v"/>
            </a:pPr>
            <a:r>
              <a:rPr lang="en-US" sz="1200" i="1" dirty="0" smtClean="0"/>
              <a:t>Spending the time needed to do this will result in a better title</a:t>
            </a:r>
          </a:p>
          <a:p>
            <a:pPr algn="just" rtl="0">
              <a:buFont typeface="Wingdings" pitchFamily="2" charset="2"/>
              <a:buChar char="v"/>
            </a:pPr>
            <a:r>
              <a:rPr lang="en-US" sz="1200" i="1" dirty="0" smtClean="0"/>
              <a:t>Some journals, but not all, allow sub-titles</a:t>
            </a:r>
          </a:p>
          <a:p>
            <a:pPr algn="just" rtl="0">
              <a:buFont typeface="Wingdings" pitchFamily="2" charset="2"/>
              <a:buChar char="v"/>
            </a:pPr>
            <a:r>
              <a:rPr lang="en-US" sz="1200" i="1" dirty="0" smtClean="0"/>
              <a:t>Many journals require a running title (30-50 Characteristics</a:t>
            </a:r>
            <a:r>
              <a:rPr lang="en-US" sz="1200" dirty="0" smtClean="0"/>
              <a:t>)</a:t>
            </a:r>
          </a:p>
          <a:p>
            <a:pPr algn="just" rtl="0">
              <a:buFont typeface="Wingdings" pitchFamily="2" charset="2"/>
              <a:buChar char="v"/>
            </a:pPr>
            <a:r>
              <a:rPr lang="en-US" sz="1200" dirty="0" smtClean="0"/>
              <a:t>Make title</a:t>
            </a:r>
            <a:r>
              <a:rPr lang="en-US" sz="1200" baseline="0" dirty="0" smtClean="0"/>
              <a:t> easy for indexing and searching </a:t>
            </a:r>
          </a:p>
          <a:p>
            <a:pPr algn="just" rtl="0">
              <a:buFont typeface="Wingdings" pitchFamily="2" charset="2"/>
              <a:buChar char="v"/>
            </a:pPr>
            <a:r>
              <a:rPr lang="en-US" sz="1200" baseline="0" dirty="0" smtClean="0"/>
              <a:t>Make title attractive, effective</a:t>
            </a:r>
          </a:p>
          <a:p>
            <a:pPr algn="just" rtl="0">
              <a:buFont typeface="Wingdings" pitchFamily="2" charset="2"/>
              <a:buChar char="v"/>
            </a:pPr>
            <a:endParaRPr lang="en-US" sz="1200" baseline="0" dirty="0" smtClean="0"/>
          </a:p>
          <a:p>
            <a:pPr algn="just" rtl="0">
              <a:buFont typeface="Wingdings" pitchFamily="2" charset="2"/>
              <a:buChar char="v"/>
            </a:pPr>
            <a:endParaRPr lang="en-US" sz="1200" dirty="0" smtClean="0"/>
          </a:p>
          <a:p>
            <a:pPr algn="just" rtl="0"/>
            <a:r>
              <a:rPr lang="en-US" b="1" dirty="0" smtClean="0"/>
              <a:t>Jargon:</a:t>
            </a:r>
            <a:r>
              <a:rPr lang="en-US" dirty="0" smtClean="0"/>
              <a:t> special words or expressions that are used by a particular profession or group and are difficult for others to understand.</a:t>
            </a:r>
            <a:endParaRPr lang="ar-EG" dirty="0" smtClean="0"/>
          </a:p>
          <a:p>
            <a:endParaRPr lang="ar-EG"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12</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en-US" dirty="0" smtClean="0"/>
              <a:t>1. </a:t>
            </a:r>
            <a:r>
              <a:rPr lang="en-US" b="1" dirty="0" smtClean="0"/>
              <a:t>Function</a:t>
            </a:r>
            <a:r>
              <a:rPr lang="en-US" dirty="0" smtClean="0"/>
              <a:t>: The function of the Introduction is to:</a:t>
            </a:r>
          </a:p>
          <a:p>
            <a:pPr algn="just" rtl="0"/>
            <a:r>
              <a:rPr lang="en-US" dirty="0" smtClean="0"/>
              <a:t>Establish the context of the work being reported. This is accomplished by discussing the relevant</a:t>
            </a:r>
            <a:r>
              <a:rPr lang="en-US" i="1" dirty="0" smtClean="0"/>
              <a:t> </a:t>
            </a:r>
            <a:r>
              <a:rPr lang="en-US" dirty="0" smtClean="0">
                <a:hlinkClick r:id="rId3"/>
              </a:rPr>
              <a:t>primary research literature </a:t>
            </a:r>
            <a:r>
              <a:rPr lang="en-US" dirty="0" smtClean="0"/>
              <a:t>(with </a:t>
            </a:r>
            <a:r>
              <a:rPr lang="en-US" dirty="0" smtClean="0">
                <a:hlinkClick r:id="rId4"/>
              </a:rPr>
              <a:t>citations</a:t>
            </a:r>
            <a:r>
              <a:rPr lang="en-US" dirty="0" smtClean="0"/>
              <a:t>) and summarizing our current understanding of the problem you are investigating; </a:t>
            </a:r>
          </a:p>
          <a:p>
            <a:pPr algn="just" rtl="0"/>
            <a:r>
              <a:rPr lang="en-US" dirty="0" smtClean="0">
                <a:hlinkClick r:id="rId3"/>
              </a:rPr>
              <a:t>State the purpose</a:t>
            </a:r>
            <a:r>
              <a:rPr lang="en-US" dirty="0" smtClean="0"/>
              <a:t> of the work in the form of the hypothesis, question, or problem you investigated; and, </a:t>
            </a:r>
            <a:r>
              <a:rPr lang="en-US" baseline="0" dirty="0" smtClean="0"/>
              <a:t> </a:t>
            </a:r>
          </a:p>
          <a:p>
            <a:pPr algn="just" rtl="0"/>
            <a:r>
              <a:rPr lang="en-US" dirty="0" smtClean="0"/>
              <a:t>Briefly explain your </a:t>
            </a:r>
            <a:r>
              <a:rPr lang="en-US" dirty="0" smtClean="0">
                <a:hlinkClick r:id="rId3"/>
              </a:rPr>
              <a:t>rationale</a:t>
            </a:r>
            <a:r>
              <a:rPr lang="en-US" dirty="0" smtClean="0"/>
              <a:t> and approach and, whenever possible, the possible outcomes your study can reveal. </a:t>
            </a:r>
          </a:p>
          <a:p>
            <a:pPr algn="just" rtl="0"/>
            <a:r>
              <a:rPr lang="en-US" sz="1200" dirty="0" smtClean="0"/>
              <a:t>It should present the nature and scope of the problems investigated</a:t>
            </a:r>
          </a:p>
          <a:p>
            <a:pPr algn="just" rtl="0"/>
            <a:r>
              <a:rPr lang="en-US" sz="1200" dirty="0" smtClean="0"/>
              <a:t>Review the pertinent literature and point out overall trend in what has been published  about the topic, conflict in theory,  gap in knowledge, methodology, evidence.</a:t>
            </a:r>
            <a:r>
              <a:rPr lang="en-US" sz="1200" baseline="0" dirty="0" smtClean="0"/>
              <a:t> </a:t>
            </a:r>
            <a:r>
              <a:rPr lang="en-US" sz="1200" dirty="0" smtClean="0"/>
              <a:t>Established the writer’s reasons (rationale and justification ) for reviewing the literature: summarize  individual study and make comparison and analysis  </a:t>
            </a:r>
          </a:p>
          <a:p>
            <a:pPr algn="just" rtl="0"/>
            <a:r>
              <a:rPr lang="en-US" sz="1200" dirty="0" smtClean="0"/>
              <a:t>State your  </a:t>
            </a:r>
            <a:r>
              <a:rPr lang="en-US" sz="1200" b="1" dirty="0" smtClean="0"/>
              <a:t>SMART</a:t>
            </a:r>
            <a:r>
              <a:rPr lang="en-US" sz="1200" dirty="0" smtClean="0"/>
              <a:t> objective (s) purpose (s), briefly but clearly</a:t>
            </a:r>
          </a:p>
          <a:p>
            <a:pPr algn="just" rtl="0"/>
            <a:r>
              <a:rPr lang="en-US" sz="1200" b="1" dirty="0" smtClean="0"/>
              <a:t>Specific </a:t>
            </a:r>
            <a:endParaRPr lang="ar-SA" sz="1200" b="1" dirty="0" smtClean="0"/>
          </a:p>
          <a:p>
            <a:pPr algn="just" rtl="0"/>
            <a:r>
              <a:rPr lang="en-US" sz="1200" b="1" dirty="0" smtClean="0"/>
              <a:t>Measurable </a:t>
            </a:r>
            <a:endParaRPr lang="ar-SA" sz="1200" b="1" dirty="0" smtClean="0"/>
          </a:p>
          <a:p>
            <a:pPr algn="just" rtl="0"/>
            <a:r>
              <a:rPr lang="en-US" sz="1200" b="1" dirty="0" smtClean="0"/>
              <a:t>Achievable </a:t>
            </a:r>
            <a:endParaRPr lang="ar-SA" sz="1200" b="1" dirty="0" smtClean="0"/>
          </a:p>
          <a:p>
            <a:pPr algn="just" rtl="0"/>
            <a:r>
              <a:rPr lang="en-US" sz="1200" b="1" dirty="0" smtClean="0"/>
              <a:t>Relative </a:t>
            </a:r>
            <a:endParaRPr lang="ar-SA" sz="1200" b="1" dirty="0" smtClean="0"/>
          </a:p>
          <a:p>
            <a:pPr algn="just" rtl="0"/>
            <a:r>
              <a:rPr lang="en-US" sz="1200" b="1" dirty="0" smtClean="0"/>
              <a:t>Time-bound </a:t>
            </a:r>
            <a:endParaRPr lang="ar-SA" sz="1200" b="1" dirty="0" smtClean="0"/>
          </a:p>
          <a:p>
            <a:pPr algn="just" rtl="0"/>
            <a:endParaRPr lang="en-US" dirty="0"/>
          </a:p>
        </p:txBody>
      </p:sp>
      <p:sp>
        <p:nvSpPr>
          <p:cNvPr id="4" name="Slide Number Placeholder 3"/>
          <p:cNvSpPr>
            <a:spLocks noGrp="1"/>
          </p:cNvSpPr>
          <p:nvPr>
            <p:ph type="sldNum" sz="quarter" idx="10"/>
          </p:nvPr>
        </p:nvSpPr>
        <p:spPr/>
        <p:txBody>
          <a:bodyPr/>
          <a:lstStyle/>
          <a:p>
            <a:fld id="{28FE54BA-A2DB-4E36-A24C-C973BA4EC99E}" type="slidenum">
              <a:rPr lang="ar-SA" smtClean="0"/>
              <a:pPr/>
              <a:t>16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1058445-00E2-4CCE-ADF1-F32C749D93B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1058445-00E2-4CCE-ADF1-F32C749D93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1058445-00E2-4CCE-ADF1-F32C749D93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1058445-00E2-4CCE-ADF1-F32C749D93B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1058445-00E2-4CCE-ADF1-F32C749D93B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1058445-00E2-4CCE-ADF1-F32C749D93B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1058445-00E2-4CCE-ADF1-F32C749D93B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1058445-00E2-4CCE-ADF1-F32C749D93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1058445-00E2-4CCE-ADF1-F32C749D93B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1058445-00E2-4CCE-ADF1-F32C749D93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D903BB7-1A80-460F-8F9E-299F257FCEA8}" type="datetimeFigureOut">
              <a:rPr lang="en-US" smtClean="0"/>
              <a:pPr/>
              <a:t>10/11/2014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1058445-00E2-4CCE-ADF1-F32C749D93B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D903BB7-1A80-460F-8F9E-299F257FCEA8}" type="datetimeFigureOut">
              <a:rPr lang="en-US" smtClean="0"/>
              <a:pPr/>
              <a:t>10/11/2014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058445-00E2-4CCE-ADF1-F32C749D93B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sa/url?sa=i&amp;rct=j&amp;q=&amp;esrc=s&amp;source=images&amp;cd=&amp;cad=rja&amp;uact=8&amp;docid=ge_hlJVM7uga3M&amp;tbnid=2ZoCBISNerQkpM:&amp;ved=0CAcQjRw&amp;url=http://dissertationhelponline.blogspot.com/2011_07_01_archive.html&amp;ei=uFYdVKmrIM6rPOqegdgP&amp;psig=AFQjCNGSLP43dNoc6UB5WSnvM8f1jvfNQw&amp;ust=1411295150587838" TargetMode="External"/><Relationship Id="rId1" Type="http://schemas.openxmlformats.org/officeDocument/2006/relationships/slideLayout" Target="../slideLayouts/slideLayout1.xml"/><Relationship Id="rId5" Type="http://schemas.openxmlformats.org/officeDocument/2006/relationships/hyperlink" Target="mailto:dr.taher_m@yahoo.com" TargetMode="External"/><Relationship Id="rId4" Type="http://schemas.openxmlformats.org/officeDocument/2006/relationships/hyperlink" Target="mailto:momarar@cu.edu.e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sa/imgres?imgurl&amp;imgrefurl=http://www.toonpool.com/cartoons/reading_4459&amp;h=0&amp;w=0&amp;sz=1&amp;tbnid=ow2ivp8kUljNzM&amp;tbnh=220&amp;tbnw=229&amp;prev=/search?q=reader&amp;tbm=isch&amp;tbo=u&amp;zoom=1&amp;q=reader&amp;docid=JEWBj8opvAPS4M&amp;hl=en&amp;ei=6F_MUb7RGKnJ0AWN14D4Dw&amp;ved=0CAEQsCU"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hyperlink" Target="http://www.google.com.sa/url?sa=i&amp;rct=j&amp;q=no+reader&amp;source=images&amp;cd=&amp;cad=rja&amp;docid=h2h4wbZ8c3Q7oM&amp;tbnid=NIRx6DdrbncdcM:&amp;ved=0CAUQjRw&amp;url=http://blog.eogn.com/eastmans_online_genealogy/2011/10/e-readers-get-heavier-with-each-book-but-not-much-heavier.html&amp;ei=mmDMUYXDGszy0gWnyoGQBw&amp;psig=AFQjCNGH5rCzViohm-6xWo6yXozYaNRZ0w&amp;ust=1372434918190336" TargetMode="Externa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google.com.sa/url?sa=i&amp;rct=j&amp;q=&amp;esrc=s&amp;source=images&amp;cd=&amp;cad=rja&amp;uact=8&amp;docid=ge_hlJVM7uga3M&amp;tbnid=2ZoCBISNerQkpM:&amp;ved=0CAcQjRw&amp;url=http://blog.mltcreative.com/blog/B2B-Marketing-Research-Developing-Your-Research-Proposal&amp;ei=a1YdVKZhyZI7yIqBmAE&amp;psig=AFQjCNGSLP43dNoc6UB5WSnvM8f1jvfNQw&amp;ust=1411295150587838"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diagramData" Target="../diagrams/data4.xml"/><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2976" y="1571612"/>
            <a:ext cx="7406640" cy="650242"/>
          </a:xfrm>
        </p:spPr>
        <p:txBody>
          <a:bodyPr>
            <a:normAutofit/>
          </a:bodyPr>
          <a:lstStyle/>
          <a:p>
            <a:pPr algn="ctr"/>
            <a:r>
              <a:rPr lang="en-US" sz="3600" dirty="0" smtClean="0"/>
              <a:t>Developing Research Proposal </a:t>
            </a:r>
            <a:endParaRPr lang="en-US" sz="3600" dirty="0"/>
          </a:p>
        </p:txBody>
      </p:sp>
      <p:sp>
        <p:nvSpPr>
          <p:cNvPr id="21506" name="AutoShape 2" descr="data:image/jpeg;base64,/9j/4AAQSkZJRgABAQAAAQABAAD/2wCEAAkGBxQTEBUSEhQVFhQUGRkYGBgYGBYdGBcYGxUXHBgcFxgYHSkhGB0pHBUYITEhJS0rLi4vHh80ODMsNygtLisBCgoKDg0OGRAQGiwkHCUtMSwtLCw3LjcsLy8wLTc3LSwtLC03LC0sKyw0KywsLC43LC8uNywsLys1LS0sLCwsLP/AABEIAP4AxgMBIgACEQEDEQH/xAAcAAEAAgIDAQAAAAAAAAAAAAAABgcEBQEDCAL/xABFEAACAQMCAwUEBwUGBAcBAAABAgMABBEFEhMhMQYHIkGBMlFxkRRSYXKCkqEjQlOiwRVic7GywiUzY9EIJDRDk6PDFv/EABoBAQEAAwEBAAAAAAAAAAAAAAABAgMGBQT/xAAxEQEAAgEBBAgFAwUAAAAAAAAAAQIRAwQSIUEFIzFRYXGRwQYiofDxsdHhEzM0YoH/2gAMAwEAAhEDEQA/ALxpSlApSlApSlApSlApSlApSlApSlApXRd3ccSl5XVFHVnYKB6moNrne9p0GVjdrhx5RLlf/kbC/LNBYFKrLsr3xwXVylvJA8BkO1GLqylvINgArnp586sxTmg5pSlApSlApSlApSlApSlApSlApSlAqp+8jthctqCaXYyi3OMzTnquVDBU8wdpHTmSwAxzq2K83drNPurzWLy6sV4ggmVBtOCzBFUqn1iChJ5+6gkF9Hqeln6RBey3aIN0sU2SGUe1tyxwQOfLB5efSra7MdoIr22juIT4XGccsqf3lb7QeVUrFZXNyqQpaTadaRnfdTXDOCw24YBpAOqlh6+Xnn6HcW7zNLod7HaTFiHtLjlBMVyA0a8yMgZ5ZPwqC8qw9S1SG3TfPLHEvvdlUemTzqo+2GuaxHblrqeG1G4KDbBTuG1skl2LDmABgr1qqm0me7LyJMbpkG4lmkL4yPN8jOWHLd51Reevd9Wnw5WHiXLD6g2p+d8Z9AarnXe+m/myIBHbKfqje/53GPkoquJ4WRirqVZSQQwwQRyII8jXfpumzXDbYIZJW90aM3z2jlQfeo6nNcPvnlklb3yMW+WenpXQKsTQe5fUJsNMY7ZD13Hc/oicvmwqxtB7l7CHDTGS5b3Odsf5Exn1JqDzukhB3KcMpBBHkw5g/MV647J6sLm1inXpKit8CRzHocio53ldkoW0aeK2hjjMQEqLGirzQ5YYUdSu4etR7uD1rfaSWxPOB8r9yTLD+YP+lBb1KClUKUpQKUpQKUpQKUpQKVo9d7X2Vp/6i5iRvqbsufgi5b9KrrXu/aJcrZ27yHyeU7F+IUZYj44oLhrU632ltLQZubiKP7GYbj8FHiPoK82693naldZDXBiQ/uQAxj82S5+darQdFkuOLcFTIIsE7j7bHONzMeajAzjnzHQHNBe2r9uZby3ZNHjZpHITjSYQRowP7UKTu28iASBg45Hlmn+2WspbRQ6dYylhbuZJrhGIMtwRglWU+yuSPl7snE7P389xK8G5gtwjx5QFdrYDRgkdAXRVI9x+FRAjHx86g2Goa/dTrsnuZ5V+rJLIy/JiRWuApXOaokHZUGaZ7ZmJNxE0a7j0cYkj6nA8cYHrVs9lewUtlG/Fu4rdJMF+KyE4GcjAICZ5c9x6DlVDg1m2Wn3N2+Io5Z3/ALoZj6ny9aC+7yTs8mDc3MNyykt13qWOMnZENp6DrmtnpPepoy4hhkEKdBiFkjHyXCj44qqdG7nbyTBuHjt19xO9/wAqHHzYVPtC7p7GLBZJLlx5yHwfkTA/MTUFr2t0kiLJG6ujDKspBVh7wRyIrtrU6DppgXYiJHEByjUAAHPkF5DzrbVRw6AggjIIwQehB61527D503tA9mT4GZ4Ofu9uE/LaPxV6Lqhu/rTjBf299GMGQDmP4sLKVz9pUj8tQXrC2RXZWq7Oais9vHMvsyorj4MAa2tUKUpQKUpQKUpQQLvP7wf7NEccUYknlBYbidiKCBlsc2JJ5AY6HnVH6/3h6jdZEly6of3Iv2a/y+Ij4k1ZP/iF0glba6Ucl3Qv+LDIf5XHqKrHQuwd/eAPb27GNukjFVTrgnLHn08gaio1558z1P8A3rgn31dmhdxHRry5+KQr/wDo/wDRasXQO7/T7TnDbIX+vJl39C+dvTyxRHmzQux19eYNvbSMpx4yAiYPnvfAI+FXBoHdt9Esv/OXYhUZeQqQoTKruUO3LGVznHyrf96XeCulwqkah7mUHhqc7UUct746jPIDlnn7jVCXD6rrMu4ia4weWBiJPsHRF6/GqJlrXbfS7MldOt/pU4PKecsY0b60aHHPIz4Qo+01UbuSSScknJPvJ61auhdyFw4DXc6QDllEHEfHuJBCg+pqxNA7q9Pt8MIDO4/fmO4fk5J+lQeddH0G5um220Ekp6HapIHxboPU1YGidyt0+GupY4B5qP2j/DwnaD6mvQUFhgBRhVHRVAAHwA5CshLVR5Z+NBWuhd1Onw4PBa4cfvSnK/kGF+eandppOxQihI0HRUUAfJcCtqBSmBjR2CDyz8f+1ZKrjpyrmlUKUpQKg3fLo/0jSZSBl4Csy/BTh/5C1Tmuu4hDoyMMqwKke8EYI+RoKv7itX32JgY87dyo+43iX9Sw9KtSvPfdo7WGtS2Tnk2+Hn5tGd0R9Vz+avQMTZFIH3SlKBSlKBSlKCOd4ejfS9NuIQMtt3p99CHX9Vx61EO4PWeJZy2xPOB9y/4cmT/rD/pVpVRXZX/hvaWS29mKZmjA8isgEkJHwPh9TUlV60riuaqI3qPZK1muzdS26yzAKoaTLBVXoFQnaOZJzjNbmO0wAOQA6ADAHwHlWXSpgdSwqPKuyuie6Csq+bZPwVRlmP2DkPiRUcbvAtGMi27NcGJd8jRj9lGuM5edsRqMBiOfPBqrMTGJlKq5qAXfeCRNlYmEEEzQzll5sGgL27xk4IDEAdCCHUg1suxXaqS8YiSNFVokmiZS3iViQw2OA+FIA34AbJwBiiJbSlKBSlKBSlKBSlKChO+myNpqsN7GCOKFk5fxIWUHn9q7B86urRL1ZYUkQ5V1Vl+DAEf51EO+7R+PpbSAZa2YSj7vsyfytn0rE7ktY4uniInxW7GP8PtJ+jY9KgsulKVQpSlApSlAql+/jTmiuLW/j5MPAT7njYSRHP5vkKuiop3oaP8ASdLnQDxxgSp790Z3YHxUMPWpKw32iaitxbRXCezKiuPxKDj+lZtVv3F6xxdPaAnxW7kD/DfxL+pYelWRVQrX61I6xgo23xKGIxkKTjPMEDBIJODyBrYV1zwh1ZGGVYEEe8EYNBE9HEqXXFnDRszC32tIXDDaWMke7ngvgDAHLy5Vl3OgN/aPGRV+jz2zQXC5x7LZiIXz5PIvwreW9jHHzVQD5sebH7znmfU182V5xAzj2ASFP1gvJj8Mg494GfOsaxu8G7VtOpM3xiOEcOxGdO7ARKkfHlkkYRQxSbTsSb6O+6B2Ay29eXMNUl0/SYICxghii3nL8NFXcfe20DJqHWneZHMLdoIJWEztG8Z2rPHIY99vlS23ZIoYh846fbjXa724lkDKInht9pSbKxNcI3EaKVQpuFKlTt2sqybtw5eRyaVmswAyTgVoLvthbKF4LG6di4CWxSR/AAZCQGwNoZeWcncuASRUI7O6HcyuIbhbh1jtprdjccXgCdHKxSKjECRJImOduemD1rZ6L3eSiU3E85inKoN1uwLBwhR23yR7SHXb4OGAu1cdM0G97I63PNNdQ3KojRSAxjo5hkG+IsvvC+En3g9Kk9azTuz9vCY2jiTfFGIlkIBl2DyMh8R55J59Sa2dApSlApSlB0X9qssTxOMrIrI3wYEH/OqE7pLlrPVprKQ43b4zn+JEx2n1Xf8ApXoKvP3e3bGx1yK9TkJNk3LzaNgsg9VC/mqSL/jbIr6rC0q5EkaspyrAMD7wQCP0NV92q7x57a8lhjjhaOIgeIPuJ2gnmGx1OOlY31K0jMvq2TY9XarTXSjjEZWdSsPR7wzW8UzKFMiK5AOQCyg4B9azKzji+a1ZrMxJSlKIVwygjB6GuaUFH935/s7X5rM8o5C8QH/2QkfhyPWrwqmO+iza3vrW/jGCcZI/iRMGX5qcfhq39OvFmhjmQ5WRFdT9jKCP86kLLIpSlVEU7TwSl32NGTsDKkxPCI5q4HParKSrbiDzOOlZugwhbd4IjlEGIm57TuTnhiMHD7umRgitzLboxUsqsV9kkAlc9cE9KwtU1ZI8IHTjOyoiEjO5jgEjOcDmT9grHERO83Ra16xpREdv3ny4+soVp3dVHwbbjXFyJ4VjEjRSna3DwURMqNiK2dpADYJycnNTLT+ztvCF2xhmRmcSSftJN7nLNxHy2T8fdUb7YdrJ7a5+jI0EWYOKkkqySNMwJBjjhiIJbkD1PI9Dio9qXbuW5t0XdDHDOsEc5j8UkIuF2FxIXCoyy712bXOEJJXpWTStIXsfj/aJ+yIEniHgJUMA/PwnDA8/IitPqfbK0gfhs5ZsoG2I7rHxCBHxGUbUDEgAkjPoagFjpN9ctblkkkECqLiK63LDJPbs6nGUwwdJtyuAwzGuegIkWhd3oSOdZm2pdRvG8MZO2IGd5IhE5HLhrJtHLHIcuWKCO9pO3t0J42ijKPscIgkZ45DKDGocbVjaSO4EKnaWUcQjd7WJZ3dX1zIJeO8rpiNkMse1kZgd8Zfhx7yMAkBMKTjc3lutK7LWluQYoV3D2WbLsoJyQjPkouee1cDPlW2eVQQCQCxwoJGScE4Hv5Amg+6UpQKUpQKrXv40fi6aJ1GWtpAx/wANvC/6lW9KsqsPWdPW4t5YH9mVGQ/BlI/rQQfuY1njabGpPigJhPwUAp/Iy/Kqx7R3PEuJ5PryyH0Ltj9MV992esPZy31q5w3Dlx9k0RKHHxBP5awLyADOM/Ovh2u3ZDqvhvSmI1NTyj9/Z6S0aPbbQr7o0HyQVmVjaaTwY89di5+O0ZrJr7Y7HL3nNpKUpVYlKUoIb3s6R9I0uUgeKDEy/g9r+QtWH3LatxtN4R9q2cx/gIDJ6YYj8NTueIOrIwyrAgj3gjBqle62Q2Wsz2LnwvvjH2tG26M+qbvmKnNeS7aUpVR13EW9GQkgMCMg4IyMcj5GoSlgWYYctsV8QpGP2VzgJuDABVUYJG4jqefOp1XTc3SRgF2VcnAyep9wHmfhUmsS2aeramcc4x6/o193oyzT2t0+5JbbeQARgiSPa6N7x0PxUV9WPZ61hkaWKCJZGLMXCjdlyS3i6jJJ5V8adqgnuJFQsFgCggqylnfJyQwBwAOXvJPuFQHVO2l3HczbpdgtLlVlhS1do/opKkyy3HiwTG24BcEEHkw50icsb0mvCfP1WrWJc6lDG6xvKiuwJVCwDMB1Kr1PpVUQ9pb6/UxrJtJ/aPDEpMsWyTaUbgzKwjIcHJdHYoSo2kis/TOxV5MRLcFFDGLCuZS6CCRuHLjiMWdkIIV3O0nnnpVYt3d94sfFighhcyzNEF4v7NQsu7hyMObBTtIwQG9nl4hUa1fU5r1MGXfcwyvKLOGMiaDgylWBlDhhvhZlBI8RYFcdKz9R07T7KcrMzzXEUb3MYlYqiRCcSSc4EzIysnE8YZjtHPly2Ws94WxJJLe2aWMOYUmyux51XcEKg7wp5qHxjdjyIJDddlbB7UzQM37IyF7YM5ZxGyIXU7iWwshb38iK2tlqsckssKkiSAgOpBBAYZVhn2lPPDDlkEdQaqTtBqNzJOjSyb43gBjngQRjh3RRolPEcrjiwCIlmXIkUnHOpD2P0a7hvIHki4cZS5jwFRSsWYHjEoid0B4hl2gMeR8uYoLHpSlApSlB5/7xNB4OvM6jCTxmce7dzRx8wD+KtXFFvlRPruq/NgP61afe3CgSCTH7QF0B/uMAWHzRarzsvBv1C2X3yoT8Ad39K87aOOrEO16Ej+nsFr+c+kfw9BoMAD3VzSuM16LinNKUoFKUoFUr3s27Wmq298nINsc483iYbh6ptHzq6qg3fHpXG0xpB7VuwlH3cFX9NrZ9Kk9iwmlrcLJGsinKuoZT7wwBH6Gu2oR3Patx9MRCfFbkwn4KAU/kYD0qb1UK1Wv2gdVZgxCkq4TdvMbja23Z4uR2Ny5+GtrSixMxOYR3s/pskZT2yBxN8kpXiSb2DDwrnptA5kefLnWH2j2wXIEEKy3WpDhFZHKwlIY3YtJgHOFYjAGTkCpdWo7RaAt0sZ3vFLC/Eilj27o2wQeTAqwIJBUggipEYjELe83tNrdso1p3bKTiNYm2jhuY1lj5PmESpCkkKr4QSjxksOhGwjHnUY0vtHe6kSN8sUdwCgiRf/baPk6ScLwYYHMjSEZyuzoam+ld39rGr8YG6aVxLIZwjBpRnDhAoVCAxXAGMcqlUcYUYUAAdABgfIVWKtOznYi5G1yUttjkqjQ25Zo5Iik8bi2KptJ2lTknw8+uKkmidgrS24ZVXYxYxukfYWVNiuYgdhcJhd2M4AqU1xmg6haps4exeHjbswNu33bemPsruqG3feHAlw8Kji+GPhGNgeLK0xiaMFsKCrbSTkjBPuqNXvbW4F7NFmSBXaJXyEka04bBZ2jADKylZIX3EEDcSRQWrJIFBZiABzJJwAPtJ6ViW+qxPJwkcM3DWUbclTGxIVgw8JyQehqoNeE80UslywmSRHitJmZoiHhlZ0mESjDM+VHgXxGMctrVMuwWhSw3U8xieGB4oRHGxXCO26WZYwpJEYeTkGxglgBgUE6pSlBWfe7P44U9ys3zIA/0mot3fR51KI/UDt/KR/urbd6U+b0j6iIv+pv91Qi21f6Lc202eSzLu+4Qwf8ARs150/Nr/wDXb06nofzrP1/L0op5VzXRZyZWsivRcQUpSgUpSgV0XtqssTxOMrIrIw94YEH9DXfSgpPucvGtdTubCTI3b15/xIXI/Vdx9BV2VRveXGbDXYb5BhH2SnHmUOyYeqbfnV3xSBlDKchgCD7wRkVIWX3SlKqFdVzOEQu3QfP7AB5knkBXNyW2Nsxvwduem7HLP2ZqF3FzNLKmRMVjH0nd4eFIihSqAKOTbj7LZI2gg1ja2G7R0t+Z7ojM+Ud3ikGp9pra3uILaZ9ktzkRAg7SR5b/AGQckDGeZI99Ra170oS06PEUkinMEal0HEAD+Ms+1UGYnHU88AZJxW37admRfC2ZQrcOTLEkqTBIhWTYwBIYeB1xjmo51rdM7sYFWIzySSSx8T9orGNmLTmVX3IdwkUsw3Aj2299ZNKKX/ae5lukcztbqZYZIoyoE4tLktBLhWGHaN49/ssFyTuYYrM//nNRmkuVnQyyJIkVrdu4RoVjfIl2jGQyMNxQZYhlPLFWbp2kQwIqRoBszhj4nyzbmJdsszMxLEk5JOa7ItQiaR4g68SPaGXzG4ZXr7xzoIfD3dK3BS5nMsFrvECBAjBXOQJJAcsVIQqV2kFQTmpRpehwQAcNMtlm3uS8hZgAxMj5YkhVHXoAPKtFrPbiELIlszSSx9SiBlVhlth3Ec2CMARkDIJ8s4uh9uHmuo0kiMcFwSsJ2MSx2b0JlDlfEgY7do2+80E5pSlApSuCaCje3Vxvvpz7nK/lAX+lRLX9JZ7BrkZKwzIjDy2yIef5go/FW31mffNI/wBZ2PzYmpr2L0MXWiXkJ6ztIqn3MsabD6MK83Q+bVz5u36W6ro6KeFY+/RIO6zWfpOnQOTllXhv96Pwn5gA+tTSqL7h9VKyT2j8jylUHyYeCQf6P1q81PKvScQ5pSlApSlApSlBXfffpHF04TAeK2cOfuMCrj9VP4a2fdPq/wBI0uHJ8UOYW/BgL80KmpNq1gs9vLA4ysqMh+DKR/Wqf7j79oL26sJOROSB/wBSJij/ADGPy1Oa8l10pSqhWrTQot2W3uMsQjuTGu5i3KP2TgnkSCR762lajtFCzKmG2gttPXaC4whZQRvAfaMHlgmixGZZiXYMvCTB2Ll8fu5OFXl5nBPwH21Fe1XbR7O/jiZENsIhJO+SJEDymNWUZwVU4LDGcHI6YOR2XiKTEnh8SUuJRDkxoECiLmOSjCty65f41srrsvby3v0yVFkcQrCquqsqAO7FlyOTHfjPuFY1mZjMtmtWtbbtZzjn3zz/AI8EHv8At5cvCkoVUgnaSNOBuedZIZPGpYgrh0VyGVCVAzhqx9L7O3M7yTXAlKqrhJ8HjZicS2c0SsA7uvFmjyQCy4BHM1ZmkaNBax8K3iSJNxbaowNxABPxwMVlLcoXaMOpdQGZcjcFYkKSOoB2tg/Yayalf6B2ASa1tnvQRKF3SRmODJbjNKMuUMic2wVVxy5e/Mv0nszaWxDQW8SOq7A4ReJt6YMhG4jAA5noB7q6NV7X2dvxRJOm+BWZ0U5fwgEgDzbDLy6jIz1qM2nbmZbpra5jEBeR1V5TGDEHg4ltvCMUYNsmXIY81A8+QWEDnpXNUP2fjvbyFQkUzQAyuyxYRg9xht8RkkRMrNHOuee0MCFO4Yu7SkkWCMSnMgRQ/Pd4to3eLA3c/PAz7qDKrE1afh28r/UjdvkpNZdaHtzLt0+4x5pt/MQP61jecVmW7Z6b+tSnfMR9VDztV192EGzTIv75d/m5x+mKpG45V6A7Gw7NPtV/6MZ9SoP9a+DY4+aZdb8S2xo1r3z7SpLWx/ZnabePDFJIH+zhz5D+gfcfw16AtXytVF/4iNG3Q292B7DGFz/dcZQn8Skfiqb92+tfStPgmJ8RTa/308LfqufWvQcYllKUqhSlKBSlKBVFduR/Z3aKK7HKOQpKT5EHMcw+Xi9avWqy7+dH4ljHcAc7d/F/hyeE/wA2w/OpKwsxWyMjoa5qK92WsfStLgcnLovCf70fh/UAH1qVVUK+JolZSrAMp6ggEH4g190oMee5jiUbmVB0AJA9APP0ro0u9M0XGXBV8mP7vRSfjjP2Zx5Vou0dkeJIElMLzKCGC7i428ORMAFjgbWGOhY1udCjKq67GSPdmMMADtKgnw5yvi3Hng8+lY8c+DdMUjTznNpn0x+/srlu02oW0bSTrdNPMHhjQpaNbfSsMyiHhPxCAEYAHOcczmuYtJF/doxa5uoGjeCaaRFiUbkMkeAoQvw3Dc9vhaQDOQcWBZ9l7SKdrmO3jWZiWLgc9ze0R5KT5kYz51uKyaVadn+7Rwqi9lSZSWeRCrs5d0ZZAsjPtRWJLEqgYk4LYqXaf2StotxZWmdwqs87GVmVPYB38sL5cvt6kmt7SgUpSgVHO8CXbYSf3iq/zD+gqR1Du9CXFoo975+SN/3rXrTikvt6OpvbVpx/tH0VFGu+eNFJ8bopz7y4B6eXOvRkaAAAcgBgelUD2Pg4mpWy/wDUDfky/wDtr0BXz7HHyzL2fiW/W0p3RM+v4aDt5o30vTri3x4mQlPvr4k/mAqr+4DWOU9q37pEqj7G8Lj0IU+tXHqWqQ26b55UiX3uwUfr1rz72WuI07SZsm3wSyygEBgOG6M7cmAOFYdfsHvr63NPRoNK6rZ8rXNVHbSlKBSlKBWv7Q6YLm0mt26SxsnwJHI+hwa2FKCl+4TUyk11Yycj/wAxR7nQ7JR/o+Rq6KoftD/wztMk/sxSush92yUFJfk2W+VXxUhZKUpVQpSlApSlApSlApWp1jtLaWo/8xPGh+qTlvRBlj8qrzX++2FMi1geU+TyHhp8ubH5Cpkwtmq9727gcOJM8/ESPd7IH9ar2XtRrmpHEIkjjP8ACThpj7ZX5n0NY76FNZrw7llaWU8ViGZjjG0BmYcz4TWjabdXL1+gtPe26nhmfo+NJ7RiwnF0Y+KVDKq7to3MDgk4PIDPlWZP291nUTttFaND/AQY9ZpOXyIred2mgx3EsryxpIIwm3eAQrEtzAPLOB+tWvBpwAA6AeQ6D4CpsterZ9PX3tstHdER7+6jbHupu7h+LeThWPU5M0mPvEgD5kVY3ZDsFb2RLRKzSMMGRzlse4AclHwHOpuluB5V2AV9OHivmFMDFcV2UoFKUoFKUoFKUoKp7/tH32sNyBziYo/3JBy/mA+dTTu+1n6XptvMTltux/voSjZ9Vz61mdrNJF1ZT256yIQv2MOaH8wFVp3A6scXNm/IqRKgP2+GQehCH1NTmvJcNK4zQmqjmlRnWe3thbZD3CM46pGd7Z9xC+yfjioJrPfMx8Nnb4J5Bpjk+kcZ/wB1TK4XDWj1ntdZ2ueNcRhh+4Duf8q5NU9J/bWo+00qRnyJMMf5RhmHP3GtrpHdMORuZmJ6lYhgeruMn5CmTDYa13zoOVpAWPk0p2j0Vck/MVHJNU1rUfZMqRn6o4Mf5jhm+ZqzNG7FW0GDFAgb6zDc/wCZskelSOOxHnTBlTuld07N4rmfmeZEQySftdxz+VTfRewFpAQUgQsP35PG3oW6emKmaQgeVdmKYMsGKwA61Ce8iBFliJRGzFN7Qz7G0rzHPq361YlVt3qv+3t0weasvIfXkjH+01p2j+3L1Ohf8yvlP6Skfd9pSw2SMBhpgJGPvyPDy8vDipNXVbRBEVB0VQo+AGK7a21ruxEQ+DaNa2tq21LdszkpSlZNJSlKBSlKBSlKBSlKBVC6nL/ZHaJptp4LFnKqObRyqdwXJA5SZ/KKvqtN2i7NW94FFxErlPZJyGGeoDAg45dKkwsSrDVe+KeQ7LO3VCehky7+iIQM+prUvpWsagczvKqHylcxpj/CXr6rVvaX2ahgGIYkjH91QCfieprbR2YFMGVU6P3TRDBnleQ/VQbE+fNv8qnOj9kreD/kwxofrBQX9XPP9akqxgV9UwZYkdkB1rIWIDyr7pVQpSlApSlArCu7XfLExUEJuOTjkccsfP8ASs2lFicFKUohSlKBSlKBSlKBSlKBSlKBSlKBSlKBSlKBSlKBSlKBSlKBSlKBSlKBSlKBSlKD/9k="/>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EG"/>
          </a:p>
        </p:txBody>
      </p:sp>
      <p:pic>
        <p:nvPicPr>
          <p:cNvPr id="21510" name="Picture 6" descr="https://encrypted-tbn3.gstatic.com/images?q=tbn:ANd9GcTb6A5iFm22yuc-n-_jVpa44P-DfwUgX8YpcX2f_4apHpA3O98H">
            <a:hlinkClick r:id="rId2"/>
          </p:cNvPr>
          <p:cNvPicPr>
            <a:picLocks noChangeAspect="1" noChangeArrowheads="1"/>
          </p:cNvPicPr>
          <p:nvPr/>
        </p:nvPicPr>
        <p:blipFill>
          <a:blip r:embed="rId3"/>
          <a:srcRect/>
          <a:stretch>
            <a:fillRect/>
          </a:stretch>
        </p:blipFill>
        <p:spPr bwMode="auto">
          <a:xfrm>
            <a:off x="7562850" y="0"/>
            <a:ext cx="1581150" cy="1590675"/>
          </a:xfrm>
          <a:prstGeom prst="rect">
            <a:avLst/>
          </a:prstGeom>
          <a:noFill/>
        </p:spPr>
      </p:pic>
      <p:sp>
        <p:nvSpPr>
          <p:cNvPr id="9" name="Rectangle 8"/>
          <p:cNvSpPr/>
          <p:nvPr/>
        </p:nvSpPr>
        <p:spPr>
          <a:xfrm>
            <a:off x="2286000" y="2182505"/>
            <a:ext cx="5500710" cy="1846659"/>
          </a:xfrm>
          <a:prstGeom prst="rect">
            <a:avLst/>
          </a:prstGeom>
        </p:spPr>
        <p:txBody>
          <a:bodyPr wrap="square">
            <a:spAutoFit/>
          </a:bodyPr>
          <a:lstStyle/>
          <a:p>
            <a:pPr algn="ctr"/>
            <a:r>
              <a:rPr lang="en-US" sz="2400" b="1" dirty="0" smtClean="0">
                <a:solidFill>
                  <a:srgbClr val="002060"/>
                </a:solidFill>
              </a:rPr>
              <a:t>Mohammed T.A., Omar, PhD, PT.</a:t>
            </a:r>
          </a:p>
          <a:p>
            <a:pPr algn="ctr"/>
            <a:r>
              <a:rPr lang="en-US" dirty="0" smtClean="0"/>
              <a:t>Associate  Professor of Physical Therapy</a:t>
            </a:r>
          </a:p>
          <a:p>
            <a:pPr algn="ctr"/>
            <a:r>
              <a:rPr lang="en-US" dirty="0" smtClean="0"/>
              <a:t>College of Applied Medical Science</a:t>
            </a:r>
          </a:p>
          <a:p>
            <a:pPr algn="ctr"/>
            <a:r>
              <a:rPr lang="en-US" dirty="0" smtClean="0"/>
              <a:t>King Saud University </a:t>
            </a:r>
          </a:p>
          <a:p>
            <a:pPr algn="ctr"/>
            <a:r>
              <a:rPr lang="en-US" dirty="0" smtClean="0"/>
              <a:t>E-mail: </a:t>
            </a:r>
            <a:r>
              <a:rPr lang="en-US" dirty="0" smtClean="0">
                <a:solidFill>
                  <a:srgbClr val="002060"/>
                </a:solidFill>
                <a:hlinkClick r:id="rId4"/>
              </a:rPr>
              <a:t>momarar@cu.edu.eg</a:t>
            </a:r>
            <a:endParaRPr lang="en-US" dirty="0" smtClean="0">
              <a:solidFill>
                <a:srgbClr val="002060"/>
              </a:solidFill>
            </a:endParaRPr>
          </a:p>
          <a:p>
            <a:pPr algn="ctr"/>
            <a:r>
              <a:rPr lang="en-US" dirty="0" smtClean="0">
                <a:solidFill>
                  <a:srgbClr val="002060"/>
                </a:solidFill>
              </a:rPr>
              <a:t>                  </a:t>
            </a:r>
            <a:r>
              <a:rPr lang="en-US" dirty="0" smtClean="0">
                <a:solidFill>
                  <a:srgbClr val="002060"/>
                </a:solidFill>
                <a:hlinkClick r:id="rId5"/>
              </a:rPr>
              <a:t>dr.taher_m@yahoo.com</a:t>
            </a:r>
            <a:endParaRPr lang="en-US" dirty="0" smtClean="0">
              <a:solidFill>
                <a:srgbClr val="002060"/>
              </a:solidFill>
            </a:endParaRPr>
          </a:p>
        </p:txBody>
      </p:sp>
    </p:spTree>
    <p:extLst>
      <p:ext uri="{BB962C8B-B14F-4D97-AF65-F5344CB8AC3E}">
        <p14:creationId xmlns:p14="http://schemas.microsoft.com/office/powerpoint/2010/main" xmlns="" val="3159975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000100" y="1000108"/>
          <a:ext cx="8001056" cy="5090160"/>
        </p:xfrm>
        <a:graphic>
          <a:graphicData uri="http://schemas.openxmlformats.org/drawingml/2006/table">
            <a:tbl>
              <a:tblPr rtl="1" firstRow="1" bandRow="1">
                <a:tableStyleId>{2D5ABB26-0587-4C30-8999-92F81FD0307C}</a:tableStyleId>
              </a:tblPr>
              <a:tblGrid>
                <a:gridCol w="8001056"/>
              </a:tblGrid>
              <a:tr h="2232248">
                <a:tc>
                  <a:txBody>
                    <a:bodyPr/>
                    <a:lstStyle/>
                    <a:p>
                      <a:pPr algn="just">
                        <a:buClr>
                          <a:srgbClr val="002060"/>
                        </a:buClr>
                        <a:buSzPct val="100000"/>
                        <a:buFont typeface="Wingdings" pitchFamily="2" charset="2"/>
                        <a:buChar char="q"/>
                      </a:pPr>
                      <a:r>
                        <a:rPr lang="en-US" sz="2800" b="1" dirty="0" smtClean="0">
                          <a:solidFill>
                            <a:srgbClr val="0070C0"/>
                          </a:solidFill>
                        </a:rPr>
                        <a:t>Research  Proposal  elements </a:t>
                      </a:r>
                    </a:p>
                    <a:p>
                      <a:pPr lvl="2" algn="just">
                        <a:buClr>
                          <a:srgbClr val="002060"/>
                        </a:buClr>
                        <a:buSzPct val="102000"/>
                        <a:buFont typeface="Wingdings" pitchFamily="2" charset="2"/>
                        <a:buChar char="v"/>
                      </a:pPr>
                      <a:r>
                        <a:rPr lang="en-US" sz="2000" b="1" dirty="0" smtClean="0">
                          <a:solidFill>
                            <a:srgbClr val="0070C0"/>
                          </a:solidFill>
                        </a:rPr>
                        <a:t>Title page </a:t>
                      </a:r>
                    </a:p>
                    <a:p>
                      <a:pPr lvl="2" algn="just">
                        <a:buClr>
                          <a:srgbClr val="002060"/>
                        </a:buClr>
                        <a:buSzPct val="102000"/>
                        <a:buFont typeface="Wingdings" pitchFamily="2" charset="2"/>
                        <a:buChar char="v"/>
                      </a:pPr>
                      <a:r>
                        <a:rPr lang="en-US" sz="2000" b="1" dirty="0" smtClean="0">
                          <a:solidFill>
                            <a:srgbClr val="0070C0"/>
                          </a:solidFill>
                        </a:rPr>
                        <a:t>Chapter I: </a:t>
                      </a:r>
                    </a:p>
                    <a:p>
                      <a:pPr lvl="2" algn="just">
                        <a:buClr>
                          <a:srgbClr val="002060"/>
                        </a:buClr>
                        <a:buSzPct val="102000"/>
                        <a:buFont typeface="Wingdings" pitchFamily="2" charset="2"/>
                        <a:buNone/>
                      </a:pPr>
                      <a:r>
                        <a:rPr lang="en-US" sz="2000" b="1" dirty="0" smtClean="0">
                          <a:solidFill>
                            <a:srgbClr val="FF0000"/>
                          </a:solidFill>
                        </a:rPr>
                        <a:t>      Introduction</a:t>
                      </a:r>
                    </a:p>
                    <a:p>
                      <a:pPr lvl="2" algn="just">
                        <a:buClr>
                          <a:srgbClr val="002060"/>
                        </a:buClr>
                        <a:buSzPct val="102000"/>
                        <a:buFont typeface="Wingdings" pitchFamily="2" charset="2"/>
                        <a:buNone/>
                      </a:pPr>
                      <a:r>
                        <a:rPr lang="en-US" sz="2000" b="1" dirty="0" smtClean="0">
                          <a:solidFill>
                            <a:srgbClr val="FF0000"/>
                          </a:solidFill>
                        </a:rPr>
                        <a:t>      Statement of the problem</a:t>
                      </a:r>
                    </a:p>
                    <a:p>
                      <a:pPr lvl="2" algn="just">
                        <a:buClr>
                          <a:srgbClr val="002060"/>
                        </a:buClr>
                        <a:buSzPct val="102000"/>
                        <a:buFont typeface="Wingdings" pitchFamily="2" charset="2"/>
                        <a:buNone/>
                      </a:pPr>
                      <a:r>
                        <a:rPr lang="en-US" sz="2000" b="1" dirty="0" smtClean="0">
                          <a:solidFill>
                            <a:srgbClr val="FF0000"/>
                          </a:solidFill>
                        </a:rPr>
                        <a:t>      Purpose(s) of the study</a:t>
                      </a:r>
                    </a:p>
                    <a:p>
                      <a:pPr lvl="2" algn="just">
                        <a:buClr>
                          <a:srgbClr val="002060"/>
                        </a:buClr>
                        <a:buSzPct val="102000"/>
                        <a:buFont typeface="Wingdings" pitchFamily="2" charset="2"/>
                        <a:buNone/>
                      </a:pPr>
                      <a:r>
                        <a:rPr lang="en-US" sz="2000" b="1" dirty="0" smtClean="0">
                          <a:solidFill>
                            <a:srgbClr val="FF0000"/>
                          </a:solidFill>
                        </a:rPr>
                        <a:t>      Need/ significance  for the study</a:t>
                      </a:r>
                    </a:p>
                    <a:p>
                      <a:pPr lvl="2" algn="just">
                        <a:buClr>
                          <a:srgbClr val="002060"/>
                        </a:buClr>
                        <a:buSzPct val="102000"/>
                        <a:buFont typeface="Wingdings" pitchFamily="2" charset="2"/>
                        <a:buNone/>
                      </a:pPr>
                      <a:r>
                        <a:rPr lang="en-US" sz="2000" b="1" dirty="0" smtClean="0">
                          <a:solidFill>
                            <a:srgbClr val="FF0000"/>
                          </a:solidFill>
                        </a:rPr>
                        <a:t>      Hypotheses</a:t>
                      </a:r>
                    </a:p>
                    <a:p>
                      <a:pPr lvl="2" algn="just">
                        <a:buClr>
                          <a:srgbClr val="002060"/>
                        </a:buClr>
                        <a:buSzPct val="102000"/>
                        <a:buFont typeface="Wingdings" pitchFamily="2" charset="2"/>
                        <a:buNone/>
                      </a:pPr>
                      <a:r>
                        <a:rPr lang="en-US" sz="2000" b="1" dirty="0" smtClean="0">
                          <a:solidFill>
                            <a:srgbClr val="FF0000"/>
                          </a:solidFill>
                        </a:rPr>
                        <a:t>      Definition of Terms </a:t>
                      </a:r>
                    </a:p>
                    <a:p>
                      <a:pPr lvl="2" algn="just">
                        <a:buClr>
                          <a:srgbClr val="002060"/>
                        </a:buClr>
                        <a:buSzPct val="102000"/>
                        <a:buFont typeface="Wingdings" pitchFamily="2" charset="2"/>
                        <a:buChar char="v"/>
                      </a:pPr>
                      <a:r>
                        <a:rPr lang="en-US" sz="2000" b="1" dirty="0" smtClean="0">
                          <a:solidFill>
                            <a:schemeClr val="tx1"/>
                          </a:solidFill>
                        </a:rPr>
                        <a:t>Chapter II: Review of literature  </a:t>
                      </a:r>
                    </a:p>
                    <a:p>
                      <a:pPr lvl="2" algn="just">
                        <a:buClr>
                          <a:srgbClr val="002060"/>
                        </a:buClr>
                        <a:buSzPct val="102000"/>
                        <a:buFont typeface="Wingdings" pitchFamily="2" charset="2"/>
                        <a:buChar char="v"/>
                      </a:pPr>
                      <a:r>
                        <a:rPr lang="en-US" sz="2000" b="1" dirty="0" smtClean="0"/>
                        <a:t>Chapter III: </a:t>
                      </a:r>
                      <a:r>
                        <a:rPr lang="en-US" sz="1800" b="1" dirty="0" smtClean="0"/>
                        <a:t>Methodology &amp; data collection procedures </a:t>
                      </a:r>
                      <a:endParaRPr lang="en-US" sz="2000" b="1" dirty="0" smtClean="0"/>
                    </a:p>
                    <a:p>
                      <a:pPr lvl="2" algn="just">
                        <a:buClr>
                          <a:srgbClr val="002060"/>
                        </a:buClr>
                        <a:buSzPct val="102000"/>
                        <a:buFont typeface="Wingdings" pitchFamily="2" charset="2"/>
                        <a:buChar char="v"/>
                      </a:pPr>
                      <a:r>
                        <a:rPr lang="en-US" sz="2000" b="1" dirty="0" smtClean="0"/>
                        <a:t>Chapter IV: Results </a:t>
                      </a:r>
                    </a:p>
                    <a:p>
                      <a:pPr lvl="2" algn="just">
                        <a:buClr>
                          <a:srgbClr val="002060"/>
                        </a:buClr>
                        <a:buSzPct val="102000"/>
                        <a:buFont typeface="Wingdings" pitchFamily="2" charset="2"/>
                        <a:buChar char="v"/>
                      </a:pPr>
                      <a:r>
                        <a:rPr lang="en-US" sz="2000" b="1" dirty="0" smtClean="0"/>
                        <a:t>Chapter V: Discussion </a:t>
                      </a:r>
                    </a:p>
                    <a:p>
                      <a:pPr lvl="2" algn="just">
                        <a:buClr>
                          <a:srgbClr val="002060"/>
                        </a:buClr>
                        <a:buSzPct val="102000"/>
                        <a:buFont typeface="Wingdings" pitchFamily="2" charset="2"/>
                        <a:buChar char="v"/>
                      </a:pPr>
                      <a:r>
                        <a:rPr lang="en-US" sz="2000" b="1" dirty="0" smtClean="0"/>
                        <a:t>Chapter VI: Summary and Conclusions </a:t>
                      </a:r>
                    </a:p>
                    <a:p>
                      <a:pPr lvl="2" algn="just">
                        <a:buClr>
                          <a:srgbClr val="002060"/>
                        </a:buClr>
                        <a:buSzPct val="102000"/>
                        <a:buFont typeface="Wingdings" pitchFamily="2" charset="2"/>
                        <a:buChar char="v"/>
                      </a:pPr>
                      <a:r>
                        <a:rPr lang="en-US" sz="2000" b="1" dirty="0" smtClean="0"/>
                        <a:t>References</a:t>
                      </a:r>
                    </a:p>
                    <a:p>
                      <a:pPr lvl="2" algn="just">
                        <a:buClr>
                          <a:srgbClr val="002060"/>
                        </a:buClr>
                        <a:buSzPct val="102000"/>
                        <a:buFont typeface="Wingdings" pitchFamily="2" charset="2"/>
                        <a:buChar char="v"/>
                      </a:pPr>
                      <a:r>
                        <a:rPr lang="en-US" sz="2000" b="1" dirty="0" smtClean="0"/>
                        <a:t>Appendices </a:t>
                      </a:r>
                      <a:endParaRPr lang="en-US" sz="1800" b="1" dirty="0" smtClean="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Rectangle 6"/>
          <p:cNvSpPr/>
          <p:nvPr/>
        </p:nvSpPr>
        <p:spPr>
          <a:xfrm>
            <a:off x="1142976" y="214290"/>
            <a:ext cx="7786710" cy="584775"/>
          </a:xfrm>
          <a:prstGeom prst="rect">
            <a:avLst/>
          </a:prstGeom>
          <a:solidFill>
            <a:srgbClr val="FFC000"/>
          </a:solidFill>
        </p:spPr>
        <p:txBody>
          <a:bodyPr wrap="square">
            <a:spAutoFit/>
          </a:bodyPr>
          <a:lstStyle/>
          <a:p>
            <a:pPr algn="ctr"/>
            <a:r>
              <a:rPr lang="en-US" sz="3200" dirty="0" smtClean="0">
                <a:solidFill>
                  <a:schemeClr val="bg1"/>
                </a:solidFill>
              </a:rPr>
              <a:t>How to Write a Good Research Proposal </a:t>
            </a:r>
            <a:endParaRPr lang="en-GB"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Line 2"/>
          <p:cNvSpPr>
            <a:spLocks noChangeShapeType="1"/>
          </p:cNvSpPr>
          <p:nvPr/>
        </p:nvSpPr>
        <p:spPr bwMode="auto">
          <a:xfrm>
            <a:off x="0" y="980728"/>
            <a:ext cx="9144000" cy="0"/>
          </a:xfrm>
          <a:prstGeom prst="line">
            <a:avLst/>
          </a:prstGeom>
          <a:noFill/>
          <a:ln w="38100">
            <a:solidFill>
              <a:srgbClr val="FFC000"/>
            </a:solidFill>
            <a:round/>
            <a:headEnd/>
            <a:tailEnd/>
          </a:ln>
        </p:spPr>
        <p:txBody>
          <a:bodyPr wrap="none" anchor="ctr"/>
          <a:lstStyle/>
          <a:p>
            <a:endParaRPr lang="ar-SA"/>
          </a:p>
        </p:txBody>
      </p:sp>
      <p:sp>
        <p:nvSpPr>
          <p:cNvPr id="41987" name="Rectangle 3"/>
          <p:cNvSpPr>
            <a:spLocks noChangeArrowheads="1"/>
          </p:cNvSpPr>
          <p:nvPr/>
        </p:nvSpPr>
        <p:spPr bwMode="auto">
          <a:xfrm>
            <a:off x="395536" y="188640"/>
            <a:ext cx="8424936" cy="707886"/>
          </a:xfrm>
          <a:prstGeom prst="rect">
            <a:avLst/>
          </a:prstGeom>
          <a:noFill/>
          <a:ln w="9525">
            <a:noFill/>
            <a:miter lim="800000"/>
            <a:headEnd/>
            <a:tailEnd/>
          </a:ln>
        </p:spPr>
        <p:txBody>
          <a:bodyPr wrap="square">
            <a:spAutoFit/>
          </a:bodyPr>
          <a:lstStyle/>
          <a:p>
            <a:pPr algn="ctr"/>
            <a:r>
              <a:rPr lang="en-US" sz="4000" b="1" dirty="0" smtClean="0">
                <a:solidFill>
                  <a:srgbClr val="0070C0"/>
                </a:solidFill>
              </a:rPr>
              <a:t>Title </a:t>
            </a:r>
            <a:r>
              <a:rPr lang="en-US" sz="3200" dirty="0" smtClean="0"/>
              <a:t> </a:t>
            </a:r>
            <a:endParaRPr lang="en-GB" sz="3200" dirty="0"/>
          </a:p>
        </p:txBody>
      </p:sp>
      <p:sp>
        <p:nvSpPr>
          <p:cNvPr id="6" name="Rectangle 3"/>
          <p:cNvSpPr>
            <a:spLocks noChangeArrowheads="1"/>
          </p:cNvSpPr>
          <p:nvPr/>
        </p:nvSpPr>
        <p:spPr bwMode="auto">
          <a:xfrm>
            <a:off x="214282" y="4143380"/>
            <a:ext cx="8424936" cy="584775"/>
          </a:xfrm>
          <a:prstGeom prst="rect">
            <a:avLst/>
          </a:prstGeom>
          <a:noFill/>
          <a:ln w="9525">
            <a:noFill/>
            <a:miter lim="800000"/>
            <a:headEnd/>
            <a:tailEnd/>
          </a:ln>
        </p:spPr>
        <p:txBody>
          <a:bodyPr wrap="square">
            <a:spAutoFit/>
          </a:bodyPr>
          <a:lstStyle/>
          <a:p>
            <a:pPr algn="ctr"/>
            <a:r>
              <a:rPr lang="en-US" sz="3200" dirty="0" smtClean="0"/>
              <a:t> </a:t>
            </a:r>
            <a:endParaRPr lang="en-GB" sz="3600" dirty="0"/>
          </a:p>
        </p:txBody>
      </p:sp>
      <p:sp>
        <p:nvSpPr>
          <p:cNvPr id="16" name="Rectangle 3"/>
          <p:cNvSpPr>
            <a:spLocks noChangeArrowheads="1"/>
          </p:cNvSpPr>
          <p:nvPr/>
        </p:nvSpPr>
        <p:spPr bwMode="auto">
          <a:xfrm>
            <a:off x="428596" y="2214554"/>
            <a:ext cx="2880320" cy="646331"/>
          </a:xfrm>
          <a:prstGeom prst="rect">
            <a:avLst/>
          </a:prstGeom>
          <a:noFill/>
          <a:ln w="9525">
            <a:solidFill>
              <a:srgbClr val="FF0000"/>
            </a:solidFill>
            <a:miter lim="800000"/>
            <a:headEnd/>
            <a:tailEnd/>
          </a:ln>
        </p:spPr>
        <p:txBody>
          <a:bodyPr wrap="square">
            <a:spAutoFit/>
          </a:bodyPr>
          <a:lstStyle/>
          <a:p>
            <a:pPr algn="ctr"/>
            <a:r>
              <a:rPr lang="en-US" sz="3600" dirty="0" smtClean="0"/>
              <a:t>Read  </a:t>
            </a:r>
            <a:endParaRPr lang="en-GB" sz="3600" dirty="0"/>
          </a:p>
        </p:txBody>
      </p:sp>
      <p:sp>
        <p:nvSpPr>
          <p:cNvPr id="17" name="Rectangle 3"/>
          <p:cNvSpPr>
            <a:spLocks noChangeArrowheads="1"/>
          </p:cNvSpPr>
          <p:nvPr/>
        </p:nvSpPr>
        <p:spPr bwMode="auto">
          <a:xfrm>
            <a:off x="6000760" y="2285992"/>
            <a:ext cx="2880320" cy="646331"/>
          </a:xfrm>
          <a:prstGeom prst="rect">
            <a:avLst/>
          </a:prstGeom>
          <a:noFill/>
          <a:ln w="9525">
            <a:solidFill>
              <a:srgbClr val="FF0000"/>
            </a:solidFill>
            <a:miter lim="800000"/>
            <a:headEnd/>
            <a:tailEnd/>
          </a:ln>
        </p:spPr>
        <p:txBody>
          <a:bodyPr wrap="square">
            <a:spAutoFit/>
          </a:bodyPr>
          <a:lstStyle/>
          <a:p>
            <a:pPr algn="ctr"/>
            <a:r>
              <a:rPr lang="en-US" sz="3600" dirty="0" smtClean="0"/>
              <a:t>Not Read  </a:t>
            </a:r>
            <a:endParaRPr lang="en-GB" sz="3600" dirty="0"/>
          </a:p>
        </p:txBody>
      </p:sp>
      <p:sp>
        <p:nvSpPr>
          <p:cNvPr id="10" name="Rectangle 9"/>
          <p:cNvSpPr/>
          <p:nvPr/>
        </p:nvSpPr>
        <p:spPr>
          <a:xfrm>
            <a:off x="285720" y="5072074"/>
            <a:ext cx="8858280" cy="1200329"/>
          </a:xfrm>
          <a:prstGeom prst="rect">
            <a:avLst/>
          </a:prstGeom>
          <a:solidFill>
            <a:schemeClr val="bg1"/>
          </a:solidFill>
        </p:spPr>
        <p:txBody>
          <a:bodyPr wrap="square">
            <a:spAutoFit/>
          </a:bodyPr>
          <a:lstStyle/>
          <a:p>
            <a:pPr algn="just" rtl="0"/>
            <a:r>
              <a:rPr lang="en-US" sz="2400" b="1" dirty="0" smtClean="0"/>
              <a:t>Titles that make no sense or fail to represent the  subject  matter  adequately</a:t>
            </a:r>
            <a:r>
              <a:rPr lang="en-US" sz="4800" b="1" dirty="0" smtClean="0">
                <a:solidFill>
                  <a:srgbClr val="FF0000"/>
                </a:solidFill>
              </a:rPr>
              <a:t>?</a:t>
            </a:r>
            <a:endParaRPr lang="en-US" b="1" dirty="0" smtClean="0"/>
          </a:p>
        </p:txBody>
      </p:sp>
      <p:sp>
        <p:nvSpPr>
          <p:cNvPr id="12" name="Rectangle 11"/>
          <p:cNvSpPr/>
          <p:nvPr/>
        </p:nvSpPr>
        <p:spPr>
          <a:xfrm>
            <a:off x="3929058" y="6072206"/>
            <a:ext cx="4781754" cy="523220"/>
          </a:xfrm>
          <a:prstGeom prst="rect">
            <a:avLst/>
          </a:prstGeom>
          <a:solidFill>
            <a:schemeClr val="bg1"/>
          </a:solidFill>
          <a:effectLst>
            <a:outerShdw blurRad="50800" dist="50800" dir="5400000" algn="ctr" rotWithShape="0">
              <a:schemeClr val="bg1">
                <a:lumMod val="85000"/>
              </a:schemeClr>
            </a:outerShdw>
          </a:effectLst>
          <a:scene3d>
            <a:camera prst="perspectiveRelaxed"/>
            <a:lightRig rig="threePt" dir="t"/>
          </a:scene3d>
        </p:spPr>
        <p:txBody>
          <a:bodyPr wrap="square">
            <a:spAutoFit/>
          </a:bodyPr>
          <a:lstStyle/>
          <a:p>
            <a:pPr algn="ctr" rtl="0"/>
            <a:r>
              <a:rPr lang="en-US" sz="2800" b="1" dirty="0" smtClean="0"/>
              <a:t>Discuss with co-authors </a:t>
            </a:r>
          </a:p>
        </p:txBody>
      </p:sp>
      <p:sp>
        <p:nvSpPr>
          <p:cNvPr id="14" name="Rounded Rectangle 13"/>
          <p:cNvSpPr/>
          <p:nvPr/>
        </p:nvSpPr>
        <p:spPr>
          <a:xfrm>
            <a:off x="1428728" y="1071546"/>
            <a:ext cx="7072362"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To help readers to Decide  whether to</a:t>
            </a:r>
            <a:endParaRPr lang="en-US" sz="2800" dirty="0"/>
          </a:p>
        </p:txBody>
      </p:sp>
      <p:pic>
        <p:nvPicPr>
          <p:cNvPr id="168962" name="Picture 2" descr="http://t3.gstatic.com/images?q=tbn:ANd9GcRIzPbtDkrEl-FNV7zTJgPTKQKgYZtrAUf7mMK9X_oE3SzTRweG9XCImlxT">
            <a:hlinkClick r:id="rId3"/>
          </p:cNvPr>
          <p:cNvPicPr>
            <a:picLocks noChangeAspect="1" noChangeArrowheads="1"/>
          </p:cNvPicPr>
          <p:nvPr/>
        </p:nvPicPr>
        <p:blipFill>
          <a:blip r:embed="rId4"/>
          <a:srcRect/>
          <a:stretch>
            <a:fillRect/>
          </a:stretch>
        </p:blipFill>
        <p:spPr bwMode="auto">
          <a:xfrm>
            <a:off x="785786" y="2714620"/>
            <a:ext cx="2181225" cy="2095501"/>
          </a:xfrm>
          <a:prstGeom prst="rect">
            <a:avLst/>
          </a:prstGeom>
          <a:noFill/>
        </p:spPr>
      </p:pic>
      <p:sp>
        <p:nvSpPr>
          <p:cNvPr id="168964" name="AutoShape 4" descr="data:image/jpeg;base64,/9j/4AAQSkZJRgABAQAAAQABAAD/2wCEAAkGBhMSERMUExIVFRUVFBcYFRUWGBIVHBkZFhQXGhUWFxgXHCceFxkjGhgUIDAgJCcpLS0sFR4yNTArNSYrLSkBCQoKDgwOGg8PGjUkHyQuLzUtLCwsKS80LjQpLCkpLDUsMiktNSkqLywsLCwsLCkpLCwpNSwsLDIqKiwsLDIsLP/AABEIALQBAAMBIgACEQEDEQH/xAAcAAEAAgIDAQAAAAAAAAAAAAAABgcFCAIDBAH/xABIEAABAwICBwMIBwYDCAMAAAABAAIDBBEhMQUGBxJBUWETMnEiQlJygZGhsRQjJDNDYtGCkrLBwvBEg/EVU2OTorPS4TRUc//EABoBAQADAQEBAAAAAAAAAAAAAAACAwQFAQb/xAAxEQACAgAEAggFBAMAAAAAAAAAAQIDBBEhMRJRBRMyQWGR0fAUInGhsVKBweEVQvH/2gAMAwEAAhEDEQA/ALxREQBERAEREAREQBEUM2ibTafRcdjaSocPq4Qfc+Q+az4nhzAElr9NwQPiZLKxj5nbkTXGxe62QH94kDMhe5aYaf1lqK2odUTyF0hOByDQDg1g81o6fNX9sc2pfTmClqXfao2+S4/jMHH/APQDPmMedgLRREQBERAEREAREQBERAFhtNa4UlJLDFUTNjfOSGbxsMOLjk0XsLnC67tZNYYqGmkqJjZkYvbi4+axvNxOC1G1r1mlr6qSomPlPPkt4MaO6xvQD34nigNywV9Ws2zjbNPQbsNRvT0uQF7viH5Ce838p9hC2K0Jp2CrhbNTyNkjdkW8Dxa4ZtcORxQHvREQBERAEREAREQBERAEREAREQHGVpIIBLSQQCLXGGYvhgtRtourlVR10rap7pXPJe2c3+taTg7oeBbwtbKy27Ud151Lh0nSuhlwcLmKS2Mb7YEcwciOI9iA0+XdRVj4ZGSRuLHscHNc02IIyIXr1g0BNRVD6edu7Iw48iODmni0jEFY5AbV7LtpDNKQWfZtVEB2rMt4ZdqweieI4HDlecLSzQOnZqOeOeB+7JGbg8COLXDi0jAhbX6h67Q6TpWzR+S8WE0d7lj7ZdWnMHiOoKAkiIiAIiIAiIgC4veACSQABck4WAzJXJUtt32kdm06Pp3eW4faXA91pxEQPN2Z6WHEoCDbX9oh0jU9nE77LCSI/wDiOyMp+TeniVXyIgOcURc4NaCXOIAAxJJNgAOJutp9k2oP+zKT6z/5E1nTY4NsPJjHDybm54knhZQXYPs4vbSNQ3D/AAzCPfMfiG+08leaAIiIAiIgCIiAIiIAiIgCIiAIiIAiIgITtP2cs0pT+TZtTGD2Mh48TG8+ifgced9Wa6hkhkfFKwskY4te12BBGYK3cVY7Ytlwr4zU07ftUbcWj8Zg831xwPHLlYDWpZ7UvXGbRtS2eE3GUkZJ3ZGXxafmDwKwb2EEgixBsQcLEZgrigNz9WtY4a6nZUQOux4y4tcO8xw4OH94FZRam7NNoUmi6m+LqeQgTR9OD2/nHxGHhtTo7SMc8TJYnh8cjQ5jhkQf7yQHpREQBEXg07puKkp5KiZ27HG27jxPJoHFxNgBzKAjm0/X5ujKQuaQaiW7YGHnxkI9Ftx4kgcVqnVVT5Hue9xc97i5zibkkm5JPO6zGuetsukat9RLhfCNl7hjB3WD5k8SSVgkAU32VbPnaTqhvgimiIdM7Le5RA83ceQueSjWrugJa2pjp4W3fI63Ro85zuTQLk+C251S1Xi0fSx08IwaLucc3vPee7qT7gAOCAysELWNa1oDWtADWgWAAFgAOAAXNEQBERAEREAREQBERAEREAREQBERAEREAREQFK7bNle/v19Izyhd1TE0d4DOZo9IecOOed70Mt41rvtn2WfRXuraVn2d5vKxo+6cT3gOEZPuJ5EICpFZGyHaedHy9hO4mkkdjmeycfPH5T5w9vjW6IDeGKUOAc0gtIBBBBBBxBBGYsuS1u2a7Z5KGL6NNGZox9yd/dLObLkG7eXLwynzdurONG//AJrD/SoSsjHRs0VYa21ZwWfkWkStZ9s20f6fUfR4HfZYXGxGUsmRf1aMQ32nis7tF23meldTU8T4XSYSPLmkiMjFrd3IuyPS/PCmFJNNZopnBwk4y3QX1rSSABcnIBfFO9lb6OnqBVVjZHdnYwMawOG//vHXI7vAc8eCOSW57Cudjygs2XLse2dDR1N2szftUwBffONmYiHXi7rhwVhqBt2z0B4Tjxj/AEK7Rti0d6co/wAp6j1kOZd8Lf8AofkybooYza7o0/jPHjHJ+i7W7V9Gn/EW8Y5f/FOOPMj8Nd+h+TJciirNqGjT/im+1sg/pXaNpGjf/uR+3eH8l7xR5keps/S/JklRYSh10opnhkdTG9zjYNBzJyGWefuWbXqeexCUXHRoIiL0iEREAREQBERAEREARFwnnaxpc9wa0YlziAAOZJwCA5ooNpvatTxginb25GHaX7OIHrIe8ejQVWmsOv8APU3Ekpc0/hs3oovaAd+X9ogdFTO6MTdRgLbe7JeJbWm9o1LAXNY4zyNzZFYhvryE7jB4m/RVnrPtMnqWujLg2NwLXQw5OBFi2SZwu4EYEMA8VCpqpzgAT5IyaAGtHg0Ye3NdSyTvlLY7dHRtVestWRzS2j+zdvNHkOOGeH5cVj1MZYg4EEXBzUY0hQmJ1uB7p/vitFNvFo9zl9IYLqX1kOy/t/R5Vl6XTe7GQ7FwHknn4+CxCK6cFNZMw03zpecGcnvJJJNyc1xRc4YS9wa0XJUtilJyfiz0aNoTI63mjvH+XipO1oAAGAGQXVSUojaGj2nmea7lzbbON+B9bgsKsPDXtPcIiKk3BEXOKIuNgL/yHMngOqA4L1QURJaCHEu7sbRd7vAeaOp9yy2rWrE1XJuUzN4g+XM4ERx+GGLvjyAzVy6v6iQUEMhb9ZM5jt+Z/eOBuG+i3p7yVorpc9e452Lx8KNFq+Xr7zMFqHszdC6OoqjZ7DvRQMPkxm1t55899v8AU8LIXxuQX1b4xUVkj5m66d0uKbCIikVBERAEREARFitOa001G288zWE5Mze71WDEpnkepOTyRlV5NJaVhp2F80jI2ji4gewcz0CrLWLa5KbtgYKdvpyjflPVsINmftlV1pDT0kr99znPf/vJT2jv2QfIjHRo9qzzvjHY6dHRllmstF79/wAFqaf2vNAtSxixymnuxviyMeXJ8Aq203rZLUuvK90xvh2lgxvqQt8keLrlYN7y4kkkk5kkknxJXFZJ3SkdujA1U7LXmdk07nm7nEnhfh0AyA6BdaIqTaEREAXVU0wkaWn/AEPMLtWN0xpDcG43vEY9B+pU4JuSSKMRZCutys2/JgZY91xFwbG1wuCIusfFvfQLOaAibYuvd/HoP/awa7aapLHBzcx8eirsi5RyRpwl0abVOSzRLkXTSVQkaHD2jkeS7ly2mnkz7GMlJKUdgi5RxlxsBcngF7aCgdJI2OFhmmdk1ou0deTrcz5I6olmJSUVmzzMgw3nndbw5u9UcvzHDxU91N2ZS1YbJODBTYEMFw+TkTfED8x9gGalmpeytkBE9WRNPgQ0+Uxh9vfcOZwHAcVP5JA0EuIAAuSTYADMknILbXRlrI4GL6Sb+Wrz9PU8+jdGRU8bYoWNYxuTWi3t6nqVDdoO0eKlY+CK0lQ5paQD5Me8LXcR53Jox52Uf132rukJp6Am2IdOMCefZeiPzn2WzUU1Q1OmrZLRYNB+tqSCWtvmI79+Tr14ZmU7c3wwKaMEkuuxGi5c/r7zPZoTTulp5BDFUzvlI7t22jHpyuLfJ8P9FfaxWrurUFFF2cDbDNzji559Jx4n4Dgsqra4OK1ZkxV8bZfJHJBERWGQIih+tW0+lonOj8qaZucbLANPJ7zg09Bc9F45KKzZOuuVj4YLNkwUd09r7SUp3HP7SXhDEO0ffkQMG+0hVRpjaHV1bTd5Yw3+ogO5h/xJT5R8AMeii0jpbFrYyxpzaxpx9ZwuXe0rNPEL/U61PRbetry8PfvxJzrFtVqZLtY4UzPRjIkmPi/uR+zEdVBZtKOLi5t2k5vJL5HetI7H3WXkMLh5pHsP6LiskrJS3O3Thq6llFBERVmgIiIAiIgCIvj3gAkmwGZQN5HRW1YjYXHPgOZUXllLiSTcnNd+kK0yPvwHdHT9V5V0qa+Ba7nyePxfXzyj2Vt6hd9LRukJDRkLrriiLiABcnJSihpBG0NGfE8yvbreBabnmBwjxEteytyKubY2OYXxZ/S+jd8b7R5QzHMfqsApV2KazRTisNLDz4Xt3M9NDWmN1xlxHMfqpZStD2h97MPHieYaOJ+A5qFLO6n6UghqYvpTXPpt76xrTY25i2JAOYGYuq7aePVbmrBY50fLLs/gnuqup9RpB27C3s4AbSTOxGHC/wCI78osBx5q7tV9UKegj3YW+UR5cjrF7z1PAdBgFkdFGHsY+w3OxLQY+ztu7pGG7bCywmuOvcGj2eUd+YjyIQcT+Zx8xvX3XUoVxrWbK78TbipcEVp3JfzzMvpnTcNJEZZ3hjBzzJ4NaM3OPIKj9cdfp9IFzW/U0rT3b58jKR3jyYMPHNYjTmnZ66UTVLybm0cbep7sTcbDhvG5PU4KwtR9lt9yeuYABjFTcG9ZeZ/L7+Qpc5Wvhjsbq6KsFHrLdZdy9PXYwWo+zh9ZaSUOipc+Uk9uXos6+6+YumhoI4Y2xxMDGNFmtaLABdwFsAvq0QrUFocvEYmd8s5bcgiIrDMEREB01lQI43vOTGucf2QT/JUPqHq0zSE1RLUbzmts4ta7dL5ZnOIBdmBmSrx01EXU87Rm6KQDxLCAqo2MVbQ2pZ5zTDLb8jd5rz7Lg+1UWJOcU/E6OGk4UWyjvp+SSHYrQkYumB47rxbwAc04DqvFPsMg8yqmb6zYnfINVmA3yX1T6qHIoWNvX+7Klm2ISj7uu9jmPH8L14Z9j2kB3aiJ3QulHzaQroRRdEORaukcQu/7IoifZbpQeZE/wdF/UAsfNqFpJudFveqInfwlbDoovDxLV0rct0vL+zWmo1cq2d+glH+VN/TgsfLCW9+BzfHtW/NbTL4W3zUfhlzLl0vPvj92aq9pH6Lv32/zan1f5x+4f0W0E+iIH9+GN3rMYfmFjp9SKB/eo4PYxrflZQ+GfMtXS8e+H3NcNxnpO9rP0cVHtO14J7NjrtGZsRc8vAK2ts0ejaCIQwU7RVSi4LXP+qZfF5G9a5xAHieGNHKddHC82UYvpHrYcEM1nuERWBs12UzaSa+YvEUTDZrnNLu0fxAAIwHE8zbnbSzkRSbybyMJoTQzmt3y27nDAXaSAel73KyZpH+g73FWBNsPqx3Z4HePaN/pKx1Tsi0hGC4NicACTuyAYAdQFz5wsk82j6nD4jDVQUITREWUrs3eQBm5wI9wzJ6BYfSugnPL5II3uaxpdLYXs0ZyOtg1v93Vm6E2RVssoFQOxjGJfvNeSOTACcepwHXJXDoPVqnpIeyhjAae9fEvwsS8nvFWUVyTz2MnSGKpnDgXzPw7jTBFZ+2LZcaGQ1NM37LI7Fo/BeT3fUPA8MuV6wW04BPdRtrNVQQPpmlrmO+6c+57Fx7xaOIPI4A48wfXDTTVE9rOqKmU33Cd4k+lIenLIDOwwVbq49guu8EMjqSZrWySkCKc5nlC4nIXxb1NuSpsq42tTfhcYsPGS4dX3++4snUfZwyktPORLUnzs2x4ZM68N73WCm6IrIxUVkjJZZKyXFN5sIiKRWEREAREQBa9aZ1erdH1rzAyZtnuMMsTXOBY5xIF2gjIgFp5LYVFXOtTNWGxLob0zT3TKCi2i6QpyWPlkYRmySKKzTxAaQ0tHS6ydLtoqh3hA/xjlZ8WOIVzTU7Xizmhw5EA/NYqr1MoZe/SQHqGNafe0Aqvq5raRpWKw8u3V5EEpdtp8+mYerJrfB7B81lqbbFTHvwVDfVEcg/6H3+C9tVsl0a/KFzPUkkHzJCw9VsOpj93UTM9bs3/AMgfimVq5M94sDLua9/Vmdh2o6PdnM6M8pI5WfNqydLrlRSdyrgPTtGA+4kKuqjYnUN+6rWno5sjP4XOHwWJq9lOk23sIZfBzDf99oKcdi3ie/D4SXZsy+v/ABF3w1LHi7XNcObSD8l2rXWbUvSERuaF/jGD84nLqGmq2nwLqyG3AyTtHukaQvOvy3ie/wCOUuxYn7+psesDrrrdFo2kfUSYkYRsvYveR5LB8yeABVM0+0+tjF/pjyBn2kcMnvIsVBNdteqnSUjTO8FsYLY2tG6MTi/d9I4e4K2FinsZMRhJ4fLia1MTpvTUtXPJPM7ekkdvOPyAHBoFgByC8KLnFEXENaCScABjdWGTckGoepkmk6tkDLhnelktgxgOJ8TkBxJ8VtronRUdNDHBC0NjjaGtA5DieZOZPElVdsx1g0Vo2lbF2xEz7One+OQXfbug2PktyHtPFT+l15oJO7WQ+14b/FZRUovZlsqbI9qLX7Mzq6K/7qT1HfwlKeujk7kjH+q5rvkUr/upPUd/CVIqOyLujwHyWM1j1ngoYu0nfa/dYMXPPJo4+OQ4rBa57RoaBnZttLUFotHfBmGDpCMvVzPTNUrpXSctTIZ6qQuLsuFx6LBkxg55eJVFlyhotzpYTASu+aWkfz9PUyetuuE+k3HtD2dO04RXO6ORefxH/wBgDNV5pjQEkLRKGP7B7i2ORwsCW5tvlcfryKujUfZi+p3J6tpjgGMcAu0vHN3FrT+87oFaGmNWaeppXUskY7Et3Q1oDd23dLPRI4LymM8+KRPHWUZKqpbd/vc0xX1rrYhSHXrUqbRlU6GTFpuYpLYSMvgejhkRwPSyjq0HKNjtje1P6YwUlU77SweQ8/jNA/7gGfMY81aq0ipKt8T2yRuLHscHNc02IINwQea2i2V7SWaTg3ZCG1UQHasy3hl2rByPEcCeoQE7REQBERAEREAREQBERAEREAREQBfC26+qvdsG0P8A2dTdnEftM4Ij/I3J0viMh1x4ICutuuuUMkv0Onjj+rd9fK1rLl4/CDgL2bx64cMajXJ7ySSTcnEk43XFBmFb2ouxGeelZVPlEL5BeONzHE7hGDyQ4FpdmBY4W5rFbGtnP0+o7edl6WF2IOUr8xH1aMC72DitmQF40msmThNwkpR3RSlTsh0izuTRSDlvvHwe2wWIq9nuk2d6kD/V7F38JBWwaKh4eB0I9KXLfJ/t6GslRoWeL7yilZ13J2/EXC+Q6wSswbUVMeFrCZxH7pstnF5qrRsUn3kUb/Wa13zCj8Plsy7/ACil24J/v65mscQD3+SHzSPd5LSLlziczYkvPT3q3tRdlwiIqK0CSbAtjNi2PkXcHPHLJvDmppRasUsMnaxU8TJLW3msa02OdrZLJqVdCi83qVYnpGVq4YLJe/sERFoOWR/XbU2HSVM6CUWOcUgGMb7YOHMcCOI9i1P1j1emoah9PO3dew+xw817Txaea3QUM2m7O49KU9hZtRGCYZPnG78h+Bx53A1PXv0HpuaknjngeWSRm4PzaRxaRgR1XRpCgkglfFKwskY4te04EEZhWLsu2PyV5bUVIdHSg3AxDpujeTObvdzAF6aha4s0nRsqGtLHX3ZGG9mvaBvBpPebiCD1xxUiXRQUEcMbYomNZGwWaxosABwAXegCIiAIiIAiIgCIiAIiIAiIgCw+tGqdNpCExVMYcPNcMHMPpMdwPwPG6zCIDVXaFsoqdGOLxeamJ8mZo7t8hKB3T1yPwWC1M1Tl0jVx08QzxkfbBjAfKef5DiSAtxJoWvaWuaHNcCC0gEEHMEHAhYXVrUqkoDMaaIM7Z287G9rZNbfJgxIHUoD3aC0JFR08dPC3djjbYDiebieLibknmV70RAEREAREQBERAEREAREQEV1i2a0VbVRVM8d3x4EDBsgHdEo84NP6G4wUoYwAAAAACwAwAAyAHALkiAIiIAiIgCIiAIiIAiIgCIiAIiIAiIgCIiAIiIAiIgCIiAIiIAiIgCIiAIiIAiIgCIiAIiID/9k="/>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68966" name="AutoShape 6" descr="data:image/jpeg;base64,/9j/4AAQSkZJRgABAQAAAQABAAD/2wCEAAkGBg8QEBUQEBQRFRQVFRUVFRQUFBQPFBQWFRQVFBQQFxUYHCYgGBojGRUUHy8gIycpLCwsFx4zNTAqNiYsLCkBCQoKDgwOGg8PGiwlHyQpKSkvKSopKSowNS0sKSwvNC0qLCwsKSwpKiwsLCwsMiwtLCwsKiwpKSwvKSksLCwsLP/AABEIAOEA4QMBIgACEQEDEQH/xAAcAAEAAgIDAQAAAAAAAAAAAAAAAQYFBwMECAL/xABCEAABAwICBgYHBQcFAAMAAAABAAIDBBEFIQYSMUFRYQcTIjJxgSNCUnKRobEUU2KSwWOCorLC0eEkM0PS8CU0g//EABsBAQACAwEBAAAAAAAAAAAAAAAEBQMGBwIB/8QAMxEAAgIBAQYDBgUFAQAAAAAAAAECAwQRBRIhMUFRBmHwEyJxgZHBMqGx0eEUI0JS8bL/2gAMAwEAAhEDEQA/AN4KURAERQgJRQpQBFClAEUKUAREQEKURAEREBClEQEKURAEREAREQBERAEREAREQBERAEREAREQBERAEREAREQBERAEREAREQBERAEREAREQBERAEREAREQEKURAEREAREQBERAERV/SHTWjohaV95N0TO0/wAxsb5kLzKSitWzLVTO6W5Wm32Rn7rjmqWMF3ua0cXENHxK07jXSxWTXEAbA3iLPk/Mch5BU6sr5ZjrSvfIeL3F/wBVCnmwX4VqbNi+F8ixa3SUfLm/2/M3zV6eYbF3qmI8mEyfy3WOk6VsMHryHwjd+q0gijvOn0SLmHhXFS96cn9F9jdzOlfDD68o8Y3foshSdIGGSZCojB/HeP8AmAC0CiLOn1SPs/C2K17s5L6P7HpmnrI5BeN7Hji1wcPiFy3Xmamq5IjrRvew8WOLD8lbsF6VK6CwlLZ2fj7L/wA4/UFSIZ0X+JaFPk+Fr4LWmSl5cn+xuu6lVnR3T+jrbNa7q5D/AMclmk+6djvLPkrKFNjJSWqZrF1FlEtyyLT8yURF6MIREQBERAEREAREQEKURAEREAREQELjnqGMaXvcGtaCS4mwAG0kqKmpZGx0j3BrWglzibAAbSVpLTjTmSueY4yW07T2W7C8j13/AKDcsF1yqWr5lpszZlmfZux4RXN+upmdL+lN8hMNCSxmwzbHu9z2Rz2+C149xJJJJJNySbkniSdq+VsLRDosfMBNW60bDm2EdmRw4vPqDlt8FVf3MiRv7eFsant/6fr6IpGGYTPUv6uCN8juDRcD3jsaPEhXnCehyd1nVMrYx7EY6x3gXGwHzW0aDDYYGCOFjGMGxrRYePM8yuzZT68OEfxcTU8zxLk2vSn3F9X9SoUPRXhkfeY+U8ZJHH+Fth8llYtCsObkKWDzYHfVZq6wmPaaUNFlPM0P+7b6SQ/uNzHibBSlXFckihszL7OM5t/Nn3JofhzsjS0/lG1v0WNq+jPC5B/s6h4xvez5Xt8lRdIOmyd920UQiH3ktpJPEMHZb5l3kqBNpLWunFS6onMw2Sa5DgOAtkB+EC3JfXXF80Y45t1b92cl8GzaeK9DO00s59yYD+dg/pVGxvRiroz/AKiJzW7njtxnweMvI2PJZ3R3pvqYrMrYxM37yO0Uo5lvdd/CtmYFphh2ItLYZWPJHaheNWS28GN20eFwotmHXLlwLzD8SZVL0m99efP6mggr1oj0nzU5EVXrSxbA/bIwf1j5/RZvS7oricHTUVo3C5MTjaM226pPcPLZ4LVRH/tqr5RsxpG4VW4e2qWmuXTqvgelqKujmjbLE5r2OFw5puCuwtB6H6ZTYfJvdC4+kj/rbwd9VvPDsRiqImzRODmPFwR9OR5K0ovVq8zRdqbKswJ6PjF8n9n5nZREUgqAiIgCIiAIiICEUqEBKIiAIiqvSFpL9ipDqG0svYj4jLtSeQ+ZC8zkopyZmx6J32xqhzb0KR0naYmeQ0kLvRRn0hHrvHq+60/PwCoKm62F0V6ICV/22YdhhtC07HPG2Twbu5+CpFvZFh0+Uqdj4fDp+b9fRGZ6Puj0QBtVVtBlOccZFxFwc4e3/L47NgrG4tpHSUgvPKxp3N7zz4Mbdx+CouNdLTzdtJEGj7ybM+IjabfF3luV1XWoLdicyy8yzJsdtr4v1ojZM87WNL3ua1oFy5xDWgcSTkFTMc6WKKC7YNaof+DsRDxkIz/dBWrcWxioqna1RK+Q3uA49lvusFmjyCxr1k0ITs7Fgx7pHxGqu3rOpYfUhuy44GTvH4gclUX/AFzPM8TxK53rgevpjbbOBy4nLlcuJy+g4nLj1iCCLgg3BGRB4gjMFdiKne82YCT9PE7vNd2koNQ3dYndbMD+6j3XRqjqy12bs23Pt3Icur7Gdh0vxJ9Kaaaoe9htk6xfb2DJ3iORv+ix8bC4ho2kgAbLkmwC43vAFzkBtWAxKofNkTqRDjkXc7KqhGeTPVnQb8jG2JjKEFx6Lq33ZZ6ykkhkdFK0se02c12RBVq6O9MDRzCGU+gkNjwjechIOWwH47lVtEKY11NUNY575aRrJG6xLnPhN2vYL59khrh4kb1wL5OEsezVHvFyKds4bjNceTXZ90enmm6lUnou0mNTTdRIbyQWbntdGe47ytbyHFXVXEJqcVJHOMrGnjXSqnzTJREXsjBERAEREAREQBERAQVozpLxv7TXPaDdkPo28Ljvn82X7q3RjFcIIJZj/wAcb3/laSvN0khc4udmSSSeJJuSq/OnpFR7m4eFsVTtne/8Vovi/wCP1OzhOGvqZ44I+9I4NB22HrO8gCfJbE0trq2i1aWI9TTBobEYxque1rRrXkzIde97WO/mun0O4UH1EtS4ZRtDG+9JtP5W2/eV602hBp2yGHr2xyNc9g73V2c15bzAdfy3bV6w4bte91ZG8TZbuyfYp8IfqzTEm0k3JO0kkkniScyfFcLlY8Z0dAj+1Ujutpnet68R9iQbrcfjbK9cep0Jqa1Rp8otPicD1wvXM9cL17PhwPXA9dsQOcCRYNG1xIa0eLjksdVYtBHkz0zuObIh/U/5BfNT6lqfbKdz76oyG0nJo5lxyC6k9fBGbC8z+DbtjB97a7yt4rG1uJTTkB5uPVY0arRyDRksvhOECPtv7+4ez/lR7rlVHV/Qt9mbLszrN2PLq+38napGSEB0pA3tjaNVjOeqNruZuV2JJA0FzjYDaSkkgaC5xsBmSVVcVxV0x1W31AchvPMqrhCeRPV8joGRkY2xsdV1r3ui6t9368js4lj4dkwXHE7PGyw0kr5DmSSshQYDJJmchxKzUdJT0wzzd8T8N3mrJShWt2Jo1ld+XY7b3xfrl0LZ0CTNpqx4ma4OqGCOJ2WrcEvLTvzsLHlzXZ0+0f8AsVa5rRaOT0kfABx7TB7rrjwIVZ0VxCWXEqRseX+piIAzNg8FxJ9263N0u4T1lG2cDtQvFz+CQhhH5tQrFdH2tTfYsdl3f0OdGPSXB/b8zXWhGNfZK2KQmzHHq5OGo/K58DY+S9ABeYV6H0SxL7RRQSnaYwHe83su+YKxYM+DiT/FWMlKGQuvuv7fczCIisjSgiIgIupUIgJREQBFClAVXpOqdTDZbesWM+Lxf5ArRS3R0vO/+PA4zM+jlpdU+c/7nyOj+F4JYbl3k/0Rurolo9TDw/fJLI74ERj5M+auUsYcC05gggjiDkVXujptsMpvcJ+L3Kxq0qWkEvI0TPm55Nkn/s/1NQVsEuD1bxRnrYWsa6aE5hsbiWta8DZlscBlcZZ6rmIaOQVsRq8N/wD0pvXjO2zR/Tv9U7lZNOcCmNTHVUZtN1b9Zv3jYywaoBycS15u094N5BU+hMnWGrwwdXUMBM9FmWyNB7ToWnvsvtjObTsOwmJNuE+HD11MMoKcdSsugOZNmgd5zjqNHiTv5bVi6vG4Y8ox1rvaddsY8G7Xedlsytwmi0ghdLBqw1bf9yM5Xdsucs8xbXtfc4XFhqTF8AnppXRTN1C02Otl/wC3bL33XCl12qfDr2IjhunRr8RlmN5HE22DY1vINGQXBFSOdnsHE5fDiubWY02aNd3EjK/Ju/zWYoaEt7chu/5N5BfLro1R1ZabM2Zbn2bseEVzfb+T5w/CWR9o5u4nd4Bd17w0XOQC+wL7FElKO9KbAbBe3xO/yVK3K6W9I6Q/YbMoVVS49F1b7swlTFNVOsAWsG7eeZ4LuwYVBALvsT8fltK5KjFLDViAA42t8AubBtFKutOs0WYdsslw3nq73eSlSsUI8XojVbVrN22vi+r5/Lt8DoVWLOOTOyPn/hZPAtA6uqs9w6qM567wdZw4tZtPibBXzA9CaSks4jrpR67wLA/hZsb45nmuTHNLIoLtHpJPYacm++7Y3w28lVWbQlOW5jx1ff19yJZekuHA7GiejlPQVEJpw4yOe2Nz3HWc5rr64tsAtnlbYthaUUYmoqiM+tDJ8Q0kfMBa46MNJOvr3x1GoXmNzobCwj1SA9rRfMlrr6xzs12wGy2vUNuxwO9pHxCusGq2FOlstWynst1tUl00PMoO9bn6IqrWoCw+pK8eTgHfUlaYK2z0MO9BUD9q35s/wo2Hwt0+J0DxEt/Z+8+8X9f+mxkRFcnNQiIgIRLqUAREQBERAUvpaivhxPsyxn5kfqtKL0DpzQ9dh9QwbRGXjxZZ/wDSvPyqM5e+n5HRPC1muLKHaX6pG9ujScOwyC3q67fyyOCtC170N4hrU0sB2xyaw92Rv/Zrvithqype9Wn5GlbSrdWXZF/7P8+JWsfp5IZxXMAe1rNR7Sbarb3c4E5N2DtbrZ5Eubg9JNGGVbRXULiydp1uz2HFzduXqyDYQduYPO64vHM6CQU5a2UtOoXAOAPgcvjkqTTS/ZB19MD1LLR1EDj2oXMAbZx4AbH7t/YIMcTKho95EWuTT4Fap3fbZg+NwpMVjubjsRVlhncbBIQMxncbQR3a50l4x9s6vronRVcV4porGxzBa9p4HWOV8rbxYnY2l2jtNXQGshcGPZdxffqyC3M3zGq8HmPoVrfGtIJqxsQqOre+IFolDNWR4vkXHw8N+WZUeN6hpItcHZctoT0hwX+Xl8CvYdhwj7Ts3fTl4rvKCbKKWgnqX9XCxzzy2N5uccm+ZUeUnZLekb/rj7MoVcNF65s+ZMQazJmZ9o7PJMOwWqrX+iaXZ5vPZjb4u2eQzV1wXo4ijs+rd1jvu23EY947XfIeKtZcyNlhqsY0bBZjWgfIBRLc6EPdr4s1TIznOTlHi+7KzgnR9TQWfP6eTgRaJp5N9bz+CzmJYtFTt1pXBo2NaNrrbmtGZ8tir+MaagXbTWP7Vw7I91p73icvFUeuxVz3FxJe47XuNz4Dly2clihi3ZD3rnou3rkU1uRx7ssGOaYSygtYTFHyPpHeLh3fBvxVSnrTsbkPmkNPLM/VYHPdy3cydgCsNBoxHHZ05EjvYHcHj7Ss17LGjokYYV2XMynQvgc0uINqgPRQtfrOJAu57CxrQNp7xN9nZ2remIS6kMj/AGWPPwaStcdGwca1xGTW07w4DIDWki1B/DJ8Crb0gYh1OHTuvYuZ1bfGQhnyBJ8lZY9u/Tv6aczw6H7dVLjq0vqaDB3rbvQ1Falmd7U1vysH91qJbz6MaHq8NiO+QvkP7ziG/wAIaoWGtbdTfPEs1XgqHdpfTj9i2IiK4ObhERAQiIgJREQEKURAfErA4EHYQQfA5Fecccww01TLAfUeWjm3a0+bSCvSBWrOmDALOZWsGRtHJ4i+o4+Vx8FCzK96Gq6Gz+GstU5LrlymtPmuX3K/0aY0KavYHGzJh1TuAJzjP5sv3lvMFeYgbZjI8RkRwIW/NBtJRXUjXkjrWWZKPxAd+3Bwz+I3LHhWarcZL8UYTjNZMVwfB/HoWElUXFKZ0TpsTpi24e7rWOOrHUQsa1hzOWsC11nb9nBXHEJ4mRPdMWiMNOuXZDVtY3WiNINJXzN+zRPf9ljceqa7vFo7ged4aMhfYLb1ky57sUij2XsyzOs0jwiub9dTix7HGyveym146ckERE8BkCPZBvqjOwy2AAY6goJZ5GxQtL3uOTR9eQ5r4pqWSV2rG1znWJs0XNgLk+AC2FgOHmgijrqZwmjc20+WqWG/aY4bWtBtntaRc3acqnRy4m8ZeXRsmhVVL3ui+7MVhPR7ez6t+WfomXaciRZ7jmNmwfFW+mpo4mCOJjWMGxrRYePM89q4KvH6ca8usQ1zyWtIPWElrS9oaMzZ5cLjLZnvVVxjSWSS7QTGz2Wn0jvecO74N+JUOyq26bivwo0q7Mna9+16tmbxbSSKG7W+kkHqtOTffdsb4ZnkqLjWPSTH0jta2xjco2+W88zcrrVE5OQyHAZLjosIlnzaAGb5HZN8vaPgptWNVQt7r3ZCc52PRGMnmc45555AceAG8rL4fos91nTksb7A/wBx3j7P18FnaDCoafNg1n75Hd7waPVC7dPSyzPEcTXSPPqt229pxOTW8zYLxPKlJ7tSJdeKoresZ1Y2MiZqRtDGjbb6uO88ys/o7oVPV2kfeKE565HbeP2bTu/E7LgCrTo70fxwkS1WrLIMwzbFGd1ge+R7R8gFcLKZj7O4793F9v3Md2bot2rgu50MIwOnpGakDA0HvHa55HrOcc3HxWu+mPGgXRUbT3fSyeJu2MeNtY+Y4rY+LYpHSwvnlNmMbc8TwaOZNgPFeeMWxJ9TPJPJ3pHFx4Dg0cgLDyUvLmoQ3F1LTw5hO/J9vLlHj8/XE4qOkdNIyJgu57msHi4gD6r0jQUjYYmRN7rGtaPBot+i1L0S4B1tQ6qeOxCLN5yOFvk2/wAQtwr5hV7sXLuZPE+WrL40x5R5/F/wSiIp5qgREQEWUqEQEoiIAiIgIK6mK4ZHUwvgkF2vaQeI4EcwbHyXcUL41rwPUZOLUo80eb8bweSknfBKO007dzmnuvHIj9V3NE9JpKCoErblh7MjNmuz/sNo/wArbOnmhra+HWZYTxg6h2aw2mNx4HcdxWj54HMcWPBa5pIc0ixBG0EKltrlRPWPyOnbPzKtq4rrt56aSX3XrgyzabacSV79Rl2U7T2WbC8j/kf+g3LA4XhctTK2GFpc92wbgN7idwHFdRbw6OcKooqUSUz2yufbrJNjtb7stObAOHnmlUJZE9ZM+Z2TVsfFUaY+S+Pdv1qY3RvCW4RJ1U4YRNbVqgLDWtnA+/dF9h37+X3jWHS4fK6spG68T/8A7FP6rhs1m8HcD5HIi10r6COeN0UrQ5jhYj9RwKrNJVvo5BR1Z1ondmCZwyLdnUyfEDPz2gqTdR7P3ocjnNl875udj1bKNpEymsyoordTMCchZzHA9uFwObSCb23ax3AXrJY57tVgLnHcMz4ngOZsFddKdCY4ZzIyR7WSi5Y0ZXaRfaT2rEDWts255npRQMjbqxgNG/i48XHaSoF2TGvguZlqpc+PQxNJo+xvams8+wO4PePrn4DxWRkflnYAeQAH0C5oKd8rxHE1z3nY1u23tE7Gt/EbBXjR/QOOMiSq1ZJBmGbYmHjY993M5cANqwVUXZb1fBeuRLlZXjrRcysYBohPV2ebxQ+2R23j9m07vxOy4By2NhOCwUrOrgaGja495zz7TnHNx8V3rIr+jFroWkVx7lZbfK18X8iV8PeALkgAZknIAbyvipqmRsL5HNaxou5ziGtA4klaf086RDV3p6YlsGxzs2um5W3M5bTv4LJbbGtaslYGz7c2zcrXDq+iODpE00+2ydTCf9PGcj96/Z1nujd8eCquH0Ek8rIYhrPeQGj9TwAGd+S4GsJIABJOQAzJJ2ABbn6OtCfsbOvnHp3jZ900+p7x3/DcqmEZZNmrN+yL6NjYihDn0Xd9368ix6N4IyjpmU7PVHaPtOObn+Z/RZRQFKukklojmk5ysk5yerfEIiL6eAiIgIREQEoiIAiIgCIiAhU7TjQBlcOtisyoA27GyAbGu58CrkoXicFNaSJGNk2Y1isqejR5orqGWCQxStcx7drXCx8eY5rnwjGqikk62neWO32za4ey5pycPFb40i0Vpq5mrO3tDuyNye3wPDkclqXSTo4rKS7mDrovbYO0B+Jm0eIuFU2406nvQOg4W2sXPh7LISUn0fJ/AuWjvS3TygMrG9S/2xd0R58WedxzVvqaemroC27JI3bHMcHWPtNIuLjP5g7SvOS7FFXzQO1oZJI3cWOLL+NtvmvcM1rhNakXL8L1ze9jy3fJ8V9ef6mysalmpg2kqruDXXgn9phBaWOJ3C4PLUAO4n5wTReers/OOH7wjtPH7Np2j8Ry4a26qx9IlfYNlMM7WkECeFkoBGx1xY353Wbi6Zqod6CA+Dns+Wax7mNOe9J/IqZbE2hUt2MU/NP9zZ+E4NBSs1IWgXzc7a559pzjm4/+Fl3lqR/TPU7qeEeL3u/QLHVnSxiT8mmGP3I7n4vLlO/qqorgRoeHc+b4xS+LRuqSQNFyQAMySbAc7qoY/wBJ9FTXbEevk9mM9gH8Umz4XWoMRxyqqf8Afmlk5OcS3ybs+S6Kj2Z2v4EXWJ4WSe9kT18l+5mtI9LqqvdeZ1mA3bEzsxt529Y8z8liaemfI8Mja5znGzWtFyTwAVh0c0ArKwhwb1cX3kgIBH4W7XfTmttaM6GU1A30Y1pCO1K6xeeQ9kch81irosue9In5W1sPZtfsaEnJdFy+b9MwegnR22ltUVIDp9rW7Wxf3fz3buKvdkClW0K41rdic/ysu3Ksdlr1frkERF7IwREQBERAQpREAREQBERAEREAREQBRqqUQGAxrQihq85YgH+2z0b/ADI2+d1S8S6GXZmmnB/DK238bf7LaSLDOiufNFljbVy8bhXN6dnxX5mi6voxxOPZE1/uPafkSFj36F4i3bSz+Tdb6L0IijPBh0bLiHinKX4oxf1X3PPTNDcROyln82Fv1XfpOjXFJP8AhDOb3sb8gSVvayIsGHVs+z8U5T/DGK+v7mqcN6GpDnUTtaPZjaXH8zrAfAq54LoBQUpDmRh7x68npCOYByHkFY1KkQx64ckVGTtbMyeFk3p2XBfkfIapUos5VkIpRAFClEAREQBQpRAQpREAREQBERAEREAREQBERAERQgJREQBQpUICUREAREQBERAEREAREQBERAEREAREQBERAEREAREQBERAEREAREQBERAEREAREQBERAEREAREQBERAEREAREQBERAEREAREQBERAFCIgJREQBQiICUREAUBSiAIiICEUogCIiAKERAEREB//Z"/>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68968" name="Picture 8" descr="http://blog.eogn.com/.a/6a00d8341c767353ef015392b5889c970b-800wi">
            <a:hlinkClick r:id="rId5"/>
          </p:cNvPr>
          <p:cNvPicPr>
            <a:picLocks noChangeAspect="1" noChangeArrowheads="1"/>
          </p:cNvPicPr>
          <p:nvPr/>
        </p:nvPicPr>
        <p:blipFill>
          <a:blip r:embed="rId6"/>
          <a:srcRect/>
          <a:stretch>
            <a:fillRect/>
          </a:stretch>
        </p:blipFill>
        <p:spPr bwMode="auto">
          <a:xfrm>
            <a:off x="6429388" y="2928934"/>
            <a:ext cx="2143120" cy="171451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Line 2"/>
          <p:cNvSpPr>
            <a:spLocks noChangeShapeType="1"/>
          </p:cNvSpPr>
          <p:nvPr/>
        </p:nvSpPr>
        <p:spPr bwMode="auto">
          <a:xfrm>
            <a:off x="0" y="692696"/>
            <a:ext cx="9144000" cy="0"/>
          </a:xfrm>
          <a:prstGeom prst="line">
            <a:avLst/>
          </a:prstGeom>
          <a:noFill/>
          <a:ln w="38100">
            <a:solidFill>
              <a:srgbClr val="FFC000"/>
            </a:solidFill>
            <a:round/>
            <a:headEnd/>
            <a:tailEnd/>
          </a:ln>
        </p:spPr>
        <p:txBody>
          <a:bodyPr wrap="none" anchor="ctr"/>
          <a:lstStyle/>
          <a:p>
            <a:endParaRPr lang="ar-SA"/>
          </a:p>
        </p:txBody>
      </p:sp>
      <p:sp>
        <p:nvSpPr>
          <p:cNvPr id="41987" name="Rectangle 3"/>
          <p:cNvSpPr>
            <a:spLocks noChangeArrowheads="1"/>
          </p:cNvSpPr>
          <p:nvPr/>
        </p:nvSpPr>
        <p:spPr bwMode="auto">
          <a:xfrm>
            <a:off x="323528" y="0"/>
            <a:ext cx="8424936" cy="707886"/>
          </a:xfrm>
          <a:prstGeom prst="rect">
            <a:avLst/>
          </a:prstGeom>
          <a:noFill/>
          <a:ln w="9525">
            <a:noFill/>
            <a:miter lim="800000"/>
            <a:headEnd/>
            <a:tailEnd/>
          </a:ln>
        </p:spPr>
        <p:txBody>
          <a:bodyPr wrap="square">
            <a:spAutoFit/>
          </a:bodyPr>
          <a:lstStyle/>
          <a:p>
            <a:pPr algn="ctr"/>
            <a:r>
              <a:rPr lang="en-US" sz="4000" b="1" dirty="0" smtClean="0">
                <a:solidFill>
                  <a:srgbClr val="0070C0"/>
                </a:solidFill>
              </a:rPr>
              <a:t>Title </a:t>
            </a:r>
            <a:r>
              <a:rPr lang="en-US" sz="3200" dirty="0" smtClean="0"/>
              <a:t> </a:t>
            </a:r>
            <a:endParaRPr lang="en-GB" sz="3200" dirty="0"/>
          </a:p>
        </p:txBody>
      </p:sp>
      <p:graphicFrame>
        <p:nvGraphicFramePr>
          <p:cNvPr id="13" name="Diagram 12"/>
          <p:cNvGraphicFramePr/>
          <p:nvPr/>
        </p:nvGraphicFramePr>
        <p:xfrm>
          <a:off x="142844" y="714356"/>
          <a:ext cx="8568952"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214282" y="4643446"/>
            <a:ext cx="5143536" cy="1938992"/>
          </a:xfrm>
          <a:prstGeom prst="rect">
            <a:avLst/>
          </a:prstGeom>
        </p:spPr>
        <p:txBody>
          <a:bodyPr wrap="square">
            <a:spAutoFit/>
          </a:bodyPr>
          <a:lstStyle/>
          <a:p>
            <a:pPr algn="just" rtl="0"/>
            <a:r>
              <a:rPr lang="en-US" sz="2000" b="1" dirty="0" smtClean="0"/>
              <a:t>               *</a:t>
            </a:r>
            <a:r>
              <a:rPr lang="en-US" sz="2000" b="1" dirty="0" smtClean="0">
                <a:solidFill>
                  <a:srgbClr val="FF0000"/>
                </a:solidFill>
              </a:rPr>
              <a:t>S</a:t>
            </a:r>
            <a:r>
              <a:rPr lang="en-US" sz="2000" b="1" dirty="0" smtClean="0"/>
              <a:t>etting </a:t>
            </a:r>
            <a:r>
              <a:rPr lang="en-US" sz="2000" b="1" dirty="0" smtClean="0">
                <a:solidFill>
                  <a:srgbClr val="0070C0"/>
                </a:solidFill>
              </a:rPr>
              <a:t>(location)</a:t>
            </a:r>
          </a:p>
          <a:p>
            <a:pPr algn="l" rtl="0"/>
            <a:r>
              <a:rPr lang="en-US" sz="2000" b="1" dirty="0" smtClean="0"/>
              <a:t>               * </a:t>
            </a:r>
            <a:r>
              <a:rPr lang="en-US" sz="2000" b="1" dirty="0" smtClean="0">
                <a:solidFill>
                  <a:srgbClr val="FF0000"/>
                </a:solidFill>
              </a:rPr>
              <a:t>P</a:t>
            </a:r>
            <a:r>
              <a:rPr lang="en-US" sz="2000" b="1" dirty="0" smtClean="0"/>
              <a:t>atients </a:t>
            </a:r>
            <a:r>
              <a:rPr lang="en-US" sz="2000" b="1" dirty="0" smtClean="0">
                <a:solidFill>
                  <a:srgbClr val="0070C0"/>
                </a:solidFill>
              </a:rPr>
              <a:t>(what was studied)</a:t>
            </a:r>
          </a:p>
          <a:p>
            <a:pPr algn="l" rtl="0"/>
            <a:r>
              <a:rPr lang="en-US" sz="2000" b="1" dirty="0" smtClean="0"/>
              <a:t>               * </a:t>
            </a:r>
            <a:r>
              <a:rPr lang="en-US" sz="2000" b="1" dirty="0" smtClean="0">
                <a:solidFill>
                  <a:srgbClr val="FF0000"/>
                </a:solidFill>
              </a:rPr>
              <a:t>I</a:t>
            </a:r>
            <a:r>
              <a:rPr lang="en-US" sz="2000" b="1" dirty="0" smtClean="0"/>
              <a:t>ntervention </a:t>
            </a:r>
            <a:r>
              <a:rPr lang="en-US" sz="2000" b="1" dirty="0" smtClean="0">
                <a:solidFill>
                  <a:srgbClr val="0070C0"/>
                </a:solidFill>
              </a:rPr>
              <a:t>(treatment)</a:t>
            </a:r>
          </a:p>
          <a:p>
            <a:pPr algn="l" rtl="0"/>
            <a:r>
              <a:rPr lang="en-US" sz="2000" b="1" dirty="0" smtClean="0"/>
              <a:t>                *</a:t>
            </a:r>
            <a:r>
              <a:rPr lang="en-US" sz="2000" b="1" dirty="0" smtClean="0">
                <a:solidFill>
                  <a:srgbClr val="FF0000"/>
                </a:solidFill>
              </a:rPr>
              <a:t>C</a:t>
            </a:r>
            <a:r>
              <a:rPr lang="en-US" sz="2000" b="1" dirty="0" smtClean="0"/>
              <a:t>omparator </a:t>
            </a:r>
            <a:r>
              <a:rPr lang="en-US" sz="2000" b="1" dirty="0" smtClean="0">
                <a:solidFill>
                  <a:srgbClr val="0070C0"/>
                </a:solidFill>
              </a:rPr>
              <a:t>(control group)</a:t>
            </a:r>
          </a:p>
          <a:p>
            <a:pPr algn="l" rtl="0"/>
            <a:r>
              <a:rPr lang="en-US" sz="2000" b="1" dirty="0" smtClean="0"/>
              <a:t>               * </a:t>
            </a:r>
            <a:r>
              <a:rPr lang="en-US" sz="2000" b="1" dirty="0" smtClean="0">
                <a:solidFill>
                  <a:srgbClr val="FF0000"/>
                </a:solidFill>
              </a:rPr>
              <a:t>E</a:t>
            </a:r>
            <a:r>
              <a:rPr lang="en-US" sz="2000" b="1" dirty="0" smtClean="0"/>
              <a:t>ndpoint </a:t>
            </a:r>
            <a:r>
              <a:rPr lang="en-US" sz="2000" b="1" dirty="0" smtClean="0">
                <a:solidFill>
                  <a:srgbClr val="0070C0"/>
                </a:solidFill>
              </a:rPr>
              <a:t>(outcome of interest)</a:t>
            </a:r>
          </a:p>
          <a:p>
            <a:pPr algn="l" rtl="0"/>
            <a:r>
              <a:rPr lang="en-US" sz="2000" b="1" dirty="0" smtClean="0"/>
              <a:t>               * </a:t>
            </a:r>
            <a:r>
              <a:rPr lang="en-US" sz="2000" b="1" dirty="0" smtClean="0">
                <a:solidFill>
                  <a:srgbClr val="FF0000"/>
                </a:solidFill>
              </a:rPr>
              <a:t>D</a:t>
            </a:r>
            <a:r>
              <a:rPr lang="en-US" sz="2000" b="1" dirty="0" smtClean="0"/>
              <a:t>esign </a:t>
            </a:r>
            <a:r>
              <a:rPr lang="en-US" sz="2000" b="1" dirty="0" smtClean="0">
                <a:solidFill>
                  <a:srgbClr val="0070C0"/>
                </a:solidFill>
              </a:rPr>
              <a:t>(study design)</a:t>
            </a:r>
            <a:endParaRPr lang="ar-SA" sz="2000" dirty="0">
              <a:solidFill>
                <a:srgbClr val="0070C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4282" y="1500174"/>
            <a:ext cx="8501121" cy="5357826"/>
          </a:xfrm>
          <a:prstGeom prst="rect">
            <a:avLst/>
          </a:prstGeom>
          <a:noFill/>
          <a:ln w="9525">
            <a:noFill/>
            <a:miter lim="800000"/>
            <a:headEnd/>
            <a:tailEnd/>
          </a:ln>
          <a:effectLst/>
        </p:spPr>
      </p:pic>
      <p:sp>
        <p:nvSpPr>
          <p:cNvPr id="41986" name="Line 2"/>
          <p:cNvSpPr>
            <a:spLocks noChangeShapeType="1"/>
          </p:cNvSpPr>
          <p:nvPr/>
        </p:nvSpPr>
        <p:spPr bwMode="auto">
          <a:xfrm>
            <a:off x="0" y="980728"/>
            <a:ext cx="9144000" cy="0"/>
          </a:xfrm>
          <a:prstGeom prst="line">
            <a:avLst/>
          </a:prstGeom>
          <a:noFill/>
          <a:ln w="38100">
            <a:solidFill>
              <a:srgbClr val="FF0000"/>
            </a:solidFill>
            <a:round/>
            <a:headEnd/>
            <a:tailEnd/>
          </a:ln>
        </p:spPr>
        <p:txBody>
          <a:bodyPr wrap="none" anchor="ctr"/>
          <a:lstStyle/>
          <a:p>
            <a:endParaRPr lang="ar-SA"/>
          </a:p>
        </p:txBody>
      </p:sp>
      <p:sp>
        <p:nvSpPr>
          <p:cNvPr id="41987" name="Rectangle 3"/>
          <p:cNvSpPr>
            <a:spLocks noChangeArrowheads="1"/>
          </p:cNvSpPr>
          <p:nvPr/>
        </p:nvSpPr>
        <p:spPr bwMode="auto">
          <a:xfrm>
            <a:off x="395536" y="188640"/>
            <a:ext cx="8424936" cy="707886"/>
          </a:xfrm>
          <a:prstGeom prst="rect">
            <a:avLst/>
          </a:prstGeom>
          <a:noFill/>
          <a:ln w="9525">
            <a:noFill/>
            <a:miter lim="800000"/>
            <a:headEnd/>
            <a:tailEnd/>
          </a:ln>
        </p:spPr>
        <p:txBody>
          <a:bodyPr wrap="square">
            <a:spAutoFit/>
          </a:bodyPr>
          <a:lstStyle/>
          <a:p>
            <a:pPr algn="ctr"/>
            <a:r>
              <a:rPr lang="en-US" sz="4000" b="1" dirty="0" smtClean="0">
                <a:solidFill>
                  <a:srgbClr val="0070C0"/>
                </a:solidFill>
              </a:rPr>
              <a:t>Title </a:t>
            </a:r>
            <a:r>
              <a:rPr lang="en-US" sz="3200" dirty="0" smtClean="0"/>
              <a:t> </a:t>
            </a:r>
            <a:endParaRPr lang="en-GB" sz="3200" dirty="0"/>
          </a:p>
        </p:txBody>
      </p:sp>
      <p:sp>
        <p:nvSpPr>
          <p:cNvPr id="11" name="Line Callout 2 10"/>
          <p:cNvSpPr/>
          <p:nvPr/>
        </p:nvSpPr>
        <p:spPr>
          <a:xfrm>
            <a:off x="4929190" y="1071546"/>
            <a:ext cx="3714776" cy="428628"/>
          </a:xfrm>
          <a:prstGeom prst="borderCallout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latin typeface="Arial" pitchFamily="34" charset="0"/>
                <a:cs typeface="Arial" pitchFamily="34" charset="0"/>
              </a:rPr>
              <a:t>( 18word &amp; 102 characters)</a:t>
            </a:r>
            <a:endParaRPr lang="ar-EG"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Line 2"/>
          <p:cNvSpPr>
            <a:spLocks noChangeShapeType="1"/>
          </p:cNvSpPr>
          <p:nvPr/>
        </p:nvSpPr>
        <p:spPr bwMode="auto">
          <a:xfrm>
            <a:off x="0" y="980728"/>
            <a:ext cx="9144000" cy="0"/>
          </a:xfrm>
          <a:prstGeom prst="line">
            <a:avLst/>
          </a:prstGeom>
          <a:noFill/>
          <a:ln w="38100">
            <a:solidFill>
              <a:srgbClr val="FF0000"/>
            </a:solidFill>
            <a:round/>
            <a:headEnd/>
            <a:tailEnd/>
          </a:ln>
        </p:spPr>
        <p:txBody>
          <a:bodyPr wrap="none" anchor="ctr"/>
          <a:lstStyle/>
          <a:p>
            <a:endParaRPr lang="ar-SA"/>
          </a:p>
        </p:txBody>
      </p:sp>
      <p:sp>
        <p:nvSpPr>
          <p:cNvPr id="41987" name="Rectangle 3"/>
          <p:cNvSpPr>
            <a:spLocks noChangeArrowheads="1"/>
          </p:cNvSpPr>
          <p:nvPr/>
        </p:nvSpPr>
        <p:spPr bwMode="auto">
          <a:xfrm>
            <a:off x="395536" y="188640"/>
            <a:ext cx="8424936" cy="707886"/>
          </a:xfrm>
          <a:prstGeom prst="rect">
            <a:avLst/>
          </a:prstGeom>
          <a:noFill/>
          <a:ln w="9525">
            <a:noFill/>
            <a:miter lim="800000"/>
            <a:headEnd/>
            <a:tailEnd/>
          </a:ln>
        </p:spPr>
        <p:txBody>
          <a:bodyPr wrap="square">
            <a:spAutoFit/>
          </a:bodyPr>
          <a:lstStyle/>
          <a:p>
            <a:pPr algn="ctr"/>
            <a:r>
              <a:rPr lang="en-US" sz="4000" b="1" dirty="0" smtClean="0">
                <a:solidFill>
                  <a:srgbClr val="0070C0"/>
                </a:solidFill>
              </a:rPr>
              <a:t>Title </a:t>
            </a:r>
            <a:r>
              <a:rPr lang="en-US" sz="3200" dirty="0" smtClean="0"/>
              <a:t> </a:t>
            </a:r>
            <a:endParaRPr lang="en-GB" sz="3200" dirty="0"/>
          </a:p>
        </p:txBody>
      </p:sp>
      <p:sp>
        <p:nvSpPr>
          <p:cNvPr id="11" name="Line Callout 2 10"/>
          <p:cNvSpPr/>
          <p:nvPr/>
        </p:nvSpPr>
        <p:spPr>
          <a:xfrm>
            <a:off x="4929190" y="1071546"/>
            <a:ext cx="3714776" cy="428628"/>
          </a:xfrm>
          <a:prstGeom prst="borderCallout2">
            <a:avLst>
              <a:gd name="adj1" fmla="val 18750"/>
              <a:gd name="adj2" fmla="val -8333"/>
              <a:gd name="adj3" fmla="val 18750"/>
              <a:gd name="adj4" fmla="val -16667"/>
              <a:gd name="adj5" fmla="val 191269"/>
              <a:gd name="adj6" fmla="val -6711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latin typeface="Arial" pitchFamily="34" charset="0"/>
                <a:cs typeface="Arial" pitchFamily="34" charset="0"/>
              </a:rPr>
              <a:t>( 18word &amp; 102 characters)</a:t>
            </a:r>
            <a:endParaRPr lang="ar-EG" dirty="0" smtClean="0"/>
          </a:p>
        </p:txBody>
      </p:sp>
      <p:pic>
        <p:nvPicPr>
          <p:cNvPr id="2051" name="Picture 3"/>
          <p:cNvPicPr>
            <a:picLocks noChangeAspect="1" noChangeArrowheads="1"/>
          </p:cNvPicPr>
          <p:nvPr/>
        </p:nvPicPr>
        <p:blipFill>
          <a:blip r:embed="rId2"/>
          <a:srcRect/>
          <a:stretch>
            <a:fillRect/>
          </a:stretch>
        </p:blipFill>
        <p:spPr bwMode="auto">
          <a:xfrm>
            <a:off x="214282" y="1500174"/>
            <a:ext cx="8715435" cy="53578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Line 2"/>
          <p:cNvSpPr>
            <a:spLocks noChangeShapeType="1"/>
          </p:cNvSpPr>
          <p:nvPr/>
        </p:nvSpPr>
        <p:spPr bwMode="auto">
          <a:xfrm>
            <a:off x="0" y="980728"/>
            <a:ext cx="9144000" cy="0"/>
          </a:xfrm>
          <a:prstGeom prst="line">
            <a:avLst/>
          </a:prstGeom>
          <a:noFill/>
          <a:ln w="38100">
            <a:solidFill>
              <a:srgbClr val="FF0000"/>
            </a:solidFill>
            <a:round/>
            <a:headEnd/>
            <a:tailEnd/>
          </a:ln>
        </p:spPr>
        <p:txBody>
          <a:bodyPr wrap="none" anchor="ctr"/>
          <a:lstStyle/>
          <a:p>
            <a:endParaRPr lang="ar-SA"/>
          </a:p>
        </p:txBody>
      </p:sp>
      <p:sp>
        <p:nvSpPr>
          <p:cNvPr id="41987" name="Rectangle 3"/>
          <p:cNvSpPr>
            <a:spLocks noChangeArrowheads="1"/>
          </p:cNvSpPr>
          <p:nvPr/>
        </p:nvSpPr>
        <p:spPr bwMode="auto">
          <a:xfrm>
            <a:off x="395536" y="188640"/>
            <a:ext cx="8424936" cy="707886"/>
          </a:xfrm>
          <a:prstGeom prst="rect">
            <a:avLst/>
          </a:prstGeom>
          <a:noFill/>
          <a:ln w="9525">
            <a:noFill/>
            <a:miter lim="800000"/>
            <a:headEnd/>
            <a:tailEnd/>
          </a:ln>
        </p:spPr>
        <p:txBody>
          <a:bodyPr wrap="square">
            <a:spAutoFit/>
          </a:bodyPr>
          <a:lstStyle/>
          <a:p>
            <a:pPr algn="ctr"/>
            <a:r>
              <a:rPr lang="en-US" sz="4000" b="1" dirty="0" smtClean="0">
                <a:solidFill>
                  <a:srgbClr val="0070C0"/>
                </a:solidFill>
              </a:rPr>
              <a:t>Title </a:t>
            </a:r>
            <a:r>
              <a:rPr lang="en-US" sz="3200" dirty="0" smtClean="0"/>
              <a:t> </a:t>
            </a:r>
            <a:endParaRPr lang="en-GB" sz="3200" dirty="0"/>
          </a:p>
        </p:txBody>
      </p:sp>
      <p:pic>
        <p:nvPicPr>
          <p:cNvPr id="1026" name="Picture 2"/>
          <p:cNvPicPr>
            <a:picLocks noChangeAspect="1" noChangeArrowheads="1"/>
          </p:cNvPicPr>
          <p:nvPr/>
        </p:nvPicPr>
        <p:blipFill>
          <a:blip r:embed="rId2"/>
          <a:srcRect/>
          <a:stretch>
            <a:fillRect/>
          </a:stretch>
        </p:blipFill>
        <p:spPr bwMode="auto">
          <a:xfrm>
            <a:off x="1" y="1571625"/>
            <a:ext cx="9144000" cy="1857375"/>
          </a:xfrm>
          <a:prstGeom prst="rect">
            <a:avLst/>
          </a:prstGeom>
          <a:noFill/>
          <a:ln w="9525">
            <a:noFill/>
            <a:miter lim="800000"/>
            <a:headEnd/>
            <a:tailEnd/>
          </a:ln>
          <a:effectLst/>
        </p:spPr>
      </p:pic>
      <p:sp>
        <p:nvSpPr>
          <p:cNvPr id="9" name="Line Callout 2 8"/>
          <p:cNvSpPr/>
          <p:nvPr/>
        </p:nvSpPr>
        <p:spPr>
          <a:xfrm>
            <a:off x="4929190" y="1071546"/>
            <a:ext cx="3714776" cy="428628"/>
          </a:xfrm>
          <a:prstGeom prst="borderCallout2">
            <a:avLst>
              <a:gd name="adj1" fmla="val 18750"/>
              <a:gd name="adj2" fmla="val -8333"/>
              <a:gd name="adj3" fmla="val 18750"/>
              <a:gd name="adj4" fmla="val -16667"/>
              <a:gd name="adj5" fmla="val 191269"/>
              <a:gd name="adj6" fmla="val -6711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latin typeface="Arial" pitchFamily="34" charset="0"/>
                <a:cs typeface="Arial" pitchFamily="34" charset="0"/>
              </a:rPr>
              <a:t>( 23 word &amp; 181 characters)</a:t>
            </a:r>
            <a:endParaRPr lang="ar-EG" dirty="0" smtClean="0"/>
          </a:p>
        </p:txBody>
      </p:sp>
      <p:pic>
        <p:nvPicPr>
          <p:cNvPr id="1027" name="Picture 3"/>
          <p:cNvPicPr>
            <a:picLocks noChangeAspect="1" noChangeArrowheads="1"/>
          </p:cNvPicPr>
          <p:nvPr/>
        </p:nvPicPr>
        <p:blipFill>
          <a:blip r:embed="rId3"/>
          <a:srcRect/>
          <a:stretch>
            <a:fillRect/>
          </a:stretch>
        </p:blipFill>
        <p:spPr bwMode="auto">
          <a:xfrm>
            <a:off x="0" y="3357562"/>
            <a:ext cx="9144000" cy="3214709"/>
          </a:xfrm>
          <a:prstGeom prst="rect">
            <a:avLst/>
          </a:prstGeom>
          <a:noFill/>
          <a:ln w="9525">
            <a:noFill/>
            <a:miter lim="800000"/>
            <a:headEnd/>
            <a:tailEnd/>
          </a:ln>
          <a:effectLst/>
        </p:spPr>
      </p:pic>
      <p:sp>
        <p:nvSpPr>
          <p:cNvPr id="10" name="Line Callout 2 9"/>
          <p:cNvSpPr/>
          <p:nvPr/>
        </p:nvSpPr>
        <p:spPr>
          <a:xfrm>
            <a:off x="5072066" y="3786190"/>
            <a:ext cx="3714776" cy="428628"/>
          </a:xfrm>
          <a:prstGeom prst="borderCallout2">
            <a:avLst>
              <a:gd name="adj1" fmla="val 18750"/>
              <a:gd name="adj2" fmla="val -8333"/>
              <a:gd name="adj3" fmla="val 18750"/>
              <a:gd name="adj4" fmla="val -16667"/>
              <a:gd name="adj5" fmla="val 348807"/>
              <a:gd name="adj6" fmla="val -7923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latin typeface="Arial" pitchFamily="34" charset="0"/>
                <a:cs typeface="Arial" pitchFamily="34" charset="0"/>
              </a:rPr>
              <a:t>( 16 word &amp; 87 characters)</a:t>
            </a:r>
            <a:endParaRPr lang="ar-EG"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https://encrypted-tbn2.gstatic.com/images?q=tbn:ANd9GcTZLPPEE2PH0E7fY-kX-yU0dHVx52FL85OWiB3X-yREo7YuBr9-"/>
          <p:cNvPicPr>
            <a:picLocks noChangeAspect="1" noChangeArrowheads="1"/>
          </p:cNvPicPr>
          <p:nvPr/>
        </p:nvPicPr>
        <p:blipFill>
          <a:blip r:embed="rId3"/>
          <a:srcRect/>
          <a:stretch>
            <a:fillRect/>
          </a:stretch>
        </p:blipFill>
        <p:spPr bwMode="auto">
          <a:xfrm>
            <a:off x="285720" y="4000504"/>
            <a:ext cx="2714676" cy="1500198"/>
          </a:xfrm>
          <a:prstGeom prst="rect">
            <a:avLst/>
          </a:prstGeom>
          <a:noFill/>
        </p:spPr>
      </p:pic>
      <p:sp>
        <p:nvSpPr>
          <p:cNvPr id="2" name="Line 2"/>
          <p:cNvSpPr>
            <a:spLocks noChangeShapeType="1"/>
          </p:cNvSpPr>
          <p:nvPr/>
        </p:nvSpPr>
        <p:spPr bwMode="auto">
          <a:xfrm>
            <a:off x="0" y="836712"/>
            <a:ext cx="9144000" cy="0"/>
          </a:xfrm>
          <a:prstGeom prst="line">
            <a:avLst/>
          </a:prstGeom>
          <a:noFill/>
          <a:ln w="38100">
            <a:solidFill>
              <a:srgbClr val="FF0000"/>
            </a:solidFill>
            <a:round/>
            <a:headEnd/>
            <a:tailEnd/>
          </a:ln>
        </p:spPr>
        <p:txBody>
          <a:bodyPr wrap="none" anchor="ctr"/>
          <a:lstStyle/>
          <a:p>
            <a:endParaRPr lang="ar-SA"/>
          </a:p>
        </p:txBody>
      </p:sp>
      <p:sp>
        <p:nvSpPr>
          <p:cNvPr id="6" name="Rectangle 3"/>
          <p:cNvSpPr>
            <a:spLocks noChangeArrowheads="1"/>
          </p:cNvSpPr>
          <p:nvPr/>
        </p:nvSpPr>
        <p:spPr bwMode="auto">
          <a:xfrm>
            <a:off x="395536" y="0"/>
            <a:ext cx="8424936" cy="707886"/>
          </a:xfrm>
          <a:prstGeom prst="rect">
            <a:avLst/>
          </a:prstGeom>
          <a:noFill/>
          <a:ln w="9525">
            <a:noFill/>
            <a:miter lim="800000"/>
            <a:headEnd/>
            <a:tailEnd/>
          </a:ln>
        </p:spPr>
        <p:txBody>
          <a:bodyPr wrap="square">
            <a:spAutoFit/>
          </a:bodyPr>
          <a:lstStyle/>
          <a:p>
            <a:pPr algn="ctr"/>
            <a:r>
              <a:rPr lang="en-US" sz="4000" b="1" dirty="0" smtClean="0">
                <a:solidFill>
                  <a:srgbClr val="C00000"/>
                </a:solidFill>
              </a:rPr>
              <a:t>Chapter I: Introduction </a:t>
            </a:r>
            <a:endParaRPr lang="en-GB" sz="3200" dirty="0"/>
          </a:p>
        </p:txBody>
      </p:sp>
      <p:sp>
        <p:nvSpPr>
          <p:cNvPr id="4" name="Rectangle 3"/>
          <p:cNvSpPr>
            <a:spLocks noChangeArrowheads="1"/>
          </p:cNvSpPr>
          <p:nvPr/>
        </p:nvSpPr>
        <p:spPr bwMode="auto">
          <a:xfrm>
            <a:off x="179512" y="980728"/>
            <a:ext cx="8750206" cy="1200329"/>
          </a:xfrm>
          <a:prstGeom prst="rect">
            <a:avLst/>
          </a:prstGeom>
          <a:noFill/>
          <a:ln w="9525">
            <a:noFill/>
            <a:miter lim="800000"/>
            <a:headEnd/>
            <a:tailEnd/>
          </a:ln>
        </p:spPr>
        <p:txBody>
          <a:bodyPr wrap="square">
            <a:spAutoFit/>
          </a:bodyPr>
          <a:lstStyle/>
          <a:p>
            <a:pPr algn="just" rtl="0"/>
            <a:r>
              <a:rPr lang="en-US" sz="2400" dirty="0" smtClean="0"/>
              <a:t>The Introduction should provide readers with the </a:t>
            </a:r>
            <a:r>
              <a:rPr lang="en-US" sz="2400" u="sng" dirty="0" smtClean="0">
                <a:solidFill>
                  <a:srgbClr val="FF0000"/>
                </a:solidFill>
              </a:rPr>
              <a:t>BACKGROUND</a:t>
            </a:r>
            <a:r>
              <a:rPr lang="en-US" sz="2400" dirty="0" smtClean="0"/>
              <a:t> information needed to </a:t>
            </a:r>
            <a:r>
              <a:rPr lang="en-US" sz="2400" b="1" dirty="0" smtClean="0">
                <a:solidFill>
                  <a:srgbClr val="FF0000"/>
                </a:solidFill>
              </a:rPr>
              <a:t>UNDERSTAND</a:t>
            </a:r>
            <a:r>
              <a:rPr lang="en-US" sz="2400" b="1" dirty="0" smtClean="0"/>
              <a:t> </a:t>
            </a:r>
            <a:r>
              <a:rPr lang="en-US" sz="2400" dirty="0" smtClean="0"/>
              <a:t>your study, and the </a:t>
            </a:r>
            <a:r>
              <a:rPr lang="en-US" sz="2400" b="1" u="sng" dirty="0" smtClean="0">
                <a:solidFill>
                  <a:srgbClr val="FF0000"/>
                </a:solidFill>
              </a:rPr>
              <a:t>REASONS</a:t>
            </a:r>
            <a:r>
              <a:rPr lang="en-US" sz="2400" dirty="0" smtClean="0">
                <a:solidFill>
                  <a:srgbClr val="FF0000"/>
                </a:solidFill>
              </a:rPr>
              <a:t> </a:t>
            </a:r>
            <a:r>
              <a:rPr lang="en-US" sz="2400" u="sng" dirty="0" smtClean="0">
                <a:solidFill>
                  <a:srgbClr val="FF0000"/>
                </a:solidFill>
              </a:rPr>
              <a:t>WHY</a:t>
            </a:r>
            <a:r>
              <a:rPr lang="en-US" sz="2400" dirty="0" smtClean="0">
                <a:solidFill>
                  <a:srgbClr val="FF0000"/>
                </a:solidFill>
              </a:rPr>
              <a:t> </a:t>
            </a:r>
            <a:r>
              <a:rPr lang="en-US" sz="2400" dirty="0" smtClean="0"/>
              <a:t>you conducted your experiments.</a:t>
            </a:r>
            <a:r>
              <a:rPr lang="en-US" sz="2400" b="1" dirty="0" smtClean="0"/>
              <a:t> </a:t>
            </a:r>
          </a:p>
        </p:txBody>
      </p:sp>
      <p:graphicFrame>
        <p:nvGraphicFramePr>
          <p:cNvPr id="5" name="Diagram 4"/>
          <p:cNvGraphicFramePr/>
          <p:nvPr/>
        </p:nvGraphicFramePr>
        <p:xfrm>
          <a:off x="642910" y="2428868"/>
          <a:ext cx="756084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0" y="836712"/>
            <a:ext cx="9144000" cy="0"/>
          </a:xfrm>
          <a:prstGeom prst="line">
            <a:avLst/>
          </a:prstGeom>
          <a:noFill/>
          <a:ln w="38100">
            <a:solidFill>
              <a:srgbClr val="FFC000"/>
            </a:solidFill>
            <a:round/>
            <a:headEnd/>
            <a:tailEnd/>
          </a:ln>
        </p:spPr>
        <p:txBody>
          <a:bodyPr wrap="none" anchor="ctr"/>
          <a:lstStyle/>
          <a:p>
            <a:endParaRPr lang="ar-SA"/>
          </a:p>
        </p:txBody>
      </p:sp>
      <p:sp>
        <p:nvSpPr>
          <p:cNvPr id="6" name="Rectangle 3"/>
          <p:cNvSpPr>
            <a:spLocks noChangeArrowheads="1"/>
          </p:cNvSpPr>
          <p:nvPr/>
        </p:nvSpPr>
        <p:spPr bwMode="auto">
          <a:xfrm>
            <a:off x="467544" y="188640"/>
            <a:ext cx="8424936" cy="646331"/>
          </a:xfrm>
          <a:prstGeom prst="rect">
            <a:avLst/>
          </a:prstGeom>
          <a:noFill/>
          <a:ln w="9525">
            <a:noFill/>
            <a:miter lim="800000"/>
            <a:headEnd/>
            <a:tailEnd/>
          </a:ln>
        </p:spPr>
        <p:txBody>
          <a:bodyPr wrap="square">
            <a:spAutoFit/>
          </a:bodyPr>
          <a:lstStyle/>
          <a:p>
            <a:pPr algn="ctr"/>
            <a:r>
              <a:rPr lang="en-US" sz="3600" b="1" dirty="0" smtClean="0">
                <a:solidFill>
                  <a:srgbClr val="C00000"/>
                </a:solidFill>
              </a:rPr>
              <a:t>General Rules: Introduction </a:t>
            </a:r>
            <a:endParaRPr lang="en-GB" sz="2800" dirty="0"/>
          </a:p>
        </p:txBody>
      </p:sp>
      <p:sp>
        <p:nvSpPr>
          <p:cNvPr id="4" name="Rectangle 3"/>
          <p:cNvSpPr>
            <a:spLocks noChangeArrowheads="1"/>
          </p:cNvSpPr>
          <p:nvPr/>
        </p:nvSpPr>
        <p:spPr bwMode="auto">
          <a:xfrm>
            <a:off x="0" y="980728"/>
            <a:ext cx="8929718" cy="2062103"/>
          </a:xfrm>
          <a:prstGeom prst="rect">
            <a:avLst/>
          </a:prstGeom>
          <a:noFill/>
          <a:ln w="9525">
            <a:noFill/>
            <a:miter lim="800000"/>
            <a:headEnd/>
            <a:tailEnd/>
          </a:ln>
        </p:spPr>
        <p:txBody>
          <a:bodyPr wrap="square">
            <a:spAutoFit/>
          </a:bodyPr>
          <a:lstStyle/>
          <a:p>
            <a:pPr algn="just" rtl="0"/>
            <a:r>
              <a:rPr lang="en-US" sz="2400" dirty="0" smtClean="0"/>
              <a:t>Constructed as </a:t>
            </a:r>
            <a:r>
              <a:rPr lang="en-US" sz="2400" b="1" u="sng" dirty="0" smtClean="0"/>
              <a:t>Inverted Pyramid </a:t>
            </a:r>
            <a:r>
              <a:rPr lang="en-US" sz="2400" dirty="0" smtClean="0"/>
              <a:t>and </a:t>
            </a:r>
            <a:r>
              <a:rPr lang="en-US" sz="2400" b="1" dirty="0" smtClean="0"/>
              <a:t>Keep Short </a:t>
            </a:r>
            <a:r>
              <a:rPr lang="en-US" sz="2400" dirty="0" smtClean="0"/>
              <a:t>[</a:t>
            </a:r>
            <a:r>
              <a:rPr lang="en-US" sz="2400" dirty="0" smtClean="0">
                <a:latin typeface="+mj-lt"/>
              </a:rPr>
              <a:t>3-8</a:t>
            </a:r>
            <a:r>
              <a:rPr lang="en-US" sz="2400" dirty="0" smtClean="0"/>
              <a:t> paragraphs &lt; </a:t>
            </a:r>
            <a:r>
              <a:rPr lang="en-US" sz="2400" dirty="0" smtClean="0">
                <a:latin typeface="Andalus" pitchFamily="18" charset="-78"/>
                <a:cs typeface="Andalus" pitchFamily="18" charset="-78"/>
              </a:rPr>
              <a:t>(500 words</a:t>
            </a:r>
            <a:r>
              <a:rPr lang="en-US" sz="2400" dirty="0" smtClean="0"/>
              <a:t>), </a:t>
            </a:r>
            <a:r>
              <a:rPr lang="en-US" sz="2400" dirty="0" smtClean="0">
                <a:latin typeface="Andalus" pitchFamily="18" charset="-78"/>
                <a:cs typeface="Andalus" pitchFamily="18" charset="-78"/>
              </a:rPr>
              <a:t>1.5-2pages</a:t>
            </a:r>
            <a:r>
              <a:rPr lang="en-US" sz="2400" dirty="0" smtClean="0"/>
              <a:t>]</a:t>
            </a:r>
          </a:p>
          <a:p>
            <a:pPr lvl="2" algn="just" rtl="0">
              <a:buFont typeface="Wingdings" pitchFamily="2" charset="2"/>
              <a:buChar char="Ø"/>
            </a:pPr>
            <a:r>
              <a:rPr lang="en-US" sz="2000" dirty="0" smtClean="0"/>
              <a:t> </a:t>
            </a:r>
            <a:r>
              <a:rPr lang="en-US" sz="2000" dirty="0" smtClean="0">
                <a:latin typeface="+mj-lt"/>
              </a:rPr>
              <a:t> 1</a:t>
            </a:r>
            <a:r>
              <a:rPr lang="en-US" sz="2000" baseline="30000" dirty="0" smtClean="0">
                <a:latin typeface="+mj-lt"/>
              </a:rPr>
              <a:t>st</a:t>
            </a:r>
            <a:r>
              <a:rPr lang="en-US" sz="2000" dirty="0" smtClean="0">
                <a:latin typeface="+mj-lt"/>
              </a:rPr>
              <a:t>-2</a:t>
            </a:r>
            <a:r>
              <a:rPr lang="en-US" sz="2000" baseline="30000" dirty="0" smtClean="0">
                <a:latin typeface="+mj-lt"/>
              </a:rPr>
              <a:t>nd</a:t>
            </a:r>
            <a:r>
              <a:rPr lang="en-US" sz="2000" dirty="0" smtClean="0">
                <a:latin typeface="+mj-lt"/>
              </a:rPr>
              <a:t>   : </a:t>
            </a:r>
            <a:r>
              <a:rPr lang="en-US" sz="2000" dirty="0" smtClean="0"/>
              <a:t>Paragraph introduce broad statement</a:t>
            </a:r>
          </a:p>
          <a:p>
            <a:pPr lvl="2" algn="just" rtl="0">
              <a:buFont typeface="Wingdings" pitchFamily="2" charset="2"/>
              <a:buChar char="Ø"/>
            </a:pPr>
            <a:r>
              <a:rPr lang="en-US" sz="2000" dirty="0" smtClean="0"/>
              <a:t> </a:t>
            </a:r>
            <a:r>
              <a:rPr lang="en-US" sz="2000" dirty="0" smtClean="0">
                <a:latin typeface="+mj-lt"/>
              </a:rPr>
              <a:t> 3</a:t>
            </a:r>
            <a:r>
              <a:rPr lang="en-US" sz="2000" baseline="30000" dirty="0" smtClean="0">
                <a:latin typeface="+mj-lt"/>
              </a:rPr>
              <a:t>rd</a:t>
            </a:r>
            <a:r>
              <a:rPr lang="en-US" sz="2000" dirty="0" smtClean="0">
                <a:latin typeface="+mj-lt"/>
              </a:rPr>
              <a:t> -5</a:t>
            </a:r>
            <a:r>
              <a:rPr lang="en-US" sz="2000" baseline="30000" dirty="0" smtClean="0">
                <a:latin typeface="+mj-lt"/>
              </a:rPr>
              <a:t>th</a:t>
            </a:r>
            <a:r>
              <a:rPr lang="en-US" sz="2000" dirty="0" smtClean="0">
                <a:latin typeface="+mj-lt"/>
              </a:rPr>
              <a:t>  : </a:t>
            </a:r>
            <a:r>
              <a:rPr lang="en-US" sz="2000" dirty="0" smtClean="0">
                <a:solidFill>
                  <a:srgbClr val="FF0000"/>
                </a:solidFill>
              </a:rPr>
              <a:t>Review literature</a:t>
            </a:r>
          </a:p>
          <a:p>
            <a:pPr lvl="2" algn="just" rtl="0">
              <a:buFont typeface="Wingdings" pitchFamily="2" charset="2"/>
              <a:buChar char="Ø"/>
            </a:pPr>
            <a:r>
              <a:rPr lang="en-US" sz="2000" dirty="0" smtClean="0">
                <a:latin typeface="+mj-lt"/>
              </a:rPr>
              <a:t>  6</a:t>
            </a:r>
            <a:r>
              <a:rPr lang="en-US" sz="2000" baseline="30000" dirty="0" smtClean="0">
                <a:latin typeface="+mj-lt"/>
              </a:rPr>
              <a:t>th</a:t>
            </a:r>
            <a:r>
              <a:rPr lang="en-US" sz="2000" dirty="0" smtClean="0">
                <a:latin typeface="+mj-lt"/>
              </a:rPr>
              <a:t>-7</a:t>
            </a:r>
            <a:r>
              <a:rPr lang="en-US" sz="2000" baseline="30000" dirty="0" smtClean="0">
                <a:latin typeface="+mj-lt"/>
              </a:rPr>
              <a:t>th</a:t>
            </a:r>
            <a:r>
              <a:rPr lang="en-US" sz="2000" dirty="0" smtClean="0">
                <a:latin typeface="+mj-lt"/>
              </a:rPr>
              <a:t>   :</a:t>
            </a:r>
            <a:r>
              <a:rPr lang="en-US" sz="2000" dirty="0" smtClean="0"/>
              <a:t>Paragraph explicit rationale</a:t>
            </a:r>
          </a:p>
          <a:p>
            <a:pPr lvl="2" algn="just" rtl="0">
              <a:buFont typeface="Wingdings" pitchFamily="2" charset="2"/>
              <a:buChar char="Ø"/>
            </a:pPr>
            <a:r>
              <a:rPr lang="en-US" sz="2000" dirty="0" smtClean="0"/>
              <a:t>  </a:t>
            </a:r>
            <a:r>
              <a:rPr lang="en-US" sz="2000" dirty="0" smtClean="0">
                <a:latin typeface="+mj-lt"/>
              </a:rPr>
              <a:t>8</a:t>
            </a:r>
            <a:r>
              <a:rPr lang="en-US" sz="2000" baseline="30000" dirty="0" smtClean="0">
                <a:latin typeface="+mj-lt"/>
              </a:rPr>
              <a:t>th</a:t>
            </a:r>
            <a:r>
              <a:rPr lang="en-US" sz="2000" dirty="0" smtClean="0">
                <a:latin typeface="+mj-lt"/>
              </a:rPr>
              <a:t>         : </a:t>
            </a:r>
            <a:r>
              <a:rPr lang="en-US" sz="2000" dirty="0" smtClean="0"/>
              <a:t>Objective(hypotheses/aims/ questions)</a:t>
            </a:r>
          </a:p>
        </p:txBody>
      </p:sp>
      <p:sp>
        <p:nvSpPr>
          <p:cNvPr id="5" name="Rectangle 4"/>
          <p:cNvSpPr>
            <a:spLocks noChangeArrowheads="1"/>
          </p:cNvSpPr>
          <p:nvPr/>
        </p:nvSpPr>
        <p:spPr bwMode="auto">
          <a:xfrm>
            <a:off x="179512" y="3068960"/>
            <a:ext cx="8964488" cy="1015663"/>
          </a:xfrm>
          <a:prstGeom prst="rect">
            <a:avLst/>
          </a:prstGeom>
          <a:noFill/>
          <a:ln w="9525">
            <a:noFill/>
            <a:miter lim="800000"/>
            <a:headEnd/>
            <a:tailEnd/>
          </a:ln>
        </p:spPr>
        <p:txBody>
          <a:bodyPr wrap="square">
            <a:spAutoFit/>
          </a:bodyPr>
          <a:lstStyle/>
          <a:p>
            <a:pPr algn="just" rtl="0"/>
            <a:r>
              <a:rPr lang="en-US" sz="2000" dirty="0" smtClean="0"/>
              <a:t>Using the </a:t>
            </a:r>
            <a:r>
              <a:rPr lang="en-US" sz="3200" b="1" i="1" dirty="0" smtClean="0">
                <a:solidFill>
                  <a:srgbClr val="C00000"/>
                </a:solidFill>
              </a:rPr>
              <a:t>Past-TENS </a:t>
            </a:r>
            <a:r>
              <a:rPr lang="en-US" sz="2000" dirty="0" smtClean="0"/>
              <a:t>when referring to work that has already been published but </a:t>
            </a:r>
            <a:r>
              <a:rPr lang="en-US" sz="2800" b="1" i="1" dirty="0" smtClean="0">
                <a:solidFill>
                  <a:srgbClr val="0070C0"/>
                </a:solidFill>
              </a:rPr>
              <a:t>Present/Future- TENS </a:t>
            </a:r>
            <a:r>
              <a:rPr lang="en-US" sz="2000" dirty="0" smtClean="0"/>
              <a:t>when referring to your own study.</a:t>
            </a:r>
          </a:p>
        </p:txBody>
      </p:sp>
      <p:sp>
        <p:nvSpPr>
          <p:cNvPr id="7" name="Rectangle 6"/>
          <p:cNvSpPr>
            <a:spLocks noChangeArrowheads="1"/>
          </p:cNvSpPr>
          <p:nvPr/>
        </p:nvSpPr>
        <p:spPr bwMode="auto">
          <a:xfrm>
            <a:off x="0" y="4071942"/>
            <a:ext cx="8929718" cy="1754326"/>
          </a:xfrm>
          <a:prstGeom prst="rect">
            <a:avLst/>
          </a:prstGeom>
          <a:noFill/>
          <a:ln w="9525">
            <a:noFill/>
            <a:miter lim="800000"/>
            <a:headEnd/>
            <a:tailEnd/>
          </a:ln>
        </p:spPr>
        <p:txBody>
          <a:bodyPr wrap="square">
            <a:spAutoFit/>
          </a:bodyPr>
          <a:lstStyle/>
          <a:p>
            <a:pPr algn="just" rtl="0"/>
            <a:r>
              <a:rPr lang="en-US" sz="2000" dirty="0" smtClean="0"/>
              <a:t>Cite-peer- reviewed scientific literature or scholarly reviews (</a:t>
            </a:r>
            <a:r>
              <a:rPr lang="en-US" sz="2800" dirty="0" smtClean="0"/>
              <a:t>≥</a:t>
            </a:r>
            <a:r>
              <a:rPr lang="en-US" sz="2000" b="1" dirty="0" smtClean="0">
                <a:latin typeface="Andalus" pitchFamily="18" charset="-78"/>
                <a:cs typeface="Andalus" pitchFamily="18" charset="-78"/>
              </a:rPr>
              <a:t>10</a:t>
            </a:r>
            <a:r>
              <a:rPr lang="en-US" sz="2000" b="1" dirty="0" smtClean="0"/>
              <a:t> years </a:t>
            </a:r>
            <a:r>
              <a:rPr lang="en-US" sz="2000" dirty="0" smtClean="0"/>
              <a:t>old).</a:t>
            </a:r>
          </a:p>
          <a:p>
            <a:pPr algn="just" rtl="0"/>
            <a:r>
              <a:rPr lang="en-US" sz="2000" dirty="0" smtClean="0"/>
              <a:t>Avoid general review from textbooks </a:t>
            </a:r>
          </a:p>
          <a:p>
            <a:pPr algn="just" rtl="0"/>
            <a:r>
              <a:rPr lang="en-US" sz="2000" dirty="0" smtClean="0"/>
              <a:t>Avoid unfocused review </a:t>
            </a:r>
          </a:p>
          <a:p>
            <a:pPr algn="just" rtl="0"/>
            <a:r>
              <a:rPr lang="en-US" sz="2000" dirty="0" smtClean="0"/>
              <a:t>Define any specialized terms or abbreviations</a:t>
            </a:r>
          </a:p>
          <a:p>
            <a:pPr algn="just" rtl="0"/>
            <a:r>
              <a:rPr lang="en-US" sz="2000" dirty="0" smtClean="0"/>
              <a:t>Avoid </a:t>
            </a:r>
            <a:r>
              <a:rPr lang="en-US" sz="2000" u="sng" dirty="0" smtClean="0">
                <a:solidFill>
                  <a:srgbClr val="FF0000"/>
                </a:solidFill>
              </a:rPr>
              <a:t>Plagiarism</a:t>
            </a:r>
            <a:r>
              <a:rPr lang="en-US" sz="2000" dirty="0" smtClean="0"/>
              <a:t> </a:t>
            </a:r>
          </a:p>
        </p:txBody>
      </p:sp>
      <p:sp>
        <p:nvSpPr>
          <p:cNvPr id="8" name="Rectangle 7"/>
          <p:cNvSpPr>
            <a:spLocks noChangeArrowheads="1"/>
          </p:cNvSpPr>
          <p:nvPr/>
        </p:nvSpPr>
        <p:spPr bwMode="auto">
          <a:xfrm>
            <a:off x="285720" y="5143512"/>
            <a:ext cx="8640960" cy="400110"/>
          </a:xfrm>
          <a:prstGeom prst="rect">
            <a:avLst/>
          </a:prstGeom>
          <a:noFill/>
          <a:ln w="9525">
            <a:noFill/>
            <a:miter lim="800000"/>
            <a:headEnd/>
            <a:tailEnd/>
          </a:ln>
        </p:spPr>
        <p:txBody>
          <a:bodyPr wrap="square">
            <a:spAutoFit/>
          </a:bodyPr>
          <a:lstStyle/>
          <a:p>
            <a:pPr algn="just" rtl="0"/>
            <a:r>
              <a:rPr lang="en-US" sz="2000" dirty="0" smtClean="0"/>
              <a:t> </a:t>
            </a:r>
          </a:p>
        </p:txBody>
      </p:sp>
      <p:sp>
        <p:nvSpPr>
          <p:cNvPr id="9" name="Rectangle 8"/>
          <p:cNvSpPr/>
          <p:nvPr/>
        </p:nvSpPr>
        <p:spPr>
          <a:xfrm>
            <a:off x="0" y="5857892"/>
            <a:ext cx="9144000" cy="830997"/>
          </a:xfrm>
          <a:prstGeom prst="rect">
            <a:avLst/>
          </a:prstGeom>
        </p:spPr>
        <p:txBody>
          <a:bodyPr wrap="square">
            <a:spAutoFit/>
          </a:bodyPr>
          <a:lstStyle/>
          <a:p>
            <a:pPr algn="just" rtl="0"/>
            <a:r>
              <a:rPr lang="en-US" sz="2400" b="1" i="1" u="sng" dirty="0" smtClean="0">
                <a:solidFill>
                  <a:srgbClr val="C00000"/>
                </a:solidFill>
              </a:rPr>
              <a:t>DO NOT </a:t>
            </a:r>
            <a:r>
              <a:rPr lang="en-US" sz="2000" dirty="0" smtClean="0"/>
              <a:t>write </a:t>
            </a:r>
            <a:r>
              <a:rPr lang="en-US" sz="2000" dirty="0" smtClean="0">
                <a:solidFill>
                  <a:srgbClr val="FF0000"/>
                </a:solidFill>
              </a:rPr>
              <a:t>a literature review </a:t>
            </a:r>
            <a:r>
              <a:rPr lang="en-US" sz="2000" dirty="0" smtClean="0"/>
              <a:t>in your Introduction, </a:t>
            </a:r>
          </a:p>
          <a:p>
            <a:pPr algn="just" rtl="0"/>
            <a:r>
              <a:rPr lang="en-US" sz="2400" b="1" i="1" u="sng" dirty="0" smtClean="0">
                <a:solidFill>
                  <a:srgbClr val="0070C0"/>
                </a:solidFill>
              </a:rPr>
              <a:t>DO</a:t>
            </a:r>
            <a:r>
              <a:rPr lang="en-US" b="1" i="1" dirty="0" smtClean="0"/>
              <a:t> </a:t>
            </a:r>
            <a:r>
              <a:rPr lang="en-US" sz="2000" dirty="0" smtClean="0"/>
              <a:t>cite reviews where readers can find more information if they want it.</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0" y="928670"/>
            <a:ext cx="9144000" cy="0"/>
          </a:xfrm>
          <a:prstGeom prst="line">
            <a:avLst/>
          </a:prstGeom>
          <a:noFill/>
          <a:ln w="38100">
            <a:solidFill>
              <a:srgbClr val="FFC000"/>
            </a:solidFill>
            <a:round/>
            <a:headEnd/>
            <a:tailEnd/>
          </a:ln>
        </p:spPr>
        <p:txBody>
          <a:bodyPr wrap="none" anchor="ctr"/>
          <a:lstStyle/>
          <a:p>
            <a:endParaRPr lang="ar-SA"/>
          </a:p>
        </p:txBody>
      </p:sp>
      <p:sp>
        <p:nvSpPr>
          <p:cNvPr id="3" name="Rectangle 3"/>
          <p:cNvSpPr>
            <a:spLocks noChangeArrowheads="1"/>
          </p:cNvSpPr>
          <p:nvPr/>
        </p:nvSpPr>
        <p:spPr bwMode="auto">
          <a:xfrm>
            <a:off x="214282" y="214290"/>
            <a:ext cx="8424936" cy="646331"/>
          </a:xfrm>
          <a:prstGeom prst="rect">
            <a:avLst/>
          </a:prstGeom>
          <a:noFill/>
          <a:ln w="9525">
            <a:noFill/>
            <a:miter lim="800000"/>
            <a:headEnd/>
            <a:tailEnd/>
          </a:ln>
        </p:spPr>
        <p:txBody>
          <a:bodyPr wrap="square">
            <a:spAutoFit/>
          </a:bodyPr>
          <a:lstStyle/>
          <a:p>
            <a:pPr algn="ctr"/>
            <a:r>
              <a:rPr lang="en-US" sz="3600" b="1" dirty="0" smtClean="0">
                <a:solidFill>
                  <a:srgbClr val="C00000"/>
                </a:solidFill>
              </a:rPr>
              <a:t>General Rules: Introduction </a:t>
            </a:r>
            <a:endParaRPr lang="en-GB" sz="2800" dirty="0" smtClean="0"/>
          </a:p>
        </p:txBody>
      </p:sp>
      <p:pic>
        <p:nvPicPr>
          <p:cNvPr id="4098" name="Picture 2"/>
          <p:cNvPicPr>
            <a:picLocks noChangeAspect="1" noChangeArrowheads="1"/>
          </p:cNvPicPr>
          <p:nvPr/>
        </p:nvPicPr>
        <p:blipFill>
          <a:blip r:embed="rId3"/>
          <a:srcRect/>
          <a:stretch>
            <a:fillRect/>
          </a:stretch>
        </p:blipFill>
        <p:spPr bwMode="auto">
          <a:xfrm>
            <a:off x="785754" y="1071546"/>
            <a:ext cx="8358246" cy="5429288"/>
          </a:xfrm>
          <a:prstGeom prst="rect">
            <a:avLst/>
          </a:prstGeom>
          <a:noFill/>
          <a:ln w="9525">
            <a:noFill/>
            <a:miter lim="800000"/>
            <a:headEnd/>
            <a:tailEnd/>
          </a:ln>
          <a:effectLst/>
        </p:spPr>
      </p:pic>
      <p:pic>
        <p:nvPicPr>
          <p:cNvPr id="5" name="Picture 3"/>
          <p:cNvPicPr>
            <a:picLocks noChangeAspect="1" noChangeArrowheads="1"/>
          </p:cNvPicPr>
          <p:nvPr/>
        </p:nvPicPr>
        <p:blipFill>
          <a:blip r:embed="rId4"/>
          <a:srcRect/>
          <a:stretch>
            <a:fillRect/>
          </a:stretch>
        </p:blipFill>
        <p:spPr bwMode="auto">
          <a:xfrm rot="5400000">
            <a:off x="6036752" y="3607322"/>
            <a:ext cx="5357849" cy="4291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0" y="928670"/>
            <a:ext cx="9144000" cy="0"/>
          </a:xfrm>
          <a:prstGeom prst="line">
            <a:avLst/>
          </a:prstGeom>
          <a:noFill/>
          <a:ln w="38100">
            <a:solidFill>
              <a:srgbClr val="FFC000"/>
            </a:solidFill>
            <a:round/>
            <a:headEnd/>
            <a:tailEnd/>
          </a:ln>
        </p:spPr>
        <p:txBody>
          <a:bodyPr wrap="none" anchor="ctr"/>
          <a:lstStyle/>
          <a:p>
            <a:endParaRPr lang="ar-SA"/>
          </a:p>
        </p:txBody>
      </p:sp>
      <p:sp>
        <p:nvSpPr>
          <p:cNvPr id="3" name="Rectangle 3"/>
          <p:cNvSpPr>
            <a:spLocks noChangeArrowheads="1"/>
          </p:cNvSpPr>
          <p:nvPr/>
        </p:nvSpPr>
        <p:spPr bwMode="auto">
          <a:xfrm>
            <a:off x="214282" y="214290"/>
            <a:ext cx="8424936" cy="646331"/>
          </a:xfrm>
          <a:prstGeom prst="rect">
            <a:avLst/>
          </a:prstGeom>
          <a:noFill/>
          <a:ln w="9525">
            <a:noFill/>
            <a:miter lim="800000"/>
            <a:headEnd/>
            <a:tailEnd/>
          </a:ln>
        </p:spPr>
        <p:txBody>
          <a:bodyPr wrap="square">
            <a:spAutoFit/>
          </a:bodyPr>
          <a:lstStyle/>
          <a:p>
            <a:pPr algn="ctr"/>
            <a:r>
              <a:rPr lang="en-US" sz="3600" b="1" dirty="0" smtClean="0">
                <a:solidFill>
                  <a:srgbClr val="C00000"/>
                </a:solidFill>
              </a:rPr>
              <a:t>General Rules: Introduction </a:t>
            </a:r>
            <a:endParaRPr lang="en-GB" sz="2800" dirty="0" smtClean="0"/>
          </a:p>
        </p:txBody>
      </p:sp>
      <p:pic>
        <p:nvPicPr>
          <p:cNvPr id="5122" name="Picture 2"/>
          <p:cNvPicPr>
            <a:picLocks noChangeAspect="1" noChangeArrowheads="1"/>
          </p:cNvPicPr>
          <p:nvPr/>
        </p:nvPicPr>
        <p:blipFill>
          <a:blip r:embed="rId2"/>
          <a:srcRect/>
          <a:stretch>
            <a:fillRect/>
          </a:stretch>
        </p:blipFill>
        <p:spPr bwMode="auto">
          <a:xfrm>
            <a:off x="214282" y="1285860"/>
            <a:ext cx="7715303" cy="5443553"/>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rot="5400000">
            <a:off x="5693802" y="3607325"/>
            <a:ext cx="5357849" cy="4291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1538" y="500042"/>
            <a:ext cx="7406640" cy="650242"/>
          </a:xfrm>
        </p:spPr>
        <p:txBody>
          <a:bodyPr>
            <a:normAutofit/>
          </a:bodyPr>
          <a:lstStyle/>
          <a:p>
            <a:r>
              <a:rPr lang="en-US" sz="3600" dirty="0" smtClean="0"/>
              <a:t>Outline </a:t>
            </a:r>
            <a:endParaRPr lang="en-US" sz="3600" dirty="0"/>
          </a:p>
        </p:txBody>
      </p:sp>
      <p:sp>
        <p:nvSpPr>
          <p:cNvPr id="21506" name="AutoShape 2" descr="data:image/jpeg;base64,/9j/4AAQSkZJRgABAQAAAQABAAD/2wCEAAkGBxQTEBUSEhQVFhQUGRkYGBgYGBYdGBcYGxUXHBgcFxgYHSkhGB0pHBUYITEhJS0rLi4vHh80ODMsNygtLisBCgoKDg0OGRAQGiwkHCUtMSwtLCw3LjcsLy8wLTc3LSwtLC03LC0sKyw0KywsLC43LC8uNywsLys1LS0sLCwsLP/AABEIAP4AxgMBIgACEQEDEQH/xAAcAAEAAgIDAQAAAAAAAAAAAAAABgcEBQEDCAL/xABFEAACAQMCAwUEBwUGBAcBAAABAgMABBEFEhMhMQYHIkGBMlFxkRRSYXKCkqEjQlOiwRVic7GywiUzY9EIJDRDk6PDFv/EABoBAQEAAwEBAAAAAAAAAAAAAAABAgMGBQT/xAAxEQEAAgEBBAgFAwUAAAAAAAAAAQIRAwQSIUEFIzFRYXGRwQYiofDxsdHhEzM0YoH/2gAMAwEAAhEDEQA/ALxpSlApSlApSlApSlApSlApSlApSlApXRd3ccSl5XVFHVnYKB6moNrne9p0GVjdrhx5RLlf/kbC/LNBYFKrLsr3xwXVylvJA8BkO1GLqylvINgArnp586sxTmg5pSlApSlApSlApSlApSlApSlApSlAqp+8jthctqCaXYyi3OMzTnquVDBU8wdpHTmSwAxzq2K83drNPurzWLy6sV4ggmVBtOCzBFUqn1iChJ5+6gkF9Hqeln6RBey3aIN0sU2SGUe1tyxwQOfLB5efSra7MdoIr22juIT4XGccsqf3lb7QeVUrFZXNyqQpaTadaRnfdTXDOCw24YBpAOqlh6+Xnn6HcW7zNLod7HaTFiHtLjlBMVyA0a8yMgZ5ZPwqC8qw9S1SG3TfPLHEvvdlUemTzqo+2GuaxHblrqeG1G4KDbBTuG1skl2LDmABgr1qqm0me7LyJMbpkG4lmkL4yPN8jOWHLd51Reevd9Wnw5WHiXLD6g2p+d8Z9AarnXe+m/myIBHbKfqje/53GPkoquJ4WRirqVZSQQwwQRyII8jXfpumzXDbYIZJW90aM3z2jlQfeo6nNcPvnlklb3yMW+WenpXQKsTQe5fUJsNMY7ZD13Hc/oicvmwqxtB7l7CHDTGS5b3Odsf5Exn1JqDzukhB3KcMpBBHkw5g/MV647J6sLm1inXpKit8CRzHocio53ldkoW0aeK2hjjMQEqLGirzQ5YYUdSu4etR7uD1rfaSWxPOB8r9yTLD+YP+lBb1KClUKUpQKUpQKUpQKUpQKVo9d7X2Vp/6i5iRvqbsufgi5b9KrrXu/aJcrZ27yHyeU7F+IUZYj44oLhrU632ltLQZubiKP7GYbj8FHiPoK82693naldZDXBiQ/uQAxj82S5+darQdFkuOLcFTIIsE7j7bHONzMeajAzjnzHQHNBe2r9uZby3ZNHjZpHITjSYQRowP7UKTu28iASBg45Hlmn+2WspbRQ6dYylhbuZJrhGIMtwRglWU+yuSPl7snE7P389xK8G5gtwjx5QFdrYDRgkdAXRVI9x+FRAjHx86g2Goa/dTrsnuZ5V+rJLIy/JiRWuApXOaokHZUGaZ7ZmJNxE0a7j0cYkj6nA8cYHrVs9lewUtlG/Fu4rdJMF+KyE4GcjAICZ5c9x6DlVDg1m2Wn3N2+Io5Z3/ALoZj6ny9aC+7yTs8mDc3MNyykt13qWOMnZENp6DrmtnpPepoy4hhkEKdBiFkjHyXCj44qqdG7nbyTBuHjt19xO9/wAqHHzYVPtC7p7GLBZJLlx5yHwfkTA/MTUFr2t0kiLJG6ujDKspBVh7wRyIrtrU6DppgXYiJHEByjUAAHPkF5DzrbVRw6AggjIIwQehB61527D503tA9mT4GZ4Ofu9uE/LaPxV6Lqhu/rTjBf299GMGQDmP4sLKVz9pUj8tQXrC2RXZWq7Oais9vHMvsyorj4MAa2tUKUpQKUpQKUpQQLvP7wf7NEccUYknlBYbidiKCBlsc2JJ5AY6HnVH6/3h6jdZEly6of3Iv2a/y+Ij4k1ZP/iF0glba6Ucl3Qv+LDIf5XHqKrHQuwd/eAPb27GNukjFVTrgnLHn08gaio1558z1P8A3rgn31dmhdxHRry5+KQr/wDo/wDRasXQO7/T7TnDbIX+vJl39C+dvTyxRHmzQux19eYNvbSMpx4yAiYPnvfAI+FXBoHdt9Esv/OXYhUZeQqQoTKruUO3LGVznHyrf96XeCulwqkah7mUHhqc7UUct746jPIDlnn7jVCXD6rrMu4ia4weWBiJPsHRF6/GqJlrXbfS7MldOt/pU4PKecsY0b60aHHPIz4Qo+01UbuSSScknJPvJ61auhdyFw4DXc6QDllEHEfHuJBCg+pqxNA7q9Pt8MIDO4/fmO4fk5J+lQeddH0G5um220Ekp6HapIHxboPU1YGidyt0+GupY4B5qP2j/DwnaD6mvQUFhgBRhVHRVAAHwA5CshLVR5Z+NBWuhd1Onw4PBa4cfvSnK/kGF+eandppOxQihI0HRUUAfJcCtqBSmBjR2CDyz8f+1ZKrjpyrmlUKUpQKg3fLo/0jSZSBl4Csy/BTh/5C1Tmuu4hDoyMMqwKke8EYI+RoKv7itX32JgY87dyo+43iX9Sw9KtSvPfdo7WGtS2Tnk2+Hn5tGd0R9Vz+avQMTZFIH3SlKBSlKBSlKCOd4ejfS9NuIQMtt3p99CHX9Vx61EO4PWeJZy2xPOB9y/4cmT/rD/pVpVRXZX/hvaWS29mKZmjA8isgEkJHwPh9TUlV60riuaqI3qPZK1muzdS26yzAKoaTLBVXoFQnaOZJzjNbmO0wAOQA6ADAHwHlWXSpgdSwqPKuyuie6Csq+bZPwVRlmP2DkPiRUcbvAtGMi27NcGJd8jRj9lGuM5edsRqMBiOfPBqrMTGJlKq5qAXfeCRNlYmEEEzQzll5sGgL27xk4IDEAdCCHUg1suxXaqS8YiSNFVokmiZS3iViQw2OA+FIA34AbJwBiiJbSlKBSlKBSlKBSlKChO+myNpqsN7GCOKFk5fxIWUHn9q7B86urRL1ZYUkQ5V1Vl+DAEf51EO+7R+PpbSAZa2YSj7vsyfytn0rE7ktY4uniInxW7GP8PtJ+jY9KgsulKVQpSlApSlAql+/jTmiuLW/j5MPAT7njYSRHP5vkKuiop3oaP8ASdLnQDxxgSp790Z3YHxUMPWpKw32iaitxbRXCezKiuPxKDj+lZtVv3F6xxdPaAnxW7kD/DfxL+pYelWRVQrX61I6xgo23xKGIxkKTjPMEDBIJODyBrYV1zwh1ZGGVYEEe8EYNBE9HEqXXFnDRszC32tIXDDaWMke7ngvgDAHLy5Vl3OgN/aPGRV+jz2zQXC5x7LZiIXz5PIvwreW9jHHzVQD5sebH7znmfU182V5xAzj2ASFP1gvJj8Mg494GfOsaxu8G7VtOpM3xiOEcOxGdO7ARKkfHlkkYRQxSbTsSb6O+6B2Ay29eXMNUl0/SYICxghii3nL8NFXcfe20DJqHWneZHMLdoIJWEztG8Z2rPHIY99vlS23ZIoYh846fbjXa724lkDKInht9pSbKxNcI3EaKVQpuFKlTt2sqybtw5eRyaVmswAyTgVoLvthbKF4LG6di4CWxSR/AAZCQGwNoZeWcncuASRUI7O6HcyuIbhbh1jtprdjccXgCdHKxSKjECRJImOduemD1rZ6L3eSiU3E85inKoN1uwLBwhR23yR7SHXb4OGAu1cdM0G97I63PNNdQ3KojRSAxjo5hkG+IsvvC+En3g9Kk9azTuz9vCY2jiTfFGIlkIBl2DyMh8R55J59Sa2dApSlApSlB0X9qssTxOMrIrI3wYEH/OqE7pLlrPVprKQ43b4zn+JEx2n1Xf8ApXoKvP3e3bGx1yK9TkJNk3LzaNgsg9VC/mqSL/jbIr6rC0q5EkaspyrAMD7wQCP0NV92q7x57a8lhjjhaOIgeIPuJ2gnmGx1OOlY31K0jMvq2TY9XarTXSjjEZWdSsPR7wzW8UzKFMiK5AOQCyg4B9azKzji+a1ZrMxJSlKIVwygjB6GuaUFH935/s7X5rM8o5C8QH/2QkfhyPWrwqmO+iza3vrW/jGCcZI/iRMGX5qcfhq39OvFmhjmQ5WRFdT9jKCP86kLLIpSlVEU7TwSl32NGTsDKkxPCI5q4HParKSrbiDzOOlZugwhbd4IjlEGIm57TuTnhiMHD7umRgitzLboxUsqsV9kkAlc9cE9KwtU1ZI8IHTjOyoiEjO5jgEjOcDmT9grHERO83Ra16xpREdv3ny4+soVp3dVHwbbjXFyJ4VjEjRSna3DwURMqNiK2dpADYJycnNTLT+ztvCF2xhmRmcSSftJN7nLNxHy2T8fdUb7YdrJ7a5+jI0EWYOKkkqySNMwJBjjhiIJbkD1PI9Dio9qXbuW5t0XdDHDOsEc5j8UkIuF2FxIXCoyy712bXOEJJXpWTStIXsfj/aJ+yIEniHgJUMA/PwnDA8/IitPqfbK0gfhs5ZsoG2I7rHxCBHxGUbUDEgAkjPoagFjpN9ctblkkkECqLiK63LDJPbs6nGUwwdJtyuAwzGuegIkWhd3oSOdZm2pdRvG8MZO2IGd5IhE5HLhrJtHLHIcuWKCO9pO3t0J42ijKPscIgkZ45DKDGocbVjaSO4EKnaWUcQjd7WJZ3dX1zIJeO8rpiNkMse1kZgd8Zfhx7yMAkBMKTjc3lutK7LWluQYoV3D2WbLsoJyQjPkouee1cDPlW2eVQQCQCxwoJGScE4Hv5Amg+6UpQKUpQKrXv40fi6aJ1GWtpAx/wANvC/6lW9KsqsPWdPW4t5YH9mVGQ/BlI/rQQfuY1njabGpPigJhPwUAp/Iy/Kqx7R3PEuJ5PryyH0Ltj9MV992esPZy31q5w3Dlx9k0RKHHxBP5awLyADOM/Ovh2u3ZDqvhvSmI1NTyj9/Z6S0aPbbQr7o0HyQVmVjaaTwY89di5+O0ZrJr7Y7HL3nNpKUpVYlKUoIb3s6R9I0uUgeKDEy/g9r+QtWH3LatxtN4R9q2cx/gIDJ6YYj8NTueIOrIwyrAgj3gjBqle62Q2Wsz2LnwvvjH2tG26M+qbvmKnNeS7aUpVR13EW9GQkgMCMg4IyMcj5GoSlgWYYctsV8QpGP2VzgJuDABVUYJG4jqefOp1XTc3SRgF2VcnAyep9wHmfhUmsS2aeramcc4x6/o193oyzT2t0+5JbbeQARgiSPa6N7x0PxUV9WPZ61hkaWKCJZGLMXCjdlyS3i6jJJ5V8adqgnuJFQsFgCggqylnfJyQwBwAOXvJPuFQHVO2l3HczbpdgtLlVlhS1do/opKkyy3HiwTG24BcEEHkw50icsb0mvCfP1WrWJc6lDG6xvKiuwJVCwDMB1Kr1PpVUQ9pb6/UxrJtJ/aPDEpMsWyTaUbgzKwjIcHJdHYoSo2kis/TOxV5MRLcFFDGLCuZS6CCRuHLjiMWdkIIV3O0nnnpVYt3d94sfFighhcyzNEF4v7NQsu7hyMObBTtIwQG9nl4hUa1fU5r1MGXfcwyvKLOGMiaDgylWBlDhhvhZlBI8RYFcdKz9R07T7KcrMzzXEUb3MYlYqiRCcSSc4EzIysnE8YZjtHPly2Ws94WxJJLe2aWMOYUmyux51XcEKg7wp5qHxjdjyIJDddlbB7UzQM37IyF7YM5ZxGyIXU7iWwshb38iK2tlqsckssKkiSAgOpBBAYZVhn2lPPDDlkEdQaqTtBqNzJOjSyb43gBjngQRjh3RRolPEcrjiwCIlmXIkUnHOpD2P0a7hvIHki4cZS5jwFRSsWYHjEoid0B4hl2gMeR8uYoLHpSlApSlB5/7xNB4OvM6jCTxmce7dzRx8wD+KtXFFvlRPruq/NgP61afe3CgSCTH7QF0B/uMAWHzRarzsvBv1C2X3yoT8Ad39K87aOOrEO16Ej+nsFr+c+kfw9BoMAD3VzSuM16LinNKUoFKUoFUr3s27Wmq298nINsc483iYbh6ptHzq6qg3fHpXG0xpB7VuwlH3cFX9NrZ9Kk9iwmlrcLJGsinKuoZT7wwBH6Gu2oR3Patx9MRCfFbkwn4KAU/kYD0qb1UK1Wv2gdVZgxCkq4TdvMbja23Z4uR2Ny5+GtrSixMxOYR3s/pskZT2yBxN8kpXiSb2DDwrnptA5kefLnWH2j2wXIEEKy3WpDhFZHKwlIY3YtJgHOFYjAGTkCpdWo7RaAt0sZ3vFLC/Eilj27o2wQeTAqwIJBUggipEYjELe83tNrdso1p3bKTiNYm2jhuY1lj5PmESpCkkKr4QSjxksOhGwjHnUY0vtHe6kSN8sUdwCgiRf/baPk6ScLwYYHMjSEZyuzoam+ld39rGr8YG6aVxLIZwjBpRnDhAoVCAxXAGMcqlUcYUYUAAdABgfIVWKtOznYi5G1yUttjkqjQ25Zo5Iik8bi2KptJ2lTknw8+uKkmidgrS24ZVXYxYxukfYWVNiuYgdhcJhd2M4AqU1xmg6haps4exeHjbswNu33bemPsruqG3feHAlw8Kji+GPhGNgeLK0xiaMFsKCrbSTkjBPuqNXvbW4F7NFmSBXaJXyEka04bBZ2jADKylZIX3EEDcSRQWrJIFBZiABzJJwAPtJ6ViW+qxPJwkcM3DWUbclTGxIVgw8JyQehqoNeE80UslywmSRHitJmZoiHhlZ0mESjDM+VHgXxGMctrVMuwWhSw3U8xieGB4oRHGxXCO26WZYwpJEYeTkGxglgBgUE6pSlBWfe7P44U9ys3zIA/0mot3fR51KI/UDt/KR/urbd6U+b0j6iIv+pv91Qi21f6Lc202eSzLu+4Qwf8ARs150/Nr/wDXb06nofzrP1/L0op5VzXRZyZWsivRcQUpSgUpSgV0XtqssTxOMrIrIw94YEH9DXfSgpPucvGtdTubCTI3b15/xIXI/Vdx9BV2VRveXGbDXYb5BhH2SnHmUOyYeqbfnV3xSBlDKchgCD7wRkVIWX3SlKqFdVzOEQu3QfP7AB5knkBXNyW2Nsxvwduem7HLP2ZqF3FzNLKmRMVjH0nd4eFIihSqAKOTbj7LZI2gg1ja2G7R0t+Z7ojM+Ud3ikGp9pra3uILaZ9ktzkRAg7SR5b/AGQckDGeZI99Ra170oS06PEUkinMEal0HEAD+Ms+1UGYnHU88AZJxW37admRfC2ZQrcOTLEkqTBIhWTYwBIYeB1xjmo51rdM7sYFWIzySSSx8T9orGNmLTmVX3IdwkUsw3Aj2299ZNKKX/ae5lukcztbqZYZIoyoE4tLktBLhWGHaN49/ssFyTuYYrM//nNRmkuVnQyyJIkVrdu4RoVjfIl2jGQyMNxQZYhlPLFWbp2kQwIqRoBszhj4nyzbmJdsszMxLEk5JOa7ItQiaR4g68SPaGXzG4ZXr7xzoIfD3dK3BS5nMsFrvECBAjBXOQJJAcsVIQqV2kFQTmpRpehwQAcNMtlm3uS8hZgAxMj5YkhVHXoAPKtFrPbiELIlszSSx9SiBlVhlth3Ec2CMARkDIJ8s4uh9uHmuo0kiMcFwSsJ2MSx2b0JlDlfEgY7do2+80E5pSlApSuCaCje3Vxvvpz7nK/lAX+lRLX9JZ7BrkZKwzIjDy2yIef5go/FW31mffNI/wBZ2PzYmpr2L0MXWiXkJ6ztIqn3MsabD6MK83Q+bVz5u36W6ro6KeFY+/RIO6zWfpOnQOTllXhv96Pwn5gA+tTSqL7h9VKyT2j8jylUHyYeCQf6P1q81PKvScQ5pSlApSlApSlBXfffpHF04TAeK2cOfuMCrj9VP4a2fdPq/wBI0uHJ8UOYW/BgL80KmpNq1gs9vLA4ysqMh+DKR/Wqf7j79oL26sJOROSB/wBSJij/ADGPy1Oa8l10pSqhWrTQot2W3uMsQjuTGu5i3KP2TgnkSCR762lajtFCzKmG2gttPXaC4whZQRvAfaMHlgmixGZZiXYMvCTB2Ll8fu5OFXl5nBPwH21Fe1XbR7O/jiZENsIhJO+SJEDymNWUZwVU4LDGcHI6YOR2XiKTEnh8SUuJRDkxoECiLmOSjCty65f41srrsvby3v0yVFkcQrCquqsqAO7FlyOTHfjPuFY1mZjMtmtWtbbtZzjn3zz/AI8EHv8At5cvCkoVUgnaSNOBuedZIZPGpYgrh0VyGVCVAzhqx9L7O3M7yTXAlKqrhJ8HjZicS2c0SsA7uvFmjyQCy4BHM1ZmkaNBax8K3iSJNxbaowNxABPxwMVlLcoXaMOpdQGZcjcFYkKSOoB2tg/Yayalf6B2ASa1tnvQRKF3SRmODJbjNKMuUMic2wVVxy5e/Mv0nszaWxDQW8SOq7A4ReJt6YMhG4jAA5noB7q6NV7X2dvxRJOm+BWZ0U5fwgEgDzbDLy6jIz1qM2nbmZbpra5jEBeR1V5TGDEHg4ltvCMUYNsmXIY81A8+QWEDnpXNUP2fjvbyFQkUzQAyuyxYRg9xht8RkkRMrNHOuee0MCFO4Yu7SkkWCMSnMgRQ/Pd4to3eLA3c/PAz7qDKrE1afh28r/UjdvkpNZdaHtzLt0+4x5pt/MQP61jecVmW7Z6b+tSnfMR9VDztV192EGzTIv75d/m5x+mKpG45V6A7Gw7NPtV/6MZ9SoP9a+DY4+aZdb8S2xo1r3z7SpLWx/ZnabePDFJIH+zhz5D+gfcfw16AtXytVF/4iNG3Q292B7DGFz/dcZQn8Skfiqb92+tfStPgmJ8RTa/308LfqufWvQcYllKUqhSlKBSlKBVFduR/Z3aKK7HKOQpKT5EHMcw+Xi9avWqy7+dH4ljHcAc7d/F/hyeE/wA2w/OpKwsxWyMjoa5qK92WsfStLgcnLovCf70fh/UAH1qVVUK+JolZSrAMp6ggEH4g190oMee5jiUbmVB0AJA9APP0ro0u9M0XGXBV8mP7vRSfjjP2Zx5Vou0dkeJIElMLzKCGC7i428ORMAFjgbWGOhY1udCjKq67GSPdmMMADtKgnw5yvi3Hng8+lY8c+DdMUjTznNpn0x+/srlu02oW0bSTrdNPMHhjQpaNbfSsMyiHhPxCAEYAHOcczmuYtJF/doxa5uoGjeCaaRFiUbkMkeAoQvw3Dc9vhaQDOQcWBZ9l7SKdrmO3jWZiWLgc9ze0R5KT5kYz51uKyaVadn+7Rwqi9lSZSWeRCrs5d0ZZAsjPtRWJLEqgYk4LYqXaf2StotxZWmdwqs87GVmVPYB38sL5cvt6kmt7SgUpSgVHO8CXbYSf3iq/zD+gqR1Du9CXFoo975+SN/3rXrTikvt6OpvbVpx/tH0VFGu+eNFJ8bopz7y4B6eXOvRkaAAAcgBgelUD2Pg4mpWy/wDUDfky/wDtr0BXz7HHyzL2fiW/W0p3RM+v4aDt5o30vTri3x4mQlPvr4k/mAqr+4DWOU9q37pEqj7G8Lj0IU+tXHqWqQ26b55UiX3uwUfr1rz72WuI07SZsm3wSyygEBgOG6M7cmAOFYdfsHvr63NPRoNK6rZ8rXNVHbSlKBSlKBWv7Q6YLm0mt26SxsnwJHI+hwa2FKCl+4TUyk11Yycj/wAxR7nQ7JR/o+Rq6KoftD/wztMk/sxSush92yUFJfk2W+VXxUhZKUpVQpSlApSlApSlApWp1jtLaWo/8xPGh+qTlvRBlj8qrzX++2FMi1geU+TyHhp8ubH5Cpkwtmq9727gcOJM8/ESPd7IH9ar2XtRrmpHEIkjjP8ACThpj7ZX5n0NY76FNZrw7llaWU8ViGZjjG0BmYcz4TWjabdXL1+gtPe26nhmfo+NJ7RiwnF0Y+KVDKq7to3MDgk4PIDPlWZP291nUTttFaND/AQY9ZpOXyIred2mgx3EsryxpIIwm3eAQrEtzAPLOB+tWvBpwAA6AeQ6D4CpsterZ9PX3tstHdER7+6jbHupu7h+LeThWPU5M0mPvEgD5kVY3ZDsFb2RLRKzSMMGRzlse4AclHwHOpuluB5V2AV9OHivmFMDFcV2UoFKUoFKUoFKUoKp7/tH32sNyBziYo/3JBy/mA+dTTu+1n6XptvMTltux/voSjZ9Vz61mdrNJF1ZT256yIQv2MOaH8wFVp3A6scXNm/IqRKgP2+GQehCH1NTmvJcNK4zQmqjmlRnWe3thbZD3CM46pGd7Z9xC+yfjioJrPfMx8Nnb4J5Bpjk+kcZ/wB1TK4XDWj1ntdZ2ueNcRhh+4Duf8q5NU9J/bWo+00qRnyJMMf5RhmHP3GtrpHdMORuZmJ6lYhgeruMn5CmTDYa13zoOVpAWPk0p2j0Vck/MVHJNU1rUfZMqRn6o4Mf5jhm+ZqzNG7FW0GDFAgb6zDc/wCZskelSOOxHnTBlTuld07N4rmfmeZEQySftdxz+VTfRewFpAQUgQsP35PG3oW6emKmaQgeVdmKYMsGKwA61Ce8iBFliJRGzFN7Qz7G0rzHPq361YlVt3qv+3t0weasvIfXkjH+01p2j+3L1Ohf8yvlP6Skfd9pSw2SMBhpgJGPvyPDy8vDipNXVbRBEVB0VQo+AGK7a21ruxEQ+DaNa2tq21LdszkpSlZNJSlKBSlKBSlKBSlKBVC6nL/ZHaJptp4LFnKqObRyqdwXJA5SZ/KKvqtN2i7NW94FFxErlPZJyGGeoDAg45dKkwsSrDVe+KeQ7LO3VCehky7+iIQM+prUvpWsagczvKqHylcxpj/CXr6rVvaX2ahgGIYkjH91QCfieprbR2YFMGVU6P3TRDBnleQ/VQbE+fNv8qnOj9kreD/kwxofrBQX9XPP9akqxgV9UwZYkdkB1rIWIDyr7pVQpSlApSlArCu7XfLExUEJuOTjkccsfP8ASs2lFicFKUohSlKBSlKBSlKBSlKBSlKBSlKBSlKBSlKBSlKBSlKBSlKBSlKBSlKBSlKBSlKD/9k="/>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EG"/>
          </a:p>
        </p:txBody>
      </p:sp>
      <p:sp>
        <p:nvSpPr>
          <p:cNvPr id="21508" name="AutoShape 4" descr="data:image/jpeg;base64,/9j/4AAQSkZJRgABAQAAAQABAAD/2wCEAAkGBxQTEBUSEhQVFhQUGRkYGBgYGBYdGBcYGxUXHBgcFxgYHSkhGB0pHBUYITEhJS0rLi4vHh80ODMsNygtLisBCgoKDg0OGRAQGiwkHCUtMSwtLCw3LjcsLy8wLTc3LSwtLC03LC0sKyw0KywsLC43LC8uNywsLys1LS0sLCwsLP/AABEIAP4AxgMBIgACEQEDEQH/xAAcAAEAAgIDAQAAAAAAAAAAAAAABgcEBQEDCAL/xABFEAACAQMCAwUEBwUGBAcBAAABAgMABBEFEhMhMQYHIkGBMlFxkRRSYXKCkqEjQlOiwRVic7GywiUzY9EIJDRDk6PDFv/EABoBAQEAAwEBAAAAAAAAAAAAAAABAgMGBQT/xAAxEQEAAgEBBAgFAwUAAAAAAAAAAQIRAwQSIUEFIzFRYXGRwQYiofDxsdHhEzM0YoH/2gAMAwEAAhEDEQA/ALxpSlApSlApSlApSlApSlApSlApSlApXRd3ccSl5XVFHVnYKB6moNrne9p0GVjdrhx5RLlf/kbC/LNBYFKrLsr3xwXVylvJA8BkO1GLqylvINgArnp586sxTmg5pSlApSlApSlApSlApSlApSlApSlAqp+8jthctqCaXYyi3OMzTnquVDBU8wdpHTmSwAxzq2K83drNPurzWLy6sV4ggmVBtOCzBFUqn1iChJ5+6gkF9Hqeln6RBey3aIN0sU2SGUe1tyxwQOfLB5efSra7MdoIr22juIT4XGccsqf3lb7QeVUrFZXNyqQpaTadaRnfdTXDOCw24YBpAOqlh6+Xnn6HcW7zNLod7HaTFiHtLjlBMVyA0a8yMgZ5ZPwqC8qw9S1SG3TfPLHEvvdlUemTzqo+2GuaxHblrqeG1G4KDbBTuG1skl2LDmABgr1qqm0me7LyJMbpkG4lmkL4yPN8jOWHLd51Reevd9Wnw5WHiXLD6g2p+d8Z9AarnXe+m/myIBHbKfqje/53GPkoquJ4WRirqVZSQQwwQRyII8jXfpumzXDbYIZJW90aM3z2jlQfeo6nNcPvnlklb3yMW+WenpXQKsTQe5fUJsNMY7ZD13Hc/oicvmwqxtB7l7CHDTGS5b3Odsf5Exn1JqDzukhB3KcMpBBHkw5g/MV647J6sLm1inXpKit8CRzHocio53ldkoW0aeK2hjjMQEqLGirzQ5YYUdSu4etR7uD1rfaSWxPOB8r9yTLD+YP+lBb1KClUKUpQKUpQKUpQKUpQKVo9d7X2Vp/6i5iRvqbsufgi5b9KrrXu/aJcrZ27yHyeU7F+IUZYj44oLhrU632ltLQZubiKP7GYbj8FHiPoK82693naldZDXBiQ/uQAxj82S5+darQdFkuOLcFTIIsE7j7bHONzMeajAzjnzHQHNBe2r9uZby3ZNHjZpHITjSYQRowP7UKTu28iASBg45Hlmn+2WspbRQ6dYylhbuZJrhGIMtwRglWU+yuSPl7snE7P389xK8G5gtwjx5QFdrYDRgkdAXRVI9x+FRAjHx86g2Goa/dTrsnuZ5V+rJLIy/JiRWuApXOaokHZUGaZ7ZmJNxE0a7j0cYkj6nA8cYHrVs9lewUtlG/Fu4rdJMF+KyE4GcjAICZ5c9x6DlVDg1m2Wn3N2+Io5Z3/ALoZj6ny9aC+7yTs8mDc3MNyykt13qWOMnZENp6DrmtnpPepoy4hhkEKdBiFkjHyXCj44qqdG7nbyTBuHjt19xO9/wAqHHzYVPtC7p7GLBZJLlx5yHwfkTA/MTUFr2t0kiLJG6ujDKspBVh7wRyIrtrU6DppgXYiJHEByjUAAHPkF5DzrbVRw6AggjIIwQehB61527D503tA9mT4GZ4Ofu9uE/LaPxV6Lqhu/rTjBf299GMGQDmP4sLKVz9pUj8tQXrC2RXZWq7Oais9vHMvsyorj4MAa2tUKUpQKUpQKUpQQLvP7wf7NEccUYknlBYbidiKCBlsc2JJ5AY6HnVH6/3h6jdZEly6of3Iv2a/y+Ij4k1ZP/iF0glba6Ucl3Qv+LDIf5XHqKrHQuwd/eAPb27GNukjFVTrgnLHn08gaio1558z1P8A3rgn31dmhdxHRry5+KQr/wDo/wDRasXQO7/T7TnDbIX+vJl39C+dvTyxRHmzQux19eYNvbSMpx4yAiYPnvfAI+FXBoHdt9Esv/OXYhUZeQqQoTKruUO3LGVznHyrf96XeCulwqkah7mUHhqc7UUct746jPIDlnn7jVCXD6rrMu4ia4weWBiJPsHRF6/GqJlrXbfS7MldOt/pU4PKecsY0b60aHHPIz4Qo+01UbuSSScknJPvJ61auhdyFw4DXc6QDllEHEfHuJBCg+pqxNA7q9Pt8MIDO4/fmO4fk5J+lQeddH0G5um220Ekp6HapIHxboPU1YGidyt0+GupY4B5qP2j/DwnaD6mvQUFhgBRhVHRVAAHwA5CshLVR5Z+NBWuhd1Onw4PBa4cfvSnK/kGF+eandppOxQihI0HRUUAfJcCtqBSmBjR2CDyz8f+1ZKrjpyrmlUKUpQKg3fLo/0jSZSBl4Csy/BTh/5C1Tmuu4hDoyMMqwKke8EYI+RoKv7itX32JgY87dyo+43iX9Sw9KtSvPfdo7WGtS2Tnk2+Hn5tGd0R9Vz+avQMTZFIH3SlKBSlKBSlKCOd4ejfS9NuIQMtt3p99CHX9Vx61EO4PWeJZy2xPOB9y/4cmT/rD/pVpVRXZX/hvaWS29mKZmjA8isgEkJHwPh9TUlV60riuaqI3qPZK1muzdS26yzAKoaTLBVXoFQnaOZJzjNbmO0wAOQA6ADAHwHlWXSpgdSwqPKuyuie6Csq+bZPwVRlmP2DkPiRUcbvAtGMi27NcGJd8jRj9lGuM5edsRqMBiOfPBqrMTGJlKq5qAXfeCRNlYmEEEzQzll5sGgL27xk4IDEAdCCHUg1suxXaqS8YiSNFVokmiZS3iViQw2OA+FIA34AbJwBiiJbSlKBSlKBSlKBSlKChO+myNpqsN7GCOKFk5fxIWUHn9q7B86urRL1ZYUkQ5V1Vl+DAEf51EO+7R+PpbSAZa2YSj7vsyfytn0rE7ktY4uniInxW7GP8PtJ+jY9KgsulKVQpSlApSlAql+/jTmiuLW/j5MPAT7njYSRHP5vkKuiop3oaP8ASdLnQDxxgSp790Z3YHxUMPWpKw32iaitxbRXCezKiuPxKDj+lZtVv3F6xxdPaAnxW7kD/DfxL+pYelWRVQrX61I6xgo23xKGIxkKTjPMEDBIJODyBrYV1zwh1ZGGVYEEe8EYNBE9HEqXXFnDRszC32tIXDDaWMke7ngvgDAHLy5Vl3OgN/aPGRV+jz2zQXC5x7LZiIXz5PIvwreW9jHHzVQD5sebH7znmfU182V5xAzj2ASFP1gvJj8Mg494GfOsaxu8G7VtOpM3xiOEcOxGdO7ARKkfHlkkYRQxSbTsSb6O+6B2Ay29eXMNUl0/SYICxghii3nL8NFXcfe20DJqHWneZHMLdoIJWEztG8Z2rPHIY99vlS23ZIoYh846fbjXa724lkDKInht9pSbKxNcI3EaKVQpuFKlTt2sqybtw5eRyaVmswAyTgVoLvthbKF4LG6di4CWxSR/AAZCQGwNoZeWcncuASRUI7O6HcyuIbhbh1jtprdjccXgCdHKxSKjECRJImOduemD1rZ6L3eSiU3E85inKoN1uwLBwhR23yR7SHXb4OGAu1cdM0G97I63PNNdQ3KojRSAxjo5hkG+IsvvC+En3g9Kk9azTuz9vCY2jiTfFGIlkIBl2DyMh8R55J59Sa2dApSlApSlB0X9qssTxOMrIrI3wYEH/OqE7pLlrPVprKQ43b4zn+JEx2n1Xf8ApXoKvP3e3bGx1yK9TkJNk3LzaNgsg9VC/mqSL/jbIr6rC0q5EkaspyrAMD7wQCP0NV92q7x57a8lhjjhaOIgeIPuJ2gnmGx1OOlY31K0jMvq2TY9XarTXSjjEZWdSsPR7wzW8UzKFMiK5AOQCyg4B9azKzji+a1ZrMxJSlKIVwygjB6GuaUFH935/s7X5rM8o5C8QH/2QkfhyPWrwqmO+iza3vrW/jGCcZI/iRMGX5qcfhq39OvFmhjmQ5WRFdT9jKCP86kLLIpSlVEU7TwSl32NGTsDKkxPCI5q4HParKSrbiDzOOlZugwhbd4IjlEGIm57TuTnhiMHD7umRgitzLboxUsqsV9kkAlc9cE9KwtU1ZI8IHTjOyoiEjO5jgEjOcDmT9grHERO83Ra16xpREdv3ny4+soVp3dVHwbbjXFyJ4VjEjRSna3DwURMqNiK2dpADYJycnNTLT+ztvCF2xhmRmcSSftJN7nLNxHy2T8fdUb7YdrJ7a5+jI0EWYOKkkqySNMwJBjjhiIJbkD1PI9Dio9qXbuW5t0XdDHDOsEc5j8UkIuF2FxIXCoyy712bXOEJJXpWTStIXsfj/aJ+yIEniHgJUMA/PwnDA8/IitPqfbK0gfhs5ZsoG2I7rHxCBHxGUbUDEgAkjPoagFjpN9ctblkkkECqLiK63LDJPbs6nGUwwdJtyuAwzGuegIkWhd3oSOdZm2pdRvG8MZO2IGd5IhE5HLhrJtHLHIcuWKCO9pO3t0J42ijKPscIgkZ45DKDGocbVjaSO4EKnaWUcQjd7WJZ3dX1zIJeO8rpiNkMse1kZgd8Zfhx7yMAkBMKTjc3lutK7LWluQYoV3D2WbLsoJyQjPkouee1cDPlW2eVQQCQCxwoJGScE4Hv5Amg+6UpQKUpQKrXv40fi6aJ1GWtpAx/wANvC/6lW9KsqsPWdPW4t5YH9mVGQ/BlI/rQQfuY1njabGpPigJhPwUAp/Iy/Kqx7R3PEuJ5PryyH0Ltj9MV992esPZy31q5w3Dlx9k0RKHHxBP5awLyADOM/Ovh2u3ZDqvhvSmI1NTyj9/Z6S0aPbbQr7o0HyQVmVjaaTwY89di5+O0ZrJr7Y7HL3nNpKUpVYlKUoIb3s6R9I0uUgeKDEy/g9r+QtWH3LatxtN4R9q2cx/gIDJ6YYj8NTueIOrIwyrAgj3gjBqle62Q2Wsz2LnwvvjH2tG26M+qbvmKnNeS7aUpVR13EW9GQkgMCMg4IyMcj5GoSlgWYYctsV8QpGP2VzgJuDABVUYJG4jqefOp1XTc3SRgF2VcnAyep9wHmfhUmsS2aeramcc4x6/o193oyzT2t0+5JbbeQARgiSPa6N7x0PxUV9WPZ61hkaWKCJZGLMXCjdlyS3i6jJJ5V8adqgnuJFQsFgCggqylnfJyQwBwAOXvJPuFQHVO2l3HczbpdgtLlVlhS1do/opKkyy3HiwTG24BcEEHkw50icsb0mvCfP1WrWJc6lDG6xvKiuwJVCwDMB1Kr1PpVUQ9pb6/UxrJtJ/aPDEpMsWyTaUbgzKwjIcHJdHYoSo2kis/TOxV5MRLcFFDGLCuZS6CCRuHLjiMWdkIIV3O0nnnpVYt3d94sfFighhcyzNEF4v7NQsu7hyMObBTtIwQG9nl4hUa1fU5r1MGXfcwyvKLOGMiaDgylWBlDhhvhZlBI8RYFcdKz9R07T7KcrMzzXEUb3MYlYqiRCcSSc4EzIysnE8YZjtHPly2Ws94WxJJLe2aWMOYUmyux51XcEKg7wp5qHxjdjyIJDddlbB7UzQM37IyF7YM5ZxGyIXU7iWwshb38iK2tlqsckssKkiSAgOpBBAYZVhn2lPPDDlkEdQaqTtBqNzJOjSyb43gBjngQRjh3RRolPEcrjiwCIlmXIkUnHOpD2P0a7hvIHki4cZS5jwFRSsWYHjEoid0B4hl2gMeR8uYoLHpSlApSlB5/7xNB4OvM6jCTxmce7dzRx8wD+KtXFFvlRPruq/NgP61afe3CgSCTH7QF0B/uMAWHzRarzsvBv1C2X3yoT8Ad39K87aOOrEO16Ej+nsFr+c+kfw9BoMAD3VzSuM16LinNKUoFKUoFUr3s27Wmq298nINsc483iYbh6ptHzq6qg3fHpXG0xpB7VuwlH3cFX9NrZ9Kk9iwmlrcLJGsinKuoZT7wwBH6Gu2oR3Patx9MRCfFbkwn4KAU/kYD0qb1UK1Wv2gdVZgxCkq4TdvMbja23Z4uR2Ny5+GtrSixMxOYR3s/pskZT2yBxN8kpXiSb2DDwrnptA5kefLnWH2j2wXIEEKy3WpDhFZHKwlIY3YtJgHOFYjAGTkCpdWo7RaAt0sZ3vFLC/Eilj27o2wQeTAqwIJBUggipEYjELe83tNrdso1p3bKTiNYm2jhuY1lj5PmESpCkkKr4QSjxksOhGwjHnUY0vtHe6kSN8sUdwCgiRf/baPk6ScLwYYHMjSEZyuzoam+ld39rGr8YG6aVxLIZwjBpRnDhAoVCAxXAGMcqlUcYUYUAAdABgfIVWKtOznYi5G1yUttjkqjQ25Zo5Iik8bi2KptJ2lTknw8+uKkmidgrS24ZVXYxYxukfYWVNiuYgdhcJhd2M4AqU1xmg6haps4exeHjbswNu33bemPsruqG3feHAlw8Kji+GPhGNgeLK0xiaMFsKCrbSTkjBPuqNXvbW4F7NFmSBXaJXyEka04bBZ2jADKylZIX3EEDcSRQWrJIFBZiABzJJwAPtJ6ViW+qxPJwkcM3DWUbclTGxIVgw8JyQehqoNeE80UslywmSRHitJmZoiHhlZ0mESjDM+VHgXxGMctrVMuwWhSw3U8xieGB4oRHGxXCO26WZYwpJEYeTkGxglgBgUE6pSlBWfe7P44U9ys3zIA/0mot3fR51KI/UDt/KR/urbd6U+b0j6iIv+pv91Qi21f6Lc202eSzLu+4Qwf8ARs150/Nr/wDXb06nofzrP1/L0op5VzXRZyZWsivRcQUpSgUpSgV0XtqssTxOMrIrIw94YEH9DXfSgpPucvGtdTubCTI3b15/xIXI/Vdx9BV2VRveXGbDXYb5BhH2SnHmUOyYeqbfnV3xSBlDKchgCD7wRkVIWX3SlKqFdVzOEQu3QfP7AB5knkBXNyW2Nsxvwduem7HLP2ZqF3FzNLKmRMVjH0nd4eFIihSqAKOTbj7LZI2gg1ja2G7R0t+Z7ojM+Ud3ikGp9pra3uILaZ9ktzkRAg7SR5b/AGQckDGeZI99Ra170oS06PEUkinMEal0HEAD+Ms+1UGYnHU88AZJxW37admRfC2ZQrcOTLEkqTBIhWTYwBIYeB1xjmo51rdM7sYFWIzySSSx8T9orGNmLTmVX3IdwkUsw3Aj2299ZNKKX/ae5lukcztbqZYZIoyoE4tLktBLhWGHaN49/ssFyTuYYrM//nNRmkuVnQyyJIkVrdu4RoVjfIl2jGQyMNxQZYhlPLFWbp2kQwIqRoBszhj4nyzbmJdsszMxLEk5JOa7ItQiaR4g68SPaGXzG4ZXr7xzoIfD3dK3BS5nMsFrvECBAjBXOQJJAcsVIQqV2kFQTmpRpehwQAcNMtlm3uS8hZgAxMj5YkhVHXoAPKtFrPbiELIlszSSx9SiBlVhlth3Ec2CMARkDIJ8s4uh9uHmuo0kiMcFwSsJ2MSx2b0JlDlfEgY7do2+80E5pSlApSuCaCje3Vxvvpz7nK/lAX+lRLX9JZ7BrkZKwzIjDy2yIef5go/FW31mffNI/wBZ2PzYmpr2L0MXWiXkJ6ztIqn3MsabD6MK83Q+bVz5u36W6ro6KeFY+/RIO6zWfpOnQOTllXhv96Pwn5gA+tTSqL7h9VKyT2j8jylUHyYeCQf6P1q81PKvScQ5pSlApSlApSlBXfffpHF04TAeK2cOfuMCrj9VP4a2fdPq/wBI0uHJ8UOYW/BgL80KmpNq1gs9vLA4ysqMh+DKR/Wqf7j79oL26sJOROSB/wBSJij/ADGPy1Oa8l10pSqhWrTQot2W3uMsQjuTGu5i3KP2TgnkSCR762lajtFCzKmG2gttPXaC4whZQRvAfaMHlgmixGZZiXYMvCTB2Ll8fu5OFXl5nBPwH21Fe1XbR7O/jiZENsIhJO+SJEDymNWUZwVU4LDGcHI6YOR2XiKTEnh8SUuJRDkxoECiLmOSjCty65f41srrsvby3v0yVFkcQrCquqsqAO7FlyOTHfjPuFY1mZjMtmtWtbbtZzjn3zz/AI8EHv8At5cvCkoVUgnaSNOBuedZIZPGpYgrh0VyGVCVAzhqx9L7O3M7yTXAlKqrhJ8HjZicS2c0SsA7uvFmjyQCy4BHM1ZmkaNBax8K3iSJNxbaowNxABPxwMVlLcoXaMOpdQGZcjcFYkKSOoB2tg/Yayalf6B2ASa1tnvQRKF3SRmODJbjNKMuUMic2wVVxy5e/Mv0nszaWxDQW8SOq7A4ReJt6YMhG4jAA5noB7q6NV7X2dvxRJOm+BWZ0U5fwgEgDzbDLy6jIz1qM2nbmZbpra5jEBeR1V5TGDEHg4ltvCMUYNsmXIY81A8+QWEDnpXNUP2fjvbyFQkUzQAyuyxYRg9xht8RkkRMrNHOuee0MCFO4Yu7SkkWCMSnMgRQ/Pd4to3eLA3c/PAz7qDKrE1afh28r/UjdvkpNZdaHtzLt0+4x5pt/MQP61jecVmW7Z6b+tSnfMR9VDztV192EGzTIv75d/m5x+mKpG45V6A7Gw7NPtV/6MZ9SoP9a+DY4+aZdb8S2xo1r3z7SpLWx/ZnabePDFJIH+zhz5D+gfcfw16AtXytVF/4iNG3Q292B7DGFz/dcZQn8Skfiqb92+tfStPgmJ8RTa/308LfqufWvQcYllKUqhSlKBSlKBVFduR/Z3aKK7HKOQpKT5EHMcw+Xi9avWqy7+dH4ljHcAc7d/F/hyeE/wA2w/OpKwsxWyMjoa5qK92WsfStLgcnLovCf70fh/UAH1qVVUK+JolZSrAMp6ggEH4g190oMee5jiUbmVB0AJA9APP0ro0u9M0XGXBV8mP7vRSfjjP2Zx5Vou0dkeJIElMLzKCGC7i428ORMAFjgbWGOhY1udCjKq67GSPdmMMADtKgnw5yvi3Hng8+lY8c+DdMUjTznNpn0x+/srlu02oW0bSTrdNPMHhjQpaNbfSsMyiHhPxCAEYAHOcczmuYtJF/doxa5uoGjeCaaRFiUbkMkeAoQvw3Dc9vhaQDOQcWBZ9l7SKdrmO3jWZiWLgc9ze0R5KT5kYz51uKyaVadn+7Rwqi9lSZSWeRCrs5d0ZZAsjPtRWJLEqgYk4LYqXaf2StotxZWmdwqs87GVmVPYB38sL5cvt6kmt7SgUpSgVHO8CXbYSf3iq/zD+gqR1Du9CXFoo975+SN/3rXrTikvt6OpvbVpx/tH0VFGu+eNFJ8bopz7y4B6eXOvRkaAAAcgBgelUD2Pg4mpWy/wDUDfky/wDtr0BXz7HHyzL2fiW/W0p3RM+v4aDt5o30vTri3x4mQlPvr4k/mAqr+4DWOU9q37pEqj7G8Lj0IU+tXHqWqQ26b55UiX3uwUfr1rz72WuI07SZsm3wSyygEBgOG6M7cmAOFYdfsHvr63NPRoNK6rZ8rXNVHbSlKBSlKBWv7Q6YLm0mt26SxsnwJHI+hwa2FKCl+4TUyk11Yycj/wAxR7nQ7JR/o+Rq6KoftD/wztMk/sxSush92yUFJfk2W+VXxUhZKUpVQpSlApSlApSlApWp1jtLaWo/8xPGh+qTlvRBlj8qrzX++2FMi1geU+TyHhp8ubH5Cpkwtmq9727gcOJM8/ESPd7IH9ar2XtRrmpHEIkjjP8ACThpj7ZX5n0NY76FNZrw7llaWU8ViGZjjG0BmYcz4TWjabdXL1+gtPe26nhmfo+NJ7RiwnF0Y+KVDKq7to3MDgk4PIDPlWZP291nUTttFaND/AQY9ZpOXyIred2mgx3EsryxpIIwm3eAQrEtzAPLOB+tWvBpwAA6AeQ6D4CpsterZ9PX3tstHdER7+6jbHupu7h+LeThWPU5M0mPvEgD5kVY3ZDsFb2RLRKzSMMGRzlse4AclHwHOpuluB5V2AV9OHivmFMDFcV2UoFKUoFKUoFKUoKp7/tH32sNyBziYo/3JBy/mA+dTTu+1n6XptvMTltux/voSjZ9Vz61mdrNJF1ZT256yIQv2MOaH8wFVp3A6scXNm/IqRKgP2+GQehCH1NTmvJcNK4zQmqjmlRnWe3thbZD3CM46pGd7Z9xC+yfjioJrPfMx8Nnb4J5Bpjk+kcZ/wB1TK4XDWj1ntdZ2ueNcRhh+4Duf8q5NU9J/bWo+00qRnyJMMf5RhmHP3GtrpHdMORuZmJ6lYhgeruMn5CmTDYa13zoOVpAWPk0p2j0Vck/MVHJNU1rUfZMqRn6o4Mf5jhm+ZqzNG7FW0GDFAgb6zDc/wCZskelSOOxHnTBlTuld07N4rmfmeZEQySftdxz+VTfRewFpAQUgQsP35PG3oW6emKmaQgeVdmKYMsGKwA61Ce8iBFliJRGzFN7Qz7G0rzHPq361YlVt3qv+3t0weasvIfXkjH+01p2j+3L1Ohf8yvlP6Skfd9pSw2SMBhpgJGPvyPDy8vDipNXVbRBEVB0VQo+AGK7a21ruxEQ+DaNa2tq21LdszkpSlZNJSlKBSlKBSlKBSlKBVC6nL/ZHaJptp4LFnKqObRyqdwXJA5SZ/KKvqtN2i7NW94FFxErlPZJyGGeoDAg45dKkwsSrDVe+KeQ7LO3VCehky7+iIQM+prUvpWsagczvKqHylcxpj/CXr6rVvaX2ahgGIYkjH91QCfieprbR2YFMGVU6P3TRDBnleQ/VQbE+fNv8qnOj9kreD/kwxofrBQX9XPP9akqxgV9UwZYkdkB1rIWIDyr7pVQpSlApSlArCu7XfLExUEJuOTjkccsfP8ASs2lFicFKUohSlKBSlKBSlKBSlKBSlKBSlKBSlKBSlKBSlKBSlKBSlKBSlKBSlKBSlKBSlKD/9k=">
            <a:hlinkClick r:id="rId2"/>
          </p:cNvPr>
          <p:cNvSpPr>
            <a:spLocks noChangeAspect="1" noChangeArrowheads="1"/>
          </p:cNvSpPr>
          <p:nvPr/>
        </p:nvSpPr>
        <p:spPr bwMode="auto">
          <a:xfrm>
            <a:off x="5402263" y="-1760538"/>
            <a:ext cx="2857500" cy="3667126"/>
          </a:xfrm>
          <a:prstGeom prst="rect">
            <a:avLst/>
          </a:prstGeom>
          <a:noFill/>
        </p:spPr>
        <p:txBody>
          <a:bodyPr vert="horz" wrap="square" lIns="91440" tIns="45720" rIns="91440" bIns="45720" numCol="1" anchor="t" anchorCtr="0" compatLnSpc="1">
            <a:prstTxWarp prst="textNoShape">
              <a:avLst/>
            </a:prstTxWarp>
          </a:bodyPr>
          <a:lstStyle/>
          <a:p>
            <a:endParaRPr lang="ar-EG"/>
          </a:p>
        </p:txBody>
      </p:sp>
      <p:sp>
        <p:nvSpPr>
          <p:cNvPr id="7" name="Rectangle 6"/>
          <p:cNvSpPr/>
          <p:nvPr/>
        </p:nvSpPr>
        <p:spPr>
          <a:xfrm>
            <a:off x="1071538" y="1194911"/>
            <a:ext cx="8072462" cy="5339923"/>
          </a:xfrm>
          <a:prstGeom prst="rect">
            <a:avLst/>
          </a:prstGeom>
        </p:spPr>
        <p:txBody>
          <a:bodyPr wrap="square">
            <a:spAutoFit/>
          </a:bodyPr>
          <a:lstStyle/>
          <a:p>
            <a:pPr algn="just">
              <a:buClr>
                <a:srgbClr val="002060"/>
              </a:buClr>
              <a:buSzPct val="100000"/>
              <a:buFont typeface="Wingdings" pitchFamily="2" charset="2"/>
              <a:buChar char="q"/>
            </a:pPr>
            <a:r>
              <a:rPr lang="en-US" sz="2800" b="1" dirty="0" smtClean="0">
                <a:solidFill>
                  <a:srgbClr val="FF0000"/>
                </a:solidFill>
              </a:rPr>
              <a:t>Characteristics  of Good Research </a:t>
            </a:r>
          </a:p>
          <a:p>
            <a:pPr algn="just">
              <a:buClr>
                <a:srgbClr val="002060"/>
              </a:buClr>
              <a:buSzPct val="100000"/>
              <a:buFont typeface="Wingdings" pitchFamily="2" charset="2"/>
              <a:buChar char="q"/>
            </a:pPr>
            <a:r>
              <a:rPr lang="en-US" b="1" dirty="0" smtClean="0"/>
              <a:t> </a:t>
            </a:r>
            <a:r>
              <a:rPr lang="en-US" sz="2800" b="1" dirty="0" smtClean="0">
                <a:solidFill>
                  <a:srgbClr val="FF0000"/>
                </a:solidFill>
              </a:rPr>
              <a:t>Brain storming for writing a paper</a:t>
            </a:r>
          </a:p>
          <a:p>
            <a:pPr algn="just">
              <a:buClr>
                <a:srgbClr val="002060"/>
              </a:buClr>
              <a:buSzPct val="100000"/>
              <a:buFont typeface="Wingdings" pitchFamily="2" charset="2"/>
              <a:buChar char="q"/>
            </a:pPr>
            <a:r>
              <a:rPr lang="en-US" sz="2800" b="1" dirty="0" smtClean="0">
                <a:solidFill>
                  <a:srgbClr val="FF0000"/>
                </a:solidFill>
              </a:rPr>
              <a:t>Research  papers elements </a:t>
            </a:r>
          </a:p>
          <a:p>
            <a:pPr lvl="2" algn="just">
              <a:buClr>
                <a:srgbClr val="002060"/>
              </a:buClr>
              <a:buSzPct val="102000"/>
              <a:buFont typeface="Wingdings" pitchFamily="2" charset="2"/>
              <a:buChar char="v"/>
            </a:pPr>
            <a:r>
              <a:rPr lang="en-US" sz="2600" b="1" dirty="0" smtClean="0"/>
              <a:t>Title page </a:t>
            </a:r>
          </a:p>
          <a:p>
            <a:pPr lvl="2" algn="just">
              <a:buClr>
                <a:srgbClr val="002060"/>
              </a:buClr>
              <a:buSzPct val="102000"/>
              <a:buFont typeface="Wingdings" pitchFamily="2" charset="2"/>
              <a:buChar char="v"/>
            </a:pPr>
            <a:r>
              <a:rPr lang="en-US" sz="2600" b="1" dirty="0" smtClean="0">
                <a:solidFill>
                  <a:srgbClr val="FF0000"/>
                </a:solidFill>
              </a:rPr>
              <a:t>Chapter I: Introduction</a:t>
            </a:r>
          </a:p>
          <a:p>
            <a:pPr lvl="2" algn="just">
              <a:buClr>
                <a:srgbClr val="002060"/>
              </a:buClr>
              <a:buSzPct val="102000"/>
              <a:buFont typeface="Wingdings" pitchFamily="2" charset="2"/>
              <a:buChar char="v"/>
            </a:pPr>
            <a:r>
              <a:rPr lang="en-US" sz="2600" b="1" dirty="0" smtClean="0">
                <a:solidFill>
                  <a:srgbClr val="FF0000"/>
                </a:solidFill>
              </a:rPr>
              <a:t>Chapter II: Review of literature  </a:t>
            </a:r>
          </a:p>
          <a:p>
            <a:pPr lvl="2" algn="just">
              <a:buClr>
                <a:srgbClr val="002060"/>
              </a:buClr>
              <a:buSzPct val="102000"/>
              <a:buFont typeface="Wingdings" pitchFamily="2" charset="2"/>
              <a:buChar char="v"/>
            </a:pPr>
            <a:r>
              <a:rPr lang="en-US" sz="2600" b="1" dirty="0" smtClean="0"/>
              <a:t>Chapter III: </a:t>
            </a:r>
          </a:p>
          <a:p>
            <a:pPr lvl="2" algn="just">
              <a:buClr>
                <a:srgbClr val="002060"/>
              </a:buClr>
              <a:buSzPct val="102000"/>
            </a:pPr>
            <a:r>
              <a:rPr lang="en-US" sz="2600" b="1" dirty="0" smtClean="0"/>
              <a:t>       </a:t>
            </a:r>
            <a:r>
              <a:rPr lang="en-US" sz="2400" b="1" dirty="0" smtClean="0"/>
              <a:t>Methodology &amp; data collection procedures </a:t>
            </a:r>
            <a:endParaRPr lang="en-US" sz="2600" b="1" dirty="0" smtClean="0"/>
          </a:p>
          <a:p>
            <a:pPr lvl="2" algn="just">
              <a:buClr>
                <a:srgbClr val="002060"/>
              </a:buClr>
              <a:buSzPct val="102000"/>
              <a:buFont typeface="Wingdings" pitchFamily="2" charset="2"/>
              <a:buChar char="v"/>
            </a:pPr>
            <a:r>
              <a:rPr lang="en-US" sz="2600" b="1" dirty="0" smtClean="0"/>
              <a:t>Chapter IV: Results </a:t>
            </a:r>
          </a:p>
          <a:p>
            <a:pPr lvl="2" algn="just">
              <a:buClr>
                <a:srgbClr val="002060"/>
              </a:buClr>
              <a:buSzPct val="102000"/>
              <a:buFont typeface="Wingdings" pitchFamily="2" charset="2"/>
              <a:buChar char="v"/>
            </a:pPr>
            <a:r>
              <a:rPr lang="en-US" sz="2600" b="1" dirty="0" smtClean="0"/>
              <a:t>Chapter V: Discussion </a:t>
            </a:r>
          </a:p>
          <a:p>
            <a:pPr lvl="2" algn="just">
              <a:buClr>
                <a:srgbClr val="002060"/>
              </a:buClr>
              <a:buSzPct val="102000"/>
              <a:buFont typeface="Wingdings" pitchFamily="2" charset="2"/>
              <a:buChar char="v"/>
            </a:pPr>
            <a:r>
              <a:rPr lang="en-US" sz="2600" b="1" dirty="0" smtClean="0"/>
              <a:t>Chapter VI: Summary and Conclusions </a:t>
            </a:r>
          </a:p>
          <a:p>
            <a:pPr lvl="2" algn="just">
              <a:buClr>
                <a:srgbClr val="002060"/>
              </a:buClr>
              <a:buSzPct val="102000"/>
              <a:buFont typeface="Wingdings" pitchFamily="2" charset="2"/>
              <a:buChar char="v"/>
            </a:pPr>
            <a:r>
              <a:rPr lang="en-US" sz="2600" b="1" dirty="0" smtClean="0"/>
              <a:t>References</a:t>
            </a:r>
          </a:p>
          <a:p>
            <a:pPr lvl="2" algn="just">
              <a:buClr>
                <a:srgbClr val="002060"/>
              </a:buClr>
              <a:buSzPct val="102000"/>
              <a:buFont typeface="Wingdings" pitchFamily="2" charset="2"/>
              <a:buChar char="v"/>
            </a:pPr>
            <a:r>
              <a:rPr lang="en-US" sz="2600" b="1" dirty="0" smtClean="0"/>
              <a:t>Appendices </a:t>
            </a:r>
            <a:endParaRPr lang="en-US" sz="2300" b="1" dirty="0" smtClean="0"/>
          </a:p>
        </p:txBody>
      </p:sp>
      <p:cxnSp>
        <p:nvCxnSpPr>
          <p:cNvPr id="8" name="Straight Connector 7"/>
          <p:cNvCxnSpPr/>
          <p:nvPr/>
        </p:nvCxnSpPr>
        <p:spPr>
          <a:xfrm flipV="1">
            <a:off x="1071538" y="928670"/>
            <a:ext cx="8072462" cy="71438"/>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599754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60350F6-30E5-40A7-A4AB-714294F9D775}" type="slidenum">
              <a:rPr lang="ar-SA"/>
              <a:pPr/>
              <a:t>20</a:t>
            </a:fld>
            <a:endParaRPr lang="en-US"/>
          </a:p>
        </p:txBody>
      </p:sp>
      <p:sp>
        <p:nvSpPr>
          <p:cNvPr id="198658" name="Rectangle 2"/>
          <p:cNvSpPr>
            <a:spLocks noGrp="1" noChangeArrowheads="1"/>
          </p:cNvSpPr>
          <p:nvPr>
            <p:ph type="title"/>
          </p:nvPr>
        </p:nvSpPr>
        <p:spPr>
          <a:xfrm>
            <a:off x="1000100" y="285728"/>
            <a:ext cx="8143900" cy="785818"/>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en-US" sz="4000" dirty="0" smtClean="0"/>
              <a:t>Chapter I: </a:t>
            </a:r>
            <a:r>
              <a:rPr lang="en-US" sz="4000" b="1" dirty="0" smtClean="0">
                <a:solidFill>
                  <a:schemeClr val="tx1"/>
                </a:solidFill>
                <a:effectLst/>
              </a:rPr>
              <a:t>Problem </a:t>
            </a:r>
            <a:r>
              <a:rPr lang="en-US" sz="4000" b="1" dirty="0">
                <a:solidFill>
                  <a:schemeClr val="tx1"/>
                </a:solidFill>
                <a:effectLst/>
              </a:rPr>
              <a:t>Statement </a:t>
            </a:r>
          </a:p>
        </p:txBody>
      </p:sp>
      <p:sp>
        <p:nvSpPr>
          <p:cNvPr id="198659" name="Rectangle 3"/>
          <p:cNvSpPr>
            <a:spLocks noGrp="1" noChangeArrowheads="1"/>
          </p:cNvSpPr>
          <p:nvPr>
            <p:ph type="body" idx="1"/>
          </p:nvPr>
        </p:nvSpPr>
        <p:spPr>
          <a:xfrm>
            <a:off x="971600" y="1214422"/>
            <a:ext cx="8172400" cy="4968552"/>
          </a:xfrm>
        </p:spPr>
        <p:txBody>
          <a:bodyPr>
            <a:normAutofit/>
          </a:bodyPr>
          <a:lstStyle/>
          <a:p>
            <a:pPr algn="just">
              <a:lnSpc>
                <a:spcPct val="90000"/>
              </a:lnSpc>
              <a:buSzTx/>
              <a:buFont typeface="Wingdings" pitchFamily="2" charset="2"/>
              <a:buNone/>
            </a:pPr>
            <a:r>
              <a:rPr lang="en-US" sz="2800" b="1" i="1" dirty="0" smtClean="0"/>
              <a:t>The </a:t>
            </a:r>
            <a:r>
              <a:rPr lang="en-US" sz="3500" b="1" i="1" u="sng" dirty="0" smtClean="0">
                <a:solidFill>
                  <a:srgbClr val="FF0000"/>
                </a:solidFill>
              </a:rPr>
              <a:t>problem</a:t>
            </a:r>
            <a:r>
              <a:rPr lang="en-US" sz="2800" b="1" i="1" dirty="0" smtClean="0"/>
              <a:t> is associated with the </a:t>
            </a:r>
            <a:r>
              <a:rPr lang="en-US" sz="3500" b="1" i="1" u="sng" dirty="0" smtClean="0">
                <a:solidFill>
                  <a:srgbClr val="0070C0"/>
                </a:solidFill>
              </a:rPr>
              <a:t>purpose</a:t>
            </a:r>
            <a:r>
              <a:rPr lang="en-US" sz="2800" b="1" i="1" dirty="0" smtClean="0"/>
              <a:t> of the study, </a:t>
            </a:r>
            <a:r>
              <a:rPr lang="en-US" sz="2800" b="1" i="1" u="sng" dirty="0" smtClean="0"/>
              <a:t>but it is not identical.</a:t>
            </a:r>
          </a:p>
          <a:p>
            <a:pPr algn="just">
              <a:lnSpc>
                <a:spcPct val="90000"/>
              </a:lnSpc>
              <a:buSzTx/>
              <a:buFont typeface="Wingdings" pitchFamily="2" charset="2"/>
              <a:buNone/>
            </a:pPr>
            <a:endParaRPr lang="en-US" sz="2800" b="1" i="1" u="sng" dirty="0" smtClean="0"/>
          </a:p>
          <a:p>
            <a:pPr algn="just">
              <a:lnSpc>
                <a:spcPct val="90000"/>
              </a:lnSpc>
              <a:buSzTx/>
              <a:buNone/>
            </a:pPr>
            <a:r>
              <a:rPr lang="en-US" sz="2800" dirty="0" smtClean="0"/>
              <a:t>May be in either question or declarative form</a:t>
            </a:r>
          </a:p>
          <a:p>
            <a:pPr marL="82296" indent="0" algn="just">
              <a:buNone/>
            </a:pPr>
            <a:endParaRPr lang="en-US" sz="2400" dirty="0"/>
          </a:p>
          <a:p>
            <a:pPr marL="82296" indent="0" algn="just">
              <a:buNone/>
            </a:pPr>
            <a:r>
              <a:rPr lang="en-US" sz="2400" dirty="0" smtClean="0"/>
              <a:t>The </a:t>
            </a:r>
            <a:r>
              <a:rPr lang="en-US" sz="2400" dirty="0"/>
              <a:t>problem should be stated clearly, concisely, and </a:t>
            </a:r>
            <a:r>
              <a:rPr lang="en-US" sz="2400" dirty="0" smtClean="0"/>
              <a:t>definitively. Typically statement </a:t>
            </a:r>
            <a:r>
              <a:rPr lang="en-US" sz="2400" dirty="0"/>
              <a:t>of the problems can  begin with one of the </a:t>
            </a:r>
            <a:r>
              <a:rPr lang="en-US" sz="2400" dirty="0" smtClean="0"/>
              <a:t>following</a:t>
            </a:r>
            <a:endParaRPr lang="en-US" sz="2400" dirty="0"/>
          </a:p>
          <a:p>
            <a:pPr algn="just"/>
            <a:r>
              <a:rPr lang="en-US" sz="2400" dirty="0"/>
              <a:t>The problem (s) of this study is (are</a:t>
            </a:r>
            <a:r>
              <a:rPr lang="en-US" sz="2400" dirty="0" smtClean="0"/>
              <a:t>)</a:t>
            </a:r>
            <a:endParaRPr lang="en-US" sz="2400" dirty="0"/>
          </a:p>
          <a:p>
            <a:pPr algn="just"/>
            <a:r>
              <a:rPr lang="en-US" sz="2400" dirty="0"/>
              <a:t>The study is concerned </a:t>
            </a:r>
            <a:r>
              <a:rPr lang="en-US" sz="2400" dirty="0" smtClean="0"/>
              <a:t>with</a:t>
            </a:r>
            <a:endParaRPr lang="en-US" sz="2400" dirty="0"/>
          </a:p>
          <a:p>
            <a:pPr algn="just"/>
            <a:r>
              <a:rPr lang="en-US" sz="2400" dirty="0"/>
              <a:t>The focus of the research is on the</a:t>
            </a:r>
            <a:endParaRPr lang="en-US" sz="2400" b="1" i="1" dirty="0">
              <a:solidFill>
                <a:srgbClr val="FF0000"/>
              </a:solidFill>
            </a:endParaRPr>
          </a:p>
          <a:p>
            <a:pPr marL="82296" lvl="2" indent="0" algn="just">
              <a:lnSpc>
                <a:spcPct val="110000"/>
              </a:lnSpc>
              <a:spcBef>
                <a:spcPts val="600"/>
              </a:spcBef>
              <a:buClr>
                <a:schemeClr val="accent1"/>
              </a:buClr>
              <a:buSzPct val="80000"/>
              <a:buNone/>
            </a:pPr>
            <a:endParaRPr lang="en-US" dirty="0" smtClean="0"/>
          </a:p>
        </p:txBody>
      </p:sp>
    </p:spTree>
    <p:extLst>
      <p:ext uri="{BB962C8B-B14F-4D97-AF65-F5344CB8AC3E}">
        <p14:creationId xmlns:p14="http://schemas.microsoft.com/office/powerpoint/2010/main" xmlns="" val="9951344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60350F6-30E5-40A7-A4AB-714294F9D775}" type="slidenum">
              <a:rPr lang="ar-SA"/>
              <a:pPr/>
              <a:t>21</a:t>
            </a:fld>
            <a:endParaRPr lang="en-US"/>
          </a:p>
        </p:txBody>
      </p:sp>
      <p:sp>
        <p:nvSpPr>
          <p:cNvPr id="198658" name="Rectangle 2"/>
          <p:cNvSpPr>
            <a:spLocks noGrp="1" noChangeArrowheads="1"/>
          </p:cNvSpPr>
          <p:nvPr>
            <p:ph type="title"/>
          </p:nvPr>
        </p:nvSpPr>
        <p:spPr>
          <a:xfrm>
            <a:off x="1071538" y="214290"/>
            <a:ext cx="8072462" cy="75726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200" dirty="0" smtClean="0">
                <a:solidFill>
                  <a:schemeClr val="tx1"/>
                </a:solidFill>
              </a:rPr>
              <a:t>Chapter I: Purpose </a:t>
            </a:r>
            <a:r>
              <a:rPr lang="en-US" sz="3200" dirty="0">
                <a:solidFill>
                  <a:schemeClr val="tx1"/>
                </a:solidFill>
              </a:rPr>
              <a:t>(objectives/Aim) of Study</a:t>
            </a:r>
          </a:p>
        </p:txBody>
      </p:sp>
      <p:sp>
        <p:nvSpPr>
          <p:cNvPr id="198659" name="Rectangle 3"/>
          <p:cNvSpPr>
            <a:spLocks noGrp="1" noChangeArrowheads="1"/>
          </p:cNvSpPr>
          <p:nvPr>
            <p:ph type="body" idx="1"/>
          </p:nvPr>
        </p:nvSpPr>
        <p:spPr>
          <a:xfrm>
            <a:off x="971600" y="1268760"/>
            <a:ext cx="8172400" cy="3446124"/>
          </a:xfrm>
        </p:spPr>
        <p:txBody>
          <a:bodyPr>
            <a:normAutofit/>
          </a:bodyPr>
          <a:lstStyle/>
          <a:p>
            <a:pPr algn="just">
              <a:lnSpc>
                <a:spcPct val="90000"/>
              </a:lnSpc>
              <a:buSzTx/>
              <a:buFont typeface="Wingdings" pitchFamily="2" charset="2"/>
              <a:buNone/>
            </a:pPr>
            <a:r>
              <a:rPr lang="en-US" sz="2400" b="1" i="1" dirty="0" smtClean="0">
                <a:solidFill>
                  <a:srgbClr val="FF0000"/>
                </a:solidFill>
              </a:rPr>
              <a:t>The purpose of the study encompasses the </a:t>
            </a:r>
            <a:r>
              <a:rPr lang="en-US" sz="2400" b="1" i="1" u="sng" dirty="0" smtClean="0"/>
              <a:t>aims or goals </a:t>
            </a:r>
            <a:r>
              <a:rPr lang="en-US" sz="2400" b="1" i="1" dirty="0" smtClean="0">
                <a:solidFill>
                  <a:srgbClr val="FF0000"/>
                </a:solidFill>
              </a:rPr>
              <a:t>the investigator hopes to achieve with the research,  not the problem to be solved.</a:t>
            </a:r>
          </a:p>
          <a:p>
            <a:pPr algn="just">
              <a:lnSpc>
                <a:spcPct val="90000"/>
              </a:lnSpc>
              <a:buSzTx/>
              <a:buFont typeface="Wingdings" pitchFamily="2" charset="2"/>
              <a:buNone/>
            </a:pPr>
            <a:endParaRPr lang="en-US" sz="2400" b="1" i="1" dirty="0" smtClean="0">
              <a:solidFill>
                <a:srgbClr val="FF0000"/>
              </a:solidFill>
            </a:endParaRPr>
          </a:p>
          <a:p>
            <a:r>
              <a:rPr lang="en-US" sz="2400" dirty="0" smtClean="0"/>
              <a:t>To describe... </a:t>
            </a:r>
          </a:p>
          <a:p>
            <a:r>
              <a:rPr lang="en-US" sz="2400" dirty="0" smtClean="0"/>
              <a:t>To determine differences between groups... </a:t>
            </a:r>
          </a:p>
          <a:p>
            <a:r>
              <a:rPr lang="en-US" sz="2400" dirty="0" smtClean="0"/>
              <a:t>To examine relationships among... </a:t>
            </a:r>
          </a:p>
          <a:p>
            <a:r>
              <a:rPr lang="en-US" sz="2400" dirty="0" smtClean="0"/>
              <a:t>To determine the effect of... </a:t>
            </a:r>
          </a:p>
        </p:txBody>
      </p:sp>
    </p:spTree>
    <p:extLst>
      <p:ext uri="{BB962C8B-B14F-4D97-AF65-F5344CB8AC3E}">
        <p14:creationId xmlns:p14="http://schemas.microsoft.com/office/powerpoint/2010/main" xmlns="" val="15529866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42976" y="274638"/>
            <a:ext cx="7790712" cy="868346"/>
          </a:xfrm>
        </p:spPr>
        <p:style>
          <a:lnRef idx="2">
            <a:schemeClr val="accent2">
              <a:shade val="50000"/>
            </a:schemeClr>
          </a:lnRef>
          <a:fillRef idx="1">
            <a:schemeClr val="accent2"/>
          </a:fillRef>
          <a:effectRef idx="0">
            <a:schemeClr val="accent2"/>
          </a:effectRef>
          <a:fontRef idx="minor">
            <a:schemeClr val="lt1"/>
          </a:fontRef>
        </p:style>
        <p:txBody>
          <a:bodyPr/>
          <a:lstStyle/>
          <a:p>
            <a:pPr eaLnBrk="1" hangingPunct="1"/>
            <a:r>
              <a:rPr lang="en-US" dirty="0" smtClean="0"/>
              <a:t>Chapter I: </a:t>
            </a:r>
            <a:r>
              <a:rPr lang="en-US" sz="4000" dirty="0" smtClean="0">
                <a:solidFill>
                  <a:schemeClr val="tx1"/>
                </a:solidFill>
              </a:rPr>
              <a:t>Research Objectives</a:t>
            </a:r>
            <a:endParaRPr lang="en-US" dirty="0" smtClean="0">
              <a:solidFill>
                <a:schemeClr val="tx1"/>
              </a:solidFill>
            </a:endParaRPr>
          </a:p>
        </p:txBody>
      </p:sp>
      <p:sp>
        <p:nvSpPr>
          <p:cNvPr id="33795" name="Rectangle 3"/>
          <p:cNvSpPr>
            <a:spLocks noGrp="1" noChangeArrowheads="1"/>
          </p:cNvSpPr>
          <p:nvPr>
            <p:ph type="body" idx="1"/>
          </p:nvPr>
        </p:nvSpPr>
        <p:spPr>
          <a:xfrm>
            <a:off x="928662" y="1357298"/>
            <a:ext cx="8215338" cy="4525963"/>
          </a:xfrm>
        </p:spPr>
        <p:txBody>
          <a:bodyPr>
            <a:normAutofit/>
          </a:bodyPr>
          <a:lstStyle/>
          <a:p>
            <a:pPr eaLnBrk="1" hangingPunct="1"/>
            <a:r>
              <a:rPr lang="en-US" sz="2800" dirty="0" smtClean="0"/>
              <a:t>The research objectives should be:</a:t>
            </a:r>
          </a:p>
          <a:p>
            <a:pPr lvl="1" eaLnBrk="1" hangingPunct="1"/>
            <a:r>
              <a:rPr lang="en-US" sz="2400" dirty="0" smtClean="0"/>
              <a:t>Closely related to the research question</a:t>
            </a:r>
          </a:p>
          <a:p>
            <a:pPr lvl="1" eaLnBrk="1" hangingPunct="1"/>
            <a:r>
              <a:rPr lang="en-US" sz="2400" dirty="0" smtClean="0"/>
              <a:t>Covering all aspects of the problem</a:t>
            </a:r>
          </a:p>
          <a:p>
            <a:pPr lvl="1" eaLnBrk="1" hangingPunct="1"/>
            <a:r>
              <a:rPr lang="en-US" sz="2400" dirty="0" smtClean="0"/>
              <a:t>Very specific</a:t>
            </a:r>
          </a:p>
          <a:p>
            <a:pPr lvl="1" eaLnBrk="1" hangingPunct="1"/>
            <a:r>
              <a:rPr lang="en-US" sz="2400" dirty="0" smtClean="0"/>
              <a:t>Ordered in a logical sequence</a:t>
            </a:r>
          </a:p>
          <a:p>
            <a:pPr lvl="1" eaLnBrk="1" hangingPunct="1"/>
            <a:r>
              <a:rPr lang="en-US" sz="2400" dirty="0" smtClean="0"/>
              <a:t>Stated in action verbs that could be evaluated e.g. </a:t>
            </a:r>
            <a:r>
              <a:rPr lang="en-US" sz="2400" dirty="0" smtClean="0">
                <a:solidFill>
                  <a:schemeClr val="hlink"/>
                </a:solidFill>
              </a:rPr>
              <a:t>to describe, to identify, to measure, to compare</a:t>
            </a:r>
            <a:r>
              <a:rPr lang="en-US" sz="2400" dirty="0" smtClean="0"/>
              <a:t>, etc.</a:t>
            </a:r>
          </a:p>
          <a:p>
            <a:pPr lvl="1" eaLnBrk="1" hangingPunct="1"/>
            <a:r>
              <a:rPr lang="en-US" sz="2400" dirty="0" smtClean="0"/>
              <a:t>Achievable, taking into consideration the available resources and time</a:t>
            </a:r>
          </a:p>
          <a:p>
            <a:pPr lvl="1" eaLnBrk="1" hangingPunct="1"/>
            <a:r>
              <a:rPr lang="en-US" sz="2400" dirty="0" smtClean="0"/>
              <a:t>Mutually exclusive, with no repetitions or overlaps</a:t>
            </a:r>
          </a:p>
        </p:txBody>
      </p:sp>
    </p:spTree>
    <p:extLst>
      <p:ext uri="{BB962C8B-B14F-4D97-AF65-F5344CB8AC3E}">
        <p14:creationId xmlns:p14="http://schemas.microsoft.com/office/powerpoint/2010/main" xmlns="" val="1013041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idx="4294967295"/>
          </p:nvPr>
        </p:nvSpPr>
        <p:spPr>
          <a:xfrm>
            <a:off x="1435608" y="274638"/>
            <a:ext cx="7498080" cy="706090"/>
          </a:xfrm>
        </p:spPr>
        <p:style>
          <a:lnRef idx="2">
            <a:schemeClr val="accent2">
              <a:shade val="50000"/>
            </a:schemeClr>
          </a:lnRef>
          <a:fillRef idx="1">
            <a:schemeClr val="accent2"/>
          </a:fillRef>
          <a:effectRef idx="0">
            <a:schemeClr val="accent2"/>
          </a:effectRef>
          <a:fontRef idx="minor">
            <a:schemeClr val="lt1"/>
          </a:fontRef>
        </p:style>
        <p:txBody>
          <a:bodyPr lIns="0" tIns="0" rIns="0" bIns="0">
            <a:normAutofit fontScale="90000"/>
          </a:bodyPr>
          <a:lstStyle/>
          <a:p>
            <a:r>
              <a:rPr lang="en-US" dirty="0" smtClean="0"/>
              <a:t>Chapter I: </a:t>
            </a:r>
            <a:r>
              <a:rPr lang="en-US" dirty="0" smtClean="0">
                <a:solidFill>
                  <a:schemeClr val="tx1"/>
                </a:solidFill>
              </a:rPr>
              <a:t>Significance of the study</a:t>
            </a:r>
            <a:endParaRPr lang="en-US" dirty="0">
              <a:solidFill>
                <a:schemeClr val="tx1"/>
              </a:solidFill>
            </a:endParaRPr>
          </a:p>
        </p:txBody>
      </p:sp>
      <p:sp>
        <p:nvSpPr>
          <p:cNvPr id="3" name="Rectangle 5"/>
          <p:cNvSpPr txBox="1">
            <a:spLocks noChangeArrowheads="1"/>
          </p:cNvSpPr>
          <p:nvPr/>
        </p:nvSpPr>
        <p:spPr>
          <a:xfrm>
            <a:off x="1115616" y="1052736"/>
            <a:ext cx="7818072" cy="5400600"/>
          </a:xfrm>
          <a:prstGeom prst="rect">
            <a:avLst/>
          </a:prstGeom>
        </p:spPr>
        <p:txBody>
          <a:bodyPr lIns="92075" tIns="46038" rIns="92075" bIns="46038">
            <a:normAutofit/>
          </a:bodyPr>
          <a:lstStyle/>
          <a:p>
            <a:pPr marL="365760" marR="0" lvl="0" indent="-283464" algn="just" defTabSz="914400" rtl="0" eaLnBrk="1" fontAlgn="auto" latinLnBrk="0" hangingPunct="1">
              <a:lnSpc>
                <a:spcPct val="100000"/>
              </a:lnSpc>
              <a:spcBef>
                <a:spcPts val="600"/>
              </a:spcBef>
              <a:spcAft>
                <a:spcPts val="0"/>
              </a:spcAft>
              <a:buClr>
                <a:schemeClr val="accent1"/>
              </a:buClr>
              <a:buSzPct val="80000"/>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a:t>
            </a:r>
            <a:r>
              <a:rPr kumimoji="0" lang="en-US" sz="2800" b="0" i="0" u="none" strike="noStrike" kern="1200" cap="none" spc="0" normalizeH="0" noProof="0" dirty="0" smtClean="0">
                <a:ln>
                  <a:noFill/>
                </a:ln>
                <a:solidFill>
                  <a:schemeClr val="tx1"/>
                </a:solidFill>
                <a:effectLst/>
                <a:uLnTx/>
                <a:uFillTx/>
                <a:latin typeface="+mn-lt"/>
                <a:ea typeface="+mn-ea"/>
                <a:cs typeface="+mn-cs"/>
              </a:rPr>
              <a:t> development of this section will attempt to show that one or more of the following is true</a:t>
            </a:r>
          </a:p>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400" baseline="0" dirty="0" smtClean="0"/>
              <a:t>Knowledge  gaps exist between the theoretical and practical aspects of the problem.</a:t>
            </a:r>
          </a:p>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2400" b="0" i="0" u="none" strike="noStrike" kern="1200" cap="none" spc="0" normalizeH="0" noProof="0" dirty="0" smtClean="0">
                <a:ln>
                  <a:noFill/>
                </a:ln>
                <a:solidFill>
                  <a:schemeClr val="tx1"/>
                </a:solidFill>
                <a:effectLst/>
                <a:uLnTx/>
                <a:uFillTx/>
                <a:latin typeface="+mn-lt"/>
                <a:ea typeface="+mn-ea"/>
                <a:cs typeface="+mn-cs"/>
              </a:rPr>
              <a:t>More and better understanding of exist knowledge is needed in the problem area.</a:t>
            </a:r>
          </a:p>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2400" baseline="0" dirty="0" smtClean="0"/>
              <a:t>Validation of</a:t>
            </a:r>
            <a:r>
              <a:rPr lang="en-US" sz="2400" dirty="0" smtClean="0"/>
              <a:t> existing knowledge </a:t>
            </a:r>
          </a:p>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 solution to the problem needs to be found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412985856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idx="4294967295"/>
          </p:nvPr>
        </p:nvSpPr>
        <p:spPr>
          <a:xfrm>
            <a:off x="1435608" y="274638"/>
            <a:ext cx="7498080" cy="706090"/>
          </a:xfrm>
        </p:spPr>
        <p:style>
          <a:lnRef idx="2">
            <a:schemeClr val="accent2">
              <a:shade val="50000"/>
            </a:schemeClr>
          </a:lnRef>
          <a:fillRef idx="1">
            <a:schemeClr val="accent2"/>
          </a:fillRef>
          <a:effectRef idx="0">
            <a:schemeClr val="accent2"/>
          </a:effectRef>
          <a:fontRef idx="minor">
            <a:schemeClr val="lt1"/>
          </a:fontRef>
        </p:style>
        <p:txBody>
          <a:bodyPr lIns="0" tIns="0" rIns="0" bIns="0">
            <a:normAutofit/>
          </a:bodyPr>
          <a:lstStyle/>
          <a:p>
            <a:r>
              <a:rPr lang="en-US" dirty="0" smtClean="0"/>
              <a:t>Chapter I: </a:t>
            </a:r>
            <a:r>
              <a:rPr lang="en-US" dirty="0" smtClean="0">
                <a:solidFill>
                  <a:schemeClr val="tx1"/>
                </a:solidFill>
              </a:rPr>
              <a:t>Hypothesis </a:t>
            </a:r>
            <a:endParaRPr lang="en-US" dirty="0">
              <a:solidFill>
                <a:schemeClr val="tx1"/>
              </a:solidFill>
            </a:endParaRPr>
          </a:p>
        </p:txBody>
      </p:sp>
      <p:sp>
        <p:nvSpPr>
          <p:cNvPr id="7171" name="Rectangle 5"/>
          <p:cNvSpPr>
            <a:spLocks noGrp="1" noChangeArrowheads="1"/>
          </p:cNvSpPr>
          <p:nvPr>
            <p:ph type="body" idx="4294967295"/>
          </p:nvPr>
        </p:nvSpPr>
        <p:spPr>
          <a:xfrm>
            <a:off x="928662" y="1052736"/>
            <a:ext cx="8215338" cy="5805264"/>
          </a:xfrm>
        </p:spPr>
        <p:txBody>
          <a:bodyPr lIns="92075" tIns="46038" rIns="92075" bIns="46038">
            <a:normAutofit fontScale="85000" lnSpcReduction="20000"/>
          </a:bodyPr>
          <a:lstStyle/>
          <a:p>
            <a:pPr algn="just"/>
            <a:r>
              <a:rPr lang="en-US" sz="2800" dirty="0"/>
              <a:t>Hypotheses: </a:t>
            </a:r>
            <a:r>
              <a:rPr lang="en-US" sz="2800" dirty="0" smtClean="0"/>
              <a:t>formal </a:t>
            </a:r>
            <a:r>
              <a:rPr lang="en-US" sz="2800" dirty="0"/>
              <a:t>statements of expected relationships among </a:t>
            </a:r>
            <a:r>
              <a:rPr lang="en-US" sz="2800" dirty="0" smtClean="0"/>
              <a:t>variables</a:t>
            </a:r>
          </a:p>
          <a:p>
            <a:pPr algn="just"/>
            <a:endParaRPr lang="en-US" sz="2800" dirty="0" smtClean="0"/>
          </a:p>
          <a:p>
            <a:pPr algn="just"/>
            <a:r>
              <a:rPr lang="en-US" sz="2800" dirty="0" smtClean="0"/>
              <a:t>Hypotheses are scientific explanation that can be tested </a:t>
            </a:r>
          </a:p>
          <a:p>
            <a:pPr algn="just"/>
            <a:endParaRPr lang="en-US" sz="2800" dirty="0"/>
          </a:p>
          <a:p>
            <a:pPr lvl="0" algn="just"/>
            <a:r>
              <a:rPr lang="en-US" sz="2800" dirty="0">
                <a:latin typeface="Arial" pitchFamily="34" charset="0"/>
              </a:rPr>
              <a:t>Hypotheses </a:t>
            </a:r>
            <a:r>
              <a:rPr lang="en-US" sz="2800" dirty="0" smtClean="0">
                <a:latin typeface="Arial" pitchFamily="34" charset="0"/>
              </a:rPr>
              <a:t>can </a:t>
            </a:r>
            <a:r>
              <a:rPr lang="en-US" sz="2800" dirty="0">
                <a:latin typeface="Arial" pitchFamily="34" charset="0"/>
              </a:rPr>
              <a:t>be </a:t>
            </a:r>
            <a:r>
              <a:rPr lang="en-US" sz="2800" u="sng" dirty="0">
                <a:solidFill>
                  <a:srgbClr val="FF0000"/>
                </a:solidFill>
                <a:latin typeface="Arial" pitchFamily="34" charset="0"/>
              </a:rPr>
              <a:t>supported or disproved </a:t>
            </a:r>
            <a:r>
              <a:rPr lang="en-US" sz="2800" dirty="0">
                <a:latin typeface="Arial" pitchFamily="34" charset="0"/>
              </a:rPr>
              <a:t>by the evidence collected.</a:t>
            </a:r>
          </a:p>
          <a:p>
            <a:pPr marL="82296" lvl="0" indent="0" algn="just">
              <a:buNone/>
            </a:pPr>
            <a:endParaRPr lang="en-US" sz="2800" dirty="0">
              <a:latin typeface="Arial" pitchFamily="34" charset="0"/>
            </a:endParaRPr>
          </a:p>
          <a:p>
            <a:pPr lvl="0" algn="just"/>
            <a:r>
              <a:rPr lang="en-US" sz="2400" dirty="0">
                <a:latin typeface="Arial" pitchFamily="34" charset="0"/>
              </a:rPr>
              <a:t>Researchers often develop their project to test a hypothesis rather than answering a </a:t>
            </a:r>
            <a:r>
              <a:rPr lang="en-US" sz="2400" dirty="0" smtClean="0">
                <a:latin typeface="Arial" pitchFamily="34" charset="0"/>
              </a:rPr>
              <a:t>question</a:t>
            </a:r>
          </a:p>
          <a:p>
            <a:pPr lvl="0" algn="just"/>
            <a:endParaRPr lang="en-US" sz="2400" dirty="0">
              <a:latin typeface="Arial" pitchFamily="34" charset="0"/>
            </a:endParaRPr>
          </a:p>
          <a:p>
            <a:pPr algn="just">
              <a:lnSpc>
                <a:spcPct val="90000"/>
              </a:lnSpc>
            </a:pPr>
            <a:r>
              <a:rPr lang="en-US" sz="2800" dirty="0"/>
              <a:t>Each hypothesis represents a unit or subset of the research problem</a:t>
            </a:r>
          </a:p>
          <a:p>
            <a:pPr algn="just">
              <a:lnSpc>
                <a:spcPct val="90000"/>
              </a:lnSpc>
            </a:pPr>
            <a:endParaRPr lang="en-US" sz="2800" dirty="0"/>
          </a:p>
          <a:p>
            <a:pPr algn="just">
              <a:lnSpc>
                <a:spcPct val="90000"/>
              </a:lnSpc>
            </a:pPr>
            <a:r>
              <a:rPr lang="en-US" sz="2800" dirty="0"/>
              <a:t> Hypotheses are formulated before the study is conducted because they provide direction for the collection, analysis, and interpretation of data</a:t>
            </a:r>
          </a:p>
          <a:p>
            <a:endParaRPr lang="en-US" sz="2800" dirty="0"/>
          </a:p>
          <a:p>
            <a:pPr lvl="0" algn="just"/>
            <a:endParaRPr lang="en-US" sz="2800" dirty="0"/>
          </a:p>
          <a:p>
            <a:endParaRPr lang="en-US" sz="2800" dirty="0"/>
          </a:p>
        </p:txBody>
      </p:sp>
    </p:spTree>
    <p:extLst>
      <p:ext uri="{BB962C8B-B14F-4D97-AF65-F5344CB8AC3E}">
        <p14:creationId xmlns:p14="http://schemas.microsoft.com/office/powerpoint/2010/main" xmlns="" val="412985856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685800" y="6324600"/>
            <a:ext cx="1905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lnSpc>
                <a:spcPct val="100000"/>
              </a:lnSpc>
              <a:spcBef>
                <a:spcPct val="0"/>
              </a:spcBef>
              <a:buClrTx/>
              <a:buFontTx/>
              <a:buNone/>
            </a:pPr>
            <a:endParaRPr lang="en-US" sz="2400" b="0">
              <a:solidFill>
                <a:schemeClr val="tx1"/>
              </a:solidFill>
            </a:endParaRPr>
          </a:p>
        </p:txBody>
      </p:sp>
      <p:sp>
        <p:nvSpPr>
          <p:cNvPr id="15363" name="Rectangle 3"/>
          <p:cNvSpPr>
            <a:spLocks noChangeArrowheads="1"/>
          </p:cNvSpPr>
          <p:nvPr/>
        </p:nvSpPr>
        <p:spPr bwMode="auto">
          <a:xfrm>
            <a:off x="3124200" y="6324600"/>
            <a:ext cx="2895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lnSpc>
                <a:spcPct val="100000"/>
              </a:lnSpc>
              <a:spcBef>
                <a:spcPct val="0"/>
              </a:spcBef>
              <a:buClrTx/>
              <a:buFontTx/>
              <a:buNone/>
            </a:pPr>
            <a:endParaRPr lang="en-US" sz="2400" b="0">
              <a:solidFill>
                <a:schemeClr val="tx1"/>
              </a:solidFill>
            </a:endParaRPr>
          </a:p>
        </p:txBody>
      </p:sp>
      <p:sp>
        <p:nvSpPr>
          <p:cNvPr id="41990" name="Rectangle 6"/>
          <p:cNvSpPr>
            <a:spLocks noGrp="1" noChangeArrowheads="1"/>
          </p:cNvSpPr>
          <p:nvPr>
            <p:ph type="title" idx="4294967295"/>
          </p:nvPr>
        </p:nvSpPr>
        <p:spPr/>
        <p:style>
          <a:lnRef idx="2">
            <a:schemeClr val="accent2">
              <a:shade val="50000"/>
            </a:schemeClr>
          </a:lnRef>
          <a:fillRef idx="1">
            <a:schemeClr val="accent2"/>
          </a:fillRef>
          <a:effectRef idx="0">
            <a:schemeClr val="accent2"/>
          </a:effectRef>
          <a:fontRef idx="minor">
            <a:schemeClr val="lt1"/>
          </a:fontRef>
        </p:style>
        <p:txBody>
          <a:bodyPr lIns="0" tIns="0" rIns="0" bIns="0"/>
          <a:lstStyle/>
          <a:p>
            <a:pPr algn="ctr"/>
            <a:r>
              <a:rPr lang="en-US" dirty="0">
                <a:solidFill>
                  <a:schemeClr val="tx1"/>
                </a:solidFill>
              </a:rPr>
              <a:t>Types of Hypotheses</a:t>
            </a:r>
          </a:p>
        </p:txBody>
      </p:sp>
      <p:sp>
        <p:nvSpPr>
          <p:cNvPr id="15365" name="Rectangle 7"/>
          <p:cNvSpPr>
            <a:spLocks noGrp="1" noChangeArrowheads="1"/>
          </p:cNvSpPr>
          <p:nvPr>
            <p:ph type="body" idx="4294967295"/>
          </p:nvPr>
        </p:nvSpPr>
        <p:spPr/>
        <p:txBody>
          <a:bodyPr lIns="92075" tIns="46038" rIns="92075" bIns="46038"/>
          <a:lstStyle/>
          <a:p>
            <a:r>
              <a:rPr lang="en-US" dirty="0"/>
              <a:t>Associative vs. causal</a:t>
            </a:r>
          </a:p>
          <a:p>
            <a:r>
              <a:rPr lang="en-US" dirty="0"/>
              <a:t>Simple vs. complex </a:t>
            </a:r>
          </a:p>
          <a:p>
            <a:r>
              <a:rPr lang="en-US" dirty="0" smtClean="0"/>
              <a:t>Non-directional </a:t>
            </a:r>
            <a:r>
              <a:rPr lang="en-US" dirty="0"/>
              <a:t>vs. directional</a:t>
            </a:r>
          </a:p>
          <a:p>
            <a:r>
              <a:rPr lang="en-US" dirty="0">
                <a:solidFill>
                  <a:srgbClr val="FF0000"/>
                </a:solidFill>
              </a:rPr>
              <a:t>Null vs. </a:t>
            </a:r>
            <a:r>
              <a:rPr lang="en-US" dirty="0" smtClean="0">
                <a:solidFill>
                  <a:srgbClr val="FF0000"/>
                </a:solidFill>
              </a:rPr>
              <a:t>Research</a:t>
            </a:r>
            <a:endParaRPr lang="en-US" dirty="0">
              <a:solidFill>
                <a:srgbClr val="FF0000"/>
              </a:solidFill>
            </a:endParaRPr>
          </a:p>
        </p:txBody>
      </p:sp>
      <p:sp>
        <p:nvSpPr>
          <p:cNvPr id="6" name="Rectangle 7"/>
          <p:cNvSpPr txBox="1">
            <a:spLocks noChangeArrowheads="1"/>
          </p:cNvSpPr>
          <p:nvPr/>
        </p:nvSpPr>
        <p:spPr>
          <a:xfrm>
            <a:off x="1000100" y="3786190"/>
            <a:ext cx="7890080" cy="3338522"/>
          </a:xfrm>
          <a:prstGeom prst="rect">
            <a:avLst/>
          </a:prstGeom>
        </p:spPr>
        <p:txBody>
          <a:bodyPr lIns="92075" tIns="46038" rIns="92075" bIns="46038">
            <a:normAutofit/>
          </a:bodyPr>
          <a:lstStyle/>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Null hypothesis: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States there is no difference or relationship between variables; also called statistical hypothesis</a:t>
            </a:r>
          </a:p>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just"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Research hypothesis: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States what researcher thinks is true; there is a relationship between two or more variables</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279773799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88640"/>
            <a:ext cx="7814320" cy="1046984"/>
          </a:xfrm>
        </p:spPr>
        <p:txBody>
          <a:bodyPr>
            <a:normAutofit fontScale="90000"/>
          </a:bodyPr>
          <a:lstStyle/>
          <a:p>
            <a:r>
              <a:rPr lang="en-US" u="sng" dirty="0" smtClean="0">
                <a:solidFill>
                  <a:srgbClr val="FF0000"/>
                </a:solidFill>
              </a:rPr>
              <a:t>Test your Self </a:t>
            </a:r>
            <a:r>
              <a:rPr lang="en-US" dirty="0" smtClean="0"/>
              <a:t/>
            </a:r>
            <a:br>
              <a:rPr lang="en-US" dirty="0" smtClean="0"/>
            </a:br>
            <a:endParaRPr lang="ar-SA" dirty="0"/>
          </a:p>
        </p:txBody>
      </p:sp>
      <p:sp>
        <p:nvSpPr>
          <p:cNvPr id="3" name="Content Placeholder 2"/>
          <p:cNvSpPr>
            <a:spLocks noGrp="1"/>
          </p:cNvSpPr>
          <p:nvPr>
            <p:ph sz="quarter" idx="1"/>
          </p:nvPr>
        </p:nvSpPr>
        <p:spPr>
          <a:xfrm>
            <a:off x="1043608" y="908720"/>
            <a:ext cx="7498080" cy="5410200"/>
          </a:xfrm>
        </p:spPr>
        <p:txBody>
          <a:bodyPr>
            <a:normAutofit fontScale="55000" lnSpcReduction="20000"/>
          </a:bodyPr>
          <a:lstStyle/>
          <a:p>
            <a:pPr algn="l" rtl="0">
              <a:buNone/>
            </a:pPr>
            <a:r>
              <a:rPr lang="en-US" b="1" dirty="0" smtClean="0">
                <a:solidFill>
                  <a:srgbClr val="0070C0"/>
                </a:solidFill>
              </a:rPr>
              <a:t>EXAMPLE</a:t>
            </a:r>
          </a:p>
          <a:p>
            <a:pPr algn="just" rtl="0">
              <a:buNone/>
            </a:pPr>
            <a:r>
              <a:rPr lang="en-US" dirty="0" smtClean="0"/>
              <a:t>In a clinical trial of aerobic and endurance exercises, the </a:t>
            </a:r>
            <a:r>
              <a:rPr lang="en-US" b="1" dirty="0" smtClean="0">
                <a:solidFill>
                  <a:srgbClr val="FF0000"/>
                </a:solidFill>
              </a:rPr>
              <a:t>null hypothesis </a:t>
            </a:r>
            <a:r>
              <a:rPr lang="en-US" dirty="0" smtClean="0"/>
              <a:t>might be that the aerobic exercises is </a:t>
            </a:r>
            <a:r>
              <a:rPr lang="en-US" dirty="0" smtClean="0">
                <a:solidFill>
                  <a:srgbClr val="FF0000"/>
                </a:solidFill>
              </a:rPr>
              <a:t>no</a:t>
            </a:r>
            <a:r>
              <a:rPr lang="en-US" dirty="0" smtClean="0"/>
              <a:t> better, on average, than the </a:t>
            </a:r>
            <a:r>
              <a:rPr lang="en-US" dirty="0" smtClean="0">
                <a:solidFill>
                  <a:srgbClr val="FF0000"/>
                </a:solidFill>
              </a:rPr>
              <a:t>endurance exercise. </a:t>
            </a:r>
          </a:p>
          <a:p>
            <a:pPr algn="just" rtl="0">
              <a:buNone/>
            </a:pPr>
            <a:r>
              <a:rPr lang="en-US" b="1" dirty="0" smtClean="0">
                <a:solidFill>
                  <a:srgbClr val="7030A0"/>
                </a:solidFill>
              </a:rPr>
              <a:t>We would write H</a:t>
            </a:r>
            <a:r>
              <a:rPr lang="en-US" b="1" baseline="-25000" dirty="0" smtClean="0">
                <a:solidFill>
                  <a:srgbClr val="7030A0"/>
                </a:solidFill>
              </a:rPr>
              <a:t>0</a:t>
            </a:r>
            <a:r>
              <a:rPr lang="en-US" b="1" dirty="0" smtClean="0">
                <a:solidFill>
                  <a:srgbClr val="7030A0"/>
                </a:solidFill>
              </a:rPr>
              <a:t>: </a:t>
            </a:r>
          </a:p>
          <a:p>
            <a:pPr algn="just" rtl="0">
              <a:buNone/>
            </a:pPr>
            <a:r>
              <a:rPr lang="en-US" b="1" dirty="0" smtClean="0"/>
              <a:t>            </a:t>
            </a:r>
            <a:r>
              <a:rPr lang="en-US" b="1" dirty="0" smtClean="0">
                <a:solidFill>
                  <a:srgbClr val="002060"/>
                </a:solidFill>
              </a:rPr>
              <a:t>There is no statistically significant difference between the two exercises on average.</a:t>
            </a:r>
          </a:p>
          <a:p>
            <a:pPr algn="just" rtl="0">
              <a:buNone/>
            </a:pPr>
            <a:r>
              <a:rPr lang="en-US" b="1" dirty="0" smtClean="0">
                <a:solidFill>
                  <a:srgbClr val="002060"/>
                </a:solidFill>
              </a:rPr>
              <a:t>If we have control group(</a:t>
            </a:r>
            <a:r>
              <a:rPr lang="en-US" dirty="0" smtClean="0"/>
              <a:t>subjects who do not exercise</a:t>
            </a:r>
            <a:r>
              <a:rPr lang="en-US" b="1" dirty="0" smtClean="0">
                <a:solidFill>
                  <a:srgbClr val="002060"/>
                </a:solidFill>
              </a:rPr>
              <a:t>)</a:t>
            </a:r>
          </a:p>
          <a:p>
            <a:pPr algn="just" rtl="0">
              <a:buNone/>
            </a:pPr>
            <a:endParaRPr lang="en-US" b="1" dirty="0" smtClean="0">
              <a:solidFill>
                <a:srgbClr val="002060"/>
              </a:solidFill>
            </a:endParaRPr>
          </a:p>
          <a:p>
            <a:pPr algn="just" rtl="0">
              <a:buNone/>
            </a:pPr>
            <a:r>
              <a:rPr lang="en-US" b="1" dirty="0" smtClean="0">
                <a:solidFill>
                  <a:srgbClr val="7030A0"/>
                </a:solidFill>
              </a:rPr>
              <a:t>We would write H</a:t>
            </a:r>
            <a:r>
              <a:rPr lang="en-US" b="1" baseline="-25000" dirty="0" smtClean="0">
                <a:solidFill>
                  <a:srgbClr val="7030A0"/>
                </a:solidFill>
              </a:rPr>
              <a:t>0</a:t>
            </a:r>
            <a:r>
              <a:rPr lang="en-US" b="1" dirty="0" smtClean="0">
                <a:solidFill>
                  <a:srgbClr val="7030A0"/>
                </a:solidFill>
              </a:rPr>
              <a:t>: </a:t>
            </a:r>
            <a:endParaRPr lang="en-US" b="1" dirty="0" smtClean="0">
              <a:solidFill>
                <a:srgbClr val="002060"/>
              </a:solidFill>
            </a:endParaRPr>
          </a:p>
          <a:p>
            <a:pPr algn="just" rtl="0">
              <a:buNone/>
            </a:pPr>
            <a:r>
              <a:rPr lang="en-US" b="1" dirty="0" smtClean="0">
                <a:solidFill>
                  <a:srgbClr val="002060"/>
                </a:solidFill>
              </a:rPr>
              <a:t>There will be no statistically significant difference between subjects who exercise and subjects who do not</a:t>
            </a:r>
          </a:p>
          <a:p>
            <a:pPr algn="just" rtl="0">
              <a:buNone/>
            </a:pPr>
            <a:endParaRPr lang="en-US" dirty="0" smtClean="0"/>
          </a:p>
          <a:p>
            <a:pPr algn="just" rtl="0">
              <a:buNone/>
            </a:pPr>
            <a:r>
              <a:rPr lang="en-US" dirty="0" smtClean="0"/>
              <a:t>The </a:t>
            </a:r>
            <a:r>
              <a:rPr lang="en-US" b="1" dirty="0" smtClean="0">
                <a:solidFill>
                  <a:srgbClr val="FF0000"/>
                </a:solidFill>
              </a:rPr>
              <a:t>alternative hypothesis </a:t>
            </a:r>
            <a:r>
              <a:rPr lang="en-US" b="1" dirty="0" smtClean="0"/>
              <a:t>might be that: </a:t>
            </a:r>
          </a:p>
          <a:p>
            <a:pPr algn="just" rtl="0">
              <a:buNone/>
            </a:pPr>
            <a:r>
              <a:rPr lang="en-US" dirty="0" smtClean="0"/>
              <a:t>the aerobic exercise has a different effect, on average, compared to that of the endurance exercise. </a:t>
            </a:r>
          </a:p>
          <a:p>
            <a:pPr marL="274320" lvl="1" algn="just" rtl="0">
              <a:buClr>
                <a:schemeClr val="accent1"/>
              </a:buClr>
              <a:buSzPct val="85000"/>
              <a:buNone/>
            </a:pPr>
            <a:r>
              <a:rPr lang="en-US" sz="2700" b="1" dirty="0" smtClean="0">
                <a:solidFill>
                  <a:srgbClr val="7030A0"/>
                </a:solidFill>
              </a:rPr>
              <a:t>     We would write H1:</a:t>
            </a:r>
          </a:p>
          <a:p>
            <a:pPr marL="274320" lvl="1" algn="just" rtl="0">
              <a:buClr>
                <a:schemeClr val="accent1"/>
              </a:buClr>
              <a:buSzPct val="85000"/>
              <a:buNone/>
            </a:pPr>
            <a:r>
              <a:rPr lang="en-US" b="1" dirty="0" smtClean="0">
                <a:solidFill>
                  <a:srgbClr val="7030A0"/>
                </a:solidFill>
              </a:rPr>
              <a:t>              </a:t>
            </a:r>
            <a:r>
              <a:rPr lang="en-US" sz="2900" b="1" dirty="0" smtClean="0">
                <a:solidFill>
                  <a:srgbClr val="002060"/>
                </a:solidFill>
              </a:rPr>
              <a:t>the aerobic exercises is better than the endurance exercises, on average. </a:t>
            </a:r>
            <a:r>
              <a:rPr lang="en-US" sz="2600" dirty="0" smtClean="0">
                <a:solidFill>
                  <a:srgbClr val="7030A0"/>
                </a:solidFill>
              </a:rPr>
              <a:t> </a:t>
            </a:r>
          </a:p>
          <a:p>
            <a:pPr algn="just" rtl="0">
              <a:buNone/>
            </a:pPr>
            <a:endParaRPr lang="en-US" sz="2600" dirty="0" smtClean="0">
              <a:solidFill>
                <a:srgbClr val="7030A0"/>
              </a:solidFill>
            </a:endParaRPr>
          </a:p>
        </p:txBody>
      </p:sp>
    </p:spTree>
    <p:extLst>
      <p:ext uri="{BB962C8B-B14F-4D97-AF65-F5344CB8AC3E}">
        <p14:creationId xmlns:p14="http://schemas.microsoft.com/office/powerpoint/2010/main" xmlns="" val="2766850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20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20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20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tx1"/>
                </a:solidFill>
              </a:rPr>
              <a:t>PROBLEM (VS) HYPOTHESIS</a:t>
            </a:r>
            <a:endParaRPr lang="ar-SA" sz="3600" dirty="0">
              <a:solidFill>
                <a:schemeClr val="tx1"/>
              </a:solidFill>
            </a:endParaRPr>
          </a:p>
        </p:txBody>
      </p:sp>
      <p:sp>
        <p:nvSpPr>
          <p:cNvPr id="3" name="Content Placeholder 2"/>
          <p:cNvSpPr>
            <a:spLocks noGrp="1"/>
          </p:cNvSpPr>
          <p:nvPr>
            <p:ph sz="quarter" idx="1"/>
          </p:nvPr>
        </p:nvSpPr>
        <p:spPr>
          <a:xfrm>
            <a:off x="1259632" y="1700808"/>
            <a:ext cx="7639824" cy="4032448"/>
          </a:xfrm>
        </p:spPr>
        <p:txBody>
          <a:bodyPr>
            <a:normAutofit/>
          </a:bodyPr>
          <a:lstStyle/>
          <a:p>
            <a:pPr algn="just" rtl="0"/>
            <a:r>
              <a:rPr lang="en-US" sz="2800" dirty="0" smtClean="0"/>
              <a:t>Hypothesis is </a:t>
            </a:r>
            <a:r>
              <a:rPr lang="en-US" sz="2800" dirty="0" smtClean="0">
                <a:solidFill>
                  <a:srgbClr val="0070C0"/>
                </a:solidFill>
              </a:rPr>
              <a:t>an assumption</a:t>
            </a:r>
            <a:r>
              <a:rPr lang="en-US" sz="2800" dirty="0" smtClean="0"/>
              <a:t>, that can be </a:t>
            </a:r>
            <a:r>
              <a:rPr lang="en-US" sz="2800" dirty="0" smtClean="0">
                <a:solidFill>
                  <a:srgbClr val="0070C0"/>
                </a:solidFill>
              </a:rPr>
              <a:t>tested </a:t>
            </a:r>
            <a:r>
              <a:rPr lang="en-US" sz="2800" dirty="0" smtClean="0"/>
              <a:t>and can be proved to be right or wrong.</a:t>
            </a:r>
          </a:p>
          <a:p>
            <a:pPr algn="just" rtl="0"/>
            <a:r>
              <a:rPr lang="en-US" sz="2800" dirty="0" smtClean="0"/>
              <a:t>A problem is a broad </a:t>
            </a:r>
            <a:r>
              <a:rPr lang="en-US" sz="2800" dirty="0" smtClean="0">
                <a:solidFill>
                  <a:srgbClr val="0070C0"/>
                </a:solidFill>
              </a:rPr>
              <a:t>question</a:t>
            </a:r>
            <a:r>
              <a:rPr lang="en-US" sz="2800" dirty="0" smtClean="0"/>
              <a:t> which </a:t>
            </a:r>
            <a:r>
              <a:rPr lang="en-US" sz="2800" dirty="0" smtClean="0">
                <a:solidFill>
                  <a:srgbClr val="0070C0"/>
                </a:solidFill>
              </a:rPr>
              <a:t>cannot be directly tested. </a:t>
            </a:r>
          </a:p>
          <a:p>
            <a:pPr algn="just" rtl="0"/>
            <a:r>
              <a:rPr lang="en-US" sz="2800" dirty="0" smtClean="0"/>
              <a:t>A problem can be scientifically investigated after converting it into a form of </a:t>
            </a:r>
            <a:r>
              <a:rPr lang="en-US" sz="2800" dirty="0" smtClean="0">
                <a:solidFill>
                  <a:srgbClr val="0070C0"/>
                </a:solidFill>
              </a:rPr>
              <a:t>hypothesis. </a:t>
            </a:r>
          </a:p>
          <a:p>
            <a:pPr algn="l" rtl="0"/>
            <a:endParaRPr lang="ar-SA" sz="2800" dirty="0"/>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tx1"/>
                </a:solidFill>
              </a:rPr>
              <a:t>Research problem : Exercises </a:t>
            </a:r>
            <a:endParaRPr lang="ar-SA" sz="3600" dirty="0">
              <a:solidFill>
                <a:schemeClr val="tx1"/>
              </a:solidFill>
            </a:endParaRPr>
          </a:p>
        </p:txBody>
      </p:sp>
      <p:sp>
        <p:nvSpPr>
          <p:cNvPr id="3" name="Content Placeholder 2"/>
          <p:cNvSpPr>
            <a:spLocks noGrp="1"/>
          </p:cNvSpPr>
          <p:nvPr>
            <p:ph sz="quarter" idx="1"/>
          </p:nvPr>
        </p:nvSpPr>
        <p:spPr>
          <a:xfrm>
            <a:off x="1000100" y="1428736"/>
            <a:ext cx="8001056" cy="4032448"/>
          </a:xfrm>
        </p:spPr>
        <p:txBody>
          <a:bodyPr>
            <a:normAutofit fontScale="92500"/>
          </a:bodyPr>
          <a:lstStyle/>
          <a:p>
            <a:pPr algn="just" rtl="0">
              <a:buNone/>
            </a:pPr>
            <a:r>
              <a:rPr lang="en-US" sz="2800" dirty="0" smtClean="0">
                <a:solidFill>
                  <a:srgbClr val="0070C0"/>
                </a:solidFill>
              </a:rPr>
              <a:t>No evidence exploring the effectiveness of spinal stabilization exercises (STE) in idiopathic scoliosis (IS) associated  with low back pain  (LBP) in relation to pain, disability, quality of life (QOL) and back muscle endurance </a:t>
            </a:r>
          </a:p>
          <a:p>
            <a:pPr algn="just" rtl="0">
              <a:buNone/>
            </a:pPr>
            <a:endParaRPr lang="en-US" sz="2800" dirty="0" smtClean="0">
              <a:solidFill>
                <a:srgbClr val="0070C0"/>
              </a:solidFill>
            </a:endParaRPr>
          </a:p>
          <a:p>
            <a:pPr algn="just" rtl="0">
              <a:buNone/>
            </a:pPr>
            <a:r>
              <a:rPr lang="en-US" sz="2800" dirty="0" smtClean="0">
                <a:solidFill>
                  <a:srgbClr val="0070C0"/>
                </a:solidFill>
              </a:rPr>
              <a:t>The  STE will be performed  for 8-week in form of </a:t>
            </a:r>
          </a:p>
          <a:p>
            <a:pPr algn="just" rtl="0">
              <a:buNone/>
            </a:pPr>
            <a:r>
              <a:rPr lang="en-US" sz="2800" dirty="0" smtClean="0">
                <a:solidFill>
                  <a:srgbClr val="0070C0"/>
                </a:solidFill>
              </a:rPr>
              <a:t>S</a:t>
            </a:r>
            <a:r>
              <a:rPr lang="en-US" sz="2800" dirty="0" smtClean="0">
                <a:solidFill>
                  <a:srgbClr val="0070C0"/>
                </a:solidFill>
              </a:rPr>
              <a:t>upervised  PT Exercises </a:t>
            </a:r>
          </a:p>
          <a:p>
            <a:pPr algn="just" rtl="0">
              <a:buNone/>
            </a:pPr>
            <a:r>
              <a:rPr lang="en-US" sz="2800" dirty="0" smtClean="0">
                <a:solidFill>
                  <a:srgbClr val="0070C0"/>
                </a:solidFill>
              </a:rPr>
              <a:t>Non-supervised Exercises [Home-based Exercises(HBE)]</a:t>
            </a:r>
            <a:endParaRPr lang="en-US" sz="2800" dirty="0" smtClean="0">
              <a:solidFill>
                <a:srgbClr val="0070C0"/>
              </a:solidFill>
            </a:endParaRPr>
          </a:p>
          <a:p>
            <a:pPr algn="l" rtl="0"/>
            <a:endParaRPr lang="ar-SA" sz="2800" dirty="0"/>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tx1"/>
                </a:solidFill>
              </a:rPr>
              <a:t>HYPOTHESIS: Exercises </a:t>
            </a:r>
            <a:endParaRPr lang="ar-SA" sz="3600" dirty="0">
              <a:solidFill>
                <a:schemeClr val="tx1"/>
              </a:solidFill>
            </a:endParaRPr>
          </a:p>
        </p:txBody>
      </p:sp>
      <p:sp>
        <p:nvSpPr>
          <p:cNvPr id="3" name="Content Placeholder 2"/>
          <p:cNvSpPr>
            <a:spLocks noGrp="1"/>
          </p:cNvSpPr>
          <p:nvPr>
            <p:ph sz="quarter" idx="1"/>
          </p:nvPr>
        </p:nvSpPr>
        <p:spPr>
          <a:xfrm>
            <a:off x="1000100" y="1428736"/>
            <a:ext cx="7827918" cy="4032448"/>
          </a:xfrm>
        </p:spPr>
        <p:txBody>
          <a:bodyPr>
            <a:normAutofit/>
          </a:bodyPr>
          <a:lstStyle/>
          <a:p>
            <a:pPr algn="just" rtl="0">
              <a:buNone/>
            </a:pPr>
            <a:r>
              <a:rPr lang="en-US" sz="2800" dirty="0" smtClean="0">
                <a:solidFill>
                  <a:srgbClr val="0070C0"/>
                </a:solidFill>
              </a:rPr>
              <a:t>Bases on your understanding formulate the following:</a:t>
            </a:r>
          </a:p>
          <a:p>
            <a:pPr algn="just" rtl="0">
              <a:buNone/>
            </a:pPr>
            <a:r>
              <a:rPr lang="en-US" sz="2800" dirty="0" smtClean="0">
                <a:solidFill>
                  <a:srgbClr val="0070C0"/>
                </a:solidFill>
              </a:rPr>
              <a:t>	1- Purposes (S) of the study</a:t>
            </a:r>
            <a:endParaRPr lang="en-US" sz="2800" dirty="0" smtClean="0">
              <a:solidFill>
                <a:srgbClr val="0070C0"/>
              </a:solidFill>
            </a:endParaRPr>
          </a:p>
          <a:p>
            <a:pPr algn="just" rtl="0">
              <a:buNone/>
            </a:pPr>
            <a:r>
              <a:rPr lang="en-US" sz="2800" dirty="0" smtClean="0">
                <a:solidFill>
                  <a:srgbClr val="0070C0"/>
                </a:solidFill>
              </a:rPr>
              <a:t>	3-Hypothesis </a:t>
            </a:r>
          </a:p>
          <a:p>
            <a:pPr algn="just" rtl="0">
              <a:buNone/>
            </a:pPr>
            <a:r>
              <a:rPr lang="en-US" sz="2800" dirty="0" smtClean="0">
                <a:solidFill>
                  <a:srgbClr val="0070C0"/>
                </a:solidFill>
              </a:rPr>
              <a:t>	3-1: research hypothesis </a:t>
            </a:r>
          </a:p>
          <a:p>
            <a:pPr algn="just" rtl="0">
              <a:buNone/>
            </a:pPr>
            <a:r>
              <a:rPr lang="en-US" sz="2800" dirty="0" smtClean="0">
                <a:solidFill>
                  <a:srgbClr val="0070C0"/>
                </a:solidFill>
              </a:rPr>
              <a:t>	3-2: null hypothesis </a:t>
            </a:r>
            <a:endParaRPr lang="en-US" sz="2800" dirty="0" smtClean="0">
              <a:solidFill>
                <a:srgbClr val="0070C0"/>
              </a:solidFill>
            </a:endParaRPr>
          </a:p>
          <a:p>
            <a:pPr algn="l" rtl="0"/>
            <a:endParaRPr lang="ar-SA" sz="2800" dirty="0"/>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85728"/>
            <a:ext cx="7429552" cy="642942"/>
          </a:xfrm>
          <a:solidFill>
            <a:srgbClr val="FFC000"/>
          </a:solidFill>
        </p:spPr>
        <p:txBody>
          <a:bodyPr>
            <a:normAutofit fontScale="90000"/>
          </a:bodyPr>
          <a:lstStyle/>
          <a:p>
            <a:pPr algn="just" rtl="0"/>
            <a:r>
              <a:rPr lang="en-US" altLang="zh-TW" sz="4400" dirty="0" smtClean="0">
                <a:solidFill>
                  <a:schemeClr val="bg1"/>
                </a:solidFill>
              </a:rPr>
              <a:t>What Make Good Research Paper ?</a:t>
            </a:r>
            <a:r>
              <a:rPr lang="en-US" sz="4400" b="1" dirty="0" smtClean="0">
                <a:solidFill>
                  <a:schemeClr val="bg1"/>
                </a:solidFill>
              </a:rPr>
              <a:t> </a:t>
            </a:r>
            <a:endParaRPr lang="ar-SA" sz="4400" b="1" dirty="0">
              <a:solidFill>
                <a:schemeClr val="bg1"/>
              </a:solidFill>
            </a:endParaRPr>
          </a:p>
        </p:txBody>
      </p:sp>
      <p:graphicFrame>
        <p:nvGraphicFramePr>
          <p:cNvPr id="5" name="Diagram 4"/>
          <p:cNvGraphicFramePr/>
          <p:nvPr/>
        </p:nvGraphicFramePr>
        <p:xfrm>
          <a:off x="1214414" y="1643050"/>
          <a:ext cx="7715304" cy="3214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tx1"/>
                </a:solidFill>
              </a:rPr>
              <a:t>Purpose</a:t>
            </a:r>
            <a:r>
              <a:rPr lang="en-US" sz="3600" b="1" dirty="0" smtClean="0">
                <a:solidFill>
                  <a:schemeClr val="tx1"/>
                </a:solidFill>
              </a:rPr>
              <a:t>: Exercises </a:t>
            </a:r>
            <a:endParaRPr lang="ar-SA" sz="3600" dirty="0">
              <a:solidFill>
                <a:schemeClr val="tx1"/>
              </a:solidFill>
            </a:endParaRPr>
          </a:p>
        </p:txBody>
      </p:sp>
      <p:sp>
        <p:nvSpPr>
          <p:cNvPr id="3" name="Content Placeholder 2"/>
          <p:cNvSpPr>
            <a:spLocks noGrp="1"/>
          </p:cNvSpPr>
          <p:nvPr>
            <p:ph sz="quarter" idx="1"/>
          </p:nvPr>
        </p:nvSpPr>
        <p:spPr>
          <a:xfrm>
            <a:off x="1000100" y="1428736"/>
            <a:ext cx="8143900" cy="4032448"/>
          </a:xfrm>
        </p:spPr>
        <p:txBody>
          <a:bodyPr>
            <a:normAutofit/>
          </a:bodyPr>
          <a:lstStyle/>
          <a:p>
            <a:pPr>
              <a:buNone/>
            </a:pPr>
            <a:r>
              <a:rPr lang="en-US" sz="3600" dirty="0" smtClean="0">
                <a:solidFill>
                  <a:srgbClr val="FF0000"/>
                </a:solidFill>
              </a:rPr>
              <a:t>The </a:t>
            </a:r>
            <a:r>
              <a:rPr lang="en-US" sz="3600" dirty="0" smtClean="0">
                <a:solidFill>
                  <a:srgbClr val="FF0000"/>
                </a:solidFill>
              </a:rPr>
              <a:t>purpose </a:t>
            </a:r>
            <a:r>
              <a:rPr lang="en-US" sz="3600" dirty="0" smtClean="0">
                <a:solidFill>
                  <a:srgbClr val="FF0000"/>
                </a:solidFill>
              </a:rPr>
              <a:t>is </a:t>
            </a:r>
            <a:r>
              <a:rPr lang="en-US" sz="3600" dirty="0" smtClean="0">
                <a:solidFill>
                  <a:srgbClr val="FF0000"/>
                </a:solidFill>
              </a:rPr>
              <a:t>to</a:t>
            </a:r>
          </a:p>
          <a:p>
            <a:pPr algn="just"/>
            <a:r>
              <a:rPr lang="en-US" sz="2800" dirty="0" smtClean="0"/>
              <a:t>investigate whether or not 8 weeks of weekly supervised PT compared to 8 weeks of </a:t>
            </a:r>
            <a:r>
              <a:rPr lang="en-US" sz="2800" dirty="0" smtClean="0"/>
              <a:t>an unsupervised </a:t>
            </a:r>
            <a:r>
              <a:rPr lang="en-US" sz="2800" dirty="0" smtClean="0"/>
              <a:t>home exercise program </a:t>
            </a:r>
            <a:r>
              <a:rPr lang="en-US" sz="2800" dirty="0" smtClean="0"/>
              <a:t> </a:t>
            </a:r>
            <a:r>
              <a:rPr lang="en-US" sz="2800" dirty="0" smtClean="0"/>
              <a:t>would reduce pain intensity and </a:t>
            </a:r>
            <a:r>
              <a:rPr lang="en-US" sz="2800" dirty="0" smtClean="0"/>
              <a:t>disability and </a:t>
            </a:r>
            <a:r>
              <a:rPr lang="en-US" sz="2800" dirty="0" smtClean="0"/>
              <a:t>improve QOL and back muscle </a:t>
            </a:r>
            <a:r>
              <a:rPr lang="en-US" sz="2800" dirty="0" smtClean="0"/>
              <a:t>endurance</a:t>
            </a:r>
            <a:r>
              <a:rPr lang="en-US" sz="2800" dirty="0" smtClean="0"/>
              <a:t> </a:t>
            </a:r>
            <a:r>
              <a:rPr lang="en-US" sz="2800" dirty="0" smtClean="0"/>
              <a:t>in in participants </a:t>
            </a:r>
            <a:r>
              <a:rPr lang="en-US" sz="2800" dirty="0" smtClean="0"/>
              <a:t>with AIS and </a:t>
            </a:r>
            <a:r>
              <a:rPr lang="en-US" sz="2800" dirty="0" smtClean="0"/>
              <a:t>LBP.</a:t>
            </a:r>
            <a:endParaRPr lang="ar-SA" sz="2800" dirty="0"/>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tx1"/>
                </a:solidFill>
              </a:rPr>
              <a:t> </a:t>
            </a:r>
            <a:r>
              <a:rPr lang="en-US" sz="3600" b="1" dirty="0" smtClean="0">
                <a:solidFill>
                  <a:schemeClr val="tx1"/>
                </a:solidFill>
              </a:rPr>
              <a:t>R</a:t>
            </a:r>
            <a:r>
              <a:rPr lang="en-US" sz="3600" b="1" dirty="0" smtClean="0">
                <a:solidFill>
                  <a:schemeClr val="tx1"/>
                </a:solidFill>
              </a:rPr>
              <a:t>esearch questions  </a:t>
            </a:r>
            <a:r>
              <a:rPr lang="en-US" sz="3600" b="1" dirty="0" smtClean="0">
                <a:solidFill>
                  <a:schemeClr val="tx1"/>
                </a:solidFill>
              </a:rPr>
              <a:t>: Exercises </a:t>
            </a:r>
            <a:endParaRPr lang="ar-SA" sz="3600" dirty="0">
              <a:solidFill>
                <a:schemeClr val="tx1"/>
              </a:solidFill>
            </a:endParaRPr>
          </a:p>
        </p:txBody>
      </p:sp>
      <p:sp>
        <p:nvSpPr>
          <p:cNvPr id="3" name="Content Placeholder 2"/>
          <p:cNvSpPr>
            <a:spLocks noGrp="1"/>
          </p:cNvSpPr>
          <p:nvPr>
            <p:ph sz="quarter" idx="1"/>
          </p:nvPr>
        </p:nvSpPr>
        <p:spPr>
          <a:xfrm>
            <a:off x="1000100" y="1428736"/>
            <a:ext cx="8143900" cy="5072098"/>
          </a:xfrm>
        </p:spPr>
        <p:txBody>
          <a:bodyPr>
            <a:normAutofit fontScale="70000" lnSpcReduction="20000"/>
          </a:bodyPr>
          <a:lstStyle/>
          <a:p>
            <a:pPr>
              <a:buNone/>
            </a:pPr>
            <a:r>
              <a:rPr lang="en-US" sz="3600" dirty="0" smtClean="0"/>
              <a:t>The following research questions were addressed in this study:</a:t>
            </a:r>
          </a:p>
          <a:p>
            <a:pPr marL="825246" indent="-742950" algn="just">
              <a:buAutoNum type="arabicPeriod"/>
            </a:pPr>
            <a:r>
              <a:rPr lang="en-US" sz="3600" dirty="0" smtClean="0"/>
              <a:t>Would </a:t>
            </a:r>
            <a:r>
              <a:rPr lang="en-US" sz="3600" dirty="0" smtClean="0"/>
              <a:t>there be differences in pain intensity, disability, QOL, and back </a:t>
            </a:r>
            <a:r>
              <a:rPr lang="en-US" sz="3600" dirty="0" smtClean="0"/>
              <a:t>muscle endurance </a:t>
            </a:r>
            <a:r>
              <a:rPr lang="en-US" sz="3600" dirty="0" smtClean="0"/>
              <a:t>between participants with AIS and LBP who receive 8 weeks of </a:t>
            </a:r>
            <a:r>
              <a:rPr lang="en-US" sz="3600" dirty="0" smtClean="0"/>
              <a:t>weekly supervised </a:t>
            </a:r>
            <a:r>
              <a:rPr lang="en-US" sz="3600" dirty="0" smtClean="0"/>
              <a:t>PT compared to those who receive 8 weeks of </a:t>
            </a:r>
            <a:r>
              <a:rPr lang="en-US" sz="3600" dirty="0" smtClean="0"/>
              <a:t>an unsupervised HBE?</a:t>
            </a:r>
            <a:endParaRPr lang="en-US" sz="3600" dirty="0" smtClean="0"/>
          </a:p>
          <a:p>
            <a:pPr marL="825246" indent="-742950" algn="just">
              <a:buAutoNum type="arabicPeriod"/>
            </a:pPr>
            <a:endParaRPr lang="en-US" sz="3600" dirty="0" smtClean="0"/>
          </a:p>
          <a:p>
            <a:pPr marL="825246" indent="-742950" algn="just">
              <a:buAutoNum type="arabicPeriod"/>
            </a:pPr>
            <a:endParaRPr lang="en-US" sz="3600" dirty="0" smtClean="0"/>
          </a:p>
          <a:p>
            <a:pPr marL="825246" indent="-742950" algn="just">
              <a:buAutoNum type="arabicPeriod"/>
            </a:pPr>
            <a:r>
              <a:rPr lang="en-US" sz="3600" dirty="0" smtClean="0"/>
              <a:t>Would </a:t>
            </a:r>
            <a:r>
              <a:rPr lang="en-US" sz="3600" dirty="0" smtClean="0"/>
              <a:t>there be improved pain intensity, disability, QOL, and back muscle </a:t>
            </a:r>
            <a:r>
              <a:rPr lang="en-US" sz="3600" dirty="0" smtClean="0"/>
              <a:t>endurance in </a:t>
            </a:r>
            <a:r>
              <a:rPr lang="en-US" sz="3600" dirty="0" smtClean="0"/>
              <a:t>participants with AIS and LBP, regardless of group, after 8 weeks of intervention?</a:t>
            </a:r>
            <a:endParaRPr lang="ar-SA" sz="2800" dirty="0"/>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tx1"/>
                </a:solidFill>
              </a:rPr>
              <a:t> Hypotheses   </a:t>
            </a:r>
            <a:r>
              <a:rPr lang="en-US" sz="3600" b="1" dirty="0" smtClean="0">
                <a:solidFill>
                  <a:schemeClr val="tx1"/>
                </a:solidFill>
              </a:rPr>
              <a:t>: Exercises </a:t>
            </a:r>
            <a:endParaRPr lang="ar-SA" sz="3600" dirty="0">
              <a:solidFill>
                <a:schemeClr val="tx1"/>
              </a:solidFill>
            </a:endParaRPr>
          </a:p>
        </p:txBody>
      </p:sp>
      <p:sp>
        <p:nvSpPr>
          <p:cNvPr id="3" name="Content Placeholder 2"/>
          <p:cNvSpPr>
            <a:spLocks noGrp="1"/>
          </p:cNvSpPr>
          <p:nvPr>
            <p:ph sz="quarter" idx="1"/>
          </p:nvPr>
        </p:nvSpPr>
        <p:spPr>
          <a:xfrm>
            <a:off x="1000100" y="1428736"/>
            <a:ext cx="8143900" cy="5072098"/>
          </a:xfrm>
        </p:spPr>
        <p:txBody>
          <a:bodyPr>
            <a:normAutofit fontScale="92500"/>
          </a:bodyPr>
          <a:lstStyle/>
          <a:p>
            <a:pPr>
              <a:buNone/>
            </a:pPr>
            <a:r>
              <a:rPr lang="en-US" sz="3600" dirty="0" smtClean="0"/>
              <a:t>The hypotheses of the study were as follows:</a:t>
            </a:r>
          </a:p>
          <a:p>
            <a:pPr marL="825246" indent="-742950" algn="just">
              <a:buAutoNum type="arabicPeriod"/>
            </a:pPr>
            <a:r>
              <a:rPr lang="en-US" sz="2600" dirty="0" smtClean="0"/>
              <a:t>Participants </a:t>
            </a:r>
            <a:r>
              <a:rPr lang="en-US" sz="2600" dirty="0" smtClean="0"/>
              <a:t>with AIS and LBP who receive 8 weeks of weekly supervised PT </a:t>
            </a:r>
            <a:r>
              <a:rPr lang="en-US" sz="2600" dirty="0" smtClean="0"/>
              <a:t>would have </a:t>
            </a:r>
            <a:r>
              <a:rPr lang="en-US" sz="2600" dirty="0" smtClean="0"/>
              <a:t>significantly improved pain intensity, disability, QOL, and back </a:t>
            </a:r>
            <a:r>
              <a:rPr lang="en-US" sz="2600" dirty="0" smtClean="0"/>
              <a:t>muscle endurance </a:t>
            </a:r>
            <a:r>
              <a:rPr lang="en-US" sz="2600" dirty="0" smtClean="0"/>
              <a:t>following the intervention compared to those who receive 8 weeks of </a:t>
            </a:r>
            <a:r>
              <a:rPr lang="en-US" sz="2600" dirty="0" smtClean="0"/>
              <a:t>an unsupervised HBE.</a:t>
            </a:r>
          </a:p>
          <a:p>
            <a:pPr marL="825246" indent="-742950" algn="just">
              <a:buAutoNum type="arabicPeriod"/>
            </a:pPr>
            <a:endParaRPr lang="en-US" sz="2600" dirty="0" smtClean="0"/>
          </a:p>
          <a:p>
            <a:pPr marL="825246" indent="-742950" algn="just">
              <a:buAutoNum type="arabicPeriod"/>
            </a:pPr>
            <a:r>
              <a:rPr lang="en-US" sz="2600" dirty="0" smtClean="0"/>
              <a:t>Participants </a:t>
            </a:r>
            <a:r>
              <a:rPr lang="en-US" sz="2600" dirty="0" smtClean="0"/>
              <a:t>with AIS and LBP, regardless of group, would have </a:t>
            </a:r>
            <a:r>
              <a:rPr lang="en-US" sz="2600" dirty="0" smtClean="0"/>
              <a:t>significantly improved </a:t>
            </a:r>
            <a:r>
              <a:rPr lang="en-US" sz="2600" dirty="0" smtClean="0"/>
              <a:t>pain intensity, disability, QOL, and back muscle endurance after 8 </a:t>
            </a:r>
            <a:r>
              <a:rPr lang="en-US" sz="2600" dirty="0" smtClean="0"/>
              <a:t>weeks of </a:t>
            </a:r>
            <a:r>
              <a:rPr lang="en-US" sz="2600" dirty="0" smtClean="0"/>
              <a:t>intervention.</a:t>
            </a:r>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tx1"/>
                </a:solidFill>
              </a:rPr>
              <a:t> Hypotheses   </a:t>
            </a:r>
            <a:r>
              <a:rPr lang="en-US" sz="3600" b="1" dirty="0" smtClean="0">
                <a:solidFill>
                  <a:schemeClr val="tx1"/>
                </a:solidFill>
              </a:rPr>
              <a:t>: Exercises </a:t>
            </a:r>
            <a:endParaRPr lang="ar-SA" sz="3600" dirty="0">
              <a:solidFill>
                <a:schemeClr val="tx1"/>
              </a:solidFill>
            </a:endParaRPr>
          </a:p>
        </p:txBody>
      </p:sp>
      <p:sp>
        <p:nvSpPr>
          <p:cNvPr id="3" name="Content Placeholder 2"/>
          <p:cNvSpPr>
            <a:spLocks noGrp="1"/>
          </p:cNvSpPr>
          <p:nvPr>
            <p:ph sz="quarter" idx="1"/>
          </p:nvPr>
        </p:nvSpPr>
        <p:spPr>
          <a:xfrm>
            <a:off x="1000100" y="1428736"/>
            <a:ext cx="8143900" cy="5072098"/>
          </a:xfrm>
        </p:spPr>
        <p:txBody>
          <a:bodyPr>
            <a:normAutofit/>
          </a:bodyPr>
          <a:lstStyle/>
          <a:p>
            <a:pPr>
              <a:buNone/>
            </a:pPr>
            <a:r>
              <a:rPr lang="en-US" sz="2800" dirty="0" smtClean="0"/>
              <a:t>The null hypotheses of this study were as follows:</a:t>
            </a:r>
          </a:p>
          <a:p>
            <a:pPr marL="596646" indent="-514350" algn="just">
              <a:buAutoNum type="arabicPeriod"/>
            </a:pPr>
            <a:r>
              <a:rPr lang="en-US" sz="2400" dirty="0" smtClean="0"/>
              <a:t>There </a:t>
            </a:r>
            <a:r>
              <a:rPr lang="en-US" sz="2400" dirty="0" smtClean="0"/>
              <a:t>would be no differences in pain intensity, disability, QOL, and back </a:t>
            </a:r>
            <a:r>
              <a:rPr lang="en-US" sz="2400" dirty="0" smtClean="0"/>
              <a:t>muscle endurance </a:t>
            </a:r>
            <a:r>
              <a:rPr lang="en-US" sz="2400" dirty="0" smtClean="0"/>
              <a:t>following the intervention between participants with AIS and LBP </a:t>
            </a:r>
            <a:r>
              <a:rPr lang="en-US" sz="2400" dirty="0" smtClean="0"/>
              <a:t>who receive </a:t>
            </a:r>
            <a:r>
              <a:rPr lang="en-US" sz="2400" dirty="0" smtClean="0"/>
              <a:t>8 weeks of weekly supervised PT and those who receive 8 weeks of </a:t>
            </a:r>
            <a:r>
              <a:rPr lang="en-US" sz="2400" dirty="0" smtClean="0"/>
              <a:t>an unsupervised HBE.</a:t>
            </a:r>
          </a:p>
          <a:p>
            <a:pPr marL="596646" indent="-514350" algn="just">
              <a:buAutoNum type="arabicPeriod"/>
            </a:pPr>
            <a:endParaRPr lang="en-US" sz="2400" dirty="0" smtClean="0"/>
          </a:p>
          <a:p>
            <a:pPr marL="596646" indent="-514350" algn="just">
              <a:buAutoNum type="arabicPeriod"/>
            </a:pPr>
            <a:r>
              <a:rPr lang="en-US" sz="2400" dirty="0" smtClean="0"/>
              <a:t>Participants </a:t>
            </a:r>
            <a:r>
              <a:rPr lang="en-US" sz="2400" dirty="0" smtClean="0"/>
              <a:t>with AIS and LBP, regardless of group, would demonstrate no </a:t>
            </a:r>
            <a:r>
              <a:rPr lang="en-US" sz="2400" dirty="0" smtClean="0"/>
              <a:t>improved pain </a:t>
            </a:r>
            <a:r>
              <a:rPr lang="en-US" sz="2400" dirty="0" smtClean="0"/>
              <a:t>intensity, disability, QOL, and back muscle endurance after 8 weeks </a:t>
            </a:r>
            <a:r>
              <a:rPr lang="en-US" sz="2400" dirty="0" smtClean="0"/>
              <a:t>of intervention</a:t>
            </a:r>
            <a:r>
              <a:rPr lang="en-US" sz="2400" dirty="0" smtClean="0"/>
              <a:t>.</a:t>
            </a:r>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1"/>
          </p:nvPr>
        </p:nvSpPr>
        <p:spPr>
          <a:xfrm>
            <a:off x="457200" y="1143000"/>
            <a:ext cx="8686800" cy="4876800"/>
          </a:xfrm>
        </p:spPr>
        <p:txBody>
          <a:bodyPr/>
          <a:lstStyle/>
          <a:p>
            <a:pPr lvl="1"/>
            <a:endParaRPr lang="en-US" sz="3200" dirty="0" smtClean="0"/>
          </a:p>
          <a:p>
            <a:endParaRPr lang="en-US" sz="2400" dirty="0" smtClean="0"/>
          </a:p>
        </p:txBody>
      </p:sp>
      <p:graphicFrame>
        <p:nvGraphicFramePr>
          <p:cNvPr id="4" name="Diagram 3"/>
          <p:cNvGraphicFramePr/>
          <p:nvPr/>
        </p:nvGraphicFramePr>
        <p:xfrm>
          <a:off x="1071538" y="2214554"/>
          <a:ext cx="77724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1071538" y="214290"/>
            <a:ext cx="7498080" cy="114300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bg1"/>
                </a:solidFill>
              </a:rPr>
              <a:t>Chapter I: </a:t>
            </a:r>
            <a:r>
              <a:rPr lang="en-US" sz="3200" b="1" dirty="0" smtClean="0">
                <a:solidFill>
                  <a:schemeClr val="tx1"/>
                </a:solidFill>
              </a:rPr>
              <a:t>Delimitation/Limitation</a:t>
            </a:r>
            <a:endParaRPr lang="ar-SA" sz="3200"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1"/>
          </p:nvPr>
        </p:nvSpPr>
        <p:spPr>
          <a:xfrm>
            <a:off x="457200" y="1143000"/>
            <a:ext cx="8686800" cy="4876800"/>
          </a:xfrm>
        </p:spPr>
        <p:txBody>
          <a:bodyPr/>
          <a:lstStyle/>
          <a:p>
            <a:pPr lvl="1"/>
            <a:endParaRPr lang="en-US" sz="3200" dirty="0" smtClean="0"/>
          </a:p>
          <a:p>
            <a:endParaRPr lang="en-US" sz="2400" dirty="0" smtClean="0"/>
          </a:p>
        </p:txBody>
      </p:sp>
      <p:graphicFrame>
        <p:nvGraphicFramePr>
          <p:cNvPr id="4" name="Diagram 3"/>
          <p:cNvGraphicFramePr/>
          <p:nvPr/>
        </p:nvGraphicFramePr>
        <p:xfrm>
          <a:off x="1071538" y="1571612"/>
          <a:ext cx="8072462" cy="5286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1071538" y="214290"/>
            <a:ext cx="7498080" cy="114300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bg1"/>
                </a:solidFill>
              </a:rPr>
              <a:t>Chapter I: </a:t>
            </a:r>
            <a:r>
              <a:rPr lang="en-US" sz="3200" b="1" dirty="0" smtClean="0">
                <a:solidFill>
                  <a:schemeClr val="tx1"/>
                </a:solidFill>
              </a:rPr>
              <a:t>Delimitation/Limitation</a:t>
            </a:r>
            <a:endParaRPr lang="ar-SA" sz="3200"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3600" b="1" dirty="0" smtClean="0">
                <a:solidFill>
                  <a:schemeClr val="bg1"/>
                </a:solidFill>
              </a:rPr>
              <a:t>Chapter I: </a:t>
            </a:r>
            <a:r>
              <a:rPr lang="en-US" sz="3600" b="1" dirty="0" smtClean="0">
                <a:solidFill>
                  <a:schemeClr val="tx1"/>
                </a:solidFill>
              </a:rPr>
              <a:t>Definition of Terms </a:t>
            </a:r>
            <a:endParaRPr lang="ar-SA" sz="3600" dirty="0">
              <a:solidFill>
                <a:schemeClr val="tx1"/>
              </a:solidFill>
            </a:endParaRPr>
          </a:p>
        </p:txBody>
      </p:sp>
      <p:sp>
        <p:nvSpPr>
          <p:cNvPr id="3" name="Content Placeholder 2"/>
          <p:cNvSpPr>
            <a:spLocks noGrp="1"/>
          </p:cNvSpPr>
          <p:nvPr>
            <p:ph sz="quarter" idx="1"/>
          </p:nvPr>
        </p:nvSpPr>
        <p:spPr>
          <a:xfrm>
            <a:off x="1071538" y="3071810"/>
            <a:ext cx="7827918" cy="1585316"/>
          </a:xfrm>
        </p:spPr>
        <p:txBody>
          <a:bodyPr>
            <a:normAutofit/>
          </a:bodyPr>
          <a:lstStyle/>
          <a:p>
            <a:pPr algn="l" rtl="0"/>
            <a:r>
              <a:rPr lang="en-US" sz="2800" dirty="0" smtClean="0"/>
              <a:t>Define the operational terms and concept</a:t>
            </a:r>
          </a:p>
          <a:p>
            <a:pPr algn="l" rtl="0"/>
            <a:r>
              <a:rPr lang="en-US" sz="2800" dirty="0" smtClean="0"/>
              <a:t>Used specialized dictionaries,  and citations</a:t>
            </a:r>
          </a:p>
          <a:p>
            <a:pPr algn="l" rtl="0"/>
            <a:r>
              <a:rPr lang="en-US" sz="2800" dirty="0" smtClean="0"/>
              <a:t>Should be arranged alphabetical </a:t>
            </a:r>
          </a:p>
        </p:txBody>
      </p:sp>
      <p:sp>
        <p:nvSpPr>
          <p:cNvPr id="4" name="Rectangle 3"/>
          <p:cNvSpPr/>
          <p:nvPr/>
        </p:nvSpPr>
        <p:spPr>
          <a:xfrm>
            <a:off x="1142976" y="1857364"/>
            <a:ext cx="7786742" cy="954107"/>
          </a:xfrm>
          <a:prstGeom prst="rect">
            <a:avLst/>
          </a:prstGeom>
        </p:spPr>
        <p:txBody>
          <a:bodyPr wrap="square">
            <a:spAutoFit/>
          </a:bodyPr>
          <a:lstStyle/>
          <a:p>
            <a:r>
              <a:rPr lang="en-US" sz="2800" dirty="0" smtClean="0"/>
              <a:t>Define each technical term as it is used in relation to your research project.</a:t>
            </a:r>
          </a:p>
        </p:txBody>
      </p:sp>
      <p:sp>
        <p:nvSpPr>
          <p:cNvPr id="5" name="Title 1"/>
          <p:cNvSpPr txBox="1">
            <a:spLocks/>
          </p:cNvSpPr>
          <p:nvPr/>
        </p:nvSpPr>
        <p:spPr>
          <a:xfrm>
            <a:off x="1142976" y="5072074"/>
            <a:ext cx="8001024" cy="150019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mn-lt"/>
                <a:ea typeface="+mn-ea"/>
                <a:cs typeface="+mn-cs"/>
              </a:rPr>
              <a:t>Definition of Terms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solidFill>
                <a:effectLst>
                  <a:outerShdw blurRad="50000" dist="30000" dir="5400000" algn="tl" rotWithShape="0">
                    <a:srgbClr val="000000">
                      <a:alpha val="30000"/>
                    </a:srgbClr>
                  </a:outerShdw>
                </a:effectLst>
              </a:rPr>
              <a:t>Spinal stabilization exercises, low back pain , pain intensity, quality of life, disability, scoliosis , supervised exercises, non supervised exercises , back muscles endurance </a:t>
            </a:r>
            <a:r>
              <a:rPr kumimoji="0" lang="en-US" sz="2000" b="1"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mn-lt"/>
                <a:ea typeface="+mn-ea"/>
                <a:cs typeface="+mn-cs"/>
              </a:rPr>
              <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ar-SA" sz="2000" b="0"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n-lt"/>
              <a:ea typeface="+mn-ea"/>
              <a:cs typeface="+mn-cs"/>
            </a:endParaRPr>
          </a:p>
        </p:txBody>
      </p:sp>
    </p:spTree>
    <p:extLst>
      <p:ext uri="{BB962C8B-B14F-4D97-AF65-F5344CB8AC3E}">
        <p14:creationId xmlns:p14="http://schemas.microsoft.com/office/powerpoint/2010/main" xmlns="" val="29927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214290"/>
            <a:ext cx="8072462" cy="785818"/>
          </a:xfrm>
          <a:solidFill>
            <a:srgbClr val="FFC000"/>
          </a:solidFill>
        </p:spPr>
        <p:txBody>
          <a:bodyPr>
            <a:noAutofit/>
          </a:bodyPr>
          <a:lstStyle/>
          <a:p>
            <a:pPr algn="ctr" rtl="0"/>
            <a:r>
              <a:rPr lang="en-US" altLang="zh-TW" sz="3200" dirty="0" smtClean="0">
                <a:solidFill>
                  <a:schemeClr val="bg1"/>
                </a:solidFill>
              </a:rPr>
              <a:t>Characteristics of Good Research</a:t>
            </a:r>
            <a:endParaRPr lang="ar-SA" sz="3200" b="1" dirty="0">
              <a:solidFill>
                <a:schemeClr val="bg1"/>
              </a:solidFill>
            </a:endParaRPr>
          </a:p>
        </p:txBody>
      </p:sp>
      <p:graphicFrame>
        <p:nvGraphicFramePr>
          <p:cNvPr id="10" name="Diagram 9"/>
          <p:cNvGraphicFramePr/>
          <p:nvPr/>
        </p:nvGraphicFramePr>
        <p:xfrm>
          <a:off x="285720" y="1571612"/>
          <a:ext cx="6072230"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Oval 10"/>
          <p:cNvSpPr/>
          <p:nvPr/>
        </p:nvSpPr>
        <p:spPr>
          <a:xfrm>
            <a:off x="7286644" y="3429000"/>
            <a:ext cx="1857356" cy="121444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FF0000"/>
                </a:solidFill>
              </a:rPr>
              <a:t>FINER</a:t>
            </a:r>
            <a:endParaRPr lang="en-US" sz="2800" b="1" dirty="0">
              <a:solidFill>
                <a:srgbClr val="FF0000"/>
              </a:solidFill>
            </a:endParaRPr>
          </a:p>
        </p:txBody>
      </p:sp>
      <p:sp>
        <p:nvSpPr>
          <p:cNvPr id="12" name="Equal 11"/>
          <p:cNvSpPr/>
          <p:nvPr/>
        </p:nvSpPr>
        <p:spPr>
          <a:xfrm>
            <a:off x="6572264" y="3714752"/>
            <a:ext cx="571504" cy="50006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itle 1"/>
          <p:cNvSpPr txBox="1">
            <a:spLocks/>
          </p:cNvSpPr>
          <p:nvPr/>
        </p:nvSpPr>
        <p:spPr>
          <a:xfrm>
            <a:off x="928662" y="6072206"/>
            <a:ext cx="7429552" cy="571504"/>
          </a:xfrm>
          <a:prstGeom prst="roundRect">
            <a:avLst/>
          </a:prstGeom>
        </p:spPr>
        <p:style>
          <a:lnRef idx="2">
            <a:schemeClr val="accent2"/>
          </a:lnRef>
          <a:fillRef idx="1">
            <a:schemeClr val="lt1"/>
          </a:fillRef>
          <a:effectRef idx="0">
            <a:schemeClr val="accent2"/>
          </a:effectRef>
          <a:fontRef idx="minor">
            <a:schemeClr val="dk1"/>
          </a:fontRef>
        </p:style>
        <p:txBody>
          <a:bodyPr vert="horz" lIns="0" rIns="0" bIns="0" anchor="b">
            <a:noAutofit/>
          </a:bodyPr>
          <a:lstStyle/>
          <a:p>
            <a:pPr algn="ctr" rtl="0">
              <a:spcBef>
                <a:spcPct val="0"/>
              </a:spcBef>
              <a:buFont typeface="Arial" pitchFamily="34" charset="0"/>
              <a:buChar char="•"/>
            </a:pPr>
            <a:r>
              <a:rPr lang="en-US" altLang="zh-TW" sz="3200" dirty="0" smtClean="0"/>
              <a:t>    Honest/ transparency </a:t>
            </a:r>
            <a:endParaRPr lang="ar-SA" sz="3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71600" y="24011"/>
            <a:ext cx="8172400" cy="12687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2"/>
          <p:cNvSpPr>
            <a:spLocks noGrp="1"/>
          </p:cNvSpPr>
          <p:nvPr>
            <p:ph idx="1"/>
          </p:nvPr>
        </p:nvSpPr>
        <p:spPr>
          <a:xfrm>
            <a:off x="1115616" y="1484784"/>
            <a:ext cx="7814102" cy="4800600"/>
          </a:xfrm>
        </p:spPr>
        <p:txBody>
          <a:bodyPr/>
          <a:lstStyle/>
          <a:p>
            <a:pPr algn="just"/>
            <a:r>
              <a:rPr lang="en-US" sz="2800" dirty="0">
                <a:solidFill>
                  <a:schemeClr val="tx1"/>
                </a:solidFill>
              </a:rPr>
              <a:t>Area of concern in which there is a gap in knowledge needed for </a:t>
            </a:r>
            <a:r>
              <a:rPr lang="en-US" sz="2800" dirty="0" smtClean="0">
                <a:solidFill>
                  <a:schemeClr val="tx1"/>
                </a:solidFill>
              </a:rPr>
              <a:t>practice</a:t>
            </a:r>
          </a:p>
          <a:p>
            <a:pPr marL="82296" indent="0" algn="just">
              <a:buNone/>
            </a:pPr>
            <a:endParaRPr lang="en-US" sz="2800" dirty="0">
              <a:solidFill>
                <a:schemeClr val="tx1"/>
              </a:solidFill>
            </a:endParaRPr>
          </a:p>
          <a:p>
            <a:pPr algn="just"/>
            <a:r>
              <a:rPr lang="en-US" sz="2800" dirty="0">
                <a:solidFill>
                  <a:schemeClr val="tx1"/>
                </a:solidFill>
              </a:rPr>
              <a:t>Significance: current, </a:t>
            </a:r>
            <a:r>
              <a:rPr lang="en-US" sz="2800" dirty="0" smtClean="0">
                <a:solidFill>
                  <a:schemeClr val="tx1"/>
                </a:solidFill>
              </a:rPr>
              <a:t>hot topics, important </a:t>
            </a:r>
            <a:r>
              <a:rPr lang="en-US" sz="2800" dirty="0">
                <a:solidFill>
                  <a:schemeClr val="tx1"/>
                </a:solidFill>
              </a:rPr>
              <a:t>area of concern for </a:t>
            </a:r>
            <a:r>
              <a:rPr lang="en-US" sz="2800" dirty="0" smtClean="0">
                <a:solidFill>
                  <a:schemeClr val="tx1"/>
                </a:solidFill>
              </a:rPr>
              <a:t>profession</a:t>
            </a:r>
          </a:p>
          <a:p>
            <a:pPr marL="82296" indent="0" algn="just">
              <a:buNone/>
            </a:pPr>
            <a:endParaRPr lang="en-US" sz="2800" dirty="0">
              <a:solidFill>
                <a:schemeClr val="tx1"/>
              </a:solidFill>
            </a:endParaRPr>
          </a:p>
          <a:p>
            <a:pPr algn="just"/>
            <a:r>
              <a:rPr lang="en-US" sz="2800" dirty="0">
                <a:solidFill>
                  <a:schemeClr val="tx1"/>
                </a:solidFill>
              </a:rPr>
              <a:t>Background: one or two key studies that have been conducted related to problem</a:t>
            </a:r>
          </a:p>
          <a:p>
            <a:endParaRPr lang="en-US" dirty="0"/>
          </a:p>
        </p:txBody>
      </p:sp>
    </p:spTree>
    <p:extLst>
      <p:ext uri="{BB962C8B-B14F-4D97-AF65-F5344CB8AC3E}">
        <p14:creationId xmlns:p14="http://schemas.microsoft.com/office/powerpoint/2010/main" xmlns="" val="8259569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1264126053"/>
              </p:ext>
            </p:extLst>
          </p:nvPr>
        </p:nvGraphicFramePr>
        <p:xfrm>
          <a:off x="1357290" y="1285860"/>
          <a:ext cx="6977090"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txBox="1">
            <a:spLocks/>
          </p:cNvSpPr>
          <p:nvPr/>
        </p:nvSpPr>
        <p:spPr>
          <a:xfrm>
            <a:off x="1071538" y="214290"/>
            <a:ext cx="8072462" cy="785818"/>
          </a:xfrm>
          <a:prstGeom prst="rect">
            <a:avLst/>
          </a:prstGeom>
          <a:solidFill>
            <a:srgbClr val="FFC000"/>
          </a:solidFill>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TW" sz="3600" b="0" i="0" u="none" strike="noStrike" kern="1200" cap="none" spc="0" normalizeH="0" baseline="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mj-cs"/>
              </a:rPr>
              <a:t>Developing of Research Problem</a:t>
            </a:r>
            <a:r>
              <a:rPr kumimoji="0" lang="en-US" altLang="zh-TW" sz="3600" b="0" i="0" u="none" strike="noStrike" kern="1200" cap="none" spc="0" normalizeH="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mj-cs"/>
              </a:rPr>
              <a:t> </a:t>
            </a:r>
            <a:endParaRPr kumimoji="0" lang="ar-SA" sz="3600" b="1" i="0" u="none" strike="noStrike" kern="1200" cap="none" spc="0" normalizeH="0" baseline="0" noProof="0" dirty="0">
              <a:ln>
                <a:noFill/>
              </a:ln>
              <a:solidFill>
                <a:schemeClr val="bg1"/>
              </a:solidFill>
              <a:effectLst>
                <a:outerShdw blurRad="50000" dist="30000" dir="5400000" algn="tl" rotWithShape="0">
                  <a:srgbClr val="000000">
                    <a:alpha val="30000"/>
                  </a:srgbClr>
                </a:outerShdw>
              </a:effectLst>
              <a:uLnTx/>
              <a:uFillTx/>
              <a:latin typeface="+mj-lt"/>
              <a:ea typeface="+mj-ea"/>
              <a:cs typeface="+mj-cs"/>
            </a:endParaRPr>
          </a:p>
        </p:txBody>
      </p:sp>
    </p:spTree>
    <p:extLst>
      <p:ext uri="{BB962C8B-B14F-4D97-AF65-F5344CB8AC3E}">
        <p14:creationId xmlns:p14="http://schemas.microsoft.com/office/powerpoint/2010/main" xmlns="" val="4209269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818072" cy="778098"/>
          </a:xfrm>
        </p:spPr>
        <p:txBody>
          <a:bodyPr>
            <a:normAutofit/>
          </a:bodyPr>
          <a:lstStyle/>
          <a:p>
            <a:r>
              <a:rPr lang="en-US" dirty="0"/>
              <a:t>Ides emerges </a:t>
            </a:r>
          </a:p>
        </p:txBody>
      </p:sp>
      <p:graphicFrame>
        <p:nvGraphicFramePr>
          <p:cNvPr id="4" name="Diagram 3"/>
          <p:cNvGraphicFramePr/>
          <p:nvPr>
            <p:extLst>
              <p:ext uri="{D42A27DB-BD31-4B8C-83A1-F6EECF244321}">
                <p14:modId xmlns:p14="http://schemas.microsoft.com/office/powerpoint/2010/main" xmlns="" val="1837987381"/>
              </p:ext>
            </p:extLst>
          </p:nvPr>
        </p:nvGraphicFramePr>
        <p:xfrm>
          <a:off x="1691680" y="3645024"/>
          <a:ext cx="6096000" cy="5040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6" name="Picture 4"/>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1071538" y="3870800"/>
            <a:ext cx="1981200" cy="298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Oval Callout 10"/>
          <p:cNvSpPr/>
          <p:nvPr/>
        </p:nvSpPr>
        <p:spPr>
          <a:xfrm>
            <a:off x="1799184" y="1214422"/>
            <a:ext cx="7344816" cy="3159383"/>
          </a:xfrm>
          <a:prstGeom prst="wedgeEllipseCallout">
            <a:avLst>
              <a:gd name="adj1" fmla="val -8679"/>
              <a:gd name="adj2" fmla="val 107285"/>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000" dirty="0" smtClean="0"/>
              <a:t>The ides can be defined through:</a:t>
            </a:r>
          </a:p>
          <a:p>
            <a:r>
              <a:rPr lang="en-US" sz="2000" dirty="0" smtClean="0"/>
              <a:t>Observation/ Curiosity </a:t>
            </a:r>
          </a:p>
          <a:p>
            <a:r>
              <a:rPr lang="en-US" sz="2000" dirty="0" smtClean="0"/>
              <a:t>Clinical Experience.</a:t>
            </a:r>
          </a:p>
          <a:p>
            <a:r>
              <a:rPr lang="en-US" sz="2000" dirty="0" smtClean="0"/>
              <a:t>Literature search</a:t>
            </a:r>
          </a:p>
          <a:p>
            <a:r>
              <a:rPr lang="en-US" sz="2000" dirty="0" smtClean="0"/>
              <a:t>Discussion with therapists or other students.</a:t>
            </a:r>
          </a:p>
          <a:p>
            <a:r>
              <a:rPr lang="en-US" sz="2000" dirty="0" smtClean="0"/>
              <a:t>Discussion with patients or users of services                     Newspaper articles and television   </a:t>
            </a:r>
          </a:p>
        </p:txBody>
      </p:sp>
    </p:spTree>
    <p:extLst>
      <p:ext uri="{BB962C8B-B14F-4D97-AF65-F5344CB8AC3E}">
        <p14:creationId xmlns:p14="http://schemas.microsoft.com/office/powerpoint/2010/main" xmlns="" val="1960572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ChangeArrowheads="1"/>
          </p:cNvSpPr>
          <p:nvPr/>
        </p:nvSpPr>
        <p:spPr bwMode="auto">
          <a:xfrm>
            <a:off x="1071538" y="214290"/>
            <a:ext cx="7858148" cy="707886"/>
          </a:xfrm>
          <a:prstGeom prst="rect">
            <a:avLst/>
          </a:prstGeom>
          <a:solidFill>
            <a:srgbClr val="FFC000"/>
          </a:solidFill>
          <a:ln w="9525">
            <a:noFill/>
            <a:miter lim="800000"/>
            <a:headEnd/>
            <a:tailEnd/>
          </a:ln>
        </p:spPr>
        <p:txBody>
          <a:bodyPr wrap="square">
            <a:spAutoFit/>
          </a:bodyPr>
          <a:lstStyle/>
          <a:p>
            <a:pPr algn="ctr"/>
            <a:r>
              <a:rPr lang="en-US" sz="4000" dirty="0" smtClean="0">
                <a:solidFill>
                  <a:schemeClr val="bg1"/>
                </a:solidFill>
              </a:rPr>
              <a:t>Steps of Scientific Research</a:t>
            </a:r>
            <a:endParaRPr lang="en-GB" sz="4000" dirty="0">
              <a:solidFill>
                <a:schemeClr val="bg1"/>
              </a:solidFill>
              <a:latin typeface="Times New Roman" pitchFamily="18" charset="0"/>
            </a:endParaRPr>
          </a:p>
        </p:txBody>
      </p:sp>
      <p:sp>
        <p:nvSpPr>
          <p:cNvPr id="101380" name="Text Box 4"/>
          <p:cNvSpPr txBox="1">
            <a:spLocks noChangeArrowheads="1"/>
          </p:cNvSpPr>
          <p:nvPr/>
        </p:nvSpPr>
        <p:spPr bwMode="auto">
          <a:xfrm>
            <a:off x="149547" y="1071546"/>
            <a:ext cx="5025590" cy="510778"/>
          </a:xfrm>
          <a:prstGeom prst="roundRect">
            <a:avLst/>
          </a:prstGeom>
          <a:noFill/>
          <a:ln w="9525">
            <a:solidFill>
              <a:schemeClr val="accent1"/>
            </a:solidFill>
            <a:miter lim="800000"/>
            <a:headEnd/>
            <a:tailEnd/>
          </a:ln>
        </p:spPr>
        <p:txBody>
          <a:bodyPr wrap="none">
            <a:spAutoFit/>
          </a:bodyPr>
          <a:lstStyle/>
          <a:p>
            <a:r>
              <a:rPr lang="en-US" sz="2400" b="1" dirty="0" smtClean="0"/>
              <a:t>Selection of Research area/topics</a:t>
            </a:r>
            <a:endParaRPr lang="en-GB" sz="2400" b="1" dirty="0"/>
          </a:p>
        </p:txBody>
      </p:sp>
      <p:sp>
        <p:nvSpPr>
          <p:cNvPr id="101381" name="Text Box 5"/>
          <p:cNvSpPr txBox="1">
            <a:spLocks noChangeArrowheads="1"/>
          </p:cNvSpPr>
          <p:nvPr/>
        </p:nvSpPr>
        <p:spPr bwMode="auto">
          <a:xfrm>
            <a:off x="571472" y="2071678"/>
            <a:ext cx="4092466" cy="461665"/>
          </a:xfrm>
          <a:prstGeom prst="rect">
            <a:avLst/>
          </a:prstGeom>
          <a:noFill/>
          <a:ln w="9525">
            <a:solidFill>
              <a:srgbClr val="0070C0"/>
            </a:solidFill>
            <a:miter lim="800000"/>
            <a:headEnd/>
            <a:tailEnd/>
          </a:ln>
        </p:spPr>
        <p:txBody>
          <a:bodyPr wrap="none">
            <a:spAutoFit/>
          </a:bodyPr>
          <a:lstStyle/>
          <a:p>
            <a:r>
              <a:rPr lang="en-US" sz="2400" b="1" dirty="0" smtClean="0"/>
              <a:t>Crude Research Questions </a:t>
            </a:r>
            <a:endParaRPr lang="en-GB" sz="2400" b="1" dirty="0"/>
          </a:p>
        </p:txBody>
      </p:sp>
      <p:sp>
        <p:nvSpPr>
          <p:cNvPr id="101382" name="Text Box 6"/>
          <p:cNvSpPr txBox="1">
            <a:spLocks noChangeArrowheads="1"/>
          </p:cNvSpPr>
          <p:nvPr/>
        </p:nvSpPr>
        <p:spPr bwMode="auto">
          <a:xfrm>
            <a:off x="285720" y="3000372"/>
            <a:ext cx="4201981" cy="461665"/>
          </a:xfrm>
          <a:prstGeom prst="rect">
            <a:avLst/>
          </a:prstGeom>
          <a:noFill/>
          <a:ln w="9525">
            <a:solidFill>
              <a:srgbClr val="FF0000"/>
            </a:solidFill>
            <a:miter lim="800000"/>
            <a:headEnd/>
            <a:tailEnd/>
          </a:ln>
        </p:spPr>
        <p:txBody>
          <a:bodyPr wrap="square">
            <a:spAutoFit/>
          </a:bodyPr>
          <a:lstStyle/>
          <a:p>
            <a:pPr algn="ctr" rtl="0"/>
            <a:r>
              <a:rPr lang="ar-SA" sz="2000" dirty="0" smtClean="0"/>
              <a:t> </a:t>
            </a:r>
            <a:r>
              <a:rPr lang="en-US" sz="2400" b="1" dirty="0" smtClean="0"/>
              <a:t>Refine Research Question</a:t>
            </a:r>
            <a:endParaRPr lang="en-US" sz="2000" b="1" dirty="0" smtClean="0"/>
          </a:p>
        </p:txBody>
      </p:sp>
      <p:sp>
        <p:nvSpPr>
          <p:cNvPr id="101384" name="Text Box 8"/>
          <p:cNvSpPr txBox="1">
            <a:spLocks noChangeArrowheads="1"/>
          </p:cNvSpPr>
          <p:nvPr/>
        </p:nvSpPr>
        <p:spPr bwMode="auto">
          <a:xfrm>
            <a:off x="5214910" y="3929066"/>
            <a:ext cx="3929090" cy="1861006"/>
          </a:xfrm>
          <a:prstGeom prst="wedgeEllipseCallout">
            <a:avLst/>
          </a:prstGeom>
          <a:noFill/>
          <a:ln w="9525">
            <a:solidFill>
              <a:srgbClr val="002060"/>
            </a:solidFill>
            <a:miter lim="800000"/>
            <a:headEnd/>
            <a:tailEnd/>
          </a:ln>
        </p:spPr>
        <p:txBody>
          <a:bodyPr wrap="square">
            <a:spAutoFit/>
          </a:bodyPr>
          <a:lstStyle/>
          <a:p>
            <a:pPr algn="ctr" rtl="0"/>
            <a:r>
              <a:rPr lang="en-US" sz="1600" b="1" dirty="0" smtClean="0"/>
              <a:t>Research </a:t>
            </a:r>
          </a:p>
          <a:p>
            <a:pPr algn="ctr" rtl="0"/>
            <a:r>
              <a:rPr lang="en-US" sz="1600" b="1" dirty="0" smtClean="0"/>
              <a:t>Design &amp; Sampling</a:t>
            </a:r>
          </a:p>
          <a:p>
            <a:pPr algn="ctr" rtl="0"/>
            <a:r>
              <a:rPr lang="en-US" sz="1600" b="1" dirty="0" smtClean="0"/>
              <a:t>Work plan</a:t>
            </a:r>
          </a:p>
          <a:p>
            <a:pPr algn="ctr" rtl="0"/>
            <a:r>
              <a:rPr lang="en-US" sz="1600" b="1" dirty="0" smtClean="0"/>
              <a:t>Data </a:t>
            </a:r>
          </a:p>
          <a:p>
            <a:pPr algn="ctr" rtl="0"/>
            <a:r>
              <a:rPr lang="en-US" sz="1600" b="1" dirty="0" smtClean="0"/>
              <a:t>Collection &amp; Management </a:t>
            </a:r>
            <a:r>
              <a:rPr lang="en-US" sz="1200" b="1" dirty="0" smtClean="0"/>
              <a:t> </a:t>
            </a:r>
            <a:endParaRPr lang="en-GB" sz="1200" b="1" dirty="0"/>
          </a:p>
        </p:txBody>
      </p:sp>
      <p:sp>
        <p:nvSpPr>
          <p:cNvPr id="101393" name="Line 17"/>
          <p:cNvSpPr>
            <a:spLocks noChangeShapeType="1"/>
          </p:cNvSpPr>
          <p:nvPr/>
        </p:nvSpPr>
        <p:spPr bwMode="auto">
          <a:xfrm>
            <a:off x="7286644" y="2857496"/>
            <a:ext cx="4762" cy="304800"/>
          </a:xfrm>
          <a:prstGeom prst="line">
            <a:avLst/>
          </a:prstGeom>
          <a:noFill/>
          <a:ln w="38100">
            <a:solidFill>
              <a:srgbClr val="33CC33"/>
            </a:solidFill>
            <a:round/>
            <a:headEnd/>
            <a:tailEnd type="triangle" w="med" len="med"/>
          </a:ln>
        </p:spPr>
        <p:txBody>
          <a:bodyPr/>
          <a:lstStyle/>
          <a:p>
            <a:endParaRPr lang="ar-SA"/>
          </a:p>
        </p:txBody>
      </p:sp>
      <p:grpSp>
        <p:nvGrpSpPr>
          <p:cNvPr id="2" name="Group 27"/>
          <p:cNvGrpSpPr>
            <a:grpSpLocks/>
          </p:cNvGrpSpPr>
          <p:nvPr/>
        </p:nvGrpSpPr>
        <p:grpSpPr bwMode="auto">
          <a:xfrm rot="10800000">
            <a:off x="8358214" y="2643182"/>
            <a:ext cx="443110" cy="720080"/>
            <a:chOff x="1368" y="1284"/>
            <a:chExt cx="642" cy="1584"/>
          </a:xfrm>
        </p:grpSpPr>
        <p:sp>
          <p:nvSpPr>
            <p:cNvPr id="42014" name="Line 28"/>
            <p:cNvSpPr>
              <a:spLocks noChangeShapeType="1"/>
            </p:cNvSpPr>
            <p:nvPr/>
          </p:nvSpPr>
          <p:spPr bwMode="auto">
            <a:xfrm>
              <a:off x="1374" y="1284"/>
              <a:ext cx="0" cy="1584"/>
            </a:xfrm>
            <a:prstGeom prst="line">
              <a:avLst/>
            </a:prstGeom>
            <a:noFill/>
            <a:ln w="38100">
              <a:solidFill>
                <a:srgbClr val="33CC33"/>
              </a:solidFill>
              <a:round/>
              <a:headEnd/>
              <a:tailEnd/>
            </a:ln>
          </p:spPr>
          <p:txBody>
            <a:bodyPr/>
            <a:lstStyle/>
            <a:p>
              <a:endParaRPr lang="ar-SA"/>
            </a:p>
          </p:txBody>
        </p:sp>
        <p:sp>
          <p:nvSpPr>
            <p:cNvPr id="42015" name="Line 29"/>
            <p:cNvSpPr>
              <a:spLocks noChangeShapeType="1"/>
            </p:cNvSpPr>
            <p:nvPr/>
          </p:nvSpPr>
          <p:spPr bwMode="auto">
            <a:xfrm flipH="1" flipV="1">
              <a:off x="1368" y="2862"/>
              <a:ext cx="538" cy="6"/>
            </a:xfrm>
            <a:prstGeom prst="line">
              <a:avLst/>
            </a:prstGeom>
            <a:noFill/>
            <a:ln w="38100">
              <a:solidFill>
                <a:srgbClr val="33CC33"/>
              </a:solidFill>
              <a:round/>
              <a:headEnd type="triangle"/>
              <a:tailEnd/>
            </a:ln>
          </p:spPr>
          <p:txBody>
            <a:bodyPr/>
            <a:lstStyle/>
            <a:p>
              <a:endParaRPr lang="ar-SA"/>
            </a:p>
          </p:txBody>
        </p:sp>
        <p:sp>
          <p:nvSpPr>
            <p:cNvPr id="42016" name="Line 30"/>
            <p:cNvSpPr>
              <a:spLocks noChangeShapeType="1"/>
            </p:cNvSpPr>
            <p:nvPr/>
          </p:nvSpPr>
          <p:spPr bwMode="auto">
            <a:xfrm>
              <a:off x="1377" y="1284"/>
              <a:ext cx="633" cy="0"/>
            </a:xfrm>
            <a:prstGeom prst="line">
              <a:avLst/>
            </a:prstGeom>
            <a:noFill/>
            <a:ln w="38100">
              <a:solidFill>
                <a:srgbClr val="33CC33"/>
              </a:solidFill>
              <a:round/>
              <a:headEnd/>
              <a:tailEnd type="triangle" w="med" len="med"/>
            </a:ln>
          </p:spPr>
          <p:txBody>
            <a:bodyPr/>
            <a:lstStyle/>
            <a:p>
              <a:endParaRPr lang="ar-SA"/>
            </a:p>
          </p:txBody>
        </p:sp>
      </p:grpSp>
      <p:sp>
        <p:nvSpPr>
          <p:cNvPr id="34" name="Text Box 5"/>
          <p:cNvSpPr txBox="1">
            <a:spLocks noChangeArrowheads="1"/>
          </p:cNvSpPr>
          <p:nvPr/>
        </p:nvSpPr>
        <p:spPr bwMode="auto">
          <a:xfrm>
            <a:off x="5929322" y="2357430"/>
            <a:ext cx="2507546" cy="461665"/>
          </a:xfrm>
          <a:prstGeom prst="rect">
            <a:avLst/>
          </a:prstGeom>
          <a:noFill/>
          <a:ln w="9525">
            <a:noFill/>
            <a:miter lim="800000"/>
            <a:headEnd/>
            <a:tailEnd/>
          </a:ln>
        </p:spPr>
        <p:txBody>
          <a:bodyPr wrap="none">
            <a:spAutoFit/>
          </a:bodyPr>
          <a:lstStyle/>
          <a:p>
            <a:r>
              <a:rPr lang="en-US" sz="2400" dirty="0" smtClean="0"/>
              <a:t>Literature review </a:t>
            </a:r>
            <a:endParaRPr lang="en-GB" sz="2400" dirty="0"/>
          </a:p>
        </p:txBody>
      </p:sp>
      <p:sp>
        <p:nvSpPr>
          <p:cNvPr id="35" name="Text Box 5"/>
          <p:cNvSpPr txBox="1">
            <a:spLocks noChangeArrowheads="1"/>
          </p:cNvSpPr>
          <p:nvPr/>
        </p:nvSpPr>
        <p:spPr bwMode="auto">
          <a:xfrm>
            <a:off x="6429388" y="1857364"/>
            <a:ext cx="1896673" cy="400110"/>
          </a:xfrm>
          <a:prstGeom prst="rect">
            <a:avLst/>
          </a:prstGeom>
          <a:noFill/>
          <a:ln w="9525">
            <a:noFill/>
            <a:miter lim="800000"/>
            <a:headEnd/>
            <a:tailEnd/>
          </a:ln>
        </p:spPr>
        <p:txBody>
          <a:bodyPr wrap="none">
            <a:spAutoFit/>
          </a:bodyPr>
          <a:lstStyle/>
          <a:p>
            <a:r>
              <a:rPr lang="en-US" sz="2000" dirty="0" smtClean="0"/>
              <a:t>Answers found </a:t>
            </a:r>
            <a:endParaRPr lang="en-GB" sz="2000" dirty="0"/>
          </a:p>
        </p:txBody>
      </p:sp>
      <p:sp>
        <p:nvSpPr>
          <p:cNvPr id="36" name="Text Box 5"/>
          <p:cNvSpPr txBox="1">
            <a:spLocks noChangeArrowheads="1"/>
          </p:cNvSpPr>
          <p:nvPr/>
        </p:nvSpPr>
        <p:spPr bwMode="auto">
          <a:xfrm>
            <a:off x="6072198" y="1357298"/>
            <a:ext cx="2301527" cy="400110"/>
          </a:xfrm>
          <a:prstGeom prst="rect">
            <a:avLst/>
          </a:prstGeom>
          <a:noFill/>
          <a:ln w="9525">
            <a:noFill/>
            <a:miter lim="800000"/>
            <a:headEnd/>
            <a:tailEnd/>
          </a:ln>
        </p:spPr>
        <p:txBody>
          <a:bodyPr wrap="none">
            <a:spAutoFit/>
          </a:bodyPr>
          <a:lstStyle/>
          <a:p>
            <a:r>
              <a:rPr lang="en-US" sz="2000" dirty="0" smtClean="0"/>
              <a:t>No needs for study </a:t>
            </a:r>
            <a:endParaRPr lang="en-GB" sz="2000" dirty="0"/>
          </a:p>
        </p:txBody>
      </p:sp>
      <p:sp>
        <p:nvSpPr>
          <p:cNvPr id="37" name="Text Box 5"/>
          <p:cNvSpPr txBox="1">
            <a:spLocks noChangeArrowheads="1"/>
          </p:cNvSpPr>
          <p:nvPr/>
        </p:nvSpPr>
        <p:spPr bwMode="auto">
          <a:xfrm>
            <a:off x="6786578" y="3071810"/>
            <a:ext cx="1397177" cy="400110"/>
          </a:xfrm>
          <a:prstGeom prst="rect">
            <a:avLst/>
          </a:prstGeom>
          <a:noFill/>
          <a:ln w="9525">
            <a:noFill/>
            <a:miter lim="800000"/>
            <a:headEnd/>
            <a:tailEnd/>
          </a:ln>
        </p:spPr>
        <p:txBody>
          <a:bodyPr wrap="none">
            <a:spAutoFit/>
          </a:bodyPr>
          <a:lstStyle/>
          <a:p>
            <a:r>
              <a:rPr lang="en-US" sz="2000" dirty="0" smtClean="0"/>
              <a:t>No answer </a:t>
            </a:r>
            <a:endParaRPr lang="en-GB" sz="2000" dirty="0"/>
          </a:p>
        </p:txBody>
      </p:sp>
      <p:sp>
        <p:nvSpPr>
          <p:cNvPr id="38" name="Line 15"/>
          <p:cNvSpPr>
            <a:spLocks noChangeShapeType="1"/>
          </p:cNvSpPr>
          <p:nvPr/>
        </p:nvSpPr>
        <p:spPr bwMode="auto">
          <a:xfrm flipV="1">
            <a:off x="7286644" y="2214554"/>
            <a:ext cx="0" cy="216024"/>
          </a:xfrm>
          <a:prstGeom prst="line">
            <a:avLst/>
          </a:prstGeom>
          <a:noFill/>
          <a:ln w="38100">
            <a:solidFill>
              <a:srgbClr val="33CC33"/>
            </a:solidFill>
            <a:round/>
            <a:headEnd/>
            <a:tailEnd type="triangle" w="med" len="med"/>
          </a:ln>
        </p:spPr>
        <p:txBody>
          <a:bodyPr/>
          <a:lstStyle/>
          <a:p>
            <a:endParaRPr lang="ar-SA"/>
          </a:p>
        </p:txBody>
      </p:sp>
      <p:sp>
        <p:nvSpPr>
          <p:cNvPr id="40" name="Text Box 6"/>
          <p:cNvSpPr txBox="1">
            <a:spLocks noChangeArrowheads="1"/>
          </p:cNvSpPr>
          <p:nvPr/>
        </p:nvSpPr>
        <p:spPr bwMode="auto">
          <a:xfrm>
            <a:off x="0" y="3929066"/>
            <a:ext cx="4699876" cy="461665"/>
          </a:xfrm>
          <a:prstGeom prst="rect">
            <a:avLst/>
          </a:prstGeom>
          <a:noFill/>
          <a:ln w="9525">
            <a:solidFill>
              <a:srgbClr val="002060"/>
            </a:solidFill>
            <a:miter lim="800000"/>
            <a:headEnd/>
            <a:tailEnd/>
          </a:ln>
        </p:spPr>
        <p:txBody>
          <a:bodyPr wrap="none">
            <a:spAutoFit/>
          </a:bodyPr>
          <a:lstStyle/>
          <a:p>
            <a:pPr algn="ctr" rtl="0"/>
            <a:r>
              <a:rPr lang="ar-SA" sz="2000" dirty="0" smtClean="0"/>
              <a:t> </a:t>
            </a:r>
            <a:r>
              <a:rPr lang="en-US" sz="2000" dirty="0" smtClean="0"/>
              <a:t> </a:t>
            </a:r>
            <a:r>
              <a:rPr lang="en-US" sz="2400" b="1" dirty="0" smtClean="0"/>
              <a:t>Hypotheses, Goals/Objectives</a:t>
            </a:r>
            <a:endParaRPr lang="en-US" sz="2000" b="1" dirty="0" smtClean="0"/>
          </a:p>
        </p:txBody>
      </p:sp>
      <p:sp>
        <p:nvSpPr>
          <p:cNvPr id="42" name="Text Box 7"/>
          <p:cNvSpPr txBox="1">
            <a:spLocks noChangeArrowheads="1"/>
          </p:cNvSpPr>
          <p:nvPr/>
        </p:nvSpPr>
        <p:spPr bwMode="auto">
          <a:xfrm>
            <a:off x="681246" y="5929330"/>
            <a:ext cx="3455899" cy="406551"/>
          </a:xfrm>
          <a:prstGeom prst="snipRoundRect">
            <a:avLst/>
          </a:prstGeom>
          <a:noFill/>
          <a:ln w="9525">
            <a:solidFill>
              <a:srgbClr val="FF0000"/>
            </a:solidFill>
            <a:miter lim="800000"/>
            <a:headEnd/>
            <a:tailEnd/>
          </a:ln>
        </p:spPr>
        <p:txBody>
          <a:bodyPr wrap="none">
            <a:spAutoFit/>
          </a:bodyPr>
          <a:lstStyle/>
          <a:p>
            <a:pPr marL="533400" indent="-533400">
              <a:lnSpc>
                <a:spcPct val="80000"/>
              </a:lnSpc>
            </a:pPr>
            <a:r>
              <a:rPr lang="en-US" sz="2400" b="1" dirty="0" smtClean="0"/>
              <a:t>Interpretation of data </a:t>
            </a:r>
          </a:p>
        </p:txBody>
      </p:sp>
      <p:cxnSp>
        <p:nvCxnSpPr>
          <p:cNvPr id="48" name="Straight Arrow Connector 47"/>
          <p:cNvCxnSpPr/>
          <p:nvPr/>
        </p:nvCxnSpPr>
        <p:spPr>
          <a:xfrm rot="5400000">
            <a:off x="2000232" y="5572140"/>
            <a:ext cx="714380" cy="1588"/>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52" name="Snip Diagonal Corner Rectangle 51"/>
          <p:cNvSpPr/>
          <p:nvPr/>
        </p:nvSpPr>
        <p:spPr>
          <a:xfrm>
            <a:off x="857224" y="4643446"/>
            <a:ext cx="3000396" cy="571504"/>
          </a:xfrm>
          <a:prstGeom prst="snip2Diag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Planning research </a:t>
            </a:r>
          </a:p>
        </p:txBody>
      </p:sp>
      <p:cxnSp>
        <p:nvCxnSpPr>
          <p:cNvPr id="65" name="Straight Arrow Connector 64"/>
          <p:cNvCxnSpPr/>
          <p:nvPr/>
        </p:nvCxnSpPr>
        <p:spPr>
          <a:xfrm>
            <a:off x="3857620" y="5000636"/>
            <a:ext cx="1357322" cy="1588"/>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50" name="Line 15"/>
          <p:cNvSpPr>
            <a:spLocks noChangeShapeType="1"/>
          </p:cNvSpPr>
          <p:nvPr/>
        </p:nvSpPr>
        <p:spPr bwMode="auto">
          <a:xfrm flipH="1">
            <a:off x="2643174" y="2571744"/>
            <a:ext cx="0" cy="432048"/>
          </a:xfrm>
          <a:prstGeom prst="line">
            <a:avLst/>
          </a:prstGeom>
          <a:noFill/>
          <a:ln w="38100">
            <a:solidFill>
              <a:srgbClr val="33CC33"/>
            </a:solidFill>
            <a:round/>
            <a:headEnd/>
            <a:tailEnd type="triangle" w="med" len="med"/>
          </a:ln>
        </p:spPr>
        <p:txBody>
          <a:bodyPr/>
          <a:lstStyle/>
          <a:p>
            <a:endParaRPr lang="ar-SA"/>
          </a:p>
        </p:txBody>
      </p:sp>
      <p:sp>
        <p:nvSpPr>
          <p:cNvPr id="51" name="Right Arrow 50"/>
          <p:cNvSpPr/>
          <p:nvPr/>
        </p:nvSpPr>
        <p:spPr>
          <a:xfrm rot="5400000">
            <a:off x="2416000" y="1798786"/>
            <a:ext cx="500067" cy="45719"/>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5" name="Right Arrow 54"/>
          <p:cNvSpPr/>
          <p:nvPr/>
        </p:nvSpPr>
        <p:spPr>
          <a:xfrm rot="483853" flipV="1">
            <a:off x="4713521" y="2447271"/>
            <a:ext cx="1285885" cy="71311"/>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8" name="Right Arrow 57"/>
          <p:cNvSpPr/>
          <p:nvPr/>
        </p:nvSpPr>
        <p:spPr>
          <a:xfrm flipV="1">
            <a:off x="4499206" y="3286124"/>
            <a:ext cx="2287372" cy="89714"/>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9" name="Line 15"/>
          <p:cNvSpPr>
            <a:spLocks noChangeShapeType="1"/>
          </p:cNvSpPr>
          <p:nvPr/>
        </p:nvSpPr>
        <p:spPr bwMode="auto">
          <a:xfrm flipV="1">
            <a:off x="7286644" y="1714488"/>
            <a:ext cx="0" cy="216024"/>
          </a:xfrm>
          <a:prstGeom prst="line">
            <a:avLst/>
          </a:prstGeom>
          <a:noFill/>
          <a:ln w="38100">
            <a:solidFill>
              <a:srgbClr val="33CC33"/>
            </a:solidFill>
            <a:round/>
            <a:headEnd/>
            <a:tailEnd type="triangle" w="med" len="med"/>
          </a:ln>
        </p:spPr>
        <p:txBody>
          <a:bodyPr/>
          <a:lstStyle/>
          <a:p>
            <a:endParaRPr lang="ar-SA"/>
          </a:p>
        </p:txBody>
      </p:sp>
      <p:sp>
        <p:nvSpPr>
          <p:cNvPr id="60" name="Line 15"/>
          <p:cNvSpPr>
            <a:spLocks noChangeShapeType="1"/>
          </p:cNvSpPr>
          <p:nvPr/>
        </p:nvSpPr>
        <p:spPr bwMode="auto">
          <a:xfrm flipH="1">
            <a:off x="2571736" y="3500438"/>
            <a:ext cx="0" cy="432048"/>
          </a:xfrm>
          <a:prstGeom prst="line">
            <a:avLst/>
          </a:prstGeom>
          <a:noFill/>
          <a:ln w="38100">
            <a:solidFill>
              <a:srgbClr val="33CC33"/>
            </a:solidFill>
            <a:round/>
            <a:headEnd/>
            <a:tailEnd type="triangle"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38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138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0138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01393"/>
                                        </p:tgtEl>
                                        <p:attrNameLst>
                                          <p:attrName>style.visibility</p:attrName>
                                        </p:attrNameLst>
                                      </p:cBhvr>
                                      <p:to>
                                        <p:strVal val="visible"/>
                                      </p:to>
                                    </p:set>
                                    <p:animEffect transition="in" filter="wipe(up)">
                                      <p:cBhvr>
                                        <p:cTn id="17" dur="500"/>
                                        <p:tgtEl>
                                          <p:spTgt spid="101393"/>
                                        </p:tgtEl>
                                      </p:cBhvr>
                                    </p:animEffec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0138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00"/>
                                        <p:tgtEl>
                                          <p:spTgt spid="2"/>
                                        </p:tgtEl>
                                      </p:cBhvr>
                                    </p:animEffec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up)">
                                      <p:cBhvr>
                                        <p:cTn id="42" dur="500"/>
                                        <p:tgtEl>
                                          <p:spTgt spid="38"/>
                                        </p:tgtEl>
                                      </p:cBhvr>
                                    </p:animEffec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childTnLst>
                                </p:cTn>
                              </p:par>
                            </p:childTnLst>
                          </p:cTn>
                        </p:par>
                        <p:par>
                          <p:cTn id="46" fill="hold">
                            <p:stCondLst>
                              <p:cond delay="500"/>
                            </p:stCondLst>
                            <p:childTnLst>
                              <p:par>
                                <p:cTn id="47" presetID="1" presetClass="entr" presetSubtype="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up)">
                                      <p:cBhvr>
                                        <p:cTn id="53" dur="500"/>
                                        <p:tgtEl>
                                          <p:spTgt spid="5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grpId="0" nodeType="click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wipe(up)">
                                      <p:cBhvr>
                                        <p:cTn id="58" dur="500"/>
                                        <p:tgtEl>
                                          <p:spTgt spid="59"/>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up)">
                                      <p:cBhvr>
                                        <p:cTn id="6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animBg="1"/>
      <p:bldP spid="101381" grpId="0" animBg="1"/>
      <p:bldP spid="101382" grpId="0" animBg="1"/>
      <p:bldP spid="101384" grpId="0" animBg="1"/>
      <p:bldP spid="101393" grpId="0" animBg="1"/>
      <p:bldP spid="34" grpId="0"/>
      <p:bldP spid="35" grpId="0"/>
      <p:bldP spid="36" grpId="0"/>
      <p:bldP spid="37" grpId="0"/>
      <p:bldP spid="38" grpId="0" animBg="1"/>
      <p:bldP spid="40" grpId="0" animBg="1"/>
      <p:bldP spid="42" grpId="0" animBg="1"/>
      <p:bldP spid="50" grpId="0" animBg="1"/>
      <p:bldP spid="59" grpId="0" animBg="1"/>
      <p:bldP spid="6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801B0AB-6FC9-4F9B-8027-1259FD50F244}" type="slidenum">
              <a:rPr lang="ar-SA"/>
              <a:pPr/>
              <a:t>9</a:t>
            </a:fld>
            <a:endParaRPr lang="en-US"/>
          </a:p>
        </p:txBody>
      </p:sp>
      <p:sp>
        <p:nvSpPr>
          <p:cNvPr id="162818" name="Rectangle 2"/>
          <p:cNvSpPr>
            <a:spLocks noGrp="1" noChangeArrowheads="1"/>
          </p:cNvSpPr>
          <p:nvPr>
            <p:ph type="title"/>
          </p:nvPr>
        </p:nvSpPr>
        <p:spPr>
          <a:xfrm>
            <a:off x="1142976" y="642918"/>
            <a:ext cx="7786742" cy="1143001"/>
          </a:xfrm>
        </p:spPr>
        <p:txBody>
          <a:bodyPr>
            <a:normAutofit fontScale="90000"/>
          </a:bodyPr>
          <a:lstStyle/>
          <a:p>
            <a:pPr algn="just"/>
            <a:r>
              <a:rPr lang="en-US" dirty="0" smtClean="0"/>
              <a:t>Variables:</a:t>
            </a:r>
            <a:r>
              <a:rPr lang="en-US" sz="44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is something that varies. Researchers attempt to understand how and why differences in one variable are related to differences in another variable</a:t>
            </a:r>
            <a:r>
              <a:rPr lang="en-US" sz="3200" dirty="0" smtClean="0"/>
              <a:t>.</a:t>
            </a:r>
            <a:r>
              <a:rPr lang="en-US" dirty="0" smtClean="0"/>
              <a:t> </a:t>
            </a:r>
            <a:endParaRPr lang="en-US" dirty="0"/>
          </a:p>
        </p:txBody>
      </p:sp>
      <p:sp>
        <p:nvSpPr>
          <p:cNvPr id="2" name="Rounded Rectangle 1"/>
          <p:cNvSpPr/>
          <p:nvPr/>
        </p:nvSpPr>
        <p:spPr>
          <a:xfrm>
            <a:off x="1000100" y="2643182"/>
            <a:ext cx="3813573" cy="1634490"/>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n-US" b="1" dirty="0" smtClean="0">
                <a:solidFill>
                  <a:srgbClr val="0070C0"/>
                </a:solidFill>
              </a:rPr>
              <a:t>Independent variable </a:t>
            </a:r>
          </a:p>
          <a:p>
            <a:pPr algn="just"/>
            <a:r>
              <a:rPr lang="en-US" dirty="0" smtClean="0"/>
              <a:t>is the variable that has the presumed effect on the dependent variable.</a:t>
            </a:r>
          </a:p>
          <a:p>
            <a:pPr algn="just"/>
            <a:endParaRPr lang="en-US" dirty="0" smtClean="0"/>
          </a:p>
          <a:p>
            <a:pPr algn="just"/>
            <a:r>
              <a:rPr lang="en-US" dirty="0" smtClean="0"/>
              <a:t> it is manipulated by the researcher.</a:t>
            </a:r>
            <a:endParaRPr lang="en-US" dirty="0"/>
          </a:p>
        </p:txBody>
      </p:sp>
      <p:sp>
        <p:nvSpPr>
          <p:cNvPr id="6" name="Rounded Rectangle 5"/>
          <p:cNvSpPr/>
          <p:nvPr/>
        </p:nvSpPr>
        <p:spPr>
          <a:xfrm>
            <a:off x="5214942" y="2643182"/>
            <a:ext cx="3643338" cy="1668542"/>
          </a:xfrm>
          <a:prstGeom prst="round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en-US" sz="2000" b="1" dirty="0" smtClean="0">
                <a:solidFill>
                  <a:srgbClr val="0070C0"/>
                </a:solidFill>
              </a:rPr>
              <a:t>Dependent variable </a:t>
            </a:r>
          </a:p>
          <a:p>
            <a:pPr algn="just"/>
            <a:r>
              <a:rPr lang="en-US" dirty="0" smtClean="0"/>
              <a:t>it is </a:t>
            </a:r>
            <a:r>
              <a:rPr lang="en-US" dirty="0"/>
              <a:t>the consequence or the presumed effect that varies with a change in the independent variable</a:t>
            </a:r>
            <a:r>
              <a:rPr lang="en-US" dirty="0" smtClean="0"/>
              <a:t>.</a:t>
            </a:r>
            <a:endParaRPr lang="en-US" dirty="0"/>
          </a:p>
          <a:p>
            <a:pPr algn="just"/>
            <a:r>
              <a:rPr lang="en-US" dirty="0" smtClean="0"/>
              <a:t>it </a:t>
            </a:r>
            <a:r>
              <a:rPr lang="en-US" dirty="0"/>
              <a:t>is not manipulated, </a:t>
            </a:r>
            <a:endParaRPr lang="en-US" dirty="0" smtClean="0"/>
          </a:p>
        </p:txBody>
      </p:sp>
      <p:sp>
        <p:nvSpPr>
          <p:cNvPr id="8" name="Rounded Rectangle 7"/>
          <p:cNvSpPr/>
          <p:nvPr/>
        </p:nvSpPr>
        <p:spPr>
          <a:xfrm>
            <a:off x="1071538" y="4429132"/>
            <a:ext cx="8072462" cy="1532334"/>
          </a:xfrm>
          <a:prstGeom prst="round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2400" b="1" dirty="0">
                <a:solidFill>
                  <a:srgbClr val="0070C0"/>
                </a:solidFill>
              </a:rPr>
              <a:t>Extraneous Variables</a:t>
            </a:r>
          </a:p>
          <a:p>
            <a:pPr algn="just"/>
            <a:r>
              <a:rPr lang="en-US" sz="2000" dirty="0" smtClean="0"/>
              <a:t>It interferes with obtaining clear understanding of relational or causal dynamics in the study.  They can be recognized or unrecognized and controlled or uncontrolled</a:t>
            </a:r>
            <a:r>
              <a:rPr lang="en-US" dirty="0" smtClean="0"/>
              <a:t>.</a:t>
            </a:r>
            <a:endParaRPr lang="en-US" dirty="0"/>
          </a:p>
        </p:txBody>
      </p:sp>
    </p:spTree>
    <p:extLst>
      <p:ext uri="{BB962C8B-B14F-4D97-AF65-F5344CB8AC3E}">
        <p14:creationId xmlns:p14="http://schemas.microsoft.com/office/powerpoint/2010/main" xmlns="" val="15870530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559</TotalTime>
  <Words>3151</Words>
  <Application>Microsoft Office PowerPoint</Application>
  <PresentationFormat>On-screen Show (4:3)</PresentationFormat>
  <Paragraphs>367</Paragraphs>
  <Slides>36</Slides>
  <Notes>12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Solstice</vt:lpstr>
      <vt:lpstr>Slide 1</vt:lpstr>
      <vt:lpstr>Slide 2</vt:lpstr>
      <vt:lpstr>What Make Good Research Paper ? </vt:lpstr>
      <vt:lpstr>Characteristics of Good Research</vt:lpstr>
      <vt:lpstr>Slide 5</vt:lpstr>
      <vt:lpstr>Slide 6</vt:lpstr>
      <vt:lpstr>Ides emerges </vt:lpstr>
      <vt:lpstr>Slide 8</vt:lpstr>
      <vt:lpstr>Variables: is something that varies. Researchers attempt to understand how and why differences in one variable are related to differences in another variable. </vt:lpstr>
      <vt:lpstr>Slide 10</vt:lpstr>
      <vt:lpstr>Slide 11</vt:lpstr>
      <vt:lpstr>Slide 12</vt:lpstr>
      <vt:lpstr>Slide 13</vt:lpstr>
      <vt:lpstr>Slide 14</vt:lpstr>
      <vt:lpstr>Slide 15</vt:lpstr>
      <vt:lpstr>Slide 16</vt:lpstr>
      <vt:lpstr>Slide 17</vt:lpstr>
      <vt:lpstr>Slide 18</vt:lpstr>
      <vt:lpstr>Slide 19</vt:lpstr>
      <vt:lpstr>Chapter I: Problem Statement </vt:lpstr>
      <vt:lpstr>Chapter I: Purpose (objectives/Aim) of Study</vt:lpstr>
      <vt:lpstr>Chapter I: Research Objectives</vt:lpstr>
      <vt:lpstr>Chapter I: Significance of the study</vt:lpstr>
      <vt:lpstr>Chapter I: Hypothesis </vt:lpstr>
      <vt:lpstr>Types of Hypotheses</vt:lpstr>
      <vt:lpstr>Test your Self  </vt:lpstr>
      <vt:lpstr>PROBLEM (VS) HYPOTHESIS</vt:lpstr>
      <vt:lpstr>Research problem : Exercises </vt:lpstr>
      <vt:lpstr>HYPOTHESIS: Exercises </vt:lpstr>
      <vt:lpstr>Purpose: Exercises </vt:lpstr>
      <vt:lpstr> Research questions  : Exercises </vt:lpstr>
      <vt:lpstr> Hypotheses   : Exercises </vt:lpstr>
      <vt:lpstr> Hypotheses   : Exercises </vt:lpstr>
      <vt:lpstr>Chapter I: Delimitation/Limitation</vt:lpstr>
      <vt:lpstr>Chapter I: Delimitation/Limitation</vt:lpstr>
      <vt:lpstr>Chapter I: Definition of Terms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Problems, Purposes, and Hypotheses</dc:title>
  <dc:creator>DELL</dc:creator>
  <cp:lastModifiedBy>DELL</cp:lastModifiedBy>
  <cp:revision>44</cp:revision>
  <dcterms:created xsi:type="dcterms:W3CDTF">2014-02-15T07:47:41Z</dcterms:created>
  <dcterms:modified xsi:type="dcterms:W3CDTF">2014-10-11T20:30:18Z</dcterms:modified>
</cp:coreProperties>
</file>