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diagrams/colors11.xml" ContentType="application/vnd.openxmlformats-officedocument.drawingml.diagramColors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diagrams/layout9.xml" ContentType="application/vnd.openxmlformats-officedocument.drawingml.diagramLayout+xml"/>
  <Override PartName="/ppt/diagrams/data13.xml" ContentType="application/vnd.openxmlformats-officedocument.drawingml.diagramData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colors8.xml" ContentType="application/vnd.openxmlformats-officedocument.drawingml.diagramColors+xml"/>
  <Override PartName="/ppt/notesSlides/notesSlide12.xml" ContentType="application/vnd.openxmlformats-officedocument.presentationml.notesSlide+xml"/>
  <Override PartName="/ppt/diagrams/quickStyle13.xml" ContentType="application/vnd.openxmlformats-officedocument.drawingml.diagramStyle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notesSlides/notesSlide7.xml" ContentType="application/vnd.openxmlformats-officedocument.presentationml.notesSlide+xml"/>
  <Override PartName="/ppt/diagrams/drawing7.xml" ContentType="application/vnd.ms-office.drawingml.diagramDrawing+xml"/>
  <Override PartName="/ppt/diagrams/layout13.xml" ContentType="application/vnd.openxmlformats-officedocument.drawingml.diagramLayout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diagrams/colors4.xml" ContentType="application/vnd.openxmlformats-officedocument.drawingml.diagramColors+xml"/>
  <Override PartName="/ppt/diagrams/quickStyle7.xml" ContentType="application/vnd.openxmlformats-officedocument.drawingml.diagramStyle+xml"/>
  <Override PartName="/ppt/diagrams/drawing10.xml" ContentType="application/vnd.ms-office.drawingml.diagramDrawing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Default Extension="png" ContentType="image/png"/>
  <Override PartName="/ppt/diagrams/drawing3.xml" ContentType="application/vnd.ms-office.drawingml.diagramDrawing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quickStyle5.xml" ContentType="application/vnd.openxmlformats-officedocument.drawingml.diagramStyle+xml"/>
  <Override PartName="/ppt/diagrams/colors1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diagrams/colors10.xml" ContentType="application/vnd.openxmlformats-officedocument.drawingml.diagramColor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emf" ContentType="image/x-emf"/>
  <Override PartName="/ppt/diagrams/layout8.xml" ContentType="application/vnd.openxmlformats-officedocument.drawingml.diagramLayout+xml"/>
  <Override PartName="/ppt/diagrams/data12.xml" ContentType="application/vnd.openxmlformats-officedocument.drawingml.diagramData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diagrams/layout6.xml" ContentType="application/vnd.openxmlformats-officedocument.drawingml.diagramLayout+xml"/>
  <Override PartName="/ppt/diagrams/data9.xml" ContentType="application/vnd.openxmlformats-officedocument.drawingml.diagramData+xml"/>
  <Override PartName="/ppt/diagrams/data10.xml" ContentType="application/vnd.openxmlformats-officedocument.drawingml.diagramData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diagrams/colors9.xml" ContentType="application/vnd.openxmlformats-officedocument.drawingml.diagramColors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Default Extension="gif" ContentType="image/gif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drawing8.xml" ContentType="application/vnd.ms-office.drawingml.diagramDrawing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diagrams/quickStyle12.xml" ContentType="application/vnd.openxmlformats-officedocument.drawingml.diagramStyle+xml"/>
  <Override PartName="/ppt/diagrams/drawing13.xml" ContentType="application/vnd.ms-office.drawingml.diagramDrawing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notesSlides/notesSlide6.xml" ContentType="application/vnd.openxmlformats-officedocument.presentationml.notesSlide+xml"/>
  <Override PartName="/ppt/diagrams/drawing6.xml" ContentType="application/vnd.ms-office.drawingml.diagramDrawing+xml"/>
  <Override PartName="/ppt/diagrams/quickStyle8.xml" ContentType="application/vnd.openxmlformats-officedocument.drawingml.diagramStyle+xml"/>
  <Override PartName="/ppt/diagrams/quickStyle10.xml" ContentType="application/vnd.openxmlformats-officedocument.drawingml.diagramStyle+xml"/>
  <Override PartName="/ppt/diagrams/drawing11.xml" ContentType="application/vnd.ms-office.drawingml.diagramDrawing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drawing4.xml" ContentType="application/vnd.ms-office.drawingml.diagramDrawing+xml"/>
  <Override PartName="/ppt/notesSlides/notesSlide4.xml" ContentType="application/vnd.openxmlformats-officedocument.presentationml.notesSlide+xml"/>
  <Override PartName="/ppt/diagrams/quickStyle6.xml" ContentType="application/vnd.openxmlformats-officedocument.drawingml.diagramStyle+xml"/>
  <Override PartName="/ppt/diagrams/layout12.xml" ContentType="application/vnd.openxmlformats-officedocument.drawingml.diagramLayou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diagrams/layout10.xml" ContentType="application/vnd.openxmlformats-officedocument.drawingml.diagramLayout+xml"/>
  <Override PartName="/ppt/diagrams/colors13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Layouts/slideLayout15.xml" ContentType="application/vnd.openxmlformats-officedocument.presentationml.slideLayout+xml"/>
  <Override PartName="/ppt/diagrams/data11.xml" ContentType="application/vnd.openxmlformats-officedocument.drawingml.diagramData+xml"/>
  <Default Extension="rels" ContentType="application/vnd.openxmlformats-package.relationships+xml"/>
  <Override PartName="/ppt/slides/slide23.xml" ContentType="application/vnd.openxmlformats-officedocument.presentationml.slide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rawing9.xml" ContentType="application/vnd.ms-office.drawingml.diagramDrawing+xml"/>
  <Override PartName="/ppt/notesSlides/notesSlide9.xml" ContentType="application/vnd.openxmlformats-officedocument.presentationml.notesSlide+xml"/>
  <Override PartName="/ppt/diagrams/colors6.xml" ContentType="application/vnd.openxmlformats-officedocument.drawingml.diagramColors+xml"/>
  <Override PartName="/ppt/diagrams/quickStyle9.xml" ContentType="application/vnd.openxmlformats-officedocument.drawingml.diagramStyle+xml"/>
  <Override PartName="/ppt/notesSlides/notesSlide10.xml" ContentType="application/vnd.openxmlformats-officedocument.presentationml.notesSlide+xml"/>
  <Override PartName="/ppt/diagrams/quickStyle11.xml" ContentType="application/vnd.openxmlformats-officedocument.drawingml.diagramStyle+xml"/>
  <Override PartName="/ppt/diagrams/drawing12.xml" ContentType="application/vnd.ms-office.drawingml.diagramDrawing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diagrams/drawing5.xml" ContentType="application/vnd.ms-office.drawingml.diagramDrawing+xml"/>
  <Override PartName="/ppt/diagrams/layout11.xml" ContentType="application/vnd.openxmlformats-officedocument.drawingml.diagram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31"/>
  </p:notesMasterIdLst>
  <p:sldIdLst>
    <p:sldId id="256" r:id="rId2"/>
    <p:sldId id="257" r:id="rId3"/>
    <p:sldId id="292" r:id="rId4"/>
    <p:sldId id="294" r:id="rId5"/>
    <p:sldId id="295" r:id="rId6"/>
    <p:sldId id="262" r:id="rId7"/>
    <p:sldId id="264" r:id="rId8"/>
    <p:sldId id="265" r:id="rId9"/>
    <p:sldId id="296" r:id="rId10"/>
    <p:sldId id="267" r:id="rId11"/>
    <p:sldId id="269" r:id="rId12"/>
    <p:sldId id="270" r:id="rId13"/>
    <p:sldId id="271" r:id="rId14"/>
    <p:sldId id="273" r:id="rId15"/>
    <p:sldId id="274" r:id="rId16"/>
    <p:sldId id="278" r:id="rId17"/>
    <p:sldId id="279" r:id="rId18"/>
    <p:sldId id="285" r:id="rId19"/>
    <p:sldId id="286" r:id="rId20"/>
    <p:sldId id="297" r:id="rId21"/>
    <p:sldId id="298" r:id="rId22"/>
    <p:sldId id="299" r:id="rId23"/>
    <p:sldId id="300" r:id="rId24"/>
    <p:sldId id="301" r:id="rId25"/>
    <p:sldId id="302" r:id="rId26"/>
    <p:sldId id="303" r:id="rId27"/>
    <p:sldId id="305" r:id="rId28"/>
    <p:sldId id="306" r:id="rId29"/>
    <p:sldId id="308" r:id="rId3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>
        <p:scale>
          <a:sx n="70" d="100"/>
          <a:sy n="70" d="100"/>
        </p:scale>
        <p:origin x="-744" y="-19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iagrams/_rels/drawing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diagrams/_rels/drawing7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1#2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61D0993-B6D3-438B-B849-753B55C4F217}" type="doc">
      <dgm:prSet loTypeId="urn:microsoft.com/office/officeart/2009/3/layout/StepUpProcess" loCatId="process" qsTypeId="urn:microsoft.com/office/officeart/2005/8/quickstyle/3d2" qsCatId="3D" csTypeId="urn:microsoft.com/office/officeart/2005/8/colors/colorful1#1" csCatId="colorful" phldr="1"/>
      <dgm:spPr/>
    </dgm:pt>
    <dgm:pt modelId="{C08B66AD-1E42-438C-8933-D4C91F9D12D8}">
      <dgm:prSet phldrT="[Text]" custT="1"/>
      <dgm:spPr/>
      <dgm:t>
        <a:bodyPr/>
        <a:lstStyle/>
        <a:p>
          <a:pPr rtl="1"/>
          <a:r>
            <a:rPr lang="en-US" sz="1600" dirty="0" smtClean="0"/>
            <a:t>Collecting data</a:t>
          </a:r>
          <a:r>
            <a:rPr lang="en-US" sz="900" dirty="0" smtClean="0"/>
            <a:t> </a:t>
          </a:r>
          <a:endParaRPr lang="ar-SA" sz="900" dirty="0"/>
        </a:p>
      </dgm:t>
    </dgm:pt>
    <dgm:pt modelId="{13B72E41-7147-4FCE-853A-8BC422FBE5BB}" type="parTrans" cxnId="{9746D97C-7FD6-437A-9016-FB80DE52C167}">
      <dgm:prSet/>
      <dgm:spPr/>
      <dgm:t>
        <a:bodyPr/>
        <a:lstStyle/>
        <a:p>
          <a:pPr rtl="1"/>
          <a:endParaRPr lang="ar-SA"/>
        </a:p>
      </dgm:t>
    </dgm:pt>
    <dgm:pt modelId="{4A075DCC-01E9-42EF-8EB7-CD21F389EC4C}" type="sibTrans" cxnId="{9746D97C-7FD6-437A-9016-FB80DE52C167}">
      <dgm:prSet/>
      <dgm:spPr/>
      <dgm:t>
        <a:bodyPr/>
        <a:lstStyle/>
        <a:p>
          <a:pPr rtl="1"/>
          <a:endParaRPr lang="ar-SA"/>
        </a:p>
      </dgm:t>
    </dgm:pt>
    <dgm:pt modelId="{FE0D0E34-98D1-457A-9B04-63A118505BB3}">
      <dgm:prSet phldrT="[Text]" custT="1"/>
      <dgm:spPr/>
      <dgm:t>
        <a:bodyPr/>
        <a:lstStyle/>
        <a:p>
          <a:pPr rtl="0"/>
          <a:r>
            <a:rPr lang="en-US" sz="1800" dirty="0" smtClean="0"/>
            <a:t>Selectee the techniques  appropriate for the data and research hypothesis </a:t>
          </a:r>
          <a:endParaRPr lang="ar-SA" sz="1800" dirty="0"/>
        </a:p>
      </dgm:t>
    </dgm:pt>
    <dgm:pt modelId="{14CAE626-F17E-4C95-861E-23DFCED92AFA}" type="parTrans" cxnId="{76FFD523-4CAD-4DA1-9294-53EA327373B2}">
      <dgm:prSet/>
      <dgm:spPr/>
      <dgm:t>
        <a:bodyPr/>
        <a:lstStyle/>
        <a:p>
          <a:pPr rtl="1"/>
          <a:endParaRPr lang="ar-SA"/>
        </a:p>
      </dgm:t>
    </dgm:pt>
    <dgm:pt modelId="{2AAA322A-7849-4C65-803A-3510002E0728}" type="sibTrans" cxnId="{76FFD523-4CAD-4DA1-9294-53EA327373B2}">
      <dgm:prSet/>
      <dgm:spPr/>
      <dgm:t>
        <a:bodyPr/>
        <a:lstStyle/>
        <a:p>
          <a:pPr rtl="1"/>
          <a:endParaRPr lang="ar-SA"/>
        </a:p>
      </dgm:t>
    </dgm:pt>
    <dgm:pt modelId="{BBB4787A-5196-4FA6-8A57-3F46BB6E5621}">
      <dgm:prSet phldrT="[Text]" custT="1"/>
      <dgm:spPr/>
      <dgm:t>
        <a:bodyPr/>
        <a:lstStyle/>
        <a:p>
          <a:pPr rtl="0"/>
          <a:r>
            <a:rPr lang="en-US" sz="1600" dirty="0" smtClean="0"/>
            <a:t>Apply the technique</a:t>
          </a:r>
        </a:p>
        <a:p>
          <a:pPr rtl="0"/>
          <a:r>
            <a:rPr lang="en-US" sz="1600" dirty="0" smtClean="0"/>
            <a:t> /calculate using technique </a:t>
          </a:r>
          <a:endParaRPr lang="ar-SA" sz="1600" dirty="0"/>
        </a:p>
      </dgm:t>
    </dgm:pt>
    <dgm:pt modelId="{49F9B2D4-5317-4BDD-83FA-D544AADB7AEE}" type="parTrans" cxnId="{24E39501-1880-4B9D-A4C2-C1F4928789CD}">
      <dgm:prSet/>
      <dgm:spPr/>
      <dgm:t>
        <a:bodyPr/>
        <a:lstStyle/>
        <a:p>
          <a:pPr rtl="1"/>
          <a:endParaRPr lang="ar-SA"/>
        </a:p>
      </dgm:t>
    </dgm:pt>
    <dgm:pt modelId="{50CC39A6-EAFC-4852-9BAD-A09225BDB8BF}" type="sibTrans" cxnId="{24E39501-1880-4B9D-A4C2-C1F4928789CD}">
      <dgm:prSet/>
      <dgm:spPr/>
      <dgm:t>
        <a:bodyPr/>
        <a:lstStyle/>
        <a:p>
          <a:pPr rtl="1"/>
          <a:endParaRPr lang="ar-SA"/>
        </a:p>
      </dgm:t>
    </dgm:pt>
    <dgm:pt modelId="{ABF186FD-B83E-491B-B84B-F6BAD5439A4B}">
      <dgm:prSet custT="1"/>
      <dgm:spPr/>
      <dgm:t>
        <a:bodyPr/>
        <a:lstStyle/>
        <a:p>
          <a:pPr rtl="1"/>
          <a:r>
            <a:rPr lang="en-US" sz="1800" dirty="0" smtClean="0"/>
            <a:t>Interpret the results </a:t>
          </a:r>
          <a:endParaRPr lang="ar-SA" sz="1800" dirty="0"/>
        </a:p>
      </dgm:t>
    </dgm:pt>
    <dgm:pt modelId="{A7447FA3-FFE3-4C9E-9DE1-8C463293CFEB}" type="parTrans" cxnId="{38B09B8C-01E4-40E8-ACCB-0B9EC00B2427}">
      <dgm:prSet/>
      <dgm:spPr/>
      <dgm:t>
        <a:bodyPr/>
        <a:lstStyle/>
        <a:p>
          <a:pPr rtl="1"/>
          <a:endParaRPr lang="ar-SA"/>
        </a:p>
      </dgm:t>
    </dgm:pt>
    <dgm:pt modelId="{BB62A361-14F8-4C6A-95D9-24CAB5FDEF8A}" type="sibTrans" cxnId="{38B09B8C-01E4-40E8-ACCB-0B9EC00B2427}">
      <dgm:prSet/>
      <dgm:spPr/>
      <dgm:t>
        <a:bodyPr/>
        <a:lstStyle/>
        <a:p>
          <a:pPr rtl="1"/>
          <a:endParaRPr lang="ar-SA"/>
        </a:p>
      </dgm:t>
    </dgm:pt>
    <dgm:pt modelId="{B496AEFF-3B30-471A-8E21-58F7D7FDAC08}">
      <dgm:prSet/>
      <dgm:spPr/>
      <dgm:t>
        <a:bodyPr/>
        <a:lstStyle/>
        <a:p>
          <a:pPr rtl="0"/>
          <a:r>
            <a:rPr lang="en-US" dirty="0" smtClean="0"/>
            <a:t>1</a:t>
          </a:r>
          <a:endParaRPr lang="ar-SA" dirty="0"/>
        </a:p>
      </dgm:t>
    </dgm:pt>
    <dgm:pt modelId="{AC37CC5A-E39E-4955-A5C3-5FA1D16272F0}" type="sibTrans" cxnId="{4D7E4A79-BDAC-4F5E-AA29-CDCB3252E73E}">
      <dgm:prSet/>
      <dgm:spPr/>
      <dgm:t>
        <a:bodyPr/>
        <a:lstStyle/>
        <a:p>
          <a:pPr rtl="1"/>
          <a:endParaRPr lang="ar-SA"/>
        </a:p>
      </dgm:t>
    </dgm:pt>
    <dgm:pt modelId="{860DC9CC-7DF8-47B7-90B3-B2B29FD3C9AB}" type="parTrans" cxnId="{4D7E4A79-BDAC-4F5E-AA29-CDCB3252E73E}">
      <dgm:prSet/>
      <dgm:spPr/>
      <dgm:t>
        <a:bodyPr/>
        <a:lstStyle/>
        <a:p>
          <a:pPr rtl="1"/>
          <a:endParaRPr lang="ar-SA"/>
        </a:p>
      </dgm:t>
    </dgm:pt>
    <dgm:pt modelId="{E9DD3EF0-592F-445D-9DDC-9BE5AEFA9437}">
      <dgm:prSet/>
      <dgm:spPr/>
      <dgm:t>
        <a:bodyPr/>
        <a:lstStyle/>
        <a:p>
          <a:pPr rtl="0"/>
          <a:r>
            <a:rPr lang="en-US" dirty="0" smtClean="0"/>
            <a:t>2</a:t>
          </a:r>
          <a:endParaRPr lang="ar-SA" dirty="0"/>
        </a:p>
      </dgm:t>
    </dgm:pt>
    <dgm:pt modelId="{BF374ED4-5FBD-4B10-9F04-3A951E553311}" type="parTrans" cxnId="{99A53F21-CBF6-4BA6-839B-BCF8F83DCCA8}">
      <dgm:prSet/>
      <dgm:spPr/>
      <dgm:t>
        <a:bodyPr/>
        <a:lstStyle/>
        <a:p>
          <a:pPr rtl="1"/>
          <a:endParaRPr lang="ar-SA"/>
        </a:p>
      </dgm:t>
    </dgm:pt>
    <dgm:pt modelId="{910E443B-26AA-4F6E-A6C4-A7FC0539F15A}" type="sibTrans" cxnId="{99A53F21-CBF6-4BA6-839B-BCF8F83DCCA8}">
      <dgm:prSet/>
      <dgm:spPr/>
      <dgm:t>
        <a:bodyPr/>
        <a:lstStyle/>
        <a:p>
          <a:pPr rtl="1"/>
          <a:endParaRPr lang="ar-SA"/>
        </a:p>
      </dgm:t>
    </dgm:pt>
    <dgm:pt modelId="{A4ED9057-9555-42E6-BB4A-E64DCEFF6110}">
      <dgm:prSet/>
      <dgm:spPr/>
      <dgm:t>
        <a:bodyPr/>
        <a:lstStyle/>
        <a:p>
          <a:pPr rtl="0"/>
          <a:r>
            <a:rPr lang="en-US" smtClean="0"/>
            <a:t>3</a:t>
          </a:r>
          <a:endParaRPr lang="ar-SA" dirty="0"/>
        </a:p>
      </dgm:t>
    </dgm:pt>
    <dgm:pt modelId="{327A7A39-99F9-457B-A0F9-B139B886DA10}" type="parTrans" cxnId="{C0F2150C-02D8-41AC-ADA6-B96312EB64A3}">
      <dgm:prSet/>
      <dgm:spPr/>
      <dgm:t>
        <a:bodyPr/>
        <a:lstStyle/>
        <a:p>
          <a:pPr rtl="1"/>
          <a:endParaRPr lang="ar-SA"/>
        </a:p>
      </dgm:t>
    </dgm:pt>
    <dgm:pt modelId="{9E020287-4743-48BB-937B-190C35E550DA}" type="sibTrans" cxnId="{C0F2150C-02D8-41AC-ADA6-B96312EB64A3}">
      <dgm:prSet/>
      <dgm:spPr/>
      <dgm:t>
        <a:bodyPr/>
        <a:lstStyle/>
        <a:p>
          <a:pPr rtl="1"/>
          <a:endParaRPr lang="ar-SA"/>
        </a:p>
      </dgm:t>
    </dgm:pt>
    <dgm:pt modelId="{F3C1A851-79A6-4636-9F93-09FADF4AFF9C}">
      <dgm:prSet/>
      <dgm:spPr/>
      <dgm:t>
        <a:bodyPr/>
        <a:lstStyle/>
        <a:p>
          <a:pPr rtl="1"/>
          <a:r>
            <a:rPr lang="en-US" dirty="0" smtClean="0"/>
            <a:t>4</a:t>
          </a:r>
          <a:endParaRPr lang="ar-SA" dirty="0"/>
        </a:p>
      </dgm:t>
    </dgm:pt>
    <dgm:pt modelId="{E1145C1C-4295-48F3-9E6B-F553227F1937}" type="parTrans" cxnId="{8DE78821-FDAB-47EF-9587-829AC7F3534F}">
      <dgm:prSet/>
      <dgm:spPr/>
      <dgm:t>
        <a:bodyPr/>
        <a:lstStyle/>
        <a:p>
          <a:pPr rtl="1"/>
          <a:endParaRPr lang="ar-SA"/>
        </a:p>
      </dgm:t>
    </dgm:pt>
    <dgm:pt modelId="{65B9878F-C3D1-426A-8C1D-0FB754CC18FD}" type="sibTrans" cxnId="{8DE78821-FDAB-47EF-9587-829AC7F3534F}">
      <dgm:prSet/>
      <dgm:spPr/>
      <dgm:t>
        <a:bodyPr/>
        <a:lstStyle/>
        <a:p>
          <a:pPr rtl="1"/>
          <a:endParaRPr lang="ar-SA"/>
        </a:p>
      </dgm:t>
    </dgm:pt>
    <dgm:pt modelId="{B7049BBF-DBC6-4E7F-92AF-1717FFAB888D}" type="pres">
      <dgm:prSet presAssocID="{461D0993-B6D3-438B-B849-753B55C4F217}" presName="rootnode" presStyleCnt="0">
        <dgm:presLayoutVars>
          <dgm:chMax/>
          <dgm:chPref/>
          <dgm:dir/>
          <dgm:animLvl val="lvl"/>
        </dgm:presLayoutVars>
      </dgm:prSet>
      <dgm:spPr/>
    </dgm:pt>
    <dgm:pt modelId="{8A905731-3BB8-424C-B1F9-6D99B55E477B}" type="pres">
      <dgm:prSet presAssocID="{C08B66AD-1E42-438C-8933-D4C91F9D12D8}" presName="composite" presStyleCnt="0"/>
      <dgm:spPr/>
    </dgm:pt>
    <dgm:pt modelId="{674E8102-ECC0-4FD5-A6BF-56F3B93DD4CC}" type="pres">
      <dgm:prSet presAssocID="{C08B66AD-1E42-438C-8933-D4C91F9D12D8}" presName="LShape" presStyleLbl="alignNode1" presStyleIdx="0" presStyleCnt="7"/>
      <dgm:spPr/>
    </dgm:pt>
    <dgm:pt modelId="{399BEAED-E8C0-463F-9FD8-749CF7DCBB7C}" type="pres">
      <dgm:prSet presAssocID="{C08B66AD-1E42-438C-8933-D4C91F9D12D8}" presName="ParentText" presStyleLbl="revTx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CE7DA21-6C2C-422F-A479-582FF0196C19}" type="pres">
      <dgm:prSet presAssocID="{C08B66AD-1E42-438C-8933-D4C91F9D12D8}" presName="Triangle" presStyleLbl="alignNode1" presStyleIdx="1" presStyleCnt="7"/>
      <dgm:spPr/>
    </dgm:pt>
    <dgm:pt modelId="{658D2D60-AB58-40CB-83BD-28ECF35F6AE2}" type="pres">
      <dgm:prSet presAssocID="{4A075DCC-01E9-42EF-8EB7-CD21F389EC4C}" presName="sibTrans" presStyleCnt="0"/>
      <dgm:spPr/>
    </dgm:pt>
    <dgm:pt modelId="{57333A9A-202E-435A-B96B-D7646C6AC4CA}" type="pres">
      <dgm:prSet presAssocID="{4A075DCC-01E9-42EF-8EB7-CD21F389EC4C}" presName="space" presStyleCnt="0"/>
      <dgm:spPr/>
    </dgm:pt>
    <dgm:pt modelId="{0F18D735-321C-4F07-801B-FBBAE475DADE}" type="pres">
      <dgm:prSet presAssocID="{FE0D0E34-98D1-457A-9B04-63A118505BB3}" presName="composite" presStyleCnt="0"/>
      <dgm:spPr/>
    </dgm:pt>
    <dgm:pt modelId="{885FB0C7-5014-4DB0-B93E-678C9BC0AA7F}" type="pres">
      <dgm:prSet presAssocID="{FE0D0E34-98D1-457A-9B04-63A118505BB3}" presName="LShape" presStyleLbl="alignNode1" presStyleIdx="2" presStyleCnt="7"/>
      <dgm:spPr/>
    </dgm:pt>
    <dgm:pt modelId="{CBF87BB9-6372-445A-8A74-D8D42CCC9CC9}" type="pres">
      <dgm:prSet presAssocID="{FE0D0E34-98D1-457A-9B04-63A118505BB3}" presName="ParentText" presStyleLbl="revTx" presStyleIdx="1" presStyleCnt="4" custScaleX="9626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CB94966-65FE-468A-960E-720E66E49198}" type="pres">
      <dgm:prSet presAssocID="{FE0D0E34-98D1-457A-9B04-63A118505BB3}" presName="Triangle" presStyleLbl="alignNode1" presStyleIdx="3" presStyleCnt="7"/>
      <dgm:spPr/>
    </dgm:pt>
    <dgm:pt modelId="{9D0EF660-14B4-4CB5-83A8-48281DA97400}" type="pres">
      <dgm:prSet presAssocID="{2AAA322A-7849-4C65-803A-3510002E0728}" presName="sibTrans" presStyleCnt="0"/>
      <dgm:spPr/>
    </dgm:pt>
    <dgm:pt modelId="{C97BAFBF-E787-47C0-8468-7DBE107E73BC}" type="pres">
      <dgm:prSet presAssocID="{2AAA322A-7849-4C65-803A-3510002E0728}" presName="space" presStyleCnt="0"/>
      <dgm:spPr/>
    </dgm:pt>
    <dgm:pt modelId="{70C5C3E1-46F0-4B50-8C8A-A4BAB9BDAC1C}" type="pres">
      <dgm:prSet presAssocID="{BBB4787A-5196-4FA6-8A57-3F46BB6E5621}" presName="composite" presStyleCnt="0"/>
      <dgm:spPr/>
    </dgm:pt>
    <dgm:pt modelId="{3FCFD8A6-D5CF-4B13-AA76-B08C6385F579}" type="pres">
      <dgm:prSet presAssocID="{BBB4787A-5196-4FA6-8A57-3F46BB6E5621}" presName="LShape" presStyleLbl="alignNode1" presStyleIdx="4" presStyleCnt="7"/>
      <dgm:spPr/>
    </dgm:pt>
    <dgm:pt modelId="{1C79BDAF-0600-49C6-AD43-4A832C32E2EA}" type="pres">
      <dgm:prSet presAssocID="{BBB4787A-5196-4FA6-8A57-3F46BB6E5621}" presName="ParentText" presStyleLbl="revTx" presStyleIdx="2" presStyleCnt="4" custScaleX="9040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5F6B4E1-4BF7-49BE-8E94-0911BB12687B}" type="pres">
      <dgm:prSet presAssocID="{BBB4787A-5196-4FA6-8A57-3F46BB6E5621}" presName="Triangle" presStyleLbl="alignNode1" presStyleIdx="5" presStyleCnt="7"/>
      <dgm:spPr/>
    </dgm:pt>
    <dgm:pt modelId="{64530BCF-EFC5-4E91-83CF-75388CB00FC4}" type="pres">
      <dgm:prSet presAssocID="{50CC39A6-EAFC-4852-9BAD-A09225BDB8BF}" presName="sibTrans" presStyleCnt="0"/>
      <dgm:spPr/>
    </dgm:pt>
    <dgm:pt modelId="{2FFEECA9-5DD5-4EE8-AB3E-9CA83AB3C5FD}" type="pres">
      <dgm:prSet presAssocID="{50CC39A6-EAFC-4852-9BAD-A09225BDB8BF}" presName="space" presStyleCnt="0"/>
      <dgm:spPr/>
    </dgm:pt>
    <dgm:pt modelId="{33D7D357-8D82-48AB-AB9F-40A93D01257C}" type="pres">
      <dgm:prSet presAssocID="{ABF186FD-B83E-491B-B84B-F6BAD5439A4B}" presName="composite" presStyleCnt="0"/>
      <dgm:spPr/>
    </dgm:pt>
    <dgm:pt modelId="{A1A542FA-2BA5-4FC2-8FB5-2734354EA047}" type="pres">
      <dgm:prSet presAssocID="{ABF186FD-B83E-491B-B84B-F6BAD5439A4B}" presName="LShape" presStyleLbl="alignNode1" presStyleIdx="6" presStyleCnt="7"/>
      <dgm:spPr/>
    </dgm:pt>
    <dgm:pt modelId="{1EF2C7F9-5EC7-4358-B59C-C1392C50DD75}" type="pres">
      <dgm:prSet presAssocID="{ABF186FD-B83E-491B-B84B-F6BAD5439A4B}" presName="ParentText" presStyleLbl="revTx" presStyleIdx="3" presStyleCnt="4" custScaleX="15169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608A434-B61B-4F48-A289-E59B752ABCDA}" type="presOf" srcId="{ABF186FD-B83E-491B-B84B-F6BAD5439A4B}" destId="{1EF2C7F9-5EC7-4358-B59C-C1392C50DD75}" srcOrd="0" destOrd="0" presId="urn:microsoft.com/office/officeart/2009/3/layout/StepUpProcess"/>
    <dgm:cxn modelId="{24E39501-1880-4B9D-A4C2-C1F4928789CD}" srcId="{461D0993-B6D3-438B-B849-753B55C4F217}" destId="{BBB4787A-5196-4FA6-8A57-3F46BB6E5621}" srcOrd="2" destOrd="0" parTransId="{49F9B2D4-5317-4BDD-83FA-D544AADB7AEE}" sibTransId="{50CC39A6-EAFC-4852-9BAD-A09225BDB8BF}"/>
    <dgm:cxn modelId="{103D8FD5-EC12-4306-8376-E2910248173F}" type="presOf" srcId="{C08B66AD-1E42-438C-8933-D4C91F9D12D8}" destId="{399BEAED-E8C0-463F-9FD8-749CF7DCBB7C}" srcOrd="0" destOrd="0" presId="urn:microsoft.com/office/officeart/2009/3/layout/StepUpProcess"/>
    <dgm:cxn modelId="{4B11964D-7A6A-49B9-AEB7-05B693ECEF86}" type="presOf" srcId="{E9DD3EF0-592F-445D-9DDC-9BE5AEFA9437}" destId="{CBF87BB9-6372-445A-8A74-D8D42CCC9CC9}" srcOrd="0" destOrd="1" presId="urn:microsoft.com/office/officeart/2009/3/layout/StepUpProcess"/>
    <dgm:cxn modelId="{A64D998C-7539-4CDD-81C5-E3882CE5557C}" type="presOf" srcId="{A4ED9057-9555-42E6-BB4A-E64DCEFF6110}" destId="{1C79BDAF-0600-49C6-AD43-4A832C32E2EA}" srcOrd="0" destOrd="1" presId="urn:microsoft.com/office/officeart/2009/3/layout/StepUpProcess"/>
    <dgm:cxn modelId="{99A53F21-CBF6-4BA6-839B-BCF8F83DCCA8}" srcId="{FE0D0E34-98D1-457A-9B04-63A118505BB3}" destId="{E9DD3EF0-592F-445D-9DDC-9BE5AEFA9437}" srcOrd="0" destOrd="0" parTransId="{BF374ED4-5FBD-4B10-9F04-3A951E553311}" sibTransId="{910E443B-26AA-4F6E-A6C4-A7FC0539F15A}"/>
    <dgm:cxn modelId="{38B09B8C-01E4-40E8-ACCB-0B9EC00B2427}" srcId="{461D0993-B6D3-438B-B849-753B55C4F217}" destId="{ABF186FD-B83E-491B-B84B-F6BAD5439A4B}" srcOrd="3" destOrd="0" parTransId="{A7447FA3-FFE3-4C9E-9DE1-8C463293CFEB}" sibTransId="{BB62A361-14F8-4C6A-95D9-24CAB5FDEF8A}"/>
    <dgm:cxn modelId="{4D7E4A79-BDAC-4F5E-AA29-CDCB3252E73E}" srcId="{C08B66AD-1E42-438C-8933-D4C91F9D12D8}" destId="{B496AEFF-3B30-471A-8E21-58F7D7FDAC08}" srcOrd="0" destOrd="0" parTransId="{860DC9CC-7DF8-47B7-90B3-B2B29FD3C9AB}" sibTransId="{AC37CC5A-E39E-4955-A5C3-5FA1D16272F0}"/>
    <dgm:cxn modelId="{8DE78821-FDAB-47EF-9587-829AC7F3534F}" srcId="{ABF186FD-B83E-491B-B84B-F6BAD5439A4B}" destId="{F3C1A851-79A6-4636-9F93-09FADF4AFF9C}" srcOrd="0" destOrd="0" parTransId="{E1145C1C-4295-48F3-9E6B-F553227F1937}" sibTransId="{65B9878F-C3D1-426A-8C1D-0FB754CC18FD}"/>
    <dgm:cxn modelId="{F5F6655F-8BCF-442C-9034-09FC9BA96CC0}" type="presOf" srcId="{B496AEFF-3B30-471A-8E21-58F7D7FDAC08}" destId="{399BEAED-E8C0-463F-9FD8-749CF7DCBB7C}" srcOrd="0" destOrd="1" presId="urn:microsoft.com/office/officeart/2009/3/layout/StepUpProcess"/>
    <dgm:cxn modelId="{C0F2150C-02D8-41AC-ADA6-B96312EB64A3}" srcId="{BBB4787A-5196-4FA6-8A57-3F46BB6E5621}" destId="{A4ED9057-9555-42E6-BB4A-E64DCEFF6110}" srcOrd="0" destOrd="0" parTransId="{327A7A39-99F9-457B-A0F9-B139B886DA10}" sibTransId="{9E020287-4743-48BB-937B-190C35E550DA}"/>
    <dgm:cxn modelId="{9746D97C-7FD6-437A-9016-FB80DE52C167}" srcId="{461D0993-B6D3-438B-B849-753B55C4F217}" destId="{C08B66AD-1E42-438C-8933-D4C91F9D12D8}" srcOrd="0" destOrd="0" parTransId="{13B72E41-7147-4FCE-853A-8BC422FBE5BB}" sibTransId="{4A075DCC-01E9-42EF-8EB7-CD21F389EC4C}"/>
    <dgm:cxn modelId="{782F9120-86BE-49F5-80FD-C9DFDA5DD063}" type="presOf" srcId="{BBB4787A-5196-4FA6-8A57-3F46BB6E5621}" destId="{1C79BDAF-0600-49C6-AD43-4A832C32E2EA}" srcOrd="0" destOrd="0" presId="urn:microsoft.com/office/officeart/2009/3/layout/StepUpProcess"/>
    <dgm:cxn modelId="{1D1439C0-A1E1-47BA-ADAA-624A13BB5530}" type="presOf" srcId="{FE0D0E34-98D1-457A-9B04-63A118505BB3}" destId="{CBF87BB9-6372-445A-8A74-D8D42CCC9CC9}" srcOrd="0" destOrd="0" presId="urn:microsoft.com/office/officeart/2009/3/layout/StepUpProcess"/>
    <dgm:cxn modelId="{9C2EC023-A488-4675-A4D3-FD42FDEFBBA3}" type="presOf" srcId="{461D0993-B6D3-438B-B849-753B55C4F217}" destId="{B7049BBF-DBC6-4E7F-92AF-1717FFAB888D}" srcOrd="0" destOrd="0" presId="urn:microsoft.com/office/officeart/2009/3/layout/StepUpProcess"/>
    <dgm:cxn modelId="{76FFD523-4CAD-4DA1-9294-53EA327373B2}" srcId="{461D0993-B6D3-438B-B849-753B55C4F217}" destId="{FE0D0E34-98D1-457A-9B04-63A118505BB3}" srcOrd="1" destOrd="0" parTransId="{14CAE626-F17E-4C95-861E-23DFCED92AFA}" sibTransId="{2AAA322A-7849-4C65-803A-3510002E0728}"/>
    <dgm:cxn modelId="{BC013650-A1FC-4BD9-A550-05AE6F872A7A}" type="presOf" srcId="{F3C1A851-79A6-4636-9F93-09FADF4AFF9C}" destId="{1EF2C7F9-5EC7-4358-B59C-C1392C50DD75}" srcOrd="0" destOrd="1" presId="urn:microsoft.com/office/officeart/2009/3/layout/StepUpProcess"/>
    <dgm:cxn modelId="{7B38BCDB-CFC3-431F-A9A5-56A729CAC6D5}" type="presParOf" srcId="{B7049BBF-DBC6-4E7F-92AF-1717FFAB888D}" destId="{8A905731-3BB8-424C-B1F9-6D99B55E477B}" srcOrd="0" destOrd="0" presId="urn:microsoft.com/office/officeart/2009/3/layout/StepUpProcess"/>
    <dgm:cxn modelId="{F29095D1-A020-47D5-9B8F-DE18CDAD6D7D}" type="presParOf" srcId="{8A905731-3BB8-424C-B1F9-6D99B55E477B}" destId="{674E8102-ECC0-4FD5-A6BF-56F3B93DD4CC}" srcOrd="0" destOrd="0" presId="urn:microsoft.com/office/officeart/2009/3/layout/StepUpProcess"/>
    <dgm:cxn modelId="{02420486-DCEB-40F3-A6A1-15E2A1883798}" type="presParOf" srcId="{8A905731-3BB8-424C-B1F9-6D99B55E477B}" destId="{399BEAED-E8C0-463F-9FD8-749CF7DCBB7C}" srcOrd="1" destOrd="0" presId="urn:microsoft.com/office/officeart/2009/3/layout/StepUpProcess"/>
    <dgm:cxn modelId="{E5630123-CC4A-4A65-9ADC-4D656644BCF7}" type="presParOf" srcId="{8A905731-3BB8-424C-B1F9-6D99B55E477B}" destId="{7CE7DA21-6C2C-422F-A479-582FF0196C19}" srcOrd="2" destOrd="0" presId="urn:microsoft.com/office/officeart/2009/3/layout/StepUpProcess"/>
    <dgm:cxn modelId="{C2913AB3-B68A-495B-BF0F-EA7356346E53}" type="presParOf" srcId="{B7049BBF-DBC6-4E7F-92AF-1717FFAB888D}" destId="{658D2D60-AB58-40CB-83BD-28ECF35F6AE2}" srcOrd="1" destOrd="0" presId="urn:microsoft.com/office/officeart/2009/3/layout/StepUpProcess"/>
    <dgm:cxn modelId="{AFB1524D-2E02-4F28-B3F1-2A1CB6FD6109}" type="presParOf" srcId="{658D2D60-AB58-40CB-83BD-28ECF35F6AE2}" destId="{57333A9A-202E-435A-B96B-D7646C6AC4CA}" srcOrd="0" destOrd="0" presId="urn:microsoft.com/office/officeart/2009/3/layout/StepUpProcess"/>
    <dgm:cxn modelId="{E6AFE5A1-FD9E-4950-BDDB-F0EE1EFDC49D}" type="presParOf" srcId="{B7049BBF-DBC6-4E7F-92AF-1717FFAB888D}" destId="{0F18D735-321C-4F07-801B-FBBAE475DADE}" srcOrd="2" destOrd="0" presId="urn:microsoft.com/office/officeart/2009/3/layout/StepUpProcess"/>
    <dgm:cxn modelId="{A24E577F-E5AE-494F-843B-BEFEDAD5394B}" type="presParOf" srcId="{0F18D735-321C-4F07-801B-FBBAE475DADE}" destId="{885FB0C7-5014-4DB0-B93E-678C9BC0AA7F}" srcOrd="0" destOrd="0" presId="urn:microsoft.com/office/officeart/2009/3/layout/StepUpProcess"/>
    <dgm:cxn modelId="{4D16EB1E-2C83-4888-B2FD-2FE3EBA580C1}" type="presParOf" srcId="{0F18D735-321C-4F07-801B-FBBAE475DADE}" destId="{CBF87BB9-6372-445A-8A74-D8D42CCC9CC9}" srcOrd="1" destOrd="0" presId="urn:microsoft.com/office/officeart/2009/3/layout/StepUpProcess"/>
    <dgm:cxn modelId="{68977839-A06B-4B7B-A734-F2EAE08B20BD}" type="presParOf" srcId="{0F18D735-321C-4F07-801B-FBBAE475DADE}" destId="{9CB94966-65FE-468A-960E-720E66E49198}" srcOrd="2" destOrd="0" presId="urn:microsoft.com/office/officeart/2009/3/layout/StepUpProcess"/>
    <dgm:cxn modelId="{94A47B75-53AA-43EA-B3A6-26F4186E1349}" type="presParOf" srcId="{B7049BBF-DBC6-4E7F-92AF-1717FFAB888D}" destId="{9D0EF660-14B4-4CB5-83A8-48281DA97400}" srcOrd="3" destOrd="0" presId="urn:microsoft.com/office/officeart/2009/3/layout/StepUpProcess"/>
    <dgm:cxn modelId="{C066420F-E554-4D4B-95CD-509E0CCAC748}" type="presParOf" srcId="{9D0EF660-14B4-4CB5-83A8-48281DA97400}" destId="{C97BAFBF-E787-47C0-8468-7DBE107E73BC}" srcOrd="0" destOrd="0" presId="urn:microsoft.com/office/officeart/2009/3/layout/StepUpProcess"/>
    <dgm:cxn modelId="{9FA97019-669C-4ECD-A335-510CAABCDE85}" type="presParOf" srcId="{B7049BBF-DBC6-4E7F-92AF-1717FFAB888D}" destId="{70C5C3E1-46F0-4B50-8C8A-A4BAB9BDAC1C}" srcOrd="4" destOrd="0" presId="urn:microsoft.com/office/officeart/2009/3/layout/StepUpProcess"/>
    <dgm:cxn modelId="{4F63B5CF-C073-45F4-B8E8-BF6386A7E95E}" type="presParOf" srcId="{70C5C3E1-46F0-4B50-8C8A-A4BAB9BDAC1C}" destId="{3FCFD8A6-D5CF-4B13-AA76-B08C6385F579}" srcOrd="0" destOrd="0" presId="urn:microsoft.com/office/officeart/2009/3/layout/StepUpProcess"/>
    <dgm:cxn modelId="{E7B3046F-A6F5-4303-9316-E666A9967788}" type="presParOf" srcId="{70C5C3E1-46F0-4B50-8C8A-A4BAB9BDAC1C}" destId="{1C79BDAF-0600-49C6-AD43-4A832C32E2EA}" srcOrd="1" destOrd="0" presId="urn:microsoft.com/office/officeart/2009/3/layout/StepUpProcess"/>
    <dgm:cxn modelId="{5791F4EF-09C1-4DED-B0D2-2DF38C1D8718}" type="presParOf" srcId="{70C5C3E1-46F0-4B50-8C8A-A4BAB9BDAC1C}" destId="{05F6B4E1-4BF7-49BE-8E94-0911BB12687B}" srcOrd="2" destOrd="0" presId="urn:microsoft.com/office/officeart/2009/3/layout/StepUpProcess"/>
    <dgm:cxn modelId="{B016ED7D-D952-4BDD-BEAF-EC01A97976DE}" type="presParOf" srcId="{B7049BBF-DBC6-4E7F-92AF-1717FFAB888D}" destId="{64530BCF-EFC5-4E91-83CF-75388CB00FC4}" srcOrd="5" destOrd="0" presId="urn:microsoft.com/office/officeart/2009/3/layout/StepUpProcess"/>
    <dgm:cxn modelId="{79053568-ACC1-4DB0-BE96-2C04A95F4C83}" type="presParOf" srcId="{64530BCF-EFC5-4E91-83CF-75388CB00FC4}" destId="{2FFEECA9-5DD5-4EE8-AB3E-9CA83AB3C5FD}" srcOrd="0" destOrd="0" presId="urn:microsoft.com/office/officeart/2009/3/layout/StepUpProcess"/>
    <dgm:cxn modelId="{061E4EEF-8CC1-4942-9C44-D98B508F1390}" type="presParOf" srcId="{B7049BBF-DBC6-4E7F-92AF-1717FFAB888D}" destId="{33D7D357-8D82-48AB-AB9F-40A93D01257C}" srcOrd="6" destOrd="0" presId="urn:microsoft.com/office/officeart/2009/3/layout/StepUpProcess"/>
    <dgm:cxn modelId="{B421AF9D-B46A-453E-A9ED-07332B394D32}" type="presParOf" srcId="{33D7D357-8D82-48AB-AB9F-40A93D01257C}" destId="{A1A542FA-2BA5-4FC2-8FB5-2734354EA047}" srcOrd="0" destOrd="0" presId="urn:microsoft.com/office/officeart/2009/3/layout/StepUpProcess"/>
    <dgm:cxn modelId="{AF5F9978-AC6E-4DB8-8595-E75ACF4BE991}" type="presParOf" srcId="{33D7D357-8D82-48AB-AB9F-40A93D01257C}" destId="{1EF2C7F9-5EC7-4358-B59C-C1392C50DD75}" srcOrd="1" destOrd="0" presId="urn:microsoft.com/office/officeart/2009/3/layout/StepUpProcess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C645FD60-452D-4C9D-9A57-87FC2B58F775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6A510D6B-E5CC-41C7-9317-D33D832C169A}">
      <dgm:prSet/>
      <dgm:spPr/>
      <dgm:t>
        <a:bodyPr/>
        <a:lstStyle/>
        <a:p>
          <a:pPr rtl="0"/>
          <a:r>
            <a:rPr lang="en-US" b="1" dirty="0" smtClean="0"/>
            <a:t>Show large amount of data in a small amount of space</a:t>
          </a:r>
          <a:endParaRPr lang="en-US" dirty="0" smtClean="0"/>
        </a:p>
      </dgm:t>
    </dgm:pt>
    <dgm:pt modelId="{048A0CC0-27CE-46D3-8878-E672AC2D36FA}" type="parTrans" cxnId="{60166B04-A145-4F66-A53A-6EDC01E1E17E}">
      <dgm:prSet/>
      <dgm:spPr/>
      <dgm:t>
        <a:bodyPr/>
        <a:lstStyle/>
        <a:p>
          <a:pPr rtl="1"/>
          <a:endParaRPr lang="ar-SA"/>
        </a:p>
      </dgm:t>
    </dgm:pt>
    <dgm:pt modelId="{5E96FB7C-C826-4556-9E9B-FDB6BEF55B4F}" type="sibTrans" cxnId="{60166B04-A145-4F66-A53A-6EDC01E1E17E}">
      <dgm:prSet/>
      <dgm:spPr/>
      <dgm:t>
        <a:bodyPr/>
        <a:lstStyle/>
        <a:p>
          <a:pPr rtl="1"/>
          <a:endParaRPr lang="ar-SA"/>
        </a:p>
      </dgm:t>
    </dgm:pt>
    <dgm:pt modelId="{FBD44944-6FBE-4CCF-98D9-39041E752A6B}">
      <dgm:prSet/>
      <dgm:spPr/>
      <dgm:t>
        <a:bodyPr/>
        <a:lstStyle/>
        <a:p>
          <a:pPr rtl="0"/>
          <a:r>
            <a:rPr lang="en-US" b="1" dirty="0" smtClean="0"/>
            <a:t>To show exact numerical values when someone may want to look up a specific</a:t>
          </a:r>
          <a:r>
            <a:rPr lang="ar-SA" b="1" dirty="0" smtClean="0"/>
            <a:t> </a:t>
          </a:r>
          <a:r>
            <a:rPr lang="en-US" b="1" dirty="0" smtClean="0"/>
            <a:t>value.</a:t>
          </a:r>
          <a:endParaRPr lang="en-US" dirty="0" smtClean="0"/>
        </a:p>
      </dgm:t>
    </dgm:pt>
    <dgm:pt modelId="{81AFA99B-CCF9-4214-A34E-17EB42F24F87}" type="parTrans" cxnId="{F97FB356-5CB2-4DEA-9DBA-CFD7F1D23A6A}">
      <dgm:prSet/>
      <dgm:spPr/>
      <dgm:t>
        <a:bodyPr/>
        <a:lstStyle/>
        <a:p>
          <a:pPr rtl="1"/>
          <a:endParaRPr lang="ar-SA"/>
        </a:p>
      </dgm:t>
    </dgm:pt>
    <dgm:pt modelId="{FEA7BB8E-7D4C-4283-81D9-DD9D2114F683}" type="sibTrans" cxnId="{F97FB356-5CB2-4DEA-9DBA-CFD7F1D23A6A}">
      <dgm:prSet/>
      <dgm:spPr/>
      <dgm:t>
        <a:bodyPr/>
        <a:lstStyle/>
        <a:p>
          <a:pPr rtl="1"/>
          <a:endParaRPr lang="ar-SA"/>
        </a:p>
      </dgm:t>
    </dgm:pt>
    <dgm:pt modelId="{E1E65E9C-F524-4B15-B51C-BD62FE92FFBA}">
      <dgm:prSet/>
      <dgm:spPr/>
      <dgm:t>
        <a:bodyPr/>
        <a:lstStyle/>
        <a:p>
          <a:pPr rtl="0"/>
          <a:r>
            <a:rPr lang="en-US" b="1" dirty="0" smtClean="0"/>
            <a:t>To arrange data in an orderly manner to allow for comparisons </a:t>
          </a:r>
          <a:endParaRPr lang="en-US" dirty="0" smtClean="0"/>
        </a:p>
      </dgm:t>
    </dgm:pt>
    <dgm:pt modelId="{A3826E24-DBC4-4ED8-9DD3-FA9EAFEB4E4A}" type="parTrans" cxnId="{1D0718BF-54DC-4EE4-B812-4C371C530269}">
      <dgm:prSet/>
      <dgm:spPr/>
      <dgm:t>
        <a:bodyPr/>
        <a:lstStyle/>
        <a:p>
          <a:pPr rtl="1"/>
          <a:endParaRPr lang="ar-SA"/>
        </a:p>
      </dgm:t>
    </dgm:pt>
    <dgm:pt modelId="{5857B76F-EC9C-4E7A-9E91-D5969FFD5E72}" type="sibTrans" cxnId="{1D0718BF-54DC-4EE4-B812-4C371C530269}">
      <dgm:prSet/>
      <dgm:spPr/>
      <dgm:t>
        <a:bodyPr/>
        <a:lstStyle/>
        <a:p>
          <a:pPr rtl="1"/>
          <a:endParaRPr lang="ar-SA"/>
        </a:p>
      </dgm:t>
    </dgm:pt>
    <dgm:pt modelId="{8DDBB25F-4DD9-445D-A7EC-BD9159CC9342}" type="pres">
      <dgm:prSet presAssocID="{C645FD60-452D-4C9D-9A57-87FC2B58F775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95B0D586-1852-44ED-B529-87CAAEEF08FA}" type="pres">
      <dgm:prSet presAssocID="{6A510D6B-E5CC-41C7-9317-D33D832C169A}" presName="hierRoot1" presStyleCnt="0"/>
      <dgm:spPr/>
    </dgm:pt>
    <dgm:pt modelId="{B57AC74B-EAD8-4BF5-B765-97EE67E37583}" type="pres">
      <dgm:prSet presAssocID="{6A510D6B-E5CC-41C7-9317-D33D832C169A}" presName="composite" presStyleCnt="0"/>
      <dgm:spPr/>
    </dgm:pt>
    <dgm:pt modelId="{4FF94E50-EC39-44E3-8CC8-CABB3B05173D}" type="pres">
      <dgm:prSet presAssocID="{6A510D6B-E5CC-41C7-9317-D33D832C169A}" presName="background" presStyleLbl="node0" presStyleIdx="0" presStyleCnt="3"/>
      <dgm:spPr/>
    </dgm:pt>
    <dgm:pt modelId="{6531FE12-11F7-45B8-B177-BCC509C568BF}" type="pres">
      <dgm:prSet presAssocID="{6A510D6B-E5CC-41C7-9317-D33D832C169A}" presName="text" presStyleLbl="fgAcc0" presStyleIdx="0" presStyleCnt="3" custScaleY="15923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B249216-F109-4FD1-B321-43C23DE68E0A}" type="pres">
      <dgm:prSet presAssocID="{6A510D6B-E5CC-41C7-9317-D33D832C169A}" presName="hierChild2" presStyleCnt="0"/>
      <dgm:spPr/>
    </dgm:pt>
    <dgm:pt modelId="{DBA34C8D-F9EE-4DED-8FAF-F8E47B8CFD40}" type="pres">
      <dgm:prSet presAssocID="{FBD44944-6FBE-4CCF-98D9-39041E752A6B}" presName="hierRoot1" presStyleCnt="0"/>
      <dgm:spPr/>
    </dgm:pt>
    <dgm:pt modelId="{7CB30C85-7716-4B1D-9C3A-EE42F89EFAE4}" type="pres">
      <dgm:prSet presAssocID="{FBD44944-6FBE-4CCF-98D9-39041E752A6B}" presName="composite" presStyleCnt="0"/>
      <dgm:spPr/>
    </dgm:pt>
    <dgm:pt modelId="{CF3E6130-46A0-4D2C-B6AA-C8E010027442}" type="pres">
      <dgm:prSet presAssocID="{FBD44944-6FBE-4CCF-98D9-39041E752A6B}" presName="background" presStyleLbl="node0" presStyleIdx="1" presStyleCnt="3"/>
      <dgm:spPr/>
    </dgm:pt>
    <dgm:pt modelId="{B5AA0DBE-49E2-4BBF-90E2-50378ECB61D5}" type="pres">
      <dgm:prSet presAssocID="{FBD44944-6FBE-4CCF-98D9-39041E752A6B}" presName="text" presStyleLbl="fgAcc0" presStyleIdx="1" presStyleCnt="3" custScaleY="18527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33AA4E6-0BA3-4E66-8C44-533BA9FE01B2}" type="pres">
      <dgm:prSet presAssocID="{FBD44944-6FBE-4CCF-98D9-39041E752A6B}" presName="hierChild2" presStyleCnt="0"/>
      <dgm:spPr/>
    </dgm:pt>
    <dgm:pt modelId="{769D52A6-2D7B-469F-84EE-1E25128DD783}" type="pres">
      <dgm:prSet presAssocID="{E1E65E9C-F524-4B15-B51C-BD62FE92FFBA}" presName="hierRoot1" presStyleCnt="0"/>
      <dgm:spPr/>
    </dgm:pt>
    <dgm:pt modelId="{1D13F346-49EF-45A5-AD50-8044BEA18009}" type="pres">
      <dgm:prSet presAssocID="{E1E65E9C-F524-4B15-B51C-BD62FE92FFBA}" presName="composite" presStyleCnt="0"/>
      <dgm:spPr/>
    </dgm:pt>
    <dgm:pt modelId="{B021DD94-5301-4CC0-8513-EB2BC8FC6DF0}" type="pres">
      <dgm:prSet presAssocID="{E1E65E9C-F524-4B15-B51C-BD62FE92FFBA}" presName="background" presStyleLbl="node0" presStyleIdx="2" presStyleCnt="3"/>
      <dgm:spPr/>
    </dgm:pt>
    <dgm:pt modelId="{59F21DCF-3428-4738-B547-A33EEDE8C16C}" type="pres">
      <dgm:prSet presAssocID="{E1E65E9C-F524-4B15-B51C-BD62FE92FFBA}" presName="text" presStyleLbl="fgAcc0" presStyleIdx="2" presStyleCnt="3" custScaleY="20000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3C5FEF9-6194-44FE-8C9E-423A90AC1424}" type="pres">
      <dgm:prSet presAssocID="{E1E65E9C-F524-4B15-B51C-BD62FE92FFBA}" presName="hierChild2" presStyleCnt="0"/>
      <dgm:spPr/>
    </dgm:pt>
  </dgm:ptLst>
  <dgm:cxnLst>
    <dgm:cxn modelId="{F97FB356-5CB2-4DEA-9DBA-CFD7F1D23A6A}" srcId="{C645FD60-452D-4C9D-9A57-87FC2B58F775}" destId="{FBD44944-6FBE-4CCF-98D9-39041E752A6B}" srcOrd="1" destOrd="0" parTransId="{81AFA99B-CCF9-4214-A34E-17EB42F24F87}" sibTransId="{FEA7BB8E-7D4C-4283-81D9-DD9D2114F683}"/>
    <dgm:cxn modelId="{1D0718BF-54DC-4EE4-B812-4C371C530269}" srcId="{C645FD60-452D-4C9D-9A57-87FC2B58F775}" destId="{E1E65E9C-F524-4B15-B51C-BD62FE92FFBA}" srcOrd="2" destOrd="0" parTransId="{A3826E24-DBC4-4ED8-9DD3-FA9EAFEB4E4A}" sibTransId="{5857B76F-EC9C-4E7A-9E91-D5969FFD5E72}"/>
    <dgm:cxn modelId="{E8999359-6A7D-4C92-9774-14870CF98058}" type="presOf" srcId="{C645FD60-452D-4C9D-9A57-87FC2B58F775}" destId="{8DDBB25F-4DD9-445D-A7EC-BD9159CC9342}" srcOrd="0" destOrd="0" presId="urn:microsoft.com/office/officeart/2005/8/layout/hierarchy1"/>
    <dgm:cxn modelId="{DC4AF86F-F252-48A1-BBE8-BAD6BD9E041D}" type="presOf" srcId="{6A510D6B-E5CC-41C7-9317-D33D832C169A}" destId="{6531FE12-11F7-45B8-B177-BCC509C568BF}" srcOrd="0" destOrd="0" presId="urn:microsoft.com/office/officeart/2005/8/layout/hierarchy1"/>
    <dgm:cxn modelId="{60166B04-A145-4F66-A53A-6EDC01E1E17E}" srcId="{C645FD60-452D-4C9D-9A57-87FC2B58F775}" destId="{6A510D6B-E5CC-41C7-9317-D33D832C169A}" srcOrd="0" destOrd="0" parTransId="{048A0CC0-27CE-46D3-8878-E672AC2D36FA}" sibTransId="{5E96FB7C-C826-4556-9E9B-FDB6BEF55B4F}"/>
    <dgm:cxn modelId="{5B0FED9E-161B-4784-990F-B1625FEBE1A5}" type="presOf" srcId="{FBD44944-6FBE-4CCF-98D9-39041E752A6B}" destId="{B5AA0DBE-49E2-4BBF-90E2-50378ECB61D5}" srcOrd="0" destOrd="0" presId="urn:microsoft.com/office/officeart/2005/8/layout/hierarchy1"/>
    <dgm:cxn modelId="{FC6EB0DE-CB34-4BDB-9DE5-4260AC62DDB2}" type="presOf" srcId="{E1E65E9C-F524-4B15-B51C-BD62FE92FFBA}" destId="{59F21DCF-3428-4738-B547-A33EEDE8C16C}" srcOrd="0" destOrd="0" presId="urn:microsoft.com/office/officeart/2005/8/layout/hierarchy1"/>
    <dgm:cxn modelId="{89BD3BCE-3B0C-4379-BB28-E72D91ED7914}" type="presParOf" srcId="{8DDBB25F-4DD9-445D-A7EC-BD9159CC9342}" destId="{95B0D586-1852-44ED-B529-87CAAEEF08FA}" srcOrd="0" destOrd="0" presId="urn:microsoft.com/office/officeart/2005/8/layout/hierarchy1"/>
    <dgm:cxn modelId="{4B0B667D-3AD0-404E-9B38-014FE94F8EE0}" type="presParOf" srcId="{95B0D586-1852-44ED-B529-87CAAEEF08FA}" destId="{B57AC74B-EAD8-4BF5-B765-97EE67E37583}" srcOrd="0" destOrd="0" presId="urn:microsoft.com/office/officeart/2005/8/layout/hierarchy1"/>
    <dgm:cxn modelId="{8D090D26-EB3B-4682-929A-15CA3762B100}" type="presParOf" srcId="{B57AC74B-EAD8-4BF5-B765-97EE67E37583}" destId="{4FF94E50-EC39-44E3-8CC8-CABB3B05173D}" srcOrd="0" destOrd="0" presId="urn:microsoft.com/office/officeart/2005/8/layout/hierarchy1"/>
    <dgm:cxn modelId="{FFCEB16E-7677-4745-B328-618972FC36BD}" type="presParOf" srcId="{B57AC74B-EAD8-4BF5-B765-97EE67E37583}" destId="{6531FE12-11F7-45B8-B177-BCC509C568BF}" srcOrd="1" destOrd="0" presId="urn:microsoft.com/office/officeart/2005/8/layout/hierarchy1"/>
    <dgm:cxn modelId="{D029698F-A41E-465B-AC03-5E72B787FBDD}" type="presParOf" srcId="{95B0D586-1852-44ED-B529-87CAAEEF08FA}" destId="{9B249216-F109-4FD1-B321-43C23DE68E0A}" srcOrd="1" destOrd="0" presId="urn:microsoft.com/office/officeart/2005/8/layout/hierarchy1"/>
    <dgm:cxn modelId="{7A086498-3FC5-47EB-9687-42B2913B5114}" type="presParOf" srcId="{8DDBB25F-4DD9-445D-A7EC-BD9159CC9342}" destId="{DBA34C8D-F9EE-4DED-8FAF-F8E47B8CFD40}" srcOrd="1" destOrd="0" presId="urn:microsoft.com/office/officeart/2005/8/layout/hierarchy1"/>
    <dgm:cxn modelId="{8ECB4E7E-8B20-49F1-BA2D-2C2378021ACB}" type="presParOf" srcId="{DBA34C8D-F9EE-4DED-8FAF-F8E47B8CFD40}" destId="{7CB30C85-7716-4B1D-9C3A-EE42F89EFAE4}" srcOrd="0" destOrd="0" presId="urn:microsoft.com/office/officeart/2005/8/layout/hierarchy1"/>
    <dgm:cxn modelId="{B1F53720-5468-4EB3-AD39-A35A12AF33AB}" type="presParOf" srcId="{7CB30C85-7716-4B1D-9C3A-EE42F89EFAE4}" destId="{CF3E6130-46A0-4D2C-B6AA-C8E010027442}" srcOrd="0" destOrd="0" presId="urn:microsoft.com/office/officeart/2005/8/layout/hierarchy1"/>
    <dgm:cxn modelId="{87E3D4BE-F58E-40E5-A04F-146FA1E92B96}" type="presParOf" srcId="{7CB30C85-7716-4B1D-9C3A-EE42F89EFAE4}" destId="{B5AA0DBE-49E2-4BBF-90E2-50378ECB61D5}" srcOrd="1" destOrd="0" presId="urn:microsoft.com/office/officeart/2005/8/layout/hierarchy1"/>
    <dgm:cxn modelId="{40EEDFCC-449D-4EAB-80E8-95D3DFBB07DE}" type="presParOf" srcId="{DBA34C8D-F9EE-4DED-8FAF-F8E47B8CFD40}" destId="{E33AA4E6-0BA3-4E66-8C44-533BA9FE01B2}" srcOrd="1" destOrd="0" presId="urn:microsoft.com/office/officeart/2005/8/layout/hierarchy1"/>
    <dgm:cxn modelId="{032ED78D-277E-485D-BE37-7632B8EB642B}" type="presParOf" srcId="{8DDBB25F-4DD9-445D-A7EC-BD9159CC9342}" destId="{769D52A6-2D7B-469F-84EE-1E25128DD783}" srcOrd="2" destOrd="0" presId="urn:microsoft.com/office/officeart/2005/8/layout/hierarchy1"/>
    <dgm:cxn modelId="{9D196CEC-8846-4DAF-B6F9-89A54FF8798F}" type="presParOf" srcId="{769D52A6-2D7B-469F-84EE-1E25128DD783}" destId="{1D13F346-49EF-45A5-AD50-8044BEA18009}" srcOrd="0" destOrd="0" presId="urn:microsoft.com/office/officeart/2005/8/layout/hierarchy1"/>
    <dgm:cxn modelId="{8AA3A853-DD3B-4BCB-A99B-E1F76F1E1D18}" type="presParOf" srcId="{1D13F346-49EF-45A5-AD50-8044BEA18009}" destId="{B021DD94-5301-4CC0-8513-EB2BC8FC6DF0}" srcOrd="0" destOrd="0" presId="urn:microsoft.com/office/officeart/2005/8/layout/hierarchy1"/>
    <dgm:cxn modelId="{FCFBA5FE-E2AF-4CDA-A4A2-FC0BFDC8246D}" type="presParOf" srcId="{1D13F346-49EF-45A5-AD50-8044BEA18009}" destId="{59F21DCF-3428-4738-B547-A33EEDE8C16C}" srcOrd="1" destOrd="0" presId="urn:microsoft.com/office/officeart/2005/8/layout/hierarchy1"/>
    <dgm:cxn modelId="{DE4DBE79-E668-4438-ADC8-92A188C09D97}" type="presParOf" srcId="{769D52A6-2D7B-469F-84EE-1E25128DD783}" destId="{43C5FEF9-6194-44FE-8C9E-423A90AC1424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C645FD60-452D-4C9D-9A57-87FC2B58F775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6A510D6B-E5CC-41C7-9317-D33D832C169A}">
      <dgm:prSet/>
      <dgm:spPr/>
      <dgm:t>
        <a:bodyPr/>
        <a:lstStyle/>
        <a:p>
          <a:pPr rtl="0"/>
          <a:r>
            <a:rPr lang="en-US" dirty="0" smtClean="0"/>
            <a:t>Use graphs to show relations in a set of data at a glance. </a:t>
          </a:r>
        </a:p>
      </dgm:t>
    </dgm:pt>
    <dgm:pt modelId="{048A0CC0-27CE-46D3-8878-E672AC2D36FA}" type="parTrans" cxnId="{60166B04-A145-4F66-A53A-6EDC01E1E17E}">
      <dgm:prSet/>
      <dgm:spPr/>
      <dgm:t>
        <a:bodyPr/>
        <a:lstStyle/>
        <a:p>
          <a:pPr rtl="1"/>
          <a:endParaRPr lang="ar-SA"/>
        </a:p>
      </dgm:t>
    </dgm:pt>
    <dgm:pt modelId="{5E96FB7C-C826-4556-9E9B-FDB6BEF55B4F}" type="sibTrans" cxnId="{60166B04-A145-4F66-A53A-6EDC01E1E17E}">
      <dgm:prSet/>
      <dgm:spPr/>
      <dgm:t>
        <a:bodyPr/>
        <a:lstStyle/>
        <a:p>
          <a:pPr rtl="1"/>
          <a:endParaRPr lang="ar-SA"/>
        </a:p>
      </dgm:t>
    </dgm:pt>
    <dgm:pt modelId="{FBD44944-6FBE-4CCF-98D9-39041E752A6B}">
      <dgm:prSet/>
      <dgm:spPr/>
      <dgm:t>
        <a:bodyPr/>
        <a:lstStyle/>
        <a:p>
          <a:pPr rtl="0"/>
          <a:r>
            <a:rPr lang="en-US" dirty="0" smtClean="0"/>
            <a:t>Use charts to show the relations between the part to the whole: </a:t>
          </a:r>
        </a:p>
      </dgm:t>
    </dgm:pt>
    <dgm:pt modelId="{81AFA99B-CCF9-4214-A34E-17EB42F24F87}" type="parTrans" cxnId="{F97FB356-5CB2-4DEA-9DBA-CFD7F1D23A6A}">
      <dgm:prSet/>
      <dgm:spPr/>
      <dgm:t>
        <a:bodyPr/>
        <a:lstStyle/>
        <a:p>
          <a:pPr rtl="1"/>
          <a:endParaRPr lang="ar-SA"/>
        </a:p>
      </dgm:t>
    </dgm:pt>
    <dgm:pt modelId="{FEA7BB8E-7D4C-4283-81D9-DD9D2114F683}" type="sibTrans" cxnId="{F97FB356-5CB2-4DEA-9DBA-CFD7F1D23A6A}">
      <dgm:prSet/>
      <dgm:spPr/>
      <dgm:t>
        <a:bodyPr/>
        <a:lstStyle/>
        <a:p>
          <a:pPr rtl="1"/>
          <a:endParaRPr lang="ar-SA"/>
        </a:p>
      </dgm:t>
    </dgm:pt>
    <dgm:pt modelId="{E1E65E9C-F524-4B15-B51C-BD62FE92FFBA}">
      <dgm:prSet/>
      <dgm:spPr/>
      <dgm:t>
        <a:bodyPr/>
        <a:lstStyle/>
        <a:p>
          <a:pPr rtl="0"/>
          <a:r>
            <a:rPr lang="en-US" dirty="0" smtClean="0"/>
            <a:t>Use charts to show the sequence of operations in a process. </a:t>
          </a:r>
        </a:p>
      </dgm:t>
    </dgm:pt>
    <dgm:pt modelId="{A3826E24-DBC4-4ED8-9DD3-FA9EAFEB4E4A}" type="parTrans" cxnId="{1D0718BF-54DC-4EE4-B812-4C371C530269}">
      <dgm:prSet/>
      <dgm:spPr/>
      <dgm:t>
        <a:bodyPr/>
        <a:lstStyle/>
        <a:p>
          <a:pPr rtl="1"/>
          <a:endParaRPr lang="ar-SA"/>
        </a:p>
      </dgm:t>
    </dgm:pt>
    <dgm:pt modelId="{5857B76F-EC9C-4E7A-9E91-D5969FFD5E72}" type="sibTrans" cxnId="{1D0718BF-54DC-4EE4-B812-4C371C530269}">
      <dgm:prSet/>
      <dgm:spPr/>
      <dgm:t>
        <a:bodyPr/>
        <a:lstStyle/>
        <a:p>
          <a:pPr rtl="1"/>
          <a:endParaRPr lang="ar-SA"/>
        </a:p>
      </dgm:t>
    </dgm:pt>
    <dgm:pt modelId="{8DDBB25F-4DD9-445D-A7EC-BD9159CC9342}" type="pres">
      <dgm:prSet presAssocID="{C645FD60-452D-4C9D-9A57-87FC2B58F775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95B0D586-1852-44ED-B529-87CAAEEF08FA}" type="pres">
      <dgm:prSet presAssocID="{6A510D6B-E5CC-41C7-9317-D33D832C169A}" presName="hierRoot1" presStyleCnt="0"/>
      <dgm:spPr/>
    </dgm:pt>
    <dgm:pt modelId="{B57AC74B-EAD8-4BF5-B765-97EE67E37583}" type="pres">
      <dgm:prSet presAssocID="{6A510D6B-E5CC-41C7-9317-D33D832C169A}" presName="composite" presStyleCnt="0"/>
      <dgm:spPr/>
    </dgm:pt>
    <dgm:pt modelId="{4FF94E50-EC39-44E3-8CC8-CABB3B05173D}" type="pres">
      <dgm:prSet presAssocID="{6A510D6B-E5CC-41C7-9317-D33D832C169A}" presName="background" presStyleLbl="node0" presStyleIdx="0" presStyleCnt="3"/>
      <dgm:spPr/>
    </dgm:pt>
    <dgm:pt modelId="{6531FE12-11F7-45B8-B177-BCC509C568BF}" type="pres">
      <dgm:prSet presAssocID="{6A510D6B-E5CC-41C7-9317-D33D832C169A}" presName="text" presStyleLbl="fgAcc0" presStyleIdx="0" presStyleCnt="3" custScaleY="15923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B249216-F109-4FD1-B321-43C23DE68E0A}" type="pres">
      <dgm:prSet presAssocID="{6A510D6B-E5CC-41C7-9317-D33D832C169A}" presName="hierChild2" presStyleCnt="0"/>
      <dgm:spPr/>
    </dgm:pt>
    <dgm:pt modelId="{DBA34C8D-F9EE-4DED-8FAF-F8E47B8CFD40}" type="pres">
      <dgm:prSet presAssocID="{FBD44944-6FBE-4CCF-98D9-39041E752A6B}" presName="hierRoot1" presStyleCnt="0"/>
      <dgm:spPr/>
    </dgm:pt>
    <dgm:pt modelId="{7CB30C85-7716-4B1D-9C3A-EE42F89EFAE4}" type="pres">
      <dgm:prSet presAssocID="{FBD44944-6FBE-4CCF-98D9-39041E752A6B}" presName="composite" presStyleCnt="0"/>
      <dgm:spPr/>
    </dgm:pt>
    <dgm:pt modelId="{CF3E6130-46A0-4D2C-B6AA-C8E010027442}" type="pres">
      <dgm:prSet presAssocID="{FBD44944-6FBE-4CCF-98D9-39041E752A6B}" presName="background" presStyleLbl="node0" presStyleIdx="1" presStyleCnt="3"/>
      <dgm:spPr/>
    </dgm:pt>
    <dgm:pt modelId="{B5AA0DBE-49E2-4BBF-90E2-50378ECB61D5}" type="pres">
      <dgm:prSet presAssocID="{FBD44944-6FBE-4CCF-98D9-39041E752A6B}" presName="text" presStyleLbl="fgAcc0" presStyleIdx="1" presStyleCnt="3" custScaleY="18527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33AA4E6-0BA3-4E66-8C44-533BA9FE01B2}" type="pres">
      <dgm:prSet presAssocID="{FBD44944-6FBE-4CCF-98D9-39041E752A6B}" presName="hierChild2" presStyleCnt="0"/>
      <dgm:spPr/>
    </dgm:pt>
    <dgm:pt modelId="{769D52A6-2D7B-469F-84EE-1E25128DD783}" type="pres">
      <dgm:prSet presAssocID="{E1E65E9C-F524-4B15-B51C-BD62FE92FFBA}" presName="hierRoot1" presStyleCnt="0"/>
      <dgm:spPr/>
    </dgm:pt>
    <dgm:pt modelId="{1D13F346-49EF-45A5-AD50-8044BEA18009}" type="pres">
      <dgm:prSet presAssocID="{E1E65E9C-F524-4B15-B51C-BD62FE92FFBA}" presName="composite" presStyleCnt="0"/>
      <dgm:spPr/>
    </dgm:pt>
    <dgm:pt modelId="{B021DD94-5301-4CC0-8513-EB2BC8FC6DF0}" type="pres">
      <dgm:prSet presAssocID="{E1E65E9C-F524-4B15-B51C-BD62FE92FFBA}" presName="background" presStyleLbl="node0" presStyleIdx="2" presStyleCnt="3"/>
      <dgm:spPr/>
    </dgm:pt>
    <dgm:pt modelId="{59F21DCF-3428-4738-B547-A33EEDE8C16C}" type="pres">
      <dgm:prSet presAssocID="{E1E65E9C-F524-4B15-B51C-BD62FE92FFBA}" presName="text" presStyleLbl="fgAcc0" presStyleIdx="2" presStyleCnt="3" custScaleY="20000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3C5FEF9-6194-44FE-8C9E-423A90AC1424}" type="pres">
      <dgm:prSet presAssocID="{E1E65E9C-F524-4B15-B51C-BD62FE92FFBA}" presName="hierChild2" presStyleCnt="0"/>
      <dgm:spPr/>
    </dgm:pt>
  </dgm:ptLst>
  <dgm:cxnLst>
    <dgm:cxn modelId="{F97FB356-5CB2-4DEA-9DBA-CFD7F1D23A6A}" srcId="{C645FD60-452D-4C9D-9A57-87FC2B58F775}" destId="{FBD44944-6FBE-4CCF-98D9-39041E752A6B}" srcOrd="1" destOrd="0" parTransId="{81AFA99B-CCF9-4214-A34E-17EB42F24F87}" sibTransId="{FEA7BB8E-7D4C-4283-81D9-DD9D2114F683}"/>
    <dgm:cxn modelId="{1D0718BF-54DC-4EE4-B812-4C371C530269}" srcId="{C645FD60-452D-4C9D-9A57-87FC2B58F775}" destId="{E1E65E9C-F524-4B15-B51C-BD62FE92FFBA}" srcOrd="2" destOrd="0" parTransId="{A3826E24-DBC4-4ED8-9DD3-FA9EAFEB4E4A}" sibTransId="{5857B76F-EC9C-4E7A-9E91-D5969FFD5E72}"/>
    <dgm:cxn modelId="{5DCBB13A-93E7-49C7-8F0B-93313EDE7BA2}" type="presOf" srcId="{E1E65E9C-F524-4B15-B51C-BD62FE92FFBA}" destId="{59F21DCF-3428-4738-B547-A33EEDE8C16C}" srcOrd="0" destOrd="0" presId="urn:microsoft.com/office/officeart/2005/8/layout/hierarchy1"/>
    <dgm:cxn modelId="{60166B04-A145-4F66-A53A-6EDC01E1E17E}" srcId="{C645FD60-452D-4C9D-9A57-87FC2B58F775}" destId="{6A510D6B-E5CC-41C7-9317-D33D832C169A}" srcOrd="0" destOrd="0" parTransId="{048A0CC0-27CE-46D3-8878-E672AC2D36FA}" sibTransId="{5E96FB7C-C826-4556-9E9B-FDB6BEF55B4F}"/>
    <dgm:cxn modelId="{0A0B5A6C-73C9-4B97-81C2-E206885A4AA2}" type="presOf" srcId="{FBD44944-6FBE-4CCF-98D9-39041E752A6B}" destId="{B5AA0DBE-49E2-4BBF-90E2-50378ECB61D5}" srcOrd="0" destOrd="0" presId="urn:microsoft.com/office/officeart/2005/8/layout/hierarchy1"/>
    <dgm:cxn modelId="{B5B4F81F-73AC-4C08-BAFF-02D64EF5E8F2}" type="presOf" srcId="{6A510D6B-E5CC-41C7-9317-D33D832C169A}" destId="{6531FE12-11F7-45B8-B177-BCC509C568BF}" srcOrd="0" destOrd="0" presId="urn:microsoft.com/office/officeart/2005/8/layout/hierarchy1"/>
    <dgm:cxn modelId="{F3C2450A-42D6-42E3-9950-3336F3612419}" type="presOf" srcId="{C645FD60-452D-4C9D-9A57-87FC2B58F775}" destId="{8DDBB25F-4DD9-445D-A7EC-BD9159CC9342}" srcOrd="0" destOrd="0" presId="urn:microsoft.com/office/officeart/2005/8/layout/hierarchy1"/>
    <dgm:cxn modelId="{F71F6518-07CB-4E0F-8C89-75B65F2A797C}" type="presParOf" srcId="{8DDBB25F-4DD9-445D-A7EC-BD9159CC9342}" destId="{95B0D586-1852-44ED-B529-87CAAEEF08FA}" srcOrd="0" destOrd="0" presId="urn:microsoft.com/office/officeart/2005/8/layout/hierarchy1"/>
    <dgm:cxn modelId="{379FEE69-0904-4D48-9CA6-0B8D95FAA415}" type="presParOf" srcId="{95B0D586-1852-44ED-B529-87CAAEEF08FA}" destId="{B57AC74B-EAD8-4BF5-B765-97EE67E37583}" srcOrd="0" destOrd="0" presId="urn:microsoft.com/office/officeart/2005/8/layout/hierarchy1"/>
    <dgm:cxn modelId="{7F7B26C3-9FC7-493D-9E70-C898DBF44BBC}" type="presParOf" srcId="{B57AC74B-EAD8-4BF5-B765-97EE67E37583}" destId="{4FF94E50-EC39-44E3-8CC8-CABB3B05173D}" srcOrd="0" destOrd="0" presId="urn:microsoft.com/office/officeart/2005/8/layout/hierarchy1"/>
    <dgm:cxn modelId="{C331DA37-5130-4AAF-888D-0D3CB507696B}" type="presParOf" srcId="{B57AC74B-EAD8-4BF5-B765-97EE67E37583}" destId="{6531FE12-11F7-45B8-B177-BCC509C568BF}" srcOrd="1" destOrd="0" presId="urn:microsoft.com/office/officeart/2005/8/layout/hierarchy1"/>
    <dgm:cxn modelId="{3CC7F371-6A71-4DB5-B784-9B904EA56B7E}" type="presParOf" srcId="{95B0D586-1852-44ED-B529-87CAAEEF08FA}" destId="{9B249216-F109-4FD1-B321-43C23DE68E0A}" srcOrd="1" destOrd="0" presId="urn:microsoft.com/office/officeart/2005/8/layout/hierarchy1"/>
    <dgm:cxn modelId="{609A951A-F0A1-4809-8DC9-26C3257BCB85}" type="presParOf" srcId="{8DDBB25F-4DD9-445D-A7EC-BD9159CC9342}" destId="{DBA34C8D-F9EE-4DED-8FAF-F8E47B8CFD40}" srcOrd="1" destOrd="0" presId="urn:microsoft.com/office/officeart/2005/8/layout/hierarchy1"/>
    <dgm:cxn modelId="{91C9A1D0-FC5F-4270-A1B8-D783613C6C2F}" type="presParOf" srcId="{DBA34C8D-F9EE-4DED-8FAF-F8E47B8CFD40}" destId="{7CB30C85-7716-4B1D-9C3A-EE42F89EFAE4}" srcOrd="0" destOrd="0" presId="urn:microsoft.com/office/officeart/2005/8/layout/hierarchy1"/>
    <dgm:cxn modelId="{F4B8ADE9-0297-41CC-B1B9-E81863821C4B}" type="presParOf" srcId="{7CB30C85-7716-4B1D-9C3A-EE42F89EFAE4}" destId="{CF3E6130-46A0-4D2C-B6AA-C8E010027442}" srcOrd="0" destOrd="0" presId="urn:microsoft.com/office/officeart/2005/8/layout/hierarchy1"/>
    <dgm:cxn modelId="{FD01A2C0-3966-490A-A941-C3A23CDA9055}" type="presParOf" srcId="{7CB30C85-7716-4B1D-9C3A-EE42F89EFAE4}" destId="{B5AA0DBE-49E2-4BBF-90E2-50378ECB61D5}" srcOrd="1" destOrd="0" presId="urn:microsoft.com/office/officeart/2005/8/layout/hierarchy1"/>
    <dgm:cxn modelId="{81B774AE-DB65-484E-90C6-E1F2AC890F47}" type="presParOf" srcId="{DBA34C8D-F9EE-4DED-8FAF-F8E47B8CFD40}" destId="{E33AA4E6-0BA3-4E66-8C44-533BA9FE01B2}" srcOrd="1" destOrd="0" presId="urn:microsoft.com/office/officeart/2005/8/layout/hierarchy1"/>
    <dgm:cxn modelId="{CB606906-9AF5-4178-AC52-55133403C64F}" type="presParOf" srcId="{8DDBB25F-4DD9-445D-A7EC-BD9159CC9342}" destId="{769D52A6-2D7B-469F-84EE-1E25128DD783}" srcOrd="2" destOrd="0" presId="urn:microsoft.com/office/officeart/2005/8/layout/hierarchy1"/>
    <dgm:cxn modelId="{F8287982-862C-4D53-9319-4018C0BAC593}" type="presParOf" srcId="{769D52A6-2D7B-469F-84EE-1E25128DD783}" destId="{1D13F346-49EF-45A5-AD50-8044BEA18009}" srcOrd="0" destOrd="0" presId="urn:microsoft.com/office/officeart/2005/8/layout/hierarchy1"/>
    <dgm:cxn modelId="{D663AA63-D473-49E3-8398-B9FA1FA20416}" type="presParOf" srcId="{1D13F346-49EF-45A5-AD50-8044BEA18009}" destId="{B021DD94-5301-4CC0-8513-EB2BC8FC6DF0}" srcOrd="0" destOrd="0" presId="urn:microsoft.com/office/officeart/2005/8/layout/hierarchy1"/>
    <dgm:cxn modelId="{BE7B4BCE-5EBF-418D-A514-CDA1FF349D36}" type="presParOf" srcId="{1D13F346-49EF-45A5-AD50-8044BEA18009}" destId="{59F21DCF-3428-4738-B547-A33EEDE8C16C}" srcOrd="1" destOrd="0" presId="urn:microsoft.com/office/officeart/2005/8/layout/hierarchy1"/>
    <dgm:cxn modelId="{CDE0BF8C-5673-4EEF-831C-D5621B1B815D}" type="presParOf" srcId="{769D52A6-2D7B-469F-84EE-1E25128DD783}" destId="{43C5FEF9-6194-44FE-8C9E-423A90AC1424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3A34BFC1-A52B-409B-864B-5B513C8209DC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67060AFB-637F-4583-BA0B-EA8CAD8BA1A7}">
      <dgm:prSet phldrT="[Text]" custT="1"/>
      <dgm:spPr/>
      <dgm:t>
        <a:bodyPr/>
        <a:lstStyle/>
        <a:p>
          <a:pPr algn="just" rtl="0"/>
          <a:r>
            <a:rPr lang="en-US" sz="3200" dirty="0" smtClean="0"/>
            <a:t>8</a:t>
          </a:r>
          <a:r>
            <a:rPr lang="en-US" sz="2800" dirty="0" smtClean="0"/>
            <a:t>-Common Components of Discussion Section </a:t>
          </a:r>
          <a:endParaRPr lang="ar-SA" sz="1500" dirty="0"/>
        </a:p>
      </dgm:t>
    </dgm:pt>
    <dgm:pt modelId="{F0F677F1-2492-4606-A660-6E440AD798D1}" type="parTrans" cxnId="{1A4FEC1F-B800-46C4-890F-ECDCD29D9DDF}">
      <dgm:prSet/>
      <dgm:spPr/>
      <dgm:t>
        <a:bodyPr/>
        <a:lstStyle/>
        <a:p>
          <a:pPr rtl="1"/>
          <a:endParaRPr lang="ar-SA"/>
        </a:p>
      </dgm:t>
    </dgm:pt>
    <dgm:pt modelId="{80C2ADE5-469A-4838-B833-A7865744D17A}" type="sibTrans" cxnId="{1A4FEC1F-B800-46C4-890F-ECDCD29D9DDF}">
      <dgm:prSet/>
      <dgm:spPr/>
      <dgm:t>
        <a:bodyPr/>
        <a:lstStyle/>
        <a:p>
          <a:pPr rtl="1"/>
          <a:endParaRPr lang="ar-SA"/>
        </a:p>
      </dgm:t>
    </dgm:pt>
    <dgm:pt modelId="{ADB75B31-4D5B-4930-BCEC-AAC8472B5743}">
      <dgm:prSet custT="1"/>
      <dgm:spPr/>
      <dgm:t>
        <a:bodyPr/>
        <a:lstStyle/>
        <a:p>
          <a:pPr rtl="0"/>
          <a:r>
            <a:rPr lang="en-US" sz="2000" dirty="0" smtClean="0"/>
            <a:t> Background information</a:t>
          </a:r>
          <a:endParaRPr lang="ar-EG" sz="2000" dirty="0"/>
        </a:p>
      </dgm:t>
    </dgm:pt>
    <dgm:pt modelId="{39F8C8BC-7A9A-4A05-8EAF-092F385F16AA}" type="parTrans" cxnId="{D8905068-878C-4D91-A35A-4FA34391247B}">
      <dgm:prSet/>
      <dgm:spPr/>
      <dgm:t>
        <a:bodyPr/>
        <a:lstStyle/>
        <a:p>
          <a:pPr rtl="1"/>
          <a:endParaRPr lang="ar-EG"/>
        </a:p>
      </dgm:t>
    </dgm:pt>
    <dgm:pt modelId="{D27DF64B-9076-4017-A7E6-50B403B92D06}" type="sibTrans" cxnId="{D8905068-878C-4D91-A35A-4FA34391247B}">
      <dgm:prSet/>
      <dgm:spPr/>
      <dgm:t>
        <a:bodyPr/>
        <a:lstStyle/>
        <a:p>
          <a:pPr rtl="1"/>
          <a:endParaRPr lang="ar-EG"/>
        </a:p>
      </dgm:t>
    </dgm:pt>
    <dgm:pt modelId="{62EFDF64-4C15-408F-8BE4-8AF6197A2F88}">
      <dgm:prSet custT="1"/>
      <dgm:spPr/>
      <dgm:t>
        <a:bodyPr/>
        <a:lstStyle/>
        <a:p>
          <a:pPr rtl="0"/>
          <a:r>
            <a:rPr lang="en-US" sz="2000" dirty="0" smtClean="0"/>
            <a:t>(Un)expected outcome</a:t>
          </a:r>
        </a:p>
      </dgm:t>
    </dgm:pt>
    <dgm:pt modelId="{858E3C78-EE9D-4A6F-831D-B7BFCEA7AF42}" type="parTrans" cxnId="{1CD1194B-BFFD-4236-A906-0048BA687278}">
      <dgm:prSet/>
      <dgm:spPr/>
      <dgm:t>
        <a:bodyPr/>
        <a:lstStyle/>
        <a:p>
          <a:pPr rtl="1"/>
          <a:endParaRPr lang="ar-EG"/>
        </a:p>
      </dgm:t>
    </dgm:pt>
    <dgm:pt modelId="{765670D2-CB97-4074-9911-540078A2F268}" type="sibTrans" cxnId="{1CD1194B-BFFD-4236-A906-0048BA687278}">
      <dgm:prSet/>
      <dgm:spPr/>
      <dgm:t>
        <a:bodyPr/>
        <a:lstStyle/>
        <a:p>
          <a:pPr rtl="1"/>
          <a:endParaRPr lang="ar-EG"/>
        </a:p>
      </dgm:t>
    </dgm:pt>
    <dgm:pt modelId="{134757FF-13D7-43CF-94AE-3FDA33407FC6}">
      <dgm:prSet custT="1"/>
      <dgm:spPr/>
      <dgm:t>
        <a:bodyPr/>
        <a:lstStyle/>
        <a:p>
          <a:pPr rtl="0"/>
          <a:r>
            <a:rPr lang="en-US" sz="2000" dirty="0" smtClean="0"/>
            <a:t>Reference to previous research</a:t>
          </a:r>
        </a:p>
      </dgm:t>
    </dgm:pt>
    <dgm:pt modelId="{1AE320F6-0A7F-4018-B24A-20A1DA79754E}" type="parTrans" cxnId="{D104233C-090E-4655-A58A-1DE57DD240A7}">
      <dgm:prSet/>
      <dgm:spPr/>
      <dgm:t>
        <a:bodyPr/>
        <a:lstStyle/>
        <a:p>
          <a:pPr rtl="1"/>
          <a:endParaRPr lang="ar-EG"/>
        </a:p>
      </dgm:t>
    </dgm:pt>
    <dgm:pt modelId="{5F923681-E17D-48DD-B79B-00CE45B153F3}" type="sibTrans" cxnId="{D104233C-090E-4655-A58A-1DE57DD240A7}">
      <dgm:prSet/>
      <dgm:spPr/>
      <dgm:t>
        <a:bodyPr/>
        <a:lstStyle/>
        <a:p>
          <a:pPr rtl="1"/>
          <a:endParaRPr lang="ar-EG"/>
        </a:p>
      </dgm:t>
    </dgm:pt>
    <dgm:pt modelId="{0959A7CE-3558-48C8-A38B-9AF292559A5C}">
      <dgm:prSet custT="1"/>
      <dgm:spPr/>
      <dgm:t>
        <a:bodyPr/>
        <a:lstStyle/>
        <a:p>
          <a:pPr rtl="0"/>
          <a:r>
            <a:rPr lang="en-US" sz="2000" dirty="0" smtClean="0"/>
            <a:t>Explanation</a:t>
          </a:r>
        </a:p>
      </dgm:t>
    </dgm:pt>
    <dgm:pt modelId="{158812E9-B069-4548-BCA4-A122787CC031}" type="parTrans" cxnId="{7FE01A6C-5D5B-4B69-B759-4D6008FD771E}">
      <dgm:prSet/>
      <dgm:spPr/>
      <dgm:t>
        <a:bodyPr/>
        <a:lstStyle/>
        <a:p>
          <a:pPr rtl="1"/>
          <a:endParaRPr lang="ar-EG"/>
        </a:p>
      </dgm:t>
    </dgm:pt>
    <dgm:pt modelId="{453DB1BA-8037-4238-A4A2-81FCAB2ECE6F}" type="sibTrans" cxnId="{7FE01A6C-5D5B-4B69-B759-4D6008FD771E}">
      <dgm:prSet/>
      <dgm:spPr/>
      <dgm:t>
        <a:bodyPr/>
        <a:lstStyle/>
        <a:p>
          <a:pPr rtl="1"/>
          <a:endParaRPr lang="ar-EG"/>
        </a:p>
      </dgm:t>
    </dgm:pt>
    <dgm:pt modelId="{45025477-6B0C-4A79-A8B3-D7C1F6952EBB}">
      <dgm:prSet custT="1"/>
      <dgm:spPr/>
      <dgm:t>
        <a:bodyPr/>
        <a:lstStyle/>
        <a:p>
          <a:pPr rtl="0"/>
          <a:r>
            <a:rPr lang="en-US" sz="2000" dirty="0" smtClean="0"/>
            <a:t>Exemplification</a:t>
          </a:r>
        </a:p>
      </dgm:t>
    </dgm:pt>
    <dgm:pt modelId="{4239ACF8-791C-403B-B84A-1B7682D321E0}" type="parTrans" cxnId="{3B6D5E26-5218-4EDF-9F62-020092051ECB}">
      <dgm:prSet/>
      <dgm:spPr/>
      <dgm:t>
        <a:bodyPr/>
        <a:lstStyle/>
        <a:p>
          <a:pPr rtl="1"/>
          <a:endParaRPr lang="ar-EG"/>
        </a:p>
      </dgm:t>
    </dgm:pt>
    <dgm:pt modelId="{E745ECB3-8D0A-40BD-BD00-5823CFE690CD}" type="sibTrans" cxnId="{3B6D5E26-5218-4EDF-9F62-020092051ECB}">
      <dgm:prSet/>
      <dgm:spPr/>
      <dgm:t>
        <a:bodyPr/>
        <a:lstStyle/>
        <a:p>
          <a:pPr rtl="1"/>
          <a:endParaRPr lang="ar-EG"/>
        </a:p>
      </dgm:t>
    </dgm:pt>
    <dgm:pt modelId="{53DAB455-0EE8-4718-87B0-DB5301029F8A}">
      <dgm:prSet custT="1"/>
      <dgm:spPr/>
      <dgm:t>
        <a:bodyPr/>
        <a:lstStyle/>
        <a:p>
          <a:pPr rtl="0"/>
          <a:r>
            <a:rPr lang="en-US" sz="2000" dirty="0" smtClean="0"/>
            <a:t>Deduction and Hypothesis</a:t>
          </a:r>
        </a:p>
      </dgm:t>
    </dgm:pt>
    <dgm:pt modelId="{0F7F7ECB-FD3C-4222-A24F-DC4EB2112546}" type="parTrans" cxnId="{ADFAB856-0F18-4CF1-9128-7E8629C4A771}">
      <dgm:prSet/>
      <dgm:spPr/>
      <dgm:t>
        <a:bodyPr/>
        <a:lstStyle/>
        <a:p>
          <a:pPr rtl="1"/>
          <a:endParaRPr lang="ar-EG"/>
        </a:p>
      </dgm:t>
    </dgm:pt>
    <dgm:pt modelId="{11E7586F-E965-4D6A-84AC-DB5355B6C5D5}" type="sibTrans" cxnId="{ADFAB856-0F18-4CF1-9128-7E8629C4A771}">
      <dgm:prSet/>
      <dgm:spPr/>
      <dgm:t>
        <a:bodyPr/>
        <a:lstStyle/>
        <a:p>
          <a:pPr rtl="1"/>
          <a:endParaRPr lang="ar-EG"/>
        </a:p>
      </dgm:t>
    </dgm:pt>
    <dgm:pt modelId="{738DAAB8-F02F-4EAF-93D7-EECFC2E09119}">
      <dgm:prSet custT="1"/>
      <dgm:spPr/>
      <dgm:t>
        <a:bodyPr/>
        <a:lstStyle/>
        <a:p>
          <a:pPr rtl="0"/>
          <a:r>
            <a:rPr lang="en-US" sz="2000" dirty="0" smtClean="0"/>
            <a:t>Conclusion /Recommendation</a:t>
          </a:r>
          <a:endParaRPr lang="ar-EG" sz="2000" dirty="0"/>
        </a:p>
      </dgm:t>
    </dgm:pt>
    <dgm:pt modelId="{3EA6A8D0-E623-49C1-8186-A4CCD62FFC09}" type="parTrans" cxnId="{D6B9111E-3012-4161-85B9-F9BEFEDE2920}">
      <dgm:prSet/>
      <dgm:spPr/>
      <dgm:t>
        <a:bodyPr/>
        <a:lstStyle/>
        <a:p>
          <a:pPr rtl="1"/>
          <a:endParaRPr lang="ar-EG"/>
        </a:p>
      </dgm:t>
    </dgm:pt>
    <dgm:pt modelId="{628991D0-50F7-4B60-81A8-F7DA05CC09E6}" type="sibTrans" cxnId="{D6B9111E-3012-4161-85B9-F9BEFEDE2920}">
      <dgm:prSet/>
      <dgm:spPr/>
      <dgm:t>
        <a:bodyPr/>
        <a:lstStyle/>
        <a:p>
          <a:pPr rtl="1"/>
          <a:endParaRPr lang="ar-EG"/>
        </a:p>
      </dgm:t>
    </dgm:pt>
    <dgm:pt modelId="{F15CE928-B70D-417E-9533-10ED74DCDF36}">
      <dgm:prSet custT="1"/>
      <dgm:spPr/>
      <dgm:t>
        <a:bodyPr/>
        <a:lstStyle/>
        <a:p>
          <a:pPr rtl="0"/>
          <a:r>
            <a:rPr lang="en-US" sz="2000" dirty="0" smtClean="0"/>
            <a:t>Statement of results</a:t>
          </a:r>
          <a:endParaRPr lang="ar-EG" sz="2000" dirty="0"/>
        </a:p>
      </dgm:t>
    </dgm:pt>
    <dgm:pt modelId="{0A7FC18A-F71C-490F-A402-94150C9EE88E}" type="parTrans" cxnId="{430AA267-73F8-4465-9891-21A8DD7B7153}">
      <dgm:prSet/>
      <dgm:spPr/>
      <dgm:t>
        <a:bodyPr/>
        <a:lstStyle/>
        <a:p>
          <a:pPr rtl="1"/>
          <a:endParaRPr lang="ar-EG"/>
        </a:p>
      </dgm:t>
    </dgm:pt>
    <dgm:pt modelId="{66311ACE-2458-4611-9E6E-8F1B78DF2ECC}" type="sibTrans" cxnId="{430AA267-73F8-4465-9891-21A8DD7B7153}">
      <dgm:prSet/>
      <dgm:spPr/>
      <dgm:t>
        <a:bodyPr/>
        <a:lstStyle/>
        <a:p>
          <a:pPr rtl="1"/>
          <a:endParaRPr lang="ar-EG"/>
        </a:p>
      </dgm:t>
    </dgm:pt>
    <dgm:pt modelId="{9BBA5CF5-208E-479E-9705-56622C50BF6E}" type="pres">
      <dgm:prSet presAssocID="{3A34BFC1-A52B-409B-864B-5B513C8209DC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0E5BF38-0E80-4A6E-895C-5BA02B7FAB72}" type="pres">
      <dgm:prSet presAssocID="{67060AFB-637F-4583-BA0B-EA8CAD8BA1A7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FBEF450-3B24-46A9-8E2A-00700BF7644B}" type="pres">
      <dgm:prSet presAssocID="{67060AFB-637F-4583-BA0B-EA8CAD8BA1A7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0090A8E-035C-420B-A5FD-6BA7208DF085}" type="presOf" srcId="{45025477-6B0C-4A79-A8B3-D7C1F6952EBB}" destId="{FFBEF450-3B24-46A9-8E2A-00700BF7644B}" srcOrd="0" destOrd="5" presId="urn:microsoft.com/office/officeart/2005/8/layout/vList2"/>
    <dgm:cxn modelId="{D104233C-090E-4655-A58A-1DE57DD240A7}" srcId="{67060AFB-637F-4583-BA0B-EA8CAD8BA1A7}" destId="{134757FF-13D7-43CF-94AE-3FDA33407FC6}" srcOrd="3" destOrd="0" parTransId="{1AE320F6-0A7F-4018-B24A-20A1DA79754E}" sibTransId="{5F923681-E17D-48DD-B79B-00CE45B153F3}"/>
    <dgm:cxn modelId="{D6B9111E-3012-4161-85B9-F9BEFEDE2920}" srcId="{67060AFB-637F-4583-BA0B-EA8CAD8BA1A7}" destId="{738DAAB8-F02F-4EAF-93D7-EECFC2E09119}" srcOrd="7" destOrd="0" parTransId="{3EA6A8D0-E623-49C1-8186-A4CCD62FFC09}" sibTransId="{628991D0-50F7-4B60-81A8-F7DA05CC09E6}"/>
    <dgm:cxn modelId="{430AA267-73F8-4465-9891-21A8DD7B7153}" srcId="{67060AFB-637F-4583-BA0B-EA8CAD8BA1A7}" destId="{F15CE928-B70D-417E-9533-10ED74DCDF36}" srcOrd="1" destOrd="0" parTransId="{0A7FC18A-F71C-490F-A402-94150C9EE88E}" sibTransId="{66311ACE-2458-4611-9E6E-8F1B78DF2ECC}"/>
    <dgm:cxn modelId="{1CD1194B-BFFD-4236-A906-0048BA687278}" srcId="{67060AFB-637F-4583-BA0B-EA8CAD8BA1A7}" destId="{62EFDF64-4C15-408F-8BE4-8AF6197A2F88}" srcOrd="2" destOrd="0" parTransId="{858E3C78-EE9D-4A6F-831D-B7BFCEA7AF42}" sibTransId="{765670D2-CB97-4074-9911-540078A2F268}"/>
    <dgm:cxn modelId="{708955A3-345A-46C3-87B4-01555C31A636}" type="presOf" srcId="{3A34BFC1-A52B-409B-864B-5B513C8209DC}" destId="{9BBA5CF5-208E-479E-9705-56622C50BF6E}" srcOrd="0" destOrd="0" presId="urn:microsoft.com/office/officeart/2005/8/layout/vList2"/>
    <dgm:cxn modelId="{5B9C0F39-79C7-4A13-A7CB-7DFB049022B2}" type="presOf" srcId="{F15CE928-B70D-417E-9533-10ED74DCDF36}" destId="{FFBEF450-3B24-46A9-8E2A-00700BF7644B}" srcOrd="0" destOrd="1" presId="urn:microsoft.com/office/officeart/2005/8/layout/vList2"/>
    <dgm:cxn modelId="{CE7723D9-902A-44F4-8681-B553A49EAB65}" type="presOf" srcId="{53DAB455-0EE8-4718-87B0-DB5301029F8A}" destId="{FFBEF450-3B24-46A9-8E2A-00700BF7644B}" srcOrd="0" destOrd="6" presId="urn:microsoft.com/office/officeart/2005/8/layout/vList2"/>
    <dgm:cxn modelId="{93AABCCC-20DC-40EE-8E03-527E7762BB8D}" type="presOf" srcId="{ADB75B31-4D5B-4930-BCEC-AAC8472B5743}" destId="{FFBEF450-3B24-46A9-8E2A-00700BF7644B}" srcOrd="0" destOrd="0" presId="urn:microsoft.com/office/officeart/2005/8/layout/vList2"/>
    <dgm:cxn modelId="{1A4FEC1F-B800-46C4-890F-ECDCD29D9DDF}" srcId="{3A34BFC1-A52B-409B-864B-5B513C8209DC}" destId="{67060AFB-637F-4583-BA0B-EA8CAD8BA1A7}" srcOrd="0" destOrd="0" parTransId="{F0F677F1-2492-4606-A660-6E440AD798D1}" sibTransId="{80C2ADE5-469A-4838-B833-A7865744D17A}"/>
    <dgm:cxn modelId="{861524C0-7FC4-440F-8B18-5F06DFD49EEB}" type="presOf" srcId="{0959A7CE-3558-48C8-A38B-9AF292559A5C}" destId="{FFBEF450-3B24-46A9-8E2A-00700BF7644B}" srcOrd="0" destOrd="4" presId="urn:microsoft.com/office/officeart/2005/8/layout/vList2"/>
    <dgm:cxn modelId="{ADFAB856-0F18-4CF1-9128-7E8629C4A771}" srcId="{67060AFB-637F-4583-BA0B-EA8CAD8BA1A7}" destId="{53DAB455-0EE8-4718-87B0-DB5301029F8A}" srcOrd="6" destOrd="0" parTransId="{0F7F7ECB-FD3C-4222-A24F-DC4EB2112546}" sibTransId="{11E7586F-E965-4D6A-84AC-DB5355B6C5D5}"/>
    <dgm:cxn modelId="{5747A3DA-13EE-4DF1-9BB4-87894A77846D}" type="presOf" srcId="{62EFDF64-4C15-408F-8BE4-8AF6197A2F88}" destId="{FFBEF450-3B24-46A9-8E2A-00700BF7644B}" srcOrd="0" destOrd="2" presId="urn:microsoft.com/office/officeart/2005/8/layout/vList2"/>
    <dgm:cxn modelId="{73C2C06D-BF89-48E7-9956-513A8523BB97}" type="presOf" srcId="{134757FF-13D7-43CF-94AE-3FDA33407FC6}" destId="{FFBEF450-3B24-46A9-8E2A-00700BF7644B}" srcOrd="0" destOrd="3" presId="urn:microsoft.com/office/officeart/2005/8/layout/vList2"/>
    <dgm:cxn modelId="{A411135E-208D-4195-9D7F-3A5ECAE74C1F}" type="presOf" srcId="{67060AFB-637F-4583-BA0B-EA8CAD8BA1A7}" destId="{10E5BF38-0E80-4A6E-895C-5BA02B7FAB72}" srcOrd="0" destOrd="0" presId="urn:microsoft.com/office/officeart/2005/8/layout/vList2"/>
    <dgm:cxn modelId="{3B6D5E26-5218-4EDF-9F62-020092051ECB}" srcId="{67060AFB-637F-4583-BA0B-EA8CAD8BA1A7}" destId="{45025477-6B0C-4A79-A8B3-D7C1F6952EBB}" srcOrd="5" destOrd="0" parTransId="{4239ACF8-791C-403B-B84A-1B7682D321E0}" sibTransId="{E745ECB3-8D0A-40BD-BD00-5823CFE690CD}"/>
    <dgm:cxn modelId="{7FE01A6C-5D5B-4B69-B759-4D6008FD771E}" srcId="{67060AFB-637F-4583-BA0B-EA8CAD8BA1A7}" destId="{0959A7CE-3558-48C8-A38B-9AF292559A5C}" srcOrd="4" destOrd="0" parTransId="{158812E9-B069-4548-BCA4-A122787CC031}" sibTransId="{453DB1BA-8037-4238-A4A2-81FCAB2ECE6F}"/>
    <dgm:cxn modelId="{2640991D-E054-4868-BAD9-9179BC266C04}" type="presOf" srcId="{738DAAB8-F02F-4EAF-93D7-EECFC2E09119}" destId="{FFBEF450-3B24-46A9-8E2A-00700BF7644B}" srcOrd="0" destOrd="7" presId="urn:microsoft.com/office/officeart/2005/8/layout/vList2"/>
    <dgm:cxn modelId="{D8905068-878C-4D91-A35A-4FA34391247B}" srcId="{67060AFB-637F-4583-BA0B-EA8CAD8BA1A7}" destId="{ADB75B31-4D5B-4930-BCEC-AAC8472B5743}" srcOrd="0" destOrd="0" parTransId="{39F8C8BC-7A9A-4A05-8EAF-092F385F16AA}" sibTransId="{D27DF64B-9076-4017-A7E6-50B403B92D06}"/>
    <dgm:cxn modelId="{D390D102-9BB8-4AE4-8121-441FF8506977}" type="presParOf" srcId="{9BBA5CF5-208E-479E-9705-56622C50BF6E}" destId="{10E5BF38-0E80-4A6E-895C-5BA02B7FAB72}" srcOrd="0" destOrd="0" presId="urn:microsoft.com/office/officeart/2005/8/layout/vList2"/>
    <dgm:cxn modelId="{02AD09C8-1293-4991-BB0D-A17E1819239C}" type="presParOf" srcId="{9BBA5CF5-208E-479E-9705-56622C50BF6E}" destId="{FFBEF450-3B24-46A9-8E2A-00700BF7644B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3A34BFC1-A52B-409B-864B-5B513C8209DC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67060AFB-637F-4583-BA0B-EA8CAD8BA1A7}">
      <dgm:prSet phldrT="[Text]" custT="1"/>
      <dgm:spPr/>
      <dgm:t>
        <a:bodyPr/>
        <a:lstStyle/>
        <a:p>
          <a:pPr rtl="1"/>
          <a:r>
            <a:rPr lang="en-US" sz="3200" dirty="0" smtClean="0"/>
            <a:t>Discussion Pitfalls </a:t>
          </a:r>
          <a:endParaRPr lang="ar-SA" sz="1500" dirty="0"/>
        </a:p>
      </dgm:t>
    </dgm:pt>
    <dgm:pt modelId="{F0F677F1-2492-4606-A660-6E440AD798D1}" type="parTrans" cxnId="{1A4FEC1F-B800-46C4-890F-ECDCD29D9DDF}">
      <dgm:prSet/>
      <dgm:spPr/>
      <dgm:t>
        <a:bodyPr/>
        <a:lstStyle/>
        <a:p>
          <a:pPr rtl="1"/>
          <a:endParaRPr lang="ar-SA"/>
        </a:p>
      </dgm:t>
    </dgm:pt>
    <dgm:pt modelId="{80C2ADE5-469A-4838-B833-A7865744D17A}" type="sibTrans" cxnId="{1A4FEC1F-B800-46C4-890F-ECDCD29D9DDF}">
      <dgm:prSet/>
      <dgm:spPr/>
      <dgm:t>
        <a:bodyPr/>
        <a:lstStyle/>
        <a:p>
          <a:pPr rtl="1"/>
          <a:endParaRPr lang="ar-SA"/>
        </a:p>
      </dgm:t>
    </dgm:pt>
    <dgm:pt modelId="{ADB75B31-4D5B-4930-BCEC-AAC8472B5743}">
      <dgm:prSet custT="1"/>
      <dgm:spPr/>
      <dgm:t>
        <a:bodyPr/>
        <a:lstStyle/>
        <a:p>
          <a:pPr algn="just" rtl="0"/>
          <a:r>
            <a:rPr lang="en-US" sz="2000" dirty="0" smtClean="0"/>
            <a:t> Including </a:t>
          </a:r>
          <a:r>
            <a:rPr lang="en-US" sz="2000" b="1" dirty="0" smtClean="0"/>
            <a:t>too much information (wordy </a:t>
          </a:r>
          <a:r>
            <a:rPr lang="en-US" sz="2000" dirty="0" smtClean="0"/>
            <a:t>arguments, not focused, meandering, </a:t>
          </a:r>
          <a:r>
            <a:rPr lang="en-US" sz="2000" smtClean="0"/>
            <a:t>etc.).</a:t>
          </a:r>
        </a:p>
      </dgm:t>
    </dgm:pt>
    <dgm:pt modelId="{39F8C8BC-7A9A-4A05-8EAF-092F385F16AA}" type="parTrans" cxnId="{D8905068-878C-4D91-A35A-4FA34391247B}">
      <dgm:prSet/>
      <dgm:spPr/>
      <dgm:t>
        <a:bodyPr/>
        <a:lstStyle/>
        <a:p>
          <a:pPr rtl="1"/>
          <a:endParaRPr lang="ar-EG"/>
        </a:p>
      </dgm:t>
    </dgm:pt>
    <dgm:pt modelId="{D27DF64B-9076-4017-A7E6-50B403B92D06}" type="sibTrans" cxnId="{D8905068-878C-4D91-A35A-4FA34391247B}">
      <dgm:prSet/>
      <dgm:spPr/>
      <dgm:t>
        <a:bodyPr/>
        <a:lstStyle/>
        <a:p>
          <a:pPr rtl="1"/>
          <a:endParaRPr lang="ar-EG"/>
        </a:p>
      </dgm:t>
    </dgm:pt>
    <dgm:pt modelId="{62EFDF64-4C15-408F-8BE4-8AF6197A2F88}">
      <dgm:prSet custT="1"/>
      <dgm:spPr/>
      <dgm:t>
        <a:bodyPr/>
        <a:lstStyle/>
        <a:p>
          <a:pPr algn="l" rtl="0"/>
          <a:endParaRPr lang="en-US" sz="2000" dirty="0" smtClean="0"/>
        </a:p>
      </dgm:t>
    </dgm:pt>
    <dgm:pt modelId="{858E3C78-EE9D-4A6F-831D-B7BFCEA7AF42}" type="parTrans" cxnId="{1CD1194B-BFFD-4236-A906-0048BA687278}">
      <dgm:prSet/>
      <dgm:spPr/>
      <dgm:t>
        <a:bodyPr/>
        <a:lstStyle/>
        <a:p>
          <a:pPr rtl="1"/>
          <a:endParaRPr lang="ar-EG"/>
        </a:p>
      </dgm:t>
    </dgm:pt>
    <dgm:pt modelId="{765670D2-CB97-4074-9911-540078A2F268}" type="sibTrans" cxnId="{1CD1194B-BFFD-4236-A906-0048BA687278}">
      <dgm:prSet/>
      <dgm:spPr/>
      <dgm:t>
        <a:bodyPr/>
        <a:lstStyle/>
        <a:p>
          <a:pPr rtl="1"/>
          <a:endParaRPr lang="ar-EG"/>
        </a:p>
      </dgm:t>
    </dgm:pt>
    <dgm:pt modelId="{738DAAB8-F02F-4EAF-93D7-EECFC2E09119}">
      <dgm:prSet custT="1"/>
      <dgm:spPr/>
      <dgm:t>
        <a:bodyPr/>
        <a:lstStyle/>
        <a:p>
          <a:pPr algn="l" rtl="0"/>
          <a:endParaRPr lang="ar-EG" sz="2000" dirty="0"/>
        </a:p>
      </dgm:t>
    </dgm:pt>
    <dgm:pt modelId="{3EA6A8D0-E623-49C1-8186-A4CCD62FFC09}" type="parTrans" cxnId="{D6B9111E-3012-4161-85B9-F9BEFEDE2920}">
      <dgm:prSet/>
      <dgm:spPr/>
      <dgm:t>
        <a:bodyPr/>
        <a:lstStyle/>
        <a:p>
          <a:pPr rtl="1"/>
          <a:endParaRPr lang="ar-EG"/>
        </a:p>
      </dgm:t>
    </dgm:pt>
    <dgm:pt modelId="{628991D0-50F7-4B60-81A8-F7DA05CC09E6}" type="sibTrans" cxnId="{D6B9111E-3012-4161-85B9-F9BEFEDE2920}">
      <dgm:prSet/>
      <dgm:spPr/>
      <dgm:t>
        <a:bodyPr/>
        <a:lstStyle/>
        <a:p>
          <a:pPr rtl="1"/>
          <a:endParaRPr lang="ar-EG"/>
        </a:p>
      </dgm:t>
    </dgm:pt>
    <dgm:pt modelId="{E0D6BB1E-DB2E-46AD-868C-682833319D2F}">
      <dgm:prSet custT="1"/>
      <dgm:spPr/>
      <dgm:t>
        <a:bodyPr/>
        <a:lstStyle/>
        <a:p>
          <a:pPr algn="l" rtl="0"/>
          <a:endParaRPr lang="ar-EG" sz="2000" dirty="0"/>
        </a:p>
      </dgm:t>
    </dgm:pt>
    <dgm:pt modelId="{6AB2C95D-69D1-4B6E-82E2-4AAC855115B6}" type="parTrans" cxnId="{9B623E11-D6C3-4AF8-9D31-445876E3578C}">
      <dgm:prSet/>
      <dgm:spPr/>
      <dgm:t>
        <a:bodyPr/>
        <a:lstStyle/>
        <a:p>
          <a:pPr rtl="1"/>
          <a:endParaRPr lang="ar-EG"/>
        </a:p>
      </dgm:t>
    </dgm:pt>
    <dgm:pt modelId="{3B2992C7-A86C-4688-A5F1-10CB96B81E7F}" type="sibTrans" cxnId="{9B623E11-D6C3-4AF8-9D31-445876E3578C}">
      <dgm:prSet/>
      <dgm:spPr/>
      <dgm:t>
        <a:bodyPr/>
        <a:lstStyle/>
        <a:p>
          <a:pPr rtl="1"/>
          <a:endParaRPr lang="ar-EG"/>
        </a:p>
      </dgm:t>
    </dgm:pt>
    <dgm:pt modelId="{5CF07AE3-BCD7-4CEC-8980-48A7494D3D13}">
      <dgm:prSet custT="1"/>
      <dgm:spPr/>
      <dgm:t>
        <a:bodyPr/>
        <a:lstStyle/>
        <a:p>
          <a:pPr algn="just" rtl="0"/>
          <a:r>
            <a:rPr lang="en-US" sz="2000" dirty="0" smtClean="0"/>
            <a:t>Failure to follow arguments: set up in the introduction.</a:t>
          </a:r>
        </a:p>
      </dgm:t>
    </dgm:pt>
    <dgm:pt modelId="{9C91CEED-DCD5-4B38-B133-FCAF4B668B1F}" type="sibTrans" cxnId="{676E6F92-D3F5-4615-9B77-38D755D8EBCC}">
      <dgm:prSet/>
      <dgm:spPr/>
      <dgm:t>
        <a:bodyPr/>
        <a:lstStyle/>
        <a:p>
          <a:pPr rtl="1"/>
          <a:endParaRPr lang="ar-EG"/>
        </a:p>
      </dgm:t>
    </dgm:pt>
    <dgm:pt modelId="{64722AD6-FD2B-4E2E-8B27-59FCC9132074}" type="parTrans" cxnId="{676E6F92-D3F5-4615-9B77-38D755D8EBCC}">
      <dgm:prSet/>
      <dgm:spPr/>
      <dgm:t>
        <a:bodyPr/>
        <a:lstStyle/>
        <a:p>
          <a:pPr rtl="1"/>
          <a:endParaRPr lang="ar-EG"/>
        </a:p>
      </dgm:t>
    </dgm:pt>
    <dgm:pt modelId="{1BBB9E21-F18C-4081-AD81-D7BEB04C1DB0}">
      <dgm:prSet custT="1"/>
      <dgm:spPr/>
      <dgm:t>
        <a:bodyPr/>
        <a:lstStyle/>
        <a:p>
          <a:pPr algn="just" rtl="0"/>
          <a:r>
            <a:rPr lang="en-US" sz="2000" dirty="0" smtClean="0"/>
            <a:t>Failure to focus on the current results.</a:t>
          </a:r>
        </a:p>
      </dgm:t>
    </dgm:pt>
    <dgm:pt modelId="{14E6F4BF-84B9-4BA2-B3E7-0EF48E267E5B}" type="parTrans" cxnId="{64ED306F-32CE-4E9D-A34B-AE3DB06FE2D9}">
      <dgm:prSet/>
      <dgm:spPr/>
      <dgm:t>
        <a:bodyPr/>
        <a:lstStyle/>
        <a:p>
          <a:endParaRPr lang="en-US"/>
        </a:p>
      </dgm:t>
    </dgm:pt>
    <dgm:pt modelId="{2BE47826-83BC-4A6E-9ED5-17219722EB7D}" type="sibTrans" cxnId="{64ED306F-32CE-4E9D-A34B-AE3DB06FE2D9}">
      <dgm:prSet/>
      <dgm:spPr/>
      <dgm:t>
        <a:bodyPr/>
        <a:lstStyle/>
        <a:p>
          <a:endParaRPr lang="en-US"/>
        </a:p>
      </dgm:t>
    </dgm:pt>
    <dgm:pt modelId="{9F7F3678-E8D4-4187-9313-FCE5FC75120B}">
      <dgm:prSet custT="1"/>
      <dgm:spPr/>
      <dgm:t>
        <a:bodyPr/>
        <a:lstStyle/>
        <a:p>
          <a:pPr algn="just" rtl="0"/>
          <a:r>
            <a:rPr lang="en-US" sz="2000" b="1" dirty="0" smtClean="0"/>
            <a:t>Speculating too much or not </a:t>
          </a:r>
          <a:r>
            <a:rPr lang="en-US" sz="2000" dirty="0" smtClean="0"/>
            <a:t>enough.</a:t>
          </a:r>
        </a:p>
      </dgm:t>
    </dgm:pt>
    <dgm:pt modelId="{1D7CEEA6-2035-488C-8A2B-2A9DE7372141}" type="parTrans" cxnId="{5D67B3D5-1018-4457-AFC0-EBCAA8753E2A}">
      <dgm:prSet/>
      <dgm:spPr/>
      <dgm:t>
        <a:bodyPr/>
        <a:lstStyle/>
        <a:p>
          <a:endParaRPr lang="en-US"/>
        </a:p>
      </dgm:t>
    </dgm:pt>
    <dgm:pt modelId="{32A9BB55-5289-4D8C-87F9-603CB59185AD}" type="sibTrans" cxnId="{5D67B3D5-1018-4457-AFC0-EBCAA8753E2A}">
      <dgm:prSet/>
      <dgm:spPr/>
      <dgm:t>
        <a:bodyPr/>
        <a:lstStyle/>
        <a:p>
          <a:endParaRPr lang="en-US"/>
        </a:p>
      </dgm:t>
    </dgm:pt>
    <dgm:pt modelId="{762DB965-B690-49E6-9984-B92865E81858}">
      <dgm:prSet custT="1"/>
      <dgm:spPr/>
      <dgm:t>
        <a:bodyPr/>
        <a:lstStyle/>
        <a:p>
          <a:pPr algn="just" rtl="0"/>
          <a:r>
            <a:rPr lang="en-US" sz="2000" dirty="0" smtClean="0"/>
            <a:t>Improper  tense (Discussion largely in present tense).</a:t>
          </a:r>
        </a:p>
      </dgm:t>
    </dgm:pt>
    <dgm:pt modelId="{F6F7BBDD-ACE7-4A47-A790-C622864B1B4A}" type="parTrans" cxnId="{3E37E80D-ECAC-44AF-82C4-FEDFBD5DB4F7}">
      <dgm:prSet/>
      <dgm:spPr/>
      <dgm:t>
        <a:bodyPr/>
        <a:lstStyle/>
        <a:p>
          <a:pPr rtl="1"/>
          <a:endParaRPr lang="ar-EG"/>
        </a:p>
      </dgm:t>
    </dgm:pt>
    <dgm:pt modelId="{C004FBFF-488C-4256-813A-487ADFC8628A}" type="sibTrans" cxnId="{3E37E80D-ECAC-44AF-82C4-FEDFBD5DB4F7}">
      <dgm:prSet/>
      <dgm:spPr/>
      <dgm:t>
        <a:bodyPr/>
        <a:lstStyle/>
        <a:p>
          <a:pPr rtl="1"/>
          <a:endParaRPr lang="ar-EG"/>
        </a:p>
      </dgm:t>
    </dgm:pt>
    <dgm:pt modelId="{48630AFE-81C8-4B64-8441-B8D5D25A1C90}">
      <dgm:prSet custT="1"/>
      <dgm:spPr/>
      <dgm:t>
        <a:bodyPr/>
        <a:lstStyle/>
        <a:p>
          <a:pPr algn="just" rtl="0"/>
          <a:r>
            <a:rPr lang="en-US" sz="2000" b="1" dirty="0" smtClean="0">
              <a:solidFill>
                <a:srgbClr val="FF0000"/>
              </a:solidFill>
            </a:rPr>
            <a:t>Hedging excessively</a:t>
          </a:r>
          <a:endParaRPr lang="ar-SA" sz="2000" b="1" dirty="0">
            <a:solidFill>
              <a:srgbClr val="FF0000"/>
            </a:solidFill>
          </a:endParaRPr>
        </a:p>
      </dgm:t>
    </dgm:pt>
    <dgm:pt modelId="{5F77B8D8-B111-44CA-A24D-3E4A5262F577}" type="parTrans" cxnId="{9A6A5C13-E510-434C-8813-620EBA42A263}">
      <dgm:prSet/>
      <dgm:spPr/>
      <dgm:t>
        <a:bodyPr/>
        <a:lstStyle/>
        <a:p>
          <a:pPr rtl="1"/>
          <a:endParaRPr lang="ar-EG"/>
        </a:p>
      </dgm:t>
    </dgm:pt>
    <dgm:pt modelId="{D12E3A64-D8CF-436F-98E6-254F2CA2408A}" type="sibTrans" cxnId="{9A6A5C13-E510-434C-8813-620EBA42A263}">
      <dgm:prSet/>
      <dgm:spPr/>
      <dgm:t>
        <a:bodyPr/>
        <a:lstStyle/>
        <a:p>
          <a:pPr rtl="1"/>
          <a:endParaRPr lang="ar-EG"/>
        </a:p>
      </dgm:t>
    </dgm:pt>
    <dgm:pt modelId="{3FE5D185-1CD3-44B4-AB8F-279752DDBAA0}">
      <dgm:prSet custT="1"/>
      <dgm:spPr/>
      <dgm:t>
        <a:bodyPr/>
        <a:lstStyle/>
        <a:p>
          <a:pPr algn="l" rtl="0"/>
          <a:endParaRPr lang="ar-EG" sz="2000" dirty="0" smtClean="0"/>
        </a:p>
      </dgm:t>
    </dgm:pt>
    <dgm:pt modelId="{E26C4FAD-391E-44BF-946F-B302E951C80D}" type="parTrans" cxnId="{FBCFDD0D-39A6-4FAF-BAA0-983361B2E7CB}">
      <dgm:prSet/>
      <dgm:spPr/>
      <dgm:t>
        <a:bodyPr/>
        <a:lstStyle/>
        <a:p>
          <a:endParaRPr lang="en-US"/>
        </a:p>
      </dgm:t>
    </dgm:pt>
    <dgm:pt modelId="{A8B2E513-4FE8-4744-A4DD-1A81C8E51D8A}" type="sibTrans" cxnId="{FBCFDD0D-39A6-4FAF-BAA0-983361B2E7CB}">
      <dgm:prSet/>
      <dgm:spPr/>
      <dgm:t>
        <a:bodyPr/>
        <a:lstStyle/>
        <a:p>
          <a:endParaRPr lang="en-US"/>
        </a:p>
      </dgm:t>
    </dgm:pt>
    <dgm:pt modelId="{D7D458AE-24E2-4B91-9060-62998AB13892}" type="pres">
      <dgm:prSet presAssocID="{3A34BFC1-A52B-409B-864B-5B513C8209DC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0B321A37-7DDD-4231-9BC4-887BA09D6913}" type="pres">
      <dgm:prSet presAssocID="{67060AFB-637F-4583-BA0B-EA8CAD8BA1A7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CC4BA48-DFAC-4E10-834C-5EB483284707}" type="pres">
      <dgm:prSet presAssocID="{67060AFB-637F-4583-BA0B-EA8CAD8BA1A7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BCFDD0D-39A6-4FAF-BAA0-983361B2E7CB}" srcId="{67060AFB-637F-4583-BA0B-EA8CAD8BA1A7}" destId="{3FE5D185-1CD3-44B4-AB8F-279752DDBAA0}" srcOrd="6" destOrd="0" parTransId="{E26C4FAD-391E-44BF-946F-B302E951C80D}" sibTransId="{A8B2E513-4FE8-4744-A4DD-1A81C8E51D8A}"/>
    <dgm:cxn modelId="{883B698E-96C7-4F02-A0D9-5BD046FD988D}" type="presOf" srcId="{762DB965-B690-49E6-9984-B92865E81858}" destId="{BCC4BA48-DFAC-4E10-834C-5EB483284707}" srcOrd="0" destOrd="4" presId="urn:microsoft.com/office/officeart/2005/8/layout/vList2"/>
    <dgm:cxn modelId="{2EABB42E-9E5F-4931-9889-6A188AC524DC}" type="presOf" srcId="{1BBB9E21-F18C-4081-AD81-D7BEB04C1DB0}" destId="{BCC4BA48-DFAC-4E10-834C-5EB483284707}" srcOrd="0" destOrd="2" presId="urn:microsoft.com/office/officeart/2005/8/layout/vList2"/>
    <dgm:cxn modelId="{9B623E11-D6C3-4AF8-9D31-445876E3578C}" srcId="{67060AFB-637F-4583-BA0B-EA8CAD8BA1A7}" destId="{E0D6BB1E-DB2E-46AD-868C-682833319D2F}" srcOrd="7" destOrd="0" parTransId="{6AB2C95D-69D1-4B6E-82E2-4AAC855115B6}" sibTransId="{3B2992C7-A86C-4688-A5F1-10CB96B81E7F}"/>
    <dgm:cxn modelId="{676E6F92-D3F5-4615-9B77-38D755D8EBCC}" srcId="{67060AFB-637F-4583-BA0B-EA8CAD8BA1A7}" destId="{5CF07AE3-BCD7-4CEC-8980-48A7494D3D13}" srcOrd="1" destOrd="0" parTransId="{64722AD6-FD2B-4E2E-8B27-59FCC9132074}" sibTransId="{9C91CEED-DCD5-4B38-B133-FCAF4B668B1F}"/>
    <dgm:cxn modelId="{ADCA610C-1CE1-4ADE-B270-C00AFFCD49DA}" type="presOf" srcId="{67060AFB-637F-4583-BA0B-EA8CAD8BA1A7}" destId="{0B321A37-7DDD-4231-9BC4-887BA09D6913}" srcOrd="0" destOrd="0" presId="urn:microsoft.com/office/officeart/2005/8/layout/vList2"/>
    <dgm:cxn modelId="{1A4FEC1F-B800-46C4-890F-ECDCD29D9DDF}" srcId="{3A34BFC1-A52B-409B-864B-5B513C8209DC}" destId="{67060AFB-637F-4583-BA0B-EA8CAD8BA1A7}" srcOrd="0" destOrd="0" parTransId="{F0F677F1-2492-4606-A660-6E440AD798D1}" sibTransId="{80C2ADE5-469A-4838-B833-A7865744D17A}"/>
    <dgm:cxn modelId="{3E37E80D-ECAC-44AF-82C4-FEDFBD5DB4F7}" srcId="{67060AFB-637F-4583-BA0B-EA8CAD8BA1A7}" destId="{762DB965-B690-49E6-9984-B92865E81858}" srcOrd="4" destOrd="0" parTransId="{F6F7BBDD-ACE7-4A47-A790-C622864B1B4A}" sibTransId="{C004FBFF-488C-4256-813A-487ADFC8628A}"/>
    <dgm:cxn modelId="{15AC4786-60F6-4CDB-83E6-FE5DCB11E51C}" type="presOf" srcId="{48630AFE-81C8-4B64-8441-B8D5D25A1C90}" destId="{BCC4BA48-DFAC-4E10-834C-5EB483284707}" srcOrd="0" destOrd="5" presId="urn:microsoft.com/office/officeart/2005/8/layout/vList2"/>
    <dgm:cxn modelId="{5D67B3D5-1018-4457-AFC0-EBCAA8753E2A}" srcId="{67060AFB-637F-4583-BA0B-EA8CAD8BA1A7}" destId="{9F7F3678-E8D4-4187-9313-FCE5FC75120B}" srcOrd="3" destOrd="0" parTransId="{1D7CEEA6-2035-488C-8A2B-2A9DE7372141}" sibTransId="{32A9BB55-5289-4D8C-87F9-603CB59185AD}"/>
    <dgm:cxn modelId="{126D4A8E-1210-4282-ACB8-4965B86B7F86}" type="presOf" srcId="{62EFDF64-4C15-408F-8BE4-8AF6197A2F88}" destId="{BCC4BA48-DFAC-4E10-834C-5EB483284707}" srcOrd="0" destOrd="8" presId="urn:microsoft.com/office/officeart/2005/8/layout/vList2"/>
    <dgm:cxn modelId="{64ED306F-32CE-4E9D-A34B-AE3DB06FE2D9}" srcId="{67060AFB-637F-4583-BA0B-EA8CAD8BA1A7}" destId="{1BBB9E21-F18C-4081-AD81-D7BEB04C1DB0}" srcOrd="2" destOrd="0" parTransId="{14E6F4BF-84B9-4BA2-B3E7-0EF48E267E5B}" sibTransId="{2BE47826-83BC-4A6E-9ED5-17219722EB7D}"/>
    <dgm:cxn modelId="{6FB3C8C6-D740-4AA9-B67A-7E86CC0B607E}" type="presOf" srcId="{738DAAB8-F02F-4EAF-93D7-EECFC2E09119}" destId="{BCC4BA48-DFAC-4E10-834C-5EB483284707}" srcOrd="0" destOrd="9" presId="urn:microsoft.com/office/officeart/2005/8/layout/vList2"/>
    <dgm:cxn modelId="{C1CCCFD3-6F37-48B8-9C1A-80217CF42FDE}" type="presOf" srcId="{3A34BFC1-A52B-409B-864B-5B513C8209DC}" destId="{D7D458AE-24E2-4B91-9060-62998AB13892}" srcOrd="0" destOrd="0" presId="urn:microsoft.com/office/officeart/2005/8/layout/vList2"/>
    <dgm:cxn modelId="{9A6A5C13-E510-434C-8813-620EBA42A263}" srcId="{67060AFB-637F-4583-BA0B-EA8CAD8BA1A7}" destId="{48630AFE-81C8-4B64-8441-B8D5D25A1C90}" srcOrd="5" destOrd="0" parTransId="{5F77B8D8-B111-44CA-A24D-3E4A5262F577}" sibTransId="{D12E3A64-D8CF-436F-98E6-254F2CA2408A}"/>
    <dgm:cxn modelId="{AE3AF608-BC57-417D-922D-D7F08FA38384}" type="presOf" srcId="{9F7F3678-E8D4-4187-9313-FCE5FC75120B}" destId="{BCC4BA48-DFAC-4E10-834C-5EB483284707}" srcOrd="0" destOrd="3" presId="urn:microsoft.com/office/officeart/2005/8/layout/vList2"/>
    <dgm:cxn modelId="{D8905068-878C-4D91-A35A-4FA34391247B}" srcId="{67060AFB-637F-4583-BA0B-EA8CAD8BA1A7}" destId="{ADB75B31-4D5B-4930-BCEC-AAC8472B5743}" srcOrd="0" destOrd="0" parTransId="{39F8C8BC-7A9A-4A05-8EAF-092F385F16AA}" sibTransId="{D27DF64B-9076-4017-A7E6-50B403B92D06}"/>
    <dgm:cxn modelId="{A120CE3C-A0C2-45A2-B92B-555E778D66AD}" type="presOf" srcId="{E0D6BB1E-DB2E-46AD-868C-682833319D2F}" destId="{BCC4BA48-DFAC-4E10-834C-5EB483284707}" srcOrd="0" destOrd="7" presId="urn:microsoft.com/office/officeart/2005/8/layout/vList2"/>
    <dgm:cxn modelId="{D6B9111E-3012-4161-85B9-F9BEFEDE2920}" srcId="{67060AFB-637F-4583-BA0B-EA8CAD8BA1A7}" destId="{738DAAB8-F02F-4EAF-93D7-EECFC2E09119}" srcOrd="9" destOrd="0" parTransId="{3EA6A8D0-E623-49C1-8186-A4CCD62FFC09}" sibTransId="{628991D0-50F7-4B60-81A8-F7DA05CC09E6}"/>
    <dgm:cxn modelId="{21B54750-B6D8-4D5F-8BA5-9051BF1BDBB3}" type="presOf" srcId="{ADB75B31-4D5B-4930-BCEC-AAC8472B5743}" destId="{BCC4BA48-DFAC-4E10-834C-5EB483284707}" srcOrd="0" destOrd="0" presId="urn:microsoft.com/office/officeart/2005/8/layout/vList2"/>
    <dgm:cxn modelId="{1CD1194B-BFFD-4236-A906-0048BA687278}" srcId="{67060AFB-637F-4583-BA0B-EA8CAD8BA1A7}" destId="{62EFDF64-4C15-408F-8BE4-8AF6197A2F88}" srcOrd="8" destOrd="0" parTransId="{858E3C78-EE9D-4A6F-831D-B7BFCEA7AF42}" sibTransId="{765670D2-CB97-4074-9911-540078A2F268}"/>
    <dgm:cxn modelId="{A27B1321-5391-409B-95C3-B319936BF4E4}" type="presOf" srcId="{3FE5D185-1CD3-44B4-AB8F-279752DDBAA0}" destId="{BCC4BA48-DFAC-4E10-834C-5EB483284707}" srcOrd="0" destOrd="6" presId="urn:microsoft.com/office/officeart/2005/8/layout/vList2"/>
    <dgm:cxn modelId="{4EF625D8-FB5B-482D-989D-8894B78C87E2}" type="presOf" srcId="{5CF07AE3-BCD7-4CEC-8980-48A7494D3D13}" destId="{BCC4BA48-DFAC-4E10-834C-5EB483284707}" srcOrd="0" destOrd="1" presId="urn:microsoft.com/office/officeart/2005/8/layout/vList2"/>
    <dgm:cxn modelId="{4E3FD790-A832-4CCE-B21C-BBA7924B45A4}" type="presParOf" srcId="{D7D458AE-24E2-4B91-9060-62998AB13892}" destId="{0B321A37-7DDD-4231-9BC4-887BA09D6913}" srcOrd="0" destOrd="0" presId="urn:microsoft.com/office/officeart/2005/8/layout/vList2"/>
    <dgm:cxn modelId="{4A66B470-6E00-4C02-ACDE-3E4AD5F3CB57}" type="presParOf" srcId="{D7D458AE-24E2-4B91-9060-62998AB13892}" destId="{BCC4BA48-DFAC-4E10-834C-5EB483284707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4206099-0D4D-4EF4-BF18-0E887FF7B12F}" type="doc">
      <dgm:prSet loTypeId="urn:microsoft.com/office/officeart/2005/8/layout/hList7#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3268B1EF-B429-4031-9CA8-94B84136275E}">
      <dgm:prSet phldrT="[Text]" custT="1"/>
      <dgm:spPr>
        <a:solidFill>
          <a:srgbClr val="00B050"/>
        </a:solidFill>
      </dgm:spPr>
      <dgm:t>
        <a:bodyPr/>
        <a:lstStyle/>
        <a:p>
          <a:pPr rtl="1"/>
          <a:r>
            <a:rPr lang="en-US" sz="4800" dirty="0" smtClean="0"/>
            <a:t>Statistics </a:t>
          </a:r>
          <a:r>
            <a:rPr lang="en-US" sz="6500" dirty="0" smtClean="0"/>
            <a:t> </a:t>
          </a:r>
          <a:endParaRPr lang="ar-SA" sz="6500" dirty="0"/>
        </a:p>
      </dgm:t>
    </dgm:pt>
    <dgm:pt modelId="{82080434-E3E0-4E09-96C7-E707A1CA4ACB}" type="parTrans" cxnId="{7F92EBD6-F93D-4628-B7F5-85B6E2873918}">
      <dgm:prSet/>
      <dgm:spPr/>
      <dgm:t>
        <a:bodyPr/>
        <a:lstStyle/>
        <a:p>
          <a:pPr rtl="1"/>
          <a:endParaRPr lang="ar-SA"/>
        </a:p>
      </dgm:t>
    </dgm:pt>
    <dgm:pt modelId="{390ADE0A-2F50-47B0-81E7-7CF63EECB85B}" type="sibTrans" cxnId="{7F92EBD6-F93D-4628-B7F5-85B6E2873918}">
      <dgm:prSet/>
      <dgm:spPr/>
      <dgm:t>
        <a:bodyPr/>
        <a:lstStyle/>
        <a:p>
          <a:pPr rtl="1"/>
          <a:endParaRPr lang="ar-SA"/>
        </a:p>
      </dgm:t>
    </dgm:pt>
    <dgm:pt modelId="{CB93D0A6-D172-4722-BA85-A8FB4940E059}">
      <dgm:prSet phldrT="[Text]" custT="1"/>
      <dgm:spPr/>
      <dgm:t>
        <a:bodyPr/>
        <a:lstStyle/>
        <a:p>
          <a:pPr rtl="1"/>
          <a:r>
            <a:rPr lang="en-US" sz="4400" dirty="0" smtClean="0"/>
            <a:t>Biostatistics</a:t>
          </a:r>
          <a:endParaRPr lang="ar-SA" sz="6500" dirty="0"/>
        </a:p>
      </dgm:t>
    </dgm:pt>
    <dgm:pt modelId="{8519756C-F98A-4BC0-AA0D-FC14E170F001}" type="parTrans" cxnId="{7564C1C2-C53F-4599-9C5A-F38730E13343}">
      <dgm:prSet/>
      <dgm:spPr/>
      <dgm:t>
        <a:bodyPr/>
        <a:lstStyle/>
        <a:p>
          <a:pPr rtl="1"/>
          <a:endParaRPr lang="ar-SA"/>
        </a:p>
      </dgm:t>
    </dgm:pt>
    <dgm:pt modelId="{E9706F3C-3E06-4DF6-96BE-D83EA1630CE4}" type="sibTrans" cxnId="{7564C1C2-C53F-4599-9C5A-F38730E13343}">
      <dgm:prSet/>
      <dgm:spPr/>
      <dgm:t>
        <a:bodyPr/>
        <a:lstStyle/>
        <a:p>
          <a:pPr rtl="1"/>
          <a:endParaRPr lang="ar-SA"/>
        </a:p>
      </dgm:t>
    </dgm:pt>
    <dgm:pt modelId="{BB90C335-23EA-4C83-A892-0D3AD2994DFD}" type="pres">
      <dgm:prSet presAssocID="{A4206099-0D4D-4EF4-BF18-0E887FF7B12F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F6833334-3E98-420B-B6A4-D2B6D36A091A}" type="pres">
      <dgm:prSet presAssocID="{A4206099-0D4D-4EF4-BF18-0E887FF7B12F}" presName="fgShape" presStyleLbl="fgShp" presStyleIdx="0" presStyleCnt="1"/>
      <dgm:spPr/>
    </dgm:pt>
    <dgm:pt modelId="{13634DDC-5F9B-4238-ACEE-3DD9683025B6}" type="pres">
      <dgm:prSet presAssocID="{A4206099-0D4D-4EF4-BF18-0E887FF7B12F}" presName="linComp" presStyleCnt="0"/>
      <dgm:spPr/>
    </dgm:pt>
    <dgm:pt modelId="{06B6BC72-EC88-4768-A9B3-771A0C06F600}" type="pres">
      <dgm:prSet presAssocID="{3268B1EF-B429-4031-9CA8-94B84136275E}" presName="compNode" presStyleCnt="0"/>
      <dgm:spPr/>
    </dgm:pt>
    <dgm:pt modelId="{DD3E75B2-C38B-4B3E-94B5-CD02C933329F}" type="pres">
      <dgm:prSet presAssocID="{3268B1EF-B429-4031-9CA8-94B84136275E}" presName="bkgdShape" presStyleLbl="node1" presStyleIdx="0" presStyleCnt="2"/>
      <dgm:spPr/>
      <dgm:t>
        <a:bodyPr/>
        <a:lstStyle/>
        <a:p>
          <a:endParaRPr lang="en-US"/>
        </a:p>
      </dgm:t>
    </dgm:pt>
    <dgm:pt modelId="{90434F7B-DD1F-430D-B4BD-A3A50FFB30CD}" type="pres">
      <dgm:prSet presAssocID="{3268B1EF-B429-4031-9CA8-94B84136275E}" presName="nodeTx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7E79A2F-17D5-41F9-A9DB-A280B1456C13}" type="pres">
      <dgm:prSet presAssocID="{3268B1EF-B429-4031-9CA8-94B84136275E}" presName="invisiNode" presStyleLbl="node1" presStyleIdx="0" presStyleCnt="2"/>
      <dgm:spPr/>
    </dgm:pt>
    <dgm:pt modelId="{2BD18994-8547-46F0-8241-FE8A7A0AE770}" type="pres">
      <dgm:prSet presAssocID="{3268B1EF-B429-4031-9CA8-94B84136275E}" presName="imagNode" presStyleLbl="fgImgPlace1" presStyleIdx="0" presStyleCnt="2"/>
      <dgm:spPr/>
    </dgm:pt>
    <dgm:pt modelId="{BDC15EB0-E71C-497C-825A-14EA9B22664C}" type="pres">
      <dgm:prSet presAssocID="{390ADE0A-2F50-47B0-81E7-7CF63EECB85B}" presName="sibTrans" presStyleLbl="sibTrans2D1" presStyleIdx="0" presStyleCnt="0"/>
      <dgm:spPr/>
      <dgm:t>
        <a:bodyPr/>
        <a:lstStyle/>
        <a:p>
          <a:endParaRPr lang="en-US"/>
        </a:p>
      </dgm:t>
    </dgm:pt>
    <dgm:pt modelId="{4D25D831-6A9A-494A-8C56-15F2064219C0}" type="pres">
      <dgm:prSet presAssocID="{CB93D0A6-D172-4722-BA85-A8FB4940E059}" presName="compNode" presStyleCnt="0"/>
      <dgm:spPr/>
    </dgm:pt>
    <dgm:pt modelId="{2B119254-01DA-415C-B93B-4609AB2B61D9}" type="pres">
      <dgm:prSet presAssocID="{CB93D0A6-D172-4722-BA85-A8FB4940E059}" presName="bkgdShape" presStyleLbl="node1" presStyleIdx="1" presStyleCnt="2"/>
      <dgm:spPr/>
      <dgm:t>
        <a:bodyPr/>
        <a:lstStyle/>
        <a:p>
          <a:endParaRPr lang="en-US"/>
        </a:p>
      </dgm:t>
    </dgm:pt>
    <dgm:pt modelId="{F4C9B340-12F1-4C7B-B177-33F0EBAF5003}" type="pres">
      <dgm:prSet presAssocID="{CB93D0A6-D172-4722-BA85-A8FB4940E059}" presName="nodeTx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FCE9782-821C-4C8C-BB77-F0B7A1F7E98A}" type="pres">
      <dgm:prSet presAssocID="{CB93D0A6-D172-4722-BA85-A8FB4940E059}" presName="invisiNode" presStyleLbl="node1" presStyleIdx="1" presStyleCnt="2"/>
      <dgm:spPr/>
    </dgm:pt>
    <dgm:pt modelId="{F2E4BCC7-2747-4594-9E77-179B0577C6BF}" type="pres">
      <dgm:prSet presAssocID="{CB93D0A6-D172-4722-BA85-A8FB4940E059}" presName="imagNode" presStyleLbl="fgImgPlace1" presStyleIdx="1" presStyleCnt="2" custScaleX="388532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n-US"/>
        </a:p>
      </dgm:t>
    </dgm:pt>
  </dgm:ptLst>
  <dgm:cxnLst>
    <dgm:cxn modelId="{7564C1C2-C53F-4599-9C5A-F38730E13343}" srcId="{A4206099-0D4D-4EF4-BF18-0E887FF7B12F}" destId="{CB93D0A6-D172-4722-BA85-A8FB4940E059}" srcOrd="1" destOrd="0" parTransId="{8519756C-F98A-4BC0-AA0D-FC14E170F001}" sibTransId="{E9706F3C-3E06-4DF6-96BE-D83EA1630CE4}"/>
    <dgm:cxn modelId="{91B1AC1B-E177-42FB-8EBD-D089FF35EB9C}" type="presOf" srcId="{390ADE0A-2F50-47B0-81E7-7CF63EECB85B}" destId="{BDC15EB0-E71C-497C-825A-14EA9B22664C}" srcOrd="0" destOrd="0" presId="urn:microsoft.com/office/officeart/2005/8/layout/hList7#1"/>
    <dgm:cxn modelId="{7F92EBD6-F93D-4628-B7F5-85B6E2873918}" srcId="{A4206099-0D4D-4EF4-BF18-0E887FF7B12F}" destId="{3268B1EF-B429-4031-9CA8-94B84136275E}" srcOrd="0" destOrd="0" parTransId="{82080434-E3E0-4E09-96C7-E707A1CA4ACB}" sibTransId="{390ADE0A-2F50-47B0-81E7-7CF63EECB85B}"/>
    <dgm:cxn modelId="{1ED3B784-25C9-4204-8BCF-80A36EBFEC9C}" type="presOf" srcId="{CB93D0A6-D172-4722-BA85-A8FB4940E059}" destId="{2B119254-01DA-415C-B93B-4609AB2B61D9}" srcOrd="0" destOrd="0" presId="urn:microsoft.com/office/officeart/2005/8/layout/hList7#1"/>
    <dgm:cxn modelId="{07FC7679-155E-4BD3-B67E-A96850DAE813}" type="presOf" srcId="{3268B1EF-B429-4031-9CA8-94B84136275E}" destId="{90434F7B-DD1F-430D-B4BD-A3A50FFB30CD}" srcOrd="1" destOrd="0" presId="urn:microsoft.com/office/officeart/2005/8/layout/hList7#1"/>
    <dgm:cxn modelId="{1A237854-6316-45AD-9E9E-80A645F327BA}" type="presOf" srcId="{3268B1EF-B429-4031-9CA8-94B84136275E}" destId="{DD3E75B2-C38B-4B3E-94B5-CD02C933329F}" srcOrd="0" destOrd="0" presId="urn:microsoft.com/office/officeart/2005/8/layout/hList7#1"/>
    <dgm:cxn modelId="{DF77DCCA-3EBC-44D2-91A9-2A713CE0300A}" type="presOf" srcId="{A4206099-0D4D-4EF4-BF18-0E887FF7B12F}" destId="{BB90C335-23EA-4C83-A892-0D3AD2994DFD}" srcOrd="0" destOrd="0" presId="urn:microsoft.com/office/officeart/2005/8/layout/hList7#1"/>
    <dgm:cxn modelId="{6622B09E-02ED-41CE-BC15-5F05798AF858}" type="presOf" srcId="{CB93D0A6-D172-4722-BA85-A8FB4940E059}" destId="{F4C9B340-12F1-4C7B-B177-33F0EBAF5003}" srcOrd="1" destOrd="0" presId="urn:microsoft.com/office/officeart/2005/8/layout/hList7#1"/>
    <dgm:cxn modelId="{224EDE6D-7F82-4BBA-AD01-A67C3C2AD375}" type="presParOf" srcId="{BB90C335-23EA-4C83-A892-0D3AD2994DFD}" destId="{F6833334-3E98-420B-B6A4-D2B6D36A091A}" srcOrd="0" destOrd="0" presId="urn:microsoft.com/office/officeart/2005/8/layout/hList7#1"/>
    <dgm:cxn modelId="{7FAE9BA7-045B-4529-BBBD-13933EA3844D}" type="presParOf" srcId="{BB90C335-23EA-4C83-A892-0D3AD2994DFD}" destId="{13634DDC-5F9B-4238-ACEE-3DD9683025B6}" srcOrd="1" destOrd="0" presId="urn:microsoft.com/office/officeart/2005/8/layout/hList7#1"/>
    <dgm:cxn modelId="{2575674C-DDA8-4006-96D9-5493E57EF368}" type="presParOf" srcId="{13634DDC-5F9B-4238-ACEE-3DD9683025B6}" destId="{06B6BC72-EC88-4768-A9B3-771A0C06F600}" srcOrd="0" destOrd="0" presId="urn:microsoft.com/office/officeart/2005/8/layout/hList7#1"/>
    <dgm:cxn modelId="{D6D13DE7-3F86-4BB7-8521-44D33857636F}" type="presParOf" srcId="{06B6BC72-EC88-4768-A9B3-771A0C06F600}" destId="{DD3E75B2-C38B-4B3E-94B5-CD02C933329F}" srcOrd="0" destOrd="0" presId="urn:microsoft.com/office/officeart/2005/8/layout/hList7#1"/>
    <dgm:cxn modelId="{388833F4-0164-4DFD-8805-BF6A102CEACB}" type="presParOf" srcId="{06B6BC72-EC88-4768-A9B3-771A0C06F600}" destId="{90434F7B-DD1F-430D-B4BD-A3A50FFB30CD}" srcOrd="1" destOrd="0" presId="urn:microsoft.com/office/officeart/2005/8/layout/hList7#1"/>
    <dgm:cxn modelId="{DE3073AB-FE0A-45B5-ABB6-2AC604249D83}" type="presParOf" srcId="{06B6BC72-EC88-4768-A9B3-771A0C06F600}" destId="{C7E79A2F-17D5-41F9-A9DB-A280B1456C13}" srcOrd="2" destOrd="0" presId="urn:microsoft.com/office/officeart/2005/8/layout/hList7#1"/>
    <dgm:cxn modelId="{C6F92D6B-D2DD-48F6-8ABA-44E0D667249D}" type="presParOf" srcId="{06B6BC72-EC88-4768-A9B3-771A0C06F600}" destId="{2BD18994-8547-46F0-8241-FE8A7A0AE770}" srcOrd="3" destOrd="0" presId="urn:microsoft.com/office/officeart/2005/8/layout/hList7#1"/>
    <dgm:cxn modelId="{FB5B45E1-0615-408F-AC57-0E6BD9D2690F}" type="presParOf" srcId="{13634DDC-5F9B-4238-ACEE-3DD9683025B6}" destId="{BDC15EB0-E71C-497C-825A-14EA9B22664C}" srcOrd="1" destOrd="0" presId="urn:microsoft.com/office/officeart/2005/8/layout/hList7#1"/>
    <dgm:cxn modelId="{48C9FDD7-0114-4F78-BC4C-9B8542563036}" type="presParOf" srcId="{13634DDC-5F9B-4238-ACEE-3DD9683025B6}" destId="{4D25D831-6A9A-494A-8C56-15F2064219C0}" srcOrd="2" destOrd="0" presId="urn:microsoft.com/office/officeart/2005/8/layout/hList7#1"/>
    <dgm:cxn modelId="{D6AF26B1-CFE2-4D70-9F62-97D2B508D7B4}" type="presParOf" srcId="{4D25D831-6A9A-494A-8C56-15F2064219C0}" destId="{2B119254-01DA-415C-B93B-4609AB2B61D9}" srcOrd="0" destOrd="0" presId="urn:microsoft.com/office/officeart/2005/8/layout/hList7#1"/>
    <dgm:cxn modelId="{CCF2494E-1F8F-4031-B423-36F22E27CEC6}" type="presParOf" srcId="{4D25D831-6A9A-494A-8C56-15F2064219C0}" destId="{F4C9B340-12F1-4C7B-B177-33F0EBAF5003}" srcOrd="1" destOrd="0" presId="urn:microsoft.com/office/officeart/2005/8/layout/hList7#1"/>
    <dgm:cxn modelId="{BEAFCE97-EB9F-4476-A527-65E98F54DBBB}" type="presParOf" srcId="{4D25D831-6A9A-494A-8C56-15F2064219C0}" destId="{DFCE9782-821C-4C8C-BB77-F0B7A1F7E98A}" srcOrd="2" destOrd="0" presId="urn:microsoft.com/office/officeart/2005/8/layout/hList7#1"/>
    <dgm:cxn modelId="{EE7CF471-2338-4D82-AC11-01B06636487D}" type="presParOf" srcId="{4D25D831-6A9A-494A-8C56-15F2064219C0}" destId="{F2E4BCC7-2747-4594-9E77-179B0577C6BF}" srcOrd="3" destOrd="0" presId="urn:microsoft.com/office/officeart/2005/8/layout/hList7#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4206099-0D4D-4EF4-BF18-0E887FF7B12F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3268B1EF-B429-4031-9CA8-94B84136275E}">
      <dgm:prSet phldrT="[Text]" custT="1"/>
      <dgm:spPr>
        <a:solidFill>
          <a:srgbClr val="00B050"/>
        </a:solidFill>
      </dgm:spPr>
      <dgm:t>
        <a:bodyPr/>
        <a:lstStyle/>
        <a:p>
          <a:pPr rtl="1"/>
          <a:r>
            <a:rPr lang="en-US" sz="4800" dirty="0" smtClean="0"/>
            <a:t>Descriptive</a:t>
          </a:r>
          <a:endParaRPr lang="ar-SA" sz="6500" dirty="0"/>
        </a:p>
      </dgm:t>
    </dgm:pt>
    <dgm:pt modelId="{82080434-E3E0-4E09-96C7-E707A1CA4ACB}" type="parTrans" cxnId="{7F92EBD6-F93D-4628-B7F5-85B6E2873918}">
      <dgm:prSet/>
      <dgm:spPr/>
      <dgm:t>
        <a:bodyPr/>
        <a:lstStyle/>
        <a:p>
          <a:pPr rtl="1"/>
          <a:endParaRPr lang="ar-SA"/>
        </a:p>
      </dgm:t>
    </dgm:pt>
    <dgm:pt modelId="{390ADE0A-2F50-47B0-81E7-7CF63EECB85B}" type="sibTrans" cxnId="{7F92EBD6-F93D-4628-B7F5-85B6E2873918}">
      <dgm:prSet/>
      <dgm:spPr/>
      <dgm:t>
        <a:bodyPr/>
        <a:lstStyle/>
        <a:p>
          <a:pPr rtl="1"/>
          <a:endParaRPr lang="ar-SA"/>
        </a:p>
      </dgm:t>
    </dgm:pt>
    <dgm:pt modelId="{CB93D0A6-D172-4722-BA85-A8FB4940E059}">
      <dgm:prSet phldrT="[Text]" custT="1"/>
      <dgm:spPr/>
      <dgm:t>
        <a:bodyPr/>
        <a:lstStyle/>
        <a:p>
          <a:pPr rtl="1"/>
          <a:r>
            <a:rPr lang="en-US" sz="4400" dirty="0" smtClean="0"/>
            <a:t>Inferential  </a:t>
          </a:r>
          <a:endParaRPr lang="ar-SA" sz="6500" dirty="0"/>
        </a:p>
      </dgm:t>
    </dgm:pt>
    <dgm:pt modelId="{8519756C-F98A-4BC0-AA0D-FC14E170F001}" type="parTrans" cxnId="{7564C1C2-C53F-4599-9C5A-F38730E13343}">
      <dgm:prSet/>
      <dgm:spPr/>
      <dgm:t>
        <a:bodyPr/>
        <a:lstStyle/>
        <a:p>
          <a:pPr rtl="1"/>
          <a:endParaRPr lang="ar-SA"/>
        </a:p>
      </dgm:t>
    </dgm:pt>
    <dgm:pt modelId="{E9706F3C-3E06-4DF6-96BE-D83EA1630CE4}" type="sibTrans" cxnId="{7564C1C2-C53F-4599-9C5A-F38730E13343}">
      <dgm:prSet/>
      <dgm:spPr/>
      <dgm:t>
        <a:bodyPr/>
        <a:lstStyle/>
        <a:p>
          <a:pPr rtl="1"/>
          <a:endParaRPr lang="ar-SA"/>
        </a:p>
      </dgm:t>
    </dgm:pt>
    <dgm:pt modelId="{7771077F-DD06-478C-94D6-9452223425B2}" type="pres">
      <dgm:prSet presAssocID="{A4206099-0D4D-4EF4-BF18-0E887FF7B12F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71DB27E2-A9B1-4D1F-83EF-8605FAE3BFB1}" type="pres">
      <dgm:prSet presAssocID="{3268B1EF-B429-4031-9CA8-94B84136275E}" presName="parTxOnly" presStyleLbl="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D5DFE1F-A6A8-4F85-A0A3-409CEF717435}" type="pres">
      <dgm:prSet presAssocID="{390ADE0A-2F50-47B0-81E7-7CF63EECB85B}" presName="parTxOnlySpace" presStyleCnt="0"/>
      <dgm:spPr/>
    </dgm:pt>
    <dgm:pt modelId="{8D3010EE-BB74-4755-B8DF-F502B4F4AA97}" type="pres">
      <dgm:prSet presAssocID="{CB93D0A6-D172-4722-BA85-A8FB4940E059}" presName="parTxOnly" presStyleLbl="node1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4E5AEAC9-1EE3-48D3-B574-49B394CB51E1}" type="presOf" srcId="{A4206099-0D4D-4EF4-BF18-0E887FF7B12F}" destId="{7771077F-DD06-478C-94D6-9452223425B2}" srcOrd="0" destOrd="0" presId="urn:microsoft.com/office/officeart/2005/8/layout/chevron1"/>
    <dgm:cxn modelId="{7564C1C2-C53F-4599-9C5A-F38730E13343}" srcId="{A4206099-0D4D-4EF4-BF18-0E887FF7B12F}" destId="{CB93D0A6-D172-4722-BA85-A8FB4940E059}" srcOrd="1" destOrd="0" parTransId="{8519756C-F98A-4BC0-AA0D-FC14E170F001}" sibTransId="{E9706F3C-3E06-4DF6-96BE-D83EA1630CE4}"/>
    <dgm:cxn modelId="{7F92EBD6-F93D-4628-B7F5-85B6E2873918}" srcId="{A4206099-0D4D-4EF4-BF18-0E887FF7B12F}" destId="{3268B1EF-B429-4031-9CA8-94B84136275E}" srcOrd="0" destOrd="0" parTransId="{82080434-E3E0-4E09-96C7-E707A1CA4ACB}" sibTransId="{390ADE0A-2F50-47B0-81E7-7CF63EECB85B}"/>
    <dgm:cxn modelId="{AD87B9C6-6525-42FC-9C43-CDDAB9812011}" type="presOf" srcId="{3268B1EF-B429-4031-9CA8-94B84136275E}" destId="{71DB27E2-A9B1-4D1F-83EF-8605FAE3BFB1}" srcOrd="0" destOrd="0" presId="urn:microsoft.com/office/officeart/2005/8/layout/chevron1"/>
    <dgm:cxn modelId="{0515833D-9F64-4947-9C86-572F36139671}" type="presOf" srcId="{CB93D0A6-D172-4722-BA85-A8FB4940E059}" destId="{8D3010EE-BB74-4755-B8DF-F502B4F4AA97}" srcOrd="0" destOrd="0" presId="urn:microsoft.com/office/officeart/2005/8/layout/chevron1"/>
    <dgm:cxn modelId="{0425F3E7-63D5-4061-BE9C-1CD1B6C6473C}" type="presParOf" srcId="{7771077F-DD06-478C-94D6-9452223425B2}" destId="{71DB27E2-A9B1-4D1F-83EF-8605FAE3BFB1}" srcOrd="0" destOrd="0" presId="urn:microsoft.com/office/officeart/2005/8/layout/chevron1"/>
    <dgm:cxn modelId="{D18206FA-3675-4EB4-B413-CDDC5ED50E8D}" type="presParOf" srcId="{7771077F-DD06-478C-94D6-9452223425B2}" destId="{BD5DFE1F-A6A8-4F85-A0A3-409CEF717435}" srcOrd="1" destOrd="0" presId="urn:microsoft.com/office/officeart/2005/8/layout/chevron1"/>
    <dgm:cxn modelId="{C88D52D5-EBC1-4A8A-9859-17181E8D0089}" type="presParOf" srcId="{7771077F-DD06-478C-94D6-9452223425B2}" destId="{8D3010EE-BB74-4755-B8DF-F502B4F4AA97}" srcOrd="2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EF9CA138-EFBA-4CF9-95C2-9053EE2A7E41}" type="doc">
      <dgm:prSet loTypeId="urn:microsoft.com/office/officeart/2009/3/layout/SubStepProcess" loCatId="process" qsTypeId="urn:microsoft.com/office/officeart/2005/8/quickstyle/3d3" qsCatId="3D" csTypeId="urn:microsoft.com/office/officeart/2005/8/colors/colorful5" csCatId="colorful" phldr="1"/>
      <dgm:spPr/>
    </dgm:pt>
    <dgm:pt modelId="{84545256-5DD6-4F51-96A9-5ED7E1078A6C}">
      <dgm:prSet phldrT="[Text]"/>
      <dgm:spPr/>
      <dgm:t>
        <a:bodyPr/>
        <a:lstStyle/>
        <a:p>
          <a:pPr rtl="0"/>
          <a:r>
            <a:rPr lang="en-GB" smtClean="0"/>
            <a:t>Frequency distribution</a:t>
          </a:r>
          <a:endParaRPr lang="ar-SA" dirty="0"/>
        </a:p>
      </dgm:t>
    </dgm:pt>
    <dgm:pt modelId="{803E3D97-3BC0-402B-B17E-D497EBF8096D}" type="parTrans" cxnId="{6B15FD54-0FE9-496E-909E-75A7C7F52693}">
      <dgm:prSet/>
      <dgm:spPr/>
      <dgm:t>
        <a:bodyPr/>
        <a:lstStyle/>
        <a:p>
          <a:pPr rtl="1"/>
          <a:endParaRPr lang="ar-SA"/>
        </a:p>
      </dgm:t>
    </dgm:pt>
    <dgm:pt modelId="{87CABAF8-33E4-4876-BE03-8244D3690774}" type="sibTrans" cxnId="{6B15FD54-0FE9-496E-909E-75A7C7F52693}">
      <dgm:prSet/>
      <dgm:spPr/>
      <dgm:t>
        <a:bodyPr/>
        <a:lstStyle/>
        <a:p>
          <a:pPr rtl="1"/>
          <a:endParaRPr lang="ar-SA"/>
        </a:p>
      </dgm:t>
    </dgm:pt>
    <dgm:pt modelId="{CF7853AE-1DBC-4C97-8FD4-149F8FF5CD68}">
      <dgm:prSet phldrT="[Text]"/>
      <dgm:spPr/>
      <dgm:t>
        <a:bodyPr/>
        <a:lstStyle/>
        <a:p>
          <a:pPr rtl="1"/>
          <a:r>
            <a:rPr lang="en-US" dirty="0" smtClean="0"/>
            <a:t>S</a:t>
          </a:r>
          <a:r>
            <a:rPr lang="en-GB" dirty="0" smtClean="0"/>
            <a:t>hap of distribution</a:t>
          </a:r>
          <a:endParaRPr lang="ar-SA" dirty="0"/>
        </a:p>
      </dgm:t>
    </dgm:pt>
    <dgm:pt modelId="{D41839B6-A610-49DC-8AD5-213CCA48DD4E}" type="parTrans" cxnId="{72E80DF3-238E-4CF1-A447-C34D87BAE239}">
      <dgm:prSet/>
      <dgm:spPr/>
      <dgm:t>
        <a:bodyPr/>
        <a:lstStyle/>
        <a:p>
          <a:pPr rtl="1"/>
          <a:endParaRPr lang="ar-SA"/>
        </a:p>
      </dgm:t>
    </dgm:pt>
    <dgm:pt modelId="{33093E3A-5207-4DA7-86DD-B7063F090DDE}" type="sibTrans" cxnId="{72E80DF3-238E-4CF1-A447-C34D87BAE239}">
      <dgm:prSet/>
      <dgm:spPr/>
      <dgm:t>
        <a:bodyPr/>
        <a:lstStyle/>
        <a:p>
          <a:pPr rtl="1"/>
          <a:endParaRPr lang="ar-SA"/>
        </a:p>
      </dgm:t>
    </dgm:pt>
    <dgm:pt modelId="{081D8624-4879-48BE-A2D3-273D1DCBC973}">
      <dgm:prSet/>
      <dgm:spPr/>
      <dgm:t>
        <a:bodyPr/>
        <a:lstStyle/>
        <a:p>
          <a:pPr rtl="1"/>
          <a:r>
            <a:rPr lang="en-GB" dirty="0" smtClean="0"/>
            <a:t>Dispersion</a:t>
          </a:r>
          <a:endParaRPr lang="ar-SA" dirty="0"/>
        </a:p>
      </dgm:t>
    </dgm:pt>
    <dgm:pt modelId="{2AE9B1A0-CCEB-4AED-A5CB-619AB24F8722}" type="parTrans" cxnId="{4B1FE660-A708-47C3-B459-3BEC7B87EB05}">
      <dgm:prSet/>
      <dgm:spPr/>
      <dgm:t>
        <a:bodyPr/>
        <a:lstStyle/>
        <a:p>
          <a:pPr rtl="1"/>
          <a:endParaRPr lang="ar-SA"/>
        </a:p>
      </dgm:t>
    </dgm:pt>
    <dgm:pt modelId="{40E6A288-F632-4119-A021-B367D222D071}" type="sibTrans" cxnId="{4B1FE660-A708-47C3-B459-3BEC7B87EB05}">
      <dgm:prSet/>
      <dgm:spPr/>
      <dgm:t>
        <a:bodyPr/>
        <a:lstStyle/>
        <a:p>
          <a:pPr rtl="1"/>
          <a:endParaRPr lang="ar-SA"/>
        </a:p>
      </dgm:t>
    </dgm:pt>
    <dgm:pt modelId="{A3C1D13C-715F-4206-BE20-C32F18915BA8}">
      <dgm:prSet/>
      <dgm:spPr/>
      <dgm:t>
        <a:bodyPr/>
        <a:lstStyle/>
        <a:p>
          <a:pPr rtl="1"/>
          <a:r>
            <a:rPr lang="en-GB" dirty="0" smtClean="0"/>
            <a:t>Central tendency</a:t>
          </a:r>
          <a:endParaRPr lang="ar-SA" dirty="0"/>
        </a:p>
      </dgm:t>
    </dgm:pt>
    <dgm:pt modelId="{BB90A11C-8BF7-4AA8-ABA7-28E478BC429B}" type="parTrans" cxnId="{E59F588B-4BC3-416A-A6DE-C4F0563F9E12}">
      <dgm:prSet/>
      <dgm:spPr/>
      <dgm:t>
        <a:bodyPr/>
        <a:lstStyle/>
        <a:p>
          <a:pPr rtl="1"/>
          <a:endParaRPr lang="ar-SA"/>
        </a:p>
      </dgm:t>
    </dgm:pt>
    <dgm:pt modelId="{3D421D21-9A78-4B9B-9243-F732CEED9AF1}" type="sibTrans" cxnId="{E59F588B-4BC3-416A-A6DE-C4F0563F9E12}">
      <dgm:prSet/>
      <dgm:spPr/>
      <dgm:t>
        <a:bodyPr/>
        <a:lstStyle/>
        <a:p>
          <a:pPr rtl="1"/>
          <a:endParaRPr lang="ar-SA"/>
        </a:p>
      </dgm:t>
    </dgm:pt>
    <dgm:pt modelId="{9D8BF059-0ECE-4932-ACA9-C1A4FBEFB238}" type="pres">
      <dgm:prSet presAssocID="{EF9CA138-EFBA-4CF9-95C2-9053EE2A7E41}" presName="Name0" presStyleCnt="0">
        <dgm:presLayoutVars>
          <dgm:chMax val="7"/>
          <dgm:dir/>
          <dgm:animOne val="branch"/>
        </dgm:presLayoutVars>
      </dgm:prSet>
      <dgm:spPr/>
    </dgm:pt>
    <dgm:pt modelId="{6BED5D47-304D-4A4A-B5A9-8A370B2AF9E5}" type="pres">
      <dgm:prSet presAssocID="{84545256-5DD6-4F51-96A9-5ED7E1078A6C}" presName="parTx1" presStyleLbl="node1" presStyleIdx="0" presStyleCnt="4" custLinFactNeighborX="-25000"/>
      <dgm:spPr/>
      <dgm:t>
        <a:bodyPr/>
        <a:lstStyle/>
        <a:p>
          <a:endParaRPr lang="en-US"/>
        </a:p>
      </dgm:t>
    </dgm:pt>
    <dgm:pt modelId="{0BA449D3-BD65-488C-A70E-404D4E631F89}" type="pres">
      <dgm:prSet presAssocID="{A3C1D13C-715F-4206-BE20-C32F18915BA8}" presName="parTx2" presStyleLbl="node1" presStyleIdx="1" presStyleCnt="4"/>
      <dgm:spPr/>
      <dgm:t>
        <a:bodyPr/>
        <a:lstStyle/>
        <a:p>
          <a:endParaRPr lang="en-US"/>
        </a:p>
      </dgm:t>
    </dgm:pt>
    <dgm:pt modelId="{DDA092C6-8056-49E0-9517-9B9B80F41CA9}" type="pres">
      <dgm:prSet presAssocID="{081D8624-4879-48BE-A2D3-273D1DCBC973}" presName="parTx3" presStyleLbl="node1" presStyleIdx="2" presStyleCnt="4" custLinFactNeighborX="22873" custLinFactNeighborY="-1629"/>
      <dgm:spPr/>
      <dgm:t>
        <a:bodyPr/>
        <a:lstStyle/>
        <a:p>
          <a:endParaRPr lang="en-US"/>
        </a:p>
      </dgm:t>
    </dgm:pt>
    <dgm:pt modelId="{5C895FDC-16FD-4F9F-B174-D5A89D9166A5}" type="pres">
      <dgm:prSet presAssocID="{CF7853AE-1DBC-4C97-8FD4-149F8FF5CD68}" presName="parTx4" presStyleLbl="node1" presStyleIdx="3" presStyleCnt="4" custLinFactNeighborX="59776"/>
      <dgm:spPr/>
      <dgm:t>
        <a:bodyPr/>
        <a:lstStyle/>
        <a:p>
          <a:endParaRPr lang="en-US"/>
        </a:p>
      </dgm:t>
    </dgm:pt>
  </dgm:ptLst>
  <dgm:cxnLst>
    <dgm:cxn modelId="{6177C687-CA00-4AE7-BDD7-0E7B6D54C90C}" type="presOf" srcId="{EF9CA138-EFBA-4CF9-95C2-9053EE2A7E41}" destId="{9D8BF059-0ECE-4932-ACA9-C1A4FBEFB238}" srcOrd="0" destOrd="0" presId="urn:microsoft.com/office/officeart/2009/3/layout/SubStepProcess"/>
    <dgm:cxn modelId="{4D700FFF-0521-45CC-B47D-3A9C540408E8}" type="presOf" srcId="{A3C1D13C-715F-4206-BE20-C32F18915BA8}" destId="{0BA449D3-BD65-488C-A70E-404D4E631F89}" srcOrd="0" destOrd="0" presId="urn:microsoft.com/office/officeart/2009/3/layout/SubStepProcess"/>
    <dgm:cxn modelId="{4B1FE660-A708-47C3-B459-3BEC7B87EB05}" srcId="{EF9CA138-EFBA-4CF9-95C2-9053EE2A7E41}" destId="{081D8624-4879-48BE-A2D3-273D1DCBC973}" srcOrd="2" destOrd="0" parTransId="{2AE9B1A0-CCEB-4AED-A5CB-619AB24F8722}" sibTransId="{40E6A288-F632-4119-A021-B367D222D071}"/>
    <dgm:cxn modelId="{6B15FD54-0FE9-496E-909E-75A7C7F52693}" srcId="{EF9CA138-EFBA-4CF9-95C2-9053EE2A7E41}" destId="{84545256-5DD6-4F51-96A9-5ED7E1078A6C}" srcOrd="0" destOrd="0" parTransId="{803E3D97-3BC0-402B-B17E-D497EBF8096D}" sibTransId="{87CABAF8-33E4-4876-BE03-8244D3690774}"/>
    <dgm:cxn modelId="{E59F588B-4BC3-416A-A6DE-C4F0563F9E12}" srcId="{EF9CA138-EFBA-4CF9-95C2-9053EE2A7E41}" destId="{A3C1D13C-715F-4206-BE20-C32F18915BA8}" srcOrd="1" destOrd="0" parTransId="{BB90A11C-8BF7-4AA8-ABA7-28E478BC429B}" sibTransId="{3D421D21-9A78-4B9B-9243-F732CEED9AF1}"/>
    <dgm:cxn modelId="{4F6274C0-F9F2-4C16-9378-4914A0AE60F8}" type="presOf" srcId="{081D8624-4879-48BE-A2D3-273D1DCBC973}" destId="{DDA092C6-8056-49E0-9517-9B9B80F41CA9}" srcOrd="0" destOrd="0" presId="urn:microsoft.com/office/officeart/2009/3/layout/SubStepProcess"/>
    <dgm:cxn modelId="{6420F0C2-A6E8-44D6-98ED-88F2BEA10E03}" type="presOf" srcId="{84545256-5DD6-4F51-96A9-5ED7E1078A6C}" destId="{6BED5D47-304D-4A4A-B5A9-8A370B2AF9E5}" srcOrd="0" destOrd="0" presId="urn:microsoft.com/office/officeart/2009/3/layout/SubStepProcess"/>
    <dgm:cxn modelId="{B413E2AC-673A-4E7C-AEDA-5501D25E9606}" type="presOf" srcId="{CF7853AE-1DBC-4C97-8FD4-149F8FF5CD68}" destId="{5C895FDC-16FD-4F9F-B174-D5A89D9166A5}" srcOrd="0" destOrd="0" presId="urn:microsoft.com/office/officeart/2009/3/layout/SubStepProcess"/>
    <dgm:cxn modelId="{72E80DF3-238E-4CF1-A447-C34D87BAE239}" srcId="{EF9CA138-EFBA-4CF9-95C2-9053EE2A7E41}" destId="{CF7853AE-1DBC-4C97-8FD4-149F8FF5CD68}" srcOrd="3" destOrd="0" parTransId="{D41839B6-A610-49DC-8AD5-213CCA48DD4E}" sibTransId="{33093E3A-5207-4DA7-86DD-B7063F090DDE}"/>
    <dgm:cxn modelId="{6D3877D5-0698-461C-9BDB-63F53BD11B2A}" type="presParOf" srcId="{9D8BF059-0ECE-4932-ACA9-C1A4FBEFB238}" destId="{6BED5D47-304D-4A4A-B5A9-8A370B2AF9E5}" srcOrd="0" destOrd="0" presId="urn:microsoft.com/office/officeart/2009/3/layout/SubStepProcess"/>
    <dgm:cxn modelId="{C2DD930D-1537-4541-8828-50A437122FC6}" type="presParOf" srcId="{9D8BF059-0ECE-4932-ACA9-C1A4FBEFB238}" destId="{0BA449D3-BD65-488C-A70E-404D4E631F89}" srcOrd="1" destOrd="0" presId="urn:microsoft.com/office/officeart/2009/3/layout/SubStepProcess"/>
    <dgm:cxn modelId="{13EF98D0-BD89-4DFA-95DF-BE2366B32213}" type="presParOf" srcId="{9D8BF059-0ECE-4932-ACA9-C1A4FBEFB238}" destId="{DDA092C6-8056-49E0-9517-9B9B80F41CA9}" srcOrd="2" destOrd="0" presId="urn:microsoft.com/office/officeart/2009/3/layout/SubStepProcess"/>
    <dgm:cxn modelId="{EB0D8DC2-8274-403D-A6E2-EA5E32347EF2}" type="presParOf" srcId="{9D8BF059-0ECE-4932-ACA9-C1A4FBEFB238}" destId="{5C895FDC-16FD-4F9F-B174-D5A89D9166A5}" srcOrd="3" destOrd="0" presId="urn:microsoft.com/office/officeart/2009/3/layout/SubStepProcess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3C25239A-35A1-43AB-95F5-626D4026EF15}" type="doc">
      <dgm:prSet loTypeId="urn:microsoft.com/office/officeart/2005/8/layout/lProcess3" loCatId="process" qsTypeId="urn:microsoft.com/office/officeart/2005/8/quickstyle/3d2" qsCatId="3D" csTypeId="urn:microsoft.com/office/officeart/2005/8/colors/colorful5" csCatId="colorful" phldr="1"/>
      <dgm:spPr/>
      <dgm:t>
        <a:bodyPr/>
        <a:lstStyle/>
        <a:p>
          <a:pPr rtl="1"/>
          <a:endParaRPr lang="ar-SA"/>
        </a:p>
      </dgm:t>
    </dgm:pt>
    <dgm:pt modelId="{46AC4C13-D860-47C5-8178-B896A22B832E}">
      <dgm:prSet phldrT="[Text]" custT="1"/>
      <dgm:spPr/>
      <dgm:t>
        <a:bodyPr/>
        <a:lstStyle/>
        <a:p>
          <a:pPr rtl="1"/>
          <a:r>
            <a:rPr lang="en-US" sz="3200" dirty="0" smtClean="0"/>
            <a:t>Mean</a:t>
          </a:r>
          <a:endParaRPr lang="ar-SA" sz="2200" dirty="0"/>
        </a:p>
      </dgm:t>
    </dgm:pt>
    <dgm:pt modelId="{6DB96EBF-3817-4AAB-B536-09ABAED317CA}" type="parTrans" cxnId="{1D1B5AB8-2BBE-4AB6-8907-25953C537BE1}">
      <dgm:prSet/>
      <dgm:spPr/>
      <dgm:t>
        <a:bodyPr/>
        <a:lstStyle/>
        <a:p>
          <a:pPr rtl="1"/>
          <a:endParaRPr lang="ar-SA"/>
        </a:p>
      </dgm:t>
    </dgm:pt>
    <dgm:pt modelId="{F37080CE-C512-475A-8301-8B398542A49D}" type="sibTrans" cxnId="{1D1B5AB8-2BBE-4AB6-8907-25953C537BE1}">
      <dgm:prSet/>
      <dgm:spPr/>
      <dgm:t>
        <a:bodyPr/>
        <a:lstStyle/>
        <a:p>
          <a:pPr rtl="1"/>
          <a:endParaRPr lang="ar-SA"/>
        </a:p>
      </dgm:t>
    </dgm:pt>
    <dgm:pt modelId="{F92DCDC7-3787-41EB-B3E8-168F0D82A658}">
      <dgm:prSet phldrT="[Text]"/>
      <dgm:spPr/>
      <dgm:t>
        <a:bodyPr/>
        <a:lstStyle/>
        <a:p>
          <a:pPr rtl="1"/>
          <a:r>
            <a:rPr lang="en-US" u="sng" dirty="0" smtClean="0"/>
            <a:t>Sum of all observations</a:t>
          </a:r>
          <a:endParaRPr lang="en-US" dirty="0" smtClean="0"/>
        </a:p>
        <a:p>
          <a:pPr rtl="1"/>
          <a:r>
            <a:rPr lang="en-US" dirty="0" smtClean="0"/>
            <a:t>Number of observations</a:t>
          </a:r>
          <a:endParaRPr lang="ar-SA" dirty="0"/>
        </a:p>
      </dgm:t>
    </dgm:pt>
    <dgm:pt modelId="{54779469-8325-47FE-A909-C5B8941CDB69}" type="parTrans" cxnId="{D0740C67-6FAE-461F-82E0-C88426F2C53C}">
      <dgm:prSet/>
      <dgm:spPr/>
      <dgm:t>
        <a:bodyPr/>
        <a:lstStyle/>
        <a:p>
          <a:pPr rtl="1"/>
          <a:endParaRPr lang="ar-SA"/>
        </a:p>
      </dgm:t>
    </dgm:pt>
    <dgm:pt modelId="{8E83DDD0-757F-4A83-AA7C-BCA8091BEE32}" type="sibTrans" cxnId="{D0740C67-6FAE-461F-82E0-C88426F2C53C}">
      <dgm:prSet/>
      <dgm:spPr/>
      <dgm:t>
        <a:bodyPr/>
        <a:lstStyle/>
        <a:p>
          <a:pPr rtl="1"/>
          <a:endParaRPr lang="ar-SA"/>
        </a:p>
      </dgm:t>
    </dgm:pt>
    <dgm:pt modelId="{6BFCBBEA-F13A-406D-9BB5-01DCA434C27F}">
      <dgm:prSet phldrT="[Text]" custT="1"/>
      <dgm:spPr/>
      <dgm:t>
        <a:bodyPr/>
        <a:lstStyle/>
        <a:p>
          <a:pPr rtl="1"/>
          <a:r>
            <a:rPr lang="en-US" sz="3200" dirty="0" smtClean="0"/>
            <a:t>Median</a:t>
          </a:r>
          <a:r>
            <a:rPr lang="en-US" sz="2200" dirty="0" smtClean="0"/>
            <a:t> </a:t>
          </a:r>
          <a:endParaRPr lang="ar-SA" sz="2200" dirty="0"/>
        </a:p>
      </dgm:t>
    </dgm:pt>
    <dgm:pt modelId="{6FF1B8CB-E3C9-4FB6-AFAE-A7ABFE552B29}" type="parTrans" cxnId="{629FAB39-DB97-46E7-A824-BCBCF23BC2E3}">
      <dgm:prSet/>
      <dgm:spPr/>
      <dgm:t>
        <a:bodyPr/>
        <a:lstStyle/>
        <a:p>
          <a:pPr rtl="1"/>
          <a:endParaRPr lang="ar-SA"/>
        </a:p>
      </dgm:t>
    </dgm:pt>
    <dgm:pt modelId="{9703831C-0754-4F57-B90F-1604CAE52B56}" type="sibTrans" cxnId="{629FAB39-DB97-46E7-A824-BCBCF23BC2E3}">
      <dgm:prSet/>
      <dgm:spPr/>
      <dgm:t>
        <a:bodyPr/>
        <a:lstStyle/>
        <a:p>
          <a:pPr rtl="1"/>
          <a:endParaRPr lang="ar-SA"/>
        </a:p>
      </dgm:t>
    </dgm:pt>
    <dgm:pt modelId="{C2B93CA6-81B7-4B7D-8FF3-BF9C2BEFCAEA}">
      <dgm:prSet phldrT="[Text]" custT="1"/>
      <dgm:spPr/>
      <dgm:t>
        <a:bodyPr/>
        <a:lstStyle/>
        <a:p>
          <a:pPr rtl="1"/>
          <a:r>
            <a:rPr lang="en-US" sz="3200" dirty="0" smtClean="0"/>
            <a:t>Mod</a:t>
          </a:r>
          <a:r>
            <a:rPr lang="en-US" sz="2400" dirty="0" smtClean="0"/>
            <a:t> </a:t>
          </a:r>
          <a:endParaRPr lang="ar-SA" sz="2400" dirty="0"/>
        </a:p>
      </dgm:t>
    </dgm:pt>
    <dgm:pt modelId="{DD7E41D0-2C0B-47D6-8E07-48C28AE6F0E3}" type="parTrans" cxnId="{4B30E0BE-A298-4D63-98A9-631E0FE300F1}">
      <dgm:prSet/>
      <dgm:spPr/>
      <dgm:t>
        <a:bodyPr/>
        <a:lstStyle/>
        <a:p>
          <a:pPr rtl="1"/>
          <a:endParaRPr lang="ar-SA"/>
        </a:p>
      </dgm:t>
    </dgm:pt>
    <dgm:pt modelId="{6BF8483F-A4BF-4ACE-8840-23B83AC11FA4}" type="sibTrans" cxnId="{4B30E0BE-A298-4D63-98A9-631E0FE300F1}">
      <dgm:prSet/>
      <dgm:spPr/>
      <dgm:t>
        <a:bodyPr/>
        <a:lstStyle/>
        <a:p>
          <a:pPr rtl="1"/>
          <a:endParaRPr lang="ar-SA"/>
        </a:p>
      </dgm:t>
    </dgm:pt>
    <dgm:pt modelId="{6F8CF1BF-43A4-4925-B144-E50C07E3C822}">
      <dgm:prSet/>
      <dgm:spPr/>
      <dgm:t>
        <a:bodyPr/>
        <a:lstStyle/>
        <a:p>
          <a:pPr rtl="1"/>
          <a:r>
            <a:rPr lang="en-US" dirty="0" smtClean="0"/>
            <a:t>The observation which lies in the middle of the ordered observation. </a:t>
          </a:r>
          <a:endParaRPr lang="ar-SA" dirty="0"/>
        </a:p>
      </dgm:t>
    </dgm:pt>
    <dgm:pt modelId="{4C201216-007B-4B9E-BCCE-1E17249C2633}" type="parTrans" cxnId="{F2F79946-0316-4274-8C28-6AF01863303B}">
      <dgm:prSet/>
      <dgm:spPr/>
      <dgm:t>
        <a:bodyPr/>
        <a:lstStyle/>
        <a:p>
          <a:pPr rtl="1"/>
          <a:endParaRPr lang="ar-SA"/>
        </a:p>
      </dgm:t>
    </dgm:pt>
    <dgm:pt modelId="{61239B48-6EA8-4E98-A416-A6E6B92532F6}" type="sibTrans" cxnId="{F2F79946-0316-4274-8C28-6AF01863303B}">
      <dgm:prSet/>
      <dgm:spPr/>
      <dgm:t>
        <a:bodyPr/>
        <a:lstStyle/>
        <a:p>
          <a:pPr rtl="1"/>
          <a:endParaRPr lang="ar-SA"/>
        </a:p>
      </dgm:t>
    </dgm:pt>
    <dgm:pt modelId="{85537093-A48A-4FA5-85BE-3835DD837594}">
      <dgm:prSet/>
      <dgm:spPr/>
      <dgm:t>
        <a:bodyPr/>
        <a:lstStyle/>
        <a:p>
          <a:pPr rtl="1"/>
          <a:r>
            <a:rPr lang="en-US" dirty="0" smtClean="0"/>
            <a:t>the value which occurs with the greatest frequency </a:t>
          </a:r>
          <a:r>
            <a:rPr lang="en-US" u="sng" dirty="0" smtClean="0"/>
            <a:t>i.e.</a:t>
          </a:r>
          <a:r>
            <a:rPr lang="en-US" dirty="0" smtClean="0"/>
            <a:t> the most common value </a:t>
          </a:r>
          <a:endParaRPr lang="ar-SA" dirty="0"/>
        </a:p>
      </dgm:t>
    </dgm:pt>
    <dgm:pt modelId="{7E3CB5D6-DE55-4720-9C87-1625AFC74CCD}" type="parTrans" cxnId="{2E1C2581-C5B4-4D5A-A21D-448EEA8E33C4}">
      <dgm:prSet/>
      <dgm:spPr/>
      <dgm:t>
        <a:bodyPr/>
        <a:lstStyle/>
        <a:p>
          <a:pPr rtl="1"/>
          <a:endParaRPr lang="ar-SA"/>
        </a:p>
      </dgm:t>
    </dgm:pt>
    <dgm:pt modelId="{ECED389B-5FB5-42CC-B166-995176C5AFCC}" type="sibTrans" cxnId="{2E1C2581-C5B4-4D5A-A21D-448EEA8E33C4}">
      <dgm:prSet/>
      <dgm:spPr/>
      <dgm:t>
        <a:bodyPr/>
        <a:lstStyle/>
        <a:p>
          <a:pPr rtl="1"/>
          <a:endParaRPr lang="ar-SA"/>
        </a:p>
      </dgm:t>
    </dgm:pt>
    <dgm:pt modelId="{68FE0118-7896-4C1A-B07F-7106B442CB80}">
      <dgm:prSet custT="1"/>
      <dgm:spPr/>
      <dgm:t>
        <a:bodyPr/>
        <a:lstStyle/>
        <a:p>
          <a:pPr rtl="1"/>
          <a:r>
            <a:rPr lang="en-US" sz="2800" dirty="0" smtClean="0"/>
            <a:t>Midrange</a:t>
          </a:r>
          <a:endParaRPr lang="ar-SA" sz="2400" dirty="0"/>
        </a:p>
      </dgm:t>
    </dgm:pt>
    <dgm:pt modelId="{C56BCC7A-B662-4D58-9DEF-4E3EF0947A74}" type="parTrans" cxnId="{C113A939-F69D-47B9-968B-B03C71B305E1}">
      <dgm:prSet/>
      <dgm:spPr/>
      <dgm:t>
        <a:bodyPr/>
        <a:lstStyle/>
        <a:p>
          <a:pPr rtl="1"/>
          <a:endParaRPr lang="ar-SA"/>
        </a:p>
      </dgm:t>
    </dgm:pt>
    <dgm:pt modelId="{F18E584A-9FC5-463F-B2BE-8A835B312B5E}" type="sibTrans" cxnId="{C113A939-F69D-47B9-968B-B03C71B305E1}">
      <dgm:prSet/>
      <dgm:spPr/>
      <dgm:t>
        <a:bodyPr/>
        <a:lstStyle/>
        <a:p>
          <a:pPr rtl="1"/>
          <a:endParaRPr lang="ar-SA"/>
        </a:p>
      </dgm:t>
    </dgm:pt>
    <dgm:pt modelId="{653F7666-C4B9-4966-B0AC-6EEF64B95CCE}">
      <dgm:prSet/>
      <dgm:spPr/>
      <dgm:t>
        <a:bodyPr/>
        <a:lstStyle/>
        <a:p>
          <a:pPr rtl="1"/>
          <a:r>
            <a:rPr lang="en-US" u="sng" dirty="0" smtClean="0"/>
            <a:t>Smallest observation + Largest observation</a:t>
          </a:r>
          <a:endParaRPr lang="en-US" dirty="0" smtClean="0"/>
        </a:p>
        <a:p>
          <a:pPr rtl="1"/>
          <a:r>
            <a:rPr lang="en-US" dirty="0" smtClean="0"/>
            <a:t>2</a:t>
          </a:r>
          <a:endParaRPr lang="ar-SA" dirty="0"/>
        </a:p>
      </dgm:t>
    </dgm:pt>
    <dgm:pt modelId="{12ABA02B-74E1-4C60-AD8E-9C9B4DDE6003}" type="parTrans" cxnId="{62F764E7-20CD-425B-A18E-3A8C2E4AC3FE}">
      <dgm:prSet/>
      <dgm:spPr/>
      <dgm:t>
        <a:bodyPr/>
        <a:lstStyle/>
        <a:p>
          <a:pPr rtl="1"/>
          <a:endParaRPr lang="ar-SA"/>
        </a:p>
      </dgm:t>
    </dgm:pt>
    <dgm:pt modelId="{C2148085-5D36-4CC5-84DF-6A9AD86CB893}" type="sibTrans" cxnId="{62F764E7-20CD-425B-A18E-3A8C2E4AC3FE}">
      <dgm:prSet/>
      <dgm:spPr/>
      <dgm:t>
        <a:bodyPr/>
        <a:lstStyle/>
        <a:p>
          <a:pPr rtl="1"/>
          <a:endParaRPr lang="ar-SA"/>
        </a:p>
      </dgm:t>
    </dgm:pt>
    <dgm:pt modelId="{3ADF0CB9-7A04-4CED-953D-FB5AE99F361D}" type="pres">
      <dgm:prSet presAssocID="{3C25239A-35A1-43AB-95F5-626D4026EF15}" presName="Name0" presStyleCnt="0">
        <dgm:presLayoutVars>
          <dgm:chPref val="3"/>
          <dgm:dir/>
          <dgm:animLvl val="lvl"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  <dgm:pt modelId="{49353498-63C2-4515-BEE5-D52667E92312}" type="pres">
      <dgm:prSet presAssocID="{46AC4C13-D860-47C5-8178-B896A22B832E}" presName="horFlow" presStyleCnt="0"/>
      <dgm:spPr/>
    </dgm:pt>
    <dgm:pt modelId="{92918F00-1181-4AA5-B2B3-2E45D2AF58E5}" type="pres">
      <dgm:prSet presAssocID="{46AC4C13-D860-47C5-8178-B896A22B832E}" presName="bigChev" presStyleLbl="node1" presStyleIdx="0" presStyleCnt="4" custScaleX="134425" custScaleY="146256"/>
      <dgm:spPr/>
      <dgm:t>
        <a:bodyPr/>
        <a:lstStyle/>
        <a:p>
          <a:pPr rtl="1"/>
          <a:endParaRPr lang="ar-SA"/>
        </a:p>
      </dgm:t>
    </dgm:pt>
    <dgm:pt modelId="{86BFEBB1-E767-4A00-AF27-B7FD8415FFE0}" type="pres">
      <dgm:prSet presAssocID="{54779469-8325-47FE-A909-C5B8941CDB69}" presName="parTrans" presStyleCnt="0"/>
      <dgm:spPr/>
    </dgm:pt>
    <dgm:pt modelId="{865B0E71-7C17-4B0C-BC41-66120DFC4049}" type="pres">
      <dgm:prSet presAssocID="{F92DCDC7-3787-41EB-B3E8-168F0D82A658}" presName="node" presStyleLbl="alignAccFollowNode1" presStyleIdx="0" presStyleCnt="4" custScaleX="346559" custScaleY="13879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A3A884B-82D3-40E6-B1B6-D6D7FB01B66A}" type="pres">
      <dgm:prSet presAssocID="{46AC4C13-D860-47C5-8178-B896A22B832E}" presName="vSp" presStyleCnt="0"/>
      <dgm:spPr/>
    </dgm:pt>
    <dgm:pt modelId="{B48987F0-7ED7-4C27-A984-BC0D39633469}" type="pres">
      <dgm:prSet presAssocID="{6BFCBBEA-F13A-406D-9BB5-01DCA434C27F}" presName="horFlow" presStyleCnt="0"/>
      <dgm:spPr/>
    </dgm:pt>
    <dgm:pt modelId="{5D3CF824-66AE-435F-AFAA-6314AA369A37}" type="pres">
      <dgm:prSet presAssocID="{6BFCBBEA-F13A-406D-9BB5-01DCA434C27F}" presName="bigChev" presStyleLbl="node1" presStyleIdx="1" presStyleCnt="4" custScaleX="173766" custScaleY="159492"/>
      <dgm:spPr/>
      <dgm:t>
        <a:bodyPr/>
        <a:lstStyle/>
        <a:p>
          <a:pPr rtl="1"/>
          <a:endParaRPr lang="ar-SA"/>
        </a:p>
      </dgm:t>
    </dgm:pt>
    <dgm:pt modelId="{035D2142-FC7F-4730-A39F-1D827C0473CE}" type="pres">
      <dgm:prSet presAssocID="{4C201216-007B-4B9E-BCCE-1E17249C2633}" presName="parTrans" presStyleCnt="0"/>
      <dgm:spPr/>
    </dgm:pt>
    <dgm:pt modelId="{B9E72F60-1741-456C-8E72-214FD52EACB2}" type="pres">
      <dgm:prSet presAssocID="{6F8CF1BF-43A4-4925-B144-E50C07E3C822}" presName="node" presStyleLbl="alignAccFollowNode1" presStyleIdx="1" presStyleCnt="4" custScaleX="357819" custScaleY="14364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02A7008F-ECF7-47CF-A6A3-C2D1A15558C1}" type="pres">
      <dgm:prSet presAssocID="{6BFCBBEA-F13A-406D-9BB5-01DCA434C27F}" presName="vSp" presStyleCnt="0"/>
      <dgm:spPr/>
    </dgm:pt>
    <dgm:pt modelId="{7C29DE29-CF3F-4902-8399-157E81589925}" type="pres">
      <dgm:prSet presAssocID="{C2B93CA6-81B7-4B7D-8FF3-BF9C2BEFCAEA}" presName="horFlow" presStyleCnt="0"/>
      <dgm:spPr/>
    </dgm:pt>
    <dgm:pt modelId="{76B42B6C-928A-48BA-930B-339E54C8575A}" type="pres">
      <dgm:prSet presAssocID="{C2B93CA6-81B7-4B7D-8FF3-BF9C2BEFCAEA}" presName="bigChev" presStyleLbl="node1" presStyleIdx="2" presStyleCnt="4" custScaleX="151184" custScaleY="133737"/>
      <dgm:spPr/>
      <dgm:t>
        <a:bodyPr/>
        <a:lstStyle/>
        <a:p>
          <a:pPr rtl="1"/>
          <a:endParaRPr lang="ar-SA"/>
        </a:p>
      </dgm:t>
    </dgm:pt>
    <dgm:pt modelId="{05E356A3-78E1-42A8-AFCD-58AB4E724899}" type="pres">
      <dgm:prSet presAssocID="{7E3CB5D6-DE55-4720-9C87-1625AFC74CCD}" presName="parTrans" presStyleCnt="0"/>
      <dgm:spPr/>
    </dgm:pt>
    <dgm:pt modelId="{3E5DDA25-0697-45BE-BAC2-C2B1EFD9AD75}" type="pres">
      <dgm:prSet presAssocID="{85537093-A48A-4FA5-85BE-3835DD837594}" presName="node" presStyleLbl="alignAccFollowNode1" presStyleIdx="2" presStyleCnt="4" custScaleX="365002" custScaleY="14113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9DE072E1-A74E-4CFC-8D4F-5F719C14DC29}" type="pres">
      <dgm:prSet presAssocID="{C2B93CA6-81B7-4B7D-8FF3-BF9C2BEFCAEA}" presName="vSp" presStyleCnt="0"/>
      <dgm:spPr/>
    </dgm:pt>
    <dgm:pt modelId="{3F39DD20-E375-4E40-94DD-C4AA9CA751B1}" type="pres">
      <dgm:prSet presAssocID="{68FE0118-7896-4C1A-B07F-7106B442CB80}" presName="horFlow" presStyleCnt="0"/>
      <dgm:spPr/>
    </dgm:pt>
    <dgm:pt modelId="{1C53E85E-BF8B-4909-BB3F-069475BB3056}" type="pres">
      <dgm:prSet presAssocID="{68FE0118-7896-4C1A-B07F-7106B442CB80}" presName="bigChev" presStyleLbl="node1" presStyleIdx="3" presStyleCnt="4" custScaleX="158442" custScaleY="137875"/>
      <dgm:spPr/>
      <dgm:t>
        <a:bodyPr/>
        <a:lstStyle/>
        <a:p>
          <a:pPr rtl="1"/>
          <a:endParaRPr lang="ar-SA"/>
        </a:p>
      </dgm:t>
    </dgm:pt>
    <dgm:pt modelId="{4328B6C8-0CA5-4D1A-AF94-0BB3AC14BCC6}" type="pres">
      <dgm:prSet presAssocID="{12ABA02B-74E1-4C60-AD8E-9C9B4DDE6003}" presName="parTrans" presStyleCnt="0"/>
      <dgm:spPr/>
    </dgm:pt>
    <dgm:pt modelId="{209883AC-4133-4D0E-8C86-62629B17E0E9}" type="pres">
      <dgm:prSet presAssocID="{653F7666-C4B9-4966-B0AC-6EEF64B95CCE}" presName="node" presStyleLbl="alignAccFollowNode1" presStyleIdx="3" presStyleCnt="4" custScaleX="356898" custScaleY="140417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659E50EC-70A6-4FFE-A22E-BCE1BA7F8298}" type="presOf" srcId="{85537093-A48A-4FA5-85BE-3835DD837594}" destId="{3E5DDA25-0697-45BE-BAC2-C2B1EFD9AD75}" srcOrd="0" destOrd="0" presId="urn:microsoft.com/office/officeart/2005/8/layout/lProcess3"/>
    <dgm:cxn modelId="{629FAB39-DB97-46E7-A824-BCBCF23BC2E3}" srcId="{3C25239A-35A1-43AB-95F5-626D4026EF15}" destId="{6BFCBBEA-F13A-406D-9BB5-01DCA434C27F}" srcOrd="1" destOrd="0" parTransId="{6FF1B8CB-E3C9-4FB6-AFAE-A7ABFE552B29}" sibTransId="{9703831C-0754-4F57-B90F-1604CAE52B56}"/>
    <dgm:cxn modelId="{4DCC8B1E-215B-440A-A57A-D284F900549F}" type="presOf" srcId="{653F7666-C4B9-4966-B0AC-6EEF64B95CCE}" destId="{209883AC-4133-4D0E-8C86-62629B17E0E9}" srcOrd="0" destOrd="0" presId="urn:microsoft.com/office/officeart/2005/8/layout/lProcess3"/>
    <dgm:cxn modelId="{C113A939-F69D-47B9-968B-B03C71B305E1}" srcId="{3C25239A-35A1-43AB-95F5-626D4026EF15}" destId="{68FE0118-7896-4C1A-B07F-7106B442CB80}" srcOrd="3" destOrd="0" parTransId="{C56BCC7A-B662-4D58-9DEF-4E3EF0947A74}" sibTransId="{F18E584A-9FC5-463F-B2BE-8A835B312B5E}"/>
    <dgm:cxn modelId="{DEECBEC3-D233-4852-988D-3A2E2DC3471D}" type="presOf" srcId="{6F8CF1BF-43A4-4925-B144-E50C07E3C822}" destId="{B9E72F60-1741-456C-8E72-214FD52EACB2}" srcOrd="0" destOrd="0" presId="urn:microsoft.com/office/officeart/2005/8/layout/lProcess3"/>
    <dgm:cxn modelId="{CB255E7A-3600-42E4-B7DB-0166997032B1}" type="presOf" srcId="{6BFCBBEA-F13A-406D-9BB5-01DCA434C27F}" destId="{5D3CF824-66AE-435F-AFAA-6314AA369A37}" srcOrd="0" destOrd="0" presId="urn:microsoft.com/office/officeart/2005/8/layout/lProcess3"/>
    <dgm:cxn modelId="{315D083D-2C8F-45EA-935D-72C0789FAA19}" type="presOf" srcId="{46AC4C13-D860-47C5-8178-B896A22B832E}" destId="{92918F00-1181-4AA5-B2B3-2E45D2AF58E5}" srcOrd="0" destOrd="0" presId="urn:microsoft.com/office/officeart/2005/8/layout/lProcess3"/>
    <dgm:cxn modelId="{2E1C2581-C5B4-4D5A-A21D-448EEA8E33C4}" srcId="{C2B93CA6-81B7-4B7D-8FF3-BF9C2BEFCAEA}" destId="{85537093-A48A-4FA5-85BE-3835DD837594}" srcOrd="0" destOrd="0" parTransId="{7E3CB5D6-DE55-4720-9C87-1625AFC74CCD}" sibTransId="{ECED389B-5FB5-42CC-B166-995176C5AFCC}"/>
    <dgm:cxn modelId="{D0740C67-6FAE-461F-82E0-C88426F2C53C}" srcId="{46AC4C13-D860-47C5-8178-B896A22B832E}" destId="{F92DCDC7-3787-41EB-B3E8-168F0D82A658}" srcOrd="0" destOrd="0" parTransId="{54779469-8325-47FE-A909-C5B8941CDB69}" sibTransId="{8E83DDD0-757F-4A83-AA7C-BCA8091BEE32}"/>
    <dgm:cxn modelId="{4B30E0BE-A298-4D63-98A9-631E0FE300F1}" srcId="{3C25239A-35A1-43AB-95F5-626D4026EF15}" destId="{C2B93CA6-81B7-4B7D-8FF3-BF9C2BEFCAEA}" srcOrd="2" destOrd="0" parTransId="{DD7E41D0-2C0B-47D6-8E07-48C28AE6F0E3}" sibTransId="{6BF8483F-A4BF-4ACE-8840-23B83AC11FA4}"/>
    <dgm:cxn modelId="{1D1B5AB8-2BBE-4AB6-8907-25953C537BE1}" srcId="{3C25239A-35A1-43AB-95F5-626D4026EF15}" destId="{46AC4C13-D860-47C5-8178-B896A22B832E}" srcOrd="0" destOrd="0" parTransId="{6DB96EBF-3817-4AAB-B536-09ABAED317CA}" sibTransId="{F37080CE-C512-475A-8301-8B398542A49D}"/>
    <dgm:cxn modelId="{62F764E7-20CD-425B-A18E-3A8C2E4AC3FE}" srcId="{68FE0118-7896-4C1A-B07F-7106B442CB80}" destId="{653F7666-C4B9-4966-B0AC-6EEF64B95CCE}" srcOrd="0" destOrd="0" parTransId="{12ABA02B-74E1-4C60-AD8E-9C9B4DDE6003}" sibTransId="{C2148085-5D36-4CC5-84DF-6A9AD86CB893}"/>
    <dgm:cxn modelId="{9BA8110F-A01F-4525-A0A0-65E9635536BD}" type="presOf" srcId="{F92DCDC7-3787-41EB-B3E8-168F0D82A658}" destId="{865B0E71-7C17-4B0C-BC41-66120DFC4049}" srcOrd="0" destOrd="0" presId="urn:microsoft.com/office/officeart/2005/8/layout/lProcess3"/>
    <dgm:cxn modelId="{6A186E54-2325-443B-A465-3C74E5148A81}" type="presOf" srcId="{68FE0118-7896-4C1A-B07F-7106B442CB80}" destId="{1C53E85E-BF8B-4909-BB3F-069475BB3056}" srcOrd="0" destOrd="0" presId="urn:microsoft.com/office/officeart/2005/8/layout/lProcess3"/>
    <dgm:cxn modelId="{FD28A4BD-7C18-41B2-A68C-70D8CC9C25FB}" type="presOf" srcId="{C2B93CA6-81B7-4B7D-8FF3-BF9C2BEFCAEA}" destId="{76B42B6C-928A-48BA-930B-339E54C8575A}" srcOrd="0" destOrd="0" presId="urn:microsoft.com/office/officeart/2005/8/layout/lProcess3"/>
    <dgm:cxn modelId="{F2F79946-0316-4274-8C28-6AF01863303B}" srcId="{6BFCBBEA-F13A-406D-9BB5-01DCA434C27F}" destId="{6F8CF1BF-43A4-4925-B144-E50C07E3C822}" srcOrd="0" destOrd="0" parTransId="{4C201216-007B-4B9E-BCCE-1E17249C2633}" sibTransId="{61239B48-6EA8-4E98-A416-A6E6B92532F6}"/>
    <dgm:cxn modelId="{82A3E7D9-F3EC-45D0-A875-6AA77FB4EF90}" type="presOf" srcId="{3C25239A-35A1-43AB-95F5-626D4026EF15}" destId="{3ADF0CB9-7A04-4CED-953D-FB5AE99F361D}" srcOrd="0" destOrd="0" presId="urn:microsoft.com/office/officeart/2005/8/layout/lProcess3"/>
    <dgm:cxn modelId="{36F99DC6-CB93-492B-AAE6-FC2CEAE480D7}" type="presParOf" srcId="{3ADF0CB9-7A04-4CED-953D-FB5AE99F361D}" destId="{49353498-63C2-4515-BEE5-D52667E92312}" srcOrd="0" destOrd="0" presId="urn:microsoft.com/office/officeart/2005/8/layout/lProcess3"/>
    <dgm:cxn modelId="{4F27AA3B-895B-427D-B970-1AEC99EBB3C8}" type="presParOf" srcId="{49353498-63C2-4515-BEE5-D52667E92312}" destId="{92918F00-1181-4AA5-B2B3-2E45D2AF58E5}" srcOrd="0" destOrd="0" presId="urn:microsoft.com/office/officeart/2005/8/layout/lProcess3"/>
    <dgm:cxn modelId="{39FEE32F-6EA9-463F-A8DA-7963822393F2}" type="presParOf" srcId="{49353498-63C2-4515-BEE5-D52667E92312}" destId="{86BFEBB1-E767-4A00-AF27-B7FD8415FFE0}" srcOrd="1" destOrd="0" presId="urn:microsoft.com/office/officeart/2005/8/layout/lProcess3"/>
    <dgm:cxn modelId="{83729377-B91D-4EE2-9713-D5A7DB85FCF6}" type="presParOf" srcId="{49353498-63C2-4515-BEE5-D52667E92312}" destId="{865B0E71-7C17-4B0C-BC41-66120DFC4049}" srcOrd="2" destOrd="0" presId="urn:microsoft.com/office/officeart/2005/8/layout/lProcess3"/>
    <dgm:cxn modelId="{2A75C194-968B-49E3-AC5D-D0FBC89688A2}" type="presParOf" srcId="{3ADF0CB9-7A04-4CED-953D-FB5AE99F361D}" destId="{FA3A884B-82D3-40E6-B1B6-D6D7FB01B66A}" srcOrd="1" destOrd="0" presId="urn:microsoft.com/office/officeart/2005/8/layout/lProcess3"/>
    <dgm:cxn modelId="{2F67B157-7BE8-407E-B944-F38FCF833E11}" type="presParOf" srcId="{3ADF0CB9-7A04-4CED-953D-FB5AE99F361D}" destId="{B48987F0-7ED7-4C27-A984-BC0D39633469}" srcOrd="2" destOrd="0" presId="urn:microsoft.com/office/officeart/2005/8/layout/lProcess3"/>
    <dgm:cxn modelId="{1BF59EB4-49B0-44DD-AF81-CA043B8C2639}" type="presParOf" srcId="{B48987F0-7ED7-4C27-A984-BC0D39633469}" destId="{5D3CF824-66AE-435F-AFAA-6314AA369A37}" srcOrd="0" destOrd="0" presId="urn:microsoft.com/office/officeart/2005/8/layout/lProcess3"/>
    <dgm:cxn modelId="{6E7AE6FA-3225-4E58-B575-38D59793B683}" type="presParOf" srcId="{B48987F0-7ED7-4C27-A984-BC0D39633469}" destId="{035D2142-FC7F-4730-A39F-1D827C0473CE}" srcOrd="1" destOrd="0" presId="urn:microsoft.com/office/officeart/2005/8/layout/lProcess3"/>
    <dgm:cxn modelId="{8ED05090-E7B5-4EAB-9E78-03E187CF056E}" type="presParOf" srcId="{B48987F0-7ED7-4C27-A984-BC0D39633469}" destId="{B9E72F60-1741-456C-8E72-214FD52EACB2}" srcOrd="2" destOrd="0" presId="urn:microsoft.com/office/officeart/2005/8/layout/lProcess3"/>
    <dgm:cxn modelId="{91B4CD81-617C-4613-A02F-5ABC96BD4CEA}" type="presParOf" srcId="{3ADF0CB9-7A04-4CED-953D-FB5AE99F361D}" destId="{02A7008F-ECF7-47CF-A6A3-C2D1A15558C1}" srcOrd="3" destOrd="0" presId="urn:microsoft.com/office/officeart/2005/8/layout/lProcess3"/>
    <dgm:cxn modelId="{E20F836F-2782-4DC0-9EE0-184E17B98938}" type="presParOf" srcId="{3ADF0CB9-7A04-4CED-953D-FB5AE99F361D}" destId="{7C29DE29-CF3F-4902-8399-157E81589925}" srcOrd="4" destOrd="0" presId="urn:microsoft.com/office/officeart/2005/8/layout/lProcess3"/>
    <dgm:cxn modelId="{1BE7F0A9-C98D-40E2-AC57-513C3BEBAECC}" type="presParOf" srcId="{7C29DE29-CF3F-4902-8399-157E81589925}" destId="{76B42B6C-928A-48BA-930B-339E54C8575A}" srcOrd="0" destOrd="0" presId="urn:microsoft.com/office/officeart/2005/8/layout/lProcess3"/>
    <dgm:cxn modelId="{3562F3F4-F915-4519-958D-7070C085A38A}" type="presParOf" srcId="{7C29DE29-CF3F-4902-8399-157E81589925}" destId="{05E356A3-78E1-42A8-AFCD-58AB4E724899}" srcOrd="1" destOrd="0" presId="urn:microsoft.com/office/officeart/2005/8/layout/lProcess3"/>
    <dgm:cxn modelId="{4E1B1A6F-1E7D-4443-A28D-5B97159A0B2B}" type="presParOf" srcId="{7C29DE29-CF3F-4902-8399-157E81589925}" destId="{3E5DDA25-0697-45BE-BAC2-C2B1EFD9AD75}" srcOrd="2" destOrd="0" presId="urn:microsoft.com/office/officeart/2005/8/layout/lProcess3"/>
    <dgm:cxn modelId="{01F5BFE7-A8AD-4ABF-84FD-643BD7200F32}" type="presParOf" srcId="{3ADF0CB9-7A04-4CED-953D-FB5AE99F361D}" destId="{9DE072E1-A74E-4CFC-8D4F-5F719C14DC29}" srcOrd="5" destOrd="0" presId="urn:microsoft.com/office/officeart/2005/8/layout/lProcess3"/>
    <dgm:cxn modelId="{41E4CDEB-5280-428B-A1D5-4181F40EBD8A}" type="presParOf" srcId="{3ADF0CB9-7A04-4CED-953D-FB5AE99F361D}" destId="{3F39DD20-E375-4E40-94DD-C4AA9CA751B1}" srcOrd="6" destOrd="0" presId="urn:microsoft.com/office/officeart/2005/8/layout/lProcess3"/>
    <dgm:cxn modelId="{C79F6BA8-489A-4E28-8AB5-79FAEE1176D2}" type="presParOf" srcId="{3F39DD20-E375-4E40-94DD-C4AA9CA751B1}" destId="{1C53E85E-BF8B-4909-BB3F-069475BB3056}" srcOrd="0" destOrd="0" presId="urn:microsoft.com/office/officeart/2005/8/layout/lProcess3"/>
    <dgm:cxn modelId="{D52BD022-BF78-4ACF-93B7-6C392AD22B4E}" type="presParOf" srcId="{3F39DD20-E375-4E40-94DD-C4AA9CA751B1}" destId="{4328B6C8-0CA5-4D1A-AF94-0BB3AC14BCC6}" srcOrd="1" destOrd="0" presId="urn:microsoft.com/office/officeart/2005/8/layout/lProcess3"/>
    <dgm:cxn modelId="{768B2254-8B8E-41D5-893D-A1397143E84A}" type="presParOf" srcId="{3F39DD20-E375-4E40-94DD-C4AA9CA751B1}" destId="{209883AC-4133-4D0E-8C86-62629B17E0E9}" srcOrd="2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C645FD60-452D-4C9D-9A57-87FC2B58F775}" type="doc">
      <dgm:prSet loTypeId="urn:microsoft.com/office/officeart/2005/8/layout/hierarchy3" loCatId="hierarchy" qsTypeId="urn:microsoft.com/office/officeart/2005/8/quickstyle/simple1" qsCatId="simple" csTypeId="urn:microsoft.com/office/officeart/2005/8/colors/colorful1#2" csCatId="colorful" phldr="1"/>
      <dgm:spPr/>
      <dgm:t>
        <a:bodyPr/>
        <a:lstStyle/>
        <a:p>
          <a:pPr rtl="1"/>
          <a:endParaRPr lang="ar-SA"/>
        </a:p>
      </dgm:t>
    </dgm:pt>
    <dgm:pt modelId="{6A510D6B-E5CC-41C7-9317-D33D832C169A}">
      <dgm:prSet custT="1"/>
      <dgm:spPr/>
      <dgm:t>
        <a:bodyPr/>
        <a:lstStyle/>
        <a:p>
          <a:pPr rtl="0"/>
          <a:r>
            <a:rPr lang="en-US" sz="2400" dirty="0" smtClean="0"/>
            <a:t>Range</a:t>
          </a:r>
          <a:r>
            <a:rPr lang="en-US" sz="2800" dirty="0" smtClean="0"/>
            <a:t> </a:t>
          </a:r>
        </a:p>
      </dgm:t>
    </dgm:pt>
    <dgm:pt modelId="{048A0CC0-27CE-46D3-8878-E672AC2D36FA}" type="parTrans" cxnId="{60166B04-A145-4F66-A53A-6EDC01E1E17E}">
      <dgm:prSet/>
      <dgm:spPr/>
      <dgm:t>
        <a:bodyPr/>
        <a:lstStyle/>
        <a:p>
          <a:pPr rtl="1"/>
          <a:endParaRPr lang="ar-SA"/>
        </a:p>
      </dgm:t>
    </dgm:pt>
    <dgm:pt modelId="{5E96FB7C-C826-4556-9E9B-FDB6BEF55B4F}" type="sibTrans" cxnId="{60166B04-A145-4F66-A53A-6EDC01E1E17E}">
      <dgm:prSet/>
      <dgm:spPr/>
      <dgm:t>
        <a:bodyPr/>
        <a:lstStyle/>
        <a:p>
          <a:pPr rtl="1"/>
          <a:endParaRPr lang="ar-SA"/>
        </a:p>
      </dgm:t>
    </dgm:pt>
    <dgm:pt modelId="{FBD44944-6FBE-4CCF-98D9-39041E752A6B}">
      <dgm:prSet custT="1"/>
      <dgm:spPr/>
      <dgm:t>
        <a:bodyPr/>
        <a:lstStyle/>
        <a:p>
          <a:pPr rtl="0"/>
          <a:r>
            <a:rPr lang="en-US" sz="2400" dirty="0" smtClean="0"/>
            <a:t>Variance</a:t>
          </a:r>
          <a:r>
            <a:rPr lang="en-US" sz="2800" dirty="0" smtClean="0"/>
            <a:t> </a:t>
          </a:r>
        </a:p>
      </dgm:t>
    </dgm:pt>
    <dgm:pt modelId="{81AFA99B-CCF9-4214-A34E-17EB42F24F87}" type="parTrans" cxnId="{F97FB356-5CB2-4DEA-9DBA-CFD7F1D23A6A}">
      <dgm:prSet/>
      <dgm:spPr/>
      <dgm:t>
        <a:bodyPr/>
        <a:lstStyle/>
        <a:p>
          <a:pPr rtl="1"/>
          <a:endParaRPr lang="ar-SA"/>
        </a:p>
      </dgm:t>
    </dgm:pt>
    <dgm:pt modelId="{FEA7BB8E-7D4C-4283-81D9-DD9D2114F683}" type="sibTrans" cxnId="{F97FB356-5CB2-4DEA-9DBA-CFD7F1D23A6A}">
      <dgm:prSet/>
      <dgm:spPr/>
      <dgm:t>
        <a:bodyPr/>
        <a:lstStyle/>
        <a:p>
          <a:pPr rtl="1"/>
          <a:endParaRPr lang="ar-SA"/>
        </a:p>
      </dgm:t>
    </dgm:pt>
    <dgm:pt modelId="{E1E65E9C-F524-4B15-B51C-BD62FE92FFBA}">
      <dgm:prSet custT="1"/>
      <dgm:spPr/>
      <dgm:t>
        <a:bodyPr/>
        <a:lstStyle/>
        <a:p>
          <a:pPr rtl="0"/>
          <a:r>
            <a:rPr lang="en-US" sz="2000" dirty="0" smtClean="0"/>
            <a:t>Coefficient </a:t>
          </a:r>
        </a:p>
        <a:p>
          <a:pPr rtl="0"/>
          <a:r>
            <a:rPr lang="en-US" sz="2000" dirty="0" smtClean="0"/>
            <a:t>of variance (CV) </a:t>
          </a:r>
        </a:p>
      </dgm:t>
    </dgm:pt>
    <dgm:pt modelId="{A3826E24-DBC4-4ED8-9DD3-FA9EAFEB4E4A}" type="parTrans" cxnId="{1D0718BF-54DC-4EE4-B812-4C371C530269}">
      <dgm:prSet/>
      <dgm:spPr/>
      <dgm:t>
        <a:bodyPr/>
        <a:lstStyle/>
        <a:p>
          <a:pPr rtl="1"/>
          <a:endParaRPr lang="ar-SA"/>
        </a:p>
      </dgm:t>
    </dgm:pt>
    <dgm:pt modelId="{5857B76F-EC9C-4E7A-9E91-D5969FFD5E72}" type="sibTrans" cxnId="{1D0718BF-54DC-4EE4-B812-4C371C530269}">
      <dgm:prSet/>
      <dgm:spPr/>
      <dgm:t>
        <a:bodyPr/>
        <a:lstStyle/>
        <a:p>
          <a:pPr rtl="1"/>
          <a:endParaRPr lang="ar-SA"/>
        </a:p>
      </dgm:t>
    </dgm:pt>
    <dgm:pt modelId="{B1067F0D-EAC4-4DA6-8921-55ED37A1643A}">
      <dgm:prSet custT="1"/>
      <dgm:spPr/>
      <dgm:t>
        <a:bodyPr/>
        <a:lstStyle/>
        <a:p>
          <a:pPr rtl="0"/>
          <a:r>
            <a:rPr lang="en-US" sz="2000" dirty="0" smtClean="0"/>
            <a:t>Standard deviation(SD) </a:t>
          </a:r>
          <a:endParaRPr lang="ar-SA" sz="2000" dirty="0"/>
        </a:p>
      </dgm:t>
    </dgm:pt>
    <dgm:pt modelId="{E8E2BAED-CC43-44D0-9D0E-2D8D93FBA9EA}" type="parTrans" cxnId="{4EEAAF3A-D186-4668-A3EC-F2FE70DB5AC3}">
      <dgm:prSet/>
      <dgm:spPr/>
      <dgm:t>
        <a:bodyPr/>
        <a:lstStyle/>
        <a:p>
          <a:pPr rtl="1"/>
          <a:endParaRPr lang="ar-SA"/>
        </a:p>
      </dgm:t>
    </dgm:pt>
    <dgm:pt modelId="{5C7DA68C-E19A-491F-AE56-14F412A75DEE}" type="sibTrans" cxnId="{4EEAAF3A-D186-4668-A3EC-F2FE70DB5AC3}">
      <dgm:prSet/>
      <dgm:spPr/>
      <dgm:t>
        <a:bodyPr/>
        <a:lstStyle/>
        <a:p>
          <a:pPr rtl="1"/>
          <a:endParaRPr lang="ar-SA"/>
        </a:p>
      </dgm:t>
    </dgm:pt>
    <dgm:pt modelId="{226AF8BB-648D-4594-8847-80CCFBCCBB39}" type="pres">
      <dgm:prSet presAssocID="{C645FD60-452D-4C9D-9A57-87FC2B58F775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  <dgm:pt modelId="{8E23E112-F4C9-4249-88D5-361BD67670CE}" type="pres">
      <dgm:prSet presAssocID="{6A510D6B-E5CC-41C7-9317-D33D832C169A}" presName="root" presStyleCnt="0"/>
      <dgm:spPr/>
      <dgm:t>
        <a:bodyPr/>
        <a:lstStyle/>
        <a:p>
          <a:pPr rtl="1"/>
          <a:endParaRPr lang="ar-SA"/>
        </a:p>
      </dgm:t>
    </dgm:pt>
    <dgm:pt modelId="{61CBDC0A-4ED2-4E41-A411-2C2942E5D882}" type="pres">
      <dgm:prSet presAssocID="{6A510D6B-E5CC-41C7-9317-D33D832C169A}" presName="rootComposite" presStyleCnt="0"/>
      <dgm:spPr/>
      <dgm:t>
        <a:bodyPr/>
        <a:lstStyle/>
        <a:p>
          <a:pPr rtl="1"/>
          <a:endParaRPr lang="ar-SA"/>
        </a:p>
      </dgm:t>
    </dgm:pt>
    <dgm:pt modelId="{7A8669DB-5E9C-4706-B93E-7F123A9F3DB3}" type="pres">
      <dgm:prSet presAssocID="{6A510D6B-E5CC-41C7-9317-D33D832C169A}" presName="rootText" presStyleLbl="node1" presStyleIdx="0" presStyleCnt="4"/>
      <dgm:spPr/>
      <dgm:t>
        <a:bodyPr/>
        <a:lstStyle/>
        <a:p>
          <a:pPr rtl="1"/>
          <a:endParaRPr lang="ar-SA"/>
        </a:p>
      </dgm:t>
    </dgm:pt>
    <dgm:pt modelId="{A8DB6059-492F-4F0A-96E4-B1239751B41A}" type="pres">
      <dgm:prSet presAssocID="{6A510D6B-E5CC-41C7-9317-D33D832C169A}" presName="rootConnector" presStyleLbl="node1" presStyleIdx="0" presStyleCnt="4"/>
      <dgm:spPr/>
      <dgm:t>
        <a:bodyPr/>
        <a:lstStyle/>
        <a:p>
          <a:pPr rtl="1"/>
          <a:endParaRPr lang="ar-SA"/>
        </a:p>
      </dgm:t>
    </dgm:pt>
    <dgm:pt modelId="{944E0F3B-6BD0-461B-876B-A44C49CA2D67}" type="pres">
      <dgm:prSet presAssocID="{6A510D6B-E5CC-41C7-9317-D33D832C169A}" presName="childShape" presStyleCnt="0"/>
      <dgm:spPr/>
      <dgm:t>
        <a:bodyPr/>
        <a:lstStyle/>
        <a:p>
          <a:pPr rtl="1"/>
          <a:endParaRPr lang="ar-SA"/>
        </a:p>
      </dgm:t>
    </dgm:pt>
    <dgm:pt modelId="{8269522E-6415-407A-9726-1FC2C22B7731}" type="pres">
      <dgm:prSet presAssocID="{FBD44944-6FBE-4CCF-98D9-39041E752A6B}" presName="root" presStyleCnt="0"/>
      <dgm:spPr/>
      <dgm:t>
        <a:bodyPr/>
        <a:lstStyle/>
        <a:p>
          <a:pPr rtl="1"/>
          <a:endParaRPr lang="ar-SA"/>
        </a:p>
      </dgm:t>
    </dgm:pt>
    <dgm:pt modelId="{08488BAB-70B4-4F7C-868B-D34A7E214D7A}" type="pres">
      <dgm:prSet presAssocID="{FBD44944-6FBE-4CCF-98D9-39041E752A6B}" presName="rootComposite" presStyleCnt="0"/>
      <dgm:spPr/>
      <dgm:t>
        <a:bodyPr/>
        <a:lstStyle/>
        <a:p>
          <a:pPr rtl="1"/>
          <a:endParaRPr lang="ar-SA"/>
        </a:p>
      </dgm:t>
    </dgm:pt>
    <dgm:pt modelId="{F660DD59-AC05-4E34-9669-5576192434D3}" type="pres">
      <dgm:prSet presAssocID="{FBD44944-6FBE-4CCF-98D9-39041E752A6B}" presName="rootText" presStyleLbl="node1" presStyleIdx="1" presStyleCnt="4" custScaleX="114853"/>
      <dgm:spPr/>
      <dgm:t>
        <a:bodyPr/>
        <a:lstStyle/>
        <a:p>
          <a:pPr rtl="1"/>
          <a:endParaRPr lang="ar-SA"/>
        </a:p>
      </dgm:t>
    </dgm:pt>
    <dgm:pt modelId="{63E187A7-6E1D-4E4C-A32C-89AE96F94748}" type="pres">
      <dgm:prSet presAssocID="{FBD44944-6FBE-4CCF-98D9-39041E752A6B}" presName="rootConnector" presStyleLbl="node1" presStyleIdx="1" presStyleCnt="4"/>
      <dgm:spPr/>
      <dgm:t>
        <a:bodyPr/>
        <a:lstStyle/>
        <a:p>
          <a:pPr rtl="1"/>
          <a:endParaRPr lang="ar-SA"/>
        </a:p>
      </dgm:t>
    </dgm:pt>
    <dgm:pt modelId="{4F289E6F-5BA2-4ABA-8703-AFFD75839891}" type="pres">
      <dgm:prSet presAssocID="{FBD44944-6FBE-4CCF-98D9-39041E752A6B}" presName="childShape" presStyleCnt="0"/>
      <dgm:spPr/>
      <dgm:t>
        <a:bodyPr/>
        <a:lstStyle/>
        <a:p>
          <a:pPr rtl="1"/>
          <a:endParaRPr lang="ar-SA"/>
        </a:p>
      </dgm:t>
    </dgm:pt>
    <dgm:pt modelId="{233FEF24-3246-4288-90B6-9E6A89DC8A50}" type="pres">
      <dgm:prSet presAssocID="{B1067F0D-EAC4-4DA6-8921-55ED37A1643A}" presName="root" presStyleCnt="0"/>
      <dgm:spPr/>
      <dgm:t>
        <a:bodyPr/>
        <a:lstStyle/>
        <a:p>
          <a:pPr rtl="1"/>
          <a:endParaRPr lang="ar-SA"/>
        </a:p>
      </dgm:t>
    </dgm:pt>
    <dgm:pt modelId="{EB87C0B3-ED22-458D-8A6D-FBC443AC897F}" type="pres">
      <dgm:prSet presAssocID="{B1067F0D-EAC4-4DA6-8921-55ED37A1643A}" presName="rootComposite" presStyleCnt="0"/>
      <dgm:spPr/>
      <dgm:t>
        <a:bodyPr/>
        <a:lstStyle/>
        <a:p>
          <a:pPr rtl="1"/>
          <a:endParaRPr lang="ar-SA"/>
        </a:p>
      </dgm:t>
    </dgm:pt>
    <dgm:pt modelId="{28CBCADD-CCF1-4DA2-B58D-8A7D62FC7D83}" type="pres">
      <dgm:prSet presAssocID="{B1067F0D-EAC4-4DA6-8921-55ED37A1643A}" presName="rootText" presStyleLbl="node1" presStyleIdx="2" presStyleCnt="4" custScaleX="119996"/>
      <dgm:spPr/>
      <dgm:t>
        <a:bodyPr/>
        <a:lstStyle/>
        <a:p>
          <a:pPr rtl="1"/>
          <a:endParaRPr lang="ar-SA"/>
        </a:p>
      </dgm:t>
    </dgm:pt>
    <dgm:pt modelId="{E4C96200-DA3D-4737-B44F-4A1D2F75EF43}" type="pres">
      <dgm:prSet presAssocID="{B1067F0D-EAC4-4DA6-8921-55ED37A1643A}" presName="rootConnector" presStyleLbl="node1" presStyleIdx="2" presStyleCnt="4"/>
      <dgm:spPr/>
      <dgm:t>
        <a:bodyPr/>
        <a:lstStyle/>
        <a:p>
          <a:pPr rtl="1"/>
          <a:endParaRPr lang="ar-SA"/>
        </a:p>
      </dgm:t>
    </dgm:pt>
    <dgm:pt modelId="{80FE2F4E-746F-4D30-A707-2A4D4BF761EA}" type="pres">
      <dgm:prSet presAssocID="{B1067F0D-EAC4-4DA6-8921-55ED37A1643A}" presName="childShape" presStyleCnt="0"/>
      <dgm:spPr/>
      <dgm:t>
        <a:bodyPr/>
        <a:lstStyle/>
        <a:p>
          <a:pPr rtl="1"/>
          <a:endParaRPr lang="ar-SA"/>
        </a:p>
      </dgm:t>
    </dgm:pt>
    <dgm:pt modelId="{5051F3FA-A419-43F2-B7F3-267082461A20}" type="pres">
      <dgm:prSet presAssocID="{E1E65E9C-F524-4B15-B51C-BD62FE92FFBA}" presName="root" presStyleCnt="0"/>
      <dgm:spPr/>
      <dgm:t>
        <a:bodyPr/>
        <a:lstStyle/>
        <a:p>
          <a:pPr rtl="1"/>
          <a:endParaRPr lang="ar-SA"/>
        </a:p>
      </dgm:t>
    </dgm:pt>
    <dgm:pt modelId="{1017625F-315A-4A40-89CB-05D22111A1B0}" type="pres">
      <dgm:prSet presAssocID="{E1E65E9C-F524-4B15-B51C-BD62FE92FFBA}" presName="rootComposite" presStyleCnt="0"/>
      <dgm:spPr/>
      <dgm:t>
        <a:bodyPr/>
        <a:lstStyle/>
        <a:p>
          <a:pPr rtl="1"/>
          <a:endParaRPr lang="ar-SA"/>
        </a:p>
      </dgm:t>
    </dgm:pt>
    <dgm:pt modelId="{30258D7D-671B-4E57-BCF7-C88AAF5BA809}" type="pres">
      <dgm:prSet presAssocID="{E1E65E9C-F524-4B15-B51C-BD62FE92FFBA}" presName="rootText" presStyleLbl="node1" presStyleIdx="3" presStyleCnt="4" custScaleX="148245"/>
      <dgm:spPr/>
      <dgm:t>
        <a:bodyPr/>
        <a:lstStyle/>
        <a:p>
          <a:pPr rtl="1"/>
          <a:endParaRPr lang="ar-SA"/>
        </a:p>
      </dgm:t>
    </dgm:pt>
    <dgm:pt modelId="{2B9BE057-4C9B-4F27-9664-62CC2AEB82AE}" type="pres">
      <dgm:prSet presAssocID="{E1E65E9C-F524-4B15-B51C-BD62FE92FFBA}" presName="rootConnector" presStyleLbl="node1" presStyleIdx="3" presStyleCnt="4"/>
      <dgm:spPr/>
      <dgm:t>
        <a:bodyPr/>
        <a:lstStyle/>
        <a:p>
          <a:pPr rtl="1"/>
          <a:endParaRPr lang="ar-SA"/>
        </a:p>
      </dgm:t>
    </dgm:pt>
    <dgm:pt modelId="{8EB1D520-FFAE-478F-9C40-EFB146264F66}" type="pres">
      <dgm:prSet presAssocID="{E1E65E9C-F524-4B15-B51C-BD62FE92FFBA}" presName="childShape" presStyleCnt="0"/>
      <dgm:spPr/>
      <dgm:t>
        <a:bodyPr/>
        <a:lstStyle/>
        <a:p>
          <a:pPr rtl="1"/>
          <a:endParaRPr lang="ar-SA"/>
        </a:p>
      </dgm:t>
    </dgm:pt>
  </dgm:ptLst>
  <dgm:cxnLst>
    <dgm:cxn modelId="{A0439736-915C-4033-B519-9335480D9F91}" type="presOf" srcId="{FBD44944-6FBE-4CCF-98D9-39041E752A6B}" destId="{F660DD59-AC05-4E34-9669-5576192434D3}" srcOrd="0" destOrd="0" presId="urn:microsoft.com/office/officeart/2005/8/layout/hierarchy3"/>
    <dgm:cxn modelId="{1C5E505F-9EA2-4359-BDB4-277C50E1F9B8}" type="presOf" srcId="{6A510D6B-E5CC-41C7-9317-D33D832C169A}" destId="{7A8669DB-5E9C-4706-B93E-7F123A9F3DB3}" srcOrd="0" destOrd="0" presId="urn:microsoft.com/office/officeart/2005/8/layout/hierarchy3"/>
    <dgm:cxn modelId="{1C7A1F00-FE81-4728-B8B1-A2303C805F5E}" type="presOf" srcId="{FBD44944-6FBE-4CCF-98D9-39041E752A6B}" destId="{63E187A7-6E1D-4E4C-A32C-89AE96F94748}" srcOrd="1" destOrd="0" presId="urn:microsoft.com/office/officeart/2005/8/layout/hierarchy3"/>
    <dgm:cxn modelId="{49A64311-EC61-4573-A822-7ACCF258A6D2}" type="presOf" srcId="{E1E65E9C-F524-4B15-B51C-BD62FE92FFBA}" destId="{2B9BE057-4C9B-4F27-9664-62CC2AEB82AE}" srcOrd="1" destOrd="0" presId="urn:microsoft.com/office/officeart/2005/8/layout/hierarchy3"/>
    <dgm:cxn modelId="{4EEAAF3A-D186-4668-A3EC-F2FE70DB5AC3}" srcId="{C645FD60-452D-4C9D-9A57-87FC2B58F775}" destId="{B1067F0D-EAC4-4DA6-8921-55ED37A1643A}" srcOrd="2" destOrd="0" parTransId="{E8E2BAED-CC43-44D0-9D0E-2D8D93FBA9EA}" sibTransId="{5C7DA68C-E19A-491F-AE56-14F412A75DEE}"/>
    <dgm:cxn modelId="{60166B04-A145-4F66-A53A-6EDC01E1E17E}" srcId="{C645FD60-452D-4C9D-9A57-87FC2B58F775}" destId="{6A510D6B-E5CC-41C7-9317-D33D832C169A}" srcOrd="0" destOrd="0" parTransId="{048A0CC0-27CE-46D3-8878-E672AC2D36FA}" sibTransId="{5E96FB7C-C826-4556-9E9B-FDB6BEF55B4F}"/>
    <dgm:cxn modelId="{CC9AC956-E3C4-4941-BF0C-E0337BCE63CF}" type="presOf" srcId="{E1E65E9C-F524-4B15-B51C-BD62FE92FFBA}" destId="{30258D7D-671B-4E57-BCF7-C88AAF5BA809}" srcOrd="0" destOrd="0" presId="urn:microsoft.com/office/officeart/2005/8/layout/hierarchy3"/>
    <dgm:cxn modelId="{7D840634-6F62-4EE2-8C30-01889BA54ECF}" type="presOf" srcId="{B1067F0D-EAC4-4DA6-8921-55ED37A1643A}" destId="{28CBCADD-CCF1-4DA2-B58D-8A7D62FC7D83}" srcOrd="0" destOrd="0" presId="urn:microsoft.com/office/officeart/2005/8/layout/hierarchy3"/>
    <dgm:cxn modelId="{D1FD790E-D3A7-4464-B694-A09FC34E7B81}" type="presOf" srcId="{6A510D6B-E5CC-41C7-9317-D33D832C169A}" destId="{A8DB6059-492F-4F0A-96E4-B1239751B41A}" srcOrd="1" destOrd="0" presId="urn:microsoft.com/office/officeart/2005/8/layout/hierarchy3"/>
    <dgm:cxn modelId="{BD066098-28BB-4231-92DD-E53E52E7ED55}" type="presOf" srcId="{B1067F0D-EAC4-4DA6-8921-55ED37A1643A}" destId="{E4C96200-DA3D-4737-B44F-4A1D2F75EF43}" srcOrd="1" destOrd="0" presId="urn:microsoft.com/office/officeart/2005/8/layout/hierarchy3"/>
    <dgm:cxn modelId="{F97FB356-5CB2-4DEA-9DBA-CFD7F1D23A6A}" srcId="{C645FD60-452D-4C9D-9A57-87FC2B58F775}" destId="{FBD44944-6FBE-4CCF-98D9-39041E752A6B}" srcOrd="1" destOrd="0" parTransId="{81AFA99B-CCF9-4214-A34E-17EB42F24F87}" sibTransId="{FEA7BB8E-7D4C-4283-81D9-DD9D2114F683}"/>
    <dgm:cxn modelId="{AD80D43A-FE1B-4541-AEFC-EC5C7985FB61}" type="presOf" srcId="{C645FD60-452D-4C9D-9A57-87FC2B58F775}" destId="{226AF8BB-648D-4594-8847-80CCFBCCBB39}" srcOrd="0" destOrd="0" presId="urn:microsoft.com/office/officeart/2005/8/layout/hierarchy3"/>
    <dgm:cxn modelId="{1D0718BF-54DC-4EE4-B812-4C371C530269}" srcId="{C645FD60-452D-4C9D-9A57-87FC2B58F775}" destId="{E1E65E9C-F524-4B15-B51C-BD62FE92FFBA}" srcOrd="3" destOrd="0" parTransId="{A3826E24-DBC4-4ED8-9DD3-FA9EAFEB4E4A}" sibTransId="{5857B76F-EC9C-4E7A-9E91-D5969FFD5E72}"/>
    <dgm:cxn modelId="{BDEBD28B-8ED0-4FF0-ACAE-361A9B8D4924}" type="presParOf" srcId="{226AF8BB-648D-4594-8847-80CCFBCCBB39}" destId="{8E23E112-F4C9-4249-88D5-361BD67670CE}" srcOrd="0" destOrd="0" presId="urn:microsoft.com/office/officeart/2005/8/layout/hierarchy3"/>
    <dgm:cxn modelId="{F4BC3DAA-5E0E-472A-B7B6-BCB7E0706DA8}" type="presParOf" srcId="{8E23E112-F4C9-4249-88D5-361BD67670CE}" destId="{61CBDC0A-4ED2-4E41-A411-2C2942E5D882}" srcOrd="0" destOrd="0" presId="urn:microsoft.com/office/officeart/2005/8/layout/hierarchy3"/>
    <dgm:cxn modelId="{8F8EFAE5-5E2C-49CC-A1ED-DA1166439BDA}" type="presParOf" srcId="{61CBDC0A-4ED2-4E41-A411-2C2942E5D882}" destId="{7A8669DB-5E9C-4706-B93E-7F123A9F3DB3}" srcOrd="0" destOrd="0" presId="urn:microsoft.com/office/officeart/2005/8/layout/hierarchy3"/>
    <dgm:cxn modelId="{24035568-BCFB-455B-B9D4-30A1FDD779FC}" type="presParOf" srcId="{61CBDC0A-4ED2-4E41-A411-2C2942E5D882}" destId="{A8DB6059-492F-4F0A-96E4-B1239751B41A}" srcOrd="1" destOrd="0" presId="urn:microsoft.com/office/officeart/2005/8/layout/hierarchy3"/>
    <dgm:cxn modelId="{2D3D439A-9B2C-4A2D-9885-62198AA59FCB}" type="presParOf" srcId="{8E23E112-F4C9-4249-88D5-361BD67670CE}" destId="{944E0F3B-6BD0-461B-876B-A44C49CA2D67}" srcOrd="1" destOrd="0" presId="urn:microsoft.com/office/officeart/2005/8/layout/hierarchy3"/>
    <dgm:cxn modelId="{BE4407AF-0E98-4531-860C-A2C8579FBEE8}" type="presParOf" srcId="{226AF8BB-648D-4594-8847-80CCFBCCBB39}" destId="{8269522E-6415-407A-9726-1FC2C22B7731}" srcOrd="1" destOrd="0" presId="urn:microsoft.com/office/officeart/2005/8/layout/hierarchy3"/>
    <dgm:cxn modelId="{22A89FA8-4788-40D6-AE6F-7A539EFAEBA3}" type="presParOf" srcId="{8269522E-6415-407A-9726-1FC2C22B7731}" destId="{08488BAB-70B4-4F7C-868B-D34A7E214D7A}" srcOrd="0" destOrd="0" presId="urn:microsoft.com/office/officeart/2005/8/layout/hierarchy3"/>
    <dgm:cxn modelId="{81BD85F2-49F2-40EF-938D-C28E73C24970}" type="presParOf" srcId="{08488BAB-70B4-4F7C-868B-D34A7E214D7A}" destId="{F660DD59-AC05-4E34-9669-5576192434D3}" srcOrd="0" destOrd="0" presId="urn:microsoft.com/office/officeart/2005/8/layout/hierarchy3"/>
    <dgm:cxn modelId="{867774CB-1648-440C-8DAB-200CA89F7CC4}" type="presParOf" srcId="{08488BAB-70B4-4F7C-868B-D34A7E214D7A}" destId="{63E187A7-6E1D-4E4C-A32C-89AE96F94748}" srcOrd="1" destOrd="0" presId="urn:microsoft.com/office/officeart/2005/8/layout/hierarchy3"/>
    <dgm:cxn modelId="{CB1BE412-4E94-4584-ACCD-8DE705EA2DA6}" type="presParOf" srcId="{8269522E-6415-407A-9726-1FC2C22B7731}" destId="{4F289E6F-5BA2-4ABA-8703-AFFD75839891}" srcOrd="1" destOrd="0" presId="urn:microsoft.com/office/officeart/2005/8/layout/hierarchy3"/>
    <dgm:cxn modelId="{89224986-21D2-41F1-BDB2-8F31FE9725B1}" type="presParOf" srcId="{226AF8BB-648D-4594-8847-80CCFBCCBB39}" destId="{233FEF24-3246-4288-90B6-9E6A89DC8A50}" srcOrd="2" destOrd="0" presId="urn:microsoft.com/office/officeart/2005/8/layout/hierarchy3"/>
    <dgm:cxn modelId="{F6D352A2-4AAD-4FB9-A310-3DD434AD11EE}" type="presParOf" srcId="{233FEF24-3246-4288-90B6-9E6A89DC8A50}" destId="{EB87C0B3-ED22-458D-8A6D-FBC443AC897F}" srcOrd="0" destOrd="0" presId="urn:microsoft.com/office/officeart/2005/8/layout/hierarchy3"/>
    <dgm:cxn modelId="{61CB0325-5C08-4D4D-9F0D-62293E88E9F0}" type="presParOf" srcId="{EB87C0B3-ED22-458D-8A6D-FBC443AC897F}" destId="{28CBCADD-CCF1-4DA2-B58D-8A7D62FC7D83}" srcOrd="0" destOrd="0" presId="urn:microsoft.com/office/officeart/2005/8/layout/hierarchy3"/>
    <dgm:cxn modelId="{7F139A2C-F250-4DE0-9982-CD62F141EDAB}" type="presParOf" srcId="{EB87C0B3-ED22-458D-8A6D-FBC443AC897F}" destId="{E4C96200-DA3D-4737-B44F-4A1D2F75EF43}" srcOrd="1" destOrd="0" presId="urn:microsoft.com/office/officeart/2005/8/layout/hierarchy3"/>
    <dgm:cxn modelId="{4AA52AD5-360D-4E01-A292-5B6DBA0A1232}" type="presParOf" srcId="{233FEF24-3246-4288-90B6-9E6A89DC8A50}" destId="{80FE2F4E-746F-4D30-A707-2A4D4BF761EA}" srcOrd="1" destOrd="0" presId="urn:microsoft.com/office/officeart/2005/8/layout/hierarchy3"/>
    <dgm:cxn modelId="{0E5D67CC-F172-4AD1-875E-C6664CD2BF15}" type="presParOf" srcId="{226AF8BB-648D-4594-8847-80CCFBCCBB39}" destId="{5051F3FA-A419-43F2-B7F3-267082461A20}" srcOrd="3" destOrd="0" presId="urn:microsoft.com/office/officeart/2005/8/layout/hierarchy3"/>
    <dgm:cxn modelId="{79AC1FC3-C5C7-4FE2-A4B8-6FABED58C08C}" type="presParOf" srcId="{5051F3FA-A419-43F2-B7F3-267082461A20}" destId="{1017625F-315A-4A40-89CB-05D22111A1B0}" srcOrd="0" destOrd="0" presId="urn:microsoft.com/office/officeart/2005/8/layout/hierarchy3"/>
    <dgm:cxn modelId="{107A746E-7582-4383-93A8-113FFAACC852}" type="presParOf" srcId="{1017625F-315A-4A40-89CB-05D22111A1B0}" destId="{30258D7D-671B-4E57-BCF7-C88AAF5BA809}" srcOrd="0" destOrd="0" presId="urn:microsoft.com/office/officeart/2005/8/layout/hierarchy3"/>
    <dgm:cxn modelId="{C6510C4A-60ED-4B22-9542-6853662F8465}" type="presParOf" srcId="{1017625F-315A-4A40-89CB-05D22111A1B0}" destId="{2B9BE057-4C9B-4F27-9664-62CC2AEB82AE}" srcOrd="1" destOrd="0" presId="urn:microsoft.com/office/officeart/2005/8/layout/hierarchy3"/>
    <dgm:cxn modelId="{EDD9ABB1-7FE3-411A-B596-BAE958659714}" type="presParOf" srcId="{5051F3FA-A419-43F2-B7F3-267082461A20}" destId="{8EB1D520-FFAE-478F-9C40-EFB146264F66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964FC8F8-C2E3-4402-A2FC-10624D9503C5}" type="doc">
      <dgm:prSet loTypeId="urn:microsoft.com/office/officeart/2005/8/layout/equation1" loCatId="process" qsTypeId="urn:microsoft.com/office/officeart/2005/8/quickstyle/3d1" qsCatId="3D" csTypeId="urn:microsoft.com/office/officeart/2005/8/colors/colorful5" csCatId="colorful" phldr="1"/>
      <dgm:spPr/>
    </dgm:pt>
    <dgm:pt modelId="{BE52075C-57D9-479C-91C2-66FDA07555B7}">
      <dgm:prSet phldrT="[Text]" custT="1"/>
      <dgm:spPr/>
      <dgm:t>
        <a:bodyPr/>
        <a:lstStyle/>
        <a:p>
          <a:pPr algn="just" rtl="0"/>
          <a:r>
            <a:rPr lang="en-US" sz="2000" dirty="0" smtClean="0"/>
            <a:t>3</a:t>
          </a:r>
          <a:r>
            <a:rPr lang="en-US" sz="2400" dirty="0" smtClean="0"/>
            <a:t>what?</a:t>
          </a:r>
          <a:endParaRPr lang="ar-SA" sz="2400" dirty="0" smtClean="0"/>
        </a:p>
      </dgm:t>
    </dgm:pt>
    <dgm:pt modelId="{7B59B6FC-44BE-4FB2-AF1F-BACBC622FA90}" type="parTrans" cxnId="{6676D4FE-9256-4F34-A4F7-27530D9635E3}">
      <dgm:prSet/>
      <dgm:spPr/>
      <dgm:t>
        <a:bodyPr/>
        <a:lstStyle/>
        <a:p>
          <a:pPr rtl="1"/>
          <a:endParaRPr lang="ar-SA"/>
        </a:p>
      </dgm:t>
    </dgm:pt>
    <dgm:pt modelId="{A18878E4-E805-42ED-9D08-8CBD169770CB}" type="sibTrans" cxnId="{6676D4FE-9256-4F34-A4F7-27530D9635E3}">
      <dgm:prSet/>
      <dgm:spPr/>
      <dgm:t>
        <a:bodyPr/>
        <a:lstStyle/>
        <a:p>
          <a:pPr rtl="1"/>
          <a:endParaRPr lang="ar-SA"/>
        </a:p>
      </dgm:t>
    </dgm:pt>
    <dgm:pt modelId="{AB5C4C20-D822-4329-899A-512960ABD159}">
      <dgm:prSet phldrT="[Text]" custT="1"/>
      <dgm:spPr/>
      <dgm:t>
        <a:bodyPr/>
        <a:lstStyle/>
        <a:p>
          <a:pPr rtl="1"/>
          <a:r>
            <a:rPr lang="en-US" sz="2400" dirty="0" smtClean="0"/>
            <a:t>1How?</a:t>
          </a:r>
          <a:endParaRPr lang="ar-SA" sz="2400" dirty="0"/>
        </a:p>
      </dgm:t>
    </dgm:pt>
    <dgm:pt modelId="{B89FA6B5-3E66-48D1-88AF-CCAE75F81E87}" type="parTrans" cxnId="{060C5442-67CF-43D7-A6D0-A7C0B38992EE}">
      <dgm:prSet/>
      <dgm:spPr/>
      <dgm:t>
        <a:bodyPr/>
        <a:lstStyle/>
        <a:p>
          <a:pPr rtl="1"/>
          <a:endParaRPr lang="ar-SA"/>
        </a:p>
      </dgm:t>
    </dgm:pt>
    <dgm:pt modelId="{B59FBB83-40E7-4F25-BF09-27041F851490}" type="sibTrans" cxnId="{060C5442-67CF-43D7-A6D0-A7C0B38992EE}">
      <dgm:prSet/>
      <dgm:spPr/>
      <dgm:t>
        <a:bodyPr/>
        <a:lstStyle/>
        <a:p>
          <a:pPr rtl="1"/>
          <a:endParaRPr lang="ar-SA"/>
        </a:p>
      </dgm:t>
    </dgm:pt>
    <dgm:pt modelId="{12382DA3-654C-40FC-8E20-0E21BBE7862A}" type="pres">
      <dgm:prSet presAssocID="{964FC8F8-C2E3-4402-A2FC-10624D9503C5}" presName="linearFlow" presStyleCnt="0">
        <dgm:presLayoutVars>
          <dgm:dir/>
          <dgm:resizeHandles val="exact"/>
        </dgm:presLayoutVars>
      </dgm:prSet>
      <dgm:spPr/>
    </dgm:pt>
    <dgm:pt modelId="{73D864CC-46B6-4D15-8BF9-161314E7982A}" type="pres">
      <dgm:prSet presAssocID="{BE52075C-57D9-479C-91C2-66FDA07555B7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7754D20-8816-4B7C-969E-7B762574CB55}" type="pres">
      <dgm:prSet presAssocID="{A18878E4-E805-42ED-9D08-8CBD169770CB}" presName="spacerL" presStyleCnt="0"/>
      <dgm:spPr/>
    </dgm:pt>
    <dgm:pt modelId="{BADC4C3C-8FDE-4D22-99D3-16DF1EA6D4E3}" type="pres">
      <dgm:prSet presAssocID="{A18878E4-E805-42ED-9D08-8CBD169770CB}" presName="sibTrans" presStyleLbl="sibTrans2D1" presStyleIdx="0" presStyleCnt="1"/>
      <dgm:spPr>
        <a:prstGeom prst="mathPlus">
          <a:avLst/>
        </a:prstGeom>
      </dgm:spPr>
      <dgm:t>
        <a:bodyPr/>
        <a:lstStyle/>
        <a:p>
          <a:pPr rtl="1"/>
          <a:endParaRPr lang="ar-SA"/>
        </a:p>
      </dgm:t>
    </dgm:pt>
    <dgm:pt modelId="{CEF07418-433E-4DCF-9C41-BA3DD7B62F7A}" type="pres">
      <dgm:prSet presAssocID="{A18878E4-E805-42ED-9D08-8CBD169770CB}" presName="spacerR" presStyleCnt="0"/>
      <dgm:spPr/>
    </dgm:pt>
    <dgm:pt modelId="{38807EB2-8342-4F5F-88FE-D40B02BAFC81}" type="pres">
      <dgm:prSet presAssocID="{AB5C4C20-D822-4329-899A-512960ABD159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C43EA0B9-6902-4AB7-9431-F05E93B52DC6}" type="presOf" srcId="{A18878E4-E805-42ED-9D08-8CBD169770CB}" destId="{BADC4C3C-8FDE-4D22-99D3-16DF1EA6D4E3}" srcOrd="0" destOrd="0" presId="urn:microsoft.com/office/officeart/2005/8/layout/equation1"/>
    <dgm:cxn modelId="{4EA770CB-89BB-4FEF-ACFF-B5C22B114732}" type="presOf" srcId="{964FC8F8-C2E3-4402-A2FC-10624D9503C5}" destId="{12382DA3-654C-40FC-8E20-0E21BBE7862A}" srcOrd="0" destOrd="0" presId="urn:microsoft.com/office/officeart/2005/8/layout/equation1"/>
    <dgm:cxn modelId="{060C5442-67CF-43D7-A6D0-A7C0B38992EE}" srcId="{964FC8F8-C2E3-4402-A2FC-10624D9503C5}" destId="{AB5C4C20-D822-4329-899A-512960ABD159}" srcOrd="1" destOrd="0" parTransId="{B89FA6B5-3E66-48D1-88AF-CCAE75F81E87}" sibTransId="{B59FBB83-40E7-4F25-BF09-27041F851490}"/>
    <dgm:cxn modelId="{6676D4FE-9256-4F34-A4F7-27530D9635E3}" srcId="{964FC8F8-C2E3-4402-A2FC-10624D9503C5}" destId="{BE52075C-57D9-479C-91C2-66FDA07555B7}" srcOrd="0" destOrd="0" parTransId="{7B59B6FC-44BE-4FB2-AF1F-BACBC622FA90}" sibTransId="{A18878E4-E805-42ED-9D08-8CBD169770CB}"/>
    <dgm:cxn modelId="{B09C956B-C549-4304-96BD-C0E7A3EC2851}" type="presOf" srcId="{AB5C4C20-D822-4329-899A-512960ABD159}" destId="{38807EB2-8342-4F5F-88FE-D40B02BAFC81}" srcOrd="0" destOrd="0" presId="urn:microsoft.com/office/officeart/2005/8/layout/equation1"/>
    <dgm:cxn modelId="{B0220E4A-D61E-4922-B444-5E3ECAD69ADA}" type="presOf" srcId="{BE52075C-57D9-479C-91C2-66FDA07555B7}" destId="{73D864CC-46B6-4D15-8BF9-161314E7982A}" srcOrd="0" destOrd="0" presId="urn:microsoft.com/office/officeart/2005/8/layout/equation1"/>
    <dgm:cxn modelId="{15BA2C87-B835-4D60-8676-BF5A68390FA5}" type="presParOf" srcId="{12382DA3-654C-40FC-8E20-0E21BBE7862A}" destId="{73D864CC-46B6-4D15-8BF9-161314E7982A}" srcOrd="0" destOrd="0" presId="urn:microsoft.com/office/officeart/2005/8/layout/equation1"/>
    <dgm:cxn modelId="{B930A9F5-C0FC-4808-860C-1D337B697FCA}" type="presParOf" srcId="{12382DA3-654C-40FC-8E20-0E21BBE7862A}" destId="{87754D20-8816-4B7C-969E-7B762574CB55}" srcOrd="1" destOrd="0" presId="urn:microsoft.com/office/officeart/2005/8/layout/equation1"/>
    <dgm:cxn modelId="{FD0FC473-925D-4EA1-A6C0-D0F107F31319}" type="presParOf" srcId="{12382DA3-654C-40FC-8E20-0E21BBE7862A}" destId="{BADC4C3C-8FDE-4D22-99D3-16DF1EA6D4E3}" srcOrd="2" destOrd="0" presId="urn:microsoft.com/office/officeart/2005/8/layout/equation1"/>
    <dgm:cxn modelId="{AFA1CE3C-1093-42BC-B36F-E067EA419283}" type="presParOf" srcId="{12382DA3-654C-40FC-8E20-0E21BBE7862A}" destId="{CEF07418-433E-4DCF-9C41-BA3DD7B62F7A}" srcOrd="3" destOrd="0" presId="urn:microsoft.com/office/officeart/2005/8/layout/equation1"/>
    <dgm:cxn modelId="{CDBEECFE-9244-43E5-83A4-C76C9181C50C}" type="presParOf" srcId="{12382DA3-654C-40FC-8E20-0E21BBE7862A}" destId="{38807EB2-8342-4F5F-88FE-D40B02BAFC81}" srcOrd="4" destOrd="0" presId="urn:microsoft.com/office/officeart/2005/8/layout/equation1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2FF8DE25-3CDA-4778-BD19-A40DA4CBD0BD}" type="doc">
      <dgm:prSet loTypeId="urn:microsoft.com/office/officeart/2005/8/layout/cycle7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15E016EE-0735-486C-8302-78FA76F78DBA}">
      <dgm:prSet phldrT="[Text]"/>
      <dgm:spPr/>
      <dgm:t>
        <a:bodyPr/>
        <a:lstStyle/>
        <a:p>
          <a:pPr rtl="1"/>
          <a:r>
            <a:rPr lang="en-US" dirty="0" smtClean="0"/>
            <a:t>Hypothesis to be tested</a:t>
          </a:r>
          <a:endParaRPr lang="ar-SA" dirty="0"/>
        </a:p>
      </dgm:t>
    </dgm:pt>
    <dgm:pt modelId="{8DD8F10C-5B24-4316-837A-34347006E885}" type="parTrans" cxnId="{3B1F596D-CA8D-42ED-80DA-B805E89FBF25}">
      <dgm:prSet/>
      <dgm:spPr/>
      <dgm:t>
        <a:bodyPr/>
        <a:lstStyle/>
        <a:p>
          <a:pPr rtl="1"/>
          <a:endParaRPr lang="ar-SA"/>
        </a:p>
      </dgm:t>
    </dgm:pt>
    <dgm:pt modelId="{6952EEC9-9183-41EF-92C3-26976A5BCC6A}" type="sibTrans" cxnId="{3B1F596D-CA8D-42ED-80DA-B805E89FBF25}">
      <dgm:prSet/>
      <dgm:spPr/>
      <dgm:t>
        <a:bodyPr/>
        <a:lstStyle/>
        <a:p>
          <a:pPr rtl="1"/>
          <a:endParaRPr lang="ar-SA"/>
        </a:p>
      </dgm:t>
    </dgm:pt>
    <dgm:pt modelId="{4B28B5C3-E2B3-4A5F-AA45-463831C28016}">
      <dgm:prSet phldrT="[Text]"/>
      <dgm:spPr/>
      <dgm:t>
        <a:bodyPr/>
        <a:lstStyle/>
        <a:p>
          <a:pPr rtl="1"/>
          <a:r>
            <a:rPr lang="en-US" dirty="0" smtClean="0"/>
            <a:t>Types of outcome data</a:t>
          </a:r>
          <a:endParaRPr lang="ar-SA" dirty="0"/>
        </a:p>
      </dgm:t>
    </dgm:pt>
    <dgm:pt modelId="{22477F28-4686-42D1-8C48-11D36EE26D0A}" type="parTrans" cxnId="{DCBDA691-E029-4669-9473-21CD069EB502}">
      <dgm:prSet/>
      <dgm:spPr/>
      <dgm:t>
        <a:bodyPr/>
        <a:lstStyle/>
        <a:p>
          <a:pPr rtl="1"/>
          <a:endParaRPr lang="ar-SA"/>
        </a:p>
      </dgm:t>
    </dgm:pt>
    <dgm:pt modelId="{C6C8AB13-E864-4731-B890-714D299B8DF5}" type="sibTrans" cxnId="{DCBDA691-E029-4669-9473-21CD069EB502}">
      <dgm:prSet/>
      <dgm:spPr/>
      <dgm:t>
        <a:bodyPr/>
        <a:lstStyle/>
        <a:p>
          <a:pPr rtl="1"/>
          <a:endParaRPr lang="ar-SA"/>
        </a:p>
      </dgm:t>
    </dgm:pt>
    <dgm:pt modelId="{E8C6DFB7-30EB-45AC-A18E-854CD3F68AE8}">
      <dgm:prSet phldrT="[Text]"/>
      <dgm:spPr/>
      <dgm:t>
        <a:bodyPr/>
        <a:lstStyle/>
        <a:p>
          <a:pPr rtl="1"/>
          <a:r>
            <a:rPr lang="en-US" dirty="0" smtClean="0"/>
            <a:t>Outcome data distributed</a:t>
          </a:r>
          <a:endParaRPr lang="ar-SA" dirty="0"/>
        </a:p>
      </dgm:t>
    </dgm:pt>
    <dgm:pt modelId="{EC7074AB-0624-4EA6-9DC4-47F45E266C9C}" type="parTrans" cxnId="{1CB4E483-72A6-46B3-BC89-24DB13C3B4EA}">
      <dgm:prSet/>
      <dgm:spPr/>
      <dgm:t>
        <a:bodyPr/>
        <a:lstStyle/>
        <a:p>
          <a:pPr rtl="1"/>
          <a:endParaRPr lang="ar-SA"/>
        </a:p>
      </dgm:t>
    </dgm:pt>
    <dgm:pt modelId="{141F9E76-38B7-4DEF-872A-5862CAA46B9D}" type="sibTrans" cxnId="{1CB4E483-72A6-46B3-BC89-24DB13C3B4EA}">
      <dgm:prSet/>
      <dgm:spPr/>
      <dgm:t>
        <a:bodyPr/>
        <a:lstStyle/>
        <a:p>
          <a:pPr rtl="1"/>
          <a:endParaRPr lang="ar-SA"/>
        </a:p>
      </dgm:t>
    </dgm:pt>
    <dgm:pt modelId="{9DA9CB5E-7BD7-4D56-9EC2-9C7B5794BFFC}">
      <dgm:prSet/>
      <dgm:spPr/>
      <dgm:t>
        <a:bodyPr/>
        <a:lstStyle/>
        <a:p>
          <a:pPr rtl="1"/>
          <a:r>
            <a:rPr lang="en-US" dirty="0" smtClean="0"/>
            <a:t>Aims and objectives of the study</a:t>
          </a:r>
          <a:endParaRPr lang="ar-SA" dirty="0"/>
        </a:p>
      </dgm:t>
    </dgm:pt>
    <dgm:pt modelId="{ACFD7631-21E9-41AE-99F5-FF7D2D1CDCAE}" type="parTrans" cxnId="{133F16C8-3FAC-4154-A50D-7656E19F3D8D}">
      <dgm:prSet/>
      <dgm:spPr/>
      <dgm:t>
        <a:bodyPr/>
        <a:lstStyle/>
        <a:p>
          <a:pPr rtl="1"/>
          <a:endParaRPr lang="ar-SA"/>
        </a:p>
      </dgm:t>
    </dgm:pt>
    <dgm:pt modelId="{ABDFF7C2-8931-4DFB-BA8B-2C2071635D0A}" type="sibTrans" cxnId="{133F16C8-3FAC-4154-A50D-7656E19F3D8D}">
      <dgm:prSet/>
      <dgm:spPr/>
      <dgm:t>
        <a:bodyPr/>
        <a:lstStyle/>
        <a:p>
          <a:pPr rtl="1"/>
          <a:endParaRPr lang="ar-SA"/>
        </a:p>
      </dgm:t>
    </dgm:pt>
    <dgm:pt modelId="{E3F90771-71D4-4AE5-A301-BFF7E9FE1403}" type="pres">
      <dgm:prSet presAssocID="{2FF8DE25-3CDA-4778-BD19-A40DA4CBD0BD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FE0082E9-2378-4679-B443-CDA9F40CF68D}" type="pres">
      <dgm:prSet presAssocID="{9DA9CB5E-7BD7-4D56-9EC2-9C7B5794BFFC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6AAE4F0-A19F-488C-8F48-3AA85FB5893A}" type="pres">
      <dgm:prSet presAssocID="{ABDFF7C2-8931-4DFB-BA8B-2C2071635D0A}" presName="sibTrans" presStyleLbl="sibTrans2D1" presStyleIdx="0" presStyleCnt="4"/>
      <dgm:spPr/>
      <dgm:t>
        <a:bodyPr/>
        <a:lstStyle/>
        <a:p>
          <a:endParaRPr lang="en-US"/>
        </a:p>
      </dgm:t>
    </dgm:pt>
    <dgm:pt modelId="{B969292F-EF74-4F0A-9B67-B75A6D190131}" type="pres">
      <dgm:prSet presAssocID="{ABDFF7C2-8931-4DFB-BA8B-2C2071635D0A}" presName="connectorText" presStyleLbl="sibTrans2D1" presStyleIdx="0" presStyleCnt="4"/>
      <dgm:spPr/>
      <dgm:t>
        <a:bodyPr/>
        <a:lstStyle/>
        <a:p>
          <a:endParaRPr lang="en-US"/>
        </a:p>
      </dgm:t>
    </dgm:pt>
    <dgm:pt modelId="{5C17FBFA-DBEE-477F-8AE2-1638A5C85BE2}" type="pres">
      <dgm:prSet presAssocID="{15E016EE-0735-486C-8302-78FA76F78DBA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76B3600-42E2-4DDB-ACE8-D26CE11068D9}" type="pres">
      <dgm:prSet presAssocID="{6952EEC9-9183-41EF-92C3-26976A5BCC6A}" presName="sibTrans" presStyleLbl="sibTrans2D1" presStyleIdx="1" presStyleCnt="4"/>
      <dgm:spPr/>
      <dgm:t>
        <a:bodyPr/>
        <a:lstStyle/>
        <a:p>
          <a:endParaRPr lang="en-US"/>
        </a:p>
      </dgm:t>
    </dgm:pt>
    <dgm:pt modelId="{D6AE17C9-7BD2-4718-A80F-357B04F04558}" type="pres">
      <dgm:prSet presAssocID="{6952EEC9-9183-41EF-92C3-26976A5BCC6A}" presName="connectorText" presStyleLbl="sibTrans2D1" presStyleIdx="1" presStyleCnt="4"/>
      <dgm:spPr/>
      <dgm:t>
        <a:bodyPr/>
        <a:lstStyle/>
        <a:p>
          <a:endParaRPr lang="en-US"/>
        </a:p>
      </dgm:t>
    </dgm:pt>
    <dgm:pt modelId="{C2BFDD37-AC2D-4995-AB5D-A3DB852D683E}" type="pres">
      <dgm:prSet presAssocID="{4B28B5C3-E2B3-4A5F-AA45-463831C28016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8EE46D4-C3EB-4495-B5D4-7C35ACDDDD9C}" type="pres">
      <dgm:prSet presAssocID="{C6C8AB13-E864-4731-B890-714D299B8DF5}" presName="sibTrans" presStyleLbl="sibTrans2D1" presStyleIdx="2" presStyleCnt="4"/>
      <dgm:spPr/>
      <dgm:t>
        <a:bodyPr/>
        <a:lstStyle/>
        <a:p>
          <a:endParaRPr lang="en-US"/>
        </a:p>
      </dgm:t>
    </dgm:pt>
    <dgm:pt modelId="{28434287-D089-4349-8E88-CEC93377C324}" type="pres">
      <dgm:prSet presAssocID="{C6C8AB13-E864-4731-B890-714D299B8DF5}" presName="connectorText" presStyleLbl="sibTrans2D1" presStyleIdx="2" presStyleCnt="4"/>
      <dgm:spPr/>
      <dgm:t>
        <a:bodyPr/>
        <a:lstStyle/>
        <a:p>
          <a:endParaRPr lang="en-US"/>
        </a:p>
      </dgm:t>
    </dgm:pt>
    <dgm:pt modelId="{9B2844A5-3438-4A74-80F3-6F8E5A0F5212}" type="pres">
      <dgm:prSet presAssocID="{E8C6DFB7-30EB-45AC-A18E-854CD3F68AE8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56E5524-B040-482D-9CA5-15D689EE6A2D}" type="pres">
      <dgm:prSet presAssocID="{141F9E76-38B7-4DEF-872A-5862CAA46B9D}" presName="sibTrans" presStyleLbl="sibTrans2D1" presStyleIdx="3" presStyleCnt="4"/>
      <dgm:spPr/>
      <dgm:t>
        <a:bodyPr/>
        <a:lstStyle/>
        <a:p>
          <a:endParaRPr lang="en-US"/>
        </a:p>
      </dgm:t>
    </dgm:pt>
    <dgm:pt modelId="{00AE3761-CEA3-452A-BBE4-5676D28BD59C}" type="pres">
      <dgm:prSet presAssocID="{141F9E76-38B7-4DEF-872A-5862CAA46B9D}" presName="connectorText" presStyleLbl="sibTrans2D1" presStyleIdx="3" presStyleCnt="4"/>
      <dgm:spPr/>
      <dgm:t>
        <a:bodyPr/>
        <a:lstStyle/>
        <a:p>
          <a:endParaRPr lang="en-US"/>
        </a:p>
      </dgm:t>
    </dgm:pt>
  </dgm:ptLst>
  <dgm:cxnLst>
    <dgm:cxn modelId="{3B1F596D-CA8D-42ED-80DA-B805E89FBF25}" srcId="{2FF8DE25-3CDA-4778-BD19-A40DA4CBD0BD}" destId="{15E016EE-0735-486C-8302-78FA76F78DBA}" srcOrd="1" destOrd="0" parTransId="{8DD8F10C-5B24-4316-837A-34347006E885}" sibTransId="{6952EEC9-9183-41EF-92C3-26976A5BCC6A}"/>
    <dgm:cxn modelId="{F5CDB2CC-BB0C-4417-8BD9-8706A0EEF8D4}" type="presOf" srcId="{15E016EE-0735-486C-8302-78FA76F78DBA}" destId="{5C17FBFA-DBEE-477F-8AE2-1638A5C85BE2}" srcOrd="0" destOrd="0" presId="urn:microsoft.com/office/officeart/2005/8/layout/cycle7"/>
    <dgm:cxn modelId="{8E50B657-5A87-43C4-9178-550955F44B72}" type="presOf" srcId="{6952EEC9-9183-41EF-92C3-26976A5BCC6A}" destId="{D6AE17C9-7BD2-4718-A80F-357B04F04558}" srcOrd="1" destOrd="0" presId="urn:microsoft.com/office/officeart/2005/8/layout/cycle7"/>
    <dgm:cxn modelId="{6E34735E-A117-44A6-BB1C-1D0F6891FDFC}" type="presOf" srcId="{141F9E76-38B7-4DEF-872A-5862CAA46B9D}" destId="{00AE3761-CEA3-452A-BBE4-5676D28BD59C}" srcOrd="1" destOrd="0" presId="urn:microsoft.com/office/officeart/2005/8/layout/cycle7"/>
    <dgm:cxn modelId="{BF95B57B-338E-459D-9CA7-90C38516CD16}" type="presOf" srcId="{C6C8AB13-E864-4731-B890-714D299B8DF5}" destId="{28434287-D089-4349-8E88-CEC93377C324}" srcOrd="1" destOrd="0" presId="urn:microsoft.com/office/officeart/2005/8/layout/cycle7"/>
    <dgm:cxn modelId="{BA64BCED-CF33-4D5F-B98C-CAA6C0A294B2}" type="presOf" srcId="{6952EEC9-9183-41EF-92C3-26976A5BCC6A}" destId="{F76B3600-42E2-4DDB-ACE8-D26CE11068D9}" srcOrd="0" destOrd="0" presId="urn:microsoft.com/office/officeart/2005/8/layout/cycle7"/>
    <dgm:cxn modelId="{8302FA5C-85D2-4024-A99F-FA215A5DBC63}" type="presOf" srcId="{ABDFF7C2-8931-4DFB-BA8B-2C2071635D0A}" destId="{B969292F-EF74-4F0A-9B67-B75A6D190131}" srcOrd="1" destOrd="0" presId="urn:microsoft.com/office/officeart/2005/8/layout/cycle7"/>
    <dgm:cxn modelId="{C187B01E-3AF7-4550-93E8-D3B21BB5E9AD}" type="presOf" srcId="{141F9E76-38B7-4DEF-872A-5862CAA46B9D}" destId="{A56E5524-B040-482D-9CA5-15D689EE6A2D}" srcOrd="0" destOrd="0" presId="urn:microsoft.com/office/officeart/2005/8/layout/cycle7"/>
    <dgm:cxn modelId="{9F94E281-1A82-400F-B3F7-1D5D83C40C9E}" type="presOf" srcId="{9DA9CB5E-7BD7-4D56-9EC2-9C7B5794BFFC}" destId="{FE0082E9-2378-4679-B443-CDA9F40CF68D}" srcOrd="0" destOrd="0" presId="urn:microsoft.com/office/officeart/2005/8/layout/cycle7"/>
    <dgm:cxn modelId="{133F16C8-3FAC-4154-A50D-7656E19F3D8D}" srcId="{2FF8DE25-3CDA-4778-BD19-A40DA4CBD0BD}" destId="{9DA9CB5E-7BD7-4D56-9EC2-9C7B5794BFFC}" srcOrd="0" destOrd="0" parTransId="{ACFD7631-21E9-41AE-99F5-FF7D2D1CDCAE}" sibTransId="{ABDFF7C2-8931-4DFB-BA8B-2C2071635D0A}"/>
    <dgm:cxn modelId="{E2C88310-56D2-47BA-B852-49C0744C21E8}" type="presOf" srcId="{E8C6DFB7-30EB-45AC-A18E-854CD3F68AE8}" destId="{9B2844A5-3438-4A74-80F3-6F8E5A0F5212}" srcOrd="0" destOrd="0" presId="urn:microsoft.com/office/officeart/2005/8/layout/cycle7"/>
    <dgm:cxn modelId="{D658B9FF-B551-4BE3-8906-9A52C4FF6FE0}" type="presOf" srcId="{2FF8DE25-3CDA-4778-BD19-A40DA4CBD0BD}" destId="{E3F90771-71D4-4AE5-A301-BFF7E9FE1403}" srcOrd="0" destOrd="0" presId="urn:microsoft.com/office/officeart/2005/8/layout/cycle7"/>
    <dgm:cxn modelId="{605D5542-44F3-4593-A825-7EAC2B9DFC93}" type="presOf" srcId="{ABDFF7C2-8931-4DFB-BA8B-2C2071635D0A}" destId="{B6AAE4F0-A19F-488C-8F48-3AA85FB5893A}" srcOrd="0" destOrd="0" presId="urn:microsoft.com/office/officeart/2005/8/layout/cycle7"/>
    <dgm:cxn modelId="{A136B365-6182-4378-B89B-B0B8881C85B4}" type="presOf" srcId="{4B28B5C3-E2B3-4A5F-AA45-463831C28016}" destId="{C2BFDD37-AC2D-4995-AB5D-A3DB852D683E}" srcOrd="0" destOrd="0" presId="urn:microsoft.com/office/officeart/2005/8/layout/cycle7"/>
    <dgm:cxn modelId="{1CB4E483-72A6-46B3-BC89-24DB13C3B4EA}" srcId="{2FF8DE25-3CDA-4778-BD19-A40DA4CBD0BD}" destId="{E8C6DFB7-30EB-45AC-A18E-854CD3F68AE8}" srcOrd="3" destOrd="0" parTransId="{EC7074AB-0624-4EA6-9DC4-47F45E266C9C}" sibTransId="{141F9E76-38B7-4DEF-872A-5862CAA46B9D}"/>
    <dgm:cxn modelId="{CF528D6C-DB61-4C02-A823-CA3B2B08CD8D}" type="presOf" srcId="{C6C8AB13-E864-4731-B890-714D299B8DF5}" destId="{48EE46D4-C3EB-4495-B5D4-7C35ACDDDD9C}" srcOrd="0" destOrd="0" presId="urn:microsoft.com/office/officeart/2005/8/layout/cycle7"/>
    <dgm:cxn modelId="{DCBDA691-E029-4669-9473-21CD069EB502}" srcId="{2FF8DE25-3CDA-4778-BD19-A40DA4CBD0BD}" destId="{4B28B5C3-E2B3-4A5F-AA45-463831C28016}" srcOrd="2" destOrd="0" parTransId="{22477F28-4686-42D1-8C48-11D36EE26D0A}" sibTransId="{C6C8AB13-E864-4731-B890-714D299B8DF5}"/>
    <dgm:cxn modelId="{15A669A2-B867-4A1E-8F7B-6D7859AD1EB6}" type="presParOf" srcId="{E3F90771-71D4-4AE5-A301-BFF7E9FE1403}" destId="{FE0082E9-2378-4679-B443-CDA9F40CF68D}" srcOrd="0" destOrd="0" presId="urn:microsoft.com/office/officeart/2005/8/layout/cycle7"/>
    <dgm:cxn modelId="{93EB45F1-B42D-4DDD-AEB4-4CAB776FBC4B}" type="presParOf" srcId="{E3F90771-71D4-4AE5-A301-BFF7E9FE1403}" destId="{B6AAE4F0-A19F-488C-8F48-3AA85FB5893A}" srcOrd="1" destOrd="0" presId="urn:microsoft.com/office/officeart/2005/8/layout/cycle7"/>
    <dgm:cxn modelId="{197EF23B-CD66-4A5A-819A-B728DE53BC0B}" type="presParOf" srcId="{B6AAE4F0-A19F-488C-8F48-3AA85FB5893A}" destId="{B969292F-EF74-4F0A-9B67-B75A6D190131}" srcOrd="0" destOrd="0" presId="urn:microsoft.com/office/officeart/2005/8/layout/cycle7"/>
    <dgm:cxn modelId="{9D769F15-3BE9-4AA3-A8F4-12E9FB5C4948}" type="presParOf" srcId="{E3F90771-71D4-4AE5-A301-BFF7E9FE1403}" destId="{5C17FBFA-DBEE-477F-8AE2-1638A5C85BE2}" srcOrd="2" destOrd="0" presId="urn:microsoft.com/office/officeart/2005/8/layout/cycle7"/>
    <dgm:cxn modelId="{CD34DFF6-4AD6-4C3B-97BC-95B2725A9D88}" type="presParOf" srcId="{E3F90771-71D4-4AE5-A301-BFF7E9FE1403}" destId="{F76B3600-42E2-4DDB-ACE8-D26CE11068D9}" srcOrd="3" destOrd="0" presId="urn:microsoft.com/office/officeart/2005/8/layout/cycle7"/>
    <dgm:cxn modelId="{4F7C7758-0459-4924-BC0F-8BA2CC3DE026}" type="presParOf" srcId="{F76B3600-42E2-4DDB-ACE8-D26CE11068D9}" destId="{D6AE17C9-7BD2-4718-A80F-357B04F04558}" srcOrd="0" destOrd="0" presId="urn:microsoft.com/office/officeart/2005/8/layout/cycle7"/>
    <dgm:cxn modelId="{94D559CA-0EED-4974-A94D-A3A3FBA3773E}" type="presParOf" srcId="{E3F90771-71D4-4AE5-A301-BFF7E9FE1403}" destId="{C2BFDD37-AC2D-4995-AB5D-A3DB852D683E}" srcOrd="4" destOrd="0" presId="urn:microsoft.com/office/officeart/2005/8/layout/cycle7"/>
    <dgm:cxn modelId="{197A16E9-8765-44C6-BFB5-2D48FC2FB76F}" type="presParOf" srcId="{E3F90771-71D4-4AE5-A301-BFF7E9FE1403}" destId="{48EE46D4-C3EB-4495-B5D4-7C35ACDDDD9C}" srcOrd="5" destOrd="0" presId="urn:microsoft.com/office/officeart/2005/8/layout/cycle7"/>
    <dgm:cxn modelId="{D348AC83-57EB-4681-BBEC-8D1E1FAC4F7E}" type="presParOf" srcId="{48EE46D4-C3EB-4495-B5D4-7C35ACDDDD9C}" destId="{28434287-D089-4349-8E88-CEC93377C324}" srcOrd="0" destOrd="0" presId="urn:microsoft.com/office/officeart/2005/8/layout/cycle7"/>
    <dgm:cxn modelId="{61C24871-D698-4212-A252-01D38F439A88}" type="presParOf" srcId="{E3F90771-71D4-4AE5-A301-BFF7E9FE1403}" destId="{9B2844A5-3438-4A74-80F3-6F8E5A0F5212}" srcOrd="6" destOrd="0" presId="urn:microsoft.com/office/officeart/2005/8/layout/cycle7"/>
    <dgm:cxn modelId="{FE83B765-7D25-4767-B996-2096EDCF0B40}" type="presParOf" srcId="{E3F90771-71D4-4AE5-A301-BFF7E9FE1403}" destId="{A56E5524-B040-482D-9CA5-15D689EE6A2D}" srcOrd="7" destOrd="0" presId="urn:microsoft.com/office/officeart/2005/8/layout/cycle7"/>
    <dgm:cxn modelId="{B31F1354-12DE-4802-A4AF-3B2CAAD2AC71}" type="presParOf" srcId="{A56E5524-B040-482D-9CA5-15D689EE6A2D}" destId="{00AE3761-CEA3-452A-BBE4-5676D28BD59C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A4206099-0D4D-4EF4-BF18-0E887FF7B12F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3268B1EF-B429-4031-9CA8-94B84136275E}">
      <dgm:prSet phldrT="[Text]" custT="1"/>
      <dgm:spPr/>
      <dgm:t>
        <a:bodyPr/>
        <a:lstStyle/>
        <a:p>
          <a:pPr rtl="1"/>
          <a:r>
            <a:rPr lang="en-US" sz="4800" dirty="0" smtClean="0"/>
            <a:t>Tables</a:t>
          </a:r>
          <a:r>
            <a:rPr lang="en-US" sz="6500" dirty="0" smtClean="0"/>
            <a:t> </a:t>
          </a:r>
          <a:endParaRPr lang="ar-SA" sz="6500" dirty="0"/>
        </a:p>
      </dgm:t>
    </dgm:pt>
    <dgm:pt modelId="{82080434-E3E0-4E09-96C7-E707A1CA4ACB}" type="parTrans" cxnId="{7F92EBD6-F93D-4628-B7F5-85B6E2873918}">
      <dgm:prSet/>
      <dgm:spPr/>
      <dgm:t>
        <a:bodyPr/>
        <a:lstStyle/>
        <a:p>
          <a:pPr rtl="1"/>
          <a:endParaRPr lang="ar-SA"/>
        </a:p>
      </dgm:t>
    </dgm:pt>
    <dgm:pt modelId="{390ADE0A-2F50-47B0-81E7-7CF63EECB85B}" type="sibTrans" cxnId="{7F92EBD6-F93D-4628-B7F5-85B6E2873918}">
      <dgm:prSet/>
      <dgm:spPr/>
      <dgm:t>
        <a:bodyPr/>
        <a:lstStyle/>
        <a:p>
          <a:pPr rtl="1"/>
          <a:endParaRPr lang="ar-SA"/>
        </a:p>
      </dgm:t>
    </dgm:pt>
    <dgm:pt modelId="{CB93D0A6-D172-4722-BA85-A8FB4940E059}">
      <dgm:prSet phldrT="[Text]" custT="1"/>
      <dgm:spPr/>
      <dgm:t>
        <a:bodyPr/>
        <a:lstStyle/>
        <a:p>
          <a:pPr rtl="1"/>
          <a:r>
            <a:rPr lang="en-US" sz="4400" dirty="0" smtClean="0"/>
            <a:t>Figures</a:t>
          </a:r>
          <a:r>
            <a:rPr lang="en-US" sz="6500" dirty="0" smtClean="0"/>
            <a:t> </a:t>
          </a:r>
          <a:endParaRPr lang="ar-SA" sz="6500" dirty="0"/>
        </a:p>
      </dgm:t>
    </dgm:pt>
    <dgm:pt modelId="{8519756C-F98A-4BC0-AA0D-FC14E170F001}" type="parTrans" cxnId="{7564C1C2-C53F-4599-9C5A-F38730E13343}">
      <dgm:prSet/>
      <dgm:spPr/>
      <dgm:t>
        <a:bodyPr/>
        <a:lstStyle/>
        <a:p>
          <a:pPr rtl="1"/>
          <a:endParaRPr lang="ar-SA"/>
        </a:p>
      </dgm:t>
    </dgm:pt>
    <dgm:pt modelId="{E9706F3C-3E06-4DF6-96BE-D83EA1630CE4}" type="sibTrans" cxnId="{7564C1C2-C53F-4599-9C5A-F38730E13343}">
      <dgm:prSet/>
      <dgm:spPr/>
      <dgm:t>
        <a:bodyPr/>
        <a:lstStyle/>
        <a:p>
          <a:pPr rtl="1"/>
          <a:endParaRPr lang="ar-SA"/>
        </a:p>
      </dgm:t>
    </dgm:pt>
    <dgm:pt modelId="{31254937-B251-4CDD-8999-1428C2106D41}" type="pres">
      <dgm:prSet presAssocID="{A4206099-0D4D-4EF4-BF18-0E887FF7B12F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  <dgm:pt modelId="{3252CCCA-9275-4EE3-B0AA-6BFC0ADBE22F}" type="pres">
      <dgm:prSet presAssocID="{3268B1EF-B429-4031-9CA8-94B84136275E}" presName="root" presStyleCnt="0"/>
      <dgm:spPr/>
    </dgm:pt>
    <dgm:pt modelId="{2773702C-D8B6-46EB-A8FD-499CADFDE4A0}" type="pres">
      <dgm:prSet presAssocID="{3268B1EF-B429-4031-9CA8-94B84136275E}" presName="rootComposite" presStyleCnt="0"/>
      <dgm:spPr/>
    </dgm:pt>
    <dgm:pt modelId="{06D4553B-FB5B-4B7F-8E13-0D1F31B19D7E}" type="pres">
      <dgm:prSet presAssocID="{3268B1EF-B429-4031-9CA8-94B84136275E}" presName="rootText" presStyleLbl="node1" presStyleIdx="0" presStyleCnt="2" custScaleX="138641" custLinFactNeighborX="-23270" custLinFactNeighborY="1305"/>
      <dgm:spPr/>
      <dgm:t>
        <a:bodyPr/>
        <a:lstStyle/>
        <a:p>
          <a:pPr rtl="1"/>
          <a:endParaRPr lang="ar-SA"/>
        </a:p>
      </dgm:t>
    </dgm:pt>
    <dgm:pt modelId="{E9731F70-D2B9-4F85-8286-8653F8B1F14F}" type="pres">
      <dgm:prSet presAssocID="{3268B1EF-B429-4031-9CA8-94B84136275E}" presName="rootConnector" presStyleLbl="node1" presStyleIdx="0" presStyleCnt="2"/>
      <dgm:spPr/>
      <dgm:t>
        <a:bodyPr/>
        <a:lstStyle/>
        <a:p>
          <a:pPr rtl="1"/>
          <a:endParaRPr lang="ar-SA"/>
        </a:p>
      </dgm:t>
    </dgm:pt>
    <dgm:pt modelId="{B775F516-D6A5-4202-9FD5-0BAB9660D237}" type="pres">
      <dgm:prSet presAssocID="{3268B1EF-B429-4031-9CA8-94B84136275E}" presName="childShape" presStyleCnt="0"/>
      <dgm:spPr/>
    </dgm:pt>
    <dgm:pt modelId="{3A365415-1206-4113-8C1A-CEFE9C324F1C}" type="pres">
      <dgm:prSet presAssocID="{CB93D0A6-D172-4722-BA85-A8FB4940E059}" presName="root" presStyleCnt="0"/>
      <dgm:spPr/>
    </dgm:pt>
    <dgm:pt modelId="{9556DF31-025A-4D19-A896-CD7A9CA5923F}" type="pres">
      <dgm:prSet presAssocID="{CB93D0A6-D172-4722-BA85-A8FB4940E059}" presName="rootComposite" presStyleCnt="0"/>
      <dgm:spPr/>
    </dgm:pt>
    <dgm:pt modelId="{6252E288-C6F2-4D93-9097-380740A18E0F}" type="pres">
      <dgm:prSet presAssocID="{CB93D0A6-D172-4722-BA85-A8FB4940E059}" presName="rootText" presStyleLbl="node1" presStyleIdx="1" presStyleCnt="2" custScaleX="132998" custLinFactNeighborX="24528" custLinFactNeighborY="1305"/>
      <dgm:spPr/>
      <dgm:t>
        <a:bodyPr/>
        <a:lstStyle/>
        <a:p>
          <a:pPr rtl="1"/>
          <a:endParaRPr lang="ar-SA"/>
        </a:p>
      </dgm:t>
    </dgm:pt>
    <dgm:pt modelId="{8AE84807-5174-4B16-9515-15BA5BA5ED08}" type="pres">
      <dgm:prSet presAssocID="{CB93D0A6-D172-4722-BA85-A8FB4940E059}" presName="rootConnector" presStyleLbl="node1" presStyleIdx="1" presStyleCnt="2"/>
      <dgm:spPr/>
      <dgm:t>
        <a:bodyPr/>
        <a:lstStyle/>
        <a:p>
          <a:pPr rtl="1"/>
          <a:endParaRPr lang="ar-SA"/>
        </a:p>
      </dgm:t>
    </dgm:pt>
    <dgm:pt modelId="{2EB44FAD-2A4A-4751-8F9D-4960555272AA}" type="pres">
      <dgm:prSet presAssocID="{CB93D0A6-D172-4722-BA85-A8FB4940E059}" presName="childShape" presStyleCnt="0"/>
      <dgm:spPr/>
    </dgm:pt>
  </dgm:ptLst>
  <dgm:cxnLst>
    <dgm:cxn modelId="{0DBC8798-FC9E-4CEA-9A70-3D999CDA810A}" type="presOf" srcId="{CB93D0A6-D172-4722-BA85-A8FB4940E059}" destId="{8AE84807-5174-4B16-9515-15BA5BA5ED08}" srcOrd="1" destOrd="0" presId="urn:microsoft.com/office/officeart/2005/8/layout/hierarchy3"/>
    <dgm:cxn modelId="{7564C1C2-C53F-4599-9C5A-F38730E13343}" srcId="{A4206099-0D4D-4EF4-BF18-0E887FF7B12F}" destId="{CB93D0A6-D172-4722-BA85-A8FB4940E059}" srcOrd="1" destOrd="0" parTransId="{8519756C-F98A-4BC0-AA0D-FC14E170F001}" sibTransId="{E9706F3C-3E06-4DF6-96BE-D83EA1630CE4}"/>
    <dgm:cxn modelId="{267F34D0-99EF-4C73-850F-D416D796F34C}" type="presOf" srcId="{3268B1EF-B429-4031-9CA8-94B84136275E}" destId="{E9731F70-D2B9-4F85-8286-8653F8B1F14F}" srcOrd="1" destOrd="0" presId="urn:microsoft.com/office/officeart/2005/8/layout/hierarchy3"/>
    <dgm:cxn modelId="{5CA7A940-F5C6-487E-AA48-29268063AFF1}" type="presOf" srcId="{CB93D0A6-D172-4722-BA85-A8FB4940E059}" destId="{6252E288-C6F2-4D93-9097-380740A18E0F}" srcOrd="0" destOrd="0" presId="urn:microsoft.com/office/officeart/2005/8/layout/hierarchy3"/>
    <dgm:cxn modelId="{7F92EBD6-F93D-4628-B7F5-85B6E2873918}" srcId="{A4206099-0D4D-4EF4-BF18-0E887FF7B12F}" destId="{3268B1EF-B429-4031-9CA8-94B84136275E}" srcOrd="0" destOrd="0" parTransId="{82080434-E3E0-4E09-96C7-E707A1CA4ACB}" sibTransId="{390ADE0A-2F50-47B0-81E7-7CF63EECB85B}"/>
    <dgm:cxn modelId="{BF85B174-9E69-45C7-804E-422F315E0EEF}" type="presOf" srcId="{A4206099-0D4D-4EF4-BF18-0E887FF7B12F}" destId="{31254937-B251-4CDD-8999-1428C2106D41}" srcOrd="0" destOrd="0" presId="urn:microsoft.com/office/officeart/2005/8/layout/hierarchy3"/>
    <dgm:cxn modelId="{763E6B5C-C264-485F-AFD6-05123AD45137}" type="presOf" srcId="{3268B1EF-B429-4031-9CA8-94B84136275E}" destId="{06D4553B-FB5B-4B7F-8E13-0D1F31B19D7E}" srcOrd="0" destOrd="0" presId="urn:microsoft.com/office/officeart/2005/8/layout/hierarchy3"/>
    <dgm:cxn modelId="{3A674EDF-1EAE-465E-BB6B-25E1D21A26A2}" type="presParOf" srcId="{31254937-B251-4CDD-8999-1428C2106D41}" destId="{3252CCCA-9275-4EE3-B0AA-6BFC0ADBE22F}" srcOrd="0" destOrd="0" presId="urn:microsoft.com/office/officeart/2005/8/layout/hierarchy3"/>
    <dgm:cxn modelId="{3BCF9A5D-7961-4323-8491-EE0AEC3FF1F9}" type="presParOf" srcId="{3252CCCA-9275-4EE3-B0AA-6BFC0ADBE22F}" destId="{2773702C-D8B6-46EB-A8FD-499CADFDE4A0}" srcOrd="0" destOrd="0" presId="urn:microsoft.com/office/officeart/2005/8/layout/hierarchy3"/>
    <dgm:cxn modelId="{C8EAB96A-F569-4545-B837-D98A9E512E31}" type="presParOf" srcId="{2773702C-D8B6-46EB-A8FD-499CADFDE4A0}" destId="{06D4553B-FB5B-4B7F-8E13-0D1F31B19D7E}" srcOrd="0" destOrd="0" presId="urn:microsoft.com/office/officeart/2005/8/layout/hierarchy3"/>
    <dgm:cxn modelId="{F0F07A0B-0E77-4AEB-882D-93B7AFFD2628}" type="presParOf" srcId="{2773702C-D8B6-46EB-A8FD-499CADFDE4A0}" destId="{E9731F70-D2B9-4F85-8286-8653F8B1F14F}" srcOrd="1" destOrd="0" presId="urn:microsoft.com/office/officeart/2005/8/layout/hierarchy3"/>
    <dgm:cxn modelId="{0A69C4E2-9374-42D8-BA0E-943E12B19F8C}" type="presParOf" srcId="{3252CCCA-9275-4EE3-B0AA-6BFC0ADBE22F}" destId="{B775F516-D6A5-4202-9FD5-0BAB9660D237}" srcOrd="1" destOrd="0" presId="urn:microsoft.com/office/officeart/2005/8/layout/hierarchy3"/>
    <dgm:cxn modelId="{9A70D518-ACB8-4909-A271-A1CB76AA2592}" type="presParOf" srcId="{31254937-B251-4CDD-8999-1428C2106D41}" destId="{3A365415-1206-4113-8C1A-CEFE9C324F1C}" srcOrd="1" destOrd="0" presId="urn:microsoft.com/office/officeart/2005/8/layout/hierarchy3"/>
    <dgm:cxn modelId="{A58BAF6F-D7B1-4F16-AE57-F4C7C7831A4D}" type="presParOf" srcId="{3A365415-1206-4113-8C1A-CEFE9C324F1C}" destId="{9556DF31-025A-4D19-A896-CD7A9CA5923F}" srcOrd="0" destOrd="0" presId="urn:microsoft.com/office/officeart/2005/8/layout/hierarchy3"/>
    <dgm:cxn modelId="{3BC864D6-5CFB-4DA2-A8F7-BF6FFE1679DB}" type="presParOf" srcId="{9556DF31-025A-4D19-A896-CD7A9CA5923F}" destId="{6252E288-C6F2-4D93-9097-380740A18E0F}" srcOrd="0" destOrd="0" presId="urn:microsoft.com/office/officeart/2005/8/layout/hierarchy3"/>
    <dgm:cxn modelId="{27DCDAC6-FD32-48EE-BC57-FAD5BBE6779A}" type="presParOf" srcId="{9556DF31-025A-4D19-A896-CD7A9CA5923F}" destId="{8AE84807-5174-4B16-9515-15BA5BA5ED08}" srcOrd="1" destOrd="0" presId="urn:microsoft.com/office/officeart/2005/8/layout/hierarchy3"/>
    <dgm:cxn modelId="{7779D425-C4D4-4577-8CD7-38F01334E2B8}" type="presParOf" srcId="{3A365415-1206-4113-8C1A-CEFE9C324F1C}" destId="{2EB44FAD-2A4A-4751-8F9D-4960555272AA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74E8102-ECC0-4FD5-A6BF-56F3B93DD4CC}">
      <dsp:nvSpPr>
        <dsp:cNvPr id="0" name=""/>
        <dsp:cNvSpPr/>
      </dsp:nvSpPr>
      <dsp:spPr>
        <a:xfrm rot="5400000">
          <a:off x="1075932" y="1228469"/>
          <a:ext cx="1187884" cy="1976612"/>
        </a:xfrm>
        <a:prstGeom prst="corner">
          <a:avLst>
            <a:gd name="adj1" fmla="val 16120"/>
            <a:gd name="adj2" fmla="val 16110"/>
          </a:avLst>
        </a:prstGeom>
        <a:blipFill rotWithShape="0">
          <a:blip xmlns:r="http://schemas.openxmlformats.org/officeDocument/2006/relationships" r:embed="rId1">
            <a:duotone>
              <a:schemeClr val="accent2">
                <a:hueOff val="0"/>
                <a:satOff val="0"/>
                <a:lumOff val="0"/>
                <a:alphaOff val="0"/>
                <a:tint val="98000"/>
                <a:lumMod val="102000"/>
              </a:schemeClr>
              <a:schemeClr val="accent2">
                <a:hueOff val="0"/>
                <a:satOff val="0"/>
                <a:lumOff val="0"/>
                <a:alphaOff val="0"/>
                <a:shade val="98000"/>
                <a:lumMod val="98000"/>
              </a:schemeClr>
            </a:duotone>
          </a:blip>
          <a:tile tx="0" ty="0" sx="100000" sy="100000" flip="none" algn="tl"/>
        </a:blip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99BEAED-E8C0-463F-9FD8-749CF7DCBB7C}">
      <dsp:nvSpPr>
        <dsp:cNvPr id="0" name=""/>
        <dsp:cNvSpPr/>
      </dsp:nvSpPr>
      <dsp:spPr>
        <a:xfrm>
          <a:off x="877644" y="1819050"/>
          <a:ext cx="1784497" cy="156421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Collecting data</a:t>
          </a:r>
          <a:r>
            <a:rPr lang="en-US" sz="900" kern="1200" dirty="0" smtClean="0"/>
            <a:t> </a:t>
          </a:r>
          <a:endParaRPr lang="ar-SA" sz="900" kern="1200" dirty="0"/>
        </a:p>
        <a:p>
          <a:pPr marL="285750" lvl="1" indent="-285750" algn="l" defTabSz="1600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600" kern="1200" dirty="0" smtClean="0"/>
            <a:t>1</a:t>
          </a:r>
          <a:endParaRPr lang="ar-SA" sz="3600" kern="1200" dirty="0"/>
        </a:p>
      </dsp:txBody>
      <dsp:txXfrm>
        <a:off x="877644" y="1819050"/>
        <a:ext cx="1784497" cy="1564216"/>
      </dsp:txXfrm>
    </dsp:sp>
    <dsp:sp modelId="{7CE7DA21-6C2C-422F-A479-582FF0196C19}">
      <dsp:nvSpPr>
        <dsp:cNvPr id="0" name=""/>
        <dsp:cNvSpPr/>
      </dsp:nvSpPr>
      <dsp:spPr>
        <a:xfrm>
          <a:off x="2325444" y="1082948"/>
          <a:ext cx="336697" cy="336697"/>
        </a:xfrm>
        <a:prstGeom prst="triangle">
          <a:avLst>
            <a:gd name="adj" fmla="val 100000"/>
          </a:avLst>
        </a:prstGeom>
        <a:blipFill rotWithShape="0">
          <a:blip xmlns:r="http://schemas.openxmlformats.org/officeDocument/2006/relationships" r:embed="rId1">
            <a:duotone>
              <a:schemeClr val="accent3">
                <a:hueOff val="0"/>
                <a:satOff val="0"/>
                <a:lumOff val="0"/>
                <a:alphaOff val="0"/>
                <a:tint val="98000"/>
                <a:lumMod val="102000"/>
              </a:schemeClr>
              <a:schemeClr val="accent3">
                <a:hueOff val="0"/>
                <a:satOff val="0"/>
                <a:lumOff val="0"/>
                <a:alphaOff val="0"/>
                <a:shade val="98000"/>
                <a:lumMod val="98000"/>
              </a:schemeClr>
            </a:duotone>
          </a:blip>
          <a:tile tx="0" ty="0" sx="100000" sy="100000" flip="none" algn="tl"/>
        </a:blip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85FB0C7-5014-4DB0-B93E-678C9BC0AA7F}">
      <dsp:nvSpPr>
        <dsp:cNvPr id="0" name=""/>
        <dsp:cNvSpPr/>
      </dsp:nvSpPr>
      <dsp:spPr>
        <a:xfrm rot="5400000">
          <a:off x="3260505" y="687894"/>
          <a:ext cx="1187884" cy="1976612"/>
        </a:xfrm>
        <a:prstGeom prst="corner">
          <a:avLst>
            <a:gd name="adj1" fmla="val 16120"/>
            <a:gd name="adj2" fmla="val 16110"/>
          </a:avLst>
        </a:prstGeom>
        <a:blipFill rotWithShape="0">
          <a:blip xmlns:r="http://schemas.openxmlformats.org/officeDocument/2006/relationships" r:embed="rId1">
            <a:duotone>
              <a:schemeClr val="accent4">
                <a:hueOff val="0"/>
                <a:satOff val="0"/>
                <a:lumOff val="0"/>
                <a:alphaOff val="0"/>
                <a:tint val="98000"/>
                <a:lumMod val="102000"/>
              </a:schemeClr>
              <a:schemeClr val="accent4">
                <a:hueOff val="0"/>
                <a:satOff val="0"/>
                <a:lumOff val="0"/>
                <a:alphaOff val="0"/>
                <a:shade val="98000"/>
                <a:lumMod val="98000"/>
              </a:schemeClr>
            </a:duotone>
          </a:blip>
          <a:tile tx="0" ty="0" sx="100000" sy="100000" flip="none" algn="tl"/>
        </a:blip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BF87BB9-6372-445A-8A74-D8D42CCC9CC9}">
      <dsp:nvSpPr>
        <dsp:cNvPr id="0" name=""/>
        <dsp:cNvSpPr/>
      </dsp:nvSpPr>
      <dsp:spPr>
        <a:xfrm>
          <a:off x="3095507" y="1278475"/>
          <a:ext cx="1717917" cy="156421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Selectee the techniques  appropriate for the data and research hypothesis </a:t>
          </a:r>
          <a:endParaRPr lang="ar-SA" sz="1800" kern="1200" dirty="0"/>
        </a:p>
        <a:p>
          <a:pPr marL="285750" lvl="1" indent="-285750" algn="l" defTabSz="1600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600" kern="1200" dirty="0" smtClean="0"/>
            <a:t>2</a:t>
          </a:r>
          <a:endParaRPr lang="ar-SA" sz="3600" kern="1200" dirty="0"/>
        </a:p>
      </dsp:txBody>
      <dsp:txXfrm>
        <a:off x="3095507" y="1278475"/>
        <a:ext cx="1717917" cy="1564216"/>
      </dsp:txXfrm>
    </dsp:sp>
    <dsp:sp modelId="{9CB94966-65FE-468A-960E-720E66E49198}">
      <dsp:nvSpPr>
        <dsp:cNvPr id="0" name=""/>
        <dsp:cNvSpPr/>
      </dsp:nvSpPr>
      <dsp:spPr>
        <a:xfrm>
          <a:off x="4510017" y="542374"/>
          <a:ext cx="336697" cy="336697"/>
        </a:xfrm>
        <a:prstGeom prst="triangle">
          <a:avLst>
            <a:gd name="adj" fmla="val 100000"/>
          </a:avLst>
        </a:prstGeom>
        <a:blipFill rotWithShape="0">
          <a:blip xmlns:r="http://schemas.openxmlformats.org/officeDocument/2006/relationships" r:embed="rId1">
            <a:duotone>
              <a:schemeClr val="accent5">
                <a:hueOff val="0"/>
                <a:satOff val="0"/>
                <a:lumOff val="0"/>
                <a:alphaOff val="0"/>
                <a:tint val="98000"/>
                <a:lumMod val="102000"/>
              </a:schemeClr>
              <a:schemeClr val="accent5">
                <a:hueOff val="0"/>
                <a:satOff val="0"/>
                <a:lumOff val="0"/>
                <a:alphaOff val="0"/>
                <a:shade val="98000"/>
                <a:lumMod val="98000"/>
              </a:schemeClr>
            </a:duotone>
          </a:blip>
          <a:tile tx="0" ty="0" sx="100000" sy="100000" flip="none" algn="tl"/>
        </a:blip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FCFD8A6-D5CF-4B13-AA76-B08C6385F579}">
      <dsp:nvSpPr>
        <dsp:cNvPr id="0" name=""/>
        <dsp:cNvSpPr/>
      </dsp:nvSpPr>
      <dsp:spPr>
        <a:xfrm rot="5400000">
          <a:off x="5445077" y="147319"/>
          <a:ext cx="1187884" cy="1976612"/>
        </a:xfrm>
        <a:prstGeom prst="corner">
          <a:avLst>
            <a:gd name="adj1" fmla="val 16120"/>
            <a:gd name="adj2" fmla="val 16110"/>
          </a:avLst>
        </a:prstGeom>
        <a:blipFill rotWithShape="0">
          <a:blip xmlns:r="http://schemas.openxmlformats.org/officeDocument/2006/relationships" r:embed="rId1">
            <a:duotone>
              <a:schemeClr val="accent6">
                <a:hueOff val="0"/>
                <a:satOff val="0"/>
                <a:lumOff val="0"/>
                <a:alphaOff val="0"/>
                <a:tint val="98000"/>
                <a:lumMod val="102000"/>
              </a:schemeClr>
              <a:schemeClr val="accent6">
                <a:hueOff val="0"/>
                <a:satOff val="0"/>
                <a:lumOff val="0"/>
                <a:alphaOff val="0"/>
                <a:shade val="98000"/>
                <a:lumMod val="98000"/>
              </a:schemeClr>
            </a:duotone>
          </a:blip>
          <a:tile tx="0" ty="0" sx="100000" sy="100000" flip="none" algn="tl"/>
        </a:blip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C79BDAF-0600-49C6-AD43-4A832C32E2EA}">
      <dsp:nvSpPr>
        <dsp:cNvPr id="0" name=""/>
        <dsp:cNvSpPr/>
      </dsp:nvSpPr>
      <dsp:spPr>
        <a:xfrm>
          <a:off x="5332383" y="737901"/>
          <a:ext cx="1613310" cy="156421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Apply the technique</a:t>
          </a:r>
        </a:p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 /calculate using technique </a:t>
          </a:r>
          <a:endParaRPr lang="ar-SA" sz="1600" kern="1200" dirty="0"/>
        </a:p>
        <a:p>
          <a:pPr marL="285750" lvl="1" indent="-285750" algn="l" defTabSz="1600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600" kern="1200" smtClean="0"/>
            <a:t>3</a:t>
          </a:r>
          <a:endParaRPr lang="ar-SA" sz="3600" kern="1200" dirty="0"/>
        </a:p>
      </dsp:txBody>
      <dsp:txXfrm>
        <a:off x="5332383" y="737901"/>
        <a:ext cx="1613310" cy="1564216"/>
      </dsp:txXfrm>
    </dsp:sp>
    <dsp:sp modelId="{05F6B4E1-4BF7-49BE-8E94-0911BB12687B}">
      <dsp:nvSpPr>
        <dsp:cNvPr id="0" name=""/>
        <dsp:cNvSpPr/>
      </dsp:nvSpPr>
      <dsp:spPr>
        <a:xfrm>
          <a:off x="6694590" y="1799"/>
          <a:ext cx="336697" cy="336697"/>
        </a:xfrm>
        <a:prstGeom prst="triangle">
          <a:avLst>
            <a:gd name="adj" fmla="val 100000"/>
          </a:avLst>
        </a:prstGeom>
        <a:blipFill rotWithShape="0">
          <a:blip xmlns:r="http://schemas.openxmlformats.org/officeDocument/2006/relationships" r:embed="rId1">
            <a:duotone>
              <a:schemeClr val="accent2">
                <a:hueOff val="0"/>
                <a:satOff val="0"/>
                <a:lumOff val="0"/>
                <a:alphaOff val="0"/>
                <a:tint val="98000"/>
                <a:lumMod val="102000"/>
              </a:schemeClr>
              <a:schemeClr val="accent2">
                <a:hueOff val="0"/>
                <a:satOff val="0"/>
                <a:lumOff val="0"/>
                <a:alphaOff val="0"/>
                <a:shade val="98000"/>
                <a:lumMod val="98000"/>
              </a:schemeClr>
            </a:duotone>
          </a:blip>
          <a:tile tx="0" ty="0" sx="100000" sy="100000" flip="none" algn="tl"/>
        </a:blip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1A542FA-2BA5-4FC2-8FB5-2734354EA047}">
      <dsp:nvSpPr>
        <dsp:cNvPr id="0" name=""/>
        <dsp:cNvSpPr/>
      </dsp:nvSpPr>
      <dsp:spPr>
        <a:xfrm rot="5400000">
          <a:off x="7894839" y="-393255"/>
          <a:ext cx="1187884" cy="1976612"/>
        </a:xfrm>
        <a:prstGeom prst="corner">
          <a:avLst>
            <a:gd name="adj1" fmla="val 16120"/>
            <a:gd name="adj2" fmla="val 16110"/>
          </a:avLst>
        </a:prstGeom>
        <a:blipFill rotWithShape="0">
          <a:blip xmlns:r="http://schemas.openxmlformats.org/officeDocument/2006/relationships" r:embed="rId1">
            <a:duotone>
              <a:schemeClr val="accent3">
                <a:hueOff val="0"/>
                <a:satOff val="0"/>
                <a:lumOff val="0"/>
                <a:alphaOff val="0"/>
                <a:tint val="98000"/>
                <a:lumMod val="102000"/>
              </a:schemeClr>
              <a:schemeClr val="accent3">
                <a:hueOff val="0"/>
                <a:satOff val="0"/>
                <a:lumOff val="0"/>
                <a:alphaOff val="0"/>
                <a:shade val="98000"/>
                <a:lumMod val="98000"/>
              </a:schemeClr>
            </a:duotone>
          </a:blip>
          <a:tile tx="0" ty="0" sx="100000" sy="100000" flip="none" algn="tl"/>
        </a:blip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EF2C7F9-5EC7-4358-B59C-C1392C50DD75}">
      <dsp:nvSpPr>
        <dsp:cNvPr id="0" name=""/>
        <dsp:cNvSpPr/>
      </dsp:nvSpPr>
      <dsp:spPr>
        <a:xfrm>
          <a:off x="7235286" y="197326"/>
          <a:ext cx="2707028" cy="156421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Interpret the results </a:t>
          </a:r>
          <a:endParaRPr lang="ar-SA" sz="1800" kern="1200" dirty="0"/>
        </a:p>
        <a:p>
          <a:pPr marL="285750" lvl="1" indent="-285750" algn="r" defTabSz="16002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600" kern="1200" dirty="0" smtClean="0"/>
            <a:t>4</a:t>
          </a:r>
          <a:endParaRPr lang="ar-SA" sz="3600" kern="1200" dirty="0"/>
        </a:p>
      </dsp:txBody>
      <dsp:txXfrm>
        <a:off x="7235286" y="197326"/>
        <a:ext cx="2707028" cy="1564216"/>
      </dsp:txXfrm>
    </dsp:sp>
  </dsp:spTree>
</dsp:drawing>
</file>

<file path=ppt/diagrams/drawing10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FF94E50-EC39-44E3-8CC8-CABB3B05173D}">
      <dsp:nvSpPr>
        <dsp:cNvPr id="0" name=""/>
        <dsp:cNvSpPr/>
      </dsp:nvSpPr>
      <dsp:spPr>
        <a:xfrm>
          <a:off x="0" y="257340"/>
          <a:ext cx="2430269" cy="245730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531FE12-11F7-45B8-B177-BCC509C568BF}">
      <dsp:nvSpPr>
        <dsp:cNvPr id="0" name=""/>
        <dsp:cNvSpPr/>
      </dsp:nvSpPr>
      <dsp:spPr>
        <a:xfrm>
          <a:off x="270029" y="513868"/>
          <a:ext cx="2430269" cy="245730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b="1" kern="1200" dirty="0" smtClean="0"/>
            <a:t>Show large amount of data in a small amount of space</a:t>
          </a:r>
          <a:endParaRPr lang="en-US" sz="2300" kern="1200" dirty="0" smtClean="0"/>
        </a:p>
      </dsp:txBody>
      <dsp:txXfrm>
        <a:off x="270029" y="513868"/>
        <a:ext cx="2430269" cy="2457302"/>
      </dsp:txXfrm>
    </dsp:sp>
    <dsp:sp modelId="{CF3E6130-46A0-4D2C-B6AA-C8E010027442}">
      <dsp:nvSpPr>
        <dsp:cNvPr id="0" name=""/>
        <dsp:cNvSpPr/>
      </dsp:nvSpPr>
      <dsp:spPr>
        <a:xfrm>
          <a:off x="2970329" y="257340"/>
          <a:ext cx="2430269" cy="285914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5AA0DBE-49E2-4BBF-90E2-50378ECB61D5}">
      <dsp:nvSpPr>
        <dsp:cNvPr id="0" name=""/>
        <dsp:cNvSpPr/>
      </dsp:nvSpPr>
      <dsp:spPr>
        <a:xfrm>
          <a:off x="3240359" y="513868"/>
          <a:ext cx="2430269" cy="285914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b="1" kern="1200" dirty="0" smtClean="0"/>
            <a:t>To show exact numerical values when someone may want to look up a specific</a:t>
          </a:r>
          <a:r>
            <a:rPr lang="ar-SA" sz="2300" b="1" kern="1200" dirty="0" smtClean="0"/>
            <a:t> </a:t>
          </a:r>
          <a:r>
            <a:rPr lang="en-US" sz="2300" b="1" kern="1200" dirty="0" smtClean="0"/>
            <a:t>value.</a:t>
          </a:r>
          <a:endParaRPr lang="en-US" sz="2300" kern="1200" dirty="0" smtClean="0"/>
        </a:p>
      </dsp:txBody>
      <dsp:txXfrm>
        <a:off x="3240359" y="513868"/>
        <a:ext cx="2430269" cy="2859141"/>
      </dsp:txXfrm>
    </dsp:sp>
    <dsp:sp modelId="{B021DD94-5301-4CC0-8513-EB2BC8FC6DF0}">
      <dsp:nvSpPr>
        <dsp:cNvPr id="0" name=""/>
        <dsp:cNvSpPr/>
      </dsp:nvSpPr>
      <dsp:spPr>
        <a:xfrm>
          <a:off x="5940659" y="257340"/>
          <a:ext cx="2430269" cy="308644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9F21DCF-3428-4738-B547-A33EEDE8C16C}">
      <dsp:nvSpPr>
        <dsp:cNvPr id="0" name=""/>
        <dsp:cNvSpPr/>
      </dsp:nvSpPr>
      <dsp:spPr>
        <a:xfrm>
          <a:off x="6210690" y="513868"/>
          <a:ext cx="2430269" cy="308644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b="1" kern="1200" dirty="0" smtClean="0"/>
            <a:t>To arrange data in an orderly manner to allow for comparisons </a:t>
          </a:r>
          <a:endParaRPr lang="en-US" sz="2300" kern="1200" dirty="0" smtClean="0"/>
        </a:p>
      </dsp:txBody>
      <dsp:txXfrm>
        <a:off x="6210690" y="513868"/>
        <a:ext cx="2430269" cy="3086442"/>
      </dsp:txXfrm>
    </dsp:sp>
  </dsp:spTree>
</dsp:drawing>
</file>

<file path=ppt/diagrams/drawing1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FF94E50-EC39-44E3-8CC8-CABB3B05173D}">
      <dsp:nvSpPr>
        <dsp:cNvPr id="0" name=""/>
        <dsp:cNvSpPr/>
      </dsp:nvSpPr>
      <dsp:spPr>
        <a:xfrm>
          <a:off x="0" y="257340"/>
          <a:ext cx="2430269" cy="245730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531FE12-11F7-45B8-B177-BCC509C568BF}">
      <dsp:nvSpPr>
        <dsp:cNvPr id="0" name=""/>
        <dsp:cNvSpPr/>
      </dsp:nvSpPr>
      <dsp:spPr>
        <a:xfrm>
          <a:off x="270029" y="513868"/>
          <a:ext cx="2430269" cy="245730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/>
            <a:t>Use graphs to show relations in a set of data at a glance. </a:t>
          </a:r>
        </a:p>
      </dsp:txBody>
      <dsp:txXfrm>
        <a:off x="270029" y="513868"/>
        <a:ext cx="2430269" cy="2457302"/>
      </dsp:txXfrm>
    </dsp:sp>
    <dsp:sp modelId="{CF3E6130-46A0-4D2C-B6AA-C8E010027442}">
      <dsp:nvSpPr>
        <dsp:cNvPr id="0" name=""/>
        <dsp:cNvSpPr/>
      </dsp:nvSpPr>
      <dsp:spPr>
        <a:xfrm>
          <a:off x="2970329" y="257340"/>
          <a:ext cx="2430269" cy="285914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5AA0DBE-49E2-4BBF-90E2-50378ECB61D5}">
      <dsp:nvSpPr>
        <dsp:cNvPr id="0" name=""/>
        <dsp:cNvSpPr/>
      </dsp:nvSpPr>
      <dsp:spPr>
        <a:xfrm>
          <a:off x="3240359" y="513868"/>
          <a:ext cx="2430269" cy="285914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/>
            <a:t>Use charts to show the relations between the part to the whole: </a:t>
          </a:r>
        </a:p>
      </dsp:txBody>
      <dsp:txXfrm>
        <a:off x="3240359" y="513868"/>
        <a:ext cx="2430269" cy="2859141"/>
      </dsp:txXfrm>
    </dsp:sp>
    <dsp:sp modelId="{B021DD94-5301-4CC0-8513-EB2BC8FC6DF0}">
      <dsp:nvSpPr>
        <dsp:cNvPr id="0" name=""/>
        <dsp:cNvSpPr/>
      </dsp:nvSpPr>
      <dsp:spPr>
        <a:xfrm>
          <a:off x="5940659" y="257340"/>
          <a:ext cx="2430269" cy="308644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9F21DCF-3428-4738-B547-A33EEDE8C16C}">
      <dsp:nvSpPr>
        <dsp:cNvPr id="0" name=""/>
        <dsp:cNvSpPr/>
      </dsp:nvSpPr>
      <dsp:spPr>
        <a:xfrm>
          <a:off x="6210690" y="513868"/>
          <a:ext cx="2430269" cy="308644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/>
            <a:t>Use charts to show the sequence of operations in a process. </a:t>
          </a:r>
        </a:p>
      </dsp:txBody>
      <dsp:txXfrm>
        <a:off x="6210690" y="513868"/>
        <a:ext cx="2430269" cy="3086442"/>
      </dsp:txXfrm>
    </dsp:sp>
  </dsp:spTree>
</dsp:drawing>
</file>

<file path=ppt/diagrams/drawing1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0E5BF38-0E80-4A6E-895C-5BA02B7FAB72}">
      <dsp:nvSpPr>
        <dsp:cNvPr id="0" name=""/>
        <dsp:cNvSpPr/>
      </dsp:nvSpPr>
      <dsp:spPr>
        <a:xfrm>
          <a:off x="0" y="58135"/>
          <a:ext cx="9261814" cy="12168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just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/>
            <a:t>8</a:t>
          </a:r>
          <a:r>
            <a:rPr lang="en-US" sz="2800" kern="1200" dirty="0" smtClean="0"/>
            <a:t>-Common Components of Discussion Section </a:t>
          </a:r>
          <a:endParaRPr lang="ar-SA" sz="1500" kern="1200" dirty="0"/>
        </a:p>
      </dsp:txBody>
      <dsp:txXfrm>
        <a:off x="0" y="58135"/>
        <a:ext cx="9261814" cy="1216800"/>
      </dsp:txXfrm>
    </dsp:sp>
    <dsp:sp modelId="{FFBEF450-3B24-46A9-8E2A-00700BF7644B}">
      <dsp:nvSpPr>
        <dsp:cNvPr id="0" name=""/>
        <dsp:cNvSpPr/>
      </dsp:nvSpPr>
      <dsp:spPr>
        <a:xfrm>
          <a:off x="0" y="1274935"/>
          <a:ext cx="9261814" cy="275827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94063" tIns="25400" rIns="142240" bIns="25400" numCol="1" spcCol="1270" anchor="t" anchorCtr="0">
          <a:noAutofit/>
        </a:bodyPr>
        <a:lstStyle/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2000" kern="1200" dirty="0" smtClean="0"/>
            <a:t> Background information</a:t>
          </a:r>
          <a:endParaRPr lang="ar-EG" sz="2000" kern="1200" dirty="0"/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2000" kern="1200" dirty="0" smtClean="0"/>
            <a:t>Statement of results</a:t>
          </a:r>
          <a:endParaRPr lang="ar-EG" sz="2000" kern="1200" dirty="0"/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2000" kern="1200" dirty="0" smtClean="0"/>
            <a:t>(Un)expected outcome</a:t>
          </a:r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2000" kern="1200" dirty="0" smtClean="0"/>
            <a:t>Reference to previous research</a:t>
          </a:r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2000" kern="1200" dirty="0" smtClean="0"/>
            <a:t>Explanation</a:t>
          </a:r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2000" kern="1200" dirty="0" smtClean="0"/>
            <a:t>Exemplification</a:t>
          </a:r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2000" kern="1200" dirty="0" smtClean="0"/>
            <a:t>Deduction and Hypothesis</a:t>
          </a:r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2000" kern="1200" dirty="0" smtClean="0"/>
            <a:t>Conclusion /Recommendation</a:t>
          </a:r>
          <a:endParaRPr lang="ar-EG" sz="2000" kern="1200" dirty="0"/>
        </a:p>
      </dsp:txBody>
      <dsp:txXfrm>
        <a:off x="0" y="1274935"/>
        <a:ext cx="9261814" cy="2758274"/>
      </dsp:txXfrm>
    </dsp:sp>
  </dsp:spTree>
</dsp:drawing>
</file>

<file path=ppt/diagrams/drawing1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B321A37-7DDD-4231-9BC4-887BA09D6913}">
      <dsp:nvSpPr>
        <dsp:cNvPr id="0" name=""/>
        <dsp:cNvSpPr/>
      </dsp:nvSpPr>
      <dsp:spPr>
        <a:xfrm>
          <a:off x="0" y="2833"/>
          <a:ext cx="8929718" cy="70138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/>
            <a:t>Discussion Pitfalls </a:t>
          </a:r>
          <a:endParaRPr lang="ar-SA" sz="1500" kern="1200" dirty="0"/>
        </a:p>
      </dsp:txBody>
      <dsp:txXfrm>
        <a:off x="0" y="2833"/>
        <a:ext cx="8929718" cy="701382"/>
      </dsp:txXfrm>
    </dsp:sp>
    <dsp:sp modelId="{BCC4BA48-DFAC-4E10-834C-5EB483284707}">
      <dsp:nvSpPr>
        <dsp:cNvPr id="0" name=""/>
        <dsp:cNvSpPr/>
      </dsp:nvSpPr>
      <dsp:spPr>
        <a:xfrm>
          <a:off x="0" y="704216"/>
          <a:ext cx="8929718" cy="338429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3519" tIns="25400" rIns="142240" bIns="25400" numCol="1" spcCol="1270" anchor="t" anchorCtr="0">
          <a:noAutofit/>
        </a:bodyPr>
        <a:lstStyle/>
        <a:p>
          <a:pPr marL="228600" lvl="1" indent="-228600" algn="just" defTabSz="8890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2000" kern="1200" dirty="0" smtClean="0"/>
            <a:t> Including </a:t>
          </a:r>
          <a:r>
            <a:rPr lang="en-US" sz="2000" b="1" kern="1200" dirty="0" smtClean="0"/>
            <a:t>too much information (wordy </a:t>
          </a:r>
          <a:r>
            <a:rPr lang="en-US" sz="2000" kern="1200" dirty="0" smtClean="0"/>
            <a:t>arguments, not focused, meandering, </a:t>
          </a:r>
          <a:r>
            <a:rPr lang="en-US" sz="2000" kern="1200" smtClean="0"/>
            <a:t>etc.).</a:t>
          </a:r>
        </a:p>
        <a:p>
          <a:pPr marL="228600" lvl="1" indent="-228600" algn="just" defTabSz="8890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2000" kern="1200" dirty="0" smtClean="0"/>
            <a:t>Failure to follow arguments: set up in the introduction.</a:t>
          </a:r>
        </a:p>
        <a:p>
          <a:pPr marL="228600" lvl="1" indent="-228600" algn="just" defTabSz="8890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2000" kern="1200" dirty="0" smtClean="0"/>
            <a:t>Failure to focus on the current results.</a:t>
          </a:r>
        </a:p>
        <a:p>
          <a:pPr marL="228600" lvl="1" indent="-228600" algn="just" defTabSz="8890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2000" b="1" kern="1200" dirty="0" smtClean="0"/>
            <a:t>Speculating too much or not </a:t>
          </a:r>
          <a:r>
            <a:rPr lang="en-US" sz="2000" kern="1200" dirty="0" smtClean="0"/>
            <a:t>enough.</a:t>
          </a:r>
        </a:p>
        <a:p>
          <a:pPr marL="228600" lvl="1" indent="-228600" algn="just" defTabSz="8890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2000" kern="1200" dirty="0" smtClean="0"/>
            <a:t>Improper  tense (Discussion largely in present tense).</a:t>
          </a:r>
        </a:p>
        <a:p>
          <a:pPr marL="228600" lvl="1" indent="-228600" algn="just" defTabSz="8890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2000" b="1" kern="1200" dirty="0" smtClean="0">
              <a:solidFill>
                <a:srgbClr val="FF0000"/>
              </a:solidFill>
            </a:rPr>
            <a:t>Hedging excessively</a:t>
          </a:r>
          <a:endParaRPr lang="ar-SA" sz="2000" b="1" kern="1200" dirty="0">
            <a:solidFill>
              <a:srgbClr val="FF0000"/>
            </a:solidFill>
          </a:endParaRPr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ar-EG" sz="2000" kern="1200" dirty="0" smtClean="0"/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ar-EG" sz="2000" kern="1200" dirty="0"/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en-US" sz="2000" kern="1200" dirty="0" smtClean="0"/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ar-EG" sz="2000" kern="1200" dirty="0"/>
        </a:p>
      </dsp:txBody>
      <dsp:txXfrm>
        <a:off x="0" y="704216"/>
        <a:ext cx="8929718" cy="3384295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D3E75B2-C38B-4B3E-94B5-CD02C933329F}">
      <dsp:nvSpPr>
        <dsp:cNvPr id="0" name=""/>
        <dsp:cNvSpPr/>
      </dsp:nvSpPr>
      <dsp:spPr>
        <a:xfrm>
          <a:off x="3611" y="0"/>
          <a:ext cx="4136573" cy="1167904"/>
        </a:xfrm>
        <a:prstGeom prst="roundRect">
          <a:avLst>
            <a:gd name="adj" fmla="val 10000"/>
          </a:avLst>
        </a:prstGeom>
        <a:solidFill>
          <a:srgbClr val="00B050"/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1376" tIns="341376" rIns="341376" bIns="341376" numCol="1" spcCol="1270" anchor="ctr" anchorCtr="0">
          <a:noAutofit/>
        </a:bodyPr>
        <a:lstStyle/>
        <a:p>
          <a:pPr lvl="0" algn="ctr" defTabSz="2133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800" kern="1200" dirty="0" smtClean="0"/>
            <a:t>Statistics </a:t>
          </a:r>
          <a:r>
            <a:rPr lang="en-US" sz="6500" kern="1200" dirty="0" smtClean="0"/>
            <a:t> </a:t>
          </a:r>
          <a:endParaRPr lang="ar-SA" sz="6500" kern="1200" dirty="0"/>
        </a:p>
      </dsp:txBody>
      <dsp:txXfrm>
        <a:off x="3611" y="467161"/>
        <a:ext cx="4136573" cy="467161"/>
      </dsp:txXfrm>
    </dsp:sp>
    <dsp:sp modelId="{2BD18994-8547-46F0-8241-FE8A7A0AE770}">
      <dsp:nvSpPr>
        <dsp:cNvPr id="0" name=""/>
        <dsp:cNvSpPr/>
      </dsp:nvSpPr>
      <dsp:spPr>
        <a:xfrm>
          <a:off x="1877441" y="70074"/>
          <a:ext cx="388912" cy="388912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B119254-01DA-415C-B93B-4609AB2B61D9}">
      <dsp:nvSpPr>
        <dsp:cNvPr id="0" name=""/>
        <dsp:cNvSpPr/>
      </dsp:nvSpPr>
      <dsp:spPr>
        <a:xfrm>
          <a:off x="4264281" y="0"/>
          <a:ext cx="4136573" cy="116790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2928" tIns="312928" rIns="312928" bIns="312928" numCol="1" spcCol="1270" anchor="ctr" anchorCtr="0">
          <a:noAutofit/>
        </a:bodyPr>
        <a:lstStyle/>
        <a:p>
          <a:pPr lvl="0" algn="ctr" defTabSz="1955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400" kern="1200" dirty="0" smtClean="0"/>
            <a:t>Biostatistics</a:t>
          </a:r>
          <a:endParaRPr lang="ar-SA" sz="6500" kern="1200" dirty="0"/>
        </a:p>
      </dsp:txBody>
      <dsp:txXfrm>
        <a:off x="4264281" y="467161"/>
        <a:ext cx="4136573" cy="467161"/>
      </dsp:txXfrm>
    </dsp:sp>
    <dsp:sp modelId="{F2E4BCC7-2747-4594-9E77-179B0577C6BF}">
      <dsp:nvSpPr>
        <dsp:cNvPr id="0" name=""/>
        <dsp:cNvSpPr/>
      </dsp:nvSpPr>
      <dsp:spPr>
        <a:xfrm>
          <a:off x="5577044" y="70074"/>
          <a:ext cx="1511047" cy="388912"/>
        </a:xfrm>
        <a:prstGeom prst="ellipse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6833334-3E98-420B-B6A4-D2B6D36A091A}">
      <dsp:nvSpPr>
        <dsp:cNvPr id="0" name=""/>
        <dsp:cNvSpPr/>
      </dsp:nvSpPr>
      <dsp:spPr>
        <a:xfrm>
          <a:off x="336178" y="934323"/>
          <a:ext cx="7732108" cy="175185"/>
        </a:xfrm>
        <a:prstGeom prst="leftRight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1DB27E2-A9B1-4D1F-83EF-8605FAE3BFB1}">
      <dsp:nvSpPr>
        <dsp:cNvPr id="0" name=""/>
        <dsp:cNvSpPr/>
      </dsp:nvSpPr>
      <dsp:spPr>
        <a:xfrm>
          <a:off x="8036" y="0"/>
          <a:ext cx="4804171" cy="1167904"/>
        </a:xfrm>
        <a:prstGeom prst="chevron">
          <a:avLst/>
        </a:prstGeom>
        <a:solidFill>
          <a:srgbClr val="00B050"/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2024" tIns="64008" rIns="64008" bIns="64008" numCol="1" spcCol="1270" anchor="ctr" anchorCtr="0">
          <a:noAutofit/>
        </a:bodyPr>
        <a:lstStyle/>
        <a:p>
          <a:pPr lvl="0" algn="ctr" defTabSz="2133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800" kern="1200" dirty="0" smtClean="0"/>
            <a:t>Descriptive</a:t>
          </a:r>
          <a:endParaRPr lang="ar-SA" sz="6500" kern="1200" dirty="0"/>
        </a:p>
      </dsp:txBody>
      <dsp:txXfrm>
        <a:off x="8036" y="0"/>
        <a:ext cx="4804171" cy="1167904"/>
      </dsp:txXfrm>
    </dsp:sp>
    <dsp:sp modelId="{8D3010EE-BB74-4755-B8DF-F502B4F4AA97}">
      <dsp:nvSpPr>
        <dsp:cNvPr id="0" name=""/>
        <dsp:cNvSpPr/>
      </dsp:nvSpPr>
      <dsp:spPr>
        <a:xfrm>
          <a:off x="4331791" y="0"/>
          <a:ext cx="4804171" cy="1167904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6022" tIns="58674" rIns="58674" bIns="58674" numCol="1" spcCol="1270" anchor="ctr" anchorCtr="0">
          <a:noAutofit/>
        </a:bodyPr>
        <a:lstStyle/>
        <a:p>
          <a:pPr lvl="0" algn="ctr" defTabSz="1955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400" kern="1200" dirty="0" smtClean="0"/>
            <a:t>Inferential  </a:t>
          </a:r>
          <a:endParaRPr lang="ar-SA" sz="6500" kern="1200" dirty="0"/>
        </a:p>
      </dsp:txBody>
      <dsp:txXfrm>
        <a:off x="4331791" y="0"/>
        <a:ext cx="4804171" cy="1167904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BED5D47-304D-4A4A-B5A9-8A370B2AF9E5}">
      <dsp:nvSpPr>
        <dsp:cNvPr id="0" name=""/>
        <dsp:cNvSpPr/>
      </dsp:nvSpPr>
      <dsp:spPr>
        <a:xfrm>
          <a:off x="798393" y="0"/>
          <a:ext cx="2032000" cy="2032000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100" kern="1200" smtClean="0"/>
            <a:t>Frequency distribution</a:t>
          </a:r>
          <a:endParaRPr lang="ar-SA" sz="2100" kern="1200" dirty="0"/>
        </a:p>
      </dsp:txBody>
      <dsp:txXfrm>
        <a:off x="798393" y="0"/>
        <a:ext cx="2032000" cy="2032000"/>
      </dsp:txXfrm>
    </dsp:sp>
    <dsp:sp modelId="{0BA449D3-BD65-488C-A70E-404D4E631F89}">
      <dsp:nvSpPr>
        <dsp:cNvPr id="0" name=""/>
        <dsp:cNvSpPr/>
      </dsp:nvSpPr>
      <dsp:spPr>
        <a:xfrm>
          <a:off x="3338393" y="0"/>
          <a:ext cx="2032000" cy="2032000"/>
        </a:xfrm>
        <a:prstGeom prst="ellipse">
          <a:avLst/>
        </a:prstGeom>
        <a:solidFill>
          <a:schemeClr val="accent5">
            <a:hueOff val="6932061"/>
            <a:satOff val="-189"/>
            <a:lumOff val="-1046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100" kern="1200" dirty="0" smtClean="0"/>
            <a:t>Central tendency</a:t>
          </a:r>
          <a:endParaRPr lang="ar-SA" sz="2100" kern="1200" dirty="0"/>
        </a:p>
      </dsp:txBody>
      <dsp:txXfrm>
        <a:off x="3338393" y="0"/>
        <a:ext cx="2032000" cy="2032000"/>
      </dsp:txXfrm>
    </dsp:sp>
    <dsp:sp modelId="{DDA092C6-8056-49E0-9517-9B9B80F41CA9}">
      <dsp:nvSpPr>
        <dsp:cNvPr id="0" name=""/>
        <dsp:cNvSpPr/>
      </dsp:nvSpPr>
      <dsp:spPr>
        <a:xfrm>
          <a:off x="5835173" y="0"/>
          <a:ext cx="2032000" cy="2032000"/>
        </a:xfrm>
        <a:prstGeom prst="ellipse">
          <a:avLst/>
        </a:prstGeom>
        <a:solidFill>
          <a:schemeClr val="accent5">
            <a:hueOff val="13864123"/>
            <a:satOff val="-379"/>
            <a:lumOff val="-2092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100" kern="1200" dirty="0" smtClean="0"/>
            <a:t>Dispersion</a:t>
          </a:r>
          <a:endParaRPr lang="ar-SA" sz="2100" kern="1200" dirty="0"/>
        </a:p>
      </dsp:txBody>
      <dsp:txXfrm>
        <a:off x="5835173" y="0"/>
        <a:ext cx="2032000" cy="2032000"/>
      </dsp:txXfrm>
    </dsp:sp>
    <dsp:sp modelId="{5C895FDC-16FD-4F9F-B174-D5A89D9166A5}">
      <dsp:nvSpPr>
        <dsp:cNvPr id="0" name=""/>
        <dsp:cNvSpPr/>
      </dsp:nvSpPr>
      <dsp:spPr>
        <a:xfrm>
          <a:off x="8617042" y="0"/>
          <a:ext cx="2032000" cy="2032000"/>
        </a:xfrm>
        <a:prstGeom prst="ellipse">
          <a:avLst/>
        </a:prstGeom>
        <a:solidFill>
          <a:schemeClr val="accent5">
            <a:hueOff val="20796183"/>
            <a:satOff val="-568"/>
            <a:lumOff val="-3138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S</a:t>
          </a:r>
          <a:r>
            <a:rPr lang="en-GB" sz="2100" kern="1200" dirty="0" smtClean="0"/>
            <a:t>hap of distribution</a:t>
          </a:r>
          <a:endParaRPr lang="ar-SA" sz="2100" kern="1200" dirty="0"/>
        </a:p>
      </dsp:txBody>
      <dsp:txXfrm>
        <a:off x="8617042" y="0"/>
        <a:ext cx="2032000" cy="2032000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2918F00-1181-4AA5-B2B3-2E45D2AF58E5}">
      <dsp:nvSpPr>
        <dsp:cNvPr id="0" name=""/>
        <dsp:cNvSpPr/>
      </dsp:nvSpPr>
      <dsp:spPr>
        <a:xfrm>
          <a:off x="677843" y="1694"/>
          <a:ext cx="2264295" cy="985432"/>
        </a:xfrm>
        <a:prstGeom prst="chevron">
          <a:avLst/>
        </a:prstGeom>
        <a:blipFill rotWithShape="0">
          <a:blip xmlns:r="http://schemas.openxmlformats.org/officeDocument/2006/relationships" r:embed="rId1">
            <a:duotone>
              <a:schemeClr val="accent5">
                <a:hueOff val="0"/>
                <a:satOff val="0"/>
                <a:lumOff val="0"/>
                <a:alphaOff val="0"/>
                <a:tint val="98000"/>
                <a:lumMod val="102000"/>
              </a:schemeClr>
              <a:schemeClr val="accent5">
                <a:hueOff val="0"/>
                <a:satOff val="0"/>
                <a:lumOff val="0"/>
                <a:alphaOff val="0"/>
                <a:shade val="98000"/>
                <a:lumMod val="98000"/>
              </a:schemeClr>
            </a:duotone>
          </a:blip>
          <a:tile tx="0" ty="0" sx="100000" sy="100000" flip="none" algn="tl"/>
        </a:blip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0640" tIns="20320" rIns="0" bIns="20320" numCol="1" spcCol="1270" anchor="ctr" anchorCtr="0">
          <a:noAutofit/>
        </a:bodyPr>
        <a:lstStyle/>
        <a:p>
          <a:pPr lvl="0" algn="ct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/>
            <a:t>Mean</a:t>
          </a:r>
          <a:endParaRPr lang="ar-SA" sz="2200" kern="1200" dirty="0"/>
        </a:p>
      </dsp:txBody>
      <dsp:txXfrm>
        <a:off x="677843" y="1694"/>
        <a:ext cx="2264295" cy="985432"/>
      </dsp:txXfrm>
    </dsp:sp>
    <dsp:sp modelId="{865B0E71-7C17-4B0C-BC41-66120DFC4049}">
      <dsp:nvSpPr>
        <dsp:cNvPr id="0" name=""/>
        <dsp:cNvSpPr/>
      </dsp:nvSpPr>
      <dsp:spPr>
        <a:xfrm>
          <a:off x="2723162" y="106332"/>
          <a:ext cx="4845161" cy="776156"/>
        </a:xfrm>
        <a:prstGeom prst="chevron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0320" tIns="10160" rIns="0" bIns="1016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u="sng" kern="1200" dirty="0" smtClean="0"/>
            <a:t>Sum of all observations</a:t>
          </a:r>
          <a:endParaRPr lang="en-US" sz="1600" kern="1200" dirty="0" smtClean="0"/>
        </a:p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Number of observations</a:t>
          </a:r>
          <a:endParaRPr lang="ar-SA" sz="1600" kern="1200" dirty="0"/>
        </a:p>
      </dsp:txBody>
      <dsp:txXfrm>
        <a:off x="2723162" y="106332"/>
        <a:ext cx="4845161" cy="776156"/>
      </dsp:txXfrm>
    </dsp:sp>
    <dsp:sp modelId="{5D3CF824-66AE-435F-AFAA-6314AA369A37}">
      <dsp:nvSpPr>
        <dsp:cNvPr id="0" name=""/>
        <dsp:cNvSpPr/>
      </dsp:nvSpPr>
      <dsp:spPr>
        <a:xfrm>
          <a:off x="677843" y="1081454"/>
          <a:ext cx="2926966" cy="1074612"/>
        </a:xfrm>
        <a:prstGeom prst="chevron">
          <a:avLst/>
        </a:prstGeom>
        <a:blipFill rotWithShape="0">
          <a:blip xmlns:r="http://schemas.openxmlformats.org/officeDocument/2006/relationships" r:embed="rId1">
            <a:duotone>
              <a:schemeClr val="accent5">
                <a:hueOff val="6932061"/>
                <a:satOff val="-189"/>
                <a:lumOff val="-1046"/>
                <a:alphaOff val="0"/>
                <a:tint val="98000"/>
                <a:lumMod val="102000"/>
              </a:schemeClr>
              <a:schemeClr val="accent5">
                <a:hueOff val="6932061"/>
                <a:satOff val="-189"/>
                <a:lumOff val="-1046"/>
                <a:alphaOff val="0"/>
                <a:shade val="98000"/>
                <a:lumMod val="98000"/>
              </a:schemeClr>
            </a:duotone>
          </a:blip>
          <a:tile tx="0" ty="0" sx="100000" sy="100000" flip="none" algn="tl"/>
        </a:blip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0640" tIns="20320" rIns="0" bIns="20320" numCol="1" spcCol="1270" anchor="ctr" anchorCtr="0">
          <a:noAutofit/>
        </a:bodyPr>
        <a:lstStyle/>
        <a:p>
          <a:pPr lvl="0" algn="ct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/>
            <a:t>Median</a:t>
          </a:r>
          <a:r>
            <a:rPr lang="en-US" sz="2200" kern="1200" dirty="0" smtClean="0"/>
            <a:t> </a:t>
          </a:r>
          <a:endParaRPr lang="ar-SA" sz="2200" kern="1200" dirty="0"/>
        </a:p>
      </dsp:txBody>
      <dsp:txXfrm>
        <a:off x="677843" y="1081454"/>
        <a:ext cx="2926966" cy="1074612"/>
      </dsp:txXfrm>
    </dsp:sp>
    <dsp:sp modelId="{B9E72F60-1741-456C-8E72-214FD52EACB2}">
      <dsp:nvSpPr>
        <dsp:cNvPr id="0" name=""/>
        <dsp:cNvSpPr/>
      </dsp:nvSpPr>
      <dsp:spPr>
        <a:xfrm>
          <a:off x="3385834" y="1217121"/>
          <a:ext cx="5002585" cy="803279"/>
        </a:xfrm>
        <a:prstGeom prst="chevron">
          <a:avLst/>
        </a:prstGeom>
        <a:solidFill>
          <a:schemeClr val="accent5">
            <a:tint val="40000"/>
            <a:alpha val="90000"/>
            <a:hueOff val="7043453"/>
            <a:satOff val="-540"/>
            <a:lumOff val="-172"/>
            <a:alphaOff val="0"/>
          </a:schemeClr>
        </a:solidFill>
        <a:ln w="9525" cap="rnd" cmpd="sng" algn="ctr">
          <a:solidFill>
            <a:schemeClr val="accent5">
              <a:tint val="40000"/>
              <a:alpha val="90000"/>
              <a:hueOff val="7043453"/>
              <a:satOff val="-540"/>
              <a:lumOff val="-172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0320" tIns="10160" rIns="0" bIns="1016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The observation which lies in the middle of the ordered observation. </a:t>
          </a:r>
          <a:endParaRPr lang="ar-SA" sz="1600" kern="1200" dirty="0"/>
        </a:p>
      </dsp:txBody>
      <dsp:txXfrm>
        <a:off x="3385834" y="1217121"/>
        <a:ext cx="5002585" cy="803279"/>
      </dsp:txXfrm>
    </dsp:sp>
    <dsp:sp modelId="{76B42B6C-928A-48BA-930B-339E54C8575A}">
      <dsp:nvSpPr>
        <dsp:cNvPr id="0" name=""/>
        <dsp:cNvSpPr/>
      </dsp:nvSpPr>
      <dsp:spPr>
        <a:xfrm>
          <a:off x="677843" y="2250395"/>
          <a:ext cx="2546588" cy="901082"/>
        </a:xfrm>
        <a:prstGeom prst="chevron">
          <a:avLst/>
        </a:prstGeom>
        <a:blipFill rotWithShape="0">
          <a:blip xmlns:r="http://schemas.openxmlformats.org/officeDocument/2006/relationships" r:embed="rId1">
            <a:duotone>
              <a:schemeClr val="accent5">
                <a:hueOff val="13864123"/>
                <a:satOff val="-379"/>
                <a:lumOff val="-2092"/>
                <a:alphaOff val="0"/>
                <a:tint val="98000"/>
                <a:lumMod val="102000"/>
              </a:schemeClr>
              <a:schemeClr val="accent5">
                <a:hueOff val="13864123"/>
                <a:satOff val="-379"/>
                <a:lumOff val="-2092"/>
                <a:alphaOff val="0"/>
                <a:shade val="98000"/>
                <a:lumMod val="98000"/>
              </a:schemeClr>
            </a:duotone>
          </a:blip>
          <a:tile tx="0" ty="0" sx="100000" sy="100000" flip="none" algn="tl"/>
        </a:blip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0640" tIns="20320" rIns="0" bIns="20320" numCol="1" spcCol="1270" anchor="ctr" anchorCtr="0">
          <a:noAutofit/>
        </a:bodyPr>
        <a:lstStyle/>
        <a:p>
          <a:pPr lvl="0" algn="ct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/>
            <a:t>Mod</a:t>
          </a:r>
          <a:r>
            <a:rPr lang="en-US" sz="2400" kern="1200" dirty="0" smtClean="0"/>
            <a:t> </a:t>
          </a:r>
          <a:endParaRPr lang="ar-SA" sz="2400" kern="1200" dirty="0"/>
        </a:p>
      </dsp:txBody>
      <dsp:txXfrm>
        <a:off x="677843" y="2250395"/>
        <a:ext cx="2546588" cy="901082"/>
      </dsp:txXfrm>
    </dsp:sp>
    <dsp:sp modelId="{3E5DDA25-0697-45BE-BAC2-C2B1EFD9AD75}">
      <dsp:nvSpPr>
        <dsp:cNvPr id="0" name=""/>
        <dsp:cNvSpPr/>
      </dsp:nvSpPr>
      <dsp:spPr>
        <a:xfrm>
          <a:off x="3005456" y="2306298"/>
          <a:ext cx="5103009" cy="789276"/>
        </a:xfrm>
        <a:prstGeom prst="chevron">
          <a:avLst/>
        </a:prstGeom>
        <a:solidFill>
          <a:schemeClr val="accent5">
            <a:tint val="40000"/>
            <a:alpha val="90000"/>
            <a:hueOff val="14086906"/>
            <a:satOff val="-1079"/>
            <a:lumOff val="-343"/>
            <a:alphaOff val="0"/>
          </a:schemeClr>
        </a:solidFill>
        <a:ln w="9525" cap="rnd" cmpd="sng" algn="ctr">
          <a:solidFill>
            <a:schemeClr val="accent5">
              <a:tint val="40000"/>
              <a:alpha val="90000"/>
              <a:hueOff val="14086906"/>
              <a:satOff val="-1079"/>
              <a:lumOff val="-343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0320" tIns="10160" rIns="0" bIns="1016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the value which occurs with the greatest frequency </a:t>
          </a:r>
          <a:r>
            <a:rPr lang="en-US" sz="1600" u="sng" kern="1200" dirty="0" smtClean="0"/>
            <a:t>i.e.</a:t>
          </a:r>
          <a:r>
            <a:rPr lang="en-US" sz="1600" kern="1200" dirty="0" smtClean="0"/>
            <a:t> the most common value </a:t>
          </a:r>
          <a:endParaRPr lang="ar-SA" sz="1600" kern="1200" dirty="0"/>
        </a:p>
      </dsp:txBody>
      <dsp:txXfrm>
        <a:off x="3005456" y="2306298"/>
        <a:ext cx="5103009" cy="789276"/>
      </dsp:txXfrm>
    </dsp:sp>
    <dsp:sp modelId="{1C53E85E-BF8B-4909-BB3F-069475BB3056}">
      <dsp:nvSpPr>
        <dsp:cNvPr id="0" name=""/>
        <dsp:cNvSpPr/>
      </dsp:nvSpPr>
      <dsp:spPr>
        <a:xfrm>
          <a:off x="677843" y="3245806"/>
          <a:ext cx="2668844" cy="928963"/>
        </a:xfrm>
        <a:prstGeom prst="chevron">
          <a:avLst/>
        </a:prstGeom>
        <a:blipFill rotWithShape="0">
          <a:blip xmlns:r="http://schemas.openxmlformats.org/officeDocument/2006/relationships" r:embed="rId1">
            <a:duotone>
              <a:schemeClr val="accent5">
                <a:hueOff val="20796183"/>
                <a:satOff val="-568"/>
                <a:lumOff val="-3138"/>
                <a:alphaOff val="0"/>
                <a:tint val="98000"/>
                <a:lumMod val="102000"/>
              </a:schemeClr>
              <a:schemeClr val="accent5">
                <a:hueOff val="20796183"/>
                <a:satOff val="-568"/>
                <a:lumOff val="-3138"/>
                <a:alphaOff val="0"/>
                <a:shade val="98000"/>
                <a:lumMod val="98000"/>
              </a:schemeClr>
            </a:duotone>
          </a:blip>
          <a:tile tx="0" ty="0" sx="100000" sy="100000" flip="none" algn="tl"/>
        </a:blip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17780" rIns="0" bIns="1778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Midrange</a:t>
          </a:r>
          <a:endParaRPr lang="ar-SA" sz="2400" kern="1200" dirty="0"/>
        </a:p>
      </dsp:txBody>
      <dsp:txXfrm>
        <a:off x="677843" y="3245806"/>
        <a:ext cx="2668844" cy="928963"/>
      </dsp:txXfrm>
    </dsp:sp>
    <dsp:sp modelId="{209883AC-4133-4D0E-8C86-62629B17E0E9}">
      <dsp:nvSpPr>
        <dsp:cNvPr id="0" name=""/>
        <dsp:cNvSpPr/>
      </dsp:nvSpPr>
      <dsp:spPr>
        <a:xfrm>
          <a:off x="3127712" y="3317660"/>
          <a:ext cx="4989709" cy="785255"/>
        </a:xfrm>
        <a:prstGeom prst="chevron">
          <a:avLst/>
        </a:prstGeom>
        <a:solidFill>
          <a:schemeClr val="accent5">
            <a:tint val="40000"/>
            <a:alpha val="90000"/>
            <a:hueOff val="21130358"/>
            <a:satOff val="-1619"/>
            <a:lumOff val="-515"/>
            <a:alphaOff val="0"/>
          </a:schemeClr>
        </a:solidFill>
        <a:ln w="9525" cap="rnd" cmpd="sng" algn="ctr">
          <a:solidFill>
            <a:schemeClr val="accent5">
              <a:tint val="40000"/>
              <a:alpha val="90000"/>
              <a:hueOff val="21130358"/>
              <a:satOff val="-1619"/>
              <a:lumOff val="-515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0320" tIns="10160" rIns="0" bIns="1016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u="sng" kern="1200" dirty="0" smtClean="0"/>
            <a:t>Smallest observation + Largest observation</a:t>
          </a:r>
          <a:endParaRPr lang="en-US" sz="1600" kern="1200" dirty="0" smtClean="0"/>
        </a:p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2</a:t>
          </a:r>
          <a:endParaRPr lang="ar-SA" sz="1600" kern="1200" dirty="0"/>
        </a:p>
      </dsp:txBody>
      <dsp:txXfrm>
        <a:off x="3127712" y="3317660"/>
        <a:ext cx="4989709" cy="785255"/>
      </dsp:txXfrm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A8669DB-5E9C-4706-B93E-7F123A9F3DB3}">
      <dsp:nvSpPr>
        <dsp:cNvPr id="0" name=""/>
        <dsp:cNvSpPr/>
      </dsp:nvSpPr>
      <dsp:spPr>
        <a:xfrm>
          <a:off x="5454" y="117470"/>
          <a:ext cx="1546343" cy="773171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Range</a:t>
          </a:r>
          <a:r>
            <a:rPr lang="en-US" sz="2800" kern="1200" dirty="0" smtClean="0"/>
            <a:t> </a:t>
          </a:r>
        </a:p>
      </dsp:txBody>
      <dsp:txXfrm>
        <a:off x="5454" y="117470"/>
        <a:ext cx="1546343" cy="773171"/>
      </dsp:txXfrm>
    </dsp:sp>
    <dsp:sp modelId="{F660DD59-AC05-4E34-9669-5576192434D3}">
      <dsp:nvSpPr>
        <dsp:cNvPr id="0" name=""/>
        <dsp:cNvSpPr/>
      </dsp:nvSpPr>
      <dsp:spPr>
        <a:xfrm>
          <a:off x="1938383" y="117470"/>
          <a:ext cx="1776022" cy="773171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Variance</a:t>
          </a:r>
          <a:r>
            <a:rPr lang="en-US" sz="2800" kern="1200" dirty="0" smtClean="0"/>
            <a:t> </a:t>
          </a:r>
        </a:p>
      </dsp:txBody>
      <dsp:txXfrm>
        <a:off x="1938383" y="117470"/>
        <a:ext cx="1776022" cy="773171"/>
      </dsp:txXfrm>
    </dsp:sp>
    <dsp:sp modelId="{28CBCADD-CCF1-4DA2-B58D-8A7D62FC7D83}">
      <dsp:nvSpPr>
        <dsp:cNvPr id="0" name=""/>
        <dsp:cNvSpPr/>
      </dsp:nvSpPr>
      <dsp:spPr>
        <a:xfrm>
          <a:off x="4100991" y="117470"/>
          <a:ext cx="1855550" cy="773171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Standard deviation(SD) </a:t>
          </a:r>
          <a:endParaRPr lang="ar-SA" sz="2000" kern="1200" dirty="0"/>
        </a:p>
      </dsp:txBody>
      <dsp:txXfrm>
        <a:off x="4100991" y="117470"/>
        <a:ext cx="1855550" cy="773171"/>
      </dsp:txXfrm>
    </dsp:sp>
    <dsp:sp modelId="{30258D7D-671B-4E57-BCF7-C88AAF5BA809}">
      <dsp:nvSpPr>
        <dsp:cNvPr id="0" name=""/>
        <dsp:cNvSpPr/>
      </dsp:nvSpPr>
      <dsp:spPr>
        <a:xfrm>
          <a:off x="6343128" y="117470"/>
          <a:ext cx="2292377" cy="773171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Coefficient </a:t>
          </a:r>
        </a:p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of variance (CV) </a:t>
          </a:r>
        </a:p>
      </dsp:txBody>
      <dsp:txXfrm>
        <a:off x="6343128" y="117470"/>
        <a:ext cx="2292377" cy="773171"/>
      </dsp:txXfrm>
    </dsp:sp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3D864CC-46B6-4D15-8BF9-161314E7982A}">
      <dsp:nvSpPr>
        <dsp:cNvPr id="0" name=""/>
        <dsp:cNvSpPr/>
      </dsp:nvSpPr>
      <dsp:spPr>
        <a:xfrm>
          <a:off x="2431" y="215809"/>
          <a:ext cx="1672389" cy="1672389"/>
        </a:xfrm>
        <a:prstGeom prst="ellipse">
          <a:avLst/>
        </a:prstGeom>
        <a:blipFill rotWithShape="0">
          <a:blip xmlns:r="http://schemas.openxmlformats.org/officeDocument/2006/relationships" r:embed="rId1">
            <a:duotone>
              <a:schemeClr val="accent5">
                <a:hueOff val="0"/>
                <a:satOff val="0"/>
                <a:lumOff val="0"/>
                <a:alphaOff val="0"/>
                <a:tint val="98000"/>
                <a:lumMod val="102000"/>
              </a:schemeClr>
              <a:schemeClr val="accent5">
                <a:hueOff val="0"/>
                <a:satOff val="0"/>
                <a:lumOff val="0"/>
                <a:alphaOff val="0"/>
                <a:shade val="98000"/>
                <a:lumMod val="98000"/>
              </a:schemeClr>
            </a:duotone>
          </a:blip>
          <a:tile tx="0" ty="0" sx="100000" sy="100000" flip="none" algn="tl"/>
        </a:blip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just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3</a:t>
          </a:r>
          <a:r>
            <a:rPr lang="en-US" sz="2400" kern="1200" dirty="0" smtClean="0"/>
            <a:t>what?</a:t>
          </a:r>
          <a:endParaRPr lang="ar-SA" sz="2400" kern="1200" dirty="0" smtClean="0"/>
        </a:p>
      </dsp:txBody>
      <dsp:txXfrm>
        <a:off x="2431" y="215809"/>
        <a:ext cx="1672389" cy="1672389"/>
      </dsp:txXfrm>
    </dsp:sp>
    <dsp:sp modelId="{BADC4C3C-8FDE-4D22-99D3-16DF1EA6D4E3}">
      <dsp:nvSpPr>
        <dsp:cNvPr id="0" name=""/>
        <dsp:cNvSpPr/>
      </dsp:nvSpPr>
      <dsp:spPr>
        <a:xfrm>
          <a:off x="1810619" y="567010"/>
          <a:ext cx="969986" cy="969986"/>
        </a:xfrm>
        <a:prstGeom prst="mathPlus">
          <a:avLst/>
        </a:prstGeom>
        <a:blipFill rotWithShape="0">
          <a:blip xmlns:r="http://schemas.openxmlformats.org/officeDocument/2006/relationships" r:embed="rId1">
            <a:duotone>
              <a:schemeClr val="accent5">
                <a:hueOff val="0"/>
                <a:satOff val="0"/>
                <a:lumOff val="0"/>
                <a:alphaOff val="0"/>
                <a:tint val="98000"/>
                <a:lumMod val="102000"/>
              </a:schemeClr>
              <a:schemeClr val="accent5">
                <a:hueOff val="0"/>
                <a:satOff val="0"/>
                <a:lumOff val="0"/>
                <a:alphaOff val="0"/>
                <a:shade val="98000"/>
                <a:lumMod val="98000"/>
              </a:schemeClr>
            </a:duotone>
          </a:blip>
          <a:tile tx="0" ty="0" sx="100000" sy="100000" flip="none" algn="tl"/>
        </a:blip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600" kern="1200"/>
        </a:p>
      </dsp:txBody>
      <dsp:txXfrm>
        <a:off x="1810619" y="567010"/>
        <a:ext cx="969986" cy="969986"/>
      </dsp:txXfrm>
    </dsp:sp>
    <dsp:sp modelId="{38807EB2-8342-4F5F-88FE-D40B02BAFC81}">
      <dsp:nvSpPr>
        <dsp:cNvPr id="0" name=""/>
        <dsp:cNvSpPr/>
      </dsp:nvSpPr>
      <dsp:spPr>
        <a:xfrm>
          <a:off x="2916404" y="215809"/>
          <a:ext cx="1672389" cy="1672389"/>
        </a:xfrm>
        <a:prstGeom prst="ellipse">
          <a:avLst/>
        </a:prstGeom>
        <a:blipFill rotWithShape="0">
          <a:blip xmlns:r="http://schemas.openxmlformats.org/officeDocument/2006/relationships" r:embed="rId1">
            <a:duotone>
              <a:schemeClr val="accent5">
                <a:hueOff val="20796183"/>
                <a:satOff val="-568"/>
                <a:lumOff val="-3138"/>
                <a:alphaOff val="0"/>
                <a:tint val="98000"/>
                <a:lumMod val="102000"/>
              </a:schemeClr>
              <a:schemeClr val="accent5">
                <a:hueOff val="20796183"/>
                <a:satOff val="-568"/>
                <a:lumOff val="-3138"/>
                <a:alphaOff val="0"/>
                <a:shade val="98000"/>
                <a:lumMod val="98000"/>
              </a:schemeClr>
            </a:duotone>
          </a:blip>
          <a:tile tx="0" ty="0" sx="100000" sy="100000" flip="none" algn="tl"/>
        </a:blip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1How?</a:t>
          </a:r>
          <a:endParaRPr lang="ar-SA" sz="2400" kern="1200" dirty="0"/>
        </a:p>
      </dsp:txBody>
      <dsp:txXfrm>
        <a:off x="2916404" y="215809"/>
        <a:ext cx="1672389" cy="1672389"/>
      </dsp:txXfrm>
    </dsp:sp>
  </dsp:spTree>
</dsp:drawing>
</file>

<file path=ppt/diagrams/drawing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E0082E9-2378-4679-B443-CDA9F40CF68D}">
      <dsp:nvSpPr>
        <dsp:cNvPr id="0" name=""/>
        <dsp:cNvSpPr/>
      </dsp:nvSpPr>
      <dsp:spPr>
        <a:xfrm>
          <a:off x="3398185" y="1601"/>
          <a:ext cx="1916597" cy="95829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Aims and objectives of the study</a:t>
          </a:r>
          <a:endParaRPr lang="ar-SA" sz="1800" kern="1200" dirty="0"/>
        </a:p>
      </dsp:txBody>
      <dsp:txXfrm>
        <a:off x="3398185" y="1601"/>
        <a:ext cx="1916597" cy="958298"/>
      </dsp:txXfrm>
    </dsp:sp>
    <dsp:sp modelId="{B6AAE4F0-A19F-488C-8F48-3AA85FB5893A}">
      <dsp:nvSpPr>
        <dsp:cNvPr id="0" name=""/>
        <dsp:cNvSpPr/>
      </dsp:nvSpPr>
      <dsp:spPr>
        <a:xfrm rot="2700000">
          <a:off x="4777765" y="1232689"/>
          <a:ext cx="996717" cy="335404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400" kern="1200"/>
        </a:p>
      </dsp:txBody>
      <dsp:txXfrm rot="2700000">
        <a:off x="4777765" y="1232689"/>
        <a:ext cx="996717" cy="335404"/>
      </dsp:txXfrm>
    </dsp:sp>
    <dsp:sp modelId="{5C17FBFA-DBEE-477F-8AE2-1638A5C85BE2}">
      <dsp:nvSpPr>
        <dsp:cNvPr id="0" name=""/>
        <dsp:cNvSpPr/>
      </dsp:nvSpPr>
      <dsp:spPr>
        <a:xfrm>
          <a:off x="5237465" y="1840882"/>
          <a:ext cx="1916597" cy="95829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Hypothesis to be tested</a:t>
          </a:r>
          <a:endParaRPr lang="ar-SA" sz="1800" kern="1200" dirty="0"/>
        </a:p>
      </dsp:txBody>
      <dsp:txXfrm>
        <a:off x="5237465" y="1840882"/>
        <a:ext cx="1916597" cy="958298"/>
      </dsp:txXfrm>
    </dsp:sp>
    <dsp:sp modelId="{F76B3600-42E2-4DDB-ACE8-D26CE11068D9}">
      <dsp:nvSpPr>
        <dsp:cNvPr id="0" name=""/>
        <dsp:cNvSpPr/>
      </dsp:nvSpPr>
      <dsp:spPr>
        <a:xfrm rot="8100000">
          <a:off x="4777765" y="3071970"/>
          <a:ext cx="996717" cy="335404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400" kern="1200"/>
        </a:p>
      </dsp:txBody>
      <dsp:txXfrm rot="8100000">
        <a:off x="4777765" y="3071970"/>
        <a:ext cx="996717" cy="335404"/>
      </dsp:txXfrm>
    </dsp:sp>
    <dsp:sp modelId="{C2BFDD37-AC2D-4995-AB5D-A3DB852D683E}">
      <dsp:nvSpPr>
        <dsp:cNvPr id="0" name=""/>
        <dsp:cNvSpPr/>
      </dsp:nvSpPr>
      <dsp:spPr>
        <a:xfrm>
          <a:off x="3398185" y="3680163"/>
          <a:ext cx="1916597" cy="95829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Types of outcome data</a:t>
          </a:r>
          <a:endParaRPr lang="ar-SA" sz="1800" kern="1200" dirty="0"/>
        </a:p>
      </dsp:txBody>
      <dsp:txXfrm>
        <a:off x="3398185" y="3680163"/>
        <a:ext cx="1916597" cy="958298"/>
      </dsp:txXfrm>
    </dsp:sp>
    <dsp:sp modelId="{48EE46D4-C3EB-4495-B5D4-7C35ACDDDD9C}">
      <dsp:nvSpPr>
        <dsp:cNvPr id="0" name=""/>
        <dsp:cNvSpPr/>
      </dsp:nvSpPr>
      <dsp:spPr>
        <a:xfrm rot="13500000">
          <a:off x="2938484" y="3071970"/>
          <a:ext cx="996717" cy="335404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400" kern="1200"/>
        </a:p>
      </dsp:txBody>
      <dsp:txXfrm rot="13500000">
        <a:off x="2938484" y="3071970"/>
        <a:ext cx="996717" cy="335404"/>
      </dsp:txXfrm>
    </dsp:sp>
    <dsp:sp modelId="{9B2844A5-3438-4A74-80F3-6F8E5A0F5212}">
      <dsp:nvSpPr>
        <dsp:cNvPr id="0" name=""/>
        <dsp:cNvSpPr/>
      </dsp:nvSpPr>
      <dsp:spPr>
        <a:xfrm>
          <a:off x="1558904" y="1840882"/>
          <a:ext cx="1916597" cy="95829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Outcome data distributed</a:t>
          </a:r>
          <a:endParaRPr lang="ar-SA" sz="1800" kern="1200" dirty="0"/>
        </a:p>
      </dsp:txBody>
      <dsp:txXfrm>
        <a:off x="1558904" y="1840882"/>
        <a:ext cx="1916597" cy="958298"/>
      </dsp:txXfrm>
    </dsp:sp>
    <dsp:sp modelId="{A56E5524-B040-482D-9CA5-15D689EE6A2D}">
      <dsp:nvSpPr>
        <dsp:cNvPr id="0" name=""/>
        <dsp:cNvSpPr/>
      </dsp:nvSpPr>
      <dsp:spPr>
        <a:xfrm rot="18900000">
          <a:off x="2938484" y="1232689"/>
          <a:ext cx="996717" cy="335404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400" kern="1200"/>
        </a:p>
      </dsp:txBody>
      <dsp:txXfrm rot="18900000">
        <a:off x="2938484" y="1232689"/>
        <a:ext cx="996717" cy="335404"/>
      </dsp:txXfrm>
    </dsp:sp>
  </dsp:spTree>
</dsp:drawing>
</file>

<file path=ppt/diagrams/drawing9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6D4553B-FB5B-4B7F-8E13-0D1F31B19D7E}">
      <dsp:nvSpPr>
        <dsp:cNvPr id="0" name=""/>
        <dsp:cNvSpPr/>
      </dsp:nvSpPr>
      <dsp:spPr>
        <a:xfrm>
          <a:off x="0" y="1430"/>
          <a:ext cx="3234420" cy="116647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60960" rIns="91440" bIns="60960" numCol="1" spcCol="1270" anchor="ctr" anchorCtr="0">
          <a:noAutofit/>
        </a:bodyPr>
        <a:lstStyle/>
        <a:p>
          <a:pPr lvl="0" algn="ctr" defTabSz="2133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800" kern="1200" dirty="0" smtClean="0"/>
            <a:t>Tables</a:t>
          </a:r>
          <a:r>
            <a:rPr lang="en-US" sz="6500" kern="1200" dirty="0" smtClean="0"/>
            <a:t> </a:t>
          </a:r>
          <a:endParaRPr lang="ar-SA" sz="6500" kern="1200" dirty="0"/>
        </a:p>
      </dsp:txBody>
      <dsp:txXfrm>
        <a:off x="0" y="1430"/>
        <a:ext cx="3234420" cy="1166473"/>
      </dsp:txXfrm>
    </dsp:sp>
    <dsp:sp modelId="{6252E288-C6F2-4D93-9097-380740A18E0F}">
      <dsp:nvSpPr>
        <dsp:cNvPr id="0" name=""/>
        <dsp:cNvSpPr/>
      </dsp:nvSpPr>
      <dsp:spPr>
        <a:xfrm>
          <a:off x="4386059" y="1430"/>
          <a:ext cx="3102772" cy="116647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55880" rIns="83820" bIns="55880" numCol="1" spcCol="1270" anchor="ctr" anchorCtr="0">
          <a:noAutofit/>
        </a:bodyPr>
        <a:lstStyle/>
        <a:p>
          <a:pPr lvl="0" algn="ctr" defTabSz="1955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400" kern="1200" dirty="0" smtClean="0"/>
            <a:t>Figures</a:t>
          </a:r>
          <a:r>
            <a:rPr lang="en-US" sz="6500" kern="1200" dirty="0" smtClean="0"/>
            <a:t> </a:t>
          </a:r>
          <a:endParaRPr lang="ar-SA" sz="6500" kern="1200" dirty="0"/>
        </a:p>
      </dsp:txBody>
      <dsp:txXfrm>
        <a:off x="4386059" y="1430"/>
        <a:ext cx="3102772" cy="116647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3/layout/StepUpProcess">
  <dgm:title val=""/>
  <dgm:desc val=""/>
  <dgm:catLst>
    <dgm:cat type="process" pri="13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b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b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onstrLst>
      <dgm:constr type="alignOff" forName="rootnode" val="1"/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-0.765"/>
      <dgm:constr type="w" for="ch" forName="sibTrans" refType="w" fact="0.103"/>
      <dgm:constr type="h" for="ch" forName="sibTrans" refType="h" fact="0.103"/>
    </dgm:constrLst>
    <dgm:forEach name="nodesForEach" axis="ch" ptType="node">
      <dgm:layoutNode name="composite">
        <dgm:alg type="composite">
          <dgm:param type="ar" val="0.861"/>
        </dgm:alg>
        <dgm:shape xmlns:r="http://schemas.openxmlformats.org/officeDocument/2006/relationships" r:blip="">
          <dgm:adjLst/>
        </dgm:shape>
        <dgm:choose name="Name3">
          <dgm:if name="Name4" func="var" arg="dir" op="equ" val="norm">
            <dgm:constrLst>
              <dgm:constr type="l" for="ch" forName="LShape" refType="w" fact="0"/>
              <dgm:constr type="t" for="ch" forName="LShape" refType="h" fact="0.2347"/>
              <dgm:constr type="w" for="ch" forName="LShape" refType="w" fact="0.998"/>
              <dgm:constr type="h" for="ch" forName="LShape" refType="h" fact="0.5164"/>
              <dgm:constr type="r" for="ch" forName="ParentText" refType="w"/>
              <dgm:constr type="t" for="ch" forName="ParentText" refType="h" fact="0.32"/>
              <dgm:constr type="w" for="ch" forName="ParentText" refType="w" fact="0.901"/>
              <dgm:constr type="h" for="ch" forName="ParentText" refType="h" fact="0.68"/>
              <dgm:constr type="l" for="ch" forName="Triangle" refType="w" fact="0.83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if>
          <dgm:else name="Name5">
            <dgm:constrLst>
              <dgm:constr type="l" for="ch" forName="LShape" refType="w" fact="0.002"/>
              <dgm:constr type="t" for="ch" forName="LShape" refType="h" fact="0.2347"/>
              <dgm:constr type="w" for="ch" forName="LShape" refType="w"/>
              <dgm:constr type="h" for="ch" forName="LShape" refType="h" fact="0.5164"/>
              <dgm:constr type="l" for="ch" forName="ParentText" refType="w" fact="0"/>
              <dgm:constr type="t" for="ch" forName="ParentText" refType="h" fact="0.32"/>
              <dgm:constr type="w" for="ch" forName="ParentText" refType="w" fact="0.902"/>
              <dgm:constr type="h" for="ch" forName="ParentText" refType="h" fact="0.68"/>
              <dgm:constr type="l" for="ch" forName="Triangle" refType="w" fact="0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else>
        </dgm:choose>
        <dgm:layoutNode name="LShape" styleLbl="alignNode1">
          <dgm:alg type="sp"/>
          <dgm:choose name="Name6">
            <dgm:if name="Name7" func="var" arg="dir" op="equ" val="norm">
              <dgm:shape xmlns:r="http://schemas.openxmlformats.org/officeDocument/2006/relationships" rot="90" type="corner" r:blip="">
                <dgm:adjLst>
                  <dgm:adj idx="1" val="0.1612"/>
                  <dgm:adj idx="2" val="0.1611"/>
                </dgm:adjLst>
              </dgm:shape>
            </dgm:if>
            <dgm:else name="Name8">
              <dgm:shape xmlns:r="http://schemas.openxmlformats.org/officeDocument/2006/relationships" rot="180" type="corner" r:blip="">
                <dgm:adjLst>
                  <dgm:adj idx="1" val="0.1612"/>
                  <dgm:adj idx="2" val="0.1611"/>
                </dgm:adjLst>
              </dgm:shape>
            </dgm:else>
          </dgm:choose>
          <dgm:presOf/>
        </dgm:layoutNode>
        <dgm:layoutNode name="ParentText" styleLbl="revTx">
          <dgm:varLst>
            <dgm:chMax val="0"/>
            <dgm:chPref val="0"/>
            <dgm:bulletEnabled val="1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9">
          <dgm:if name="Name10" axis="followSib" ptType="node" func="cnt" op="gte" val="1">
            <dgm:layoutNode name="Triangle" styleLbl="alignNode1">
              <dgm:alg type="sp"/>
              <dgm:choose name="Name11">
                <dgm:if name="Name12" func="var" arg="dir" op="equ" val="norm">
                  <dgm:shape xmlns:r="http://schemas.openxmlformats.org/officeDocument/2006/relationships" type="triangle" r:blip="">
                    <dgm:adjLst>
                      <dgm:adj idx="1" val="1"/>
                    </dgm:adjLst>
                  </dgm:shape>
                </dgm:if>
                <dgm:else name="Name13">
                  <dgm:shape xmlns:r="http://schemas.openxmlformats.org/officeDocument/2006/relationships" rot="90" type="triangle" r:blip="">
                    <dgm:adjLst>
                      <dgm:adj idx="1" val="1"/>
                    </dgm:adjLst>
                  </dgm:shape>
                </dgm:else>
              </dgm:choose>
              <dgm:presOf/>
            </dgm:layoutNode>
          </dgm:if>
          <dgm:else name="Name14"/>
        </dgm:choose>
      </dgm:layoutNode>
      <dgm:forEach name="sibTransForEach" axis="followSib" ptType="sibTrans" cnt="1">
        <dgm:layoutNode name="sibTrans">
          <dgm:alg type="composite">
            <dgm:param type="ar" val="0.861"/>
          </dgm:alg>
          <dgm:constrLst>
            <dgm:constr type="w" for="ch" forName="space" refType="w"/>
            <dgm:constr type="h" for="ch" forName="space" refType="w"/>
          </dgm:constrLst>
          <dgm:layoutNode name="space" styleLbl="alignNode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7#1">
  <dgm:title val=""/>
  <dgm:desc val=""/>
  <dgm:catLst>
    <dgm:cat type="list" pri="12000"/>
    <dgm:cat type="process" pri="20000"/>
    <dgm:cat type="relationship" pri="14000"/>
    <dgm:cat type="convert" pri="8000"/>
    <dgm:cat type="picture" pri="25000"/>
    <dgm:cat type="pictureconvert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9/3/layout/SubStepProcess">
  <dgm:title val=""/>
  <dgm:desc val=""/>
  <dgm:catLst>
    <dgm:cat type="process" pri="1225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61" srcId="1" destId="11" srcOrd="0" destOrd="0"/>
        <dgm:cxn modelId="62" srcId="1" destId="12" srcOrd="1" destOrd="0"/>
        <dgm:cxn modelId="7" srcId="0" destId="2" srcOrd="0" destOrd="0"/>
        <dgm:cxn modelId="8" srcId="0" destId="3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</dgm:ptLst>
      <dgm:cxnLst>
        <dgm:cxn modelId="4" srcId="0" destId="1" srcOrd="0" destOrd="0"/>
        <dgm:cxn modelId="41" srcId="1" destId="11" srcOrd="0" destOrd="0"/>
        <dgm:cxn modelId="42" srcId="1" destId="12" srcOrd="1" destOrd="0"/>
        <dgm:cxn modelId="5" srcId="0" destId="2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8" srcId="0" destId="1" srcOrd="0" destOrd="0"/>
        <dgm:cxn modelId="81" srcId="1" destId="11" srcOrd="0" destOrd="0"/>
        <dgm:cxn modelId="82" srcId="1" destId="12" srcOrd="1" destOrd="0"/>
        <dgm:cxn modelId="9" srcId="0" destId="2" srcOrd="0" destOrd="0"/>
        <dgm:cxn modelId="10" srcId="0" destId="3" srcOrd="0" destOrd="0"/>
        <dgm:cxn modelId="11" srcId="0" destId="4" srcOrd="0" destOrd="0"/>
      </dgm:cxnLst>
      <dgm:bg/>
      <dgm:whole/>
    </dgm:dataModel>
  </dgm:clrData>
  <dgm:layoutNode name="Name0">
    <dgm:varLst>
      <dgm:chMax val="7"/>
      <dgm:dir/>
      <dgm:animOne val="branch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Tx1" refType="w"/>
      <dgm:constr type="w" for="ch" forName="chLin1" refType="w" refFor="ch" refForName="parTx1" fact="1.38"/>
      <dgm:constr type="h" for="ch" forName="chLin1" refType="h"/>
      <dgm:constr type="w" for="ch" forName="spPre1" refType="w" fact="0.27"/>
      <dgm:constr type="w" for="ch" forName="spPost1" refType="w" fact="0.27"/>
      <dgm:constr type="h" for="ch" forName="spPre1" refType="h"/>
      <dgm:constr type="h" for="ch" forName="spPost1" refType="h"/>
      <dgm:constr type="primFontSz" for="ch" forName="parTx1" val="65"/>
      <dgm:constr type="primFontSz" for="des" forName="desTx1" refType="primFontSz" refFor="ch" refForName="parTx1" fact="0.78"/>
      <dgm:constr type="primFontSz" for="des" forName="desTx1" op="equ"/>
      <dgm:constr type="w" for="ch" forName="parTx2" refType="w"/>
      <dgm:constr type="w" for="ch" forName="chLin2" refType="w" refFor="ch" refForName="parTx2" fact="1.38"/>
      <dgm:constr type="h" for="ch" forName="chLin2" refType="h"/>
      <dgm:constr type="w" for="ch" forName="spPre2" refType="w" fact="0.54"/>
      <dgm:constr type="w" for="ch" forName="spPost2" refType="w" fact="0.54"/>
      <dgm:constr type="h" for="ch" forName="spPre2" refType="h"/>
      <dgm:constr type="h" for="ch" forName="spPost2" refType="h"/>
      <dgm:constr type="primFontSz" for="ch" forName="parTx2" refType="primFontSz" refFor="ch" refForName="parTx1" op="equ"/>
      <dgm:constr type="primFontSz" for="des" forName="desTx2" refType="primFontSz" refFor="des" refForName="desTx1" op="equ"/>
      <dgm:constr type="w" for="ch" forName="parTx3" refType="w"/>
      <dgm:constr type="w" for="ch" forName="chLin3" refType="w" refFor="ch" refForName="parTx3" fact="1.38"/>
      <dgm:constr type="h" for="ch" forName="chLin3" refType="h"/>
      <dgm:constr type="w" for="ch" forName="spPre3" refType="w" fact="0.54"/>
      <dgm:constr type="w" for="ch" forName="spPost3" refType="w" fact="0.54"/>
      <dgm:constr type="h" for="ch" forName="spPre3" refType="h"/>
      <dgm:constr type="h" for="ch" forName="spPost3" refType="h"/>
      <dgm:constr type="primFontSz" for="ch" forName="parTx3" refType="primFontSz" refFor="ch" refForName="parTx1" op="equ"/>
      <dgm:constr type="primFontSz" for="des" forName="desTx3" refType="primFontSz" refFor="des" refForName="desTx1" op="equ"/>
      <dgm:constr type="w" for="ch" forName="parTx4" refType="w"/>
      <dgm:constr type="w" for="ch" forName="chLin4" refType="w" refFor="ch" refForName="parTx4" fact="1.38"/>
      <dgm:constr type="h" for="ch" forName="chLin4" refType="h"/>
      <dgm:constr type="w" for="ch" forName="spPre4" refType="w" fact="0.54"/>
      <dgm:constr type="w" for="ch" forName="spPost4" refType="w" fact="0.54"/>
      <dgm:constr type="h" for="ch" forName="spPre4" refType="h"/>
      <dgm:constr type="h" for="ch" forName="spPost4" refType="h"/>
      <dgm:constr type="primFontSz" for="ch" forName="parTx4" refType="primFontSz" refFor="ch" refForName="parTx1" op="equ"/>
      <dgm:constr type="primFontSz" for="des" forName="desTx4" refType="primFontSz" refFor="des" refForName="desTx1" op="equ"/>
      <dgm:constr type="w" for="ch" forName="parTx5" refType="w"/>
      <dgm:constr type="w" for="ch" forName="chLin5" refType="w" refFor="ch" refForName="parTx5" fact="1.38"/>
      <dgm:constr type="h" for="ch" forName="chLin5" refType="h"/>
      <dgm:constr type="w" for="ch" forName="spPre5" refType="w" fact="0.54"/>
      <dgm:constr type="w" for="ch" forName="spPost5" refType="w" fact="0.54"/>
      <dgm:constr type="h" for="ch" forName="spPre5" refType="h"/>
      <dgm:constr type="h" for="ch" forName="spPost5" refType="h"/>
      <dgm:constr type="primFontSz" for="ch" forName="parTx5" refType="primFontSz" refFor="ch" refForName="parTx1" op="equ"/>
      <dgm:constr type="primFontSz" for="des" forName="desTx5" refType="primFontSz" refFor="des" refForName="desTx1" op="equ"/>
      <dgm:constr type="w" for="ch" forName="parTx6" refType="w"/>
      <dgm:constr type="w" for="ch" forName="chLin6" refType="w" refFor="ch" refForName="parTx6" fact="1.38"/>
      <dgm:constr type="h" for="ch" forName="chLin6" refType="h"/>
      <dgm:constr type="w" for="ch" forName="spPre6" refType="w" fact="0.54"/>
      <dgm:constr type="w" for="ch" forName="spPost6" refType="w" fact="0.54"/>
      <dgm:constr type="h" for="ch" forName="spPre6" refType="h"/>
      <dgm:constr type="h" for="ch" forName="spPost6" refType="h"/>
      <dgm:constr type="primFontSz" for="ch" forName="parTx6" refType="primFontSz" refFor="ch" refForName="parTx1" op="equ"/>
      <dgm:constr type="primFontSz" for="des" forName="desTx6" refType="primFontSz" refFor="des" refForName="desTx1" op="equ"/>
      <dgm:constr type="w" for="ch" forName="parTx7" refType="w"/>
      <dgm:constr type="w" for="ch" forName="chLin7" refType="w" refFor="ch" refForName="parTx7" fact="1.38"/>
      <dgm:constr type="h" for="ch" forName="chLin7" refType="h"/>
      <dgm:constr type="w" for="ch" forName="spPre7" refType="w" fact="0.54"/>
      <dgm:constr type="w" for="ch" forName="spPost7" refType="w" fact="0.54"/>
      <dgm:constr type="h" for="ch" forName="spPre7" refType="h"/>
      <dgm:constr type="h" for="ch" forName="spPost7" refType="h"/>
      <dgm:constr type="primFontSz" for="ch" forName="parTx7" refType="primFontSz" refFor="ch" refForName="parTx1" op="equ"/>
      <dgm:constr type="primFontSz" for="des" forName="desTx7" refType="primFontSz" refFor="des" refForName="desTx1" op="equ"/>
    </dgm:constrLst>
    <dgm:forEach name="Name4" axis="ch" ptType="node">
      <dgm:choose name="Name5">
        <dgm:if name="Name6" axis="self" ptType="node" func="pos" op="equ" val="1">
          <dgm:layoutNode name="parTx1" styleLbl="node1">
            <dgm:alg type="tx"/>
            <dgm:shape xmlns:r="http://schemas.openxmlformats.org/officeDocument/2006/relationships" type="ellipse" r:blip="">
              <dgm:adjLst/>
            </dgm:shape>
            <dgm:presOf axis="self" ptType="node"/>
            <dgm:constrLst>
              <dgm:constr type="h" refType="w"/>
              <dgm:constr type="w" refType="h" op="lte"/>
              <dgm:constr type="tMarg"/>
              <dgm:constr type="bMarg"/>
              <dgm:constr type="lMarg"/>
              <dgm:constr type="rMarg"/>
            </dgm:constrLst>
            <dgm:ruleLst>
              <dgm:rule type="primFontSz" val="5" fact="NaN" max="NaN"/>
            </dgm:ruleLst>
          </dgm:layoutNode>
          <dgm:choose name="Name7">
            <dgm:if name="Name8" axis="ch" ptType="node" func="cnt" op="gte" val="1">
              <dgm:layoutNode name="spPre1">
                <dgm:alg type="sp"/>
                <dgm:shape xmlns:r="http://schemas.openxmlformats.org/officeDocument/2006/relationships" r:blip="">
                  <dgm:adjLst/>
                </dgm:shape>
              </dgm:layoutNode>
              <dgm:layoutNode name="chLin1">
                <dgm:alg type="lin">
                  <dgm:param type="linDir" val="fromT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txAndLines1" refType="w" fact="0.77"/>
                  <dgm:constr type="w" for="ch" forName="top1" refType="w" refFor="ch" refForName="txAndLines1" fact="0.78"/>
                </dgm:constrLst>
                <dgm:forEach name="Name9" axis="ch">
                  <dgm:forEach name="Name10" axis="self" ptType="parTrans">
                    <dgm:layoutNode name="Name11" styleLbl="parChTrans1D1">
                      <dgm:choose name="Name12">
                        <dgm:if name="Name13" func="var" arg="dir" op="equ" val="norm">
                          <dgm:alg type="conn">
                            <dgm:param type="dim" val="1D"/>
                            <dgm:param type="begPts" val="midR"/>
                            <dgm:param type="endSty" val="noArr"/>
                            <dgm:param type="dstNode" val="anchor1"/>
                          </dgm:alg>
                        </dgm:if>
                        <dgm:else name="Name14">
                          <dgm:alg type="conn">
                            <dgm:param type="dim" val="1D"/>
                            <dgm:param type="begPts" val="midL"/>
                            <dgm:param type="endSty" val="noArr"/>
                            <dgm:param type="srcNode" val="parTx1"/>
                            <dgm:param type="dstNode" val="anchor1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/>
                      <dgm:constrLst>
                        <dgm:constr type="connDist"/>
                        <dgm:constr type="begPad" refType="connDist" fact="0.11"/>
                        <dgm:constr type="endPad"/>
                      </dgm:constrLst>
                    </dgm:layoutNode>
                  </dgm:forEach>
                  <dgm:forEach name="Name15" axis="self" ptType="node">
                    <dgm:choose name="Name16">
                      <dgm:if name="Name17" axis="par ch" ptType="node node" func="cnt" op="equ" val="1">
                        <dgm:layoutNode name="top1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constrLst>
                            <dgm:constr type="h" refType="w" fact="0.6"/>
                          </dgm:constrLst>
                        </dgm:layoutNode>
                      </dgm:if>
                      <dgm:else name="Name18"/>
                    </dgm:choose>
                    <dgm:layoutNode name="txAndLines1">
                      <dgm:choose name="Name19">
                        <dgm:if name="Name20" func="var" arg="dir" op="equ" val="norm">
                          <dgm:alg type="lin"/>
                        </dgm:if>
                        <dgm:else name="Name21">
                          <dgm:alg type="lin">
                            <dgm:param type="linDir" val="from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hoose name="Name22">
                        <dgm:if name="Name23" axis="root ch" ptType="all node" func="cnt" op="gte" val="2">
                          <dgm:constrLst>
                            <dgm:constr type="w" for="ch" forName="anchor1" refType="w"/>
                            <dgm:constr type="w" for="ch" forName="backup1" refType="w" fact="-1"/>
                            <dgm:constr type="w" for="ch" forName="preLine1" refType="w" fact="0.11"/>
                            <dgm:constr type="w" for="ch" forName="desTx1" refType="w" fact="0.78"/>
                            <dgm:constr type="w" for="ch" forName="postLine1" refType="w" fact="0.11"/>
                          </dgm:constrLst>
                        </dgm:if>
                        <dgm:else name="Name24">
                          <dgm:constrLst>
                            <dgm:constr type="w" for="ch" forName="anchor1" refType="w" fact="0.89"/>
                            <dgm:constr type="w" for="ch" forName="backup1" refType="w" fact="-0.89"/>
                            <dgm:constr type="w" for="ch" forName="preLine1" refType="w" fact="0.11"/>
                            <dgm:constr type="w" for="ch" forName="desTx1" refType="w" fact="0.78"/>
                          </dgm:constrLst>
                        </dgm:else>
                      </dgm:choose>
                      <dgm:layoutNode name="anchor1" moveWith="desTx1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backup1" moveWith="desTx1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preLine1" styleLbl="parChTrans1D1" moveWith="desTx1">
                        <dgm:alg type="sp"/>
                        <dgm:shape xmlns:r="http://schemas.openxmlformats.org/officeDocument/2006/relationships" type="line" r:blip="">
                          <dgm:adjLst/>
                        </dgm:shape>
                        <dgm:presOf/>
                      </dgm:layoutNode>
                      <dgm:layoutNode name="desTx1" styleLbl="revTx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ect" r:blip="" hideGeom="1">
                          <dgm:adjLst/>
                        </dgm:shape>
                        <dgm:presOf axis="desOrSelf" ptType="node"/>
                        <dgm:constrLst>
                          <dgm:constr type="h" refType="w" fact="0.6"/>
                        </dgm:constrLst>
                        <dgm:ruleLst>
                          <dgm:rule type="primFontSz" val="5" fact="NaN" max="NaN"/>
                        </dgm:ruleLst>
                      </dgm:layoutNode>
                      <dgm:choose name="Name25">
                        <dgm:if name="Name26" axis="root ch" ptType="all node" func="cnt" op="gte" val="2">
                          <dgm:layoutNode name="postLine1" styleLbl="parChTrans1D1" moveWith="desTx1">
                            <dgm:alg type="sp"/>
                            <dgm:shape xmlns:r="http://schemas.openxmlformats.org/officeDocument/2006/relationships" type="line" r:blip="">
                              <dgm:adjLst/>
                            </dgm:shape>
                            <dgm:presOf/>
                          </dgm:layoutNode>
                        </dgm:if>
                        <dgm:else name="Name27"/>
                      </dgm:choose>
                    </dgm:layoutNode>
                  </dgm:forEach>
                  <dgm:choose name="Name28">
                    <dgm:if name="Name29" axis="root ch" ptType="all node" func="cnt" op="gte" val="2">
                      <dgm:forEach name="Name30" axis="self" ptType="parTrans">
                        <dgm:layoutNode name="Name31" styleLbl="parChTrans1D1">
                          <dgm:choose name="Name32">
                            <dgm:if name="Name33" func="var" arg="dir" op="equ" val="norm">
                              <dgm:alg type="conn">
                                <dgm:param type="dim" val="1D"/>
                                <dgm:param type="begPts" val="midL"/>
                                <dgm:param type="srcNode" val="parTx2"/>
                                <dgm:param type="endSty" val="noArr"/>
                                <dgm:param type="dstNode" val="anchor1"/>
                              </dgm:alg>
                            </dgm:if>
                            <dgm:else name="Name34">
                              <dgm:alg type="conn">
                                <dgm:param type="dim" val="1D"/>
                                <dgm:param type="begPts" val="midR"/>
                                <dgm:param type="endSty" val="noArr"/>
                                <dgm:param type="srcNode" val="parTx2"/>
                                <dgm:param type="dstNode" val="anchor1"/>
                              </dgm:alg>
                            </dgm:else>
                          </dgm:choose>
                          <dgm:shape xmlns:r="http://schemas.openxmlformats.org/officeDocument/2006/relationships" type="conn" r:blip="">
                            <dgm:adjLst/>
                          </dgm:shape>
                          <dgm:presOf/>
                          <dgm:constrLst>
                            <dgm:constr type="connDist"/>
                            <dgm:constr type="begPad" refType="connDist" fact="0.11"/>
                            <dgm:constr type="endPad"/>
                          </dgm:constrLst>
                        </dgm:layoutNode>
                      </dgm:forEach>
                    </dgm:if>
                    <dgm:else name="Name35"/>
                  </dgm:choose>
                </dgm:forEach>
              </dgm:layoutNode>
              <dgm:choose name="Name36">
                <dgm:if name="Name37" axis="root ch" ptType="all node" func="cnt" op="gte" val="2">
                  <dgm:layoutNode name="spPost1">
                    <dgm:alg type="sp"/>
                    <dgm:shape xmlns:r="http://schemas.openxmlformats.org/officeDocument/2006/relationships" r:blip="">
                      <dgm:adjLst/>
                    </dgm:shape>
                  </dgm:layoutNode>
                </dgm:if>
                <dgm:else name="Name38"/>
              </dgm:choose>
            </dgm:if>
            <dgm:else name="Name39"/>
          </dgm:choose>
        </dgm:if>
        <dgm:if name="Name40" axis="self" ptType="node" func="pos" op="equ" val="2">
          <dgm:layoutNode name="parTx2" styleLbl="node1">
            <dgm:alg type="tx"/>
            <dgm:shape xmlns:r="http://schemas.openxmlformats.org/officeDocument/2006/relationships" type="ellipse" r:blip="">
              <dgm:adjLst/>
            </dgm:shape>
            <dgm:presOf axis="self" ptType="node"/>
            <dgm:constrLst>
              <dgm:constr type="h" refType="w"/>
              <dgm:constr type="w" refType="h" op="lte"/>
              <dgm:constr type="tMarg"/>
              <dgm:constr type="bMarg"/>
              <dgm:constr type="lMarg"/>
              <dgm:constr type="rMarg"/>
            </dgm:constrLst>
            <dgm:ruleLst>
              <dgm:rule type="primFontSz" val="5" fact="NaN" max="NaN"/>
            </dgm:ruleLst>
          </dgm:layoutNode>
          <dgm:choose name="Name41">
            <dgm:if name="Name42" axis="ch" ptType="node" func="cnt" op="gte" val="1">
              <dgm:layoutNode name="spPre2">
                <dgm:alg type="sp"/>
                <dgm:shape xmlns:r="http://schemas.openxmlformats.org/officeDocument/2006/relationships" r:blip="">
                  <dgm:adjLst/>
                </dgm:shape>
              </dgm:layoutNode>
              <dgm:layoutNode name="chLin2">
                <dgm:alg type="lin">
                  <dgm:param type="linDir" val="fromT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txAndLines2" refType="w" fact="0.77"/>
                  <dgm:constr type="w" for="ch" forName="top2" refType="w" refFor="ch" refForName="txAndLines2" fact="0.78"/>
                </dgm:constrLst>
                <dgm:forEach name="Name43" axis="ch">
                  <dgm:forEach name="Name44" axis="self" ptType="parTrans">
                    <dgm:layoutNode name="Name45" styleLbl="parChTrans1D1">
                      <dgm:choose name="Name46">
                        <dgm:if name="Name47" func="var" arg="dir" op="equ" val="norm">
                          <dgm:alg type="conn">
                            <dgm:param type="dim" val="1D"/>
                            <dgm:param type="begPts" val="midR"/>
                            <dgm:param type="endSty" val="noArr"/>
                            <dgm:param type="dstNode" val="anchor2"/>
                          </dgm:alg>
                        </dgm:if>
                        <dgm:else name="Name48">
                          <dgm:alg type="conn">
                            <dgm:param type="dim" val="1D"/>
                            <dgm:param type="begPts" val="midL"/>
                            <dgm:param type="endSty" val="noArr"/>
                            <dgm:param type="srcNode" val="parTx2"/>
                            <dgm:param type="dstNode" val="anchor2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/>
                      <dgm:constrLst>
                        <dgm:constr type="connDist"/>
                        <dgm:constr type="begPad" refType="connDist" fact="0.11"/>
                        <dgm:constr type="endPad"/>
                      </dgm:constrLst>
                    </dgm:layoutNode>
                  </dgm:forEach>
                  <dgm:forEach name="Name49" axis="self" ptType="node">
                    <dgm:choose name="Name50">
                      <dgm:if name="Name51" axis="par ch" ptType="node node" func="cnt" op="equ" val="1">
                        <dgm:layoutNode name="top2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constrLst>
                            <dgm:constr type="h" refType="w" fact="0.6"/>
                          </dgm:constrLst>
                        </dgm:layoutNode>
                      </dgm:if>
                      <dgm:else name="Name52"/>
                    </dgm:choose>
                    <dgm:layoutNode name="txAndLines2">
                      <dgm:choose name="Name53">
                        <dgm:if name="Name54" func="var" arg="dir" op="equ" val="norm">
                          <dgm:alg type="lin"/>
                        </dgm:if>
                        <dgm:else name="Name55">
                          <dgm:alg type="lin">
                            <dgm:param type="linDir" val="from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hoose name="Name56">
                        <dgm:if name="Name57" axis="root ch" ptType="all node" func="cnt" op="gte" val="3">
                          <dgm:constrLst>
                            <dgm:constr type="w" for="ch" forName="anchor2" refType="w"/>
                            <dgm:constr type="w" for="ch" forName="backup2" refType="w" fact="-1"/>
                            <dgm:constr type="w" for="ch" forName="preLine2" refType="w" fact="0.11"/>
                            <dgm:constr type="w" for="ch" forName="desTx2" refType="w" fact="0.78"/>
                            <dgm:constr type="w" for="ch" forName="postLine2" refType="w" fact="0.11"/>
                          </dgm:constrLst>
                        </dgm:if>
                        <dgm:else name="Name58">
                          <dgm:constrLst>
                            <dgm:constr type="w" for="ch" forName="anchor2" refType="w" fact="0.89"/>
                            <dgm:constr type="w" for="ch" forName="backup2" refType="w" fact="-0.89"/>
                            <dgm:constr type="w" for="ch" forName="preLine2" refType="w" fact="0.11"/>
                            <dgm:constr type="w" for="ch" forName="desTx2" refType="w" fact="0.78"/>
                          </dgm:constrLst>
                        </dgm:else>
                      </dgm:choose>
                      <dgm:layoutNode name="anchor2" moveWith="desTx2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backup2" moveWith="desTx2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preLine2" styleLbl="parChTrans1D1" moveWith="desTx2">
                        <dgm:alg type="sp"/>
                        <dgm:shape xmlns:r="http://schemas.openxmlformats.org/officeDocument/2006/relationships" type="line" r:blip="">
                          <dgm:adjLst/>
                        </dgm:shape>
                        <dgm:presOf/>
                      </dgm:layoutNode>
                      <dgm:layoutNode name="desTx2" styleLbl="revTx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ect" r:blip="" hideGeom="1">
                          <dgm:adjLst/>
                        </dgm:shape>
                        <dgm:presOf axis="desOrSelf" ptType="node"/>
                        <dgm:constrLst>
                          <dgm:constr type="h" refType="w" fact="0.6"/>
                        </dgm:constrLst>
                        <dgm:ruleLst>
                          <dgm:rule type="primFontSz" val="5" fact="NaN" max="NaN"/>
                        </dgm:ruleLst>
                      </dgm:layoutNode>
                      <dgm:choose name="Name59">
                        <dgm:if name="Name60" axis="root ch" ptType="all node" func="cnt" op="gte" val="3">
                          <dgm:layoutNode name="postLine2" styleLbl="parChTrans1D1" moveWith="desTx2">
                            <dgm:alg type="sp"/>
                            <dgm:shape xmlns:r="http://schemas.openxmlformats.org/officeDocument/2006/relationships" type="line" r:blip="">
                              <dgm:adjLst/>
                            </dgm:shape>
                            <dgm:presOf/>
                          </dgm:layoutNode>
                        </dgm:if>
                        <dgm:else name="Name61"/>
                      </dgm:choose>
                    </dgm:layoutNode>
                  </dgm:forEach>
                  <dgm:choose name="Name62">
                    <dgm:if name="Name63" axis="root ch" ptType="all node" func="cnt" op="gte" val="3">
                      <dgm:forEach name="Name64" axis="self" ptType="parTrans">
                        <dgm:layoutNode name="Name65" styleLbl="parChTrans1D1">
                          <dgm:choose name="Name66">
                            <dgm:if name="Name67" func="var" arg="dir" op="equ" val="norm">
                              <dgm:alg type="conn">
                                <dgm:param type="dim" val="1D"/>
                                <dgm:param type="begPts" val="midL"/>
                                <dgm:param type="srcNode" val="parTx3"/>
                                <dgm:param type="endSty" val="noArr"/>
                                <dgm:param type="dstNode" val="anchor2"/>
                              </dgm:alg>
                            </dgm:if>
                            <dgm:else name="Name68">
                              <dgm:alg type="conn">
                                <dgm:param type="dim" val="1D"/>
                                <dgm:param type="begPts" val="midR"/>
                                <dgm:param type="endSty" val="noArr"/>
                                <dgm:param type="srcNode" val="parTx3"/>
                                <dgm:param type="dstNode" val="anchor2"/>
                              </dgm:alg>
                            </dgm:else>
                          </dgm:choose>
                          <dgm:shape xmlns:r="http://schemas.openxmlformats.org/officeDocument/2006/relationships" type="conn" r:blip="">
                            <dgm:adjLst/>
                          </dgm:shape>
                          <dgm:presOf/>
                          <dgm:constrLst>
                            <dgm:constr type="connDist"/>
                            <dgm:constr type="begPad" refType="connDist" fact="0.11"/>
                            <dgm:constr type="endPad"/>
                          </dgm:constrLst>
                        </dgm:layoutNode>
                      </dgm:forEach>
                    </dgm:if>
                    <dgm:else name="Name69"/>
                  </dgm:choose>
                </dgm:forEach>
              </dgm:layoutNode>
              <dgm:choose name="Name70">
                <dgm:if name="Name71" axis="root ch" ptType="all node" func="cnt" op="gte" val="3">
                  <dgm:layoutNode name="spPost2">
                    <dgm:alg type="sp"/>
                    <dgm:shape xmlns:r="http://schemas.openxmlformats.org/officeDocument/2006/relationships" r:blip="">
                      <dgm:adjLst/>
                    </dgm:shape>
                  </dgm:layoutNode>
                </dgm:if>
                <dgm:else name="Name72"/>
              </dgm:choose>
            </dgm:if>
            <dgm:else name="Name73"/>
          </dgm:choose>
        </dgm:if>
        <dgm:if name="Name74" axis="self" ptType="node" func="pos" op="equ" val="3">
          <dgm:layoutNode name="parTx3" styleLbl="node1">
            <dgm:alg type="tx"/>
            <dgm:shape xmlns:r="http://schemas.openxmlformats.org/officeDocument/2006/relationships" type="ellipse" r:blip="">
              <dgm:adjLst/>
            </dgm:shape>
            <dgm:presOf axis="self" ptType="node"/>
            <dgm:constrLst>
              <dgm:constr type="h" refType="w"/>
              <dgm:constr type="w" refType="h" op="lte"/>
              <dgm:constr type="tMarg"/>
              <dgm:constr type="bMarg"/>
              <dgm:constr type="lMarg"/>
              <dgm:constr type="rMarg"/>
            </dgm:constrLst>
            <dgm:ruleLst>
              <dgm:rule type="primFontSz" val="5" fact="NaN" max="NaN"/>
            </dgm:ruleLst>
          </dgm:layoutNode>
          <dgm:choose name="Name75">
            <dgm:if name="Name76" axis="ch" ptType="node" func="cnt" op="gte" val="1">
              <dgm:layoutNode name="spPre3">
                <dgm:alg type="sp"/>
                <dgm:shape xmlns:r="http://schemas.openxmlformats.org/officeDocument/2006/relationships" r:blip="">
                  <dgm:adjLst/>
                </dgm:shape>
              </dgm:layoutNode>
              <dgm:layoutNode name="chLin3">
                <dgm:alg type="lin">
                  <dgm:param type="linDir" val="fromT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txAndLines3" refType="w" fact="0.77"/>
                  <dgm:constr type="w" for="ch" forName="top3" refType="w" refFor="ch" refForName="txAndLines3" fact="0.78"/>
                </dgm:constrLst>
                <dgm:forEach name="Name77" axis="ch">
                  <dgm:forEach name="Name78" axis="self" ptType="parTrans">
                    <dgm:layoutNode name="Name79" styleLbl="parChTrans1D1">
                      <dgm:choose name="Name80">
                        <dgm:if name="Name81" func="var" arg="dir" op="equ" val="norm">
                          <dgm:alg type="conn">
                            <dgm:param type="dim" val="1D"/>
                            <dgm:param type="begPts" val="midR"/>
                            <dgm:param type="endSty" val="noArr"/>
                            <dgm:param type="dstNode" val="anchor3"/>
                          </dgm:alg>
                        </dgm:if>
                        <dgm:else name="Name82">
                          <dgm:alg type="conn">
                            <dgm:param type="dim" val="1D"/>
                            <dgm:param type="begPts" val="midL"/>
                            <dgm:param type="endSty" val="noArr"/>
                            <dgm:param type="srcNode" val="parTx3"/>
                            <dgm:param type="dstNode" val="anchor3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/>
                      <dgm:constrLst>
                        <dgm:constr type="connDist"/>
                        <dgm:constr type="begPad" refType="connDist" fact="0.11"/>
                        <dgm:constr type="endPad"/>
                      </dgm:constrLst>
                    </dgm:layoutNode>
                  </dgm:forEach>
                  <dgm:forEach name="Name83" axis="self" ptType="node">
                    <dgm:choose name="Name84">
                      <dgm:if name="Name85" axis="par ch" ptType="node node" func="cnt" op="equ" val="1">
                        <dgm:layoutNode name="top3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constrLst>
                            <dgm:constr type="h" refType="w" fact="0.6"/>
                          </dgm:constrLst>
                        </dgm:layoutNode>
                      </dgm:if>
                      <dgm:else name="Name86"/>
                    </dgm:choose>
                    <dgm:layoutNode name="txAndLines3">
                      <dgm:choose name="Name87">
                        <dgm:if name="Name88" func="var" arg="dir" op="equ" val="norm">
                          <dgm:alg type="lin"/>
                        </dgm:if>
                        <dgm:else name="Name89">
                          <dgm:alg type="lin">
                            <dgm:param type="linDir" val="from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hoose name="Name90">
                        <dgm:if name="Name91" axis="root ch" ptType="all node" func="cnt" op="gte" val="4">
                          <dgm:constrLst>
                            <dgm:constr type="w" for="ch" forName="anchor3" refType="w"/>
                            <dgm:constr type="w" for="ch" forName="backup3" refType="w" fact="-1"/>
                            <dgm:constr type="w" for="ch" forName="preLine3" refType="w" fact="0.11"/>
                            <dgm:constr type="w" for="ch" forName="desTx3" refType="w" fact="0.78"/>
                            <dgm:constr type="w" for="ch" forName="postLine3" refType="w" fact="0.11"/>
                          </dgm:constrLst>
                        </dgm:if>
                        <dgm:else name="Name92">
                          <dgm:constrLst>
                            <dgm:constr type="w" for="ch" forName="anchor3" refType="w" fact="0.89"/>
                            <dgm:constr type="w" for="ch" forName="backup3" refType="w" fact="-0.89"/>
                            <dgm:constr type="w" for="ch" forName="preLine3" refType="w" fact="0.11"/>
                            <dgm:constr type="w" for="ch" forName="desTx3" refType="w" fact="0.78"/>
                          </dgm:constrLst>
                        </dgm:else>
                      </dgm:choose>
                      <dgm:layoutNode name="anchor3" moveWith="desTx3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backup3" moveWith="desTx3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preLine3" styleLbl="parChTrans1D1" moveWith="desTx3">
                        <dgm:alg type="sp"/>
                        <dgm:shape xmlns:r="http://schemas.openxmlformats.org/officeDocument/2006/relationships" type="line" r:blip="">
                          <dgm:adjLst/>
                        </dgm:shape>
                        <dgm:presOf/>
                      </dgm:layoutNode>
                      <dgm:layoutNode name="desTx3" styleLbl="revTx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ect" r:blip="" hideGeom="1">
                          <dgm:adjLst/>
                        </dgm:shape>
                        <dgm:presOf axis="desOrSelf" ptType="node"/>
                        <dgm:constrLst>
                          <dgm:constr type="h" refType="w" fact="0.6"/>
                        </dgm:constrLst>
                        <dgm:ruleLst>
                          <dgm:rule type="primFontSz" val="5" fact="NaN" max="NaN"/>
                        </dgm:ruleLst>
                      </dgm:layoutNode>
                      <dgm:choose name="Name93">
                        <dgm:if name="Name94" axis="root ch" ptType="all node" func="cnt" op="gte" val="4">
                          <dgm:layoutNode name="postLine3" styleLbl="parChTrans1D1" moveWith="desTx3">
                            <dgm:alg type="sp"/>
                            <dgm:shape xmlns:r="http://schemas.openxmlformats.org/officeDocument/2006/relationships" type="line" r:blip="">
                              <dgm:adjLst/>
                            </dgm:shape>
                            <dgm:presOf/>
                          </dgm:layoutNode>
                        </dgm:if>
                        <dgm:else name="Name95"/>
                      </dgm:choose>
                    </dgm:layoutNode>
                  </dgm:forEach>
                  <dgm:choose name="Name96">
                    <dgm:if name="Name97" axis="root ch" ptType="all node" func="cnt" op="gte" val="4">
                      <dgm:forEach name="Name98" axis="self" ptType="parTrans">
                        <dgm:layoutNode name="Name99" styleLbl="parChTrans1D1">
                          <dgm:choose name="Name100">
                            <dgm:if name="Name101" func="var" arg="dir" op="equ" val="norm">
                              <dgm:alg type="conn">
                                <dgm:param type="dim" val="1D"/>
                                <dgm:param type="begPts" val="midL"/>
                                <dgm:param type="srcNode" val="parTx4"/>
                                <dgm:param type="endSty" val="noArr"/>
                                <dgm:param type="dstNode" val="anchor3"/>
                              </dgm:alg>
                            </dgm:if>
                            <dgm:else name="Name102">
                              <dgm:alg type="conn">
                                <dgm:param type="dim" val="1D"/>
                                <dgm:param type="begPts" val="midR"/>
                                <dgm:param type="endSty" val="noArr"/>
                                <dgm:param type="srcNode" val="parTx4"/>
                                <dgm:param type="dstNode" val="anchor3"/>
                              </dgm:alg>
                            </dgm:else>
                          </dgm:choose>
                          <dgm:shape xmlns:r="http://schemas.openxmlformats.org/officeDocument/2006/relationships" type="conn" r:blip="">
                            <dgm:adjLst/>
                          </dgm:shape>
                          <dgm:presOf/>
                          <dgm:constrLst>
                            <dgm:constr type="connDist"/>
                            <dgm:constr type="begPad" refType="connDist" fact="0.11"/>
                            <dgm:constr type="endPad"/>
                          </dgm:constrLst>
                        </dgm:layoutNode>
                      </dgm:forEach>
                    </dgm:if>
                    <dgm:else name="Name103"/>
                  </dgm:choose>
                </dgm:forEach>
              </dgm:layoutNode>
              <dgm:choose name="Name104">
                <dgm:if name="Name105" axis="root ch" ptType="all node" func="cnt" op="gte" val="4">
                  <dgm:layoutNode name="spPost3">
                    <dgm:alg type="sp"/>
                    <dgm:shape xmlns:r="http://schemas.openxmlformats.org/officeDocument/2006/relationships" r:blip="">
                      <dgm:adjLst/>
                    </dgm:shape>
                  </dgm:layoutNode>
                </dgm:if>
                <dgm:else name="Name106"/>
              </dgm:choose>
            </dgm:if>
            <dgm:else name="Name107"/>
          </dgm:choose>
        </dgm:if>
        <dgm:if name="Name108" axis="self" ptType="node" func="pos" op="equ" val="4">
          <dgm:layoutNode name="parTx4" styleLbl="node1">
            <dgm:alg type="tx"/>
            <dgm:shape xmlns:r="http://schemas.openxmlformats.org/officeDocument/2006/relationships" type="ellipse" r:blip="">
              <dgm:adjLst/>
            </dgm:shape>
            <dgm:presOf axis="self" ptType="node"/>
            <dgm:constrLst>
              <dgm:constr type="h" refType="w"/>
              <dgm:constr type="w" refType="h" op="lte"/>
              <dgm:constr type="tMarg"/>
              <dgm:constr type="bMarg"/>
              <dgm:constr type="lMarg"/>
              <dgm:constr type="rMarg"/>
            </dgm:constrLst>
            <dgm:ruleLst>
              <dgm:rule type="primFontSz" val="5" fact="NaN" max="NaN"/>
            </dgm:ruleLst>
          </dgm:layoutNode>
          <dgm:choose name="Name109">
            <dgm:if name="Name110" axis="ch" ptType="node" func="cnt" op="gte" val="1">
              <dgm:layoutNode name="spPre4">
                <dgm:alg type="sp"/>
                <dgm:shape xmlns:r="http://schemas.openxmlformats.org/officeDocument/2006/relationships" r:blip="">
                  <dgm:adjLst/>
                </dgm:shape>
              </dgm:layoutNode>
              <dgm:layoutNode name="chLin4">
                <dgm:alg type="lin">
                  <dgm:param type="linDir" val="fromT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txAndLines4" refType="w" fact="0.77"/>
                  <dgm:constr type="w" for="ch" forName="top4" refType="w" refFor="ch" refForName="txAndLines4" fact="0.78"/>
                </dgm:constrLst>
                <dgm:forEach name="Name111" axis="ch">
                  <dgm:forEach name="Name112" axis="self" ptType="parTrans">
                    <dgm:layoutNode name="Name113" styleLbl="parChTrans1D1">
                      <dgm:choose name="Name114">
                        <dgm:if name="Name115" func="var" arg="dir" op="equ" val="norm">
                          <dgm:alg type="conn">
                            <dgm:param type="dim" val="1D"/>
                            <dgm:param type="begPts" val="midR"/>
                            <dgm:param type="endSty" val="noArr"/>
                            <dgm:param type="dstNode" val="anchor4"/>
                          </dgm:alg>
                        </dgm:if>
                        <dgm:else name="Name116">
                          <dgm:alg type="conn">
                            <dgm:param type="dim" val="1D"/>
                            <dgm:param type="begPts" val="midL"/>
                            <dgm:param type="endSty" val="noArr"/>
                            <dgm:param type="srcNode" val="parTx4"/>
                            <dgm:param type="dstNode" val="anchor4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/>
                      <dgm:constrLst>
                        <dgm:constr type="connDist"/>
                        <dgm:constr type="begPad" refType="connDist" fact="0.11"/>
                        <dgm:constr type="endPad"/>
                      </dgm:constrLst>
                    </dgm:layoutNode>
                  </dgm:forEach>
                  <dgm:forEach name="Name117" axis="self" ptType="node">
                    <dgm:choose name="Name118">
                      <dgm:if name="Name119" axis="par ch" ptType="node node" func="cnt" op="equ" val="1">
                        <dgm:layoutNode name="top4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constrLst>
                            <dgm:constr type="h" refType="w" fact="0.6"/>
                          </dgm:constrLst>
                        </dgm:layoutNode>
                      </dgm:if>
                      <dgm:else name="Name120"/>
                    </dgm:choose>
                    <dgm:layoutNode name="txAndLines4">
                      <dgm:choose name="Name121">
                        <dgm:if name="Name122" func="var" arg="dir" op="equ" val="norm">
                          <dgm:alg type="lin"/>
                        </dgm:if>
                        <dgm:else name="Name123">
                          <dgm:alg type="lin">
                            <dgm:param type="linDir" val="from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hoose name="Name124">
                        <dgm:if name="Name125" axis="root ch" ptType="all node" func="cnt" op="gte" val="5">
                          <dgm:constrLst>
                            <dgm:constr type="w" for="ch" forName="anchor4" refType="w"/>
                            <dgm:constr type="w" for="ch" forName="backup4" refType="w" fact="-1"/>
                            <dgm:constr type="w" for="ch" forName="preLine4" refType="w" fact="0.11"/>
                            <dgm:constr type="w" for="ch" forName="desTx4" refType="w" fact="0.78"/>
                            <dgm:constr type="w" for="ch" forName="postLine4" refType="w" fact="0.11"/>
                          </dgm:constrLst>
                        </dgm:if>
                        <dgm:else name="Name126">
                          <dgm:constrLst>
                            <dgm:constr type="w" for="ch" forName="anchor4" refType="w" fact="0.89"/>
                            <dgm:constr type="w" for="ch" forName="backup4" refType="w" fact="-0.89"/>
                            <dgm:constr type="w" for="ch" forName="preLine4" refType="w" fact="0.11"/>
                            <dgm:constr type="w" for="ch" forName="desTx4" refType="w" fact="0.78"/>
                          </dgm:constrLst>
                        </dgm:else>
                      </dgm:choose>
                      <dgm:layoutNode name="anchor4" moveWith="desTx4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backup4" moveWith="desTx4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preLine4" styleLbl="parChTrans1D1" moveWith="desTx4">
                        <dgm:alg type="sp"/>
                        <dgm:shape xmlns:r="http://schemas.openxmlformats.org/officeDocument/2006/relationships" type="line" r:blip="">
                          <dgm:adjLst/>
                        </dgm:shape>
                        <dgm:presOf/>
                      </dgm:layoutNode>
                      <dgm:layoutNode name="desTx4" styleLbl="revTx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ect" r:blip="" hideGeom="1">
                          <dgm:adjLst/>
                        </dgm:shape>
                        <dgm:presOf axis="desOrSelf" ptType="node"/>
                        <dgm:constrLst>
                          <dgm:constr type="h" refType="w" fact="0.6"/>
                        </dgm:constrLst>
                        <dgm:ruleLst>
                          <dgm:rule type="primFontSz" val="5" fact="NaN" max="NaN"/>
                        </dgm:ruleLst>
                      </dgm:layoutNode>
                      <dgm:choose name="Name127">
                        <dgm:if name="Name128" axis="root ch" ptType="all node" func="cnt" op="gte" val="5">
                          <dgm:layoutNode name="postLine4" styleLbl="parChTrans1D1" moveWith="desTx4">
                            <dgm:alg type="sp"/>
                            <dgm:shape xmlns:r="http://schemas.openxmlformats.org/officeDocument/2006/relationships" type="line" r:blip="">
                              <dgm:adjLst/>
                            </dgm:shape>
                            <dgm:presOf/>
                          </dgm:layoutNode>
                        </dgm:if>
                        <dgm:else name="Name129"/>
                      </dgm:choose>
                    </dgm:layoutNode>
                  </dgm:forEach>
                  <dgm:choose name="Name130">
                    <dgm:if name="Name131" axis="root ch" ptType="all node" func="cnt" op="gte" val="5">
                      <dgm:forEach name="Name132" axis="self" ptType="parTrans">
                        <dgm:layoutNode name="Name133" styleLbl="parChTrans1D1">
                          <dgm:choose name="Name134">
                            <dgm:if name="Name135" func="var" arg="dir" op="equ" val="norm">
                              <dgm:alg type="conn">
                                <dgm:param type="dim" val="1D"/>
                                <dgm:param type="begPts" val="midL"/>
                                <dgm:param type="srcNode" val="parTx5"/>
                                <dgm:param type="endSty" val="noArr"/>
                                <dgm:param type="dstNode" val="anchor4"/>
                              </dgm:alg>
                            </dgm:if>
                            <dgm:else name="Name136">
                              <dgm:alg type="conn">
                                <dgm:param type="dim" val="1D"/>
                                <dgm:param type="begPts" val="midR"/>
                                <dgm:param type="endSty" val="noArr"/>
                                <dgm:param type="srcNode" val="parTx5"/>
                                <dgm:param type="dstNode" val="anchor4"/>
                              </dgm:alg>
                            </dgm:else>
                          </dgm:choose>
                          <dgm:shape xmlns:r="http://schemas.openxmlformats.org/officeDocument/2006/relationships" type="conn" r:blip="">
                            <dgm:adjLst/>
                          </dgm:shape>
                          <dgm:presOf/>
                          <dgm:constrLst>
                            <dgm:constr type="connDist"/>
                            <dgm:constr type="begPad" refType="connDist" fact="0.11"/>
                            <dgm:constr type="endPad"/>
                          </dgm:constrLst>
                        </dgm:layoutNode>
                      </dgm:forEach>
                    </dgm:if>
                    <dgm:else name="Name137"/>
                  </dgm:choose>
                </dgm:forEach>
              </dgm:layoutNode>
              <dgm:choose name="Name138">
                <dgm:if name="Name139" axis="root ch" ptType="all node" func="cnt" op="gte" val="5">
                  <dgm:layoutNode name="spPost4">
                    <dgm:alg type="sp"/>
                    <dgm:shape xmlns:r="http://schemas.openxmlformats.org/officeDocument/2006/relationships" r:blip="">
                      <dgm:adjLst/>
                    </dgm:shape>
                  </dgm:layoutNode>
                </dgm:if>
                <dgm:else name="Name140"/>
              </dgm:choose>
            </dgm:if>
            <dgm:else name="Name141"/>
          </dgm:choose>
        </dgm:if>
        <dgm:if name="Name142" axis="self" ptType="node" func="pos" op="equ" val="5">
          <dgm:layoutNode name="parTx5" styleLbl="node1">
            <dgm:alg type="tx"/>
            <dgm:shape xmlns:r="http://schemas.openxmlformats.org/officeDocument/2006/relationships" type="ellipse" r:blip="">
              <dgm:adjLst/>
            </dgm:shape>
            <dgm:presOf axis="self" ptType="node"/>
            <dgm:constrLst>
              <dgm:constr type="h" refType="w"/>
              <dgm:constr type="w" refType="h" op="lte"/>
              <dgm:constr type="tMarg"/>
              <dgm:constr type="bMarg"/>
              <dgm:constr type="lMarg"/>
              <dgm:constr type="rMarg"/>
            </dgm:constrLst>
            <dgm:ruleLst>
              <dgm:rule type="primFontSz" val="5" fact="NaN" max="NaN"/>
            </dgm:ruleLst>
          </dgm:layoutNode>
          <dgm:choose name="Name143">
            <dgm:if name="Name144" axis="ch" ptType="node" func="cnt" op="gte" val="1">
              <dgm:layoutNode name="spPre5">
                <dgm:alg type="sp"/>
                <dgm:shape xmlns:r="http://schemas.openxmlformats.org/officeDocument/2006/relationships" r:blip="">
                  <dgm:adjLst/>
                </dgm:shape>
              </dgm:layoutNode>
              <dgm:layoutNode name="chLin5">
                <dgm:alg type="lin">
                  <dgm:param type="linDir" val="fromT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txAndLines5" refType="w" fact="0.77"/>
                  <dgm:constr type="w" for="ch" forName="top5" refType="w" refFor="ch" refForName="txAndLines5" fact="0.78"/>
                </dgm:constrLst>
                <dgm:forEach name="Name145" axis="ch">
                  <dgm:forEach name="Name146" axis="self" ptType="parTrans">
                    <dgm:layoutNode name="Name147" styleLbl="parChTrans1D1">
                      <dgm:choose name="Name148">
                        <dgm:if name="Name149" func="var" arg="dir" op="equ" val="norm">
                          <dgm:alg type="conn">
                            <dgm:param type="dim" val="1D"/>
                            <dgm:param type="begPts" val="midR"/>
                            <dgm:param type="endSty" val="noArr"/>
                            <dgm:param type="dstNode" val="anchor5"/>
                          </dgm:alg>
                        </dgm:if>
                        <dgm:else name="Name150">
                          <dgm:alg type="conn">
                            <dgm:param type="dim" val="1D"/>
                            <dgm:param type="begPts" val="midL"/>
                            <dgm:param type="endSty" val="noArr"/>
                            <dgm:param type="srcNode" val="parTx5"/>
                            <dgm:param type="dstNode" val="anchor5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/>
                      <dgm:constrLst>
                        <dgm:constr type="connDist"/>
                        <dgm:constr type="begPad" refType="connDist" fact="0.11"/>
                        <dgm:constr type="endPad"/>
                      </dgm:constrLst>
                    </dgm:layoutNode>
                  </dgm:forEach>
                  <dgm:forEach name="Name151" axis="self" ptType="node">
                    <dgm:choose name="Name152">
                      <dgm:if name="Name153" axis="par ch" ptType="node node" func="cnt" op="equ" val="1">
                        <dgm:layoutNode name="top5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constrLst>
                            <dgm:constr type="h" refType="w" fact="0.6"/>
                          </dgm:constrLst>
                        </dgm:layoutNode>
                      </dgm:if>
                      <dgm:else name="Name154"/>
                    </dgm:choose>
                    <dgm:layoutNode name="txAndLines5">
                      <dgm:choose name="Name155">
                        <dgm:if name="Name156" func="var" arg="dir" op="equ" val="norm">
                          <dgm:alg type="lin"/>
                        </dgm:if>
                        <dgm:else name="Name157">
                          <dgm:alg type="lin">
                            <dgm:param type="linDir" val="from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hoose name="Name158">
                        <dgm:if name="Name159" axis="root ch" ptType="all node" func="cnt" op="gte" val="6">
                          <dgm:constrLst>
                            <dgm:constr type="w" for="ch" forName="anchor5" refType="w"/>
                            <dgm:constr type="w" for="ch" forName="backup5" refType="w" fact="-1"/>
                            <dgm:constr type="w" for="ch" forName="preLine5" refType="w" fact="0.11"/>
                            <dgm:constr type="w" for="ch" forName="desTx5" refType="w" fact="0.78"/>
                            <dgm:constr type="w" for="ch" forName="postLine5" refType="w" fact="0.11"/>
                          </dgm:constrLst>
                        </dgm:if>
                        <dgm:else name="Name160">
                          <dgm:constrLst>
                            <dgm:constr type="w" for="ch" forName="anchor5" refType="w" fact="0.89"/>
                            <dgm:constr type="w" for="ch" forName="backup5" refType="w" fact="-0.89"/>
                            <dgm:constr type="w" for="ch" forName="preLine5" refType="w" fact="0.11"/>
                            <dgm:constr type="w" for="ch" forName="desTx5" refType="w" fact="0.78"/>
                          </dgm:constrLst>
                        </dgm:else>
                      </dgm:choose>
                      <dgm:layoutNode name="anchor5" moveWith="desTx5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backup5" moveWith="desTx5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preLine5" styleLbl="parChTrans1D1" moveWith="desTx5">
                        <dgm:alg type="sp"/>
                        <dgm:shape xmlns:r="http://schemas.openxmlformats.org/officeDocument/2006/relationships" type="line" r:blip="">
                          <dgm:adjLst/>
                        </dgm:shape>
                        <dgm:presOf/>
                      </dgm:layoutNode>
                      <dgm:layoutNode name="desTx5" styleLbl="revTx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ect" r:blip="" hideGeom="1">
                          <dgm:adjLst/>
                        </dgm:shape>
                        <dgm:presOf axis="desOrSelf" ptType="node"/>
                        <dgm:constrLst>
                          <dgm:constr type="h" refType="w" fact="0.6"/>
                        </dgm:constrLst>
                        <dgm:ruleLst>
                          <dgm:rule type="primFontSz" val="5" fact="NaN" max="NaN"/>
                        </dgm:ruleLst>
                      </dgm:layoutNode>
                      <dgm:choose name="Name161">
                        <dgm:if name="Name162" axis="root ch" ptType="all node" func="cnt" op="gte" val="6">
                          <dgm:layoutNode name="postLine5" styleLbl="parChTrans1D1" moveWith="desTx5">
                            <dgm:alg type="sp"/>
                            <dgm:shape xmlns:r="http://schemas.openxmlformats.org/officeDocument/2006/relationships" type="line" r:blip="">
                              <dgm:adjLst/>
                            </dgm:shape>
                            <dgm:presOf/>
                          </dgm:layoutNode>
                        </dgm:if>
                        <dgm:else name="Name163"/>
                      </dgm:choose>
                    </dgm:layoutNode>
                  </dgm:forEach>
                  <dgm:choose name="Name164">
                    <dgm:if name="Name165" axis="root ch" ptType="all node" func="cnt" op="gte" val="6">
                      <dgm:forEach name="Name166" axis="self" ptType="parTrans">
                        <dgm:layoutNode name="Name167" styleLbl="parChTrans1D1">
                          <dgm:choose name="Name168">
                            <dgm:if name="Name169" func="var" arg="dir" op="equ" val="norm">
                              <dgm:alg type="conn">
                                <dgm:param type="dim" val="1D"/>
                                <dgm:param type="begPts" val="midL"/>
                                <dgm:param type="srcNode" val="parTx6"/>
                                <dgm:param type="endSty" val="noArr"/>
                                <dgm:param type="dstNode" val="anchor5"/>
                              </dgm:alg>
                            </dgm:if>
                            <dgm:else name="Name170">
                              <dgm:alg type="conn">
                                <dgm:param type="dim" val="1D"/>
                                <dgm:param type="begPts" val="midR"/>
                                <dgm:param type="endSty" val="noArr"/>
                                <dgm:param type="srcNode" val="parTx6"/>
                                <dgm:param type="dstNode" val="anchor5"/>
                              </dgm:alg>
                            </dgm:else>
                          </dgm:choose>
                          <dgm:shape xmlns:r="http://schemas.openxmlformats.org/officeDocument/2006/relationships" type="conn" r:blip="">
                            <dgm:adjLst/>
                          </dgm:shape>
                          <dgm:presOf/>
                          <dgm:constrLst>
                            <dgm:constr type="connDist"/>
                            <dgm:constr type="begPad" refType="connDist" fact="0.11"/>
                            <dgm:constr type="endPad"/>
                          </dgm:constrLst>
                        </dgm:layoutNode>
                      </dgm:forEach>
                    </dgm:if>
                    <dgm:else name="Name171"/>
                  </dgm:choose>
                </dgm:forEach>
              </dgm:layoutNode>
              <dgm:choose name="Name172">
                <dgm:if name="Name173" axis="root ch" ptType="all node" func="cnt" op="gte" val="6">
                  <dgm:layoutNode name="spPost5">
                    <dgm:alg type="sp"/>
                    <dgm:shape xmlns:r="http://schemas.openxmlformats.org/officeDocument/2006/relationships" r:blip="">
                      <dgm:adjLst/>
                    </dgm:shape>
                  </dgm:layoutNode>
                </dgm:if>
                <dgm:else name="Name174"/>
              </dgm:choose>
            </dgm:if>
            <dgm:else name="Name175"/>
          </dgm:choose>
        </dgm:if>
        <dgm:if name="Name176" axis="self" ptType="node" func="pos" op="equ" val="6">
          <dgm:layoutNode name="parTx6" styleLbl="node1">
            <dgm:alg type="tx"/>
            <dgm:shape xmlns:r="http://schemas.openxmlformats.org/officeDocument/2006/relationships" type="ellipse" r:blip="">
              <dgm:adjLst/>
            </dgm:shape>
            <dgm:presOf axis="self" ptType="node"/>
            <dgm:constrLst>
              <dgm:constr type="h" refType="w"/>
              <dgm:constr type="w" refType="h" op="lte"/>
              <dgm:constr type="tMarg"/>
              <dgm:constr type="bMarg"/>
              <dgm:constr type="lMarg"/>
              <dgm:constr type="rMarg"/>
            </dgm:constrLst>
            <dgm:ruleLst>
              <dgm:rule type="primFontSz" val="5" fact="NaN" max="NaN"/>
            </dgm:ruleLst>
          </dgm:layoutNode>
          <dgm:choose name="Name177">
            <dgm:if name="Name178" axis="ch" ptType="node" func="cnt" op="gte" val="1">
              <dgm:layoutNode name="spPre6">
                <dgm:alg type="sp"/>
                <dgm:shape xmlns:r="http://schemas.openxmlformats.org/officeDocument/2006/relationships" r:blip="">
                  <dgm:adjLst/>
                </dgm:shape>
              </dgm:layoutNode>
              <dgm:layoutNode name="chLin6">
                <dgm:alg type="lin">
                  <dgm:param type="linDir" val="fromT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txAndLines6" refType="w" fact="0.77"/>
                  <dgm:constr type="w" for="ch" forName="top6" refType="w" refFor="ch" refForName="txAndLines6" fact="0.78"/>
                </dgm:constrLst>
                <dgm:forEach name="Name179" axis="ch">
                  <dgm:forEach name="Name180" axis="self" ptType="parTrans">
                    <dgm:layoutNode name="Name181" styleLbl="parChTrans1D1">
                      <dgm:choose name="Name182">
                        <dgm:if name="Name183" func="var" arg="dir" op="equ" val="norm">
                          <dgm:alg type="conn">
                            <dgm:param type="dim" val="1D"/>
                            <dgm:param type="begPts" val="midR"/>
                            <dgm:param type="endSty" val="noArr"/>
                            <dgm:param type="dstNode" val="anchor6"/>
                          </dgm:alg>
                        </dgm:if>
                        <dgm:else name="Name184">
                          <dgm:alg type="conn">
                            <dgm:param type="dim" val="1D"/>
                            <dgm:param type="begPts" val="midL"/>
                            <dgm:param type="endSty" val="noArr"/>
                            <dgm:param type="srcNode" val="parTx6"/>
                            <dgm:param type="dstNode" val="anchor6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/>
                      <dgm:constrLst>
                        <dgm:constr type="connDist"/>
                        <dgm:constr type="begPad" refType="connDist" fact="0.11"/>
                        <dgm:constr type="endPad"/>
                      </dgm:constrLst>
                    </dgm:layoutNode>
                  </dgm:forEach>
                  <dgm:forEach name="Name185" axis="self" ptType="node">
                    <dgm:choose name="Name186">
                      <dgm:if name="Name187" axis="par ch" ptType="node node" func="cnt" op="equ" val="1">
                        <dgm:layoutNode name="top6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constrLst>
                            <dgm:constr type="h" refType="w" fact="0.6"/>
                          </dgm:constrLst>
                        </dgm:layoutNode>
                      </dgm:if>
                      <dgm:else name="Name188"/>
                    </dgm:choose>
                    <dgm:layoutNode name="txAndLines6">
                      <dgm:choose name="Name189">
                        <dgm:if name="Name190" func="var" arg="dir" op="equ" val="norm">
                          <dgm:alg type="lin"/>
                        </dgm:if>
                        <dgm:else name="Name191">
                          <dgm:alg type="lin">
                            <dgm:param type="linDir" val="from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hoose name="Name192">
                        <dgm:if name="Name193" axis="root ch" ptType="all node" func="cnt" op="gte" val="7">
                          <dgm:constrLst>
                            <dgm:constr type="w" for="ch" forName="anchor6" refType="w"/>
                            <dgm:constr type="w" for="ch" forName="backup6" refType="w" fact="-1"/>
                            <dgm:constr type="w" for="ch" forName="preLine6" refType="w" fact="0.11"/>
                            <dgm:constr type="w" for="ch" forName="desTx6" refType="w" fact="0.78"/>
                            <dgm:constr type="w" for="ch" forName="postLine6" refType="w" fact="0.11"/>
                          </dgm:constrLst>
                        </dgm:if>
                        <dgm:else name="Name194">
                          <dgm:constrLst>
                            <dgm:constr type="w" for="ch" forName="anchor6" refType="w" fact="0.89"/>
                            <dgm:constr type="w" for="ch" forName="backup6" refType="w" fact="-0.89"/>
                            <dgm:constr type="w" for="ch" forName="preLine6" refType="w" fact="0.11"/>
                            <dgm:constr type="w" for="ch" forName="desTx6" refType="w" fact="0.78"/>
                          </dgm:constrLst>
                        </dgm:else>
                      </dgm:choose>
                      <dgm:layoutNode name="anchor6" moveWith="desTx6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backup6" moveWith="desTx6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preLine6" styleLbl="parChTrans1D1" moveWith="desTx6">
                        <dgm:alg type="sp"/>
                        <dgm:shape xmlns:r="http://schemas.openxmlformats.org/officeDocument/2006/relationships" type="line" r:blip="">
                          <dgm:adjLst/>
                        </dgm:shape>
                        <dgm:presOf/>
                      </dgm:layoutNode>
                      <dgm:layoutNode name="desTx6" styleLbl="revTx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ect" r:blip="" hideGeom="1">
                          <dgm:adjLst/>
                        </dgm:shape>
                        <dgm:presOf axis="desOrSelf" ptType="node"/>
                        <dgm:constrLst>
                          <dgm:constr type="h" refType="w" fact="0.6"/>
                        </dgm:constrLst>
                        <dgm:ruleLst>
                          <dgm:rule type="primFontSz" val="5" fact="NaN" max="NaN"/>
                        </dgm:ruleLst>
                      </dgm:layoutNode>
                      <dgm:choose name="Name195">
                        <dgm:if name="Name196" axis="root ch" ptType="all node" func="cnt" op="gte" val="7">
                          <dgm:layoutNode name="postLine6" styleLbl="parChTrans1D1" moveWith="desTx6">
                            <dgm:alg type="sp"/>
                            <dgm:shape xmlns:r="http://schemas.openxmlformats.org/officeDocument/2006/relationships" type="line" r:blip="">
                              <dgm:adjLst/>
                            </dgm:shape>
                            <dgm:presOf/>
                          </dgm:layoutNode>
                        </dgm:if>
                        <dgm:else name="Name197"/>
                      </dgm:choose>
                    </dgm:layoutNode>
                  </dgm:forEach>
                  <dgm:choose name="Name198">
                    <dgm:if name="Name199" axis="root ch" ptType="all node" func="cnt" op="gte" val="7">
                      <dgm:forEach name="Name200" axis="self" ptType="parTrans">
                        <dgm:layoutNode name="Name201" styleLbl="parChTrans1D1">
                          <dgm:choose name="Name202">
                            <dgm:if name="Name203" func="var" arg="dir" op="equ" val="norm">
                              <dgm:alg type="conn">
                                <dgm:param type="dim" val="1D"/>
                                <dgm:param type="begPts" val="midL"/>
                                <dgm:param type="srcNode" val="parTx7"/>
                                <dgm:param type="endSty" val="noArr"/>
                                <dgm:param type="dstNode" val="anchor6"/>
                              </dgm:alg>
                            </dgm:if>
                            <dgm:else name="Name204">
                              <dgm:alg type="conn">
                                <dgm:param type="dim" val="1D"/>
                                <dgm:param type="begPts" val="midR"/>
                                <dgm:param type="endSty" val="noArr"/>
                                <dgm:param type="srcNode" val="parTx7"/>
                                <dgm:param type="dstNode" val="anchor6"/>
                              </dgm:alg>
                            </dgm:else>
                          </dgm:choose>
                          <dgm:shape xmlns:r="http://schemas.openxmlformats.org/officeDocument/2006/relationships" type="conn" r:blip="">
                            <dgm:adjLst/>
                          </dgm:shape>
                          <dgm:presOf/>
                          <dgm:constrLst>
                            <dgm:constr type="connDist"/>
                            <dgm:constr type="begPad" refType="connDist" fact="0.11"/>
                            <dgm:constr type="endPad"/>
                          </dgm:constrLst>
                        </dgm:layoutNode>
                      </dgm:forEach>
                    </dgm:if>
                    <dgm:else name="Name205"/>
                  </dgm:choose>
                </dgm:forEach>
              </dgm:layoutNode>
              <dgm:choose name="Name206">
                <dgm:if name="Name207" axis="root ch" ptType="all node" func="cnt" op="gte" val="7">
                  <dgm:layoutNode name="spPost6">
                    <dgm:alg type="sp"/>
                    <dgm:shape xmlns:r="http://schemas.openxmlformats.org/officeDocument/2006/relationships" r:blip="">
                      <dgm:adjLst/>
                    </dgm:shape>
                  </dgm:layoutNode>
                </dgm:if>
                <dgm:else name="Name208"/>
              </dgm:choose>
            </dgm:if>
            <dgm:else name="Name209"/>
          </dgm:choose>
        </dgm:if>
        <dgm:if name="Name210" axis="self" ptType="node" func="pos" op="equ" val="7">
          <dgm:layoutNode name="parTx7" styleLbl="node1">
            <dgm:alg type="tx"/>
            <dgm:shape xmlns:r="http://schemas.openxmlformats.org/officeDocument/2006/relationships" type="ellipse" r:blip="">
              <dgm:adjLst/>
            </dgm:shape>
            <dgm:presOf axis="self" ptType="node"/>
            <dgm:constrLst>
              <dgm:constr type="h" refType="w"/>
              <dgm:constr type="w" refType="h" op="lte"/>
              <dgm:constr type="tMarg"/>
              <dgm:constr type="bMarg"/>
              <dgm:constr type="lMarg"/>
              <dgm:constr type="rMarg"/>
            </dgm:constrLst>
            <dgm:ruleLst>
              <dgm:rule type="primFontSz" val="5" fact="NaN" max="NaN"/>
            </dgm:ruleLst>
          </dgm:layoutNode>
          <dgm:choose name="Name211">
            <dgm:if name="Name212" axis="ch" ptType="node" func="cnt" op="gte" val="1">
              <dgm:layoutNode name="spPre7">
                <dgm:alg type="sp"/>
                <dgm:shape xmlns:r="http://schemas.openxmlformats.org/officeDocument/2006/relationships" r:blip="">
                  <dgm:adjLst/>
                </dgm:shape>
              </dgm:layoutNode>
              <dgm:layoutNode name="chLin7">
                <dgm:alg type="lin">
                  <dgm:param type="linDir" val="fromT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txAndLines7" refType="w" fact="0.77"/>
                  <dgm:constr type="w" for="ch" forName="top7" refType="w" refFor="ch" refForName="txAndLines7" fact="0.78"/>
                </dgm:constrLst>
                <dgm:forEach name="Name213" axis="ch">
                  <dgm:forEach name="Name214" axis="self" ptType="parTrans">
                    <dgm:layoutNode name="Name215" styleLbl="parChTrans1D1">
                      <dgm:choose name="Name216">
                        <dgm:if name="Name217" func="var" arg="dir" op="equ" val="norm">
                          <dgm:alg type="conn">
                            <dgm:param type="dim" val="1D"/>
                            <dgm:param type="begPts" val="midR"/>
                            <dgm:param type="endSty" val="noArr"/>
                            <dgm:param type="dstNode" val="anchor7"/>
                          </dgm:alg>
                        </dgm:if>
                        <dgm:else name="Name218">
                          <dgm:alg type="conn">
                            <dgm:param type="dim" val="1D"/>
                            <dgm:param type="begPts" val="midL"/>
                            <dgm:param type="endSty" val="noArr"/>
                            <dgm:param type="srcNode" val="parTx7"/>
                            <dgm:param type="dstNode" val="anchor7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/>
                      <dgm:constrLst>
                        <dgm:constr type="connDist"/>
                        <dgm:constr type="begPad" refType="connDist" fact="0.11"/>
                        <dgm:constr type="endPad"/>
                      </dgm:constrLst>
                    </dgm:layoutNode>
                  </dgm:forEach>
                  <dgm:forEach name="Name219" axis="self" ptType="node">
                    <dgm:choose name="Name220">
                      <dgm:if name="Name221" axis="par ch" ptType="node node" func="cnt" op="equ" val="1">
                        <dgm:layoutNode name="top7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constrLst>
                            <dgm:constr type="h" refType="w" fact="0.6"/>
                          </dgm:constrLst>
                        </dgm:layoutNode>
                      </dgm:if>
                      <dgm:else name="Name222"/>
                    </dgm:choose>
                    <dgm:layoutNode name="txAndLines7">
                      <dgm:choose name="Name223">
                        <dgm:if name="Name224" func="var" arg="dir" op="equ" val="norm">
                          <dgm:alg type="lin"/>
                        </dgm:if>
                        <dgm:else name="Name225">
                          <dgm:alg type="lin">
                            <dgm:param type="linDir" val="from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>
                        <dgm:constr type="w" for="ch" forName="anchor7" refType="w" fact="0.89"/>
                        <dgm:constr type="w" for="ch" forName="backup7" refType="w" fact="-0.89"/>
                        <dgm:constr type="w" for="ch" forName="preLine7" refType="w" fact="0.11"/>
                        <dgm:constr type="w" for="ch" forName="desTx7" refType="w" fact="0.78"/>
                      </dgm:constrLst>
                      <dgm:layoutNode name="anchor7" moveWith="desTx7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backup7" moveWith="desTx7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preLine7" styleLbl="parChTrans1D1" moveWith="desTx7">
                        <dgm:alg type="sp"/>
                        <dgm:shape xmlns:r="http://schemas.openxmlformats.org/officeDocument/2006/relationships" type="line" r:blip="">
                          <dgm:adjLst/>
                        </dgm:shape>
                        <dgm:presOf/>
                      </dgm:layoutNode>
                      <dgm:layoutNode name="desTx7" styleLbl="revTx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ect" r:blip="" hideGeom="1">
                          <dgm:adjLst/>
                        </dgm:shape>
                        <dgm:presOf axis="desOrSelf" ptType="node"/>
                        <dgm:constrLst>
                          <dgm:constr type="h" refType="w" fact="0.6"/>
                        </dgm:constrLst>
                        <dgm:ruleLst>
                          <dgm:rule type="primFontSz" val="5" fact="NaN" max="NaN"/>
                        </dgm:ruleLst>
                      </dgm:layoutNode>
                    </dgm:layoutNode>
                  </dgm:forEach>
                </dgm:forEach>
              </dgm:layoutNode>
            </dgm:if>
            <dgm:else name="Name226"/>
          </dgm:choose>
        </dgm:if>
        <dgm:else name="Name227"/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equation1">
  <dgm:title val=""/>
  <dgm:desc val=""/>
  <dgm:catLst>
    <dgm:cat type="relationship" pri="17000"/>
    <dgm:cat type="process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choose name="Name0">
      <dgm:if name="Name1" func="var" arg="dir" op="equ" val="norm">
        <dgm:alg type="lin">
          <dgm:param type="fallback" val="2D"/>
        </dgm:alg>
      </dgm:if>
      <dgm:else name="Name2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fact="0.58"/>
      <dgm:constr type="primFontSz" for="ch" ptType="node" op="equ" val="65"/>
      <dgm:constr type="primFontSz" for="ch" ptType="sibTrans" op="equ" val="55"/>
      <dgm:constr type="primFontSz" for="ch" ptType="sibTrans" refType="primFontSz" refFor="ch" refPtType="node" op="lte" fact="0.8"/>
      <dgm:constr type="w" for="ch" forName="spacerL" refType="w" refFor="ch" refPtType="sibTrans" fact="0.14"/>
      <dgm:constr type="w" for="ch" forName="spacerR" refType="w" refFor="ch" refPtType="sibTrans" fact="0.14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pacerL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ibTrans">
          <dgm:alg type="tx"/>
          <dgm:choose name="Name3">
            <dgm:if name="Name4" axis="followSib" ptType="sibTrans" func="cnt" op="equ" val="0">
              <dgm:shape xmlns:r="http://schemas.openxmlformats.org/officeDocument/2006/relationships" type="mathEqual" r:blip="">
                <dgm:adjLst/>
              </dgm:shape>
            </dgm:if>
            <dgm:else name="Name5">
              <dgm:shape xmlns:r="http://schemas.openxmlformats.org/officeDocument/2006/relationships" type="mathPlus" r:blip="">
                <dgm:adjLst/>
              </dgm:shape>
            </dgm:else>
          </dgm:choose>
          <dgm:presOf axis="self"/>
          <dgm:constrLst>
            <dgm:constr type="h" refType="w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  <dgm:layoutNode name="spacerR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BF3FDC-BD93-449F-94C8-291AE29D0819}" type="datetimeFigureOut">
              <a:rPr lang="en-US" smtClean="0"/>
              <a:pPr/>
              <a:t>11/15/2014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E7A76E-F1C2-4B8A-BB84-BAB92A4C6D0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832091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just" rtl="0"/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D1961A-E446-4A57-8DD2-AA51C62AA363}" type="slidenum">
              <a:rPr lang="ar-SA" smtClean="0"/>
              <a:pPr/>
              <a:t>8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164670485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just" rtl="0"/>
            <a:r>
              <a:rPr lang="en-US" dirty="0" smtClean="0"/>
              <a:t>I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FE54BA-A2DB-4E36-A24C-C973BA4EC99E}" type="slidenum">
              <a:rPr lang="ar-SA" smtClean="0"/>
              <a:pPr/>
              <a:t>23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304821182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 algn="just" rtl="0"/>
            <a:endParaRPr lang="ar-SA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FE54BA-A2DB-4E36-A24C-C973BA4EC99E}" type="slidenum">
              <a:rPr lang="ar-SA" smtClean="0"/>
              <a:pPr/>
              <a:t>25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419351997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 algn="just" rtl="0"/>
            <a:endParaRPr lang="ar-SA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FE54BA-A2DB-4E36-A24C-C973BA4EC99E}" type="slidenum">
              <a:rPr lang="ar-SA" smtClean="0"/>
              <a:pPr/>
              <a:t>26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211668551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 algn="just" rtl="0"/>
            <a:endParaRPr lang="ar-SA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FE54BA-A2DB-4E36-A24C-C973BA4EC99E}" type="slidenum">
              <a:rPr lang="ar-SA" smtClean="0"/>
              <a:pPr/>
              <a:t>27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233556062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 algn="just" rtl="0"/>
            <a:endParaRPr lang="ar-EG" sz="12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FE54BA-A2DB-4E36-A24C-C973BA4EC99E}" type="slidenum">
              <a:rPr lang="ar-SA" smtClean="0"/>
              <a:pPr/>
              <a:t>28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241807258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 algn="just" rtl="0"/>
            <a:r>
              <a:rPr lang="en-US" sz="1200" dirty="0" smtClean="0"/>
              <a:t>Background information</a:t>
            </a:r>
            <a:endParaRPr lang="ar-EG" sz="1200" dirty="0" smtClean="0"/>
          </a:p>
          <a:p>
            <a:pPr lvl="0" algn="just" rtl="0"/>
            <a:r>
              <a:rPr lang="en-US" sz="1200" dirty="0" smtClean="0"/>
              <a:t>Statement  the main finding of the results (expected/unexpected)</a:t>
            </a:r>
            <a:endParaRPr lang="ar-SA" sz="1200" dirty="0" smtClean="0"/>
          </a:p>
          <a:p>
            <a:pPr lvl="0" algn="just" rtl="0"/>
            <a:r>
              <a:rPr lang="en-US" sz="1200" dirty="0" smtClean="0"/>
              <a:t>Discuss the main results with reference to previous research </a:t>
            </a:r>
            <a:endParaRPr lang="ar-SA" sz="1200" dirty="0" smtClean="0"/>
          </a:p>
          <a:p>
            <a:pPr lvl="0" algn="just" rtl="0"/>
            <a:r>
              <a:rPr lang="en-US" sz="1200" dirty="0" smtClean="0"/>
              <a:t>Discuss policy &amp; practice implication  of  the results</a:t>
            </a:r>
            <a:endParaRPr lang="ar-SA" sz="1200" dirty="0" smtClean="0"/>
          </a:p>
          <a:p>
            <a:pPr lvl="0" algn="just" rtl="0"/>
            <a:r>
              <a:rPr lang="en-US" sz="1200" dirty="0" smtClean="0"/>
              <a:t>Analyze the strength &amp; limitations of the study</a:t>
            </a:r>
            <a:endParaRPr lang="ar-SA" sz="1200" dirty="0" smtClean="0"/>
          </a:p>
          <a:p>
            <a:pPr lvl="0" algn="just" rtl="0"/>
            <a:r>
              <a:rPr lang="en-US" sz="1200" dirty="0" smtClean="0"/>
              <a:t>Offer  perspectives for future work </a:t>
            </a:r>
            <a:endParaRPr lang="ar-SA" sz="1200" dirty="0" smtClean="0"/>
          </a:p>
          <a:p>
            <a:pPr lvl="0" algn="just" rtl="0"/>
            <a:r>
              <a:rPr lang="en-US" sz="1400" dirty="0" smtClean="0"/>
              <a:t>Discussion should answer the following questions?</a:t>
            </a:r>
          </a:p>
          <a:p>
            <a:pPr lvl="0" algn="just" rtl="0"/>
            <a:r>
              <a:rPr lang="en-US" sz="1400" dirty="0" smtClean="0"/>
              <a:t>What did you expect to find, and why?</a:t>
            </a:r>
            <a:endParaRPr lang="en-US" dirty="0" smtClean="0"/>
          </a:p>
          <a:p>
            <a:pPr lvl="0" algn="just" rtl="0"/>
            <a:r>
              <a:rPr lang="en-US" dirty="0" smtClean="0"/>
              <a:t>How did your results compare with those expected?</a:t>
            </a:r>
          </a:p>
          <a:p>
            <a:pPr lvl="0" algn="just" rtl="0"/>
            <a:r>
              <a:rPr lang="en-US" dirty="0" smtClean="0"/>
              <a:t>How might you explain any unexpected results?</a:t>
            </a:r>
          </a:p>
          <a:p>
            <a:pPr lvl="0" algn="just" rtl="0"/>
            <a:r>
              <a:rPr lang="en-US" dirty="0" smtClean="0"/>
              <a:t>How might you test these potential explanations?</a:t>
            </a:r>
            <a:endParaRPr lang="ar-SA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FE54BA-A2DB-4E36-A24C-C973BA4EC99E}" type="slidenum">
              <a:rPr lang="ar-SA" smtClean="0"/>
              <a:pPr/>
              <a:t>29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14766101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just" rtl="0"/>
            <a:r>
              <a:rPr lang="en-US" altLang="zh-CN" sz="1200" b="1" dirty="0" smtClean="0"/>
              <a:t>Medical Statistics: </a:t>
            </a:r>
            <a:endParaRPr lang="en-US" altLang="zh-CN" sz="1200" dirty="0" smtClean="0"/>
          </a:p>
          <a:p>
            <a:pPr algn="just" rtl="0"/>
            <a:r>
              <a:rPr lang="en-US" altLang="zh-CN" sz="1200" b="1" dirty="0" smtClean="0"/>
              <a:t>    Application of mathematical statistics in</a:t>
            </a:r>
          </a:p>
          <a:p>
            <a:pPr algn="just" rtl="0"/>
            <a:r>
              <a:rPr lang="en-US" altLang="zh-CN" sz="1200" b="1" dirty="0" smtClean="0"/>
              <a:t>the field of medicine</a:t>
            </a:r>
            <a:endParaRPr lang="en-US" altLang="zh-CN" sz="1200" dirty="0" smtClean="0"/>
          </a:p>
          <a:p>
            <a:pPr algn="just" rtl="0"/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D1961A-E446-4A57-8DD2-AA51C62AA363}" type="slidenum">
              <a:rPr lang="ar-SA" smtClean="0"/>
              <a:pPr/>
              <a:t>10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23996419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just" rtl="0"/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D1961A-E446-4A57-8DD2-AA51C62AA363}" type="slidenum">
              <a:rPr lang="ar-SA" smtClean="0"/>
              <a:pPr/>
              <a:t>11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278647157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just" rtl="0"/>
            <a:r>
              <a:rPr lang="en-US" altLang="zh-CN" sz="1200" b="1" dirty="0" smtClean="0"/>
              <a:t>Medical Statistics: </a:t>
            </a:r>
            <a:endParaRPr lang="en-US" altLang="zh-CN" sz="1200" dirty="0" smtClean="0"/>
          </a:p>
          <a:p>
            <a:pPr algn="just" rtl="0"/>
            <a:r>
              <a:rPr lang="en-US" altLang="zh-CN" sz="1200" b="1" dirty="0" smtClean="0"/>
              <a:t>    Application of mathematical statistics in</a:t>
            </a:r>
          </a:p>
          <a:p>
            <a:pPr algn="just" rtl="0"/>
            <a:r>
              <a:rPr lang="en-US" altLang="zh-CN" sz="1200" b="1" dirty="0" smtClean="0"/>
              <a:t>the field of medicine</a:t>
            </a:r>
            <a:endParaRPr lang="en-US" altLang="zh-CN" sz="1200" dirty="0" smtClean="0"/>
          </a:p>
          <a:p>
            <a:pPr algn="just" rtl="0"/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D1961A-E446-4A57-8DD2-AA51C62AA363}" type="slidenum">
              <a:rPr lang="ar-SA" smtClean="0"/>
              <a:pPr/>
              <a:t>12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41582281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just" rtl="0"/>
            <a:r>
              <a:rPr lang="en-US" altLang="zh-CN" sz="1200" b="1" dirty="0" smtClean="0"/>
              <a:t>Medical Statistics: </a:t>
            </a:r>
            <a:endParaRPr lang="en-US" altLang="zh-CN" sz="1200" dirty="0" smtClean="0"/>
          </a:p>
          <a:p>
            <a:pPr algn="just" rtl="0"/>
            <a:r>
              <a:rPr lang="en-US" altLang="zh-CN" sz="1200" b="1" dirty="0" smtClean="0"/>
              <a:t>    Application of mathematical statistics in</a:t>
            </a:r>
          </a:p>
          <a:p>
            <a:pPr algn="just" rtl="0"/>
            <a:r>
              <a:rPr lang="en-US" altLang="zh-CN" sz="1200" b="1" dirty="0" smtClean="0"/>
              <a:t>the field of medicine</a:t>
            </a:r>
            <a:endParaRPr lang="en-US" altLang="zh-CN" sz="1200" dirty="0" smtClean="0"/>
          </a:p>
          <a:p>
            <a:pPr algn="just" rtl="0"/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D1961A-E446-4A57-8DD2-AA51C62AA363}" type="slidenum">
              <a:rPr lang="ar-SA" smtClean="0"/>
              <a:pPr/>
              <a:t>13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229976899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just" rtl="0"/>
            <a:r>
              <a:rPr lang="en-US" altLang="zh-CN" sz="1200" b="1" dirty="0" smtClean="0"/>
              <a:t>Medical Statistics: </a:t>
            </a:r>
            <a:endParaRPr lang="en-US" altLang="zh-CN" sz="1200" dirty="0" smtClean="0"/>
          </a:p>
          <a:p>
            <a:pPr algn="just" rtl="0"/>
            <a:r>
              <a:rPr lang="en-US" altLang="zh-CN" sz="1200" b="1" dirty="0" smtClean="0"/>
              <a:t>    Application of mathematical statistics in</a:t>
            </a:r>
          </a:p>
          <a:p>
            <a:pPr algn="just" rtl="0"/>
            <a:r>
              <a:rPr lang="en-US" altLang="zh-CN" sz="1200" b="1" dirty="0" smtClean="0"/>
              <a:t>the field of medicine</a:t>
            </a:r>
            <a:endParaRPr lang="en-US" altLang="zh-CN" sz="1200" dirty="0" smtClean="0"/>
          </a:p>
          <a:p>
            <a:pPr algn="just" rtl="0"/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D1961A-E446-4A57-8DD2-AA51C62AA363}" type="slidenum">
              <a:rPr lang="ar-SA" smtClean="0"/>
              <a:pPr/>
              <a:t>15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201303406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just" rtl="0"/>
            <a:r>
              <a:rPr lang="en-US" altLang="zh-CN" sz="1200" b="1" dirty="0" smtClean="0"/>
              <a:t>Medical Statistics: </a:t>
            </a:r>
            <a:endParaRPr lang="en-US" altLang="zh-CN" sz="1200" dirty="0" smtClean="0"/>
          </a:p>
          <a:p>
            <a:pPr algn="just" rtl="0"/>
            <a:r>
              <a:rPr lang="en-US" altLang="zh-CN" sz="1200" b="1" dirty="0" smtClean="0"/>
              <a:t>    Application of mathematical statistics in</a:t>
            </a:r>
          </a:p>
          <a:p>
            <a:pPr algn="just" rtl="0"/>
            <a:r>
              <a:rPr lang="en-US" altLang="zh-CN" sz="1200" b="1" dirty="0" smtClean="0"/>
              <a:t>the field of medicine</a:t>
            </a:r>
            <a:endParaRPr lang="en-US" altLang="zh-CN" sz="1200" dirty="0" smtClean="0"/>
          </a:p>
          <a:p>
            <a:pPr algn="just" rtl="0"/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D1961A-E446-4A57-8DD2-AA51C62AA363}" type="slidenum">
              <a:rPr lang="ar-SA" smtClean="0"/>
              <a:pPr/>
              <a:t>17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238986232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just" rtl="0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FE54BA-A2DB-4E36-A24C-C973BA4EC99E}" type="slidenum">
              <a:rPr lang="ar-SA" smtClean="0"/>
              <a:pPr/>
              <a:t>20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377961795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just" rtl="0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FE54BA-A2DB-4E36-A24C-C973BA4EC99E}" type="slidenum">
              <a:rPr lang="ar-SA" smtClean="0"/>
              <a:pPr/>
              <a:t>22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42356843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-3175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5760" y="0"/>
                </a:moveTo>
                <a:lnTo>
                  <a:pt x="0" y="0"/>
                </a:lnTo>
                <a:lnTo>
                  <a:pt x="0" y="3090"/>
                </a:lnTo>
                <a:lnTo>
                  <a:pt x="943" y="3090"/>
                </a:lnTo>
                <a:lnTo>
                  <a:pt x="1123" y="3270"/>
                </a:lnTo>
                <a:lnTo>
                  <a:pt x="1123" y="3270"/>
                </a:lnTo>
                <a:lnTo>
                  <a:pt x="1127" y="3272"/>
                </a:lnTo>
                <a:lnTo>
                  <a:pt x="1133" y="3275"/>
                </a:lnTo>
                <a:lnTo>
                  <a:pt x="1139" y="3278"/>
                </a:lnTo>
                <a:lnTo>
                  <a:pt x="1144" y="3278"/>
                </a:lnTo>
                <a:lnTo>
                  <a:pt x="1150" y="3278"/>
                </a:lnTo>
                <a:lnTo>
                  <a:pt x="1155" y="3275"/>
                </a:lnTo>
                <a:lnTo>
                  <a:pt x="1161" y="3272"/>
                </a:lnTo>
                <a:lnTo>
                  <a:pt x="1165" y="3270"/>
                </a:lnTo>
                <a:lnTo>
                  <a:pt x="1345" y="3090"/>
                </a:lnTo>
                <a:lnTo>
                  <a:pt x="5760" y="3090"/>
                </a:lnTo>
                <a:lnTo>
                  <a:pt x="5760" y="0"/>
                </a:lnTo>
                <a:close/>
              </a:path>
            </a:pathLst>
          </a:custGeom>
          <a:ln/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0001" y="1449147"/>
            <a:ext cx="10572000" cy="2971051"/>
          </a:xfrm>
        </p:spPr>
        <p:txBody>
          <a:bodyPr/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10001" y="5280847"/>
            <a:ext cx="10572000" cy="434974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9EBBA-996F-894A-B54A-D6246ED52CEA}" type="datetimeFigureOut">
              <a:rPr lang="en-US" dirty="0"/>
              <a:pPr/>
              <a:t>11/15/2014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800600"/>
            <a:ext cx="10561418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Picture Placeholder 14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0" y="0"/>
            <a:ext cx="12192000" cy="4800600"/>
          </a:xfrm>
          <a:custGeom>
            <a:avLst/>
            <a:gdLst/>
            <a:ahLst/>
            <a:cxnLst/>
            <a:rect l="0" t="0" r="r" b="b"/>
            <a:pathLst>
              <a:path w="5760" h="3289">
                <a:moveTo>
                  <a:pt x="5760" y="0"/>
                </a:moveTo>
                <a:lnTo>
                  <a:pt x="0" y="0"/>
                </a:lnTo>
                <a:lnTo>
                  <a:pt x="0" y="3100"/>
                </a:lnTo>
                <a:lnTo>
                  <a:pt x="943" y="3100"/>
                </a:lnTo>
                <a:lnTo>
                  <a:pt x="1123" y="3281"/>
                </a:lnTo>
                <a:lnTo>
                  <a:pt x="1123" y="3281"/>
                </a:lnTo>
                <a:lnTo>
                  <a:pt x="1127" y="3283"/>
                </a:lnTo>
                <a:lnTo>
                  <a:pt x="1133" y="3286"/>
                </a:lnTo>
                <a:lnTo>
                  <a:pt x="1139" y="3289"/>
                </a:lnTo>
                <a:lnTo>
                  <a:pt x="1144" y="3289"/>
                </a:lnTo>
                <a:lnTo>
                  <a:pt x="1150" y="3289"/>
                </a:lnTo>
                <a:lnTo>
                  <a:pt x="1155" y="3286"/>
                </a:lnTo>
                <a:lnTo>
                  <a:pt x="1161" y="3283"/>
                </a:lnTo>
                <a:lnTo>
                  <a:pt x="1165" y="3281"/>
                </a:lnTo>
                <a:lnTo>
                  <a:pt x="1345" y="3100"/>
                </a:lnTo>
                <a:lnTo>
                  <a:pt x="5760" y="3100"/>
                </a:lnTo>
                <a:lnTo>
                  <a:pt x="5760" y="0"/>
                </a:lnTo>
                <a:close/>
              </a:path>
            </a:pathLst>
          </a:custGeom>
          <a:noFill/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marL="0" indent="0" algn="ctr">
              <a:buFontTx/>
              <a:buNone/>
              <a:defRPr sz="1600"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0000" y="5367338"/>
            <a:ext cx="10561418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79C5D-2A6F-F04D-97DA-BEF2467B64E4}" type="datetimeFigureOut">
              <a:rPr lang="en-US" dirty="0"/>
              <a:pPr/>
              <a:t>11/15/2014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>
            <a:spLocks noChangeAspect="1"/>
          </p:cNvSpPr>
          <p:nvPr/>
        </p:nvSpPr>
        <p:spPr bwMode="auto">
          <a:xfrm>
            <a:off x="631697" y="1081456"/>
            <a:ext cx="6332416" cy="3239188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0985" y="1238502"/>
            <a:ext cx="5893840" cy="2645912"/>
          </a:xfrm>
        </p:spPr>
        <p:txBody>
          <a:bodyPr anchor="b"/>
          <a:lstStyle>
            <a:lvl1pPr algn="l">
              <a:defRPr sz="4200" b="1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3190" y="4443680"/>
            <a:ext cx="5891636" cy="713241"/>
          </a:xfrm>
        </p:spPr>
        <p:txBody>
          <a:bodyPr anchor="t">
            <a:no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7574642" y="1081456"/>
            <a:ext cx="3810001" cy="407546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A1846-DA80-1C48-A609-854EA85C59AD}" type="datetimeFigureOut">
              <a:rPr lang="en-US" dirty="0"/>
              <a:pPr/>
              <a:t>11/15/2014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/>
          <p:cNvSpPr>
            <a:spLocks noChangeAspect="1"/>
          </p:cNvSpPr>
          <p:nvPr/>
        </p:nvSpPr>
        <p:spPr bwMode="auto">
          <a:xfrm>
            <a:off x="1140884" y="2286585"/>
            <a:ext cx="4895115" cy="2503972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8" name="Title 1"/>
          <p:cNvSpPr>
            <a:spLocks noGrp="1"/>
          </p:cNvSpPr>
          <p:nvPr>
            <p:ph type="title"/>
          </p:nvPr>
        </p:nvSpPr>
        <p:spPr>
          <a:xfrm>
            <a:off x="1357089" y="2435957"/>
            <a:ext cx="4382521" cy="2007789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6156000" y="2286000"/>
            <a:ext cx="4880300" cy="229552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54567-0DE4-3F47-BF90-CB84690072F9}" type="datetimeFigureOut">
              <a:rPr lang="en-US" dirty="0"/>
              <a:pPr/>
              <a:t>11/15/2014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52C72-DE31-F449-A4ED-4C594FD91407}" type="datetimeFigureOut">
              <a:rPr lang="en-US" dirty="0"/>
              <a:pPr/>
              <a:t>11/15/2014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7669651" y="446089"/>
            <a:ext cx="4522349" cy="5414962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183540" y="586171"/>
            <a:ext cx="2494791" cy="513479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10001" y="446089"/>
            <a:ext cx="6611540" cy="5414962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2726E-379B-B349-9EED-81ED093FA806}" type="datetimeFigureOut">
              <a:rPr lang="en-US" dirty="0"/>
              <a:pPr/>
              <a:t>11/15/2014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04800"/>
            <a:ext cx="11277600" cy="609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06400" y="1143000"/>
            <a:ext cx="11277600" cy="5334000"/>
          </a:xfrm>
        </p:spPr>
        <p:txBody>
          <a:bodyPr>
            <a:normAutofit/>
          </a:bodyPr>
          <a:lstStyle/>
          <a:p>
            <a:pPr lvl="0"/>
            <a:endParaRPr lang="en-US" noProof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14400" y="6248400"/>
            <a:ext cx="2540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248400"/>
            <a:ext cx="38608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248400"/>
            <a:ext cx="2540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4017BA7-EB94-4FE5-8018-E7375668FEA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31481413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8712" y="2222287"/>
            <a:ext cx="10554574" cy="363651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A1323-8D79-1946-B0D7-40001CF92E9D}" type="datetimeFigureOut">
              <a:rPr lang="en-US" dirty="0"/>
              <a:pPr/>
              <a:t>11/15/2014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7"/>
          <p:cNvSpPr/>
          <p:nvPr/>
        </p:nvSpPr>
        <p:spPr bwMode="auto">
          <a:xfrm>
            <a:off x="0" y="1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0" y="0"/>
                </a:moveTo>
                <a:lnTo>
                  <a:pt x="5760" y="0"/>
                </a:lnTo>
                <a:lnTo>
                  <a:pt x="5760" y="3090"/>
                </a:lnTo>
                <a:lnTo>
                  <a:pt x="4817" y="3090"/>
                </a:lnTo>
                <a:lnTo>
                  <a:pt x="4637" y="3270"/>
                </a:lnTo>
                <a:lnTo>
                  <a:pt x="4637" y="3270"/>
                </a:lnTo>
                <a:lnTo>
                  <a:pt x="4633" y="3272"/>
                </a:lnTo>
                <a:lnTo>
                  <a:pt x="4627" y="3275"/>
                </a:lnTo>
                <a:lnTo>
                  <a:pt x="4621" y="3278"/>
                </a:lnTo>
                <a:lnTo>
                  <a:pt x="4616" y="3278"/>
                </a:lnTo>
                <a:lnTo>
                  <a:pt x="4610" y="3278"/>
                </a:lnTo>
                <a:lnTo>
                  <a:pt x="4605" y="3275"/>
                </a:lnTo>
                <a:lnTo>
                  <a:pt x="4599" y="3272"/>
                </a:lnTo>
                <a:lnTo>
                  <a:pt x="4595" y="3270"/>
                </a:lnTo>
                <a:lnTo>
                  <a:pt x="4415" y="3090"/>
                </a:lnTo>
                <a:lnTo>
                  <a:pt x="0" y="309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2951396"/>
            <a:ext cx="10561418" cy="1468800"/>
          </a:xfrm>
        </p:spPr>
        <p:txBody>
          <a:bodyPr anchor="b"/>
          <a:lstStyle>
            <a:lvl1pPr algn="r">
              <a:defRPr sz="4800" b="1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5281201"/>
            <a:ext cx="10561418" cy="433955"/>
          </a:xfrm>
        </p:spPr>
        <p:txBody>
          <a:bodyPr anchor="t">
            <a:no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A1846-DA80-1C48-A609-854EA85C59AD}" type="datetimeFigureOut">
              <a:rPr lang="en-US" dirty="0"/>
              <a:pPr/>
              <a:t>11/15/2014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8712" y="2222287"/>
            <a:ext cx="5185873" cy="363876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7415" y="2222287"/>
            <a:ext cx="5194583" cy="3638764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02355-E14B-8545-A8F8-0FE83CC9D524}" type="datetimeFigureOut">
              <a:rPr lang="en-US" dirty="0"/>
              <a:pPr/>
              <a:t>11/15/2014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4728" y="2174875"/>
            <a:ext cx="5189857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4729" y="2751138"/>
            <a:ext cx="5189856" cy="3109913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7415" y="2174875"/>
            <a:ext cx="5194583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7415" y="2751138"/>
            <a:ext cx="5194583" cy="3109913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40F58-564D-2B4F-AE67-E407BA4FCF45}" type="datetimeFigureOut">
              <a:rPr lang="en-US" dirty="0"/>
              <a:pPr/>
              <a:t>11/15/2014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A34C8-038E-2045-AF43-DF7DBB8E0E9E}" type="datetimeFigureOut">
              <a:rPr lang="en-US" dirty="0"/>
              <a:pPr/>
              <a:t>11/15/2014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8C68F-D26B-8F47-958C-23B49CF8A634}" type="datetimeFigureOut">
              <a:rPr lang="en-US" dirty="0"/>
              <a:pPr/>
              <a:t>11/15/2014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1073151" y="446087"/>
            <a:ext cx="3547533" cy="1814651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3151" y="446088"/>
            <a:ext cx="3547533" cy="161839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446088"/>
            <a:ext cx="6252633" cy="541496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3151" y="2260738"/>
            <a:ext cx="3547533" cy="360031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F5E60-9974-AC48-9591-99C2BB44B7CF}" type="datetimeFigureOut">
              <a:rPr lang="en-US" dirty="0"/>
              <a:pPr/>
              <a:t>11/15/2014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4728" y="727522"/>
            <a:ext cx="4852988" cy="1617163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Picture Placeholder 11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6098117" y="0"/>
            <a:ext cx="6093883" cy="6858000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algn="ctr">
              <a:buFontTx/>
              <a:buNone/>
              <a:defRPr sz="1400"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4728" y="2344684"/>
            <a:ext cx="4852988" cy="3516365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85810" y="6041362"/>
            <a:ext cx="976879" cy="365125"/>
          </a:xfrm>
        </p:spPr>
        <p:txBody>
          <a:bodyPr/>
          <a:lstStyle/>
          <a:p>
            <a:fld id="{18C79C5D-2A6F-F04D-97DA-BEF2467B64E4}" type="datetimeFigureOut">
              <a:rPr lang="en-US" dirty="0"/>
              <a:pPr/>
              <a:t>11/15/2014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0396" y="6041362"/>
            <a:ext cx="3295413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862689" y="5915888"/>
            <a:ext cx="1062155" cy="490599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  <a:prstGeom prst="rect">
            <a:avLst/>
          </a:prstGeom>
          <a:effectLst>
            <a:outerShdw blurRad="50800" dir="14400000">
              <a:srgbClr val="000000">
                <a:alpha val="60000"/>
              </a:srgbClr>
            </a:outerShdw>
          </a:effectLst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2184401"/>
            <a:ext cx="10563285" cy="3674397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1514" y="6041362"/>
            <a:ext cx="864432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334626" y="6041362"/>
            <a:ext cx="1343706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09B482E8-6E0E-1B4F-B1FD-C69DB9E858D9}" type="datetimeFigureOut">
              <a:rPr lang="en-US" dirty="0"/>
              <a:pPr/>
              <a:t>11/15/2014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78331" y="5915888"/>
            <a:ext cx="1062155" cy="490599"/>
          </a:xfrm>
          <a:prstGeom prst="rect">
            <a:avLst/>
          </a:prstGeom>
        </p:spPr>
        <p:txBody>
          <a:bodyPr vert="horz" lIns="91440" tIns="45720" rIns="91440" bIns="10800" rtlCol="0" anchor="b"/>
          <a:lstStyle>
            <a:lvl1pPr algn="r">
              <a:defRPr sz="20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3" r:id="rId9"/>
    <p:sldLayoutId id="2147483657" r:id="rId10"/>
    <p:sldLayoutId id="2147483666" r:id="rId11"/>
    <p:sldLayoutId id="2147483661" r:id="rId12"/>
    <p:sldLayoutId id="2147483658" r:id="rId13"/>
    <p:sldLayoutId id="2147483659" r:id="rId14"/>
    <p:sldLayoutId id="2147483668" r:id="rId15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000" b="1" kern="1200">
          <a:solidFill>
            <a:srgbClr val="FEFEFE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4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36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7" Type="http://schemas.openxmlformats.org/officeDocument/2006/relationships/hyperlink" Target="http://en.wikipedia.org/wiki/Mean" TargetMode="Externa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8" Type="http://schemas.microsoft.com/office/2007/relationships/diagramDrawing" Target="../diagrams/drawing7.xml"/><Relationship Id="rId3" Type="http://schemas.openxmlformats.org/officeDocument/2006/relationships/image" Target="../media/image13.jpeg"/><Relationship Id="rId7" Type="http://schemas.openxmlformats.org/officeDocument/2006/relationships/diagramColors" Target="../diagrams/colors7.xml"/><Relationship Id="rId2" Type="http://schemas.openxmlformats.org/officeDocument/2006/relationships/hyperlink" Target="http://www.google.com.sa/url?sa=i&amp;rct=j&amp;q=&amp;esrc=s&amp;frm=1&amp;source=images&amp;cd=&amp;cad=rja&amp;docid=IqXAw9Oy53zXqM&amp;tbnid=RcKEWbm16NCR_M:&amp;ved=0CAUQjRw&amp;url=http://www.creativeeducation.co.uk/blog/index.php/2010/11/using-questions-effectively-in-your-lessons/&amp;ei=IbdxUfqeAq340gWT84DoBQ&amp;psig=AFQjCNFfuU6RBipYpLtmOfHgmCeFPUd5Qw&amp;ust=1366493266248976" TargetMode="External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7.xml"/><Relationship Id="rId5" Type="http://schemas.openxmlformats.org/officeDocument/2006/relationships/diagramLayout" Target="../diagrams/layout7.xml"/><Relationship Id="rId4" Type="http://schemas.openxmlformats.org/officeDocument/2006/relationships/diagramData" Target="../diagrams/data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google.com.sa/url?sa=i&amp;rct=j&amp;q=&amp;esrc=s&amp;frm=1&amp;source=images&amp;cd=&amp;cad=rja&amp;docid=u-4Wb3DbElDOCM&amp;tbnid=g0RthO_SwePB8M:&amp;ved=&amp;url=http://communities.washingtontimes.com/neighborhood/autism-unexpected/2010/jul/21/national-database-autism-research-consolidates-res/&amp;ei=XhhrUZDKF8iOswa8koC4BA&amp;psig=AFQjCNHOYjXTjBe5_vRsCCMo_f08v4jIeg&amp;ust=1366059486719387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0.xml"/><Relationship Id="rId7" Type="http://schemas.microsoft.com/office/2007/relationships/diagramDrawing" Target="../diagrams/drawing10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0.xml"/><Relationship Id="rId5" Type="http://schemas.openxmlformats.org/officeDocument/2006/relationships/diagramQuickStyle" Target="../diagrams/quickStyle10.xml"/><Relationship Id="rId4" Type="http://schemas.openxmlformats.org/officeDocument/2006/relationships/diagramLayout" Target="../diagrams/layout10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1.xml"/><Relationship Id="rId7" Type="http://schemas.microsoft.com/office/2007/relationships/diagramDrawing" Target="../diagrams/drawing11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1.xml"/><Relationship Id="rId5" Type="http://schemas.openxmlformats.org/officeDocument/2006/relationships/diagramQuickStyle" Target="../diagrams/quickStyle11.xml"/><Relationship Id="rId4" Type="http://schemas.openxmlformats.org/officeDocument/2006/relationships/diagramLayout" Target="../diagrams/layout1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diagramData" Target="../diagrams/data12.xml"/><Relationship Id="rId7" Type="http://schemas.microsoft.com/office/2007/relationships/diagramDrawing" Target="../diagrams/drawing12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2.xml"/><Relationship Id="rId5" Type="http://schemas.openxmlformats.org/officeDocument/2006/relationships/diagramQuickStyle" Target="../diagrams/quickStyle12.xml"/><Relationship Id="rId4" Type="http://schemas.openxmlformats.org/officeDocument/2006/relationships/diagramLayout" Target="../diagrams/layout12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diagramData" Target="../diagrams/data13.xml"/><Relationship Id="rId7" Type="http://schemas.microsoft.com/office/2007/relationships/diagramDrawing" Target="../diagrams/drawing13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3.xml"/><Relationship Id="rId5" Type="http://schemas.openxmlformats.org/officeDocument/2006/relationships/diagramQuickStyle" Target="../diagrams/quickStyle13.xml"/><Relationship Id="rId4" Type="http://schemas.openxmlformats.org/officeDocument/2006/relationships/diagramLayout" Target="../diagrams/layout1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ww.google.com.sa/url?sa=i&amp;rct=j&amp;q=&amp;esrc=s&amp;frm=1&amp;source=images&amp;cd=&amp;cad=rja&amp;docid=_-3oRLtio28OpM&amp;tbnid=6pFse04A07AaWM:&amp;ved=0CAUQjRw&amp;url=http://medical-dictionary.thefreedictionary.com/range+of+motion&amp;ei=SK5vUeOXBIWgtAb7vIGADQ&amp;psig=AFQjCNEvYhWeg6Jb4fuWXGkPVMzmZwdffA&amp;ust=1366359995700613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6.jpeg"/><Relationship Id="rId7" Type="http://schemas.openxmlformats.org/officeDocument/2006/relationships/hyperlink" Target="http://www.google.com.sa/url?sa=i&amp;rct=j&amp;q=&amp;esrc=s&amp;frm=1&amp;source=images&amp;cd=&amp;cad=rja&amp;docid=gEGYLyoeQQlyeM&amp;tbnid=IFwOmr6BYgfzQM:&amp;ved=0CAUQjRw&amp;url=http://www.abqindustrial.net/store/index.php?main_page=index&amp;cPath=69&amp;ei=Uu1zUf-YOYS1PIiNgZAE&amp;psig=AFQjCNFNIPSg09oUQ3TmF74AKzl5a3FBAg&amp;ust=1366638230021948" TargetMode="External"/><Relationship Id="rId12" Type="http://schemas.openxmlformats.org/officeDocument/2006/relationships/image" Target="../media/image11.gif"/><Relationship Id="rId2" Type="http://schemas.openxmlformats.org/officeDocument/2006/relationships/hyperlink" Target="http://www.google.com.sa/url?sa=i&amp;rct=j&amp;q=&amp;esrc=s&amp;frm=1&amp;source=images&amp;cd=&amp;docid=bISVBm_yNNKjoM&amp;tbnid=l8EE2d5xod3ttM:&amp;ved=0CAUQjRw&amp;url=http://www.topendsports.com/testing/products/goniometer.htm&amp;ei=u-tzUfHzHcKkO_X_gfgJ&amp;psig=AFQjCNEmkmRiWFOsJYUNXyeELg3Q8CQl5g&amp;ust=1366637550399898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11" Type="http://schemas.openxmlformats.org/officeDocument/2006/relationships/hyperlink" Target="http://www.google.com.sa/url?sa=i&amp;rct=j&amp;q=&amp;esrc=s&amp;frm=1&amp;source=images&amp;cd=&amp;cad=rja&amp;docid=obKPruUJMQH7FM&amp;tbnid=cI5phCdcNw4IWM:&amp;ved=0CAUQjRw&amp;url=http://www.hospiceworld.org/book/pain.htm&amp;ei=0PBzUabhGcG4O-SqgIgC&amp;psig=AFQjCNHBuQofYemQbW_6m2G9pEt-b3L9Aw&amp;ust=1366639130473290" TargetMode="External"/><Relationship Id="rId5" Type="http://schemas.openxmlformats.org/officeDocument/2006/relationships/image" Target="../media/image7.jpeg"/><Relationship Id="rId10" Type="http://schemas.openxmlformats.org/officeDocument/2006/relationships/image" Target="../media/image10.jpeg"/><Relationship Id="rId4" Type="http://schemas.openxmlformats.org/officeDocument/2006/relationships/hyperlink" Target="http://www.google.com.sa/url?sa=i&amp;rct=j&amp;q=&amp;esrc=s&amp;frm=1&amp;source=images&amp;cd=&amp;cad=rja&amp;docid=M4EH-HdQYlMgeM&amp;tbnid=oVv1x0pDtN2rAM:&amp;ved=0CAUQjRw&amp;url=http://www.cardinal.com/us/en/distributedproducts/ASP/8063S.asp?cat=med_surg-orig&amp;ei=xexzUeiJJcjAOISEgOAB&amp;psig=AFQjCNF39dy0a4v82mpsQUJhmLGdgqkqzA&amp;ust=1366638122783988" TargetMode="External"/><Relationship Id="rId9" Type="http://schemas.openxmlformats.org/officeDocument/2006/relationships/hyperlink" Target="http://www.google.com.sa/url?sa=i&amp;rct=j&amp;q=&amp;esrc=s&amp;frm=1&amp;source=images&amp;cd=&amp;cad=rja&amp;docid=VZPOaE4Xx1sTtM&amp;tbnid=jrB7OuoPGhsEnM:&amp;ved=0CAUQjRw&amp;url=http://healthsciences.qmuc.ac.uk/labweb/Equipment/Box%20and%20Block%20test.htm&amp;ei=2O1zUcb9IsOvObv0gYgN&amp;psig=AFQjCNG17ndujvFrcMoxrN5ZJae9RWAB6g&amp;ust=1366638383133896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/>
              <a:t>Developing Research </a:t>
            </a:r>
            <a:r>
              <a:rPr lang="en-US" dirty="0" smtClean="0"/>
              <a:t>Proposal</a:t>
            </a:r>
            <a:br>
              <a:rPr lang="en-US" dirty="0" smtClean="0"/>
            </a:br>
            <a:r>
              <a:rPr lang="en-US" dirty="0" smtClean="0"/>
              <a:t>Results/Discussion </a:t>
            </a:r>
            <a:r>
              <a:rPr lang="en-US" dirty="0" smtClean="0">
                <a:latin typeface="Aparajita" pitchFamily="34" charset="0"/>
                <a:cs typeface="Aparajita" pitchFamily="34" charset="0"/>
              </a:rPr>
              <a:t/>
            </a:r>
            <a:br>
              <a:rPr lang="en-US" dirty="0" smtClean="0">
                <a:latin typeface="Aparajita" pitchFamily="34" charset="0"/>
                <a:cs typeface="Aparajita" pitchFamily="34" charset="0"/>
              </a:rPr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10001" y="5280846"/>
            <a:ext cx="10572000" cy="954854"/>
          </a:xfrm>
        </p:spPr>
        <p:txBody>
          <a:bodyPr>
            <a:noAutofit/>
          </a:bodyPr>
          <a:lstStyle/>
          <a:p>
            <a:pPr algn="ctr"/>
            <a:r>
              <a:rPr lang="en-US" sz="2400" dirty="0" smtClean="0"/>
              <a:t>Mohammed TA Omar </a:t>
            </a:r>
            <a:r>
              <a:rPr lang="en-US" sz="2400" dirty="0" err="1" smtClean="0"/>
              <a:t>Ph.D</a:t>
            </a:r>
            <a:r>
              <a:rPr lang="en-US" sz="2400" dirty="0" smtClean="0"/>
              <a:t> PT</a:t>
            </a:r>
          </a:p>
          <a:p>
            <a:pPr algn="ctr"/>
            <a:r>
              <a:rPr lang="en-US" sz="2400" dirty="0" smtClean="0"/>
              <a:t>Rehabilitation health Science-CAMS-KSU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xmlns="" val="14908186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ine 2"/>
          <p:cNvSpPr>
            <a:spLocks noChangeShapeType="1"/>
          </p:cNvSpPr>
          <p:nvPr/>
        </p:nvSpPr>
        <p:spPr bwMode="auto">
          <a:xfrm>
            <a:off x="1524000" y="980728"/>
            <a:ext cx="9144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2495600" y="188641"/>
            <a:ext cx="792088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3600" b="1" dirty="0">
                <a:solidFill>
                  <a:srgbClr val="C00000"/>
                </a:solidFill>
              </a:rPr>
              <a:t>L</a:t>
            </a:r>
            <a:r>
              <a:rPr lang="en-US" sz="3600" b="1" dirty="0" smtClean="0">
                <a:solidFill>
                  <a:srgbClr val="C00000"/>
                </a:solidFill>
              </a:rPr>
              <a:t>evel </a:t>
            </a:r>
            <a:r>
              <a:rPr lang="en-US" sz="3600" b="1" dirty="0">
                <a:solidFill>
                  <a:srgbClr val="C00000"/>
                </a:solidFill>
              </a:rPr>
              <a:t>of Measurements </a:t>
            </a:r>
            <a:endParaRPr lang="en-GB" sz="2800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14256486"/>
              </p:ext>
            </p:extLst>
          </p:nvPr>
        </p:nvGraphicFramePr>
        <p:xfrm>
          <a:off x="818866" y="1643359"/>
          <a:ext cx="10181230" cy="4724400"/>
        </p:xfrm>
        <a:graphic>
          <a:graphicData uri="http://schemas.openxmlformats.org/drawingml/2006/table">
            <a:tbl>
              <a:tblPr rtl="1" firstRow="1" bandRow="1">
                <a:tableStyleId>{7E9639D4-E3E2-4D34-9284-5A2195B3D0D7}</a:tableStyleId>
              </a:tblPr>
              <a:tblGrid>
                <a:gridCol w="10181230"/>
              </a:tblGrid>
              <a:tr h="372706">
                <a:tc>
                  <a:txBody>
                    <a:bodyPr/>
                    <a:lstStyle/>
                    <a:p>
                      <a:pPr algn="ctr" rtl="1"/>
                      <a:r>
                        <a:rPr lang="en-US" sz="4400" dirty="0" smtClean="0"/>
                        <a:t>EREICSES </a:t>
                      </a:r>
                      <a:endParaRPr lang="ar-SA" sz="4400" dirty="0" smtClean="0"/>
                    </a:p>
                  </a:txBody>
                  <a:tcPr/>
                </a:tc>
              </a:tr>
              <a:tr h="3947774">
                <a:tc>
                  <a:txBody>
                    <a:bodyPr/>
                    <a:lstStyle/>
                    <a:p>
                      <a:pPr algn="just" rtl="0"/>
                      <a:r>
                        <a:rPr lang="en-US" sz="2000" b="1" dirty="0" smtClean="0">
                          <a:solidFill>
                            <a:schemeClr val="tx1"/>
                          </a:solidFill>
                        </a:rPr>
                        <a:t>Classify the following</a:t>
                      </a:r>
                      <a:r>
                        <a:rPr lang="en-US" sz="2000" b="1" baseline="0" dirty="0" smtClean="0">
                          <a:solidFill>
                            <a:schemeClr val="tx1"/>
                          </a:solidFill>
                        </a:rPr>
                        <a:t> data to numerical (quantitative) categorical (qualitative) </a:t>
                      </a:r>
                    </a:p>
                    <a:p>
                      <a:pPr algn="l" rtl="0"/>
                      <a:endParaRPr lang="en-US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l" rtl="0"/>
                      <a:r>
                        <a:rPr lang="en-US" b="1" baseline="0" dirty="0" smtClean="0">
                          <a:solidFill>
                            <a:schemeClr val="tx1"/>
                          </a:solidFill>
                        </a:rPr>
                        <a:t>Temperature</a:t>
                      </a:r>
                    </a:p>
                    <a:p>
                      <a:pPr algn="l" rtl="0"/>
                      <a:r>
                        <a:rPr lang="en-US" b="1" baseline="0" dirty="0" smtClean="0">
                          <a:solidFill>
                            <a:schemeClr val="tx1"/>
                          </a:solidFill>
                        </a:rPr>
                        <a:t>Blood pressure</a:t>
                      </a:r>
                    </a:p>
                    <a:p>
                      <a:pPr algn="l" rtl="0"/>
                      <a:r>
                        <a:rPr lang="en-US" b="1" baseline="0" dirty="0" smtClean="0">
                          <a:solidFill>
                            <a:schemeClr val="tx1"/>
                          </a:solidFill>
                        </a:rPr>
                        <a:t>Range of motion </a:t>
                      </a:r>
                    </a:p>
                    <a:p>
                      <a:pPr algn="l" rtl="0"/>
                      <a:r>
                        <a:rPr lang="en-US" b="1" baseline="0" dirty="0" smtClean="0">
                          <a:solidFill>
                            <a:schemeClr val="tx1"/>
                          </a:solidFill>
                        </a:rPr>
                        <a:t>Age </a:t>
                      </a:r>
                    </a:p>
                    <a:p>
                      <a:pPr algn="l" rtl="0"/>
                      <a:r>
                        <a:rPr lang="en-US" b="1" baseline="0" dirty="0" smtClean="0">
                          <a:solidFill>
                            <a:schemeClr val="tx1"/>
                          </a:solidFill>
                        </a:rPr>
                        <a:t>Weight </a:t>
                      </a:r>
                    </a:p>
                    <a:p>
                      <a:pPr algn="l" rtl="0"/>
                      <a:r>
                        <a:rPr lang="en-US" b="1" baseline="0" dirty="0" smtClean="0">
                          <a:solidFill>
                            <a:schemeClr val="tx1"/>
                          </a:solidFill>
                        </a:rPr>
                        <a:t>Height</a:t>
                      </a:r>
                    </a:p>
                    <a:p>
                      <a:pPr algn="l" rtl="0"/>
                      <a:r>
                        <a:rPr lang="en-US" b="1" baseline="0" dirty="0" smtClean="0">
                          <a:solidFill>
                            <a:schemeClr val="tx1"/>
                          </a:solidFill>
                        </a:rPr>
                        <a:t>BMI</a:t>
                      </a:r>
                    </a:p>
                    <a:p>
                      <a:pPr algn="l" rtl="0"/>
                      <a:r>
                        <a:rPr lang="en-US" b="1" baseline="0" dirty="0" smtClean="0">
                          <a:solidFill>
                            <a:schemeClr val="tx1"/>
                          </a:solidFill>
                        </a:rPr>
                        <a:t>Score VAS (0-10)</a:t>
                      </a:r>
                    </a:p>
                    <a:p>
                      <a:pPr algn="l" rtl="0"/>
                      <a:r>
                        <a:rPr lang="en-US" b="1" baseline="0" dirty="0" smtClean="0">
                          <a:solidFill>
                            <a:schemeClr val="tx1"/>
                          </a:solidFill>
                        </a:rPr>
                        <a:t>Score VAS </a:t>
                      </a:r>
                    </a:p>
                    <a:p>
                      <a:pPr algn="l" rtl="0"/>
                      <a:r>
                        <a:rPr lang="en-US" b="1" baseline="0" dirty="0" smtClean="0">
                          <a:solidFill>
                            <a:schemeClr val="tx1"/>
                          </a:solidFill>
                        </a:rPr>
                        <a:t>    (no pain, Mild,  moderate, sever, and  unutterable  pain) </a:t>
                      </a:r>
                    </a:p>
                    <a:p>
                      <a:pPr marL="0" algn="l" defTabSz="914400" rtl="0" eaLnBrk="1" latinLnBrk="0" hangingPunct="1"/>
                      <a:r>
                        <a:rPr lang="en-US" sz="18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Severity of arthritic pain (mild , moderate, and  sever)</a:t>
                      </a:r>
                    </a:p>
                    <a:p>
                      <a:pPr marL="0" algn="l" defTabSz="914400" rtl="0" eaLnBrk="1" latinLnBrk="0" hangingPunct="1"/>
                      <a:endParaRPr lang="en-US" sz="1800" b="1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239339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ine 2"/>
          <p:cNvSpPr>
            <a:spLocks noChangeShapeType="1"/>
          </p:cNvSpPr>
          <p:nvPr/>
        </p:nvSpPr>
        <p:spPr bwMode="auto">
          <a:xfrm>
            <a:off x="1524000" y="980728"/>
            <a:ext cx="9144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1991544" y="188641"/>
            <a:ext cx="842493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3600" b="1" dirty="0">
                <a:solidFill>
                  <a:srgbClr val="C00000"/>
                </a:solidFill>
              </a:rPr>
              <a:t>Descriptive Statistics </a:t>
            </a:r>
            <a:endParaRPr lang="en-GB" sz="2800" dirty="0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xmlns="" val="3351944085"/>
              </p:ext>
            </p:extLst>
          </p:nvPr>
        </p:nvGraphicFramePr>
        <p:xfrm>
          <a:off x="682388" y="2276872"/>
          <a:ext cx="10740788" cy="203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Rectangle 6"/>
          <p:cNvSpPr/>
          <p:nvPr/>
        </p:nvSpPr>
        <p:spPr>
          <a:xfrm>
            <a:off x="682388" y="4833156"/>
            <a:ext cx="2912178" cy="1908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just" rtl="0"/>
            <a:r>
              <a:rPr lang="en-US" dirty="0">
                <a:solidFill>
                  <a:schemeClr val="tx1"/>
                </a:solidFill>
              </a:rPr>
              <a:t>Frequency</a:t>
            </a:r>
          </a:p>
          <a:p>
            <a:pPr algn="just" rtl="0"/>
            <a:r>
              <a:rPr lang="en-US" dirty="0">
                <a:solidFill>
                  <a:schemeClr val="tx1"/>
                </a:solidFill>
              </a:rPr>
              <a:t>Proportion</a:t>
            </a:r>
          </a:p>
          <a:p>
            <a:pPr algn="just" rtl="0"/>
            <a:r>
              <a:rPr lang="en-US" dirty="0">
                <a:solidFill>
                  <a:schemeClr val="tx1"/>
                </a:solidFill>
              </a:rPr>
              <a:t>Cumulative frequency</a:t>
            </a:r>
          </a:p>
          <a:p>
            <a:pPr algn="just" rtl="0"/>
            <a:r>
              <a:rPr lang="en-US" dirty="0">
                <a:solidFill>
                  <a:schemeClr val="tx1"/>
                </a:solidFill>
              </a:rPr>
              <a:t>Relative frequency </a:t>
            </a:r>
          </a:p>
        </p:txBody>
      </p:sp>
      <p:sp>
        <p:nvSpPr>
          <p:cNvPr id="8" name="Rectangle 7"/>
          <p:cNvSpPr/>
          <p:nvPr/>
        </p:nvSpPr>
        <p:spPr>
          <a:xfrm>
            <a:off x="4111177" y="4833156"/>
            <a:ext cx="1440160" cy="12961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0"/>
            <a:r>
              <a:rPr lang="en-US" sz="2000" dirty="0">
                <a:solidFill>
                  <a:schemeClr val="tx1"/>
                </a:solidFill>
              </a:rPr>
              <a:t>Mean </a:t>
            </a:r>
          </a:p>
          <a:p>
            <a:pPr algn="ctr" rtl="0"/>
            <a:r>
              <a:rPr lang="en-US" sz="2000" dirty="0">
                <a:solidFill>
                  <a:schemeClr val="tx1"/>
                </a:solidFill>
              </a:rPr>
              <a:t>Mode</a:t>
            </a:r>
          </a:p>
          <a:p>
            <a:pPr algn="ctr" rtl="0"/>
            <a:r>
              <a:rPr lang="en-US" sz="2000" dirty="0">
                <a:solidFill>
                  <a:schemeClr val="tx1"/>
                </a:solidFill>
              </a:rPr>
              <a:t>Median</a:t>
            </a:r>
          </a:p>
          <a:p>
            <a:pPr algn="ctr" rtl="0"/>
            <a:r>
              <a:rPr lang="en-US" sz="2000" dirty="0">
                <a:solidFill>
                  <a:schemeClr val="tx1"/>
                </a:solidFill>
              </a:rPr>
              <a:t>Midrange</a:t>
            </a:r>
            <a:r>
              <a:rPr lang="en-US" dirty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9" name="Rectangle 8"/>
          <p:cNvSpPr/>
          <p:nvPr/>
        </p:nvSpPr>
        <p:spPr>
          <a:xfrm>
            <a:off x="5977719" y="4833156"/>
            <a:ext cx="3111689" cy="165618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0"/>
            <a:r>
              <a:rPr lang="en-US" sz="2000" dirty="0">
                <a:solidFill>
                  <a:schemeClr val="tx1"/>
                </a:solidFill>
              </a:rPr>
              <a:t>Range </a:t>
            </a:r>
          </a:p>
          <a:p>
            <a:pPr algn="ctr" rtl="0"/>
            <a:r>
              <a:rPr lang="en-US" sz="2000" dirty="0">
                <a:solidFill>
                  <a:schemeClr val="tx1"/>
                </a:solidFill>
              </a:rPr>
              <a:t>Quartile </a:t>
            </a:r>
          </a:p>
          <a:p>
            <a:pPr algn="ctr" rtl="0"/>
            <a:r>
              <a:rPr lang="en-US" sz="2000" dirty="0">
                <a:solidFill>
                  <a:schemeClr val="tx1"/>
                </a:solidFill>
              </a:rPr>
              <a:t>Variance</a:t>
            </a:r>
          </a:p>
          <a:p>
            <a:pPr algn="ctr" rtl="0"/>
            <a:r>
              <a:rPr lang="en-US" sz="2000" dirty="0">
                <a:solidFill>
                  <a:schemeClr val="tx1"/>
                </a:solidFill>
              </a:rPr>
              <a:t>Standard deviation</a:t>
            </a:r>
          </a:p>
          <a:p>
            <a:pPr algn="ctr" rtl="0"/>
            <a:r>
              <a:rPr lang="en-US" sz="2000" dirty="0">
                <a:solidFill>
                  <a:schemeClr val="tx1"/>
                </a:solidFill>
              </a:rPr>
              <a:t>Coefficient of variance </a:t>
            </a:r>
          </a:p>
        </p:txBody>
      </p:sp>
      <p:sp>
        <p:nvSpPr>
          <p:cNvPr id="10" name="Rectangle 9"/>
          <p:cNvSpPr/>
          <p:nvPr/>
        </p:nvSpPr>
        <p:spPr>
          <a:xfrm>
            <a:off x="9515790" y="4833156"/>
            <a:ext cx="2195736" cy="165618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0"/>
            <a:r>
              <a:rPr lang="en-US" sz="2000" dirty="0">
                <a:solidFill>
                  <a:schemeClr val="tx1"/>
                </a:solidFill>
              </a:rPr>
              <a:t>Normal curve</a:t>
            </a:r>
          </a:p>
        </p:txBody>
      </p:sp>
      <p:sp>
        <p:nvSpPr>
          <p:cNvPr id="11" name="Rectangle 10"/>
          <p:cNvSpPr/>
          <p:nvPr/>
        </p:nvSpPr>
        <p:spPr>
          <a:xfrm>
            <a:off x="586854" y="1196753"/>
            <a:ext cx="1140952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0"/>
            <a:r>
              <a:rPr lang="en-US" sz="2400" dirty="0"/>
              <a:t>Gives numerical and graphic procedures to  describe and summarize a collection of data in a clear and understandable way.</a:t>
            </a:r>
          </a:p>
        </p:txBody>
      </p:sp>
    </p:spTree>
    <p:extLst>
      <p:ext uri="{BB962C8B-B14F-4D97-AF65-F5344CB8AC3E}">
        <p14:creationId xmlns:p14="http://schemas.microsoft.com/office/powerpoint/2010/main" xmlns="" val="3370648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ine 2"/>
          <p:cNvSpPr>
            <a:spLocks noChangeShapeType="1"/>
          </p:cNvSpPr>
          <p:nvPr/>
        </p:nvSpPr>
        <p:spPr bwMode="auto">
          <a:xfrm>
            <a:off x="1524000" y="980728"/>
            <a:ext cx="9144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887104" y="188640"/>
            <a:ext cx="1007204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3200" b="1" dirty="0">
                <a:solidFill>
                  <a:srgbClr val="C00000"/>
                </a:solidFill>
              </a:rPr>
              <a:t>Descriptive </a:t>
            </a:r>
            <a:r>
              <a:rPr lang="en-US" sz="3200" b="1" dirty="0" smtClean="0">
                <a:solidFill>
                  <a:srgbClr val="C00000"/>
                </a:solidFill>
              </a:rPr>
              <a:t>Statistics : Frequency </a:t>
            </a:r>
            <a:r>
              <a:rPr lang="en-US" sz="3200" b="1" dirty="0">
                <a:solidFill>
                  <a:srgbClr val="C00000"/>
                </a:solidFill>
              </a:rPr>
              <a:t>&amp;Percentage </a:t>
            </a:r>
            <a:endParaRPr lang="en-GB" sz="2400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35411587"/>
              </p:ext>
            </p:extLst>
          </p:nvPr>
        </p:nvGraphicFramePr>
        <p:xfrm>
          <a:off x="641445" y="1196753"/>
          <a:ext cx="10440537" cy="4693920"/>
        </p:xfrm>
        <a:graphic>
          <a:graphicData uri="http://schemas.openxmlformats.org/drawingml/2006/table">
            <a:tbl>
              <a:tblPr rtl="1" firstRow="1" bandRow="1">
                <a:tableStyleId>{7E9639D4-E3E2-4D34-9284-5A2195B3D0D7}</a:tableStyleId>
              </a:tblPr>
              <a:tblGrid>
                <a:gridCol w="10440537"/>
              </a:tblGrid>
              <a:tr h="344233">
                <a:tc>
                  <a:txBody>
                    <a:bodyPr/>
                    <a:lstStyle/>
                    <a:p>
                      <a:pPr algn="ctr" rtl="0"/>
                      <a:r>
                        <a:rPr lang="en-US" sz="3200" dirty="0" smtClean="0"/>
                        <a:t>EXEREICSES 1-1</a:t>
                      </a:r>
                      <a:endParaRPr lang="ar-SA" sz="3200" dirty="0"/>
                    </a:p>
                  </a:txBody>
                  <a:tcPr/>
                </a:tc>
              </a:tr>
              <a:tr h="3184159">
                <a:tc>
                  <a:txBody>
                    <a:bodyPr/>
                    <a:lstStyle/>
                    <a:p>
                      <a:pPr algn="just" rtl="0"/>
                      <a:r>
                        <a:rPr lang="en-US" sz="2400" b="1" dirty="0" smtClean="0"/>
                        <a:t>A Survey of  60 physical</a:t>
                      </a:r>
                      <a:r>
                        <a:rPr lang="en-US" sz="2400" b="1" baseline="0" dirty="0" smtClean="0"/>
                        <a:t> </a:t>
                      </a:r>
                      <a:r>
                        <a:rPr lang="en-US" sz="2400" b="1" dirty="0" smtClean="0"/>
                        <a:t> Therapy Practitioners in</a:t>
                      </a:r>
                      <a:r>
                        <a:rPr lang="en-US" sz="24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Saudi Arabia regarding to;</a:t>
                      </a:r>
                    </a:p>
                    <a:p>
                      <a:pPr algn="just" rtl="0"/>
                      <a:r>
                        <a:rPr lang="en-US" sz="24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Sex (M/F)</a:t>
                      </a:r>
                    </a:p>
                    <a:p>
                      <a:pPr algn="just" rtl="0"/>
                      <a:r>
                        <a:rPr lang="en-US" sz="24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Level of education (Diploma, Master’s, doctor ) </a:t>
                      </a:r>
                    </a:p>
                    <a:p>
                      <a:pPr algn="just" rtl="0"/>
                      <a:r>
                        <a:rPr lang="en-US" sz="24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Years of experience </a:t>
                      </a:r>
                    </a:p>
                    <a:p>
                      <a:pPr algn="just" rtl="0">
                        <a:buFont typeface="Wingdings" pitchFamily="2" charset="2"/>
                        <a:buChar char="q"/>
                      </a:pPr>
                      <a:r>
                        <a:rPr lang="en-US" sz="24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1-3</a:t>
                      </a:r>
                    </a:p>
                    <a:p>
                      <a:pPr algn="just" rtl="0">
                        <a:buFont typeface="Wingdings" pitchFamily="2" charset="2"/>
                        <a:buChar char="q"/>
                      </a:pPr>
                      <a:r>
                        <a:rPr lang="en-US" sz="24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3-5</a:t>
                      </a:r>
                    </a:p>
                    <a:p>
                      <a:pPr algn="just" rtl="0">
                        <a:buFont typeface="Wingdings" pitchFamily="2" charset="2"/>
                        <a:buChar char="q"/>
                      </a:pPr>
                      <a:r>
                        <a:rPr lang="en-US" sz="24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5-7</a:t>
                      </a:r>
                    </a:p>
                    <a:p>
                      <a:pPr algn="just" rtl="0">
                        <a:buFont typeface="Wingdings" pitchFamily="2" charset="2"/>
                        <a:buChar char="q"/>
                      </a:pPr>
                      <a:r>
                        <a:rPr lang="en-US" sz="24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7-10</a:t>
                      </a:r>
                    </a:p>
                    <a:p>
                      <a:pPr algn="just" rtl="0">
                        <a:buFont typeface="Wingdings" pitchFamily="2" charset="2"/>
                        <a:buChar char="q"/>
                      </a:pPr>
                      <a:r>
                        <a:rPr lang="en-US" sz="24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&gt;10</a:t>
                      </a:r>
                    </a:p>
                    <a:p>
                      <a:pPr algn="just" rtl="0"/>
                      <a:r>
                        <a:rPr lang="en-US" sz="24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Salary satisfaction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777922" y="6054175"/>
            <a:ext cx="1007204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GB" sz="2800" b="1" dirty="0">
                <a:solidFill>
                  <a:srgbClr val="003399"/>
                </a:solidFill>
              </a:rPr>
              <a:t>Please specify level of measurements (types of data)  </a:t>
            </a:r>
          </a:p>
        </p:txBody>
      </p:sp>
    </p:spTree>
    <p:extLst>
      <p:ext uri="{BB962C8B-B14F-4D97-AF65-F5344CB8AC3E}">
        <p14:creationId xmlns:p14="http://schemas.microsoft.com/office/powerpoint/2010/main" xmlns="" val="3102371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ine 2"/>
          <p:cNvSpPr>
            <a:spLocks noChangeShapeType="1"/>
          </p:cNvSpPr>
          <p:nvPr/>
        </p:nvSpPr>
        <p:spPr bwMode="auto">
          <a:xfrm>
            <a:off x="1524000" y="836712"/>
            <a:ext cx="9144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409433" y="188640"/>
            <a:ext cx="10007047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3200" b="1" dirty="0">
                <a:solidFill>
                  <a:srgbClr val="C00000"/>
                </a:solidFill>
              </a:rPr>
              <a:t>Descriptive Statistics Frequency &amp;percentage </a:t>
            </a:r>
            <a:endParaRPr lang="en-GB" sz="2400" dirty="0"/>
          </a:p>
        </p:txBody>
      </p:sp>
      <p:sp>
        <p:nvSpPr>
          <p:cNvPr id="5" name="Rectangle 4"/>
          <p:cNvSpPr/>
          <p:nvPr/>
        </p:nvSpPr>
        <p:spPr>
          <a:xfrm>
            <a:off x="941696" y="980729"/>
            <a:ext cx="1038594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GB" sz="2000" dirty="0">
                <a:solidFill>
                  <a:srgbClr val="003399"/>
                </a:solidFill>
              </a:rPr>
              <a:t>Table 1. Frequency distribution of </a:t>
            </a:r>
            <a:r>
              <a:rPr lang="en-GB" sz="2000" dirty="0" smtClean="0">
                <a:solidFill>
                  <a:srgbClr val="003399"/>
                </a:solidFill>
              </a:rPr>
              <a:t>physical </a:t>
            </a:r>
            <a:r>
              <a:rPr lang="en-GB" sz="2000" dirty="0">
                <a:solidFill>
                  <a:srgbClr val="003399"/>
                </a:solidFill>
              </a:rPr>
              <a:t>therapists practitioners in Saudi Arabia. </a:t>
            </a: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000469954"/>
              </p:ext>
            </p:extLst>
          </p:nvPr>
        </p:nvGraphicFramePr>
        <p:xfrm>
          <a:off x="627797" y="1825978"/>
          <a:ext cx="10454185" cy="458216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982955"/>
                <a:gridCol w="1238262"/>
                <a:gridCol w="1328034"/>
                <a:gridCol w="983488"/>
                <a:gridCol w="1213186"/>
                <a:gridCol w="1054323"/>
                <a:gridCol w="3653937"/>
              </a:tblGrid>
              <a:tr h="370840">
                <a:tc gridSpan="2"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Total </a:t>
                      </a:r>
                      <a:endParaRPr lang="ar-SA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Females </a:t>
                      </a:r>
                      <a:endParaRPr lang="ar-SA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Males </a:t>
                      </a:r>
                      <a:endParaRPr lang="ar-SA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dirty="0" smtClean="0"/>
                        <a:t>Variables 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10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F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%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F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%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F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rtl="0"/>
                      <a:endParaRPr lang="ar-SA" b="0" dirty="0"/>
                    </a:p>
                  </a:txBody>
                  <a:tcPr/>
                </a:tc>
              </a:tr>
              <a:tr h="1130528">
                <a:tc>
                  <a:txBody>
                    <a:bodyPr/>
                    <a:lstStyle/>
                    <a:p>
                      <a:pPr algn="ctr" rtl="0"/>
                      <a:endParaRPr lang="en-US" dirty="0" smtClean="0"/>
                    </a:p>
                    <a:p>
                      <a:pPr algn="ctr" rtl="0"/>
                      <a:r>
                        <a:rPr lang="en-US" dirty="0" smtClean="0"/>
                        <a:t>25%</a:t>
                      </a:r>
                    </a:p>
                    <a:p>
                      <a:pPr algn="ctr" rtl="0"/>
                      <a:r>
                        <a:rPr lang="en-US" dirty="0" smtClean="0"/>
                        <a:t>50%</a:t>
                      </a:r>
                    </a:p>
                    <a:p>
                      <a:pPr algn="ctr" rtl="0"/>
                      <a:r>
                        <a:rPr lang="en-US" dirty="0" smtClean="0"/>
                        <a:t>25%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endParaRPr lang="en-US" dirty="0" smtClean="0"/>
                    </a:p>
                    <a:p>
                      <a:pPr algn="ctr" rtl="0"/>
                      <a:r>
                        <a:rPr lang="en-US" dirty="0" smtClean="0"/>
                        <a:t>15</a:t>
                      </a:r>
                    </a:p>
                    <a:p>
                      <a:pPr algn="ctr" rtl="0"/>
                      <a:r>
                        <a:rPr lang="en-US" dirty="0" smtClean="0"/>
                        <a:t>30</a:t>
                      </a:r>
                    </a:p>
                    <a:p>
                      <a:pPr algn="ctr" rtl="0"/>
                      <a:r>
                        <a:rPr lang="en-US" dirty="0" smtClean="0"/>
                        <a:t>15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endParaRPr lang="en-US" dirty="0" smtClean="0"/>
                    </a:p>
                    <a:p>
                      <a:pPr algn="ctr" rtl="0"/>
                      <a:r>
                        <a:rPr lang="en-US" dirty="0" smtClean="0"/>
                        <a:t>15%</a:t>
                      </a:r>
                    </a:p>
                    <a:p>
                      <a:pPr algn="ctr" rtl="0"/>
                      <a:r>
                        <a:rPr lang="en-US" dirty="0" smtClean="0"/>
                        <a:t>30%</a:t>
                      </a:r>
                    </a:p>
                    <a:p>
                      <a:pPr algn="ctr" rtl="0"/>
                      <a:r>
                        <a:rPr lang="en-US" dirty="0" smtClean="0"/>
                        <a:t>15%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endParaRPr lang="en-US" dirty="0" smtClean="0"/>
                    </a:p>
                    <a:p>
                      <a:pPr algn="ctr" rtl="0"/>
                      <a:r>
                        <a:rPr lang="en-US" dirty="0" smtClean="0"/>
                        <a:t>9</a:t>
                      </a:r>
                    </a:p>
                    <a:p>
                      <a:pPr algn="ctr" rtl="0"/>
                      <a:r>
                        <a:rPr lang="en-US" dirty="0" smtClean="0"/>
                        <a:t>18</a:t>
                      </a:r>
                    </a:p>
                    <a:p>
                      <a:pPr algn="ctr" rtl="0"/>
                      <a:r>
                        <a:rPr lang="en-US" dirty="0" smtClean="0"/>
                        <a:t>9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endParaRPr lang="en-US" dirty="0" smtClean="0"/>
                    </a:p>
                    <a:p>
                      <a:pPr algn="ctr" rtl="0"/>
                      <a:r>
                        <a:rPr lang="en-US" dirty="0" smtClean="0"/>
                        <a:t>10%</a:t>
                      </a:r>
                    </a:p>
                    <a:p>
                      <a:pPr algn="ctr" rtl="0"/>
                      <a:r>
                        <a:rPr lang="en-US" dirty="0" smtClean="0"/>
                        <a:t>20</a:t>
                      </a:r>
                    </a:p>
                    <a:p>
                      <a:pPr algn="ctr" rtl="0"/>
                      <a:r>
                        <a:rPr lang="en-US" dirty="0" smtClean="0"/>
                        <a:t>10%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endParaRPr lang="en-US" dirty="0" smtClean="0"/>
                    </a:p>
                    <a:p>
                      <a:pPr algn="ctr" rtl="0"/>
                      <a:r>
                        <a:rPr lang="en-US" dirty="0" smtClean="0"/>
                        <a:t>6</a:t>
                      </a:r>
                    </a:p>
                    <a:p>
                      <a:pPr algn="ctr" rtl="0"/>
                      <a:r>
                        <a:rPr lang="en-US" dirty="0" smtClean="0"/>
                        <a:t>12</a:t>
                      </a:r>
                    </a:p>
                    <a:p>
                      <a:pPr algn="ctr" rtl="0"/>
                      <a:r>
                        <a:rPr lang="en-US" dirty="0" smtClean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kern="1200" baseline="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Level of education 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kern="1200" baseline="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  Diploma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kern="1200" baseline="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  Master’s 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kern="1200" baseline="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  Doctoral</a:t>
                      </a:r>
                    </a:p>
                  </a:txBody>
                  <a:tcPr/>
                </a:tc>
              </a:tr>
              <a:tr h="1737360">
                <a:tc>
                  <a:txBody>
                    <a:bodyPr/>
                    <a:lstStyle/>
                    <a:p>
                      <a:pPr algn="ctr" rtl="0"/>
                      <a:endParaRPr lang="en-US" dirty="0" smtClean="0"/>
                    </a:p>
                    <a:p>
                      <a:pPr algn="ctr" rtl="0"/>
                      <a:r>
                        <a:rPr lang="en-US" dirty="0" smtClean="0"/>
                        <a:t>15%</a:t>
                      </a:r>
                    </a:p>
                    <a:p>
                      <a:pPr algn="ctr" rtl="0"/>
                      <a:r>
                        <a:rPr lang="en-US" dirty="0" smtClean="0"/>
                        <a:t>20%</a:t>
                      </a:r>
                    </a:p>
                    <a:p>
                      <a:pPr algn="ctr" rtl="0"/>
                      <a:r>
                        <a:rPr lang="en-US" dirty="0" smtClean="0"/>
                        <a:t>25%</a:t>
                      </a:r>
                    </a:p>
                    <a:p>
                      <a:pPr algn="ctr" rtl="0"/>
                      <a:r>
                        <a:rPr lang="en-US" dirty="0" smtClean="0"/>
                        <a:t>20%</a:t>
                      </a:r>
                    </a:p>
                    <a:p>
                      <a:pPr algn="ctr" rtl="0"/>
                      <a:r>
                        <a:rPr lang="en-US" dirty="0" smtClean="0"/>
                        <a:t>20%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endParaRPr lang="en-US" dirty="0" smtClean="0"/>
                    </a:p>
                    <a:p>
                      <a:pPr algn="ctr" rtl="0"/>
                      <a:r>
                        <a:rPr lang="en-US" dirty="0" smtClean="0"/>
                        <a:t>9</a:t>
                      </a:r>
                    </a:p>
                    <a:p>
                      <a:pPr algn="ctr" rtl="0"/>
                      <a:r>
                        <a:rPr lang="en-US" dirty="0" smtClean="0"/>
                        <a:t>12</a:t>
                      </a:r>
                    </a:p>
                    <a:p>
                      <a:pPr algn="ctr" rtl="0"/>
                      <a:r>
                        <a:rPr lang="en-US" dirty="0" smtClean="0"/>
                        <a:t>15</a:t>
                      </a:r>
                    </a:p>
                    <a:p>
                      <a:pPr algn="ctr" rtl="0"/>
                      <a:r>
                        <a:rPr lang="en-US" dirty="0" smtClean="0"/>
                        <a:t>12</a:t>
                      </a:r>
                    </a:p>
                    <a:p>
                      <a:pPr algn="ctr" rtl="0"/>
                      <a:r>
                        <a:rPr lang="en-US" dirty="0" smtClean="0"/>
                        <a:t>12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endParaRPr lang="en-US" dirty="0" smtClean="0"/>
                    </a:p>
                    <a:p>
                      <a:pPr algn="ctr" rtl="0"/>
                      <a:r>
                        <a:rPr lang="en-US" dirty="0" smtClean="0"/>
                        <a:t>10%</a:t>
                      </a:r>
                    </a:p>
                    <a:p>
                      <a:pPr algn="ctr" rtl="0"/>
                      <a:r>
                        <a:rPr lang="en-US" dirty="0" smtClean="0"/>
                        <a:t>15%</a:t>
                      </a:r>
                    </a:p>
                    <a:p>
                      <a:pPr algn="ctr" rtl="0"/>
                      <a:r>
                        <a:rPr lang="en-US" dirty="0" smtClean="0"/>
                        <a:t>15%</a:t>
                      </a:r>
                    </a:p>
                    <a:p>
                      <a:pPr algn="ctr" rtl="0"/>
                      <a:r>
                        <a:rPr lang="en-US" dirty="0" smtClean="0"/>
                        <a:t>105</a:t>
                      </a:r>
                    </a:p>
                    <a:p>
                      <a:pPr algn="ctr" rtl="0"/>
                      <a:r>
                        <a:rPr lang="en-US" dirty="0" smtClean="0"/>
                        <a:t>10%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endParaRPr lang="en-US" dirty="0" smtClean="0"/>
                    </a:p>
                    <a:p>
                      <a:pPr algn="ctr" rtl="0"/>
                      <a:r>
                        <a:rPr lang="en-US" dirty="0" smtClean="0"/>
                        <a:t>6</a:t>
                      </a:r>
                    </a:p>
                    <a:p>
                      <a:pPr algn="ctr" rtl="0"/>
                      <a:r>
                        <a:rPr lang="en-US" dirty="0" smtClean="0"/>
                        <a:t>9</a:t>
                      </a:r>
                    </a:p>
                    <a:p>
                      <a:pPr algn="ctr" rtl="0"/>
                      <a:r>
                        <a:rPr lang="en-US" dirty="0" smtClean="0"/>
                        <a:t>9</a:t>
                      </a:r>
                    </a:p>
                    <a:p>
                      <a:pPr algn="ctr" rtl="0"/>
                      <a:r>
                        <a:rPr lang="en-US" dirty="0" smtClean="0"/>
                        <a:t>6</a:t>
                      </a:r>
                    </a:p>
                    <a:p>
                      <a:pPr algn="ctr" rtl="0"/>
                      <a:r>
                        <a:rPr lang="en-US" dirty="0" smtClean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endParaRPr lang="en-US" dirty="0" smtClean="0"/>
                    </a:p>
                    <a:p>
                      <a:pPr algn="ctr" rtl="0"/>
                      <a:r>
                        <a:rPr lang="en-US" dirty="0" smtClean="0"/>
                        <a:t>5%</a:t>
                      </a:r>
                    </a:p>
                    <a:p>
                      <a:pPr algn="ctr" rtl="0"/>
                      <a:r>
                        <a:rPr lang="en-US" dirty="0" smtClean="0"/>
                        <a:t>5%</a:t>
                      </a:r>
                    </a:p>
                    <a:p>
                      <a:pPr algn="ctr" rtl="0"/>
                      <a:r>
                        <a:rPr lang="en-US" dirty="0" smtClean="0"/>
                        <a:t>10%</a:t>
                      </a:r>
                    </a:p>
                    <a:p>
                      <a:pPr algn="ctr" rtl="0"/>
                      <a:r>
                        <a:rPr lang="en-US" dirty="0" smtClean="0"/>
                        <a:t>10%</a:t>
                      </a:r>
                    </a:p>
                    <a:p>
                      <a:pPr algn="ctr" rtl="0"/>
                      <a:r>
                        <a:rPr lang="en-US" dirty="0" smtClean="0"/>
                        <a:t>10%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endParaRPr lang="en-US" dirty="0" smtClean="0"/>
                    </a:p>
                    <a:p>
                      <a:pPr algn="ctr" rtl="0"/>
                      <a:r>
                        <a:rPr lang="en-US" dirty="0" smtClean="0"/>
                        <a:t>3</a:t>
                      </a:r>
                    </a:p>
                    <a:p>
                      <a:pPr algn="ctr" rtl="0"/>
                      <a:r>
                        <a:rPr lang="en-US" dirty="0" smtClean="0"/>
                        <a:t>3</a:t>
                      </a:r>
                    </a:p>
                    <a:p>
                      <a:pPr algn="ctr" rtl="0"/>
                      <a:r>
                        <a:rPr lang="en-US" dirty="0" smtClean="0"/>
                        <a:t>6</a:t>
                      </a:r>
                    </a:p>
                    <a:p>
                      <a:pPr algn="ctr" rtl="0"/>
                      <a:r>
                        <a:rPr lang="en-US" dirty="0" smtClean="0"/>
                        <a:t>6</a:t>
                      </a:r>
                    </a:p>
                    <a:p>
                      <a:pPr algn="ctr" rtl="0"/>
                      <a:r>
                        <a:rPr lang="en-US" dirty="0" smtClean="0"/>
                        <a:t>6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rtl="0"/>
                      <a:r>
                        <a:rPr lang="en-US" sz="1800" b="0" kern="1200" baseline="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Years of experience </a:t>
                      </a:r>
                    </a:p>
                    <a:p>
                      <a:pPr algn="just" rtl="0">
                        <a:buFont typeface="Wingdings" pitchFamily="2" charset="2"/>
                        <a:buNone/>
                      </a:pPr>
                      <a:r>
                        <a:rPr lang="en-US" sz="1800" b="0" kern="1200" baseline="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       1-3</a:t>
                      </a:r>
                    </a:p>
                    <a:p>
                      <a:pPr algn="just" rtl="0">
                        <a:buFont typeface="Wingdings" pitchFamily="2" charset="2"/>
                        <a:buNone/>
                      </a:pPr>
                      <a:r>
                        <a:rPr lang="en-US" sz="1800" b="0" kern="1200" baseline="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       3-5</a:t>
                      </a:r>
                    </a:p>
                    <a:p>
                      <a:pPr algn="just" rtl="0">
                        <a:buFont typeface="Wingdings" pitchFamily="2" charset="2"/>
                        <a:buNone/>
                      </a:pPr>
                      <a:r>
                        <a:rPr lang="en-US" sz="1800" b="0" kern="1200" baseline="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      5-7</a:t>
                      </a:r>
                    </a:p>
                    <a:p>
                      <a:pPr algn="just" rtl="0">
                        <a:buFont typeface="Wingdings" pitchFamily="2" charset="2"/>
                        <a:buNone/>
                      </a:pPr>
                      <a:r>
                        <a:rPr lang="en-US" sz="1800" b="0" kern="1200" baseline="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      7-10</a:t>
                      </a:r>
                    </a:p>
                    <a:p>
                      <a:pPr algn="just" rtl="0">
                        <a:buFont typeface="Wingdings" pitchFamily="2" charset="2"/>
                        <a:buNone/>
                      </a:pPr>
                      <a:r>
                        <a:rPr lang="en-US" sz="1800" b="0" kern="1200" baseline="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      &gt;10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0"/>
                      <a:endParaRPr lang="en-US" dirty="0" smtClean="0"/>
                    </a:p>
                    <a:p>
                      <a:pPr algn="ctr" rtl="0"/>
                      <a:r>
                        <a:rPr lang="en-US" dirty="0" smtClean="0"/>
                        <a:t>55%</a:t>
                      </a:r>
                    </a:p>
                    <a:p>
                      <a:pPr algn="ctr" rtl="0"/>
                      <a:r>
                        <a:rPr lang="en-US" dirty="0" smtClean="0"/>
                        <a:t>45%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endParaRPr lang="en-US" dirty="0" smtClean="0"/>
                    </a:p>
                    <a:p>
                      <a:pPr algn="ctr" rtl="0"/>
                      <a:r>
                        <a:rPr lang="en-US" dirty="0" smtClean="0"/>
                        <a:t>33</a:t>
                      </a:r>
                    </a:p>
                    <a:p>
                      <a:pPr algn="ctr" rtl="0"/>
                      <a:r>
                        <a:rPr lang="en-US" dirty="0" smtClean="0"/>
                        <a:t>27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endParaRPr lang="en-US" dirty="0" smtClean="0"/>
                    </a:p>
                    <a:p>
                      <a:pPr algn="ctr" rtl="0"/>
                      <a:r>
                        <a:rPr lang="en-US" dirty="0" smtClean="0"/>
                        <a:t>40%</a:t>
                      </a:r>
                    </a:p>
                    <a:p>
                      <a:pPr algn="ctr" rtl="0"/>
                      <a:r>
                        <a:rPr lang="en-US" dirty="0" smtClean="0"/>
                        <a:t>20%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endParaRPr lang="en-US" dirty="0" smtClean="0"/>
                    </a:p>
                    <a:p>
                      <a:pPr algn="ctr" rtl="0"/>
                      <a:r>
                        <a:rPr lang="en-US" dirty="0" smtClean="0"/>
                        <a:t>24</a:t>
                      </a:r>
                    </a:p>
                    <a:p>
                      <a:pPr algn="ctr" rtl="0"/>
                      <a:r>
                        <a:rPr lang="en-US" dirty="0" smtClean="0"/>
                        <a:t>12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endParaRPr lang="en-US" dirty="0" smtClean="0"/>
                    </a:p>
                    <a:p>
                      <a:pPr algn="ctr" rtl="0"/>
                      <a:r>
                        <a:rPr lang="en-US" dirty="0" smtClean="0"/>
                        <a:t>15%</a:t>
                      </a:r>
                    </a:p>
                    <a:p>
                      <a:pPr algn="ctr" rtl="0"/>
                      <a:r>
                        <a:rPr lang="en-US" dirty="0" smtClean="0"/>
                        <a:t>25%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endParaRPr lang="en-US" dirty="0" smtClean="0"/>
                    </a:p>
                    <a:p>
                      <a:pPr algn="ctr" rtl="0"/>
                      <a:r>
                        <a:rPr lang="en-US" dirty="0" smtClean="0"/>
                        <a:t>9</a:t>
                      </a:r>
                    </a:p>
                    <a:p>
                      <a:pPr algn="ctr" rtl="0"/>
                      <a:r>
                        <a:rPr lang="en-US" dirty="0" smtClean="0"/>
                        <a:t>15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kern="1200" baseline="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Salary satisfaction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kern="1200" baseline="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     Satisfied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kern="1200" baseline="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     Unsatisfied  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795490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ine 2"/>
          <p:cNvSpPr>
            <a:spLocks noChangeShapeType="1"/>
          </p:cNvSpPr>
          <p:nvPr/>
        </p:nvSpPr>
        <p:spPr bwMode="auto">
          <a:xfrm>
            <a:off x="1524000" y="980728"/>
            <a:ext cx="9144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1524000" y="188641"/>
            <a:ext cx="889248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3600" b="1" dirty="0">
                <a:solidFill>
                  <a:srgbClr val="C00000"/>
                </a:solidFill>
              </a:rPr>
              <a:t>Descriptive statistics: </a:t>
            </a:r>
            <a:r>
              <a:rPr lang="en-US" sz="3200" b="1" dirty="0">
                <a:solidFill>
                  <a:srgbClr val="C00000"/>
                </a:solidFill>
              </a:rPr>
              <a:t>Central tendency   </a:t>
            </a:r>
            <a:endParaRPr lang="en-GB" sz="3200" dirty="0"/>
          </a:p>
        </p:txBody>
      </p:sp>
      <p:sp>
        <p:nvSpPr>
          <p:cNvPr id="6" name="Rectangle 5"/>
          <p:cNvSpPr/>
          <p:nvPr/>
        </p:nvSpPr>
        <p:spPr>
          <a:xfrm>
            <a:off x="341194" y="1097449"/>
            <a:ext cx="1007528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0"/>
            <a:r>
              <a:rPr lang="en-US" sz="2400" dirty="0"/>
              <a:t>Ways enabling the researcher to determine the typical or average score around which the measurements in the data are distributed.</a:t>
            </a:r>
            <a:endParaRPr lang="ar-SA" sz="2400" dirty="0"/>
          </a:p>
        </p:txBody>
      </p:sp>
      <p:graphicFrame>
        <p:nvGraphicFramePr>
          <p:cNvPr id="10" name="Diagram 9"/>
          <p:cNvGraphicFramePr/>
          <p:nvPr>
            <p:extLst>
              <p:ext uri="{D42A27DB-BD31-4B8C-83A1-F6EECF244321}">
                <p14:modId xmlns:p14="http://schemas.microsoft.com/office/powerpoint/2010/main" xmlns="" val="2432560112"/>
              </p:ext>
            </p:extLst>
          </p:nvPr>
        </p:nvGraphicFramePr>
        <p:xfrm>
          <a:off x="846161" y="2060848"/>
          <a:ext cx="9066263" cy="41764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1876004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ine 2"/>
          <p:cNvSpPr>
            <a:spLocks noChangeShapeType="1"/>
          </p:cNvSpPr>
          <p:nvPr/>
        </p:nvSpPr>
        <p:spPr bwMode="auto">
          <a:xfrm>
            <a:off x="1524000" y="980728"/>
            <a:ext cx="9144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1524000" y="188641"/>
            <a:ext cx="889248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3600" b="1" dirty="0">
                <a:solidFill>
                  <a:srgbClr val="C00000"/>
                </a:solidFill>
              </a:rPr>
              <a:t>Descriptive Statistics: Central tendency </a:t>
            </a:r>
            <a:endParaRPr lang="en-GB" sz="2800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743624151"/>
              </p:ext>
            </p:extLst>
          </p:nvPr>
        </p:nvGraphicFramePr>
        <p:xfrm>
          <a:off x="423081" y="1196752"/>
          <a:ext cx="11382232" cy="3434543"/>
        </p:xfrm>
        <a:graphic>
          <a:graphicData uri="http://schemas.openxmlformats.org/drawingml/2006/table">
            <a:tbl>
              <a:tblPr rtl="1" firstRow="1" bandRow="1">
                <a:tableStyleId>{7E9639D4-E3E2-4D34-9284-5A2195B3D0D7}</a:tableStyleId>
              </a:tblPr>
              <a:tblGrid>
                <a:gridCol w="11382232"/>
              </a:tblGrid>
              <a:tr h="347409"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/>
                        <a:t>EXER</a:t>
                      </a:r>
                      <a:r>
                        <a:rPr lang="en-US" sz="1800" dirty="0" smtClean="0"/>
                        <a:t>E</a:t>
                      </a:r>
                      <a:r>
                        <a:rPr lang="en-US" dirty="0" smtClean="0"/>
                        <a:t>ICSES 2-1</a:t>
                      </a:r>
                      <a:endParaRPr lang="ar-SA" dirty="0"/>
                    </a:p>
                  </a:txBody>
                  <a:tcPr/>
                </a:tc>
              </a:tr>
              <a:tr h="3068783">
                <a:tc>
                  <a:txBody>
                    <a:bodyPr/>
                    <a:lstStyle/>
                    <a:p>
                      <a:pPr algn="just" rtl="0"/>
                      <a:r>
                        <a:rPr lang="en-US" sz="20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Consider the following seven  hand grip strength of right hand in </a:t>
                      </a:r>
                      <a:r>
                        <a:rPr lang="en-US" sz="2000" b="1" u="sng" kern="1200" baseline="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Pounds</a:t>
                      </a:r>
                      <a:r>
                        <a:rPr lang="en-US" sz="20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selected randomly from the </a:t>
                      </a:r>
                      <a:r>
                        <a:rPr lang="en-US" sz="2000" b="1" u="sng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Mathiowetz</a:t>
                      </a:r>
                      <a:r>
                        <a:rPr lang="en-US" sz="20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(1985) study of normative values of hand grip strength;</a:t>
                      </a:r>
                    </a:p>
                    <a:p>
                      <a:pPr algn="just" rtl="0"/>
                      <a:endParaRPr lang="en-US" sz="1800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 rtl="0"/>
                      <a:r>
                        <a:rPr lang="en-US" sz="18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                                  </a:t>
                      </a:r>
                      <a:r>
                        <a:rPr lang="en-US" sz="28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121. 120, 121, 118, 116, 112, 111, </a:t>
                      </a:r>
                      <a:endParaRPr lang="en-US" sz="1800" b="1" u="sng" kern="1200" baseline="0" dirty="0" smtClean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 rtl="0"/>
                      <a:r>
                        <a:rPr lang="en-US" sz="2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Calculate the following </a:t>
                      </a:r>
                    </a:p>
                    <a:p>
                      <a:pPr algn="just" rtl="0">
                        <a:buFont typeface="Wingdings" pitchFamily="2" charset="2"/>
                        <a:buChar char="q"/>
                      </a:pPr>
                      <a:r>
                        <a:rPr lang="en-US" sz="2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Mean </a:t>
                      </a:r>
                    </a:p>
                    <a:p>
                      <a:pPr algn="just" rtl="0">
                        <a:buFont typeface="Wingdings" pitchFamily="2" charset="2"/>
                        <a:buChar char="q"/>
                      </a:pPr>
                      <a:r>
                        <a:rPr lang="en-US" sz="2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Median</a:t>
                      </a:r>
                    </a:p>
                    <a:p>
                      <a:pPr algn="just" rtl="0">
                        <a:buFont typeface="Wingdings" pitchFamily="2" charset="2"/>
                        <a:buChar char="q"/>
                      </a:pPr>
                      <a:r>
                        <a:rPr lang="en-US" sz="2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Mode </a:t>
                      </a:r>
                    </a:p>
                    <a:p>
                      <a:pPr algn="just" rtl="0">
                        <a:buFont typeface="Wingdings" pitchFamily="2" charset="2"/>
                        <a:buChar char="q"/>
                      </a:pPr>
                      <a:r>
                        <a:rPr lang="en-US" sz="2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Midrange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Rectangle 4"/>
          <p:cNvSpPr txBox="1">
            <a:spLocks noChangeArrowheads="1"/>
          </p:cNvSpPr>
          <p:nvPr/>
        </p:nvSpPr>
        <p:spPr>
          <a:xfrm>
            <a:off x="486771" y="4909461"/>
            <a:ext cx="4114800" cy="720080"/>
          </a:xfrm>
          <a:prstGeom prst="rect">
            <a:avLst/>
          </a:prstGeom>
        </p:spPr>
        <p:txBody>
          <a:bodyPr>
            <a:normAutofit fontScale="775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sz="3200" b="1" smtClean="0"/>
              <a:t>MEAN     = 819/7 = 117</a:t>
            </a:r>
            <a:endParaRPr lang="en-US" sz="3200" dirty="0"/>
          </a:p>
        </p:txBody>
      </p:sp>
      <p:sp>
        <p:nvSpPr>
          <p:cNvPr id="6" name="Rectangle 5"/>
          <p:cNvSpPr/>
          <p:nvPr/>
        </p:nvSpPr>
        <p:spPr>
          <a:xfrm>
            <a:off x="486770" y="5435222"/>
            <a:ext cx="1118206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0"/>
            <a:r>
              <a:rPr lang="en-US" sz="2000" dirty="0"/>
              <a:t>Pleases, draw  a conclusion about mean, if replaced  </a:t>
            </a:r>
            <a:r>
              <a:rPr lang="en-US" sz="2000" b="1" dirty="0">
                <a:solidFill>
                  <a:srgbClr val="FF0000"/>
                </a:solidFill>
              </a:rPr>
              <a:t>121</a:t>
            </a:r>
            <a:r>
              <a:rPr lang="en-US" sz="2000" b="1" dirty="0">
                <a:solidFill>
                  <a:schemeClr val="tx2"/>
                </a:solidFill>
              </a:rPr>
              <a:t> </a:t>
            </a:r>
            <a:r>
              <a:rPr lang="en-US" sz="2000" dirty="0"/>
              <a:t>hand grip strength by </a:t>
            </a:r>
            <a:r>
              <a:rPr lang="en-US" sz="2000" b="1" u="sng" dirty="0">
                <a:solidFill>
                  <a:srgbClr val="FF0000"/>
                </a:solidFill>
              </a:rPr>
              <a:t>185Ibs</a:t>
            </a:r>
          </a:p>
        </p:txBody>
      </p:sp>
      <p:sp>
        <p:nvSpPr>
          <p:cNvPr id="8" name="Rectangle 7"/>
          <p:cNvSpPr/>
          <p:nvPr/>
        </p:nvSpPr>
        <p:spPr>
          <a:xfrm>
            <a:off x="486770" y="6130260"/>
            <a:ext cx="36856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rtl="0">
              <a:buFont typeface="Arial" pitchFamily="34" charset="0"/>
              <a:buChar char="•"/>
            </a:pPr>
            <a:r>
              <a:rPr lang="en-US" sz="2400" b="1" dirty="0"/>
              <a:t>MEAN   = 883/7 = 126.2</a:t>
            </a:r>
          </a:p>
        </p:txBody>
      </p:sp>
    </p:spTree>
    <p:extLst>
      <p:ext uri="{BB962C8B-B14F-4D97-AF65-F5344CB8AC3E}">
        <p14:creationId xmlns:p14="http://schemas.microsoft.com/office/powerpoint/2010/main" xmlns="" val="3934572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ine 2"/>
          <p:cNvSpPr>
            <a:spLocks noChangeShapeType="1"/>
          </p:cNvSpPr>
          <p:nvPr/>
        </p:nvSpPr>
        <p:spPr bwMode="auto">
          <a:xfrm>
            <a:off x="1524000" y="908720"/>
            <a:ext cx="9144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1023582" y="188640"/>
            <a:ext cx="939289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 rtl="0"/>
            <a:r>
              <a:rPr lang="en-GB" sz="3200" b="1" dirty="0">
                <a:solidFill>
                  <a:srgbClr val="C00000"/>
                </a:solidFill>
              </a:rPr>
              <a:t>Descriptive statistics: MEASURES OF DISPERSION</a:t>
            </a:r>
          </a:p>
        </p:txBody>
      </p:sp>
      <p:sp>
        <p:nvSpPr>
          <p:cNvPr id="8" name="Rectangle 7"/>
          <p:cNvSpPr/>
          <p:nvPr/>
        </p:nvSpPr>
        <p:spPr>
          <a:xfrm>
            <a:off x="491319" y="1124744"/>
            <a:ext cx="1135493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0"/>
            <a:r>
              <a:rPr lang="en-US" sz="2400" dirty="0"/>
              <a:t>Ways enabling the researcher to indicate how spread out a group of scores (</a:t>
            </a:r>
            <a:r>
              <a:rPr lang="en-US" altLang="zh-CN" sz="2400" b="1" dirty="0">
                <a:solidFill>
                  <a:schemeClr val="folHlink"/>
                </a:solidFill>
              </a:rPr>
              <a:t>Homogeneity and Variation)</a:t>
            </a:r>
            <a:r>
              <a:rPr lang="en-US" sz="2400" dirty="0">
                <a:latin typeface="Tahoma" pitchFamily="34" charset="0"/>
              </a:rPr>
              <a:t> “</a:t>
            </a:r>
            <a:r>
              <a:rPr lang="en-US" sz="2400" dirty="0"/>
              <a:t>data spread” or how far away the measurements are from the center.</a:t>
            </a:r>
            <a:endParaRPr lang="ar-SA" sz="2400" dirty="0"/>
          </a:p>
        </p:txBody>
      </p:sp>
      <p:graphicFrame>
        <p:nvGraphicFramePr>
          <p:cNvPr id="11" name="Diagram 10"/>
          <p:cNvGraphicFramePr/>
          <p:nvPr/>
        </p:nvGraphicFramePr>
        <p:xfrm>
          <a:off x="2027040" y="2420888"/>
          <a:ext cx="8640960" cy="10081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2" name="Rectangle 11"/>
          <p:cNvSpPr/>
          <p:nvPr/>
        </p:nvSpPr>
        <p:spPr>
          <a:xfrm>
            <a:off x="832513" y="4077073"/>
            <a:ext cx="2815215" cy="1354217"/>
          </a:xfrm>
          <a:prstGeom prst="rect">
            <a:avLst/>
          </a:prstGeom>
          <a:ln w="41275" cap="rnd" cmpd="thickThin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algn="just" rtl="0"/>
            <a:r>
              <a:rPr lang="en-US" dirty="0"/>
              <a:t>The difference between the highest &amp; lowest </a:t>
            </a:r>
            <a:r>
              <a:rPr lang="en-US" dirty="0" smtClean="0"/>
              <a:t>score </a:t>
            </a:r>
            <a:r>
              <a:rPr lang="en-US" dirty="0"/>
              <a:t>in a distribution</a:t>
            </a:r>
            <a:r>
              <a:rPr lang="en-US" sz="2800" dirty="0"/>
              <a:t> </a:t>
            </a:r>
          </a:p>
        </p:txBody>
      </p:sp>
      <p:sp>
        <p:nvSpPr>
          <p:cNvPr id="14" name="Rectangle 13"/>
          <p:cNvSpPr/>
          <p:nvPr/>
        </p:nvSpPr>
        <p:spPr>
          <a:xfrm>
            <a:off x="3863752" y="4077073"/>
            <a:ext cx="2088232" cy="2462213"/>
          </a:xfrm>
          <a:prstGeom prst="rect">
            <a:avLst/>
          </a:prstGeom>
          <a:ln w="41275" cap="rnd" cmpd="thickThin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indent="-400050" algn="just">
              <a:spcBef>
                <a:spcPct val="20000"/>
              </a:spcBef>
              <a:buClr>
                <a:schemeClr val="accent2"/>
              </a:buClr>
              <a:buSzPct val="80000"/>
              <a:defRPr/>
            </a:pPr>
            <a:r>
              <a:rPr lang="en-US" dirty="0"/>
              <a:t>A summary statistic indicating the degree of variability among participants for a given variable</a:t>
            </a:r>
            <a:r>
              <a:rPr lang="en-US" sz="2800" dirty="0"/>
              <a:t> </a:t>
            </a:r>
          </a:p>
        </p:txBody>
      </p:sp>
      <p:sp>
        <p:nvSpPr>
          <p:cNvPr id="15" name="Down Arrow 14"/>
          <p:cNvSpPr/>
          <p:nvPr/>
        </p:nvSpPr>
        <p:spPr>
          <a:xfrm>
            <a:off x="2711624" y="3501008"/>
            <a:ext cx="216024" cy="504056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6" name="Down Arrow 15"/>
          <p:cNvSpPr/>
          <p:nvPr/>
        </p:nvSpPr>
        <p:spPr>
          <a:xfrm>
            <a:off x="4799856" y="3501008"/>
            <a:ext cx="216024" cy="504056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7" name="Rectangle 16"/>
          <p:cNvSpPr/>
          <p:nvPr/>
        </p:nvSpPr>
        <p:spPr>
          <a:xfrm>
            <a:off x="6096000" y="4077074"/>
            <a:ext cx="2232248" cy="2086725"/>
          </a:xfrm>
          <a:prstGeom prst="rect">
            <a:avLst/>
          </a:prstGeom>
          <a:ln w="41275" cap="rnd" cmpd="thickThin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indent="-400050" algn="just">
              <a:spcBef>
                <a:spcPct val="20000"/>
              </a:spcBef>
              <a:buClr>
                <a:schemeClr val="accent2"/>
              </a:buClr>
              <a:buSzPct val="80000"/>
              <a:defRPr/>
            </a:pPr>
            <a:r>
              <a:rPr lang="en-US" dirty="0"/>
              <a:t>the square root of variance providing an index of variability in the distribution of scores </a:t>
            </a:r>
          </a:p>
          <a:p>
            <a:pPr indent="-400050" algn="just">
              <a:spcBef>
                <a:spcPct val="20000"/>
              </a:spcBef>
              <a:buClr>
                <a:schemeClr val="accent2"/>
              </a:buClr>
              <a:buSzPct val="80000"/>
              <a:defRPr/>
            </a:pPr>
            <a:endParaRPr lang="en-US" dirty="0"/>
          </a:p>
        </p:txBody>
      </p:sp>
      <p:sp>
        <p:nvSpPr>
          <p:cNvPr id="19" name="Down Arrow 18"/>
          <p:cNvSpPr/>
          <p:nvPr/>
        </p:nvSpPr>
        <p:spPr>
          <a:xfrm>
            <a:off x="6888088" y="3429000"/>
            <a:ext cx="216024" cy="504056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0" name="Rectangle 19"/>
          <p:cNvSpPr/>
          <p:nvPr/>
        </p:nvSpPr>
        <p:spPr>
          <a:xfrm>
            <a:off x="8544271" y="4077073"/>
            <a:ext cx="2619597" cy="1834348"/>
          </a:xfrm>
          <a:prstGeom prst="rect">
            <a:avLst/>
          </a:prstGeom>
          <a:ln w="41275" cap="rnd" cmpd="thickThin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indent="-400050" algn="just">
              <a:spcBef>
                <a:spcPct val="20000"/>
              </a:spcBef>
              <a:buClr>
                <a:schemeClr val="accent2"/>
              </a:buClr>
              <a:buSzPct val="80000"/>
              <a:defRPr/>
            </a:pPr>
            <a:r>
              <a:rPr lang="en-US" dirty="0"/>
              <a:t>The ratio of the SD to the </a:t>
            </a:r>
            <a:r>
              <a:rPr lang="en-US" dirty="0">
                <a:hlinkClick r:id="rId7" action="ppaction://hlinkfile" tooltip="Mean"/>
              </a:rPr>
              <a:t>mean</a:t>
            </a:r>
            <a:r>
              <a:rPr lang="en-US" sz="2800" dirty="0"/>
              <a:t> </a:t>
            </a:r>
          </a:p>
          <a:p>
            <a:pPr indent="-400050" algn="just">
              <a:spcBef>
                <a:spcPct val="20000"/>
              </a:spcBef>
              <a:buClr>
                <a:schemeClr val="accent2"/>
              </a:buClr>
              <a:buSzPct val="80000"/>
              <a:defRPr/>
            </a:pPr>
            <a:endParaRPr lang="en-US" sz="2800" dirty="0"/>
          </a:p>
          <a:p>
            <a:pPr indent="-400050" algn="just">
              <a:spcBef>
                <a:spcPct val="20000"/>
              </a:spcBef>
              <a:buClr>
                <a:schemeClr val="accent2"/>
              </a:buClr>
              <a:buSzPct val="80000"/>
              <a:defRPr/>
            </a:pPr>
            <a:endParaRPr lang="en-US" sz="2800" dirty="0"/>
          </a:p>
        </p:txBody>
      </p:sp>
      <p:sp>
        <p:nvSpPr>
          <p:cNvPr id="21" name="Down Arrow 20"/>
          <p:cNvSpPr/>
          <p:nvPr/>
        </p:nvSpPr>
        <p:spPr>
          <a:xfrm>
            <a:off x="9336360" y="3429000"/>
            <a:ext cx="216024" cy="504056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1679845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ine 2"/>
          <p:cNvSpPr>
            <a:spLocks noChangeShapeType="1"/>
          </p:cNvSpPr>
          <p:nvPr/>
        </p:nvSpPr>
        <p:spPr bwMode="auto">
          <a:xfrm>
            <a:off x="1524000" y="980728"/>
            <a:ext cx="9144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1524000" y="188640"/>
            <a:ext cx="1002200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3200" b="1" dirty="0">
                <a:solidFill>
                  <a:srgbClr val="C00000"/>
                </a:solidFill>
              </a:rPr>
              <a:t>Descriptive Statistics: </a:t>
            </a:r>
            <a:r>
              <a:rPr lang="en-GB" sz="3200" b="1" dirty="0">
                <a:solidFill>
                  <a:srgbClr val="C00000"/>
                </a:solidFill>
              </a:rPr>
              <a:t>MEASURES OF DISPERSION</a:t>
            </a:r>
            <a:endParaRPr lang="en-GB" sz="2400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497039542"/>
              </p:ext>
            </p:extLst>
          </p:nvPr>
        </p:nvGraphicFramePr>
        <p:xfrm>
          <a:off x="805218" y="1196752"/>
          <a:ext cx="10413242" cy="4053840"/>
        </p:xfrm>
        <a:graphic>
          <a:graphicData uri="http://schemas.openxmlformats.org/drawingml/2006/table">
            <a:tbl>
              <a:tblPr rtl="1" firstRow="1" bandRow="1">
                <a:tableStyleId>{7E9639D4-E3E2-4D34-9284-5A2195B3D0D7}</a:tableStyleId>
              </a:tblPr>
              <a:tblGrid>
                <a:gridCol w="10413242"/>
              </a:tblGrid>
              <a:tr h="344233"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/>
                        <a:t>EXER</a:t>
                      </a:r>
                      <a:r>
                        <a:rPr lang="en-US" sz="1800" dirty="0" smtClean="0"/>
                        <a:t>E</a:t>
                      </a:r>
                      <a:r>
                        <a:rPr lang="en-US" dirty="0" smtClean="0"/>
                        <a:t>ICSES 3-1</a:t>
                      </a:r>
                    </a:p>
                    <a:p>
                      <a:pPr algn="ctr" rtl="0"/>
                      <a:endParaRPr lang="ar-SA" dirty="0"/>
                    </a:p>
                  </a:txBody>
                  <a:tcPr/>
                </a:tc>
              </a:tr>
              <a:tr h="3184159">
                <a:tc>
                  <a:txBody>
                    <a:bodyPr/>
                    <a:lstStyle/>
                    <a:p>
                      <a:pPr algn="just" rtl="0"/>
                      <a:r>
                        <a:rPr lang="en-US" sz="24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Consider the following seven  hand grip strength of right hand in </a:t>
                      </a:r>
                      <a:r>
                        <a:rPr lang="en-US" sz="2400" b="1" u="sng" kern="1200" baseline="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Pounds</a:t>
                      </a:r>
                      <a:r>
                        <a:rPr lang="en-US" sz="24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selected randomly from the </a:t>
                      </a:r>
                      <a:r>
                        <a:rPr lang="en-US" sz="2400" b="1" u="sng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Mathiowetz</a:t>
                      </a:r>
                      <a:r>
                        <a:rPr lang="en-US" sz="24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(1985) study of normative values of hand grip strength;</a:t>
                      </a:r>
                    </a:p>
                    <a:p>
                      <a:pPr algn="just" rtl="0"/>
                      <a:endParaRPr lang="en-US" sz="1800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 rtl="0"/>
                      <a:r>
                        <a:rPr lang="en-US" sz="18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                                  </a:t>
                      </a:r>
                      <a:r>
                        <a:rPr lang="en-US" sz="28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121. 120, 121, 118, 116, 112, 111</a:t>
                      </a:r>
                      <a:endParaRPr lang="en-US" sz="1800" b="1" u="sng" kern="1200" baseline="0" dirty="0" smtClean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 rtl="0"/>
                      <a:r>
                        <a:rPr lang="en-US" sz="2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Calculate the following </a:t>
                      </a:r>
                    </a:p>
                    <a:p>
                      <a:pPr algn="just" rtl="0">
                        <a:buFont typeface="Wingdings" pitchFamily="2" charset="2"/>
                        <a:buChar char="q"/>
                      </a:pPr>
                      <a:r>
                        <a:rPr lang="en-US" sz="2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Range </a:t>
                      </a:r>
                    </a:p>
                    <a:p>
                      <a:pPr algn="just" rtl="0">
                        <a:buFont typeface="Wingdings" pitchFamily="2" charset="2"/>
                        <a:buChar char="q"/>
                      </a:pPr>
                      <a:r>
                        <a:rPr lang="en-US" sz="2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Variance </a:t>
                      </a:r>
                    </a:p>
                    <a:p>
                      <a:pPr algn="just" rtl="0">
                        <a:buFont typeface="Wingdings" pitchFamily="2" charset="2"/>
                        <a:buChar char="q"/>
                      </a:pPr>
                      <a:r>
                        <a:rPr lang="en-US" sz="2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Standard deviation </a:t>
                      </a:r>
                    </a:p>
                    <a:p>
                      <a:pPr algn="just" rtl="0">
                        <a:buFont typeface="Wingdings" pitchFamily="2" charset="2"/>
                        <a:buChar char="q"/>
                      </a:pPr>
                      <a:r>
                        <a:rPr lang="en-US" sz="2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Coefficient of variance 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Rectangle 4"/>
          <p:cNvSpPr txBox="1">
            <a:spLocks noChangeArrowheads="1"/>
          </p:cNvSpPr>
          <p:nvPr/>
        </p:nvSpPr>
        <p:spPr>
          <a:xfrm>
            <a:off x="7927140" y="4854870"/>
            <a:ext cx="4536504" cy="216024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b="1" dirty="0" smtClean="0"/>
              <a:t>MEAN     = 819/7 = 117</a:t>
            </a:r>
          </a:p>
          <a:p>
            <a:pPr algn="just"/>
            <a:r>
              <a:rPr lang="en-US" b="1" dirty="0" smtClean="0"/>
              <a:t>Variance (S) = 104/6= 17.4</a:t>
            </a:r>
          </a:p>
          <a:p>
            <a:pPr algn="just"/>
            <a:r>
              <a:rPr lang="en-US" b="1" dirty="0" smtClean="0">
                <a:solidFill>
                  <a:srgbClr val="FF0000"/>
                </a:solidFill>
              </a:rPr>
              <a:t>SD=4.17                    =</a:t>
            </a:r>
          </a:p>
          <a:p>
            <a:pPr algn="just"/>
            <a:r>
              <a:rPr lang="en-US" b="1" dirty="0" smtClean="0">
                <a:solidFill>
                  <a:srgbClr val="FF0000"/>
                </a:solidFill>
              </a:rPr>
              <a:t>CV  =             =               =3.56</a:t>
            </a:r>
            <a:endParaRPr lang="en-US" sz="3200" dirty="0" smtClean="0">
              <a:solidFill>
                <a:srgbClr val="FF0000"/>
              </a:solidFill>
            </a:endParaRPr>
          </a:p>
          <a:p>
            <a:pPr algn="just"/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xmlns="" val="559252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1703512" y="260648"/>
            <a:ext cx="8712968" cy="782960"/>
          </a:xfrm>
        </p:spPr>
        <p:txBody>
          <a:bodyPr>
            <a:noAutofit/>
          </a:bodyPr>
          <a:lstStyle/>
          <a:p>
            <a:pPr rtl="0"/>
            <a:r>
              <a:rPr lang="en-US" dirty="0">
                <a:solidFill>
                  <a:schemeClr val="accent2"/>
                </a:solidFill>
              </a:rPr>
              <a:t>H</a:t>
            </a:r>
            <a:r>
              <a:rPr lang="en-US" sz="3200" dirty="0">
                <a:solidFill>
                  <a:schemeClr val="accent2"/>
                </a:solidFill>
              </a:rPr>
              <a:t>ow to choose the right statistical test?  </a:t>
            </a:r>
            <a:endParaRPr lang="en-GB" dirty="0">
              <a:solidFill>
                <a:schemeClr val="accent2"/>
              </a:solidFill>
            </a:endParaRPr>
          </a:p>
        </p:txBody>
      </p:sp>
      <p:sp>
        <p:nvSpPr>
          <p:cNvPr id="27653" name="AutoShape 5"/>
          <p:cNvSpPr>
            <a:spLocks noChangeArrowheads="1"/>
          </p:cNvSpPr>
          <p:nvPr/>
        </p:nvSpPr>
        <p:spPr bwMode="auto">
          <a:xfrm>
            <a:off x="6005015" y="4495800"/>
            <a:ext cx="3977185" cy="685800"/>
          </a:xfrm>
          <a:prstGeom prst="wedgeRoundRectCallout">
            <a:avLst>
              <a:gd name="adj1" fmla="val 32199"/>
              <a:gd name="adj2" fmla="val 84028"/>
              <a:gd name="adj3" fmla="val 16667"/>
            </a:avLst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3600" i="1">
                <a:solidFill>
                  <a:srgbClr val="FF0066"/>
                </a:solidFill>
              </a:rPr>
              <a:t>Very important!</a:t>
            </a:r>
          </a:p>
        </p:txBody>
      </p:sp>
      <p:sp>
        <p:nvSpPr>
          <p:cNvPr id="6" name="Line 2"/>
          <p:cNvSpPr>
            <a:spLocks noChangeShapeType="1"/>
          </p:cNvSpPr>
          <p:nvPr/>
        </p:nvSpPr>
        <p:spPr bwMode="auto">
          <a:xfrm>
            <a:off x="1524000" y="1052736"/>
            <a:ext cx="9144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11266" name="AutoShape 2" descr="data:image/jpeg;base64,/9j/4AAQSkZJRgABAQAAAQABAAD/2wCEAAkGBhISEBAQEBAPEA8QFA8PDxAQDw8PDg8WFRAVFBUQEhUXHCYeFxkjGRQUHy8gJCcpLCwsFR4xNTAqNSYrLCkBCQoKDgwOGg8PGiwkHyQsKSktLCwpLzI0LCw0KSksLCwsKiwtLCwvLDQvNSwsLywsNSwsLCksKSwsLCksLCwsLP/AABEIAPsAyQMBIgACEQEDEQH/xAAcAAEAAQUBAQAAAAAAAAAAAAAAAgEDBAYHBQj/xABFEAABAwICBQcGDAYCAwEAAAABAAIDBBEFIQYSMUFRBxMiYXGBkTJCUnKhsRQjJTRDYnOCssHC8DN0kqLR4SRjVLPxFv/EABoBAQADAQEBAAAAAAAAAAAAAAADBAUCBgH/xAApEQACAgEEAAUEAwEAAAAAAAAAAQIDBBESITETMlFxsTNBYYEFIpEU/9oADAMBAAIRAxEAPwDuKIiAIiIAiIgCIiAIihLKGi7iGji4gDxKAmi8ybSWlZ5VTADw5xpPgFj/AP7Oi/8AKi/u/wAKVU2PqL/wid1a7kv9PbReZBpJSv8AJqYD1c40H2rOjqWu8lzXeq5p9xXDhKPaO1OMumXURFydBERAEREAREQBERAEREAREQBERAEREAXh49pfT0uT3a8u6Jli/wC9ub3rWdMuULVLqekd0hdsk480+jH19a546Qkkkkk3JJJJPWStfF/jnNb7OF6GRlfyKg9tXL9Ta8V5RqqUkRasDPqWdJ3uP5ALXKisfIbyPfIeL3Od71il9tqwp60nJuQ48VtQrqpX9UkY0p2XP+z1M2Wqa3ac+A2rFfiR80W7c1hXRcytkzpVRXZefVvPneGSgJ3bnOHY4j3KCKPVsk2pGbBjlSzyKmoZ6s0oHhdevQ8o2IRH5wZB6MrWyA9V7X9q1tUUUq4S7SJI2Tj02dVwPlhY4htXCYzs52K7mdpacx3XXQaDEopmCSGRkjHbHMcCOw8D1L5pXo4HpBPSSCSB5afOac45Bwe3f27VSuwYvmHBeqzpR4nyfRyLXtENMoq6O7ehMwDnYSc2/WbxaeK2FZEouD0l2a0ZKa1iERFydBERAEREAREQBERAFofKPpcYm/BIHWleLyuG2Nh80dbvctq0gxltLTyzv8wdEek45NaO0rg1XWPlkfLIdZ73FzieJWlgY/iS3y6XyZufkeHHZHt/BHWVdZWrq1PJuXoHLQ8+o6kZ59bLcrKIoG9SwloERF8PoREQBUVUQFEREBlYZiclPKyaF2pIw3B2g8WuG8EbQu/aMaRMrKdk7MiejIzaY3ja0+8dRXzuts5N9I/g1W1jjaGpIjffY13mP8TbsKpZdHiR3LtF3Ev8OW19M7miIsI3AiIgCIiAIiIAiK3UThjXPdk1jXOceAAufcgOV8q+Oa8zKRp6EID5Bxe4ZDub+JaGCruI15mmlmd5Ur3PP3jcDuFgsfWXqaIKqtRPLXz8SbkTLljHNTeVBdtnMUUsiqVRfDoL0cD0fnq5Obp2Fxy1nHKOMek927s2lV0fwKSrqGQRZF2b3HZG0bXn95my73gWBxUkLYYW2a3afOed73HeSqWTkqlaLst42M7Xq+jU8E5I6aMA1LnVEm8XMcI6gBme8rI0p5K6Sqg1IWNpJmA81LCC0X9GQDym+0LdUWPK+yT1bNiNFcVokfJWN4TU0c76efXZLGfScWuB2PYd7TuKt02Kvael0h4OXfuVjQ5tZRumY3/lUwL4yPKkbtfF13GY6x1rhR0Wq9XW+CVOra9+Zkt27FbqubWqZVtpWumhnQzh4u03HtHaprwoJHRu2EWyc0gg9hG4r22PBAI2HYtOqzevyZltexkkB4bdyIpiI+h9E8V+E0dPMc3OYA/1m9F3tBXsLQORysLqSWMn+FMSOx7QfeD4rf15q6GyxxPR0z31qQREURKEREAREQBa1yi1piw6oIvrPDYhbdruAJ8LrZVF7ARYi4O0HMLqEtsk/Q4nHdFo+ZQ5Vuu64xydUFRcuh5p5+kgcYXd4HRPeFo+McjVQy5o6qOYbo6lnNvPVzjMj3tC2ofyFb74MeeBYuuTQSqLKxXBaul+dUc8TR9I1vPQ/wBbLjxWDFUNcLtc1w6jdW4Wwn5WVZVSh5kXFQpdZuCYcaipggH0sjGHqF+kfAFdNpLVnCWr0R13ku0eEFIJnD46ptIcs2s8xv6vvLdFCOMNAaBYNAAG4ACwCmvM2Tc5OT+56WuChFRQWNiNc2GN8r/JaL9ZO4DtKyVp3KRVFsUDNz5CT91uXvXB2efJi8k79Z5sPNYPJb/vrXpUswC1OjqbL04q1AV0u0QgroydVsdSAeamAsb+jJ6TT7Fx2ljdG6SF4LXxuLXNO1pBsR4hdnbXrmWmTQMRlc36RjHu7dWxPsV/Cse/aUM2C2bjz0VAVVbRjHTuRR/z1v8ALu8ecC6iuXcijc60/wAuP/YuorAzPrS/Xwb2H9Ffv5CIiqloIiIAiIgCIiAIiIChC8DE9AsPqCXS0cBcdr2N5qT+plitgRfU2uj41r2c9reRilP8CeohPouLZ2D+oa39ylolyZvo6xtQ+aOVjGyBlmua8OdYAkG42a2/eugIpv8Aos2uOvBD/wA9e5S05CIsPEcTbC27s3HyWjaf9KAnMxazp9hTpqUuYLvhdzgA2kWs4Duz7lgYjpRUeYWxjqaCfErW6vSKtvlUyDs1Le5AeJT1iym1y8mtLtZz3EazjrOsA0dZsMliw1RdYNBdfhsTQamytr+taVj82tWyO+qwdlmDJetXYgIGnWIdKR0WDd1uWsQElznE3JuSTvvvWhhVvduZn5li27TKVQqKoWwY51fkWhtFVu4yRt8GE/qXSVpPJJSamHh5+lllf3Ahg/CVuy8/kvW2R6DGWlUQiIq5YCIiAIiIAiIgCIiAIiIAiLzNIcQMMDpBxa2/o3NroCuJYsGXa2zn+xvb/haZjGNtZdz3azzvKs4pjB5rWZvNie3etJrZy65cb9qA9STHi8k+CtyV114zCvUwvBpJ9ZwtHBGC6ad+UUQGZv6R6ggLIkFy52we3qVzD6cBsuoLENeWDgbEheC+tDprNJ5q9o9bbbcSOJW0YL5XUR+SlsrlU0pe5FCcbFrH2OfSPLjrONycyTtKyKZlh2qlbTak0kfoPe3uDj+VlfAW7XzyYVj04AUg0nIC5OQHE8FELbOTfATU1rHOF4qe00mWRIPQb3uz+6u5zUIuT+xxCDnJRX3Ox6OYZ8HpKeDfHGxrvWtd39xK9JAi823q9WekS0WiCIi+H0IiIAiIgCIiAIiIAiIgCsVlI2WN8bxdjwWuCvogOU1NAYJpKWbNp8l25zTscOv/AAvBr8HLXFpPYeI4rfuUOmB5l9wHjXaMxcHIjLhtWvU9qiPUOUrMhx7EBqxo7LM0n0klmpoaSCIRU8bW861hF5Xjefq7+1evJovIdhb2EkLzqvCZYbl0d2jMlpDgOsqSueyW44shvjtZochLTYgtI4ggrc9H6kPa1/EZ9R3qnxUgs4NIPEAqVFhXNk8wWhrjctc42B6uCmuvVq5XJBTQ6nw+Dx9KKYNqnuH0jWP8W2PtC8wL3MfwmqLudfGHsAABiOuGgZ5jaNvBeEFrY7TrRk5CasfBNjCSAASSQABmSTkAF3zQTRoUdI1jh8dJ8ZOfrEZMHU0ZeK0vkr0M1nCvnb0W/NmkeUdhmPUNg8V1YBUM2/c/Dj+y/hUbV4j/AEVREWcaIREQBERAEREAREQBERAEREBRy4NplpTWCtq4hVTiJk0jGMbI5jWgHIdGy7y5fOWmg+Ua7+Yl/Er2Ek5vX0KOa2orQ8iSqk1tcPdr+kSS7xK9TDNLXseOe6LsgJmjLsePzC8iyszM2K/dTGxclGm6Vb4OpU2lrg0FwDmnMOGbT2ELMZjrZvIka1xH8OQAsflsB3LmeAYi+ORjNsb3NaWnZmbXHBb3pA8fBJHNaA+LVexwAuCHAfmVk2UOElH1NWu5Ti5ehp+klOYZg+G8TZNYuivcRvabOaL7thHaselx2Ru3PvssWqqnSPL3kucTcn99ittbw27ABtK0440dqU1yZssmW5uD4N1wHSMudbMEbl79BoHHV1gndqtpwGvmjbkZJL7ANzTtP+1r+FaE1MNO6tmHNNGoGROB5xwc4DXcPNHbn2LfdCavp6p89pHeM/8AKzpyVM2qmaEI+NBOxG5xRhrQ1oDWtADQBYAAWAA3KaIqxZCIiAIiIAiIgCIVS6AqipdLoCqKl0ugKpdUuqICpK+dNNh8pVv28n5L6KXzvpyPlKt+2f7gr+D537FDO8i9zwioParii5arMtMyMIjvUQj/ALGew3W9Y780qPV/UFpujcd6qHqJd4NJW44581n9T9QWbk/Wgvb5NHH+jN+/wc+su9aHaA0tMyOYM52dzWu52QAlt2g9Buxu3btXBnL6dww/Ew/Zx/gC7zpNRST7OcKKbbZg6Ww61DUjhGXf0kO/JaTo1Var2O4EHuXRMTj1oJm+lHIPFpXK8GfkP3uWUah10FVWJhc+vDG76oB7sllXQFUVLpdAVREQBERARuijdLoCV1S6oSqXQErpdRul0BK6XULpdATK+eNNj8o1v28n5L6EuvExnQ2jqrmaBuufpWfFy9us3b33VnGuVUtWVsml2x0R89qLl03GORpwu6kqA4bo5xqnsD25eIC06q0Hr2P5s0c5duLG67D1hwystaN9c+mZMqLIPlFvRGO9SD6LHn9P5rasa+az+ofeFiYFonU0pdJUxiPnG6rGl7XP23NwDluXtsw8Sh0TyWskGo9zdrQciRfK6zMixO5NdLQ08etqlp9vU5ad6+m8MPxMP2cX4AtTouSjD2W1mSzH/sldqnubZbhG0NAaMgAABwAFgEyr426bfsMaiVWrkSlPRd2O9y5JhuS6HpZinMUr3Dy5LRM7XZE9wuVzuheAQFTLh0XRWovEW+ifYV7d1qOC1QaAR/8AVs1PVBw4HggMhFG6XQEkVAVW6AIiIC3dULlS6pdAS1lQlRuqayAnrKhcoayprIC5rJrK0XKmugLustIx/lTippZYGwSSSRO1HEuaxhI4bSQtx11wbTg/KNZ9q73BW8SqNkmpFTLtlXFOJ7mIcslWbiKKCIcbOld4k29i1rEOULEJbh9VKAfNjIib/aAvLIVuRg4LT8CEekjNd85dtm58nlWZTOJHOc67Ddzi4kWO8ro9PSADID2LkGhtdzVS3c2Qah7do/fWuwUdSHALKyouNnuamLJSr9iNdpvDSPjiqhIxrm9CcN14zY2IcB0gdnFbKyUEAg3BAIPEEXBWl6ZYMKmjkaB8YwGWI7w5ovbvFwtpoX/FRepH+AKJqO1Nd/clTluafQxXCo6mPm5QSAdZpBs5p4grTsS0Gliu+B/PNGeoQGyjs3OW8a6kHKMkObUGIuYdV1w4ZOa4EEdRB2LacOxMOtY5r0cSwWGf+I3pDZI3oyDv3jqK1+bRioiN4XNmbuBOpJ7cj4oDcKWp1h1j93V+68LAY57kzM5sAWALmucTxy3L2roC5dLqF1UFATBVbqF1W6AsXVC5RLlQlAS1lQuUCVEuQE9ZUL1aLlEvQF0vVC9WXPVsyoC+ZFw3TY/KNX9ofwhdndMuLaZn/n1X2n6Qr+D537FDO8i9zxlFwUkstYySLHEEEZEEEHhbYui6P6UNcwXcA4eU0nYerqXPLKoUF+OrV+SxRkOp/g6tW6ZxRsN3Am2TQbk9S3Kmluxh2Xaw24dEZL53su+0s3QZ6rPwhZmRjqlLnXU0se93N8aaHoh6kHrDE4UhOFULZmBykHLDEymJUBlBykHrFEikHoDJ11XXWOHqQegMjWTWVgPVddARKiSpFRIQECVFxUioOCAhdQLlIqDggIOerTnqbgseQoC3LKuQ6WG9bUHi/wDSF1SpqCNgWkY7o6JZHSglr3G53tJ2bFaxbY1z1kVcqqVkdImmIFm1eESx7W3HpNzH+lhsW1CSlzFmLKLi9JIrZLKTWk7AT2AlZMeGSO2NI7cl9lOMfM9BGEpeVamKAuv0uIXa31W+4LnVNo04+U63YFu9HYAdQAWTmXQs0UX0auHVOvVyWmp7UdUshk68uNyvseqBfPSbMrgmXnserzHIDObKrjZFhtcrzUBkhymHKw0q61AXg5V1lbCkgLxCiQrhCoQgLRaoOCulqiWoCyQrTgsktUCxAYb2rHkjXouYrbo0B5UlNdYr8PBXtuiVswIDwH4S3eLrBl0Wp3G5hbfjmPHitqNMo/BV9UmumfGk+0auNHWDyWgdgAVRg4G5bN8ET4J1L4fTXmYdbcrzKRe38D6lIUaA8uOBXmQr0BSqQp0BiMiV5kSyGwq42JAWWxK8yNXAxTDEBFrVMNVQ1SDUAAUrKoCrZAZGqokKaoUBAtVC1TQoC0WqJariWQFkxqJjV5CEBjmJOaV8qiAscyqGFZCogMfmFUQq+iAsc0q80ryICzzSc0ryICyIlURq6qoC2GKQap2VQgIhqqGqqk1AUsllJEB//9k="/>
          <p:cNvSpPr>
            <a:spLocks noChangeAspect="1" noChangeArrowheads="1"/>
          </p:cNvSpPr>
          <p:nvPr/>
        </p:nvSpPr>
        <p:spPr bwMode="auto">
          <a:xfrm>
            <a:off x="10541000" y="-1571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pic>
        <p:nvPicPr>
          <p:cNvPr id="11268" name="Picture 4" descr="http://www.creativeeducation.co.uk/blog/wp-content/uploads/2010/11/questions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07568" y="1484785"/>
            <a:ext cx="2857500" cy="3571875"/>
          </a:xfrm>
          <a:prstGeom prst="rect">
            <a:avLst/>
          </a:prstGeom>
          <a:noFill/>
        </p:spPr>
      </p:pic>
      <p:graphicFrame>
        <p:nvGraphicFramePr>
          <p:cNvPr id="9" name="Diagram 8"/>
          <p:cNvGraphicFramePr/>
          <p:nvPr/>
        </p:nvGraphicFramePr>
        <p:xfrm>
          <a:off x="5609230" y="1484784"/>
          <a:ext cx="4591226" cy="21040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xmlns="" val="357206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1703512" y="260648"/>
            <a:ext cx="8712968" cy="782960"/>
          </a:xfrm>
        </p:spPr>
        <p:txBody>
          <a:bodyPr>
            <a:noAutofit/>
          </a:bodyPr>
          <a:lstStyle/>
          <a:p>
            <a:pPr rtl="0"/>
            <a:r>
              <a:rPr lang="en-US" sz="3600" dirty="0">
                <a:solidFill>
                  <a:schemeClr val="accent2"/>
                </a:solidFill>
              </a:rPr>
              <a:t>How to choose the right statistical test  </a:t>
            </a:r>
            <a:endParaRPr lang="en-GB" sz="3600" dirty="0">
              <a:solidFill>
                <a:schemeClr val="accent2"/>
              </a:solidFill>
            </a:endParaRPr>
          </a:p>
        </p:txBody>
      </p:sp>
      <p:sp>
        <p:nvSpPr>
          <p:cNvPr id="6" name="Line 2"/>
          <p:cNvSpPr>
            <a:spLocks noChangeShapeType="1"/>
          </p:cNvSpPr>
          <p:nvPr/>
        </p:nvSpPr>
        <p:spPr bwMode="auto">
          <a:xfrm>
            <a:off x="1524000" y="1052736"/>
            <a:ext cx="9144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11266" name="AutoShape 2" descr="data:image/jpeg;base64,/9j/4AAQSkZJRgABAQAAAQABAAD/2wCEAAkGBhISEBAQEBAPEA8QFA8PDxAQDw8PDg8WFRAVFBUQEhUXHCYeFxkjGRQUHy8gJCcpLCwsFR4xNTAqNSYrLCkBCQoKDgwOGg8PGiwkHyQsKSktLCwpLzI0LCw0KSksLCwsKiwtLCwvLDQvNSwsLywsNSwsLCksKSwsLCksLCwsLP/AABEIAPsAyQMBIgACEQEDEQH/xAAcAAEAAQUBAQAAAAAAAAAAAAAAAgEDBAYHBQj/xABFEAABAwICBQcGDAYCAwEAAAABAAIDBBEFIQYSMUFRBxMiYXGBkTJCUnKhsRQjJTRDYnOCssHC8DN0kqLR4SRjVLPxFv/EABoBAQADAQEBAAAAAAAAAAAAAAADBAUCBgH/xAApEQACAgEEAAUEAwEAAAAAAAAAAQIDBBESITETMlFxsTNBYYEFIpEU/9oADAMBAAIRAxEAPwDuKIiAIiIAiIgCIiAIihLKGi7iGji4gDxKAmi8ybSWlZ5VTADw5xpPgFj/AP7Oi/8AKi/u/wAKVU2PqL/wid1a7kv9PbReZBpJSv8AJqYD1c40H2rOjqWu8lzXeq5p9xXDhKPaO1OMumXURFydBERAEREAREQBERAEREAREQBERAEREAXh49pfT0uT3a8u6Jli/wC9ub3rWdMuULVLqekd0hdsk480+jH19a546Qkkkkk3JJJJPWStfF/jnNb7OF6GRlfyKg9tXL9Ta8V5RqqUkRasDPqWdJ3uP5ALXKisfIbyPfIeL3Od71il9tqwp60nJuQ48VtQrqpX9UkY0p2XP+z1M2Wqa3ac+A2rFfiR80W7c1hXRcytkzpVRXZefVvPneGSgJ3bnOHY4j3KCKPVsk2pGbBjlSzyKmoZ6s0oHhdevQ8o2IRH5wZB6MrWyA9V7X9q1tUUUq4S7SJI2Tj02dVwPlhY4htXCYzs52K7mdpacx3XXQaDEopmCSGRkjHbHMcCOw8D1L5pXo4HpBPSSCSB5afOac45Bwe3f27VSuwYvmHBeqzpR4nyfRyLXtENMoq6O7ehMwDnYSc2/WbxaeK2FZEouD0l2a0ZKa1iERFydBERAEREAREQBERAFofKPpcYm/BIHWleLyuG2Nh80dbvctq0gxltLTyzv8wdEek45NaO0rg1XWPlkfLIdZ73FzieJWlgY/iS3y6XyZufkeHHZHt/BHWVdZWrq1PJuXoHLQ8+o6kZ59bLcrKIoG9SwloERF8PoREQBUVUQFEREBlYZiclPKyaF2pIw3B2g8WuG8EbQu/aMaRMrKdk7MiejIzaY3ja0+8dRXzuts5N9I/g1W1jjaGpIjffY13mP8TbsKpZdHiR3LtF3Ev8OW19M7miIsI3AiIgCIiAIiIAiK3UThjXPdk1jXOceAAufcgOV8q+Oa8zKRp6EID5Bxe4ZDub+JaGCruI15mmlmd5Ur3PP3jcDuFgsfWXqaIKqtRPLXz8SbkTLljHNTeVBdtnMUUsiqVRfDoL0cD0fnq5Obp2Fxy1nHKOMek927s2lV0fwKSrqGQRZF2b3HZG0bXn95my73gWBxUkLYYW2a3afOed73HeSqWTkqlaLst42M7Xq+jU8E5I6aMA1LnVEm8XMcI6gBme8rI0p5K6Sqg1IWNpJmA81LCC0X9GQDym+0LdUWPK+yT1bNiNFcVokfJWN4TU0c76efXZLGfScWuB2PYd7TuKt02Kvael0h4OXfuVjQ5tZRumY3/lUwL4yPKkbtfF13GY6x1rhR0Wq9XW+CVOra9+Zkt27FbqubWqZVtpWumhnQzh4u03HtHaprwoJHRu2EWyc0gg9hG4r22PBAI2HYtOqzevyZltexkkB4bdyIpiI+h9E8V+E0dPMc3OYA/1m9F3tBXsLQORysLqSWMn+FMSOx7QfeD4rf15q6GyxxPR0z31qQREURKEREAREQBa1yi1piw6oIvrPDYhbdruAJ8LrZVF7ARYi4O0HMLqEtsk/Q4nHdFo+ZQ5Vuu64xydUFRcuh5p5+kgcYXd4HRPeFo+McjVQy5o6qOYbo6lnNvPVzjMj3tC2ofyFb74MeeBYuuTQSqLKxXBaul+dUc8TR9I1vPQ/wBbLjxWDFUNcLtc1w6jdW4Wwn5WVZVSh5kXFQpdZuCYcaipggH0sjGHqF+kfAFdNpLVnCWr0R13ku0eEFIJnD46ptIcs2s8xv6vvLdFCOMNAaBYNAAG4ACwCmvM2Tc5OT+56WuChFRQWNiNc2GN8r/JaL9ZO4DtKyVp3KRVFsUDNz5CT91uXvXB2efJi8k79Z5sPNYPJb/vrXpUswC1OjqbL04q1AV0u0QgroydVsdSAeamAsb+jJ6TT7Fx2ljdG6SF4LXxuLXNO1pBsR4hdnbXrmWmTQMRlc36RjHu7dWxPsV/Cse/aUM2C2bjz0VAVVbRjHTuRR/z1v8ALu8ecC6iuXcijc60/wAuP/YuorAzPrS/Xwb2H9Ffv5CIiqloIiIAiIgCIiAIiIChC8DE9AsPqCXS0cBcdr2N5qT+plitgRfU2uj41r2c9reRilP8CeohPouLZ2D+oa39ylolyZvo6xtQ+aOVjGyBlmua8OdYAkG42a2/eugIpv8Aos2uOvBD/wA9e5S05CIsPEcTbC27s3HyWjaf9KAnMxazp9hTpqUuYLvhdzgA2kWs4Duz7lgYjpRUeYWxjqaCfErW6vSKtvlUyDs1Le5AeJT1iym1y8mtLtZz3EazjrOsA0dZsMliw1RdYNBdfhsTQamytr+taVj82tWyO+qwdlmDJetXYgIGnWIdKR0WDd1uWsQElznE3JuSTvvvWhhVvduZn5li27TKVQqKoWwY51fkWhtFVu4yRt8GE/qXSVpPJJSamHh5+lllf3Ahg/CVuy8/kvW2R6DGWlUQiIq5YCIiAIiIAiIgCIiAIiIAiLzNIcQMMDpBxa2/o3NroCuJYsGXa2zn+xvb/haZjGNtZdz3azzvKs4pjB5rWZvNie3etJrZy65cb9qA9STHi8k+CtyV114zCvUwvBpJ9ZwtHBGC6ad+UUQGZv6R6ggLIkFy52we3qVzD6cBsuoLENeWDgbEheC+tDprNJ5q9o9bbbcSOJW0YL5XUR+SlsrlU0pe5FCcbFrH2OfSPLjrONycyTtKyKZlh2qlbTak0kfoPe3uDj+VlfAW7XzyYVj04AUg0nIC5OQHE8FELbOTfATU1rHOF4qe00mWRIPQb3uz+6u5zUIuT+xxCDnJRX3Ox6OYZ8HpKeDfHGxrvWtd39xK9JAi823q9WekS0WiCIi+H0IiIAiIgCIiAIiIAiIgCsVlI2WN8bxdjwWuCvogOU1NAYJpKWbNp8l25zTscOv/AAvBr8HLXFpPYeI4rfuUOmB5l9wHjXaMxcHIjLhtWvU9qiPUOUrMhx7EBqxo7LM0n0klmpoaSCIRU8bW861hF5Xjefq7+1evJovIdhb2EkLzqvCZYbl0d2jMlpDgOsqSueyW44shvjtZochLTYgtI4ggrc9H6kPa1/EZ9R3qnxUgs4NIPEAqVFhXNk8wWhrjctc42B6uCmuvVq5XJBTQ6nw+Dx9KKYNqnuH0jWP8W2PtC8wL3MfwmqLudfGHsAABiOuGgZ5jaNvBeEFrY7TrRk5CasfBNjCSAASSQABmSTkAF3zQTRoUdI1jh8dJ8ZOfrEZMHU0ZeK0vkr0M1nCvnb0W/NmkeUdhmPUNg8V1YBUM2/c/Dj+y/hUbV4j/AEVREWcaIREQBERAEREAREQBERAEREBRy4NplpTWCtq4hVTiJk0jGMbI5jWgHIdGy7y5fOWmg+Ua7+Yl/Er2Ek5vX0KOa2orQ8iSqk1tcPdr+kSS7xK9TDNLXseOe6LsgJmjLsePzC8iyszM2K/dTGxclGm6Vb4OpU2lrg0FwDmnMOGbT2ELMZjrZvIka1xH8OQAsflsB3LmeAYi+ORjNsb3NaWnZmbXHBb3pA8fBJHNaA+LVexwAuCHAfmVk2UOElH1NWu5Ti5ehp+klOYZg+G8TZNYuivcRvabOaL7thHaselx2Ru3PvssWqqnSPL3kucTcn99ittbw27ABtK0440dqU1yZssmW5uD4N1wHSMudbMEbl79BoHHV1gndqtpwGvmjbkZJL7ANzTtP+1r+FaE1MNO6tmHNNGoGROB5xwc4DXcPNHbn2LfdCavp6p89pHeM/8AKzpyVM2qmaEI+NBOxG5xRhrQ1oDWtADQBYAAWAA3KaIqxZCIiAIiIAiIgCIVS6AqipdLoCqKl0ugKpdUuqICpK+dNNh8pVv28n5L6KXzvpyPlKt+2f7gr+D537FDO8i9zwioParii5arMtMyMIjvUQj/ALGew3W9Y780qPV/UFpujcd6qHqJd4NJW44581n9T9QWbk/Wgvb5NHH+jN+/wc+su9aHaA0tMyOYM52dzWu52QAlt2g9Buxu3btXBnL6dww/Ew/Zx/gC7zpNRST7OcKKbbZg6Ww61DUjhGXf0kO/JaTo1Var2O4EHuXRMTj1oJm+lHIPFpXK8GfkP3uWUah10FVWJhc+vDG76oB7sllXQFUVLpdAVREQBERARuijdLoCV1S6oSqXQErpdRul0BK6XULpdATK+eNNj8o1v28n5L6EuvExnQ2jqrmaBuufpWfFy9us3b33VnGuVUtWVsml2x0R89qLl03GORpwu6kqA4bo5xqnsD25eIC06q0Hr2P5s0c5duLG67D1hwystaN9c+mZMqLIPlFvRGO9SD6LHn9P5rasa+az+ofeFiYFonU0pdJUxiPnG6rGl7XP23NwDluXtsw8Sh0TyWskGo9zdrQciRfK6zMixO5NdLQ08etqlp9vU5ad6+m8MPxMP2cX4AtTouSjD2W1mSzH/sldqnubZbhG0NAaMgAABwAFgEyr426bfsMaiVWrkSlPRd2O9y5JhuS6HpZinMUr3Dy5LRM7XZE9wuVzuheAQFTLh0XRWovEW+ifYV7d1qOC1QaAR/8AVs1PVBw4HggMhFG6XQEkVAVW6AIiIC3dULlS6pdAS1lQlRuqayAnrKhcoayprIC5rJrK0XKmugLustIx/lTippZYGwSSSRO1HEuaxhI4bSQtx11wbTg/KNZ9q73BW8SqNkmpFTLtlXFOJ7mIcslWbiKKCIcbOld4k29i1rEOULEJbh9VKAfNjIib/aAvLIVuRg4LT8CEekjNd85dtm58nlWZTOJHOc67Ddzi4kWO8ro9PSADID2LkGhtdzVS3c2Qah7do/fWuwUdSHALKyouNnuamLJSr9iNdpvDSPjiqhIxrm9CcN14zY2IcB0gdnFbKyUEAg3BAIPEEXBWl6ZYMKmjkaB8YwGWI7w5ovbvFwtpoX/FRepH+AKJqO1Nd/clTluafQxXCo6mPm5QSAdZpBs5p4grTsS0Gliu+B/PNGeoQGyjs3OW8a6kHKMkObUGIuYdV1w4ZOa4EEdRB2LacOxMOtY5r0cSwWGf+I3pDZI3oyDv3jqK1+bRioiN4XNmbuBOpJ7cj4oDcKWp1h1j93V+68LAY57kzM5sAWALmucTxy3L2roC5dLqF1UFATBVbqF1W6AsXVC5RLlQlAS1lQuUCVEuQE9ZUL1aLlEvQF0vVC9WXPVsyoC+ZFw3TY/KNX9ofwhdndMuLaZn/n1X2n6Qr+D537FDO8i9zxlFwUkstYySLHEEEZEEEHhbYui6P6UNcwXcA4eU0nYerqXPLKoUF+OrV+SxRkOp/g6tW6ZxRsN3Am2TQbk9S3Kmluxh2Xaw24dEZL53su+0s3QZ6rPwhZmRjqlLnXU0se93N8aaHoh6kHrDE4UhOFULZmBykHLDEymJUBlBykHrFEikHoDJ11XXWOHqQegMjWTWVgPVddARKiSpFRIQECVFxUioOCAhdQLlIqDggIOerTnqbgseQoC3LKuQ6WG9bUHi/wDSF1SpqCNgWkY7o6JZHSglr3G53tJ2bFaxbY1z1kVcqqVkdImmIFm1eESx7W3HpNzH+lhsW1CSlzFmLKLi9JIrZLKTWk7AT2AlZMeGSO2NI7cl9lOMfM9BGEpeVamKAuv0uIXa31W+4LnVNo04+U63YFu9HYAdQAWTmXQs0UX0auHVOvVyWmp7UdUshk68uNyvseqBfPSbMrgmXnserzHIDObKrjZFhtcrzUBkhymHKw0q61AXg5V1lbCkgLxCiQrhCoQgLRaoOCulqiWoCyQrTgsktUCxAYb2rHkjXouYrbo0B5UlNdYr8PBXtuiVswIDwH4S3eLrBl0Wp3G5hbfjmPHitqNMo/BV9UmumfGk+0auNHWDyWgdgAVRg4G5bN8ET4J1L4fTXmYdbcrzKRe38D6lIUaA8uOBXmQr0BSqQp0BiMiV5kSyGwq42JAWWxK8yNXAxTDEBFrVMNVQ1SDUAAUrKoCrZAZGqokKaoUBAtVC1TQoC0WqJariWQFkxqJjV5CEBjmJOaV8qiAscyqGFZCogMfmFUQq+iAsc0q80ryICzzSc0ryICyIlURq6qoC2GKQap2VQgIhqqGqqk1AUsllJEB//9k="/>
          <p:cNvSpPr>
            <a:spLocks noChangeAspect="1" noChangeArrowheads="1"/>
          </p:cNvSpPr>
          <p:nvPr/>
        </p:nvSpPr>
        <p:spPr bwMode="auto">
          <a:xfrm>
            <a:off x="10541000" y="-1571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xmlns="" val="4157196125"/>
              </p:ext>
            </p:extLst>
          </p:nvPr>
        </p:nvGraphicFramePr>
        <p:xfrm>
          <a:off x="1703512" y="1412776"/>
          <a:ext cx="8712968" cy="46400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Oval 7"/>
          <p:cNvSpPr/>
          <p:nvPr/>
        </p:nvSpPr>
        <p:spPr>
          <a:xfrm>
            <a:off x="8832304" y="2852936"/>
            <a:ext cx="1584176" cy="1656184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</a:rPr>
              <a:t>3 what?</a:t>
            </a:r>
            <a:endParaRPr lang="ar-SA" sz="2800" dirty="0">
              <a:solidFill>
                <a:schemeClr val="tx1"/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>
            <a:off x="1524000" y="2852936"/>
            <a:ext cx="1584176" cy="1656184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</a:rPr>
              <a:t>1</a:t>
            </a:r>
          </a:p>
          <a:p>
            <a:pPr algn="ctr"/>
            <a:r>
              <a:rPr lang="en-US" sz="2800" dirty="0">
                <a:solidFill>
                  <a:schemeClr val="tx1"/>
                </a:solidFill>
              </a:rPr>
              <a:t>How?</a:t>
            </a:r>
          </a:p>
        </p:txBody>
      </p:sp>
    </p:spTree>
    <p:extLst>
      <p:ext uri="{BB962C8B-B14F-4D97-AF65-F5344CB8AC3E}">
        <p14:creationId xmlns:p14="http://schemas.microsoft.com/office/powerpoint/2010/main" xmlns="" val="3050419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6000" dirty="0" smtClean="0"/>
              <a:t>Introduction to Biostatistics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4" name="Picture 4" descr="http://media.washtimes.com/media/community/photos/blog/entries/2010/07/21/1152637_91606882_s640x469.jpg?bdb169d863dd399abfd240bc49f8db31b0a2361b">
            <a:hlinkClick r:id="rId2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0040" y="2108200"/>
            <a:ext cx="3461369" cy="3636963"/>
          </a:xfrm>
          <a:prstGeom prst="rect">
            <a:avLst/>
          </a:prstGeom>
          <a:noFill/>
        </p:spPr>
      </p:pic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99120" y="2372409"/>
            <a:ext cx="8280920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 rtl="0">
              <a:buClr>
                <a:srgbClr val="C00000"/>
              </a:buClr>
              <a:buFont typeface="Wingdings" pitchFamily="2" charset="2"/>
              <a:buChar char="Ø"/>
            </a:pPr>
            <a:r>
              <a:rPr lang="en-US" sz="2800" dirty="0" smtClean="0"/>
              <a:t>Introduction </a:t>
            </a:r>
          </a:p>
          <a:p>
            <a:pPr algn="just" rtl="0">
              <a:buClr>
                <a:srgbClr val="C00000"/>
              </a:buClr>
              <a:buFont typeface="Wingdings" pitchFamily="2" charset="2"/>
              <a:buChar char="Ø"/>
            </a:pPr>
            <a:r>
              <a:rPr lang="en-US" sz="2800" dirty="0" smtClean="0"/>
              <a:t>Types of data ( levels of measurement )</a:t>
            </a:r>
          </a:p>
          <a:p>
            <a:pPr algn="just" rtl="0">
              <a:buClr>
                <a:srgbClr val="C00000"/>
              </a:buClr>
              <a:buFont typeface="Wingdings" pitchFamily="2" charset="2"/>
              <a:buChar char="Ø"/>
            </a:pPr>
            <a:r>
              <a:rPr lang="en-US" sz="2800" dirty="0" smtClean="0"/>
              <a:t>Descriptive statistics</a:t>
            </a:r>
          </a:p>
          <a:p>
            <a:pPr algn="just">
              <a:buClr>
                <a:srgbClr val="C00000"/>
              </a:buClr>
              <a:buFont typeface="Wingdings" pitchFamily="2" charset="2"/>
              <a:buChar char="Ø"/>
            </a:pPr>
            <a:r>
              <a:rPr lang="en-US" sz="2800" dirty="0" smtClean="0">
                <a:solidFill>
                  <a:schemeClr val="accent2"/>
                </a:solidFill>
              </a:rPr>
              <a:t>How to choose the right statistical </a:t>
            </a:r>
            <a:r>
              <a:rPr lang="en-US" sz="2800" dirty="0" smtClean="0">
                <a:solidFill>
                  <a:schemeClr val="accent2"/>
                </a:solidFill>
              </a:rPr>
              <a:t>test?</a:t>
            </a:r>
          </a:p>
          <a:p>
            <a:pPr algn="just">
              <a:buClr>
                <a:srgbClr val="C00000"/>
              </a:buClr>
              <a:buFont typeface="Wingdings" pitchFamily="2" charset="2"/>
              <a:buChar char="Ø"/>
            </a:pPr>
            <a:r>
              <a:rPr lang="en-US" sz="2800" dirty="0" smtClean="0">
                <a:solidFill>
                  <a:schemeClr val="accent2"/>
                </a:solidFill>
              </a:rPr>
              <a:t>Results </a:t>
            </a:r>
          </a:p>
          <a:p>
            <a:pPr algn="just">
              <a:buClr>
                <a:srgbClr val="C00000"/>
              </a:buClr>
              <a:buFont typeface="Wingdings" pitchFamily="2" charset="2"/>
              <a:buChar char="Ø"/>
            </a:pPr>
            <a:r>
              <a:rPr lang="en-US" sz="2800" dirty="0" smtClean="0"/>
              <a:t>Discussion </a:t>
            </a:r>
            <a:r>
              <a:rPr lang="en-US" sz="2800" dirty="0" smtClean="0"/>
              <a:t>  </a:t>
            </a:r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xmlns="" val="386621124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ine 2"/>
          <p:cNvSpPr>
            <a:spLocks noChangeShapeType="1"/>
          </p:cNvSpPr>
          <p:nvPr/>
        </p:nvSpPr>
        <p:spPr bwMode="auto">
          <a:xfrm>
            <a:off x="1524000" y="764704"/>
            <a:ext cx="9144000" cy="0"/>
          </a:xfrm>
          <a:prstGeom prst="line">
            <a:avLst/>
          </a:prstGeom>
          <a:noFill/>
          <a:ln w="38100">
            <a:solidFill>
              <a:srgbClr val="FFC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1991544" y="188641"/>
            <a:ext cx="842493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3600" b="1" dirty="0">
                <a:solidFill>
                  <a:srgbClr val="C00000"/>
                </a:solidFill>
              </a:rPr>
              <a:t>Results : Text </a:t>
            </a:r>
            <a:endParaRPr lang="en-GB" sz="2800" dirty="0"/>
          </a:p>
        </p:txBody>
      </p:sp>
      <p:sp>
        <p:nvSpPr>
          <p:cNvPr id="4" name="Rectangle 3"/>
          <p:cNvSpPr/>
          <p:nvPr/>
        </p:nvSpPr>
        <p:spPr>
          <a:xfrm>
            <a:off x="368490" y="785795"/>
            <a:ext cx="11627892" cy="40010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0">
              <a:buFont typeface="Wingdings" pitchFamily="2" charset="2"/>
              <a:buChar char="v"/>
            </a:pPr>
            <a:r>
              <a:rPr lang="en-US" sz="2400" dirty="0"/>
              <a:t>In the Results section, state what you found, but </a:t>
            </a:r>
            <a:r>
              <a:rPr lang="en-US" sz="2400" b="1" dirty="0"/>
              <a:t>do not</a:t>
            </a:r>
            <a:r>
              <a:rPr lang="en-US" sz="2400" dirty="0"/>
              <a:t> interpret the results or discuss their implications. Just state the results. : </a:t>
            </a:r>
            <a:r>
              <a:rPr lang="en-US" sz="2400" b="1" u="sng" dirty="0"/>
              <a:t>Hold all discussion of the significant of the results for the discussion section.</a:t>
            </a:r>
            <a:endParaRPr lang="en-US" sz="2400" dirty="0"/>
          </a:p>
          <a:p>
            <a:pPr algn="just" rtl="0"/>
            <a:endParaRPr lang="en-US" sz="2400" dirty="0"/>
          </a:p>
          <a:p>
            <a:pPr algn="just" rtl="0">
              <a:buFont typeface="Wingdings" pitchFamily="2" charset="2"/>
              <a:buChar char="v"/>
            </a:pPr>
            <a:r>
              <a:rPr lang="en-US" sz="2400" dirty="0"/>
              <a:t>Subheading are helpful in results:</a:t>
            </a:r>
            <a:endParaRPr lang="en-US" sz="2000" dirty="0"/>
          </a:p>
          <a:p>
            <a:pPr lvl="1" algn="just" rtl="0">
              <a:buFont typeface="Wingdings" pitchFamily="2" charset="2"/>
              <a:buChar char="q"/>
            </a:pPr>
            <a:r>
              <a:rPr lang="en-US" dirty="0"/>
              <a:t>Describe participants (demographic, clinical condition, etc.)</a:t>
            </a:r>
          </a:p>
          <a:p>
            <a:pPr lvl="1" algn="just" rtl="0">
              <a:buFont typeface="Wingdings" pitchFamily="2" charset="2"/>
              <a:buChar char="q"/>
            </a:pPr>
            <a:r>
              <a:rPr lang="en-US" dirty="0"/>
              <a:t>Report on data collection and recruitment (response rates,  eligibility  rate adherence rate, compliance rate etc.)</a:t>
            </a:r>
          </a:p>
          <a:p>
            <a:pPr lvl="1" algn="just" rtl="0">
              <a:buFont typeface="Wingdings" pitchFamily="2" charset="2"/>
              <a:buChar char="q"/>
            </a:pPr>
            <a:r>
              <a:rPr lang="en-US" dirty="0"/>
              <a:t>Present key findings with respect to the central research question (primary outcome)</a:t>
            </a:r>
          </a:p>
          <a:p>
            <a:pPr lvl="1" algn="just" rtl="0">
              <a:buFont typeface="Wingdings" pitchFamily="2" charset="2"/>
              <a:buChar char="q"/>
            </a:pPr>
            <a:r>
              <a:rPr lang="en-US" dirty="0"/>
              <a:t>Present secondary findings (secondary outcomes, subgroup analyses, etc.)</a:t>
            </a:r>
          </a:p>
          <a:p>
            <a:pPr lvl="1" algn="just" rtl="0"/>
            <a:endParaRPr lang="en-US" sz="2000" dirty="0"/>
          </a:p>
          <a:p>
            <a:pPr algn="just" rtl="0"/>
            <a:endParaRPr lang="en-US" sz="2400" dirty="0"/>
          </a:p>
        </p:txBody>
      </p:sp>
      <p:sp>
        <p:nvSpPr>
          <p:cNvPr id="5" name="Rectangle 4"/>
          <p:cNvSpPr/>
          <p:nvPr/>
        </p:nvSpPr>
        <p:spPr>
          <a:xfrm>
            <a:off x="518615" y="4919009"/>
            <a:ext cx="1000654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0">
              <a:buFont typeface="Wingdings" pitchFamily="2" charset="2"/>
              <a:buChar char="v"/>
            </a:pPr>
            <a:r>
              <a:rPr lang="en-US" sz="2000" dirty="0"/>
              <a:t>Be consistent in reporting the results to facilitate reading of the paper.</a:t>
            </a:r>
          </a:p>
          <a:p>
            <a:pPr algn="just" rtl="0">
              <a:buFont typeface="Wingdings" pitchFamily="2" charset="2"/>
              <a:buChar char="v"/>
            </a:pPr>
            <a:endParaRPr lang="en-US" sz="2000" dirty="0"/>
          </a:p>
          <a:p>
            <a:pPr algn="just" rtl="0">
              <a:buFont typeface="Wingdings" pitchFamily="2" charset="2"/>
              <a:buChar char="v"/>
            </a:pPr>
            <a:r>
              <a:rPr lang="en-US" sz="2000" dirty="0"/>
              <a:t> Never  repeat in the text the information contained in tables and figures.</a:t>
            </a:r>
          </a:p>
        </p:txBody>
      </p:sp>
    </p:spTree>
    <p:extLst>
      <p:ext uri="{BB962C8B-B14F-4D97-AF65-F5344CB8AC3E}">
        <p14:creationId xmlns:p14="http://schemas.microsoft.com/office/powerpoint/2010/main" xmlns="" val="224799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ine 2"/>
          <p:cNvSpPr>
            <a:spLocks noChangeShapeType="1"/>
          </p:cNvSpPr>
          <p:nvPr/>
        </p:nvSpPr>
        <p:spPr bwMode="auto">
          <a:xfrm>
            <a:off x="1524000" y="764704"/>
            <a:ext cx="9144000" cy="0"/>
          </a:xfrm>
          <a:prstGeom prst="line">
            <a:avLst/>
          </a:prstGeom>
          <a:noFill/>
          <a:ln w="38100">
            <a:solidFill>
              <a:srgbClr val="FFC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2024034" y="1"/>
            <a:ext cx="842493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3600" b="1" dirty="0">
                <a:solidFill>
                  <a:srgbClr val="C00000"/>
                </a:solidFill>
              </a:rPr>
              <a:t>Results</a:t>
            </a:r>
            <a:endParaRPr lang="en-GB" sz="2800" dirty="0"/>
          </a:p>
        </p:txBody>
      </p:sp>
      <p:graphicFrame>
        <p:nvGraphicFramePr>
          <p:cNvPr id="5" name="Diagram 4"/>
          <p:cNvGraphicFramePr/>
          <p:nvPr/>
        </p:nvGraphicFramePr>
        <p:xfrm>
          <a:off x="2279576" y="1052736"/>
          <a:ext cx="7488832" cy="11679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Rectangle 5"/>
          <p:cNvSpPr/>
          <p:nvPr/>
        </p:nvSpPr>
        <p:spPr>
          <a:xfrm>
            <a:off x="2351584" y="2204864"/>
            <a:ext cx="3096344" cy="2677656"/>
          </a:xfrm>
          <a:prstGeom prst="rect">
            <a:avLst/>
          </a:prstGeom>
          <a:noFill/>
          <a:ln w="28575" cmpd="thinThick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B/>
          </a:sp3d>
        </p:spPr>
        <p:txBody>
          <a:bodyPr wrap="square">
            <a:spAutoFit/>
          </a:bodyPr>
          <a:lstStyle/>
          <a:p>
            <a:pPr algn="just" rtl="0"/>
            <a:r>
              <a:rPr lang="en-US" sz="2400" dirty="0"/>
              <a:t>A table is a set of data arranged in rows or columns. </a:t>
            </a:r>
            <a:endParaRPr lang="ar-SA" sz="2400" dirty="0"/>
          </a:p>
          <a:p>
            <a:pPr algn="just" rtl="0"/>
            <a:endParaRPr lang="ar-SA" sz="2400" dirty="0"/>
          </a:p>
          <a:p>
            <a:pPr algn="just" rtl="0"/>
            <a:r>
              <a:rPr lang="en-US" sz="2400" dirty="0"/>
              <a:t>The data is usually numbers but can be text. </a:t>
            </a:r>
          </a:p>
        </p:txBody>
      </p:sp>
      <p:sp>
        <p:nvSpPr>
          <p:cNvPr id="7" name="Rectangle 6"/>
          <p:cNvSpPr/>
          <p:nvPr/>
        </p:nvSpPr>
        <p:spPr>
          <a:xfrm>
            <a:off x="6744071" y="2204864"/>
            <a:ext cx="3478101" cy="2677656"/>
          </a:xfrm>
          <a:prstGeom prst="rect">
            <a:avLst/>
          </a:prstGeom>
          <a:noFill/>
          <a:ln w="28575" cmpd="thinThick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B/>
          </a:sp3d>
        </p:spPr>
        <p:txBody>
          <a:bodyPr wrap="square">
            <a:spAutoFit/>
          </a:bodyPr>
          <a:lstStyle/>
          <a:p>
            <a:pPr algn="just" rtl="0"/>
            <a:r>
              <a:rPr lang="en-US" sz="2400" dirty="0"/>
              <a:t>Figure is any other type of illustration other than a table, including a chart, graph, photograph, drawing, or other depiction. </a:t>
            </a:r>
          </a:p>
        </p:txBody>
      </p:sp>
      <p:sp>
        <p:nvSpPr>
          <p:cNvPr id="8" name="Rectangle 7"/>
          <p:cNvSpPr/>
          <p:nvPr/>
        </p:nvSpPr>
        <p:spPr>
          <a:xfrm>
            <a:off x="1524000" y="5614793"/>
            <a:ext cx="9144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0"/>
            <a:r>
              <a:rPr lang="en-US" sz="2000" b="1" dirty="0">
                <a:solidFill>
                  <a:srgbClr val="FF0000"/>
                </a:solidFill>
              </a:rPr>
              <a:t>The number of tables and figures should be restricted to those needed to explain the argument of the paper and to support its findings.</a:t>
            </a:r>
          </a:p>
        </p:txBody>
      </p:sp>
    </p:spTree>
    <p:extLst>
      <p:ext uri="{BB962C8B-B14F-4D97-AF65-F5344CB8AC3E}">
        <p14:creationId xmlns:p14="http://schemas.microsoft.com/office/powerpoint/2010/main" xmlns="" val="347621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ine 2"/>
          <p:cNvSpPr>
            <a:spLocks noChangeShapeType="1"/>
          </p:cNvSpPr>
          <p:nvPr/>
        </p:nvSpPr>
        <p:spPr bwMode="auto">
          <a:xfrm>
            <a:off x="1524000" y="1000108"/>
            <a:ext cx="9144000" cy="0"/>
          </a:xfrm>
          <a:prstGeom prst="line">
            <a:avLst/>
          </a:prstGeom>
          <a:noFill/>
          <a:ln w="38100">
            <a:solidFill>
              <a:srgbClr val="FFC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2639616" y="188641"/>
            <a:ext cx="590465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3600" dirty="0"/>
              <a:t>When do you use:  Tables</a:t>
            </a:r>
            <a:endParaRPr lang="en-GB" sz="2800" dirty="0"/>
          </a:p>
        </p:txBody>
      </p:sp>
      <p:graphicFrame>
        <p:nvGraphicFramePr>
          <p:cNvPr id="5" name="Diagram 4"/>
          <p:cNvGraphicFramePr/>
          <p:nvPr/>
        </p:nvGraphicFramePr>
        <p:xfrm>
          <a:off x="1524000" y="1000108"/>
          <a:ext cx="8640960" cy="38576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Rectangle 6"/>
          <p:cNvSpPr/>
          <p:nvPr/>
        </p:nvSpPr>
        <p:spPr>
          <a:xfrm>
            <a:off x="518615" y="4714885"/>
            <a:ext cx="11122925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0"/>
            <a:r>
              <a:rPr lang="en-US" dirty="0"/>
              <a:t>Tables should be numbered consecutively in the order of their first citation in the text. </a:t>
            </a:r>
          </a:p>
          <a:p>
            <a:pPr algn="just" rtl="0"/>
            <a:endParaRPr lang="en-US" dirty="0"/>
          </a:p>
          <a:p>
            <a:pPr algn="just" rtl="0"/>
            <a:r>
              <a:rPr lang="en-US" dirty="0"/>
              <a:t>Each table should be cited in the text.</a:t>
            </a:r>
          </a:p>
          <a:p>
            <a:pPr algn="just" rtl="0"/>
            <a:endParaRPr lang="en-US" dirty="0"/>
          </a:p>
          <a:p>
            <a:pPr algn="just" rtl="0"/>
            <a:r>
              <a:rPr lang="en-US" dirty="0"/>
              <a:t>If data are used from another published or unpublished source, permission is needed and should be acknowledge fully. </a:t>
            </a:r>
          </a:p>
        </p:txBody>
      </p:sp>
    </p:spTree>
    <p:extLst>
      <p:ext uri="{BB962C8B-B14F-4D97-AF65-F5344CB8AC3E}">
        <p14:creationId xmlns:p14="http://schemas.microsoft.com/office/powerpoint/2010/main" xmlns="" val="1216538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ine 2"/>
          <p:cNvSpPr>
            <a:spLocks noChangeShapeType="1"/>
          </p:cNvSpPr>
          <p:nvPr/>
        </p:nvSpPr>
        <p:spPr bwMode="auto">
          <a:xfrm>
            <a:off x="1524000" y="928670"/>
            <a:ext cx="9144000" cy="0"/>
          </a:xfrm>
          <a:prstGeom prst="line">
            <a:avLst/>
          </a:prstGeom>
          <a:noFill/>
          <a:ln w="38100">
            <a:solidFill>
              <a:srgbClr val="FFC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2639616" y="188641"/>
            <a:ext cx="765079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3600" dirty="0"/>
              <a:t>When do you use:  Figures </a:t>
            </a:r>
            <a:endParaRPr lang="en-GB" sz="2800" dirty="0"/>
          </a:p>
        </p:txBody>
      </p:sp>
      <p:graphicFrame>
        <p:nvGraphicFramePr>
          <p:cNvPr id="5" name="Diagram 4"/>
          <p:cNvGraphicFramePr/>
          <p:nvPr/>
        </p:nvGraphicFramePr>
        <p:xfrm>
          <a:off x="1809720" y="1357298"/>
          <a:ext cx="8640960" cy="38576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Rectangle 5"/>
          <p:cNvSpPr/>
          <p:nvPr/>
        </p:nvSpPr>
        <p:spPr>
          <a:xfrm>
            <a:off x="2309785" y="5214951"/>
            <a:ext cx="8744901" cy="954107"/>
          </a:xfrm>
          <a:prstGeom prst="rect">
            <a:avLst/>
          </a:prstGeom>
          <a:ln w="41275" cap="rnd" cmpd="thickThin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2800" dirty="0"/>
              <a:t>Use photographs to present a real-life image</a:t>
            </a:r>
          </a:p>
          <a:p>
            <a:pPr algn="ctr"/>
            <a:r>
              <a:rPr lang="en-US" sz="2800" dirty="0"/>
              <a:t>“seeing is believing” </a:t>
            </a:r>
          </a:p>
        </p:txBody>
      </p:sp>
    </p:spTree>
    <p:extLst>
      <p:ext uri="{BB962C8B-B14F-4D97-AF65-F5344CB8AC3E}">
        <p14:creationId xmlns:p14="http://schemas.microsoft.com/office/powerpoint/2010/main" xmlns="" val="819240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ine 2"/>
          <p:cNvSpPr>
            <a:spLocks noChangeShapeType="1"/>
          </p:cNvSpPr>
          <p:nvPr/>
        </p:nvSpPr>
        <p:spPr bwMode="auto">
          <a:xfrm>
            <a:off x="1524000" y="836712"/>
            <a:ext cx="9144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7" name="Rectangle 6"/>
          <p:cNvSpPr/>
          <p:nvPr/>
        </p:nvSpPr>
        <p:spPr>
          <a:xfrm>
            <a:off x="1524000" y="188641"/>
            <a:ext cx="991282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0"/>
            <a:r>
              <a:rPr lang="en-US" sz="2800" dirty="0">
                <a:solidFill>
                  <a:srgbClr val="FF0000"/>
                </a:solidFill>
              </a:rPr>
              <a:t>Can the Table or Figure be Understood on Its Own?</a:t>
            </a:r>
            <a:endParaRPr lang="ar-SA" sz="2800" dirty="0">
              <a:solidFill>
                <a:srgbClr val="FF00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86855" y="980728"/>
            <a:ext cx="11191164" cy="5139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0"/>
            <a:r>
              <a:rPr lang="en-US" sz="2800" b="1" dirty="0"/>
              <a:t>Remember:</a:t>
            </a:r>
          </a:p>
          <a:p>
            <a:pPr algn="just" rtl="0"/>
            <a:r>
              <a:rPr lang="en-US" sz="2800" dirty="0"/>
              <a:t>Some readers look only at the illustrations.</a:t>
            </a:r>
          </a:p>
          <a:p>
            <a:pPr algn="just" rtl="0"/>
            <a:r>
              <a:rPr lang="en-US" sz="2800" dirty="0"/>
              <a:t>Most readers remember content in illustrations more readily that content in the text</a:t>
            </a:r>
            <a:r>
              <a:rPr lang="en-US" sz="3200" dirty="0"/>
              <a:t>, </a:t>
            </a:r>
            <a:r>
              <a:rPr lang="en-US" sz="2800" dirty="0"/>
              <a:t>Therefore:</a:t>
            </a:r>
          </a:p>
          <a:p>
            <a:pPr algn="just">
              <a:buFont typeface="Wingdings" pitchFamily="2" charset="2"/>
              <a:buChar char="v"/>
            </a:pPr>
            <a:r>
              <a:rPr lang="en-US" sz="2400" dirty="0">
                <a:solidFill>
                  <a:srgbClr val="FF0000"/>
                </a:solidFill>
              </a:rPr>
              <a:t>Give a table a clear title and headings. </a:t>
            </a:r>
          </a:p>
          <a:p>
            <a:pPr lvl="2" algn="just" rtl="0">
              <a:buFont typeface="Wingdings" pitchFamily="2" charset="2"/>
              <a:buChar char="v"/>
            </a:pPr>
            <a:r>
              <a:rPr lang="en-US" sz="2400" dirty="0">
                <a:solidFill>
                  <a:srgbClr val="FF0000"/>
                </a:solidFill>
              </a:rPr>
              <a:t>Contains only the information needed to make your point.</a:t>
            </a:r>
          </a:p>
          <a:p>
            <a:pPr lvl="2" algn="just" rtl="0">
              <a:buFont typeface="Wingdings" pitchFamily="2" charset="2"/>
              <a:buChar char="v"/>
            </a:pPr>
            <a:r>
              <a:rPr lang="en-US" sz="2400" dirty="0">
                <a:solidFill>
                  <a:srgbClr val="FF0000"/>
                </a:solidFill>
              </a:rPr>
              <a:t>Explain all abbreviations. </a:t>
            </a:r>
          </a:p>
          <a:p>
            <a:pPr lvl="2" algn="just" rtl="0">
              <a:buFont typeface="Wingdings" pitchFamily="2" charset="2"/>
              <a:buChar char="v"/>
            </a:pPr>
            <a:r>
              <a:rPr lang="en-US" sz="2400" dirty="0">
                <a:solidFill>
                  <a:srgbClr val="FF0000"/>
                </a:solidFill>
              </a:rPr>
              <a:t>Give a figure a caption that makes clear what you want to the reader to notice in the figure.</a:t>
            </a:r>
          </a:p>
          <a:p>
            <a:pPr lvl="2" algn="just" rtl="0">
              <a:buFont typeface="Wingdings" pitchFamily="2" charset="2"/>
              <a:buChar char="v"/>
            </a:pPr>
            <a:r>
              <a:rPr lang="en-US" sz="2400" dirty="0">
                <a:solidFill>
                  <a:srgbClr val="FF0000"/>
                </a:solidFill>
              </a:rPr>
              <a:t>Do not use illustrations to “EMBELLISH” your paper.</a:t>
            </a:r>
          </a:p>
          <a:p>
            <a:pPr lvl="2" algn="just" rtl="0">
              <a:buFont typeface="Wingdings" pitchFamily="2" charset="2"/>
              <a:buChar char="v"/>
            </a:pPr>
            <a:r>
              <a:rPr lang="en-US" sz="2400" dirty="0">
                <a:solidFill>
                  <a:srgbClr val="FF0000"/>
                </a:solidFill>
              </a:rPr>
              <a:t>Do not waste ink to decorate a graphic; you will only confuse the reader.</a:t>
            </a:r>
          </a:p>
          <a:p>
            <a:pPr lvl="2" algn="just" rtl="0">
              <a:buFont typeface="Wingdings" pitchFamily="2" charset="2"/>
              <a:buChar char="v"/>
            </a:pPr>
            <a:endParaRPr lang="en-US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23376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xmlns="" val="190823748"/>
              </p:ext>
            </p:extLst>
          </p:nvPr>
        </p:nvGraphicFramePr>
        <p:xfrm>
          <a:off x="1738282" y="1643050"/>
          <a:ext cx="9261814" cy="409134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9" name="Picture 2" descr="https://encrypted-tbn0.gstatic.com/images?q=tbn:ANd9GcRVGB-MfgCHt7eHzVPzOsa-UEg-sZP8z5CqHdl4FJQnFHD6Er47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0661838" y="0"/>
            <a:ext cx="1357290" cy="1728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9"/>
          <p:cNvSpPr/>
          <p:nvPr/>
        </p:nvSpPr>
        <p:spPr>
          <a:xfrm>
            <a:off x="1524000" y="285729"/>
            <a:ext cx="7786710" cy="830997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pPr algn="ctr" rtl="0"/>
            <a:r>
              <a:rPr lang="en-US" sz="3200" dirty="0">
                <a:solidFill>
                  <a:schemeClr val="bg1"/>
                </a:solidFill>
              </a:rPr>
              <a:t>Discussion</a:t>
            </a:r>
          </a:p>
          <a:p>
            <a:pPr algn="ctr" rtl="0"/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xmlns="" val="4057648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xmlns="" val="3832436691"/>
              </p:ext>
            </p:extLst>
          </p:nvPr>
        </p:nvGraphicFramePr>
        <p:xfrm>
          <a:off x="1738282" y="1643050"/>
          <a:ext cx="8929718" cy="409134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9" name="Picture 2" descr="https://encrypted-tbn0.gstatic.com/images?q=tbn:ANd9GcRVGB-MfgCHt7eHzVPzOsa-UEg-sZP8z5CqHdl4FJQnFHD6Er47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0566304" y="0"/>
            <a:ext cx="1357290" cy="1728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9"/>
          <p:cNvSpPr/>
          <p:nvPr/>
        </p:nvSpPr>
        <p:spPr>
          <a:xfrm>
            <a:off x="1524000" y="285729"/>
            <a:ext cx="7786710" cy="830997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pPr algn="ctr" rtl="0"/>
            <a:r>
              <a:rPr lang="en-US" sz="3200" dirty="0">
                <a:solidFill>
                  <a:schemeClr val="bg1"/>
                </a:solidFill>
              </a:rPr>
              <a:t>Discussion</a:t>
            </a:r>
          </a:p>
          <a:p>
            <a:pPr algn="ctr" rtl="0"/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xmlns="" val="4288514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1524000" y="285729"/>
            <a:ext cx="7786710" cy="830997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pPr algn="ctr" rtl="0"/>
            <a:r>
              <a:rPr lang="en-US" sz="3200" dirty="0">
                <a:solidFill>
                  <a:schemeClr val="bg1"/>
                </a:solidFill>
              </a:rPr>
              <a:t>Discussion: Component </a:t>
            </a:r>
          </a:p>
          <a:p>
            <a:pPr algn="ctr" rtl="0"/>
            <a:endParaRPr lang="en-US" sz="1600" dirty="0"/>
          </a:p>
        </p:txBody>
      </p:sp>
      <p:sp>
        <p:nvSpPr>
          <p:cNvPr id="9" name="內容版面配置區 2"/>
          <p:cNvSpPr txBox="1">
            <a:spLocks/>
          </p:cNvSpPr>
          <p:nvPr/>
        </p:nvSpPr>
        <p:spPr>
          <a:xfrm>
            <a:off x="382137" y="1643051"/>
            <a:ext cx="11436823" cy="4873625"/>
          </a:xfrm>
          <a:prstGeom prst="rect">
            <a:avLst/>
          </a:prstGeom>
        </p:spPr>
        <p:txBody>
          <a:bodyPr/>
          <a:lstStyle/>
          <a:p>
            <a:pPr marL="274320" indent="-274320" algn="just" defTabSz="91440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/>
            </a:pPr>
            <a:r>
              <a:rPr lang="en-US" altLang="zh-TW" sz="2600" dirty="0"/>
              <a:t>Try to present the </a:t>
            </a:r>
            <a:r>
              <a:rPr lang="en-US" altLang="zh-TW" sz="2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principles</a:t>
            </a:r>
            <a:r>
              <a:rPr lang="en-US" altLang="zh-TW" sz="2600" dirty="0"/>
              <a:t>, </a:t>
            </a:r>
            <a:r>
              <a:rPr lang="en-US" altLang="zh-TW" sz="2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relationship</a:t>
            </a:r>
            <a:r>
              <a:rPr lang="en-US" altLang="zh-TW" sz="2600" dirty="0"/>
              <a:t>, and </a:t>
            </a:r>
            <a:r>
              <a:rPr lang="en-US" altLang="zh-TW" sz="2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generalization shown by the Results</a:t>
            </a:r>
            <a:r>
              <a:rPr lang="en-US" altLang="zh-TW" sz="2600" dirty="0"/>
              <a:t>. And bear in mind, in a good Discussion, you discuss---you </a:t>
            </a:r>
            <a:r>
              <a:rPr lang="en-US" altLang="zh-TW" sz="2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do not recapitulate---the Results</a:t>
            </a:r>
            <a:r>
              <a:rPr lang="en-US" altLang="zh-TW" sz="2600" dirty="0"/>
              <a:t>.</a:t>
            </a:r>
          </a:p>
          <a:p>
            <a:pPr marL="274320" indent="-274320" algn="just" defTabSz="914400">
              <a:spcBef>
                <a:spcPct val="20000"/>
              </a:spcBef>
              <a:buClr>
                <a:schemeClr val="accent3"/>
              </a:buClr>
              <a:buSzPct val="95000"/>
              <a:defRPr/>
            </a:pPr>
            <a:endParaRPr lang="en-US" altLang="zh-TW" sz="2600" dirty="0"/>
          </a:p>
          <a:p>
            <a:pPr marL="274320" indent="-274320" algn="just" defTabSz="91440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/>
            </a:pPr>
            <a:r>
              <a:rPr lang="en-US" altLang="zh-TW" sz="2600" dirty="0"/>
              <a:t>Point out any exceptions or any lack of correlation and define unsettled points. Never take the high-risk alternative of trying to cover up or fudge data that do not quite fit.</a:t>
            </a:r>
          </a:p>
          <a:p>
            <a:pPr marL="274320" indent="-274320" algn="just" defTabSz="914400">
              <a:spcBef>
                <a:spcPct val="20000"/>
              </a:spcBef>
              <a:buClr>
                <a:schemeClr val="accent3"/>
              </a:buClr>
              <a:buSzPct val="95000"/>
              <a:defRPr/>
            </a:pPr>
            <a:endParaRPr lang="en-US" altLang="zh-TW" sz="2600" dirty="0"/>
          </a:p>
          <a:p>
            <a:pPr marL="274320" indent="-274320" algn="just" defTabSz="91440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/>
            </a:pPr>
            <a:r>
              <a:rPr lang="en-US" altLang="zh-TW" sz="2600" dirty="0"/>
              <a:t>Show how your results and interpretations agree (or contrast) with previously published work.</a:t>
            </a:r>
            <a:endParaRPr lang="zh-TW" altLang="en-US" sz="2600" dirty="0"/>
          </a:p>
        </p:txBody>
      </p:sp>
    </p:spTree>
    <p:extLst>
      <p:ext uri="{BB962C8B-B14F-4D97-AF65-F5344CB8AC3E}">
        <p14:creationId xmlns:p14="http://schemas.microsoft.com/office/powerpoint/2010/main" xmlns="" val="3183574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239272" y="142853"/>
            <a:ext cx="1428728" cy="14287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Rectangle 9"/>
          <p:cNvSpPr/>
          <p:nvPr/>
        </p:nvSpPr>
        <p:spPr>
          <a:xfrm>
            <a:off x="1524000" y="285729"/>
            <a:ext cx="7786710" cy="830997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pPr algn="ctr" rtl="0"/>
            <a:r>
              <a:rPr lang="en-US" sz="3200" dirty="0">
                <a:solidFill>
                  <a:schemeClr val="bg1"/>
                </a:solidFill>
              </a:rPr>
              <a:t>Discussion: Component </a:t>
            </a:r>
          </a:p>
          <a:p>
            <a:pPr algn="ctr" rtl="0"/>
            <a:endParaRPr lang="en-US" sz="1600" dirty="0"/>
          </a:p>
        </p:txBody>
      </p:sp>
      <p:sp>
        <p:nvSpPr>
          <p:cNvPr id="5" name="內容版面配置區 2"/>
          <p:cNvSpPr txBox="1">
            <a:spLocks/>
          </p:cNvSpPr>
          <p:nvPr/>
        </p:nvSpPr>
        <p:spPr>
          <a:xfrm>
            <a:off x="477671" y="1714489"/>
            <a:ext cx="11259403" cy="4873625"/>
          </a:xfrm>
          <a:prstGeom prst="rect">
            <a:avLst/>
          </a:prstGeom>
        </p:spPr>
        <p:txBody>
          <a:bodyPr/>
          <a:lstStyle/>
          <a:p>
            <a:pPr marL="274320" indent="-274320" algn="just" defTabSz="91440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/>
            </a:pPr>
            <a:r>
              <a:rPr lang="en-US" altLang="zh-TW" sz="2600" dirty="0"/>
              <a:t>Do not be shy; discuss the theoretical implications of your work, as well as any possible practical applications.</a:t>
            </a:r>
          </a:p>
          <a:p>
            <a:pPr marL="274320" indent="-274320" algn="just" defTabSz="91440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/>
            </a:pPr>
            <a:endParaRPr lang="en-US" sz="2600" dirty="0"/>
          </a:p>
          <a:p>
            <a:pPr marL="274320" indent="-274320" algn="just" defTabSz="91440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/>
            </a:pPr>
            <a:r>
              <a:rPr lang="en-US" sz="2600" dirty="0"/>
              <a:t>Briefly describe the </a:t>
            </a:r>
            <a:r>
              <a:rPr lang="en-US" sz="2600" b="1" dirty="0"/>
              <a:t>limitations</a:t>
            </a:r>
            <a:r>
              <a:rPr lang="en-US" sz="2600" dirty="0"/>
              <a:t> of your study to show reviewers and readers that you have considered your experiment’s </a:t>
            </a:r>
            <a:r>
              <a:rPr lang="en-US" sz="2600" dirty="0" smtClean="0"/>
              <a:t>weaknesses</a:t>
            </a:r>
            <a:endParaRPr lang="en-US" sz="2600" dirty="0"/>
          </a:p>
          <a:p>
            <a:pPr marL="274320" indent="-274320" algn="just" defTabSz="91440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/>
            </a:pPr>
            <a:endParaRPr lang="en-US" altLang="zh-TW" sz="2600" dirty="0" smtClean="0"/>
          </a:p>
          <a:p>
            <a:pPr algn="just" defTabSz="914400">
              <a:spcBef>
                <a:spcPct val="20000"/>
              </a:spcBef>
              <a:buClr>
                <a:schemeClr val="accent3"/>
              </a:buClr>
              <a:buSzPct val="95000"/>
              <a:defRPr/>
            </a:pPr>
            <a:endParaRPr lang="en-US" altLang="zh-TW" sz="2600" dirty="0" smtClean="0"/>
          </a:p>
          <a:p>
            <a:pPr marL="274320" indent="-274320" algn="just" defTabSz="91440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/>
            </a:pPr>
            <a:r>
              <a:rPr lang="en-US" altLang="zh-TW" sz="2600" dirty="0"/>
              <a:t>The Discussion should end with a short summary or conclusion regarding the significance of the work</a:t>
            </a:r>
            <a:endParaRPr lang="zh-TW" altLang="en-US" sz="2600" dirty="0"/>
          </a:p>
        </p:txBody>
      </p:sp>
    </p:spTree>
    <p:extLst>
      <p:ext uri="{BB962C8B-B14F-4D97-AF65-F5344CB8AC3E}">
        <p14:creationId xmlns:p14="http://schemas.microsoft.com/office/powerpoint/2010/main" xmlns="" val="2690459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1524000" y="285729"/>
            <a:ext cx="7786710" cy="830997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pPr algn="ctr" rtl="0"/>
            <a:r>
              <a:rPr lang="en-US" sz="3200" dirty="0">
                <a:solidFill>
                  <a:schemeClr val="bg1"/>
                </a:solidFill>
              </a:rPr>
              <a:t>Discussion: Significant </a:t>
            </a:r>
          </a:p>
          <a:p>
            <a:pPr algn="ctr" rtl="0"/>
            <a:endParaRPr lang="en-US" sz="16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06221" y="1357298"/>
            <a:ext cx="7090175" cy="5143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534973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 noChangeArrowheads="1"/>
          </p:cNvSpPr>
          <p:nvPr>
            <p:ph type="title"/>
          </p:nvPr>
        </p:nvSpPr>
        <p:spPr bwMode="auto">
          <a:xfrm>
            <a:off x="810000" y="494308"/>
            <a:ext cx="10571998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5400" b="1" dirty="0">
                <a:solidFill>
                  <a:schemeClr val="tx1"/>
                </a:solidFill>
              </a:rPr>
              <a:t>Introduction: Statistics </a:t>
            </a:r>
            <a:endParaRPr lang="en-GB" sz="4400" dirty="0">
              <a:solidFill>
                <a:schemeClr val="tx1"/>
              </a:solidFill>
            </a:endParaRP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xmlns="" val="10757978"/>
              </p:ext>
            </p:extLst>
          </p:nvPr>
        </p:nvGraphicFramePr>
        <p:xfrm>
          <a:off x="649705" y="2492896"/>
          <a:ext cx="10623883" cy="33843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33063998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 noChangeArrowheads="1"/>
          </p:cNvSpPr>
          <p:nvPr>
            <p:ph type="title"/>
          </p:nvPr>
        </p:nvSpPr>
        <p:spPr bwMode="auto">
          <a:xfrm>
            <a:off x="810000" y="494308"/>
            <a:ext cx="10571998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5400" b="1" dirty="0">
                <a:solidFill>
                  <a:schemeClr val="tx1"/>
                </a:solidFill>
              </a:rPr>
              <a:t>Introduction: Statistics </a:t>
            </a:r>
            <a:endParaRPr lang="en-GB" sz="4400" dirty="0">
              <a:solidFill>
                <a:schemeClr val="tx1"/>
              </a:solidFill>
            </a:endParaRPr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xmlns="" val="3236014541"/>
              </p:ext>
            </p:extLst>
          </p:nvPr>
        </p:nvGraphicFramePr>
        <p:xfrm>
          <a:off x="1990818" y="2412305"/>
          <a:ext cx="8404466" cy="11679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Rectangle 6"/>
          <p:cNvSpPr/>
          <p:nvPr/>
        </p:nvSpPr>
        <p:spPr>
          <a:xfrm>
            <a:off x="2242211" y="3720843"/>
            <a:ext cx="2952328" cy="2308324"/>
          </a:xfrm>
          <a:prstGeom prst="rect">
            <a:avLst/>
          </a:prstGeom>
          <a:noFill/>
          <a:ln w="28575" cmpd="thinThick">
            <a:noFill/>
          </a:ln>
          <a:scene3d>
            <a:camera prst="orthographicFront"/>
            <a:lightRig rig="threePt" dir="t"/>
          </a:scene3d>
          <a:sp3d>
            <a:bevelB/>
          </a:sp3d>
        </p:spPr>
        <p:txBody>
          <a:bodyPr wrap="square">
            <a:spAutoFit/>
          </a:bodyPr>
          <a:lstStyle/>
          <a:p>
            <a:pPr algn="just" rtl="0"/>
            <a:r>
              <a:rPr lang="en-US" sz="2400" b="1" dirty="0">
                <a:solidFill>
                  <a:srgbClr val="0070C0"/>
                </a:solidFill>
              </a:rPr>
              <a:t>Business, </a:t>
            </a:r>
          </a:p>
          <a:p>
            <a:pPr algn="just" rtl="0"/>
            <a:r>
              <a:rPr lang="en-US" sz="2400" b="1" dirty="0">
                <a:solidFill>
                  <a:srgbClr val="0070C0"/>
                </a:solidFill>
              </a:rPr>
              <a:t>Education,</a:t>
            </a:r>
          </a:p>
          <a:p>
            <a:pPr algn="just" rtl="0"/>
            <a:r>
              <a:rPr lang="en-US" sz="2400" b="1" dirty="0">
                <a:solidFill>
                  <a:srgbClr val="0070C0"/>
                </a:solidFill>
              </a:rPr>
              <a:t>Psychology, Agriculture, Economics, … etc.</a:t>
            </a:r>
          </a:p>
          <a:p>
            <a:pPr algn="just" rtl="0"/>
            <a:endParaRPr lang="en-US" sz="2400" b="1" dirty="0">
              <a:solidFill>
                <a:srgbClr val="0070C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672607" y="3720843"/>
            <a:ext cx="3699691" cy="2308324"/>
          </a:xfrm>
          <a:prstGeom prst="rect">
            <a:avLst/>
          </a:prstGeom>
          <a:noFill/>
          <a:ln w="28575" cmpd="thinThick">
            <a:noFill/>
          </a:ln>
          <a:scene3d>
            <a:camera prst="orthographicFront"/>
            <a:lightRig rig="threePt" dir="t"/>
          </a:scene3d>
          <a:sp3d>
            <a:bevelB/>
          </a:sp3d>
        </p:spPr>
        <p:txBody>
          <a:bodyPr wrap="square">
            <a:spAutoFit/>
          </a:bodyPr>
          <a:lstStyle/>
          <a:p>
            <a:pPr algn="just" rtl="0"/>
            <a:r>
              <a:rPr lang="en-US" sz="2400" b="1" dirty="0"/>
              <a:t>Biological science </a:t>
            </a:r>
          </a:p>
          <a:p>
            <a:pPr algn="just" rtl="0"/>
            <a:r>
              <a:rPr lang="en-US" sz="2400" b="1" dirty="0"/>
              <a:t>Medicine</a:t>
            </a:r>
          </a:p>
          <a:p>
            <a:pPr algn="just" rtl="0"/>
            <a:r>
              <a:rPr lang="en-US" sz="2400" b="1" dirty="0"/>
              <a:t>Allied Health Science</a:t>
            </a:r>
          </a:p>
          <a:p>
            <a:pPr algn="just" rtl="0"/>
            <a:endParaRPr lang="en-US" sz="2400" b="1" dirty="0"/>
          </a:p>
          <a:p>
            <a:pPr algn="just" rtl="0"/>
            <a:endParaRPr lang="en-US" sz="2400" b="1" dirty="0"/>
          </a:p>
          <a:p>
            <a:pPr algn="just" rtl="0"/>
            <a:endParaRPr lang="en-US" sz="2400" dirty="0"/>
          </a:p>
        </p:txBody>
      </p:sp>
      <p:sp>
        <p:nvSpPr>
          <p:cNvPr id="9" name="Rectangle 8"/>
          <p:cNvSpPr/>
          <p:nvPr/>
        </p:nvSpPr>
        <p:spPr>
          <a:xfrm>
            <a:off x="5739063" y="5254715"/>
            <a:ext cx="8082898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0"/>
            <a:r>
              <a:rPr lang="en-US" altLang="zh-CN" sz="2000" dirty="0"/>
              <a:t>Why do we need </a:t>
            </a:r>
            <a:r>
              <a:rPr lang="en-US" altLang="zh-CN" sz="2000" dirty="0" smtClean="0"/>
              <a:t>biostatistics</a:t>
            </a:r>
            <a:r>
              <a:rPr lang="en-US" altLang="zh-CN" sz="2000" dirty="0"/>
              <a:t>?</a:t>
            </a:r>
          </a:p>
          <a:p>
            <a:pPr lvl="1" algn="just" rtl="0">
              <a:buClr>
                <a:srgbClr val="002060"/>
              </a:buClr>
              <a:buFont typeface="Wingdings" pitchFamily="2" charset="2"/>
              <a:buChar char="v"/>
            </a:pPr>
            <a:r>
              <a:rPr lang="en-US" altLang="zh-CN" dirty="0"/>
              <a:t>Basic requirement of medical research.</a:t>
            </a:r>
          </a:p>
          <a:p>
            <a:pPr lvl="2" algn="just" rtl="0">
              <a:buClr>
                <a:srgbClr val="002060"/>
              </a:buClr>
              <a:buFont typeface="Wingdings" pitchFamily="2" charset="2"/>
              <a:buChar char="v"/>
            </a:pPr>
            <a:r>
              <a:rPr lang="en-US" altLang="zh-CN" dirty="0"/>
              <a:t>Update your medical knowledge.</a:t>
            </a:r>
          </a:p>
          <a:p>
            <a:pPr lvl="3" algn="just" rtl="0">
              <a:buClr>
                <a:srgbClr val="002060"/>
              </a:buClr>
              <a:buFont typeface="Wingdings" pitchFamily="2" charset="2"/>
              <a:buChar char="v"/>
            </a:pPr>
            <a:r>
              <a:rPr lang="en-US" altLang="zh-CN" dirty="0"/>
              <a:t>Data management and treatment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9562044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 noChangeArrowheads="1"/>
          </p:cNvSpPr>
          <p:nvPr>
            <p:ph type="title"/>
          </p:nvPr>
        </p:nvSpPr>
        <p:spPr bwMode="auto">
          <a:xfrm>
            <a:off x="810000" y="494308"/>
            <a:ext cx="10571998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5400" b="1" dirty="0">
                <a:solidFill>
                  <a:schemeClr val="tx1"/>
                </a:solidFill>
              </a:rPr>
              <a:t>Introduction: Statistics </a:t>
            </a:r>
            <a:endParaRPr lang="en-GB" sz="4400" dirty="0">
              <a:solidFill>
                <a:schemeClr val="tx1"/>
              </a:solidFill>
            </a:endParaRPr>
          </a:p>
        </p:txBody>
      </p:sp>
      <p:graphicFrame>
        <p:nvGraphicFramePr>
          <p:cNvPr id="16" name="Diagram 15"/>
          <p:cNvGraphicFramePr/>
          <p:nvPr>
            <p:extLst>
              <p:ext uri="{D42A27DB-BD31-4B8C-83A1-F6EECF244321}">
                <p14:modId xmlns:p14="http://schemas.microsoft.com/office/powerpoint/2010/main" xmlns="" val="2956843391"/>
              </p:ext>
            </p:extLst>
          </p:nvPr>
        </p:nvGraphicFramePr>
        <p:xfrm>
          <a:off x="1499937" y="2340115"/>
          <a:ext cx="9144000" cy="11679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7" name="Rectangle 16"/>
          <p:cNvSpPr/>
          <p:nvPr/>
        </p:nvSpPr>
        <p:spPr>
          <a:xfrm>
            <a:off x="372979" y="3913349"/>
            <a:ext cx="5339099" cy="1692771"/>
          </a:xfrm>
          <a:prstGeom prst="rect">
            <a:avLst/>
          </a:prstGeom>
          <a:noFill/>
          <a:ln w="28575" cmpd="thinThick">
            <a:noFill/>
          </a:ln>
          <a:scene3d>
            <a:camera prst="orthographicFront"/>
            <a:lightRig rig="threePt" dir="t"/>
          </a:scene3d>
          <a:sp3d>
            <a:bevelB/>
          </a:sp3d>
        </p:spPr>
        <p:txBody>
          <a:bodyPr wrap="square">
            <a:spAutoFit/>
          </a:bodyPr>
          <a:lstStyle/>
          <a:p>
            <a:pPr algn="just" rtl="0"/>
            <a:r>
              <a:rPr lang="en-US" sz="2400" b="1" dirty="0">
                <a:solidFill>
                  <a:srgbClr val="0070C0"/>
                </a:solidFill>
              </a:rPr>
              <a:t>Describe characteristics of group;</a:t>
            </a:r>
          </a:p>
          <a:p>
            <a:pPr marL="812800" indent="-812800" algn="just"/>
            <a:r>
              <a:rPr lang="en-GB" sz="2000" dirty="0">
                <a:solidFill>
                  <a:srgbClr val="FF0000"/>
                </a:solidFill>
              </a:rPr>
              <a:t>Frequency distribution</a:t>
            </a:r>
          </a:p>
          <a:p>
            <a:pPr marL="812800" indent="-812800" algn="just"/>
            <a:r>
              <a:rPr lang="en-GB" sz="2000" dirty="0">
                <a:solidFill>
                  <a:srgbClr val="FF0000"/>
                </a:solidFill>
              </a:rPr>
              <a:t>Measures of Central tendency</a:t>
            </a:r>
          </a:p>
          <a:p>
            <a:pPr marL="812800" indent="-812800" algn="just"/>
            <a:r>
              <a:rPr lang="en-GB" sz="2000" dirty="0">
                <a:solidFill>
                  <a:srgbClr val="FF0000"/>
                </a:solidFill>
              </a:rPr>
              <a:t>Measures of dispersion</a:t>
            </a:r>
            <a:endParaRPr lang="en-GB" sz="2000" i="1" dirty="0">
              <a:solidFill>
                <a:srgbClr val="FF0000"/>
              </a:solidFill>
            </a:endParaRPr>
          </a:p>
          <a:p>
            <a:pPr marL="812800" indent="-812800" algn="just"/>
            <a:r>
              <a:rPr lang="en-GB" sz="2000" dirty="0">
                <a:solidFill>
                  <a:srgbClr val="FF0000"/>
                </a:solidFill>
              </a:rPr>
              <a:t>Measures of </a:t>
            </a:r>
            <a:r>
              <a:rPr lang="en-GB" sz="2000" dirty="0" smtClean="0">
                <a:solidFill>
                  <a:srgbClr val="FF0000"/>
                </a:solidFill>
              </a:rPr>
              <a:t>distribution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5823284" y="3952530"/>
            <a:ext cx="6368716" cy="3477875"/>
          </a:xfrm>
          <a:prstGeom prst="rect">
            <a:avLst/>
          </a:prstGeom>
          <a:noFill/>
          <a:ln w="28575" cmpd="thinThick">
            <a:noFill/>
          </a:ln>
          <a:scene3d>
            <a:camera prst="orthographicFront"/>
            <a:lightRig rig="threePt" dir="t"/>
          </a:scene3d>
          <a:sp3d>
            <a:bevelB/>
          </a:sp3d>
        </p:spPr>
        <p:txBody>
          <a:bodyPr wrap="square">
            <a:spAutoFit/>
          </a:bodyPr>
          <a:lstStyle/>
          <a:p>
            <a:pPr algn="just" rtl="0"/>
            <a:r>
              <a:rPr lang="en-US" sz="2400" b="1" dirty="0"/>
              <a:t>Making inference from sample to population </a:t>
            </a:r>
          </a:p>
          <a:p>
            <a:pPr algn="just" rtl="0">
              <a:buClr>
                <a:srgbClr val="FF0000"/>
              </a:buClr>
              <a:buFont typeface="Wingdings" pitchFamily="2" charset="2"/>
              <a:buChar char="v"/>
            </a:pPr>
            <a:r>
              <a:rPr lang="en-US" sz="2000" dirty="0"/>
              <a:t>State hypothesis</a:t>
            </a:r>
          </a:p>
          <a:p>
            <a:pPr algn="just" rtl="0">
              <a:buClr>
                <a:srgbClr val="FF0000"/>
              </a:buClr>
              <a:buFont typeface="Wingdings" pitchFamily="2" charset="2"/>
              <a:buChar char="v"/>
            </a:pPr>
            <a:r>
              <a:rPr lang="en-US" sz="2000" dirty="0"/>
              <a:t>Select the probability level</a:t>
            </a:r>
          </a:p>
          <a:p>
            <a:pPr algn="just" rtl="0">
              <a:buClr>
                <a:srgbClr val="FF0000"/>
              </a:buClr>
              <a:buFont typeface="Wingdings" pitchFamily="2" charset="2"/>
              <a:buChar char="v"/>
            </a:pPr>
            <a:r>
              <a:rPr lang="en-US" sz="2000" dirty="0"/>
              <a:t>Conducting test</a:t>
            </a:r>
          </a:p>
          <a:p>
            <a:pPr algn="just" rtl="0">
              <a:buClr>
                <a:srgbClr val="FF0000"/>
              </a:buClr>
              <a:buFont typeface="Wingdings" pitchFamily="2" charset="2"/>
              <a:buChar char="v"/>
            </a:pPr>
            <a:r>
              <a:rPr lang="en-US" sz="2000" dirty="0"/>
              <a:t>Decision making (Accept or reject </a:t>
            </a:r>
            <a:r>
              <a:rPr lang="en-US" sz="2000" dirty="0" smtClean="0"/>
              <a:t> </a:t>
            </a:r>
            <a:r>
              <a:rPr lang="en-US" sz="2000" dirty="0"/>
              <a:t>hypothesis)</a:t>
            </a:r>
          </a:p>
          <a:p>
            <a:pPr algn="just" rtl="0">
              <a:buClr>
                <a:srgbClr val="FF0000"/>
              </a:buClr>
              <a:buFont typeface="Wingdings" pitchFamily="2" charset="2"/>
              <a:buChar char="v"/>
            </a:pPr>
            <a:r>
              <a:rPr lang="en-US" sz="2000" dirty="0"/>
              <a:t> Conclusion and recommendations </a:t>
            </a:r>
          </a:p>
          <a:p>
            <a:pPr algn="just" rtl="0"/>
            <a:endParaRPr lang="en-US" sz="2400" b="1" dirty="0"/>
          </a:p>
          <a:p>
            <a:pPr algn="just" rtl="0"/>
            <a:endParaRPr lang="en-US" sz="2400" b="1" dirty="0"/>
          </a:p>
          <a:p>
            <a:pPr algn="just" rtl="0"/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xmlns="" val="31315250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ine 2"/>
          <p:cNvSpPr>
            <a:spLocks noChangeShapeType="1"/>
          </p:cNvSpPr>
          <p:nvPr/>
        </p:nvSpPr>
        <p:spPr bwMode="auto">
          <a:xfrm>
            <a:off x="1524000" y="908720"/>
            <a:ext cx="9144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1991544" y="188640"/>
            <a:ext cx="8424936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4000" b="1" dirty="0">
                <a:solidFill>
                  <a:srgbClr val="C00000"/>
                </a:solidFill>
              </a:rPr>
              <a:t>Introduction: Data </a:t>
            </a:r>
            <a:endParaRPr lang="en-GB" sz="3200" dirty="0"/>
          </a:p>
        </p:txBody>
      </p:sp>
      <p:sp>
        <p:nvSpPr>
          <p:cNvPr id="1026" name="AutoShape 2" descr="data:image/jpeg;base64,/9j/4AAQSkZJRgABAQAAAQABAAD/2wCEAAkGBhIQEBUQDxIUFRQWEhEUFBcYFRQUFRQVFRUVFRYVFxQXHSYeFxklGRcVHy8gIycpLCwsFR4yNTAqNSYrLCkBCQoKDgwOFw8PGSocHBwqKSwpKSwwKSkpLCkpKSkpKSkpKSkpLCkpKSwpLCkpKSkpLCksKSkpLCksLCwpLCwpKf/AABEIAMoA+gMBIgACEQEDEQH/xAAcAAEAAwEBAQEBAAAAAAAAAAAABQYHAQQCAwj/xABSEAABAwICBAcJCgwEBgMAAAABAAIDBBEFEgYhMVEHE0FhcYGRFCIjMjRyc7GzQlJVYoKSk6Gy0hYXJDNDU2N0osHR01R1o7QVRYPC4fAlNYT/xAAZAQEBAAMBAAAAAAAAAAAAAAAAAQIDBAX/xAAjEQEBAAICAgEEAwAAAAAAAAAAAQIRAzIEMSESExRRIkFx/9oADAMBAAIRAxEAPwDcUREBEX5VNS2NpfI4Na0EucTYADaSUH6ErIpsJjnqq182dxFbM0HjJGgNDIyBYOAtrKlca4RZZiWUADI9nHPbdz+eOM6gOd3Ys8ewySTGVznkzvLi4nvjZvfEDVdbuLt8tHNu4/C2nAKS9td/Ty/fXlxjBYoouMiDw4SQWPGynbKwHa7d61XO4o/eDsX5zsMbDxbi0ZoyQCcriHtIJadtjZdGVmr/ABc2ON+qfyr+jWL7VH0e4RWuLYa4CGQ2DZBfiZDyd8fEdzHVzq7grheg6iIgIiICIiAiIgIiICIiAiIgIiICIiAiIgIiICIuFBx7wBcrKNK9IziEpjYT3LG6wA2TvadbjvYDsHLa6tHCRjRjgbSxutJUEtJ5WxN/Ou5rgho85UIZWN5A1o6LAav5KxK+nkAXOoW6NQ9QUFRQyTPlMEZeDM45rgN1hu1x/wDdav8AofoaKkCrrG+C1GCE7HbpZBy35GnrXmo2gVFaBqAr5gBsAHFw6gt3DN5aaOe/ThtV/wDgVX+pZ9K3+ijcVikjblljewlzLXsWus4bHDUtHURpUwOpXB2wvhHUZWA6+TUSuvPjkxrjw5bcpEfJGHAtcAQdoIUzozpe+hIiqC6Sl2Bxu59P08ro/rC8WkGCGgdcP42mJAa7MC+EnUGyW2t5M3avHnaRtGzfv/kvPek2mGZr2hzSC0gEEEEEHYQRyL9Fl2hGkvckgpZXXp5HWidfVDIT4hPIxx2bjzLTwViyfSIiAiIgIiICIiAiIgIiICIiAiIgIiICIiAuFdUXpNifc1HPONrInlvO61mjrcQOtBmOOYj3VWzTXu1hMEXmRk5j1vzdi+tHsH7tq2wuF4YwJZ9ztfg4yec6yNzSo2lj4uIAnY27jy32uJ38pWicG2F8VR8e4d/UO448zCLRj5oB+UsmK2Bots5Fl9L5RXf5hP8AYiWorLqXyiu/zCf7ES3eP3aPK6PYoPTNgNG4EXBkhBG8GRtwpxQmmHkh9JB7Rq78vVedj2j9RolRDWKWH5oCrOO6MR07jII2uhcdpAJjJ5D8XnV8XxLEHtLXAFpBBB2ELG8cs9MseTKX2oWD0jDx8YaA0mLUPNJuOe61bg/0kM7DSzuvPCBrO2WLY1/ORsPPbesxpoG09TNBckXjLCd2S4bfeB6lItqn08jKqLx4nXt79nu2HpavOznzY9TC/ErbUXmw+tZPEyaM3Y9oc07wda9K1tgiIgIiICIiAiIgIiICIiAiIgIiICIiAqZwo1VqSOH9dURNI3sZeR32W9quazfhKqM1ZTx8jIZpPlOcGD6gVYlVaqhMuSEbZpI4tW57gHEfJuVtsEIY1rGiwaA0DcALBZRopS8biUAOsRtlmPMWjIw9rlrQSkdKy2l8orv8wn+xEtSKy2l8orv8wn+xEt/j93P5XR7FCaYeSH0kHtGqbUJph5IfSQe0au/LrXnY9om0RFkxebBtH21rsQhccrg+kdG/lZI2J2Vw9R6Sq/C513RyjLJG4skbuc3+R2hXbg/8qr/OpPZOXj4R8G4t7cQjGrvY6gb23tHJ1GwPMRuXlcnevX4+kfXBpi/FvfQPOrvpoPNJ8IwdDtY6StDusRfUvhcyoi1vheJG/GHu29BbdbNh9YyaJk0Zu17WuaeZwusK2R6ERFFEREBERAREQEREBERAREQEREBERAWUaay5sUl+JBAwdJzuPrC1dY9j0mbEax26WNo+TEwEdt1YlSXB/PHHV1E0r2MDYoYgXODQS8vksCTtsxX38I6T/EwfSs/qsghpGvjic9ocHYvksQCCI6OS2o85Kn/+EQfqIvo2f0W7j4fuTe3Pyc/27rTQDpHS/wCJg+lj/qs8oJmvnrXMcHNNfMQQbgjJFsI2r7OEQfqYvo2f0UfotGG91NaAAK6oAAFgABHYABb+Ph+jKXbRyc33MLNaTihNMPJD6SD2jVNqE0w8kPpIPaNXRl1rlw7RNoiLNHt4P/Kq/wA6k9k5XCso2SxvikF2PaWuG8EWKp/B/wCVV/nUnsnK7BeTy969fi6Ripo3U8slLJrdC/KD75h1sf1tt2K58GGJ+DlonHXC7NH6KQkgdTsw7F+PCbheR0Vc0bDxM3mON2OPmu1fKVawzEu5KuGp2NDuKl9FIQCep1ndSntk2UIuNK6sWQiIgIiICIiAiIgIiICIiAiIgIiIBWLVL81VVO31k4+a7L/JbSsQjfd8zvfVNS7/AFHFWJXrpmfkVA732LVB7I6hv/ap5Q7GWw7C+evmd86OqP8ANTC7vG6153ldp/jhUNoztqv3+p9UamSobRnbV/v9T6o1vvuNM61NKE0w8kPpIPaNU2oTTDyQ+kg9o1MutY4dom0RFmiEo4pTV1RiqJoddNcRloDvBnWczSpHiqn/AB9X8+P7i8mGeVVfTTezKlVpnHjfmxtvJlPiVC6RQz9yTF9ZUvAieS1zoy12UZrEZNlwomGIujdDL4zc0Ug5wNTusWPWp7SXyOo9BL9kr60yw3iamKcDvKiFrXeljYLHrZ9lc3PjMbNOvx8rlLu7XTQHFzUULM58JETDJvzR2Fz0tynrViWX6A4lxFcYSe8qWXG7jY7n+JhPzVqAXNXVBERRRERAREQEREBEXgxbG4KVmeolbGOS51nmDRrPUg96LPsR4VNR7lpyW/rJncSzpDfGI6bKvScIlbMe8qIxzQU5lt1uurpNtiRY3+FOJXuJaw//AIiW9mSy9uF8JFVDJlqwZWnWWmLuado5SxhADxzfWmjbV0XiwnFoqqJs0Dg5jth2EHlBB1gjcV7VFFhlKe9ef2s5/jctzWFUf5t3nzfbcrEqdlbbDcH56m/bBUFSS8FR/wDW4L6aP/bTr3ru8brXneV2n+OFQ2jO2r/f6n1RqZKhtGdtX+/1PqjW++40zrU0oTTDyQ+kg9o1TahNMPJD6SD2jUy61jh2ibREWaIrC/KqvppvZlSqisL8qq+mm9mVKrHH0uXtG6S+R1HoJfslXHSvBzVYaWsHhGMZLF58bQ4DrF2/KVO0l8jqPQSfZKv9JpDS8WwGpgvlb+mj3D4y4vJ9x3eJ6rI3VJLGVEXjsLJmec3Xl6xcLbMNr2zwsmjN2yMa9vQ4XWN15igqp4mSxmPPxkTg9hblk77LcG12uuFcOC3GGmOWjzNJieXx2cDeKQ3sLbnXHWFzV1xfURFFEREBEXhxjGYqSJ007srBq3lxOxrRyk7kHtuox2lFIDIO6YrxC8nft70c6zXGtJqmuJDnOgg5Immz3jkMrxr1j3I1KFqaSNrW5YmFwc1sYIHjPcGjZzlXSbXDH+E5zgW0LQ1gveokFh/049ruk9ihcI0Tq69/HnMA7bUVF3PcP2UXINxNgrlo9weRQkS1R4+YWIzDwcZ3Mj2at519Ct+VDSr4Twc0cNnSNNRJ7+bv+xnijsVmjhDRZoAA2WAFl9oorllGY7o7DWxmOdoPK1w1PjdyOa7aDdSi4SgzDgvqnxVlRSPO0PceQGSGQROcByZmkE9C09ZRoO4zYxLNH4v5W8nkyPkaxhHSRfoWrK1I4XjesNoz4N3nzfbcvfhODQzNfJKzM81NWCS6S9hUSAbHcgAHUqpFQxkHvfdPA1u5HEDl3Ld9qyS/tp+9LbP0vdQf/jcFH7aP/bTqQVLw+hja3D5Wts901nG7jfwUp2E2GwbArouvgx+mWVxc+X1ZSxwqG0Z21f7/AFPqjUyVDaM7av8Af6n1RrZfca51qaUJph5IfSQe0aptQmmHkh9JB7RqZdaxw7RNoiLNEVhflVX003sypVRWF+VVfTTezKlVjj6XL2itKvIqj0Tl2DR+lyt/JoPFb+iZr1dC5pT5FUeiepGDxW+a31BTUtXdmPwq+lWAwsYyaOKNoY60gaxoBa7VcgDkNu1eHRzE+4a6KdoAY1hEwA/RucGvOrlHeu+SrpVU4lY6N2xzSD1/z/oqDh0f5QY5BrbFJG8dDw3sIXNz4yTbq8fK26f0OyQEAg3BsQRyg7LL7VN4OMaMlOaaQ3kpyGc7oj+bf2d70tVwuuJ3vpFxdQfnNMGAucQAASSeQAXJWPYvjLsQn7offi2kinZ71uzjCPfu+oK58J2IltMymabGokyOtt4pozSdvet+UVRqahfUTR0kJyukvd36uNo793ZqHOVYldoKWaqkMVJHncLZ3E5Yo9Xun7/ijWrngnBuGSMmq5nSvY4PaxoDIg4awbay7XvKtWE4VFSxNhgaGsaLDnPKSeVx2kr2ps04AuoiiiIiAVRNPdLZo5DRUoZmdA4yPcSDHxl2ty291a57FeisYxSe9XWSSHWKmUG/IyMAM6soCsSrZwS4a1tPLOLXfKYxvayHvGg7teY9YV8VV4NsNMVEJH6nTvdORuDrBgt5jWq1KEZNo9+ad+81n+5lVPYNb/Sy/bK1JnBoWF3F11QxrpJH5QyAgGRxeQCWE2uSs80w0TFFUGFs8rw5jJSXBgJc+XKR3osN66ryy4yfpy/ZymVv7ftQnwWH81S4f6cyty/ZvBM0CMCuqAInZowGU4DXWLb+Jr1OO3evX+LuT4RqfmU/3Fnj5GMa8vGyqNKhtGdtV+/1PqjVr/F3J8I1PzKf7i/Cl4LjFnyYhUjPI6R3eU5u91rnxOZW+RjuUnjZSWPKoTTDyQ+kg9o1Wz8XcnwjU/Mp/uL8azgvMzMkmIVJbdptkpxraQR7jeEvkY2aTHxs5ZXkRSP4u5PhGp+ZT/cT8XcnwjU/Mp/uK/k4p+LmrOF+VVfTTezKlV7IuDAtc97cQqQ5+XOclPryizfcbiv1/F3J8I1PzKf7ik8jGLfGzqs6U+RVHonqRg8Vvmt9QUhV8GJlY6OTEKktcC1wyU4uD8hfo3g5eBYYjU2AsO8p/uJ+RjvZ+LlrSPVH0uiEdYxzHOYZIu/Lbcjg0X1cupaT+LuT4RqfmU/3F46zglEzs0ldUOOQsF2QWylwdyM3gG6xz58Mpplx+Pnhds3gqp4H8dHUTNNsr3NLQ7i73IGrr1hXBxqjGZGYlVkZC5pzR2Itce4VYdgMkckkE0r2yRuLXCzLEbWuFxraQV+tJA+AiN9ROKYghxjbE57M3Llc03br9zrWuZYf3GzLDk/qtl0VqnS0VNJI4ue+nhc4naXFgJJ61Kkqk4BgxfAxtHi8zomsa1gaylJDWgAAgx3BHOpL8G6r4UqfoqX+2ud1KfpvWcdiTx7mCJkY89/fvPZlUlwY0OaWpqjyFtOz5PfyfxFvYqMI5JXSTmpkOeWR2bLHd4acjXO1WvlA2aletB9GKg0MUjK6aISh0uRscBAzm97uYTrFismLQkVb/Bmr+FKn6Kl/trjdGKsf80qfo6X+2sWSyoq3+DNX8KVP0VL/AG1w6MVZ/wCaVP0dL/bQWVFW/wAGav4UqfoqX+2n4M1fwpU/RUv9tBYyqpjPB7BU1PdD3vaHZTNG2wbKWbCTtGwA22gKdwmgkhaWy1D5yXXzPbG0gWAy2jaBa4J6yveg+I2ACwFgAABsAA2ABfaIg81bXshjdLK4MY0Xc47AFkGlWIjEagzRNcyPio2ML22Li1+fNlvfLs3FTGnuLOqKs0l/AwFhcB+kmcMwvzNBGreVBYdQvqyS13FwtJbnABc9w25L6gBvViVZqPhKqGEd1U7Ht5XwucHAbxE+9+1XvC8UiqYmzQODmOGojVs1EEHYQdVllNZozJG0vp5XPI1mOSxDrbbOA1FSnBjjYbO+m1hk4dLGD7mVlhKy2+1j8kpoaai6iiuJZdRAREQcsll1EHLLqIgLi6iCp6b6JmqaJ6cAVEY73kErOWNx+sHk61nkU+a7SC17Tlex1w5p5QQVt1lA6R6GU9ZZ78zJQNUrDlfbc7kcOYqypYyt+HsJzWsffNJYT1ttdfu2acDK2sqmjcJnW+u6mK/QevhPgxHUs5C1wik62u709R6lEzwTx/naWoZz8UXN6nNvdVHhrIxHTuY3kYWjr1XuttwqnEcEUY2NijaOpoCxKukElO9zNYMbi3n1Ej61tuET56eJ491FGe1oUqx60RFFEREBERAUPi2l1JSSNiqJmsc4XANzYbLusO9F9WtS5WQaSNJxKrEm0uitflj4pobbmvm67qxK16OQOALTcEAgjYQdYIX0qhwYVxfRuhdcmnmfCDtu2zXt7A8DqVvUVhGI1hf3TM3xpaibLvuX8W0dgV0oKNsMTIm7GtA6bbT1m5VEYbRRndUsJ6pze60JZMYKm1z+48QEzNQbJBUatWou4uYdY29KuSpmmx8N0Uz79cjQ360K24Lq/GkB4tl9uRt+mwuv2WLIREQEREBERAREQEREBERByy4QvpEGJT0XEzVFNyRzSNaNzH9+z+FwHUtI4PK3jMOhHLGDC7feIluvqAPWqtwiUPFV0cwHezxFjvSRG4/gP1L9eDnFOKqZaRx1TeGi89oAlA5yA09RVYtJREUZCIiAiIg4Vn3CZhbw+Otijc8NY+ObILkNBDmOtygHMOtaEvlzbixQZ/wRVgdHUtNg8zMmy3v3kkbQ09rCtBWS4SDheMcSdUbnGIbjFMS+E/JeC1az2/UrUjD8Sw4sfVUuwsmly9DzxjCO1WjBMRE8DZPdWyvHvXt1OHbr613hHwww1Da1rTxb2COYgXDXNPg3u3Aglt/ihVeEvjeZaZ4BdYuaRmjk3E22H4yqLqedUtjO765rW62yzRRN9DCc8r+i4P1L7ra+onaWSuZHHbvwzNmcNxcdgVt4MsB8auc2wc3i6cbLRA6325MxA6mhBfwuoEWLIREQEREBERAREQEREBERAREQV7TrBDVUb2sF5Y7SxeezXbrFx1rLY5S9rJonFj2kSMdyseNXZtBHOVuRCy7TXR00czqmJv5PI7NIB+hkO11veOPYSrEq06LabR1YEUtoqkeNGTqd8aInxmndtGzptF1iE0DJAMwBG0HlG4g7QrJofpXLBOylqXmSKQ5Y3vdeSJ5F8jnHxmm2q+sak0baYi+Q5duorqIiAuFLrzYhiEcEZlme1jGi5c42H/k8yDN+GNjRJTub+c4qo1jbZhjdH2SG461ptNfI2515W36bLIqqodi+JR5WlsZLA0Haynjfxj5HjkL3AC3OtgsrUjj4gQQbEEWIIuCN1lU8Q4MqWRxdA6SnJNyI3DIT6NwLR1WVvRRVFg4KmX8PVSysuCWZWMa4A3yuIFyOghXiOMNAa0AAAAAagANgA3L6RAREQEREBERAREQEREBERAREQEREBfEkQcCHAEEEEHWCDqIIX2iDPsa4NnMJkw5wA1kwPJyf9N+1nQdXQq6zRWuqMzDSABou4TOAa8+9jcLgnn2LYVwbR0K7TTFTT1lF7mtpgPeF0sXUBmbbqC9dLwiVbTYVcEluSSMNPWWkFbAvFiGFwyN8JDG7zmNd6wmzSgRcJtWPGhpXebI9vruuy8KVTyQU7fOmJ9QC9mJaOUge61LTjZshjHIOZSmD6NUeRru5afNbbxMd9u+yCny8KFZJ3sbqYH9lHLO7suvyp9H8QxGQSStef2tQMkbOeOnG3s61rkNKxg7xjW9DQPUvsps0htGNFIqFhy3fI+xkld4zzu+K0HY3nU3ZAuqK/9k="/>
          <p:cNvSpPr>
            <a:spLocks noChangeAspect="1" noChangeArrowheads="1"/>
          </p:cNvSpPr>
          <p:nvPr/>
        </p:nvSpPr>
        <p:spPr bwMode="auto">
          <a:xfrm>
            <a:off x="10541000" y="-1571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1028" name="AutoShape 4" descr="data:image/jpeg;base64,/9j/4AAQSkZJRgABAQAAAQABAAD/2wCEAAkGBhIQEBUQDxIUFRQWEhEUFBcYFRQUFRQVFRUVFRYVFxQXHSYeFxklGRcVHy8gIycpLCwsFR4yNTAqNSYrLCkBCQoKDgwOFw8PGSocHBwqKSwpKSwwKSkpLCkpKSkpKSkpKSkpLCkpKSwpLCkpKSkpLCksKSkpLCksLCwpLCwpKf/AABEIAMoA+gMBIgACEQEDEQH/xAAcAAEAAwEBAQEBAAAAAAAAAAAABQYHAQQCAwj/xABSEAABAwICBAcJCgwEBgMAAAABAAIDBBEFEgYhMVEHE0FhcYGRFCIjMjRyc7GzQlJVYoKSk6Gy0hYXJDNDU2N0osHR01R1o7QVRYPC4fAlNYT/xAAZAQEBAAMBAAAAAAAAAAAAAAAAAQIDBAX/xAAjEQEBAAICAgEEAwAAAAAAAAAAAQIRAzIEMSESExRRIkFx/9oADAMBAAIRAxEAPwDcUREBEX5VNS2NpfI4Na0EucTYADaSUH6ErIpsJjnqq182dxFbM0HjJGgNDIyBYOAtrKlca4RZZiWUADI9nHPbdz+eOM6gOd3Ys8ewySTGVznkzvLi4nvjZvfEDVdbuLt8tHNu4/C2nAKS9td/Ty/fXlxjBYoouMiDw4SQWPGynbKwHa7d61XO4o/eDsX5zsMbDxbi0ZoyQCcriHtIJadtjZdGVmr/ABc2ON+qfyr+jWL7VH0e4RWuLYa4CGQ2DZBfiZDyd8fEdzHVzq7grheg6iIgIiICIiAiIgIiICIiAiIgIiICIiAiIgIiICIuFBx7wBcrKNK9IziEpjYT3LG6wA2TvadbjvYDsHLa6tHCRjRjgbSxutJUEtJ5WxN/Ou5rgho85UIZWN5A1o6LAav5KxK+nkAXOoW6NQ9QUFRQyTPlMEZeDM45rgN1hu1x/wDdav8AofoaKkCrrG+C1GCE7HbpZBy35GnrXmo2gVFaBqAr5gBsAHFw6gt3DN5aaOe/ThtV/wDgVX+pZ9K3+ijcVikjblljewlzLXsWus4bHDUtHURpUwOpXB2wvhHUZWA6+TUSuvPjkxrjw5bcpEfJGHAtcAQdoIUzozpe+hIiqC6Sl2Bxu59P08ro/rC8WkGCGgdcP42mJAa7MC+EnUGyW2t5M3avHnaRtGzfv/kvPek2mGZr2hzSC0gEEEEEHYQRyL9Fl2hGkvckgpZXXp5HWidfVDIT4hPIxx2bjzLTwViyfSIiAiIgIiICIiAiIgIiICIiAiIgIiICIiAuFdUXpNifc1HPONrInlvO61mjrcQOtBmOOYj3VWzTXu1hMEXmRk5j1vzdi+tHsH7tq2wuF4YwJZ9ztfg4yec6yNzSo2lj4uIAnY27jy32uJ38pWicG2F8VR8e4d/UO448zCLRj5oB+UsmK2Bots5Fl9L5RXf5hP8AYiWorLqXyiu/zCf7ES3eP3aPK6PYoPTNgNG4EXBkhBG8GRtwpxQmmHkh9JB7Rq78vVedj2j9RolRDWKWH5oCrOO6MR07jII2uhcdpAJjJ5D8XnV8XxLEHtLXAFpBBB2ELG8cs9MseTKX2oWD0jDx8YaA0mLUPNJuOe61bg/0kM7DSzuvPCBrO2WLY1/ORsPPbesxpoG09TNBckXjLCd2S4bfeB6lItqn08jKqLx4nXt79nu2HpavOznzY9TC/ErbUXmw+tZPEyaM3Y9oc07wda9K1tgiIgIiICIiAiIgIiICIiAiIgIiICIiAqZwo1VqSOH9dURNI3sZeR32W9quazfhKqM1ZTx8jIZpPlOcGD6gVYlVaqhMuSEbZpI4tW57gHEfJuVtsEIY1rGiwaA0DcALBZRopS8biUAOsRtlmPMWjIw9rlrQSkdKy2l8orv8wn+xEtSKy2l8orv8wn+xEt/j93P5XR7FCaYeSH0kHtGqbUJph5IfSQe0au/LrXnY9om0RFkxebBtH21rsQhccrg+kdG/lZI2J2Vw9R6Sq/C513RyjLJG4skbuc3+R2hXbg/8qr/OpPZOXj4R8G4t7cQjGrvY6gb23tHJ1GwPMRuXlcnevX4+kfXBpi/FvfQPOrvpoPNJ8IwdDtY6StDusRfUvhcyoi1vheJG/GHu29BbdbNh9YyaJk0Zu17WuaeZwusK2R6ERFFEREBERAREQEREBERAREQEREBERAWUaay5sUl+JBAwdJzuPrC1dY9j0mbEax26WNo+TEwEdt1YlSXB/PHHV1E0r2MDYoYgXODQS8vksCTtsxX38I6T/EwfSs/qsghpGvjic9ocHYvksQCCI6OS2o85Kn/+EQfqIvo2f0W7j4fuTe3Pyc/27rTQDpHS/wCJg+lj/qs8oJmvnrXMcHNNfMQQbgjJFsI2r7OEQfqYvo2f0UfotGG91NaAAK6oAAFgABHYABb+Ph+jKXbRyc33MLNaTihNMPJD6SD2jVNqE0w8kPpIPaNXRl1rlw7RNoiLNHt4P/Kq/wA6k9k5XCso2SxvikF2PaWuG8EWKp/B/wCVV/nUnsnK7BeTy969fi6Ripo3U8slLJrdC/KD75h1sf1tt2K58GGJ+DlonHXC7NH6KQkgdTsw7F+PCbheR0Vc0bDxM3mON2OPmu1fKVawzEu5KuGp2NDuKl9FIQCep1ndSntk2UIuNK6sWQiIgIiICIiAiIgIiICIiAiIgIiIBWLVL81VVO31k4+a7L/JbSsQjfd8zvfVNS7/AFHFWJXrpmfkVA732LVB7I6hv/ap5Q7GWw7C+evmd86OqP8ANTC7vG6153ldp/jhUNoztqv3+p9UamSobRnbV/v9T6o1vvuNM61NKE0w8kPpIPaNU2oTTDyQ+kg9o1MutY4dom0RFmiEo4pTV1RiqJoddNcRloDvBnWczSpHiqn/AB9X8+P7i8mGeVVfTTezKlVpnHjfmxtvJlPiVC6RQz9yTF9ZUvAieS1zoy12UZrEZNlwomGIujdDL4zc0Ug5wNTusWPWp7SXyOo9BL9kr60yw3iamKcDvKiFrXeljYLHrZ9lc3PjMbNOvx8rlLu7XTQHFzUULM58JETDJvzR2Fz0tynrViWX6A4lxFcYSe8qWXG7jY7n+JhPzVqAXNXVBERRRERAREQEREBEXgxbG4KVmeolbGOS51nmDRrPUg96LPsR4VNR7lpyW/rJncSzpDfGI6bKvScIlbMe8qIxzQU5lt1uurpNtiRY3+FOJXuJaw//AIiW9mSy9uF8JFVDJlqwZWnWWmLuado5SxhADxzfWmjbV0XiwnFoqqJs0Dg5jth2EHlBB1gjcV7VFFhlKe9ef2s5/jctzWFUf5t3nzfbcrEqdlbbDcH56m/bBUFSS8FR/wDW4L6aP/bTr3ru8brXneV2n+OFQ2jO2r/f6n1RqZKhtGdtX+/1PqjW++40zrU0oTTDyQ+kg9o1TahNMPJD6SD2jUy61jh2ibREWaIrC/KqvppvZlSqisL8qq+mm9mVKrHH0uXtG6S+R1HoJfslXHSvBzVYaWsHhGMZLF58bQ4DrF2/KVO0l8jqPQSfZKv9JpDS8WwGpgvlb+mj3D4y4vJ9x3eJ6rI3VJLGVEXjsLJmec3Xl6xcLbMNr2zwsmjN2yMa9vQ4XWN15igqp4mSxmPPxkTg9hblk77LcG12uuFcOC3GGmOWjzNJieXx2cDeKQ3sLbnXHWFzV1xfURFFEREBEXhxjGYqSJ007srBq3lxOxrRyk7kHtuox2lFIDIO6YrxC8nft70c6zXGtJqmuJDnOgg5Immz3jkMrxr1j3I1KFqaSNrW5YmFwc1sYIHjPcGjZzlXSbXDH+E5zgW0LQ1gveokFh/049ruk9ihcI0Tq69/HnMA7bUVF3PcP2UXINxNgrlo9weRQkS1R4+YWIzDwcZ3Mj2at519Ct+VDSr4Twc0cNnSNNRJ7+bv+xnijsVmjhDRZoAA2WAFl9oorllGY7o7DWxmOdoPK1w1PjdyOa7aDdSi4SgzDgvqnxVlRSPO0PceQGSGQROcByZmkE9C09ZRoO4zYxLNH4v5W8nkyPkaxhHSRfoWrK1I4XjesNoz4N3nzfbcvfhODQzNfJKzM81NWCS6S9hUSAbHcgAHUqpFQxkHvfdPA1u5HEDl3Ld9qyS/tp+9LbP0vdQf/jcFH7aP/bTqQVLw+hja3D5Wts901nG7jfwUp2E2GwbArouvgx+mWVxc+X1ZSxwqG0Z21f7/AFPqjUyVDaM7av8Af6n1RrZfca51qaUJph5IfSQe0aptQmmHkh9JB7RqZdaxw7RNoiLNEVhflVX003sypVRWF+VVfTTezKlVjj6XL2itKvIqj0Tl2DR+lyt/JoPFb+iZr1dC5pT5FUeiepGDxW+a31BTUtXdmPwq+lWAwsYyaOKNoY60gaxoBa7VcgDkNu1eHRzE+4a6KdoAY1hEwA/RucGvOrlHeu+SrpVU4lY6N2xzSD1/z/oqDh0f5QY5BrbFJG8dDw3sIXNz4yTbq8fK26f0OyQEAg3BsQRyg7LL7VN4OMaMlOaaQ3kpyGc7oj+bf2d70tVwuuJ3vpFxdQfnNMGAucQAASSeQAXJWPYvjLsQn7offi2kinZ71uzjCPfu+oK58J2IltMymabGokyOtt4pozSdvet+UVRqahfUTR0kJyukvd36uNo793ZqHOVYldoKWaqkMVJHncLZ3E5Yo9Xun7/ijWrngnBuGSMmq5nSvY4PaxoDIg4awbay7XvKtWE4VFSxNhgaGsaLDnPKSeVx2kr2ps04AuoiiiIiAVRNPdLZo5DRUoZmdA4yPcSDHxl2ty291a57FeisYxSe9XWSSHWKmUG/IyMAM6soCsSrZwS4a1tPLOLXfKYxvayHvGg7teY9YV8VV4NsNMVEJH6nTvdORuDrBgt5jWq1KEZNo9+ad+81n+5lVPYNb/Sy/bK1JnBoWF3F11QxrpJH5QyAgGRxeQCWE2uSs80w0TFFUGFs8rw5jJSXBgJc+XKR3osN66ryy4yfpy/ZymVv7ftQnwWH81S4f6cyty/ZvBM0CMCuqAInZowGU4DXWLb+Jr1OO3evX+LuT4RqfmU/3Fnj5GMa8vGyqNKhtGdtV+/1PqjVr/F3J8I1PzKf7i/Cl4LjFnyYhUjPI6R3eU5u91rnxOZW+RjuUnjZSWPKoTTDyQ+kg9o1Wz8XcnwjU/Mp/uL8azgvMzMkmIVJbdptkpxraQR7jeEvkY2aTHxs5ZXkRSP4u5PhGp+ZT/cT8XcnwjU/Mp/uK/k4p+LmrOF+VVfTTezKlV7IuDAtc97cQqQ5+XOclPryizfcbiv1/F3J8I1PzKf7ik8jGLfGzqs6U+RVHonqRg8Vvmt9QUhV8GJlY6OTEKktcC1wyU4uD8hfo3g5eBYYjU2AsO8p/uJ+RjvZ+LlrSPVH0uiEdYxzHOYZIu/Lbcjg0X1cupaT+LuT4RqfmU/3F46zglEzs0ldUOOQsF2QWylwdyM3gG6xz58Mpplx+Pnhds3gqp4H8dHUTNNsr3NLQ7i73IGrr1hXBxqjGZGYlVkZC5pzR2Itce4VYdgMkckkE0r2yRuLXCzLEbWuFxraQV+tJA+AiN9ROKYghxjbE57M3Llc03br9zrWuZYf3GzLDk/qtl0VqnS0VNJI4ue+nhc4naXFgJJ61Kkqk4BgxfAxtHi8zomsa1gaylJDWgAAgx3BHOpL8G6r4UqfoqX+2ud1KfpvWcdiTx7mCJkY89/fvPZlUlwY0OaWpqjyFtOz5PfyfxFvYqMI5JXSTmpkOeWR2bLHd4acjXO1WvlA2aletB9GKg0MUjK6aISh0uRscBAzm97uYTrFismLQkVb/Bmr+FKn6Kl/trjdGKsf80qfo6X+2sWSyoq3+DNX8KVP0VL/AG1w6MVZ/wCaVP0dL/bQWVFW/wAGav4UqfoqX+2n4M1fwpU/RUv9tBYyqpjPB7BU1PdD3vaHZTNG2wbKWbCTtGwA22gKdwmgkhaWy1D5yXXzPbG0gWAy2jaBa4J6yveg+I2ACwFgAABsAA2ABfaIg81bXshjdLK4MY0Xc47AFkGlWIjEagzRNcyPio2ML22Li1+fNlvfLs3FTGnuLOqKs0l/AwFhcB+kmcMwvzNBGreVBYdQvqyS13FwtJbnABc9w25L6gBvViVZqPhKqGEd1U7Ht5XwucHAbxE+9+1XvC8UiqYmzQODmOGojVs1EEHYQdVllNZozJG0vp5XPI1mOSxDrbbOA1FSnBjjYbO+m1hk4dLGD7mVlhKy2+1j8kpoaai6iiuJZdRAREQcsll1EHLLqIgLi6iCp6b6JmqaJ6cAVEY73kErOWNx+sHk61nkU+a7SC17Tlex1w5p5QQVt1lA6R6GU9ZZ78zJQNUrDlfbc7kcOYqypYyt+HsJzWsffNJYT1ttdfu2acDK2sqmjcJnW+u6mK/QevhPgxHUs5C1wik62u709R6lEzwTx/naWoZz8UXN6nNvdVHhrIxHTuY3kYWjr1XuttwqnEcEUY2NijaOpoCxKukElO9zNYMbi3n1Ej61tuET56eJ491FGe1oUqx60RFFEREBERAUPi2l1JSSNiqJmsc4XANzYbLusO9F9WtS5WQaSNJxKrEm0uitflj4pobbmvm67qxK16OQOALTcEAgjYQdYIX0qhwYVxfRuhdcmnmfCDtu2zXt7A8DqVvUVhGI1hf3TM3xpaibLvuX8W0dgV0oKNsMTIm7GtA6bbT1m5VEYbRRndUsJ6pze60JZMYKm1z+48QEzNQbJBUatWou4uYdY29KuSpmmx8N0Uz79cjQ360K24Lq/GkB4tl9uRt+mwuv2WLIREQEREBERAREQEREBERByy4QvpEGJT0XEzVFNyRzSNaNzH9+z+FwHUtI4PK3jMOhHLGDC7feIluvqAPWqtwiUPFV0cwHezxFjvSRG4/gP1L9eDnFOKqZaRx1TeGi89oAlA5yA09RVYtJREUZCIiAiIg4Vn3CZhbw+Otijc8NY+ObILkNBDmOtygHMOtaEvlzbixQZ/wRVgdHUtNg8zMmy3v3kkbQ09rCtBWS4SDheMcSdUbnGIbjFMS+E/JeC1az2/UrUjD8Sw4sfVUuwsmly9DzxjCO1WjBMRE8DZPdWyvHvXt1OHbr613hHwww1Da1rTxb2COYgXDXNPg3u3Aglt/ihVeEvjeZaZ4BdYuaRmjk3E22H4yqLqedUtjO765rW62yzRRN9DCc8r+i4P1L7ra+onaWSuZHHbvwzNmcNxcdgVt4MsB8auc2wc3i6cbLRA6325MxA6mhBfwuoEWLIREQEREBERAREQEREBERAREQV7TrBDVUb2sF5Y7SxeezXbrFx1rLY5S9rJonFj2kSMdyseNXZtBHOVuRCy7TXR00czqmJv5PI7NIB+hkO11veOPYSrEq06LabR1YEUtoqkeNGTqd8aInxmndtGzptF1iE0DJAMwBG0HlG4g7QrJofpXLBOylqXmSKQ5Y3vdeSJ5F8jnHxmm2q+sak0baYi+Q5duorqIiAuFLrzYhiEcEZlme1jGi5c42H/k8yDN+GNjRJTub+c4qo1jbZhjdH2SG461ptNfI2515W36bLIqqodi+JR5WlsZLA0Haynjfxj5HjkL3AC3OtgsrUjj4gQQbEEWIIuCN1lU8Q4MqWRxdA6SnJNyI3DIT6NwLR1WVvRRVFg4KmX8PVSysuCWZWMa4A3yuIFyOghXiOMNAa0AAAAAagANgA3L6RAREQEREBERAREQEREBERAREQEREBfEkQcCHAEEEEHWCDqIIX2iDPsa4NnMJkw5wA1kwPJyf9N+1nQdXQq6zRWuqMzDSABou4TOAa8+9jcLgnn2LYVwbR0K7TTFTT1lF7mtpgPeF0sXUBmbbqC9dLwiVbTYVcEluSSMNPWWkFbAvFiGFwyN8JDG7zmNd6wmzSgRcJtWPGhpXebI9vruuy8KVTyQU7fOmJ9QC9mJaOUge61LTjZshjHIOZSmD6NUeRru5afNbbxMd9u+yCny8KFZJ3sbqYH9lHLO7suvyp9H8QxGQSStef2tQMkbOeOnG3s61rkNKxg7xjW9DQPUvsps0htGNFIqFhy3fI+xkld4zzu+K0HY3nU3ZAuqK/9k="/>
          <p:cNvSpPr>
            <a:spLocks noChangeAspect="1" noChangeArrowheads="1"/>
          </p:cNvSpPr>
          <p:nvPr/>
        </p:nvSpPr>
        <p:spPr bwMode="auto">
          <a:xfrm>
            <a:off x="10541000" y="-1571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10" name="Rectangle 9"/>
          <p:cNvSpPr/>
          <p:nvPr/>
        </p:nvSpPr>
        <p:spPr>
          <a:xfrm>
            <a:off x="300789" y="980728"/>
            <a:ext cx="11718758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0"/>
            <a:r>
              <a:rPr lang="en-US" altLang="zh-CN" sz="3600" dirty="0"/>
              <a:t>Data</a:t>
            </a:r>
            <a:r>
              <a:rPr lang="en-US" altLang="zh-CN" sz="2800" dirty="0"/>
              <a:t> </a:t>
            </a:r>
            <a:endParaRPr lang="en-US" altLang="zh-CN" sz="2400" dirty="0"/>
          </a:p>
          <a:p>
            <a:pPr lvl="1" algn="just" rtl="0">
              <a:buClr>
                <a:srgbClr val="002060"/>
              </a:buClr>
              <a:buFont typeface="Wingdings" pitchFamily="2" charset="2"/>
              <a:buChar char="v"/>
            </a:pPr>
            <a:r>
              <a:rPr lang="en-US" sz="2400" dirty="0"/>
              <a:t>The raw material of statistics</a:t>
            </a:r>
          </a:p>
          <a:p>
            <a:pPr lvl="1" algn="just" rtl="0">
              <a:buClr>
                <a:srgbClr val="002060"/>
              </a:buClr>
              <a:buFont typeface="Wingdings" pitchFamily="2" charset="2"/>
              <a:buChar char="v"/>
            </a:pPr>
            <a:r>
              <a:rPr lang="en-US" sz="2400" dirty="0"/>
              <a:t>Data are the measures, scores, and other information collected during a research study.</a:t>
            </a:r>
          </a:p>
          <a:p>
            <a:pPr lvl="1" algn="just" rtl="0">
              <a:buClr>
                <a:srgbClr val="002060"/>
              </a:buClr>
              <a:buFont typeface="Wingdings" pitchFamily="2" charset="2"/>
              <a:buChar char="v"/>
            </a:pPr>
            <a:r>
              <a:rPr lang="en-US" sz="2400" dirty="0"/>
              <a:t>Data can be obtained  from different  </a:t>
            </a:r>
            <a:r>
              <a:rPr lang="en-US" sz="2400" dirty="0" smtClean="0"/>
              <a:t>sources and types</a:t>
            </a:r>
            <a:endParaRPr lang="en-US" sz="2400" dirty="0"/>
          </a:p>
        </p:txBody>
      </p:sp>
      <p:sp>
        <p:nvSpPr>
          <p:cNvPr id="11" name="Rectangle 10"/>
          <p:cNvSpPr/>
          <p:nvPr/>
        </p:nvSpPr>
        <p:spPr>
          <a:xfrm>
            <a:off x="745958" y="2998483"/>
            <a:ext cx="6502170" cy="38595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>
              <a:lnSpc>
                <a:spcPct val="90000"/>
              </a:lnSpc>
            </a:pPr>
            <a:r>
              <a:rPr lang="en-US" sz="3200" b="1" i="1" u="sng" dirty="0">
                <a:solidFill>
                  <a:srgbClr val="0000FF"/>
                </a:solidFill>
                <a:latin typeface="Monotype Corsiva" pitchFamily="66" charset="0"/>
              </a:rPr>
              <a:t>For example:</a:t>
            </a:r>
            <a:r>
              <a:rPr lang="en-US" sz="2400" dirty="0">
                <a:solidFill>
                  <a:schemeClr val="bg2"/>
                </a:solidFill>
              </a:rPr>
              <a:t> </a:t>
            </a:r>
          </a:p>
          <a:p>
            <a:pPr algn="l" rtl="0">
              <a:lnSpc>
                <a:spcPct val="90000"/>
              </a:lnSpc>
              <a:buClr>
                <a:srgbClr val="C00000"/>
              </a:buClr>
              <a:buFont typeface="Wingdings" pitchFamily="2" charset="2"/>
              <a:buChar char="Ø"/>
            </a:pPr>
            <a:r>
              <a:rPr lang="en-US" sz="2400" dirty="0"/>
              <a:t>Range of motion (in degree) </a:t>
            </a:r>
          </a:p>
          <a:p>
            <a:pPr algn="l" rtl="0">
              <a:lnSpc>
                <a:spcPct val="90000"/>
              </a:lnSpc>
              <a:buClr>
                <a:srgbClr val="C00000"/>
              </a:buClr>
              <a:buFont typeface="Wingdings" pitchFamily="2" charset="2"/>
              <a:buChar char="Ø"/>
            </a:pPr>
            <a:r>
              <a:rPr lang="en-US" sz="2400" dirty="0"/>
              <a:t>Muscle strength  (Kg/BIs)</a:t>
            </a:r>
          </a:p>
          <a:p>
            <a:pPr algn="l" rtl="0">
              <a:lnSpc>
                <a:spcPct val="90000"/>
              </a:lnSpc>
              <a:buClr>
                <a:srgbClr val="C00000"/>
              </a:buClr>
              <a:buFont typeface="Wingdings" pitchFamily="2" charset="2"/>
              <a:buChar char="Ø"/>
            </a:pPr>
            <a:r>
              <a:rPr lang="en-US" sz="2400" dirty="0"/>
              <a:t>Hand grip strength (kg/BIs)</a:t>
            </a:r>
          </a:p>
          <a:p>
            <a:pPr algn="l" rtl="0">
              <a:lnSpc>
                <a:spcPct val="90000"/>
              </a:lnSpc>
              <a:buClr>
                <a:srgbClr val="C00000"/>
              </a:buClr>
              <a:buFont typeface="Wingdings" pitchFamily="2" charset="2"/>
              <a:buChar char="Ø"/>
            </a:pPr>
            <a:r>
              <a:rPr lang="en-US" sz="2400" dirty="0"/>
              <a:t>Weight (Kg)</a:t>
            </a:r>
          </a:p>
          <a:p>
            <a:pPr algn="l" rtl="0">
              <a:lnSpc>
                <a:spcPct val="90000"/>
              </a:lnSpc>
              <a:buClr>
                <a:srgbClr val="C00000"/>
              </a:buClr>
              <a:buFont typeface="Wingdings" pitchFamily="2" charset="2"/>
              <a:buChar char="Ø"/>
            </a:pPr>
            <a:r>
              <a:rPr lang="en-US" sz="2400" dirty="0"/>
              <a:t>Height (cm)</a:t>
            </a:r>
          </a:p>
          <a:p>
            <a:pPr algn="l" rtl="0">
              <a:lnSpc>
                <a:spcPct val="90000"/>
              </a:lnSpc>
              <a:buClr>
                <a:srgbClr val="C00000"/>
              </a:buClr>
              <a:buFont typeface="Wingdings" pitchFamily="2" charset="2"/>
              <a:buChar char="Ø"/>
            </a:pPr>
            <a:r>
              <a:rPr lang="en-US" sz="2400" dirty="0"/>
              <a:t>BMI (Kg/cm</a:t>
            </a:r>
            <a:r>
              <a:rPr lang="en-US" sz="2400" baseline="30000" dirty="0"/>
              <a:t>2</a:t>
            </a:r>
            <a:r>
              <a:rPr lang="en-US" sz="2400" dirty="0"/>
              <a:t>)</a:t>
            </a:r>
          </a:p>
          <a:p>
            <a:pPr algn="l" rtl="0">
              <a:lnSpc>
                <a:spcPct val="90000"/>
              </a:lnSpc>
              <a:buClr>
                <a:srgbClr val="C00000"/>
              </a:buClr>
              <a:buFont typeface="Wingdings" pitchFamily="2" charset="2"/>
              <a:buChar char="Ø"/>
            </a:pPr>
            <a:r>
              <a:rPr lang="en-US" sz="2400" dirty="0"/>
              <a:t>Blood pressure (mmHg)</a:t>
            </a:r>
          </a:p>
          <a:p>
            <a:pPr algn="l" rtl="0">
              <a:lnSpc>
                <a:spcPct val="90000"/>
              </a:lnSpc>
              <a:buClr>
                <a:srgbClr val="C00000"/>
              </a:buClr>
              <a:buFont typeface="Wingdings" pitchFamily="2" charset="2"/>
              <a:buChar char="Ø"/>
            </a:pPr>
            <a:r>
              <a:rPr lang="en-US" sz="2400" dirty="0"/>
              <a:t>Visual Analogue Scale</a:t>
            </a:r>
          </a:p>
          <a:p>
            <a:pPr algn="l" rtl="0">
              <a:lnSpc>
                <a:spcPct val="90000"/>
              </a:lnSpc>
              <a:buClr>
                <a:srgbClr val="C00000"/>
              </a:buClr>
              <a:buFont typeface="Wingdings" pitchFamily="2" charset="2"/>
              <a:buChar char="Ø"/>
            </a:pPr>
            <a:r>
              <a:rPr lang="en-US" sz="2400" dirty="0"/>
              <a:t>Stage of diseases /sex/martial status </a:t>
            </a:r>
          </a:p>
          <a:p>
            <a:pPr algn="l" rtl="0">
              <a:lnSpc>
                <a:spcPct val="90000"/>
              </a:lnSpc>
              <a:buClr>
                <a:srgbClr val="C00000"/>
              </a:buClr>
            </a:pPr>
            <a:r>
              <a:rPr lang="en-US" sz="2400" dirty="0"/>
              <a:t> </a:t>
            </a:r>
          </a:p>
        </p:txBody>
      </p:sp>
      <p:pic>
        <p:nvPicPr>
          <p:cNvPr id="35842" name="Picture 2" descr="http://img.tfd.com/dorland/thumbs/range_of-motion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40216" y="3356992"/>
            <a:ext cx="2381250" cy="1085850"/>
          </a:xfrm>
          <a:prstGeom prst="rect">
            <a:avLst/>
          </a:prstGeom>
          <a:noFill/>
        </p:spPr>
      </p:pic>
      <p:pic>
        <p:nvPicPr>
          <p:cNvPr id="35844" name="Picture 4" descr="https://encrypted-tbn3.gstatic.com/images?q=tbn:ANd9GcTGC7N3NsZrJw7T6qNDTQHNYvLWJJ2EGHa-2uSHYQfcnOKlQarbd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040216" y="4437113"/>
            <a:ext cx="2133600" cy="213360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000312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 flipH="1">
            <a:off x="905774" y="149817"/>
            <a:ext cx="10476099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dirty="0" smtClean="0"/>
              <a:t>Level </a:t>
            </a:r>
            <a:r>
              <a:rPr lang="en-US" sz="5400" dirty="0"/>
              <a:t>of </a:t>
            </a:r>
            <a:r>
              <a:rPr lang="en-US" sz="5400" dirty="0" smtClean="0"/>
              <a:t>Measurements</a:t>
            </a:r>
            <a:endParaRPr lang="en-US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118788" name="Picture 4" descr="http://www.topendsports.com/testing/images/goniometer-small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179440">
            <a:off x="6288063" y="4855181"/>
            <a:ext cx="2161289" cy="1257301"/>
          </a:xfrm>
          <a:prstGeom prst="rect">
            <a:avLst/>
          </a:prstGeom>
          <a:noFill/>
        </p:spPr>
      </p:pic>
      <p:sp>
        <p:nvSpPr>
          <p:cNvPr id="118790" name="AutoShape 6" descr="data:image/jpeg;base64,/9j/4AAQSkZJRgABAQAAAQABAAD/2wCEAAkGBhQSERQUExQVFRQUGBQXFxcYGBgVFRgXFRcVFxUVFxgXGyYeGBokGRYYHy8gIycpLCwsFR4xNTAqNSYrLCkBCQoKDgwOGg8PGiwkHyQsLCwvLCwsKiksLCkpLCwpLCwsLCwsLCwsLCwsLCksLCwsLCksKSwpLCwsKSksKSkpLP/AABEIAJ0BQAMBIgACEQEDEQH/xAAcAAABBQEBAQAAAAAAAAAAAAAFAQIDBAYHAAj/xABEEAACAQIEAwUFBQUHBAEFAAABAhEAAwQSITEFQVEGImFxgRMykaGxI0JS0fAUYnKCwQcVM5KisuEWwtLxQyRTY3Oj/8QAGQEAAwEBAQAAAAAAAAAAAAAAAAECAwQF/8QAKBEAAgICAgICAQMFAAAAAAAAAAECEQMSITETQQRRYSIyQhRxkbHh/9oADAMBAAIRAxEAPwDkFaTs4fs3/i/7RWXa5NG+DXSi977zKT1jQU7FQc4mPsrn8LfSuf3/AHm8zW7x3EENq4ATJVhseh8Kwd8d4+dNgJSc6t4Phly5GUaHYnQab0awnY8H/EvZPK2X/wC4UUxWjOc6c3OiXEez7WzKsLg6gFTp4H86GMaTVDTs8a0HZ9CragglSddNDlIPlFScU4fbwaWnSLty6uZSxDIo/EEAgmdpJEQYnaLgOIZ7hZmLMc0kmST3dyaGCCmKbvVPwRvtD5VWvqS1XeB4RjcJA5dVH1NF0Hs0KvT1emZI059JFKBUsZKGpwbwqMClFIZMrCpFI8agBp4NAyYEeNPB8ahBpwNICWPKkFseHypoalmgBwsjoP15U4WvP4n86YKWgY+CObfH868Gb8R+R/pTZoxw3hugZ/MA/UjrVwg5OkROSirZHw3Ase857vIQBPj5UWBpsTTiOVd0IqKpHHKTk7GXWqJm1qS6NKrO1UIc71G12K9df5VUu3fhUN0UlYxrsEztpTPbqfvD9edNZ6Q1xznszqhCkSgg8x8q9kFRZR4Unsh0FZl0TeyH6mk9n+pqMWvP4mvBT1Px/OgKJPZfrSk9kf0KZJ6n4CnZz1Hw/wCaLCjh+Dw+Yydh8z0oqlyo0tACOlSLb8aY+hL13unyP0rPX/ePnWgu2tD5Gs7ePeNNEs2vAmZ7VsAToqiNNg5jygEz1nrRjC8Ju3AjKshwSpBGoEyR5QfhQ/swALVg89Ty5LcG0jkTrI+Vbbh6eytYZMp0tESZB75Yn3VI+9184qnNqNkKCcjJcV4c9nuuBJR20MxCZhtpvlrnE12Xtfb75Ma+zcT4eybnPh/7rjNTGTkk2U46ukaftKpa1gQBJNlQANySLcDzp+G4I+HgllJjvAT3C2wnY7cq06cIyrh2eFazZALsYt21hQ10t5iANzMASRTe0OEVFBQNBUGWIJYx72UDuaEd2T51pJGcX6BtvC5gGCnUDU9AAJHm4efIU32f6ma0/ZhB7O08a5I5Ha4C3jr4CPEVq+OiyHthbbaKAZsXVEzvJtx6z61hKVG8Y2cywylXUgwRJ05gCYPnBHkatL2gPRD5H8gavcT4d7UuoEsSRGgJGVcwnbUAgctaGNwll+4QJ0EEfXT51XZPQUt8RYiR7I+HtQG/ysopBxsDdCPUfmKDHCE6BZPhr9Kmw+FZQQ0g5joeUQCPD/gUm2vZUefQXXjac1b4A/QmpRxm3zzD+U/lQkW6GXsKSxJJaSYHICSFgDqsGec+BpRbY5JI2NnHo/ukn+VvypRxG1Me0SehIB+BNYu0CD3c4P7uYH5VdsXrpdczM285pYx1BOo/4puyFRrVvodmU+tCsT2lRWZUVnykiRosjcAnU684+NVcgO6r6ik4Xwlr+RV1d4jlJdm0nb3idfHoKUZWXKNFvCdpAT9ouUfu976xV3CcZt3HyAkNrEiJjePHnFA7vCir5D7wOWB1BgiTpvT8Jw5ziERQcxOh31OYctgAGJ9apU+iefZuOEcPztmPur826eQ3o4zRVa3bKKqINFESdz1Y+J3qa62VJJk/ravQhDSNHDKe7Hqwqvccya8lyRNQ4q+NKoSFuXNKqF6f+0jnQvFcSVNDqeg39elZzko8s0jFvhFq5fqAvNUf74Q7z8Pyp44nb/EPgR/SuKeTY6ow19FqaWarjH2/xr8R+dSLfU7EHyNSUSTS00GloCxa9NeivUALmr2am0tAHIiKcopQtSIsUDoiuHQ+RrO3veNahlBFCH4QSdDvsIk+A03NUiWjV9lgfZYfUmWOnMT7Tb1iPWt3cw2X2A+zH2aTlVYBJaVgCdOvOaznZ/s1estasuhJtmWIEqMyuxWSQCQTlO+o6Gtdx3D+yS2zCAqqJyBfvGNrcc+tKSerCP7kDO1OHDK5gmLbHeBojdN99vUVyPgvZfE4uTYtllWAWJVVBjaWIBMchXZsLabFkiMtqIdt5Ed5F0EkjQ6QAdZ2o3heH27KC3bUIi6BV0A6+vjXMsuio6Hj2ZyztpwzGXrVkLaZsiAXhbGYe0XTYEzrmiNNTVvjuIY2wGGXKijUEbhevlW/t8KbMxZgVbWBpJ1OvgCT8qIrYERAjpy+dW89cGSwWYjs0Iw1k6HuMY5+8Om/xozxvg7LeVvYGCZn7EjQgzoQ3zp2Iw4FwZYC6xEKIkbT3Y/Q8WcZtk3hOc69Qq8vxWcvz9ana02aa00DwIvNuO8TrMe56Ca0hxSnBOuWGZWiIYifD3/9NArij9ojxbUaxA5QfEeNGV4ez4WFVLndJIUwVggGQr2xuRAJM1d/6IoDlxcgCREbiD7vSZ5UA4skOfF7h9S1HMBhGSQUy6jSTyBne44+lUuIcNe47ZFzZWadQBqdN46H4iohzdGk+KsCpWx7H4Wy9pUvKmXfM0AAZD947awfSsy/Cbo3tn0g/Q1puytohTAYQsSoMghTIgQfmPOrprsi0wP2n4ciGLOU7g5GB/CJ0Mdaa2HC2kIAGmsbkgnU/wDPSn8QcFrhzTr+BAfleYnbmalxBnCpr15RuzR+cf8Auknbdjkv0qget8eNWuAYg2zaZfeDKRsZh2jQ6t8RvvQyNd/6/WrvDD3rQPu/ZlonMBmaWHKdfvaTVY/ZM/RPjgGxTHSS7HQ6aknaOvia1PZ/ggQtdYd9xlWeSySdwNSfDYDaYFDD8L9timOYtbQy2YNJ/CpJYgzzitQwgV1/Fx/yZz/JyfxK7rl01nrVfE3kWM0H0NSYq5pVDE3Qy/vD9RXXJ0ckVZZ/vJOo+lUcbigxEbAeVUMdiMiZijGSAB1kxz5Dc0CxGOdtCIXp+fWubJm1OnHh2CGP4vPdQ/zf+P5/+6FFNZ5nnzNN9rSu8Cd64JzcnbO2MVFUhcley0wYvw+dIL3hWZY8pTfY+ApBfH6FKbw60wFW15jy0qQFhs7f5j+cU0P0/Xypc9FsVD/2q6NnPrr9akTiN0feB9B+VQFv1vS0bMNUWv72ufun0P507++n/CvxIqnlpSlG7FqjKhaVbE8qlW341YtWhzrWydSp+zeFa3+zvsyGu/tNwd22YtjrcH3/ACXl+9/DQ/hXC/b3VtoN9Sd8qj3m/XMgV1DC4VbaKiCFUBVHgP61pD7ZnP6Qt7AIWLqzo5icsFWgQCysCCY0kQYG+lOuIb3da4rhYDBbamR0aSwE+VDuPu6oCAcuuaPlOh03p/DcL3QWy8oEAkfDQenSs5ZfbGsf0FEwCWwqjugCFAAAA6ADao7mFjYzV61jIUhzKn8RIPoST9OdUl3YjRSZAOm25O0f8eNY1CS4Nf1IjVwaWwc4n7nL9/x/h6dfKJGcNsNiMTeB/wABDr+8SAcvlMmOfPSJ1A4cOp+tT4ZPlF+SK7AB4W3tcwUupYmVMXBJkgiRmEzGs8oq1xbBKb+dcPcMgb2tfHUgfWjFrBFTIb5U7H44BgGImJo0lGLtCU1JqmZa7wC5LXSuUAH32DXI6AL3V5bkkxFVfYzh7gIBjkWReuwuA/7a0OLRsQvdcoo1UxOc9W/c303MzyEu4dhmSxdR7Tkt+Ee1UnXWRr8QKISdjnHgwvA7QzEAAar95D1/AF68xzp+NVkc7jMSfp/zRZeHXJhbFz1UW1+LkVfwnAO+bl8gtyVfcQbmSQMx8YAEetEZ0wlG6AWGwTEFmMACSTyHWrHZ/MjMQWQhn16HvESCQAY6z5Vo8JaFxg0fZgyg2zEbOfAfdH83SK2BsBb4F3uEse8SVVgSdVcERvtIIPoaryN8MTgkjJcVxj3HuZrgcyddOn/6lH1ohw/CxbQEAFQeQnUkzoN4Mc6t8TwQTEOQxbXSWLjzkyT8apcQ4hkAVFLuxAganx+Un0qG+XR1Y4cJsS8usaHzE1We2AZCqCCCDlEg9QeVVeG413kuhUyNCI3C7T+9NEWEins0XLHF80ewHEzauSdQ+jdfPzH5ij9/GCBBkbg1kcViAGmn8HxoZWm/aY5tLWdfaDcNoTtMaeZnWuz4+dx/S+jz/l/HUv1LsL38RNAOK8UIcKmm0t4HkPhvRq7g2e0Sk5pBU7qyxyG51nz0IrIY3CYj2veSNpJzDr1Mmrnkc+jmhjUewtjEmwIneTJB1kE7GPiBp8qzcJuDYqfU/wBRVnFnLaVR3nIIVRqxJ5fujx2FF7eEMd6BT0UlyLdxfBnDw69+EH1X86a2Au//AGyfSR8q1ItqK9npPBErzSMa+GfmhX+VvyqEqo3B+NbjMaXITvS8H5DzfgxK215VIuHFbD9hB3VfgK8OEId0X4AfSp8D+yvOvox1lhlEg7D6VJmHjWs/6dtfgA8iw/rSN2WtH8Y8m/MGoeCQ1miZTTr8qhvIOXy0rWt2PQ7O4/yn+gqFuxnS78V/JqXhmWssDJrn8fUzU63mG5rQP2OucnQ/5h/Q1C/ZG+Nsh8m/MCpeOf0V5I/ZidKkQCpFs+FarsRwHO/tmAyWz3RG7jWfJd/OOhpxVugk6Vmh7JcA/Z7UsPtbkF/AfdT05+JPQUazyYH68qmt2S0gbx1g+k86z2Lv3sKGDWrhVASCFLZgJOmhEnpO9aZtlGomWLVyuRp0WmNh0/CPgBWY4F29t4hZUiR7ymcw9RMjo0a+G1HbfHEbz/iB+sH5VyOUo8NHUop8ofdYLqFE0Pui7eOVBvz2UeJNWLzrcOuiAg6kjOdxJOy+HONdNCcwVk5Aw1nny8hGlELm6YSqCsj4dgFs2wi+ZPNmPvMfP6ADlVrNXvZH9RSMhGp2HPkK7jhdsjxeMFtCx5fM8hWX4arYq4bz/wCFJy/vnqP3Bt4x0mXcRY4u6LYJFlff8R+HwLc+i6feo4QqgKNAIAGwAGwgVy5cl8I6sUK5YntNaIYO+QpHWh1W7OxrBGzI2fWqtz7TT7gOv75H3f4evXbaZTEsXYopgffYbgEe4v7xHPkPEiplWAAAABpA5UdAeBq1g8QJAI0qoadY3oBmb7Y8Tt22dlCqF7ogASRudOfL0rmHCO1N+1iWur9pmV0KNMFCQSBGoPdBnw51oe2rM90IysBq8EEFpY6idYkH59Km7JYWyHNyD7S0VdCPcPKGETodYB1kjbbWNJWzslhlomukFmw+YoQCAwV9dCAYaD48qj4nicg03Pyp2P4rrIJYnnzPw5UzhmHDtnuDMdwDqvw51mL9q5BJVmGaDl5H8utRcG4VZe8M1tDHhGvpRLtVxzJc9lbtz3QSxnKJ5CNoHWqPBeIpnLQRqN+Y1j6VXNWRLHJrZrg22F4FaCymZSOh/MV7FcBdlkOG6TK/MT9Kt8Lvh10570SRNI86x2kjLVMyP/T9xPdnxy5dfTQ/KkxFt1y5gQCwBJBGh6DmZgfE8q1TgwPnTQmYacq1jnkjOWGLM4mHB++PWrFvh58D5Gav3rCndR8P61EeFoYILLGuh333metar5T9mT+MiEYSOVSDD09sI67XD661XHtVeYDAiDrAGXYAaakkmfDyFbR+UvZk/jP0WBh6eLFQnHEe8jD00pycSQmMwnofDf6itVnizJ4ZInFul9nXkvA7EHy1r1u8rTlIMEqY5FTBHmDpVqafTM3Br0Llr2WnUlUISK8RS0lMDmXDeEHEXUtpMtz5KB7xPkPnA511DCcL9kioqkKoAGhOniRuTuT4mqvCexhwYaYuMx1cDTKD3Vg6jqfE+AonbcjqPIkfKawxw1RtOWzJ0RTyI8u8PgdakVnHumf4SD5SjQfHT/3XCg9PgOep1WDv41Hi77WlLogvbDI102lA5sC4YT4E860IMX207AG+5xOCAt4kE+0RSbQuEjUw3uXD5w3ODqfNf/ZLCnH2nJATNcsd7KxgMt1GaFIJ98d1ugMZiPEu0uOuXLf7Kv7OihhdF5rd+2xkZSuWTA12K71TvLdtXGu3L73TdzZrZj2AB5JbMlFGwGbUbzWM8kOmb48OR8rgvcHbDYnXC4oM2+QjLcHmndb1yxRA8JvqZEN4gifnlPzrB47svhLmq22stMg2nKgeIRgwHmsV0XgfaG3di3JFwAaMQS3iCIk9RAqKxS6NGssFckRDiF6373tB55iPiZHzpzceLjKYg6NpMrEESDoT1j0o+Aaju4FG95VPmAT8aTxP0yfKvaAOBuW0EKYGuu5J5k7GfSry3U6/HT61je23F7dq4LeHAlcwuNqQGEaIS0EjWRHLQmDFHs3xdrt32bXVSQSpIhSRqQTMDTXbkaweKSdGynFqzocfD1qLEYk6W7ce0YTMSEXb2jDnroBzPgDGdPEQiG4MRZKKSCwuLuNDE5Wb0meVPwXaAN7T2ZGaQXzK0zlAXNmAYDKBGsVOkl2ilKL6ZobFoIAqgx1O5J3JPMk6k1JBoZa42OcehI/OrdviSHn+vQz8qkZO1Q38WLYmCWJyog0LMZhR8CSeQBPKn3MWiqWLABQSTOwGp03PwqDh9lmb21xSpIhEb/47ZjQ/vtALdNF+7qwA/H+yftwGzxe1zPGjZo7sbhRAAjkPE0CscGOFRlzFmaJIEDuzAA35nfwrfupqB7AJ2BpbM2WWWut8HO7CsD/hsT5URF26qk5MqqJJPIemtbBrAHIfCqIT2tz/APFaOn79wc/4U+bfw6qxbWc+43buhmN0ZWZFIHQTAU66kDeJ1MVS4NhHuvlRSx0JjWPE9K6vesK4h1Vh0YBh86XD2FQQiqo6KAo+A0qlPijon8i8ahRU4FwprYGbQ9BR5GFUxdrOccxWJ/aLdq05CXd8qhiiTlZtpG+jEjU+FRVnMuTT2MSLmaB3VYrm5ORoxXwDSs8ypqE2yrSJrAY/id+xfdbTvlzwqrqqogjLDAKAAOfTnUOJ7Uteuo7u1v2YMFJCyZGaG31nwIA25njfZrob3GmCP3qltLppQo8J9sim8e/EZ00MTI5ROvSid2+tpCTJCjzYnYAdWJgDxNQ0Q2vQt1vjUaeVOw9o5RnIzn3o2k6wPAbTziedPAqQGq1RXcKrGSqk9Y1+NTN5U350WJopXOHrykeRn6zUQwbqe7c7uvdiBJMk6fl1q82tRvVKcl7J0TK37RdBiAfh/wAV7+9SDDIRpM8t9qUjWpGaR41pHPJEvDFjrPEkaYPuiW8BqZ+ANOw2MzorQVzAGDuJ1E+NAsZd+0a3yuZM38CiWHrIX+Y1fGNB511wyyas5Z4op0dHVg6g8jQ6/aBJFLhcTltlSdZ0qEPNdZylTGoVR2XdQT4aa1ngTcMuSfPYeQ2FF+1GL9nhmP4mtp/mcT/pBoJaumJOnlvXF8pu0j0vhxWrZdGgoRxi4ND8quG5O2nnqfOhvEVEgk6/SuZHYijbwSaxn1/faPQTpUGLuLZVn2VO8zEmRBGoJMyPDpTbvEsMNWKE9chc/IGor+JUn7PaI0GUGfDnp+Vbwi2zLLNRidSwHEw9u22YNmVWzAggyAZBGhBq2Ls7fr9flWF7MYFsqhQQBqo2UHXQAaAGTt1rb4Sz3Qf15V1nks5p287PC3cJAi3dllI0yXBqQOmveHgSOVY/B2QwyscrLo8bk8jryI10runGuDriLLWm0nVW/Cw91vQ7+BYVw/tBw97TlssXbJKuvgN9jrG48NaaEJwoPaxC5CwgyrgByrAr3gnPQEnTlrHLqHCeI2reZgzXHuEF7jnM7QIEnYADQAaCuZ8B4m4tXQ2WWQq+mVhrrB3gj6+EVq+E4dktNfvBktoJJ3MSAPMkx8auhWbINbu7op8YE/Hekfgds7Z18jm+TT8KCcO7WWpI9mVVSAxL2y4kxJtg5gOvSq/abGYzOHs52w7ZCnsmW3pAzZ2ILTmnblFZuMZfktTaKFntCzt9l3VIBXO2R26DKCQCdIBoxwnG37iZ0Uxt3SJ0/wArfKoOz3DDeZmvWWynXOzHNJCyuYQH1zd4b1q1NqwoWUtqNgSFHpJ1rPwRNFmkChxd10cEeDCP9wB+dWbfFxGq/UfnPxomtwMJBBB6GQfhoar3OG2m+4oPUd0/FYrN4PpmizL2iljMZnXKhKljDNoSq6yREktyGmhM8qsWcmUKhUAAALMQBtA3qDE8FtgFs5QKCSWIKgASSSdYA8aEcOuLiA37PfS7liRDJE7GHUyD18KzeGRayxZocnXemOlCiL6fdb+XUfBD9RTE42ymGGvjE/Dums3BrtFqSfQTvXxbUsxgKJMDXyA5knQDqRQy9wV7qEs2W45DNv3QAQlqQdlBPmWY868+MV7iM57qS2XaX0yMZ0hdSBO5B5CrWMxJuWmW1dNpzEPGaNROgJAkSJnnRRSbXKKWH4AotBb4F0rm7zEmAZ0DMZGh+tV+C8As22Z0cXAQFjuMFAMqJEnTzqu+Dxa4S+jOuKdlyosyQGkMcxALaGcp5rvWP4Nw7H4dzeSxcn3crjNIOp7ndaNN+XWrUbT5JeR9HVxcqoW9pd/dtH43Y/7Qfi37tQHHOLKEplvXAoCEzDsJIPUKAWPgpq1hcMLaBQduZ3JJlmPiSST51k0OycvSF6juGo5qaHZYF6oMXiSFge85yr4EzLegBPp40zPVaxczuX5LKL6Hvt6sI/k8aVDTCKW1AA10AGpJOnUnc+NNYCova032lTqNSHNbpAI5U03arY++coVTDXDlB6AyXb0UE+cUalbFDFIXukp3gVUyuojXWRpUtrhTfeMUUsgRAEAQAOgAgD4V5xXTCTUaOeaTdhy2s1ZS3WI/s3xOLxF2/Zxd9vaW4KwttTAJVx3VGxy/GuhN2dBHeu3j5XCv+2K9CzhoxXbfiltTasPcVWzC4wJAMCQm+0yx9KZg2VlBBU+RH9K2eH7G4ZHz+zzP+JyXPnJot+zrEZRHSBXPkx7uzrx59I0kc4uso3IHqBQzE5SdMzfwIz/7QR866wmDQGQiDyUD+lSkVKwJey/6p+kcmtYXEXIW3h75B0kqEXXTWWmPSi3A+wBXvX4zTOUGYroJNRXRz61ooKPRjkzSn2UcNw9EEKP1+v6VKLcT48vr+vGpaa36/X63qzAhZaw/9oPZ4sBiEWSIS4BzU91H9CQp8COlbyCdtajuOq+8yr5kCmI4Jxzs/fwjW3KFbV8MFJHe7u6NzEghgDrE9DW77A8dF60cPdhmUGJ1zW+YPUjbyiinbLi2DxGDu2vb22bUoykNlupqvPedDHJjXLeFYx7V226AhwRlXdmJ3UAamZjTrS2dmiitWdQPYbCZswtlZnQGN9xMSAfAjc1f4nYujDsuFIRwFC9AARIE6TlmJ51fSYE6GBpSkVqYnN8FjMatwhreIzyCC132mbUSjIoiCJ15Ve4z2OxF1xfVk9o2VmVwHyMFUZUzSAsgmI5+FaPtNgr92zlsOVYMCQGKl1hu5mGq6kHTpWO4PgcbbYAWSjhveDXGBBBBFzOxWNiNZ02PKaHZpeznCr9osbpUA/cWILQuZ4GiyQTlBO/LajpryzGu/OlNMLA3a4k4K+BpKqD5F0DekE/GuX9neOXsITAjOMrEglYBBBMbEEeerDnWy7Xds8l39ltBG5XmcZ1hhraC7EwdSdpjeYzWOwFh7Ptkc925lu2Sc3dDZcwJ70GU3J3OtMTfo6NwHift7K3PxAH4iaIOoIggEeOo+dU+DC2LKC0O7Hr4k+NXDSoqync4RaP3I/hJX6aVVu9nx912HmA30g0VIrM9u8NdewotlgoabkTqsaZgNSs/0qJQjVtG2HaclFOie7wm8BoVcef/AJCPnVQm/b3FxR5ZlHwkVkez+MvreRbGYgEgqATmB3LgaR57V1OyTlGbfnWKxRl+DozuWGWt2Zq1xGbgcmWVSo2gSQWIAggmACeijxkivFF56eo/rH1olewyP7yq3mAfrVK5wK0dgy/wsY+BkfKpfx36Zks69o8MWh5/H89vnTgQdtfLX6VRu9nyNVcfzLHzUj6VVucPvr93NHMFW/3QazeKS9FrJF+y/jXIAVdGc5V8OZb0UE+gpUtBQFXQAAAeAoQcW6MGdWBAIBYEaGJALSvIbdKmt8Y8B+vEafKs3GuzT+wSNMJqBOKr0PpB/I/KnnFJ1jzlfrU0ApNVbL5rjNyT7NfPQ3D8YX+Q1Jir2VSVgkwF8WYwo+PyBr1izlUKOWk9epPiTJ9aKGW7T04mmWxSkVa6IZZ4+v7HxC1iV0S578eELc+KEN5g10AHpWc7X8L9vhXAEsn2i+aTI9VLD1FO7C8W9vhFBMta+zPWAO4fVY+Bru6Zydxs0NemoL+NRPfdV8yAfhvQvG9sMNa95/8At/3kT6UyQ1NJNYfH/wBqVlPdWfOf65R86HN22x1//Aw9wjqFIX/MQB/rosdM6NcYASSAOp0HxNUMRxqyoM3B6S3zGnzrBngfE7+ty4loHq+Zv9AY/wCurFr+zhTrfxF24eigIPi+dvgRRyHH2FsZ2/wyTBLkdD/4SfjQK7/agXOXD2s7fuqXPyzH/TRvC9isHb2sK5HO5N0//wBCQPQUXt2wohQFHQCB8BpT1FaOe8X7S8QFprt7/wCntDdrrC3vsAs5mO8AISa5vxjtFiMSke1ZEIk+8oK94faEARm7sBQQc4kjl1f+1Ds3dxdi01kZnsOzZQYYhlAJXqwKjTmCfKuNYzH3VKhg0WQQoBNtrbgZQwgSsaSswYGg2qtOLQKaumUcNaa2wCkrcEZlIidmAZdmUyK6v/Z72+w1x1sHD2sPiDIBtqAlwgEkBveUwD3WJ8+VcnxuMWClvvKNFcr7MAEW5K2wTkclDJk5pOlEeynDLgv27ig5kIZVAliRtPQVS5REqi6TPoq/icqlgM0STG8AE6AAk7cutArXatTegElCVBECRuCwKzK+62YSILydFBucDS6UBuDKelDuK4xc7Lbtx+K4AQTl1JUxlktCBuU3G2XVMZpLl9QASRB25z4LHvHypVaQCNQdjWRv9njcZS2IUkEyS4IzHRgsEsVJJ0JXlNaLh/DxbUd4ueuw26SZ9SfpQBcNRtPLfl0nlUhodxziy4aw90wSohQfvOfdX46nwB6UCOM4/CFbtwOXFzM2ZSO9mYyZ5yZnSZnSZFabsl2VuPYuZhGZLgXnLtqsHnlIXXaRR3sjw0P9pcAdzLuzAEtcua8/wrA8JNa8igRjv7PuJ57ZTmsEDwPL02ox2nxV23hbjWTDgCDEwCwBPwJ15UB4T2ev4fiDFU+wZrhzSICOSQD4gkCPCtoVpNcGmOSjJNqzk1jtTibJ/wAVmYkE5mLr/DBMecelb3gvau1fC97K5MAGRLRMKTvpUPaDsfbvJ9nbto+YNIATNE90so06+lZXDdh8UbglFtqCIJcECDOgUkk1klKLo9WbwZobN01/n/p0mkqPC2CiBScxAAnrUprY8gbXqWkoENJppp5phoASKrXuG223RSesQfiNas16k0OwTe7Oodi6+uYf6gT86qXOA3F9xwfOV/MVoKa1Q8cX6LWWS9mVuYO8pk2yfFYJ85U5vlTP7zZdCSD0bf8A1ia1cU17YIggEdDqKzeCPo1Wd+zP2+NEbgfAr89RVlOMKdwR5Qf6z8qtXeCWj9wD+GU/2xVG/wBmvwXCPBgHH9D86zeCS6ZSzRfaNCLQGwj+Elf9pFZTioxGEFw2JZGIMKQDAnKpDCDGYieYrVK0gHrUWJQEa12apnIpNdHLU47jb75FRlnQ52MDzVAora8J7Joqhrp9q596cyJ5BbTKY8yat2sEoMgUSQ6U9IhvL7JcB7Oz/h4bDqeqjI3+bKxPxoj/AH71tn0cH/cBQuaQ0UKwuOOJzW4PRT9GNOHGbXVh5o//AI0FpKKCw8vFLR/+VPVgPrFTLdVvdIPkQfpWbmmNbB3APoDRQbGmdKzXajsRYxolhku8rq+94Zh94eevQimqkbSPIlfoRThiHG1y4P5if9001aDhmE4f/Ypd9rN68mQEmVBLn0YQvxNdG4L2YsYVYtIAebHVj5mq68Quj75PmqH6KKf/AHtdH4D/ACt/R6G2CSDcUz2QAiBB5Rp8KAf9WEGDbB8mj6g0W4fj/arOXL6z/QVIxRw+2DIUcvlUqoAIAgU80hoAaa5t244ocRi0wyarbMED71xveHoO75lq6VWa4R2Et2L5vZ2uGSVDASC095j9478hvQAY4XgfY2lTnux6k6k/GrJpxppoAaa9XqQ0AJSGlNNNACGkpaQ0AepK9XqAENNNONMNAhDSUppKAPU00pptACUlKaSgD016vV40Af/Z"/>
          <p:cNvSpPr>
            <a:spLocks noChangeAspect="1" noChangeArrowheads="1"/>
          </p:cNvSpPr>
          <p:nvPr/>
        </p:nvSpPr>
        <p:spPr bwMode="auto">
          <a:xfrm>
            <a:off x="10541000" y="-1571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pic>
        <p:nvPicPr>
          <p:cNvPr id="118792" name="Picture 8" descr="http://www.cardinal.com/us/en/distributedproducts/images/8/8063S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647728" y="3284984"/>
            <a:ext cx="2592288" cy="2592288"/>
          </a:xfrm>
          <a:prstGeom prst="rect">
            <a:avLst/>
          </a:prstGeom>
          <a:noFill/>
        </p:spPr>
      </p:pic>
      <p:pic>
        <p:nvPicPr>
          <p:cNvPr id="118794" name="Picture 10" descr="https://encrypted-tbn1.gstatic.com/images?q=tbn:ANd9GcTTeaFxKFlG-iBBCE3TCCLXHTivyzh3DATyVTefyqpnBOcdj0pz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19691" y="2094872"/>
            <a:ext cx="1990725" cy="2295526"/>
          </a:xfrm>
          <a:prstGeom prst="rect">
            <a:avLst/>
          </a:prstGeom>
          <a:noFill/>
        </p:spPr>
      </p:pic>
      <p:pic>
        <p:nvPicPr>
          <p:cNvPr id="118796" name="Picture 12" descr="http://www.abqindustrial.net/store/images/products/force_gauges/MK%20Test%20Kit/main_small.jpg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8256240" y="3284985"/>
            <a:ext cx="2042170" cy="3023245"/>
          </a:xfrm>
          <a:prstGeom prst="rect">
            <a:avLst/>
          </a:prstGeom>
          <a:noFill/>
        </p:spPr>
      </p:pic>
      <p:pic>
        <p:nvPicPr>
          <p:cNvPr id="118798" name="Picture 14" descr="http://healthsciences.qmuc.ac.uk/labweb/Equipment/Images/BoxBlock1.JPG">
            <a:hlinkClick r:id="rId9"/>
          </p:cNvPr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807968" y="2564905"/>
            <a:ext cx="2520280" cy="1799109"/>
          </a:xfrm>
          <a:prstGeom prst="rect">
            <a:avLst/>
          </a:prstGeom>
          <a:noFill/>
        </p:spPr>
      </p:pic>
      <p:sp>
        <p:nvSpPr>
          <p:cNvPr id="118800" name="AutoShape 16" descr="data:image/jpeg;base64,/9j/4AAQSkZJRgABAQAAAQABAAD/2wCEAAkGBhQSERQUEhQWFRUWGB0aGBcXGB8dHhwfHyAcGx0aHhkeHCYfIiAkIhocHy8hIycqLy04HB4xNzEsNSYrLCsBCQoKBQUFDQUFDSkYEhgpKSkpKSkpKSkpKSkpKSkpKSkpKSkpKSkpKSkpKSkpKSkpKSkpKSkpKSkpKSkpKSkpKf/AABEIAJcBTwMBIgACEQEDEQH/xAAbAAEAAgMBAQAAAAAAAAAAAAAABQYDBAcCAf/EAEcQAAIBAwMCBAMFBQYCBwkAAAECAwAEEQUSIQYxEyJBURQyYQcjQnGBM1JikaEVJFNjcpJkghYXNEOx0fFEVHOToqSys8L/xAAUAQEAAAAAAAAAAAAAAAAAAAAA/8QAFBEBAAAAAAAAAAAAAAAAAAAAAP/aAAwDAQACEQMRAD8A7jSlKBSlKBSlKBSlKBSlKBSlKBSlKDHc7tjbMb8HbkZGccZGRxmuaWv2l3UsUEixxoDLFbyiQFQZtsrTKG3eVV2Rjdg/MT6Yrp9aj6RCV2mGMruL7Si43HOWxjG45PPfk0FI6S69mmuIoZyqttuPHVovDKSRCA7AfEZWUCRm3A8jHbHMbYfatM726sI/vLMszBWAFx4fjqgOcbdmOM5ywroD9K2hjWM2sBjVtyoYk2gnuQMYBPathtGgK7TDEV3b8bFxuxjdjHzY4z3oICx6wP8AZEd7LtMjQq21ezSMBtQLknJYgY781WbH7U59tvI8SyRrE5vQgIeMpIImkVCclRkMVxnBzxiuiW+iQRqFSGJFDBwqxqAGHZgAMbh796yR6ZErMyxRhnzuYIAWz3ycZOcDOaDntt9p0vjWKME8OWFPGkCNtE0yF4lDAlR2XKk5+8U9s49aV19cXKaageKJ7uOR5ZiuVBTkRqpcAMRzyTx6e1+/siHZs8GPZkHbsXbkAAHGMZAAAPpgVgHTVrsKfDQbC24r4SbSw4DEbcZx60HPrH7R7mfYGkit1WC4la4Ee8TeC+z7lC44I85GSfQe9TetdYyxvp7IwNvOqF3VAXZnKBMxFwyo+SNwyVYrnOMG13OiwSIsckMTonyq0alV4xwpGBxxxXuTS4WZHaKMtH+zYopKf6TjK/pQUnR+s5jZG9mmiLMrhbRI/Msm8Rxxghy5bcQrDaeWGMY50tG+0iaSS0SVokZo7lLhSMETQkKAMnK5yDtIzzXQF0WASGQQxCRjkuI13E5ByWxknIB/SkuiQM25oImbdv3GNSd3HmyRnPlHPfge1BBfZvrst5ZLNO252wePDwMqpwBGzYGSeHw3uKtVa9lp8cIKxRpGCckIoUE9skADngc/StigUpSgUpSgUpSgUpSgUpSgUpSgUpSgUpSgVT+oOtpLa5eIRqyAW4VyTw0shXawHYFVYqe2Vwe4q4VCdV6kLa3aRY1eZyqRqVLbnJ8mVUFmC8uQuThWI5oIrSOspJGG7wGElvJOFiY7odhX7uUknk79ucLhkcYPpEWv2mTrFDJPAAJdkhIRxthKgyybfOdsZdBvbarbj22mpbpnVHnuSyeBHFJCJZEEBWTfueNo3k38sjowJKe4471oW32hK0u10iihaVVjeRSge3IddwL4UjeinK5XbKg70GK7+02ZBKfAQqriNWBJG43EkIDDuAyRlgw4yCD3FXzU7sxQyyAZKIzAHjO0E4z+lRPT+sQ3JmQGAskjKEQqSUUgoxXJOOQc9uQR3qQ1/wD7Lcf/AApP/wATQc+sftL1CWKOVbO22yIrrm4IOGEpHGzv9y/H5fpnbr/UQWBtLXyuyn+8t3UkH/u/pUJ0xPp7WFoJNShjkWCNWUuoKlRcAggsDkfEkf8AIPepf4zTjvzqtsN0jvw6fjJPq3pkj6/0oPn/AFjaiZUiFpa75N+M3DYGwoGBOwc/eLithOudSIVhaWhD7NuLhvxmEDP3f+eh/LPtUFc6rYpqNnjUIXj2zs8gdMKcwMqnkgBjGcc+9S1vqGmrHGg1S3Ozw+WZRnYbY5OG4z8N/wDX9KDKvXWpsu4WtoAdve4b8QiI/B/nJ/X9daw+0TU5o4pEtbQCRQy7pnBwTGvbb6eKmf1rNHfaWEx/adueF5LpnyC3A/F6m3B/5vpUL0ffae1haGe/iikWIK0ZdOCHhYZB5H7Be/7x+lBLx9famwyLazx5cffSc7tuPwfxCvP/AFhan4sEfwtpunDbfvn/AAqrcnbx8w9Dn+tZIL/Shx/acBHl2+ZR8u3vz67fTGM1FXusaet/p5W/ieNRKZH3r5MRxhQcDHmKdj3OcelBIJ9oepkKRbWfm2Y++f8AH8PjI25/9pjz/wA30zsQdbao7KBb2WW24Bmkz5vCwfk/z0/rWqL7SF2gaonl2AeZT8nwo9B6/CLz/G30rLp2qaREyEakh2bcBmUDyiEDJ2/5A/3NQY7P7Q9TlhSZbez2uoZQZZM85HI2/T3/AFr0OutVzjwbH/5kv17cfwmonpDXtO/s+3E99HG4TBTuVwzAcYzyMGpFdd0ncSdSj24GBtOe7knOMfj9vSg+XX2janH4e6Gy+8lWIYeXu3iEE8dvum/pWWXrzVFWRjDZYjDE4eXnaJyccevwz/zX64g+o9d00taCK+Vx8WjSN+4oWfzfL7yY/lUpeaxpLxyKNTjBdXUHaSBvFyMkcZx8SfUfIPeg3G621UFgYbHy5z55fQzA+n/Dv/NfrjWh+0bU28XENl91JJE2Xl7xhiSPodhxn6Un6h0hi+dSXzBs4U/iM577fT4k/wC0fWoTQOoNMxeNNfCNpbq4cAKxyrb1VhhT3D5/QUFju+utTjLgx2R2K7Ehpfwi4JH/ANq/+5frXzUutdVhVmZLA7XSM48bu8skAPJ5AaJifoRUdf8AUOjyM7NqeA6MuBG+QW+KBJO3kf3s4GPwDvnjU6r6y0xoH8C98R3nhYgo4wFuZJ2IOwdvGb9EHrQWGXrDVRIke2wDOQB+2PJaJPf3mU/oax2nV+rSRJKBYBXKgZEv4igH4v8AMH8q1pertF8RZP7QbKEEAI5HDRN/hZPMI/3H6VhtOrtESKKP4928LbyIZOdpjPI8E+sQ/mf0DasOt9VlkkQCxXw2VSdspB3LG2fm9BKvf2NIuttVZ4lHwH3hGPLNxn4bvz/xSH/lNRHT3WWlRXF20t0wUyp4REch3oI4V3HER/FFj07H3rci6q0NXicX0n3XYGKU5I+Gxk+B/wAKnb95vpgM2o9e6pFEJP7iykJ2WXI3mEDuf89T+h+lbKdV6sWC7rEElR8kv4vC/i/zh/I1WureptJa12W11I7loR5kkHlVrcMwJiAyFgU/7uOQKsEPWeiAgi8k4K4+6m/D4WB+x5/Yrn8zQNP6y1aYRlTY/eAYykvr4GPX/iF/2mpvojqa9mu5ILwwEfDxToYVYYEhPlJY84A9qruk9T6JCsQF5KxiAGTDNyR4HcCHj/s6cfVvepDoHU7ebVJzaO0kMdlBErMrqTsZhzvVSTjHOPWgtHWepXMKxfCgFpGMQyuQHdT4TsfRAw830P6VVD15dsDIfuMjfbW7REtcHcUMBOMggoT5cHEinsKsvXur3MEcZtASzeKDiMvjEMjocDt51X8+3rUBP1bqT+IkUDCVljSIeGCA6GQXDkuVXaWTau5xwVbuQCGrJ1hfgSGRvBRiSjvGMKqzmM7XCsq+QZzMCMlT2NWDpi+up5oned/Ca3SUxmBUyzbkKk8sPlD4DHv3xioe46yuzIGXxULkhLfwAQEMO5JGJXfnxMgndgbdpQk0g6y1CMRGWGSRWdyNsJBISFz4T8eUtJ4ZVvXLg428h8/6UamI2dY2kMrP4K7F3ARu5JwMYQxqE+8O7c6kZHFfLzri+3XDwxlolSZkHhHeBstzGwBAyVeRsqTkjd+7isF91Xqcfgo4dZEEgkAhX711eLwwNqyKd0bk7FZeQfOMHG1rHWNwbaIRSSJMs8iTnwtpCjxtnLW8qgHYvIQ545GeQ6JaOSiFvmKgn88c1lrDZvmNDknKg5PBPHfGB/4D8hWagUpSgV8Ir7Sg8hB7CvL26kYKgjGMEDt7VkpQeFgUHIUA4xnHOPbPtWDVL1YYZZXGUjRnYd+FBJ4/IVtV4liDKVYAgggg+oPBFBWemLmK58VJbSGGWIpuRQrjEiCRDu2LzgkEY7qe4Iqd/saD/Bi/2L/5Vi0TQIbRCsIIDEElmZycAKo3MScKqhQOwAqRoKdrOqQwzzIbGNmjiR42IjHiGWQRBR5SVG7GWP8AI45k+n/DnRy9tFHIkjxyKoDDKnurbQSpBB5APPIrc1Hp2Ccu0qbjJGIm5IygYuBweCGOQRzWbStJjt4/DiBxuLEsxZmZjlmZmJJJPqaCB6svltAjJawODnJchSzeULFGoRmaV8nAxjyHJHFeNB1aO5mZGtI0RhI0T+Vt6xSmFiy7BtOSGABbhu+QRUxq/TcVy8ckhkDxhlVo5XjID7dwyjDvtH8q+6d01BBK8sSkO+c+YkAFi7BVJwoZiWIUDJOaDZGkw/4Uf+xf/L61UB1KTM1v8DCJtyBFLjA3+I33jCPg7Yi3kDjkAnNXqoAdDWozhXB42nxXzHhi2IjuzGMseFx7dgBQbOhvFc20M4hVBIivtKrlcgHGQPTtmsXUupw2cBlaNWb5Y08oLuQSFBOAOxJPoAT6VKWNkkMaRRKFSNQqqPQAYArxqOlxXCbJ40kT911DD2yM9jyeRQVfTOrBLNADboIpyqBwcnxTAtwfLsA2bTt3ZzkdsVblt1HZVH6Coyy6TtoZVkjj2sihVG5towoQMEJ27tgCb8bsDGal6Dn+s9YNHcSpJaRlIXAt/ERwZJTsRWRzH4YAaQ5KsWChiAeatfTuomeItJGqSJI8ThTuXcjFSVJAODjcMjIzisM3Rlq8skjRlmlBDAu+3zABmCbtqsQB51APHepDS9Ljt4hFEMKMnkliSSWZmYkksSSSScnNBpdVax8JavMqB2BVVU5wWdlRc4UnGWB4BPHHNVy066lZoswQ7Q0aTlXYENLK8K7EdFbysmWVwpGcDJFXLUdOSeJopV3IwwRkj6ggjkEEAgjkECouDoi0RomEXmi5UlmJJ3F9z5bzsGYsC+SCSRjNBN+GPYVVOqupJrSZMJC8RR5GXD+II4l3yvwNuB5VGe5dRVtrVk0yJpDIyAuY/DJPPkJyVx2wT396CI6U1x7gSrPHGkkewnwyWUrIgkXllByM4PHpn1qV1W6EMEsuFPhxs+CQoO0FsFjwBx39Kx6LoENohSBNgZtx5LEnAAyzEngAKBngAAVuTwK6sjqGVgVZSMgg8EEeoIoOfQ/aFcFH+4j3xJJNIHEkWYo0hchUYFw5MxALDadmfxAV0MKPaoT/AKEWewIYQVD7+WYknyjDEtllwqjaxK+VeOBU7QVHrPq97J48RKY9hd2fd5sMq+Gm0EB8MW82Bx+ZGXpvqiSe4eKWONVMZliKMSdokaIh8j5uAeOOSPSpjUun4Lh0eZN7R/L5mA7q2CAQGGVU4YEcCvun6BBBJJJFGqPJ8xGfctgAnABZmbC4BJJ7mgyatcNFBJJGgkdVLBC20MRzgtg4/lVSl6+lG1xEhiSG1knGTvPxO4L4Q7HaVHDYzk8jFXeSMMCCMgjBH0NRp6ZtjJFJ4Kb4VCxn90LnaMZwduTjOcZOKCO6Q6kluS6TrGriKGYeESV2TBioO78QKMCRweDx2FlrQ0jQoLVWW3jWMMckL9BgDn0A4A7AcCt+gUpSgUpSgUpSgUpSgUpSgUpSgUpSgUpSgUpSgUpWF72Mbsuo24DZYcZ7Z54z6Z70GalYZLxF3bnUbcbssBtz2z7Z+tY/7Uh/xY/l3fOvy993ftjnNBtUrEbtME71woyTuGADyCT6DHNfIb2N8bHVt2du1gc44OMHnHrQZqVqPq8ILAzRgrwwLr5fz54/WtmOQMAVIIIyCDkEe4NB6pWAX0ZLgSJlPnG4eX/Vzx+teZdSiUqGkRS3ygsAWz2xk8/pQbNKwT30aFQ7opb5QzAE+nAJ5r0bpAGJdcJ8xyPL68+3HPNBlpWjFr1u23bPCdx2riRTuPbA55P0FZW1KIOyGVA6LuZd4yq/vEZyB9TQbNK1LbV4JEDxzROhbaGV1I3fu5Bxn6Um1aFFZnljVUbaxZ1AVu+0kng45waDbpXiGZXUMjBlYAhlOQQeQQRwQfevdApSlApSlApSlApSlApSlApSlApSlApXiadUUs7BVAySxwAPck8VVG+1GyLFYfGuMZy1vBJIvH8YXaf0JoLdSq3pv2hWcziMu0MjcKlxG0Rb6LvABPPYHNWSgUpSgUpWlq2sw2sZkuJUiQfic4/Qe5+goN2lU2T7VbTPkS6kX99LWUr+eSo4qb0Tq21uyRbzK7L8yHKuPzRgGH8qCXrmfUn2fXM89/Ih8s81oyRh1CyLFs3lwVzkYOMEZwK6ZSg5Jr/QF+73Ui+HJ8cpEqbgojKSK0HJJD4RSvAHc96lbH7KYxesZFLWqRx7ASpLv98H34TIX71vKpVee2AAOjUoOead0TOmh3NqyqbqVHUkuDux93Dl/ZY1QD8q15+h7xbiCaFwFg+5VSVDeFIpMsuU2RhlZ+F2ZPhIc8nN113qy1swPiZljLfKvJdv9KKCx/QVCx/alaEjKXar++1rLt/mFJ/pQVS66CufgIbVbOISwSIzTq8YMwVyxI3ITlh5j4gxn0NdDt7C4/uxWYRoiASxNGrFjj/EUqBj+FcfT0rb0nWoLqMSW8qSofxIwP6H1B+h5rdoOY/9BrxnvIlCQ2105ViWWRwrO8kjKwCvscAL4bHIMrEHC8x8n2f3zIkUkMEp+Bey8RnAC4lzFNjaTwgUgAZBHcV16lBR9T6Nma706RW3paQOrsWUM7AJtB3K3DleSORzyKgZfs3viLkNJHJ8UIriQOSF8eN9zQkDJMbIdu7+AcV1aqzqn2i2UMhi8RppRjMcCNKwz77AQPyJFBBTdO3Ul9aXQtUtwgKyJHMmeXiO5j4JDDahG1cHAHmHasOvdAXVxNfCMxxQz4bDtvWSQGIg4CB41ZYtjrlgeCBxxND7T7VWxOlzbj9+e3dV9uWwQO/c4FWq1u0lQPGyujDIZSCD+RHFBQ+pekbzUIVTbDZbC0oEb790ygLCWYImAOTkZI8vHoI+66GvpI7hSkAM15Hd5WdgQV2bkH3RwfKcP6exrqNKDX0+NlijD/MFAbzbucc+bAz+eBn2FbFKw3l6kSF5XVEXuzkKB+ZPFBmpVPH2n27ki2hu7oD8cFuzL+jNtB/Stmx+0W0eQRSM9tKTgR3MZiJ/It5T3xwaCz0pSgUpSgUqI6g6rtrJQ1zKqZ+Ve7t9FQeY/oKgT9pTHmPTNRdDjDiAAEH1ALA4/SgutKgNF64tbmQwq7RzjvBMhjk49Qrdx9VzU/QKUpQK0db1qK0gknnbbHGMsf6AAepJwAPrW9XPup7iPUdRsbNHSSGMvczhWDA+GQqI2D+8eQaD1D0y2ogXerEpCPPFZ7sRxp3DTH8b4GSDwO3uKumlXELwo1uUMRHkKY247eXHGOPStHqLSYpgrXUmLaMFpI2IEbkYwZSe6rydp8pPJzgVl0nqCGclYxIpAyBJDJHuXgbk3qu5eRyPce4oNfqC7tHYWl4oKzAbfEjPhsSSAokxsD+wyG5GKhrGaTS54raV2ms522QSucvC57QyMfmRuyN3B8p9DUvruuWW2SC5YFSNsg2uVGewZ1UqrdiASD2I9K99TdPi5sJbbJLGPCMxyQ6jKOT7hgDmgm6VAdC64buwt5mIMhQCTBHDjhs47HIzj61N3FysalnZUUd2YgAfmTxQQXV/VfwixxxJ411O2y3hHG5vVmPoi92P/qNDQ/s9RZRdXzm7uzzufmOMnnbDGeFA7A9+M8ZrT6WiW91W9vmIdbci0t8EELhQ0rDHqS+M+xIqW6psoGbN7M7QthY7Vdw3t6+SP7yY8jycgYzj1oLKKguoOlLe+UMcpKvMVxEdsiHtlXHcfwnINbui3UBgXwPLFGNm0qUKbfwsjAMpA9CBUDpMWn/EIbKXwXYljHFlY5gBknwyuxscHxEAI4GfSgz9Ja/MZJLK92i7hAYOows8ROFmUehz5WX0P58WiqX9oxNubO/Q7TbzqkpzgGGYiOQH352MPYjPpVyRwQCCCD2IoPVU/qXqaaS4/s/TyvxJXdNMwytuh7MR+J2z5V/U8VZtR1KOBGeR1UAE+YgZwMnHv+lVX7LNO/uhvJOZ75jPI3fhifDUH2VccfU0Ej0z0Lb2WXG6Wd+XuJjvkY/6j8o+gx+tWCaZUBZiFUdyTgD9TVS1LTrISkXztdy8uEdGlEa9gRBGpVFHbey5Pqxqf1Wa2a2Zrjw3t2Ck7wHRgSCvGCGycYABycYoIbqDpDe3xVg6294BkOB93MP3JlHDKfRu47g1IdKdRi8hLFTHLGxjniPeORfmX6j1B9QRWn03YWXiFrFmj2fPEhdU82cboW8qnjOQAf0qOuroWetpkhYr+AhsnA8WHsfzMZ2/XA9hQXevhNfapf2ldUpFaTQQzJ8VJsiVAw3r4rBN2zO7gEnP5UGnJdS628kcEjQ6dG5R5UOJLhh8yRt+GIerd27ds1ZdJtLKx8O0g8GFnBKRBgHfA5bBO5jgck57Vm03QhbWaW1sRFsj2I23dg+rlcjJJyxz3JqI0K6sYJSsO+WSRtsl0UeQO+cbXuQuzOeNgIVflAHagsN3qMKMscskatJnajsoLdgcKTz3A496qOsaDJpzteacv3Wd11Zj5XUfNJCvZJQOcDAbHv3sPUUlqVWO6jEofO2PwWmJx3OxUYgDI82OMjmsfSkMYhJgmaW3Ynwg+4lMEqyb285UEcBuV5GSMABJ6dqCTxRzRNujkUMrD1BGR/6Vs1SugblYJ77Tyyj4ectCmQCIpR4oUDOSFJYVdGYAZPAHc0Ed1Fr8VlbSXExwkYzgd2PYKPqTgD86q2ndIPqDpd6qvbzQ2Wfu4ge3iDA3ye+eB2xxxg1nUYdS1SytYpI5oIA91NscMCyHw41JGRwzZKmrLrt3cx72Eltb26qMzS7nYEnB8nkUd8DzHJI49KCZiKjyLtG0DyjHA9OB2HHH5Vr39hDco0UyJKnZkYBh2zyPQ4OahOjVgUyBFuPGkxJLLcxMjzfhDZKgYHYIANoxwM8xuuXMUV481vJLBP5Umc28r20mMBVmZV2hgGAEgYFQcHI4oPmmyzaXcR20zmWxmYJbSscvC5+WCQ9yp7I36Gr1VV6i0ue8064inSJJdm6IwyM43r50YFo0IIYD3rc6J6kS9s4JVkV3Ma+KFYEq+BuDAdjnPGBQT1VnrLql7cxW9qqyXlwcQo2dqgfNK5HZFH8/51O6hqUUCGSaRIkGMvIwVRngckgVS+i3S91K/vgyyJGVtrdlYMoRVDOVI48zEciglOl+gYrZzcTMbm8fl7iXk59kHZFHYAVaah9f6mjtsIA007/srePl3Pvj8KD1dsKPenTN7K1ojXO7xlXE2YymHHLYXsQM4DLkHuKD11H0vBfReHOvI5SReHjb0ZH7gj+XvmobpDWZ45n0+/YNPGu+KYf9/FnG/Ho6nhh+R571g0/rox3LJdrLHbzNm2uJo/CXkZ8B8gbTwSpbBYcHzDnz9pjCAWd+pwbW4Xe3vFL93IM+3IP6UF4pWtp+pxToJIJElQ8Bo2DDjvyDitmgpv2tXjppcqxsUaVo4dw9BI6q39Mj9axdH6XFBdukNpEkaI8aXMcWwnYyB4nOSXOcHe23JV8DAzVh6r6eS+tJrZyVEi8MO6sCGVv0YA4qnafrd3a3drHdWaRfEN4M10jqyzSBD4TBRggttOdw9QM8UFx6m05poVCqHKSxSbCcBtjqxXPbkA4zxnFQuhm/hvpRfXEbwzMwtY0TzcZcliF4Cr5eSckjntnLpurm1kmgnEjpGwbx/NIxDgNukQZKgsHAKDYAuMLjnbv9RsblRm5jBU5V0nCOp7HDBgwyDgj60EG8OoPLdSxzJcWkivHDb7ApWQlYiJCVGEQq5OCSeeDmrlpdgIIIol7RoqD67QBn+lQtr1JYwIIbd/F25xHAGmbPzHJXdySSSzHueTUVf9TTLHeXcn93jtFKrHkPuLRhgJMZUOGaPG3OMkZOTgKxdWnwW+8toRZTRTRF4FY4kgmk2DxRuKlicnygFCCOcA1MfaRtmv7KCcr8PHFcXLq4LIzRr5S6A+ZV5OPXketLHS7m/wDhxPZ/DoWinvJHdSZ3RRsRFUsQm4KxB245GMk1O9adNSzSW11a7DPbM33b8LLG4xJEzYOMjscEfSgz9CxBYHAtRanxTuRYwivlUKyBQSoymwEAnBVh3Br71BpE7Tia3wJPhpYkduRG52srlScYO0qSBnkdxUf0Vrzma4tJLb4TwUjeCDcpPhsCCQykqRvBHHbIFWXSNS8ZCSAsiHbKgOdjjBK5IBI5BBwMgg9jQQWgX9xHZSLfzobqJcySIhKx787M4UBiowzYHAIzxzUfpGh6gywRag6XDrceMZlACokYARRwpLu3PA7F8n0Nn1DpuGZ97hucB1DsqyBflDoDhsZ9e/Y5HFZdb1EQws2SGJCJtAJLuQqAKSATkjgmg1OsLUSWcqG3+K3bQIScBiWXbub0VThifQA1UekFFnewQwEi3u4pmMPm2xTQOFfYGLFVOSpXcRkcHtU11l1DNbCyijXxp55drxoNpeNUYylCW8uPKQc8e9eOlNDkNx8TLB8LHFD4Frb7gzIm7c7vtJXc5C9ieBySaCqa1Cs+pX0s0Udw0DQ2ttBKpdSXTxGwpIAY/vkgKNx9K6Z08qC1gEcRhXw1xEQQUGB5DnnI7fpVT6g6alivZbmK3+KguVQXEAYI4eP9nMhYgZAwO4I7ip3onqB7u0EkyCOZXeOWMfgZGKlfzxg/rQQ+vaPqC/EnTmjjlkuI5PEk826PYFZPNkjaylsYxhvLjJFbetX089jGLK5RLmRgscpQhJGjyXAypwG2Pg4II7ZBzVltL2OVd0bq6+6kEfzFaNt01CkolAbKlmRS7FELZ3FEJ2qTk8gepxjJoI7QNKuBOsl1tZ4rcQmYAAysxDuwA7IuAozgkl+AO+p9otlHIkZmtEnjjDvJJIMiJABuIAZSzHjAB7KxHIANuMoyFyMkZAzyQO5x+oqj9R65LJfvaxWpvYoYUkkjDogWUvmLczMMjC5KnPocGg2OjZXtxf2xdpYrSQeDuJLCNollWMseTt3bRnmqf0RajwrOX4eO6muG+JuHaIGRd8+0SCbORt4IRVPyOSV9eh9H6JJDHLJc7TcXMrTShTlVJAVYwT3CqoX+dUrUdLvNJt5fAt4riG3Ly205ZRJbxsd0qFGHnwN2CDzxxwAA6hdQb0dM43KRn2yMZqgCyv7P4NzNHBZW8SpPCq72dlO0FMKSxkJXAyCM+5q/2tysiLIhyrqGUj1BGQf5GoPUeo7WVJIsPdKRtdYYnlH1G9BtyP8AVkUGl1Lb3c91ClldiARBWuIimS0btlWXIIJPhuvp681LdNWLIs0kieG88zSlOCVBCooJHG7aik4JGSeT3qN0TUrW3LArPA0jDMl0JMufwr4zkjjOApYeuB3q0k0HO+rOnUub1t9uISw2xXgJExmSMyKUIcbUUL3IYEqwOOCdPXtemuenIZHbElz4MUjDj5pAjnjsGAP869W+rXeoLLJb2isXkmhtr13UJHCTsLiP5s4B5A83YnAxVt1TouObTfgMlVWNUR/VWQDY/wCYIB/nQRHRtqiXkqxWsSwxrJFHcRxCMgxyBXhchiW7KQzY3FXIGME2HqfTGmjiKKHaGaOZVJA3bDyATwDgnGfXFVSz1e8tbu0S7t4IlnYxTXEbBhNIEJiONoZSSG757/Sr5fX0cMbSSuqIvdmOAPQfzJAA9cigq/TsV5b3kqXt0J1nZmto1TGxFOWZjgbfnVMZPpzUfDpl5MbuaO6Nxb3IeKGCRQgiLN4bs+RkiPa3lHLc++alNUZ70L4dkWVSSks8rW57YyoQGUAg4wwXPtW5pOp+AY7WW3Ftxth2NvibH4FfapD4GdrKCeSN2DgJe1thFEqIPLGgVQMdlGAPb0rkklq1uyXCww2l3b3Fujx242o8NwQoifBxI4zySoIK5HBU10XrrWzaWFxKpxIEKxY5JkbyxgDBydxHH0qA07p+7uJbc3VvDaxQyC4kWOTe08+OHJVV2hW83Oc4UdhQan2jMsmoWccv7GCC4uiCm8M8agKSmQGK/NtyO/1qzdD+J4DGaGOJy+7MQUCQFUIkOzy7sHacEjKnBxisXWfTMlwbe4tWVbm1YtHvzsdWGJInx6MAOccVH9E6tOt3cWdzBHa7USWCGIgoEOVfawVc+fk8cbqDL1Ho0kb3N0JhGHt5I/FA88IwhQgd38ytxkEblx61r9Ka040pzdTySSRxBpZwoyviqJQF5G4xpIhz6+me1WDV9ejDNbrE9zIV80MaggK2f2jMRGoPsxyfQGomXS5pWSV9NttyYwGuTny52ZVYShK54znHpQRejdM3TRJbNei5ENzvnnfzMCgQC2EbE91O4sxPfsc5q29S20jWrRwRRSM21QswBjUZHnZfUIBu2j2FRfTgiiupt8Utvc3HmKSNuRtpLHwnXytguWP4hnsABjX6+1eYS2lpaqkkszs0kUhwjQqjBw5wcKSwHY8igguiAsV/bm3BWO8tHkmRVATxI3CiVVTCDdkjK8MMHAzXUKqvS3T063El3diJZWjWGKGLlIYlOdgbAyScE4GOBjtVqoFRPVGgLe20kDHaTgo47o6ncjj6ggf1HrUtSgo2kavLNhigXUbQeHcwZx4qHB3ISQCGwHRjwDuU43E1Y7U2t2N6pHIQfMGQb0b1Dqw3Kw9QQDWr1L0ityyTRube6i/ZXCDkfwOOzofVTVYvtWljbGp6Obpxws9pCs6v+aPh0/Ik0Fq1PW1j3QWojecDleyRD/EmI+VRgnb8zYwPUip6JYDUnjVSz6dbPvMr8G8uASS/1iVsn2J4GQvH2z0C61EBJ4Bp2nA5+Fjwss3sJCoARD6qOePyI6HbWyxoqRqERQAqqMAAdgAOAKDLSlKCq9Z6TIrxX9qpa4tshowceNC37SL/AFDG9fqPrWe3WO+jjvbKbw3deJAuQy/4cseRnac+oZTnBGSDY6qGo9IywTPdaWyRySHM1vJnwZj+9gcxyfxjg+o70EljUe2bT/XiX/8AXn/+61NR2WifGajceJ4Q8oC7Y1Yjb93ECSXOSoLMx5IGATUa32j3CjY2kX3j9tqorRZ9Pvw2Nv1xxWTRukri5nS81Uq0kZzBaocxQn94/vyfxdh6emA2elNKlmnbUbtSksibIYT/ANxFnOD/AJjnzN7cD0q20pQKpGqE6Xetd8/BXTKLn2hl4VZ/9DcK3bB2mrvWO4gV1ZHUMrAhlIyCDwQR7UGlPodvL5mijYnB3gAE+x3Dn+ta7dI2x7oxHfBlkI/kXxUB/Yt7pv8A2D+9Wn/ukr4kj+kEp424/A/bHB5rxL9oF3N93Z6XdrMfx3cfhQp7sWDEtj2GCaDf1u9ttNCC3tozdT5SCKNVV5D3O5sZCDuzHgfnit/pDpw2kTGV/EuJnMs8n7zn0GeyqMKo9h9a1ulejzbu1zcym4vZRiSU8BR38OJfwoP69/pVmoFeJYgylWGQQQQfUHgivdKDnem2nwxOkXUkiwSNmzlVtpkjBBa1Z+4ZR5eMFlPBFdAt7dUVURQqqAFVRgADsABwBWlr3T8N5CYp03KeQRwysOzo3dWHoRVXF9qWneWWNtStx2liwLhR7PGfLJ7ZUgn1oLtLCrKVYBlIwQRkEexBqhX0rSltJsJHKrkXNwTn4aJs4hRu7SEZUZyVHftwl1fUtSPh20EmnQH57i4GJiOxEUQztP8AET+RzVs6c6chsYBDApCgklmOWdj3d29WPv8A+AoNvTNOS3hjhiXbHGoVR7ADA/8AWtmlKCJ6q6fW9tXgZihOGRx3R1O5HH5MAfryPWoDpe/a6mVL47byzXDwfgZjwLpP3gy8D9zcw4JFXWoHqbpCO72SBmguYv2VxH86e4PoyHkFDwcntQT1R3UNnHLbSrMwRNpJkJA8MjkSAngFCAwPoQKqzdR6rafd3Fj8b6LPasF3enniYZVuxOPL3rCOmr3VHV9Txb2oOVsY2yX9QZ5AcH/Sv9D3D1o0MmqzxXcpPwVuc2ykbTPIMj4ll9FBzsX9fzv1eYogqhVACgYAAwABwAB6CvVAqr9aaFK5hu7QD4q1JKKeBKjftISf4gOCexA7d6tFKCv9E39tNbeJa5AZmMocnxBKfnEued4PHPoBjjFWCqprvRLNMbqwmNpdEYchd0c2Owlj7E+m8cjJ71Hv1PrCjwjpiPN2EyTgQH+PDecD6HmgmOudVt7eBJbgtuSVGhSP9o8gPljQeu4EqR7Ma1+jOnZVeS9vOby4ABXOVhjHKwJ+Xdj6n+Zw9PdCuLgXuoSi5u8YQAYigB/DEh9f4jz+uSbjQKUpQKUpQK+E19qq/aRpU1xaBYEMhEqM8YIBdBnK+YgdypwTzigtVKjemrSSKzto5jmVIY1kOc5YIA3PryDz61JUClKUClKUClVvWNFd9SsbhFJWMTCVt/ABTCDZuwcsTyBmrJQKUpQKUpQK+Bhz9O9fap3S2jyR6heSm2e3jcBUO9CsmGZjIwDFvEYuSMjhQB9KC40pSgUpSgV8ZgASeAO5Nfa1tTj3QyARrLlGHhsQFfj5CSCAD25B70GaGdXUMjBlPYqQQf1Fe6rfQOiSWtqyTKFZppZAoIJCu5YBiuE3YPOwAe1WSgUpSgUpSg8SShRliAMgcnHJ4A/WvdU77Q+mLm8Fv8O6YilRyjg8kOhEgIYcqoYbTnIY9jg1caBSlKBSlKBWFrtA4QuodhkKWG4j3C9z2rNVRvdAmbV4bmNAECbZZGZGDKFkAVUKeIr7n+YMARnPtQW6lKUClKUClKUClKUClKUClKUClKUClKUClKUClKUClKUClKUClKUClKUClKUClKUClKUClKUClKUClKUClKUClKUClKUH/9k="/>
          <p:cNvSpPr>
            <a:spLocks noChangeAspect="1" noChangeArrowheads="1"/>
          </p:cNvSpPr>
          <p:nvPr/>
        </p:nvSpPr>
        <p:spPr bwMode="auto">
          <a:xfrm>
            <a:off x="10541000" y="-1571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pic>
        <p:nvPicPr>
          <p:cNvPr id="118802" name="Picture 18" descr="http://www.hospiceworld.org/book/images/happy-faces.gif">
            <a:hlinkClick r:id="rId11"/>
          </p:cNvPr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305991" y="4581128"/>
            <a:ext cx="4667250" cy="187220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740465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ine 2"/>
          <p:cNvSpPr>
            <a:spLocks noChangeShapeType="1"/>
          </p:cNvSpPr>
          <p:nvPr/>
        </p:nvSpPr>
        <p:spPr bwMode="auto">
          <a:xfrm>
            <a:off x="1524000" y="980728"/>
            <a:ext cx="9144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2495599" y="188641"/>
            <a:ext cx="844110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3600" b="1" dirty="0">
                <a:solidFill>
                  <a:srgbClr val="C00000"/>
                </a:solidFill>
              </a:rPr>
              <a:t>L</a:t>
            </a:r>
            <a:r>
              <a:rPr lang="en-US" sz="3600" b="1" dirty="0" smtClean="0">
                <a:solidFill>
                  <a:srgbClr val="C00000"/>
                </a:solidFill>
              </a:rPr>
              <a:t>evel </a:t>
            </a:r>
            <a:r>
              <a:rPr lang="en-US" sz="3600" b="1" dirty="0">
                <a:solidFill>
                  <a:srgbClr val="C00000"/>
                </a:solidFill>
              </a:rPr>
              <a:t>of Measurements </a:t>
            </a:r>
            <a:endParaRPr lang="en-US" sz="3600" b="1" dirty="0" smtClean="0">
              <a:solidFill>
                <a:srgbClr val="C0000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7320136" y="2132856"/>
            <a:ext cx="3532348" cy="43204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b="1" dirty="0">
                <a:solidFill>
                  <a:schemeClr val="tx1"/>
                </a:solidFill>
              </a:rPr>
              <a:t>Quantitative (numerical )</a:t>
            </a:r>
            <a:r>
              <a:rPr lang="en-US" b="1" dirty="0"/>
              <a:t> </a:t>
            </a:r>
            <a:endParaRPr lang="ar-SA" b="1" dirty="0"/>
          </a:p>
        </p:txBody>
      </p:sp>
      <p:sp>
        <p:nvSpPr>
          <p:cNvPr id="11" name="Rectangle 10"/>
          <p:cNvSpPr/>
          <p:nvPr/>
        </p:nvSpPr>
        <p:spPr>
          <a:xfrm>
            <a:off x="1937084" y="2128020"/>
            <a:ext cx="2934780" cy="43204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lvl="0" algn="ctr" rtl="0"/>
            <a:endParaRPr lang="en-US" b="1" dirty="0">
              <a:solidFill>
                <a:schemeClr val="tx1"/>
              </a:solidFill>
            </a:endParaRPr>
          </a:p>
          <a:p>
            <a:pPr lvl="0" algn="ctr" rtl="0"/>
            <a:r>
              <a:rPr lang="en-US" b="1" dirty="0">
                <a:solidFill>
                  <a:schemeClr val="tx1"/>
                </a:solidFill>
              </a:rPr>
              <a:t>Qualitative (discrete) </a:t>
            </a:r>
          </a:p>
          <a:p>
            <a:pPr algn="ctr"/>
            <a:endParaRPr lang="ar-SA" dirty="0"/>
          </a:p>
        </p:txBody>
      </p:sp>
      <p:sp>
        <p:nvSpPr>
          <p:cNvPr id="12" name="Rectangle 11"/>
          <p:cNvSpPr/>
          <p:nvPr/>
        </p:nvSpPr>
        <p:spPr>
          <a:xfrm>
            <a:off x="5015880" y="1196752"/>
            <a:ext cx="2736304" cy="50405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b="1" dirty="0">
                <a:solidFill>
                  <a:schemeClr val="tx1"/>
                </a:solidFill>
              </a:rPr>
              <a:t>Data </a:t>
            </a:r>
            <a:endParaRPr lang="ar-SA" b="1" dirty="0">
              <a:solidFill>
                <a:schemeClr val="tx1"/>
              </a:solidFill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 flipH="1">
            <a:off x="3503712" y="1196752"/>
            <a:ext cx="1512168" cy="828092"/>
          </a:xfrm>
          <a:prstGeom prst="straightConnector1">
            <a:avLst/>
          </a:prstGeom>
          <a:ln w="28575" cap="rnd" cmpd="dbl">
            <a:solidFill>
              <a:srgbClr val="FF0000"/>
            </a:solidFill>
            <a:prstDash val="dash"/>
            <a:bevel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7752184" y="1196752"/>
            <a:ext cx="1368152" cy="936104"/>
          </a:xfrm>
          <a:prstGeom prst="straightConnector1">
            <a:avLst/>
          </a:prstGeom>
          <a:ln w="28575" cap="rnd" cmpd="dbl">
            <a:solidFill>
              <a:srgbClr val="FF0000"/>
            </a:solidFill>
            <a:prstDash val="dash"/>
            <a:bevel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>
            <a:off x="8328248" y="3140968"/>
            <a:ext cx="3546920" cy="3384376"/>
          </a:xfrm>
          <a:prstGeom prst="rect">
            <a:avLst/>
          </a:prstGeom>
          <a:solidFill>
            <a:schemeClr val="bg1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Ratio</a:t>
            </a:r>
            <a:endParaRPr lang="en-US" b="1" dirty="0">
              <a:solidFill>
                <a:schemeClr val="tx1"/>
              </a:solidFill>
            </a:endParaRPr>
          </a:p>
          <a:p>
            <a:pPr algn="just" rtl="0"/>
            <a:r>
              <a:rPr lang="en-US" dirty="0">
                <a:solidFill>
                  <a:schemeClr val="tx1"/>
                </a:solidFill>
              </a:rPr>
              <a:t>Intervals between scale are equal</a:t>
            </a:r>
          </a:p>
          <a:p>
            <a:pPr algn="just" rtl="0"/>
            <a:r>
              <a:rPr lang="en-US" dirty="0">
                <a:solidFill>
                  <a:schemeClr val="tx1"/>
                </a:solidFill>
              </a:rPr>
              <a:t>Zero point is true</a:t>
            </a:r>
          </a:p>
          <a:p>
            <a:pPr algn="just" rtl="0"/>
            <a:r>
              <a:rPr lang="en-US" b="1" dirty="0">
                <a:solidFill>
                  <a:schemeClr val="tx1"/>
                </a:solidFill>
              </a:rPr>
              <a:t>Example </a:t>
            </a:r>
          </a:p>
          <a:p>
            <a:pPr algn="just" rtl="0"/>
            <a:r>
              <a:rPr lang="en-US" b="1" dirty="0">
                <a:solidFill>
                  <a:srgbClr val="00B050"/>
                </a:solidFill>
              </a:rPr>
              <a:t>Age</a:t>
            </a:r>
          </a:p>
          <a:p>
            <a:pPr algn="just" rtl="0"/>
            <a:r>
              <a:rPr lang="en-US" b="1" dirty="0">
                <a:solidFill>
                  <a:srgbClr val="00B050"/>
                </a:solidFill>
              </a:rPr>
              <a:t>Weight, Height, BMI </a:t>
            </a:r>
          </a:p>
          <a:p>
            <a:pPr algn="just" rtl="0"/>
            <a:r>
              <a:rPr lang="en-US" b="1" dirty="0">
                <a:solidFill>
                  <a:srgbClr val="00B050"/>
                </a:solidFill>
              </a:rPr>
              <a:t>Skull circumference</a:t>
            </a:r>
          </a:p>
          <a:p>
            <a:pPr algn="just" rtl="0">
              <a:lnSpc>
                <a:spcPct val="80000"/>
              </a:lnSpc>
              <a:defRPr/>
            </a:pPr>
            <a:r>
              <a:rPr lang="en-US" b="1" dirty="0">
                <a:solidFill>
                  <a:srgbClr val="00B050"/>
                </a:solidFill>
              </a:rPr>
              <a:t>Speed, volume. </a:t>
            </a:r>
          </a:p>
          <a:p>
            <a:pPr algn="just" rtl="0">
              <a:lnSpc>
                <a:spcPct val="80000"/>
              </a:lnSpc>
              <a:defRPr/>
            </a:pPr>
            <a:r>
              <a:rPr lang="en-US" b="1" dirty="0">
                <a:solidFill>
                  <a:srgbClr val="00B050"/>
                </a:solidFill>
              </a:rPr>
              <a:t>ROM</a:t>
            </a:r>
          </a:p>
          <a:p>
            <a:pPr algn="just" rtl="0">
              <a:lnSpc>
                <a:spcPct val="80000"/>
              </a:lnSpc>
              <a:defRPr/>
            </a:pPr>
            <a:r>
              <a:rPr lang="en-US" b="1" dirty="0" err="1">
                <a:solidFill>
                  <a:srgbClr val="00B050"/>
                </a:solidFill>
              </a:rPr>
              <a:t>Isokeintic</a:t>
            </a:r>
            <a:r>
              <a:rPr lang="en-US" b="1" dirty="0">
                <a:solidFill>
                  <a:srgbClr val="00B050"/>
                </a:solidFill>
              </a:rPr>
              <a:t> </a:t>
            </a:r>
          </a:p>
          <a:p>
            <a:pPr algn="just" rtl="0">
              <a:lnSpc>
                <a:spcPct val="80000"/>
              </a:lnSpc>
              <a:defRPr/>
            </a:pPr>
            <a:r>
              <a:rPr lang="en-US" b="1" dirty="0">
                <a:solidFill>
                  <a:srgbClr val="00B050"/>
                </a:solidFill>
              </a:rPr>
              <a:t>Lifting capacity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5770734" y="3068960"/>
            <a:ext cx="2269481" cy="3384376"/>
          </a:xfrm>
          <a:prstGeom prst="rect">
            <a:avLst/>
          </a:prstGeom>
          <a:solidFill>
            <a:schemeClr val="bg1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b="1" dirty="0">
                <a:solidFill>
                  <a:schemeClr val="tx1"/>
                </a:solidFill>
              </a:rPr>
              <a:t>Interval </a:t>
            </a:r>
          </a:p>
          <a:p>
            <a:pPr algn="just" rtl="0">
              <a:defRPr/>
            </a:pPr>
            <a:r>
              <a:rPr lang="en-US" dirty="0">
                <a:solidFill>
                  <a:schemeClr val="tx1"/>
                </a:solidFill>
              </a:rPr>
              <a:t>Intervals between scale are equal</a:t>
            </a:r>
          </a:p>
          <a:p>
            <a:pPr algn="just" rtl="0">
              <a:defRPr/>
            </a:pPr>
            <a:r>
              <a:rPr lang="en-US" dirty="0">
                <a:solidFill>
                  <a:schemeClr val="tx1"/>
                </a:solidFill>
              </a:rPr>
              <a:t>Zero point is arbitrary</a:t>
            </a:r>
          </a:p>
          <a:p>
            <a:pPr algn="just" rtl="0">
              <a:defRPr/>
            </a:pPr>
            <a:r>
              <a:rPr lang="en-US" b="1" dirty="0">
                <a:solidFill>
                  <a:schemeClr val="tx1"/>
                </a:solidFill>
              </a:rPr>
              <a:t>Example </a:t>
            </a:r>
          </a:p>
          <a:p>
            <a:pPr algn="just" rtl="0">
              <a:defRPr/>
            </a:pPr>
            <a:r>
              <a:rPr lang="en-US" b="1" dirty="0">
                <a:solidFill>
                  <a:schemeClr val="tx1"/>
                </a:solidFill>
              </a:rPr>
              <a:t>Temperature </a:t>
            </a:r>
          </a:p>
          <a:p>
            <a:pPr algn="just" rtl="0">
              <a:defRPr/>
            </a:pPr>
            <a:r>
              <a:rPr lang="en-US" b="1" dirty="0">
                <a:solidFill>
                  <a:schemeClr val="tx1"/>
                </a:solidFill>
              </a:rPr>
              <a:t>IQ test </a:t>
            </a:r>
          </a:p>
          <a:p>
            <a:pPr algn="just" rtl="0">
              <a:defRPr/>
            </a:pPr>
            <a:endParaRPr lang="en-US" b="1" dirty="0">
              <a:solidFill>
                <a:schemeClr val="tx1"/>
              </a:solidFill>
            </a:endParaRPr>
          </a:p>
          <a:p>
            <a:pPr algn="just" rtl="0">
              <a:defRPr/>
            </a:pPr>
            <a:endParaRPr lang="en-US" b="1" dirty="0">
              <a:solidFill>
                <a:schemeClr val="tx1"/>
              </a:solidFill>
            </a:endParaRPr>
          </a:p>
          <a:p>
            <a:pPr algn="just" rtl="0">
              <a:defRPr/>
            </a:pPr>
            <a:endParaRPr lang="ar-SA" b="1" dirty="0">
              <a:solidFill>
                <a:schemeClr val="tx1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263352" y="3104965"/>
            <a:ext cx="2043120" cy="3384376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0"/>
            <a:r>
              <a:rPr lang="en-US" b="1" dirty="0">
                <a:solidFill>
                  <a:schemeClr val="tx1"/>
                </a:solidFill>
              </a:rPr>
              <a:t>Nominal</a:t>
            </a:r>
          </a:p>
          <a:p>
            <a:pPr algn="just" rtl="0"/>
            <a:r>
              <a:rPr lang="en-US" sz="1600" dirty="0">
                <a:solidFill>
                  <a:schemeClr val="tx1"/>
                </a:solidFill>
              </a:rPr>
              <a:t>Categories are </a:t>
            </a:r>
            <a:r>
              <a:rPr lang="en-US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mutually exclusive unordered </a:t>
            </a:r>
          </a:p>
          <a:p>
            <a:pPr algn="just" rtl="0"/>
            <a:r>
              <a:rPr lang="en-US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Examples </a:t>
            </a:r>
          </a:p>
          <a:p>
            <a:pPr algn="just" rtl="0"/>
            <a:r>
              <a:rPr lang="en-US" sz="1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Sex (M/F)</a:t>
            </a:r>
          </a:p>
          <a:p>
            <a:pPr algn="just" rtl="0"/>
            <a:r>
              <a:rPr lang="en-US" sz="1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Blood groups</a:t>
            </a:r>
          </a:p>
          <a:p>
            <a:pPr algn="just" rtl="0"/>
            <a:r>
              <a:rPr lang="en-US" sz="1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Martial status</a:t>
            </a:r>
          </a:p>
          <a:p>
            <a:pPr algn="just" rtl="0"/>
            <a:r>
              <a:rPr lang="en-US" sz="1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Hemiplegic side</a:t>
            </a:r>
          </a:p>
          <a:p>
            <a:pPr algn="just" rtl="0"/>
            <a:r>
              <a:rPr lang="en-US" sz="1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Hand dominance</a:t>
            </a:r>
          </a:p>
          <a:p>
            <a:pPr algn="just" rtl="0"/>
            <a:endParaRPr lang="en-US" sz="16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rtl="0"/>
            <a:r>
              <a:rPr lang="en-US" sz="1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endParaRPr lang="ar-SA" b="1" dirty="0">
              <a:solidFill>
                <a:srgbClr val="0070C0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3261815" y="3068960"/>
            <a:ext cx="2042097" cy="3384376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0"/>
            <a:r>
              <a:rPr lang="en-US" b="1" dirty="0">
                <a:solidFill>
                  <a:schemeClr val="tx1"/>
                </a:solidFill>
              </a:rPr>
              <a:t>Ordinal</a:t>
            </a:r>
          </a:p>
          <a:p>
            <a:pPr algn="just" rtl="0"/>
            <a:r>
              <a:rPr lang="en-US" sz="1600" dirty="0">
                <a:solidFill>
                  <a:schemeClr val="tx1"/>
                </a:solidFill>
              </a:rPr>
              <a:t>Categories are mutually exclusive </a:t>
            </a:r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ordered </a:t>
            </a:r>
          </a:p>
          <a:p>
            <a:pPr algn="just" rtl="0"/>
            <a:r>
              <a:rPr lang="en-US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Examples</a:t>
            </a:r>
          </a:p>
          <a:p>
            <a:pPr algn="just" rtl="0"/>
            <a:r>
              <a:rPr lang="en-US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Disease stage</a:t>
            </a:r>
          </a:p>
          <a:p>
            <a:pPr algn="just" rtl="0"/>
            <a:r>
              <a:rPr lang="en-US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Educational level </a:t>
            </a:r>
          </a:p>
          <a:p>
            <a:pPr algn="just" rtl="0"/>
            <a:r>
              <a:rPr lang="en-US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Manual muscle test</a:t>
            </a:r>
          </a:p>
          <a:p>
            <a:pPr algn="just" rtl="0"/>
            <a:r>
              <a:rPr lang="en-US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Pain scale</a:t>
            </a:r>
          </a:p>
          <a:p>
            <a:pPr algn="just" rtl="0"/>
            <a:r>
              <a:rPr lang="en-US" sz="16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Barthel</a:t>
            </a:r>
            <a:r>
              <a:rPr lang="en-US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index </a:t>
            </a:r>
          </a:p>
          <a:p>
            <a:pPr algn="ctr"/>
            <a:r>
              <a:rPr lang="en-US" b="1" dirty="0">
                <a:solidFill>
                  <a:schemeClr val="tx1"/>
                </a:solidFill>
              </a:rPr>
              <a:t> </a:t>
            </a:r>
            <a:endParaRPr lang="ar-SA" b="1" dirty="0"/>
          </a:p>
        </p:txBody>
      </p:sp>
      <p:cxnSp>
        <p:nvCxnSpPr>
          <p:cNvPr id="22" name="Straight Arrow Connector 21"/>
          <p:cNvCxnSpPr/>
          <p:nvPr/>
        </p:nvCxnSpPr>
        <p:spPr>
          <a:xfrm flipH="1">
            <a:off x="2207568" y="2564904"/>
            <a:ext cx="720080" cy="504056"/>
          </a:xfrm>
          <a:prstGeom prst="straightConnector1">
            <a:avLst/>
          </a:prstGeom>
          <a:ln w="28575" cap="rnd" cmpd="dbl">
            <a:solidFill>
              <a:srgbClr val="FF0000"/>
            </a:solidFill>
            <a:prstDash val="dash"/>
            <a:bevel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>
            <a:off x="4079776" y="2492896"/>
            <a:ext cx="936104" cy="576064"/>
          </a:xfrm>
          <a:prstGeom prst="straightConnector1">
            <a:avLst/>
          </a:prstGeom>
          <a:ln w="28575" cap="rnd" cmpd="dbl">
            <a:solidFill>
              <a:srgbClr val="FF0000"/>
            </a:solidFill>
            <a:prstDash val="dash"/>
            <a:bevel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>
            <a:off x="9408368" y="2564904"/>
            <a:ext cx="720080" cy="576064"/>
          </a:xfrm>
          <a:prstGeom prst="straightConnector1">
            <a:avLst/>
          </a:prstGeom>
          <a:ln w="28575" cap="rnd" cmpd="dbl">
            <a:solidFill>
              <a:srgbClr val="FF0000"/>
            </a:solidFill>
            <a:prstDash val="dash"/>
            <a:bevel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 flipH="1">
            <a:off x="7320136" y="2564904"/>
            <a:ext cx="936104" cy="504056"/>
          </a:xfrm>
          <a:prstGeom prst="straightConnector1">
            <a:avLst/>
          </a:prstGeom>
          <a:ln w="28575" cap="rnd" cmpd="dbl">
            <a:solidFill>
              <a:srgbClr val="FF0000"/>
            </a:solidFill>
            <a:prstDash val="dash"/>
            <a:bevel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3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40" y="139180"/>
            <a:ext cx="1043608" cy="19888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850414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49" name="Rectangle 837"/>
          <p:cNvSpPr>
            <a:spLocks noGrp="1" noChangeArrowheads="1"/>
          </p:cNvSpPr>
          <p:nvPr>
            <p:ph type="title"/>
          </p:nvPr>
        </p:nvSpPr>
        <p:spPr>
          <a:xfrm>
            <a:off x="1351127" y="436728"/>
            <a:ext cx="10126639" cy="609600"/>
          </a:xfrm>
        </p:spPr>
        <p:txBody>
          <a:bodyPr/>
          <a:lstStyle/>
          <a:p>
            <a:pPr>
              <a:defRPr/>
            </a:pPr>
            <a:r>
              <a:rPr lang="en-US" sz="3200" dirty="0">
                <a:solidFill>
                  <a:srgbClr val="FF0000"/>
                </a:solidFill>
              </a:rPr>
              <a:t>Characteristics of 4 Levels of Scale Measurement</a:t>
            </a:r>
          </a:p>
        </p:txBody>
      </p:sp>
      <p:graphicFrame>
        <p:nvGraphicFramePr>
          <p:cNvPr id="39753" name="Group 841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xmlns="" val="121505416"/>
              </p:ext>
            </p:extLst>
          </p:nvPr>
        </p:nvGraphicFramePr>
        <p:xfrm>
          <a:off x="259308" y="1531962"/>
          <a:ext cx="11791664" cy="5221934"/>
        </p:xfrm>
        <a:graphic>
          <a:graphicData uri="http://schemas.openxmlformats.org/drawingml/2006/table">
            <a:tbl>
              <a:tblPr>
                <a:tableStyleId>{BDBED569-4797-4DF1-A0F4-6AAB3CD982D8}</a:tableStyleId>
              </a:tblPr>
              <a:tblGrid>
                <a:gridCol w="1569123"/>
                <a:gridCol w="2635862"/>
                <a:gridCol w="2423401"/>
                <a:gridCol w="2633649"/>
                <a:gridCol w="2529629"/>
              </a:tblGrid>
              <a:tr h="683497"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Type of Scale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Data Characteristics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Numerical</a:t>
                      </a: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Operation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Descriptive Statistics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Examples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/>
                </a:tc>
              </a:tr>
              <a:tr h="1100947"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Nominal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Classification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Counting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Frequency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&amp;</a:t>
                      </a:r>
                      <a:endParaRPr kumimoji="0" lang="en-US" sz="1000" u="none" strike="noStrike" cap="none" normalizeH="0" baseline="0" dirty="0" smtClean="0">
                        <a:ln>
                          <a:noFill/>
                        </a:ln>
                        <a:effectLst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Percent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Gender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</a:t>
                      </a: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(1=Male, 2=Female)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</a:tr>
              <a:tr h="1272345"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Ordinal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Classification </a:t>
                      </a:r>
                      <a:endParaRPr kumimoji="0" lang="en-US" sz="1800" u="none" strike="noStrike" cap="none" normalizeH="0" baseline="0" dirty="0" smtClean="0">
                        <a:ln>
                          <a:noFill/>
                        </a:ln>
                        <a:effectLst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and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order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Rank ordering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Median</a:t>
                      </a:r>
                      <a:endParaRPr kumimoji="0" lang="en-US" sz="1000" u="none" strike="noStrike" cap="none" normalizeH="0" baseline="0" dirty="0" smtClean="0">
                        <a:ln>
                          <a:noFill/>
                        </a:ln>
                        <a:effectLst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Range</a:t>
                      </a:r>
                      <a:endParaRPr kumimoji="0" lang="en-US" sz="1000" u="none" strike="noStrike" cap="none" normalizeH="0" baseline="0" dirty="0" smtClean="0">
                        <a:ln>
                          <a:noFill/>
                        </a:ln>
                        <a:effectLst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Percentile ranking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Academic status (1=Freshman, 2=Sophomore, 3=Junior, 4=Senior)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</a:tr>
              <a:tr h="1061193"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Interval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Classification, order, and distance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Arithmetic operations that preserve order and magnitude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Mean</a:t>
                      </a:r>
                      <a:endParaRPr kumimoji="0" lang="en-US" sz="1000" u="none" strike="noStrike" cap="none" normalizeH="0" baseline="0" dirty="0" smtClean="0">
                        <a:ln>
                          <a:noFill/>
                        </a:ln>
                        <a:effectLst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Standard deviation</a:t>
                      </a:r>
                      <a:endParaRPr kumimoji="0" lang="en-US" sz="1000" u="none" strike="noStrike" cap="none" normalizeH="0" baseline="0" dirty="0" smtClean="0">
                        <a:ln>
                          <a:noFill/>
                        </a:ln>
                        <a:effectLst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Variance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Temperature in degrees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</a:tr>
              <a:tr h="976425"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Ratio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Classification, order, distance and unique origin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Arithmetic operations on actual quantities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Geometric mean</a:t>
                      </a:r>
                      <a:endParaRPr kumimoji="0" lang="en-US" sz="1000" u="none" strike="noStrike" cap="none" normalizeH="0" baseline="0" dirty="0" smtClean="0">
                        <a:ln>
                          <a:noFill/>
                        </a:ln>
                        <a:effectLst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Coefficient of variation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Age in years</a:t>
                      </a:r>
                      <a:endParaRPr kumimoji="0" lang="en-US" sz="1000" u="none" strike="noStrike" cap="none" normalizeH="0" baseline="0" dirty="0" smtClean="0">
                        <a:ln>
                          <a:noFill/>
                        </a:ln>
                        <a:effectLst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Income in Saudi riyals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749114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Quotable">
  <a:themeElements>
    <a:clrScheme name="Quotable">
      <a:dk1>
        <a:sysClr val="windowText" lastClr="000000"/>
      </a:dk1>
      <a:lt1>
        <a:sysClr val="window" lastClr="FFFFFF"/>
      </a:lt1>
      <a:dk2>
        <a:srgbClr val="212121"/>
      </a:dk2>
      <a:lt2>
        <a:srgbClr val="636363"/>
      </a:lt2>
      <a:accent1>
        <a:srgbClr val="00C6BB"/>
      </a:accent1>
      <a:accent2>
        <a:srgbClr val="6FEBA0"/>
      </a:accent2>
      <a:accent3>
        <a:srgbClr val="B6DF5E"/>
      </a:accent3>
      <a:accent4>
        <a:srgbClr val="EFB251"/>
      </a:accent4>
      <a:accent5>
        <a:srgbClr val="EF755F"/>
      </a:accent5>
      <a:accent6>
        <a:srgbClr val="ED515C"/>
      </a:accent6>
      <a:hlink>
        <a:srgbClr val="8F8F8F"/>
      </a:hlink>
      <a:folHlink>
        <a:srgbClr val="A5A5A5"/>
      </a:folHlink>
    </a:clrScheme>
    <a:fontScheme name="Quotable">
      <a:maj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Quotable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lumMod val="105000"/>
              </a:schemeClr>
            </a:gs>
            <a:gs pos="100000">
              <a:schemeClr val="phClr">
                <a:tint val="9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8000"/>
                <a:lumMod val="102000"/>
              </a:schemeClr>
              <a:schemeClr val="phClr">
                <a:shade val="98000"/>
                <a:lumMod val="98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innerShdw blurRad="63500" dist="25400" dir="13500000">
              <a:srgbClr val="000000">
                <a:alpha val="75000"/>
              </a:srgbClr>
            </a:inn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</a:schemeClr>
            </a:gs>
            <a:gs pos="100000">
              <a:schemeClr val="phClr">
                <a:tint val="84000"/>
                <a:shade val="84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90000"/>
                <a:satMod val="120000"/>
                <a:lumMod val="90000"/>
              </a:schemeClr>
            </a:gs>
            <a:gs pos="100000">
              <a:schemeClr val="phClr"/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Quotable" id="{39EC5628-30ED-4578-ACD8-9820EDB8E15A}" vid="{6F3559E9-1A4C-49D8-94D4-F41003531C4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Quotable</Template>
  <TotalTime>87</TotalTime>
  <Words>1983</Words>
  <Application>Microsoft Office PowerPoint</Application>
  <PresentationFormat>Custom</PresentationFormat>
  <Paragraphs>477</Paragraphs>
  <Slides>29</Slides>
  <Notes>15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0" baseType="lpstr">
      <vt:lpstr>Quotable</vt:lpstr>
      <vt:lpstr>Developing Research Proposal Results/Discussion  </vt:lpstr>
      <vt:lpstr>Introduction to Biostatistics </vt:lpstr>
      <vt:lpstr>Introduction: Statistics </vt:lpstr>
      <vt:lpstr>Introduction: Statistics </vt:lpstr>
      <vt:lpstr>Introduction: Statistics </vt:lpstr>
      <vt:lpstr>Slide 6</vt:lpstr>
      <vt:lpstr>Slide 7</vt:lpstr>
      <vt:lpstr>Slide 8</vt:lpstr>
      <vt:lpstr>Characteristics of 4 Levels of Scale Measurement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How to choose the right statistical test?  </vt:lpstr>
      <vt:lpstr>How to choose the right statistical test  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Developing Research Proposal Results/Discussion</dc:title>
  <dc:creator>Admin</dc:creator>
  <cp:lastModifiedBy>Admin</cp:lastModifiedBy>
  <cp:revision>13</cp:revision>
  <dcterms:created xsi:type="dcterms:W3CDTF">2014-11-15T07:13:23Z</dcterms:created>
  <dcterms:modified xsi:type="dcterms:W3CDTF">2014-11-15T17:56:59Z</dcterms:modified>
</cp:coreProperties>
</file>