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3" r:id="rId1"/>
  </p:sldMasterIdLst>
  <p:notesMasterIdLst>
    <p:notesMasterId r:id="rId24"/>
  </p:notesMasterIdLst>
  <p:sldIdLst>
    <p:sldId id="256" r:id="rId2"/>
    <p:sldId id="258" r:id="rId3"/>
    <p:sldId id="259" r:id="rId4"/>
    <p:sldId id="262" r:id="rId5"/>
    <p:sldId id="260" r:id="rId6"/>
    <p:sldId id="265" r:id="rId7"/>
    <p:sldId id="263" r:id="rId8"/>
    <p:sldId id="264" r:id="rId9"/>
    <p:sldId id="266" r:id="rId10"/>
    <p:sldId id="267" r:id="rId11"/>
    <p:sldId id="269" r:id="rId12"/>
    <p:sldId id="270" r:id="rId13"/>
    <p:sldId id="268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774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68B2AB-A117-4FE2-B95E-4B5D59CE4A0E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98CA1B1-8DB4-4E4F-8763-7E878BE01B33}">
      <dgm:prSet phldrT="[Text]" custT="1"/>
      <dgm:spPr/>
      <dgm:t>
        <a:bodyPr/>
        <a:lstStyle/>
        <a:p>
          <a:pPr algn="just" rtl="0"/>
          <a:r>
            <a:rPr lang="en-US" sz="2800" dirty="0" smtClean="0"/>
            <a:t>Intervention </a:t>
          </a:r>
          <a:endParaRPr lang="en-US" sz="2800" dirty="0"/>
        </a:p>
      </dgm:t>
    </dgm:pt>
    <dgm:pt modelId="{65E47075-9BAF-47E2-B47A-BAE2357820CB}" type="parTrans" cxnId="{E92DBA2A-250D-4C0C-B68C-6D4F987F0250}">
      <dgm:prSet/>
      <dgm:spPr/>
      <dgm:t>
        <a:bodyPr/>
        <a:lstStyle/>
        <a:p>
          <a:pPr algn="just" rtl="0"/>
          <a:endParaRPr lang="en-US" sz="1600"/>
        </a:p>
      </dgm:t>
    </dgm:pt>
    <dgm:pt modelId="{19F64BCE-9550-424F-B852-9448BF1D6B57}" type="sibTrans" cxnId="{E92DBA2A-250D-4C0C-B68C-6D4F987F0250}">
      <dgm:prSet/>
      <dgm:spPr/>
      <dgm:t>
        <a:bodyPr/>
        <a:lstStyle/>
        <a:p>
          <a:pPr algn="just" rtl="0"/>
          <a:endParaRPr lang="en-US" sz="1600"/>
        </a:p>
      </dgm:t>
    </dgm:pt>
    <dgm:pt modelId="{DAB474CB-6040-4814-95CE-B2E6EE9D759C}">
      <dgm:prSet phldrT="[Text]" custT="1"/>
      <dgm:spPr/>
      <dgm:t>
        <a:bodyPr/>
        <a:lstStyle/>
        <a:p>
          <a:pPr algn="just" rtl="0"/>
          <a:r>
            <a:rPr lang="en-US" altLang="en-US" sz="2800" dirty="0" smtClean="0"/>
            <a:t>To assess</a:t>
          </a:r>
          <a:r>
            <a:rPr lang="en-US" altLang="en-US" sz="2800" b="1" dirty="0" smtClean="0"/>
            <a:t> </a:t>
          </a:r>
          <a:r>
            <a:rPr lang="en-US" altLang="en-US" sz="2800" dirty="0" smtClean="0"/>
            <a:t>the evidence about the effects of a healthcare intervention.</a:t>
          </a:r>
          <a:endParaRPr lang="en-US" sz="2800" dirty="0"/>
        </a:p>
      </dgm:t>
    </dgm:pt>
    <dgm:pt modelId="{3D95793D-7EEE-4D7C-9FE2-21CDB3251B75}" type="parTrans" cxnId="{53E83EDB-CD8C-4A23-8108-843615887949}">
      <dgm:prSet/>
      <dgm:spPr/>
      <dgm:t>
        <a:bodyPr/>
        <a:lstStyle/>
        <a:p>
          <a:pPr algn="just" rtl="0"/>
          <a:endParaRPr lang="en-US" sz="1600"/>
        </a:p>
      </dgm:t>
    </dgm:pt>
    <dgm:pt modelId="{C5ECDE16-DC54-411D-A41C-4674D94E0999}" type="sibTrans" cxnId="{53E83EDB-CD8C-4A23-8108-843615887949}">
      <dgm:prSet/>
      <dgm:spPr/>
      <dgm:t>
        <a:bodyPr/>
        <a:lstStyle/>
        <a:p>
          <a:pPr algn="just" rtl="0"/>
          <a:endParaRPr lang="en-US" sz="1600"/>
        </a:p>
      </dgm:t>
    </dgm:pt>
    <dgm:pt modelId="{F3A39314-1309-425D-93EB-F5B136A55775}">
      <dgm:prSet phldrT="[Text]" custT="1"/>
      <dgm:spPr/>
      <dgm:t>
        <a:bodyPr/>
        <a:lstStyle/>
        <a:p>
          <a:pPr algn="just" rtl="0"/>
          <a:r>
            <a:rPr lang="en-US" sz="2800" dirty="0" smtClean="0"/>
            <a:t>Prognostics </a:t>
          </a:r>
          <a:endParaRPr lang="en-US" sz="2800" dirty="0"/>
        </a:p>
      </dgm:t>
    </dgm:pt>
    <dgm:pt modelId="{2F1CEC6F-4497-4C1B-BBCC-DBCE793CC8EC}" type="parTrans" cxnId="{0BE854C0-2724-4381-B1E0-742BB0A96F33}">
      <dgm:prSet/>
      <dgm:spPr/>
      <dgm:t>
        <a:bodyPr/>
        <a:lstStyle/>
        <a:p>
          <a:pPr algn="just" rtl="0"/>
          <a:endParaRPr lang="en-US" sz="1600"/>
        </a:p>
      </dgm:t>
    </dgm:pt>
    <dgm:pt modelId="{68A2C9AA-3AD9-474D-B5F0-4E1D54BCFFBB}" type="sibTrans" cxnId="{0BE854C0-2724-4381-B1E0-742BB0A96F33}">
      <dgm:prSet/>
      <dgm:spPr/>
      <dgm:t>
        <a:bodyPr/>
        <a:lstStyle/>
        <a:p>
          <a:pPr algn="just" rtl="0"/>
          <a:endParaRPr lang="en-US" sz="1600"/>
        </a:p>
      </dgm:t>
    </dgm:pt>
    <dgm:pt modelId="{45391F56-A252-46C5-BC21-7029927E8217}">
      <dgm:prSet phldrT="[Text]" custT="1"/>
      <dgm:spPr/>
      <dgm:t>
        <a:bodyPr/>
        <a:lstStyle/>
        <a:p>
          <a:pPr algn="just" rtl="0"/>
          <a:r>
            <a:rPr lang="en-US" altLang="en-US" sz="2800" dirty="0" smtClean="0"/>
            <a:t>To assess</a:t>
          </a:r>
          <a:r>
            <a:rPr lang="en-US" altLang="en-US" sz="2800" b="1" dirty="0" smtClean="0"/>
            <a:t> </a:t>
          </a:r>
          <a:r>
            <a:rPr lang="en-US" altLang="en-US" sz="2800" dirty="0" smtClean="0"/>
            <a:t>the evidence about the effects of a healthcare intervention</a:t>
          </a:r>
          <a:endParaRPr lang="en-US" sz="2800" dirty="0"/>
        </a:p>
      </dgm:t>
    </dgm:pt>
    <dgm:pt modelId="{A60F37D8-A3E3-4AAE-BCB0-FDED6ADC662F}" type="parTrans" cxnId="{729C94B4-D931-461E-98CC-848F4E41AA3E}">
      <dgm:prSet/>
      <dgm:spPr/>
      <dgm:t>
        <a:bodyPr/>
        <a:lstStyle/>
        <a:p>
          <a:pPr algn="just" rtl="0"/>
          <a:endParaRPr lang="en-US" sz="1600"/>
        </a:p>
      </dgm:t>
    </dgm:pt>
    <dgm:pt modelId="{A9FA2673-9279-40AF-96DE-77F33BE673F6}" type="sibTrans" cxnId="{729C94B4-D931-461E-98CC-848F4E41AA3E}">
      <dgm:prSet/>
      <dgm:spPr/>
      <dgm:t>
        <a:bodyPr/>
        <a:lstStyle/>
        <a:p>
          <a:pPr algn="just" rtl="0"/>
          <a:endParaRPr lang="en-US" sz="1600"/>
        </a:p>
      </dgm:t>
    </dgm:pt>
    <dgm:pt modelId="{B739295C-77DE-4AFA-9213-A0756E25AB1E}">
      <dgm:prSet phldrT="[Text]" custT="1"/>
      <dgm:spPr/>
      <dgm:t>
        <a:bodyPr/>
        <a:lstStyle/>
        <a:p>
          <a:pPr algn="just" rtl="0"/>
          <a:r>
            <a:rPr lang="en-US" sz="2800" dirty="0" smtClean="0"/>
            <a:t>Measurement </a:t>
          </a:r>
          <a:endParaRPr lang="en-US" sz="2800" dirty="0"/>
        </a:p>
      </dgm:t>
    </dgm:pt>
    <dgm:pt modelId="{AC5AD2FB-2A43-43C7-B736-81F792384FA7}" type="parTrans" cxnId="{E451EE4F-EF73-4A5F-BE31-23A0DBD11714}">
      <dgm:prSet/>
      <dgm:spPr/>
      <dgm:t>
        <a:bodyPr/>
        <a:lstStyle/>
        <a:p>
          <a:pPr algn="just" rtl="0"/>
          <a:endParaRPr lang="en-US" sz="1600"/>
        </a:p>
      </dgm:t>
    </dgm:pt>
    <dgm:pt modelId="{5E090AF6-1152-4982-BE08-9171A855B32F}" type="sibTrans" cxnId="{E451EE4F-EF73-4A5F-BE31-23A0DBD11714}">
      <dgm:prSet/>
      <dgm:spPr/>
      <dgm:t>
        <a:bodyPr/>
        <a:lstStyle/>
        <a:p>
          <a:pPr algn="just" rtl="0"/>
          <a:endParaRPr lang="en-US" sz="1600"/>
        </a:p>
      </dgm:t>
    </dgm:pt>
    <dgm:pt modelId="{DF0ED963-BFD3-4623-B96B-C96C6B8ED6E7}">
      <dgm:prSet phldrT="[Text]" custT="1"/>
      <dgm:spPr/>
      <dgm:t>
        <a:bodyPr/>
        <a:lstStyle/>
        <a:p>
          <a:pPr algn="just" rtl="0"/>
          <a:r>
            <a:rPr lang="en-US" altLang="en-US" sz="2800" dirty="0" smtClean="0"/>
            <a:t>To assess the properties of health-status instruments  or tools</a:t>
          </a:r>
          <a:endParaRPr lang="en-US" sz="2800" dirty="0"/>
        </a:p>
      </dgm:t>
    </dgm:pt>
    <dgm:pt modelId="{7144A303-A2DA-4D40-823C-464ACD58C4C9}" type="parTrans" cxnId="{87324295-7270-49DB-8541-7D4FC9F1D735}">
      <dgm:prSet/>
      <dgm:spPr/>
      <dgm:t>
        <a:bodyPr/>
        <a:lstStyle/>
        <a:p>
          <a:pPr algn="just" rtl="0"/>
          <a:endParaRPr lang="en-US" sz="1600"/>
        </a:p>
      </dgm:t>
    </dgm:pt>
    <dgm:pt modelId="{0CE8AE9B-FAC1-4DA3-9A6F-6814460E7D8A}" type="sibTrans" cxnId="{87324295-7270-49DB-8541-7D4FC9F1D735}">
      <dgm:prSet/>
      <dgm:spPr/>
      <dgm:t>
        <a:bodyPr/>
        <a:lstStyle/>
        <a:p>
          <a:pPr algn="just" rtl="0"/>
          <a:endParaRPr lang="en-US" sz="1600"/>
        </a:p>
      </dgm:t>
    </dgm:pt>
    <dgm:pt modelId="{23AB115C-BD2C-47CA-B40C-860E40978998}" type="pres">
      <dgm:prSet presAssocID="{E668B2AB-A117-4FE2-B95E-4B5D59CE4A0E}" presName="Name0" presStyleCnt="0">
        <dgm:presLayoutVars>
          <dgm:dir/>
          <dgm:animLvl val="lvl"/>
          <dgm:resizeHandles val="exact"/>
        </dgm:presLayoutVars>
      </dgm:prSet>
      <dgm:spPr/>
    </dgm:pt>
    <dgm:pt modelId="{0B49D514-B29D-4139-947C-AE6D098A1A86}" type="pres">
      <dgm:prSet presAssocID="{598CA1B1-8DB4-4E4F-8763-7E878BE01B33}" presName="linNode" presStyleCnt="0"/>
      <dgm:spPr/>
    </dgm:pt>
    <dgm:pt modelId="{E0F47C02-D062-4DB7-BE6B-B27343BFA639}" type="pres">
      <dgm:prSet presAssocID="{598CA1B1-8DB4-4E4F-8763-7E878BE01B33}" presName="parTx" presStyleLbl="revTx" presStyleIdx="0" presStyleCnt="3">
        <dgm:presLayoutVars>
          <dgm:chMax val="1"/>
          <dgm:bulletEnabled val="1"/>
        </dgm:presLayoutVars>
      </dgm:prSet>
      <dgm:spPr/>
    </dgm:pt>
    <dgm:pt modelId="{7F69C0D4-2B3E-4583-A582-1DEB12721724}" type="pres">
      <dgm:prSet presAssocID="{598CA1B1-8DB4-4E4F-8763-7E878BE01B33}" presName="bracket" presStyleLbl="parChTrans1D1" presStyleIdx="0" presStyleCnt="3"/>
      <dgm:spPr/>
    </dgm:pt>
    <dgm:pt modelId="{4EB668AB-9C3F-48A6-AD9B-6E62A47B1113}" type="pres">
      <dgm:prSet presAssocID="{598CA1B1-8DB4-4E4F-8763-7E878BE01B33}" presName="spH" presStyleCnt="0"/>
      <dgm:spPr/>
    </dgm:pt>
    <dgm:pt modelId="{163A3A77-3075-4085-8D45-D7E8EA025EA8}" type="pres">
      <dgm:prSet presAssocID="{598CA1B1-8DB4-4E4F-8763-7E878BE01B33}" presName="desTx" presStyleLbl="node1" presStyleIdx="0" presStyleCnt="3">
        <dgm:presLayoutVars>
          <dgm:bulletEnabled val="1"/>
        </dgm:presLayoutVars>
      </dgm:prSet>
      <dgm:spPr/>
    </dgm:pt>
    <dgm:pt modelId="{F9D75F33-245E-46AC-8ACE-8803F17F164E}" type="pres">
      <dgm:prSet presAssocID="{19F64BCE-9550-424F-B852-9448BF1D6B57}" presName="spV" presStyleCnt="0"/>
      <dgm:spPr/>
    </dgm:pt>
    <dgm:pt modelId="{93A0D5EC-B2C7-4F3F-98F3-1098C1EC1A55}" type="pres">
      <dgm:prSet presAssocID="{F3A39314-1309-425D-93EB-F5B136A55775}" presName="linNode" presStyleCnt="0"/>
      <dgm:spPr/>
    </dgm:pt>
    <dgm:pt modelId="{04AAEEB7-A637-42C0-A22D-A069F6B16B91}" type="pres">
      <dgm:prSet presAssocID="{F3A39314-1309-425D-93EB-F5B136A55775}" presName="parTx" presStyleLbl="revTx" presStyleIdx="1" presStyleCnt="3">
        <dgm:presLayoutVars>
          <dgm:chMax val="1"/>
          <dgm:bulletEnabled val="1"/>
        </dgm:presLayoutVars>
      </dgm:prSet>
      <dgm:spPr/>
    </dgm:pt>
    <dgm:pt modelId="{B3269F59-656D-400A-A5B9-CB196B269F14}" type="pres">
      <dgm:prSet presAssocID="{F3A39314-1309-425D-93EB-F5B136A55775}" presName="bracket" presStyleLbl="parChTrans1D1" presStyleIdx="1" presStyleCnt="3"/>
      <dgm:spPr/>
    </dgm:pt>
    <dgm:pt modelId="{89BB3693-C44C-4FBB-B077-52AE6E5D412F}" type="pres">
      <dgm:prSet presAssocID="{F3A39314-1309-425D-93EB-F5B136A55775}" presName="spH" presStyleCnt="0"/>
      <dgm:spPr/>
    </dgm:pt>
    <dgm:pt modelId="{9576400F-8770-43F9-B6CB-060B39A18507}" type="pres">
      <dgm:prSet presAssocID="{F3A39314-1309-425D-93EB-F5B136A55775}" presName="desTx" presStyleLbl="node1" presStyleIdx="1" presStyleCnt="3">
        <dgm:presLayoutVars>
          <dgm:bulletEnabled val="1"/>
        </dgm:presLayoutVars>
      </dgm:prSet>
      <dgm:spPr/>
    </dgm:pt>
    <dgm:pt modelId="{17EB8D21-9878-47E4-BC60-287EC26C4CBB}" type="pres">
      <dgm:prSet presAssocID="{68A2C9AA-3AD9-474D-B5F0-4E1D54BCFFBB}" presName="spV" presStyleCnt="0"/>
      <dgm:spPr/>
    </dgm:pt>
    <dgm:pt modelId="{80D371B0-AB18-4037-B1AB-8BEA50846784}" type="pres">
      <dgm:prSet presAssocID="{B739295C-77DE-4AFA-9213-A0756E25AB1E}" presName="linNode" presStyleCnt="0"/>
      <dgm:spPr/>
    </dgm:pt>
    <dgm:pt modelId="{699E4BD3-F70D-42CC-86C6-DEA051E04EF5}" type="pres">
      <dgm:prSet presAssocID="{B739295C-77DE-4AFA-9213-A0756E25AB1E}" presName="parTx" presStyleLbl="revTx" presStyleIdx="2" presStyleCnt="3" custScaleX="107978">
        <dgm:presLayoutVars>
          <dgm:chMax val="1"/>
          <dgm:bulletEnabled val="1"/>
        </dgm:presLayoutVars>
      </dgm:prSet>
      <dgm:spPr/>
    </dgm:pt>
    <dgm:pt modelId="{ED2576F0-D01E-4F8A-9245-62569397D151}" type="pres">
      <dgm:prSet presAssocID="{B739295C-77DE-4AFA-9213-A0756E25AB1E}" presName="bracket" presStyleLbl="parChTrans1D1" presStyleIdx="2" presStyleCnt="3"/>
      <dgm:spPr/>
    </dgm:pt>
    <dgm:pt modelId="{F285F0FB-D88C-444D-83E6-F906C9C96064}" type="pres">
      <dgm:prSet presAssocID="{B739295C-77DE-4AFA-9213-A0756E25AB1E}" presName="spH" presStyleCnt="0"/>
      <dgm:spPr/>
    </dgm:pt>
    <dgm:pt modelId="{A43D3C78-0AFF-4B1D-8A71-008610F4E47B}" type="pres">
      <dgm:prSet presAssocID="{B739295C-77DE-4AFA-9213-A0756E25AB1E}" presName="desTx" presStyleLbl="node1" presStyleIdx="2" presStyleCnt="3">
        <dgm:presLayoutVars>
          <dgm:bulletEnabled val="1"/>
        </dgm:presLayoutVars>
      </dgm:prSet>
      <dgm:spPr/>
    </dgm:pt>
  </dgm:ptLst>
  <dgm:cxnLst>
    <dgm:cxn modelId="{E6BD0D38-DED8-4D57-9602-62DBEBFEE435}" type="presOf" srcId="{F3A39314-1309-425D-93EB-F5B136A55775}" destId="{04AAEEB7-A637-42C0-A22D-A069F6B16B91}" srcOrd="0" destOrd="0" presId="urn:diagrams.loki3.com/BracketList"/>
    <dgm:cxn modelId="{87324295-7270-49DB-8541-7D4FC9F1D735}" srcId="{B739295C-77DE-4AFA-9213-A0756E25AB1E}" destId="{DF0ED963-BFD3-4623-B96B-C96C6B8ED6E7}" srcOrd="0" destOrd="0" parTransId="{7144A303-A2DA-4D40-823C-464ACD58C4C9}" sibTransId="{0CE8AE9B-FAC1-4DA3-9A6F-6814460E7D8A}"/>
    <dgm:cxn modelId="{E92DBA2A-250D-4C0C-B68C-6D4F987F0250}" srcId="{E668B2AB-A117-4FE2-B95E-4B5D59CE4A0E}" destId="{598CA1B1-8DB4-4E4F-8763-7E878BE01B33}" srcOrd="0" destOrd="0" parTransId="{65E47075-9BAF-47E2-B47A-BAE2357820CB}" sibTransId="{19F64BCE-9550-424F-B852-9448BF1D6B57}"/>
    <dgm:cxn modelId="{540DA564-899D-4A0D-8BF1-8F37D74B2427}" type="presOf" srcId="{DF0ED963-BFD3-4623-B96B-C96C6B8ED6E7}" destId="{A43D3C78-0AFF-4B1D-8A71-008610F4E47B}" srcOrd="0" destOrd="0" presId="urn:diagrams.loki3.com/BracketList"/>
    <dgm:cxn modelId="{22CE50FE-F147-4818-B196-E81C8EE5E6EC}" type="presOf" srcId="{B739295C-77DE-4AFA-9213-A0756E25AB1E}" destId="{699E4BD3-F70D-42CC-86C6-DEA051E04EF5}" srcOrd="0" destOrd="0" presId="urn:diagrams.loki3.com/BracketList"/>
    <dgm:cxn modelId="{53E83EDB-CD8C-4A23-8108-843615887949}" srcId="{598CA1B1-8DB4-4E4F-8763-7E878BE01B33}" destId="{DAB474CB-6040-4814-95CE-B2E6EE9D759C}" srcOrd="0" destOrd="0" parTransId="{3D95793D-7EEE-4D7C-9FE2-21CDB3251B75}" sibTransId="{C5ECDE16-DC54-411D-A41C-4674D94E0999}"/>
    <dgm:cxn modelId="{F45F16AE-FD52-4699-B65E-C4A13EC0C946}" type="presOf" srcId="{E668B2AB-A117-4FE2-B95E-4B5D59CE4A0E}" destId="{23AB115C-BD2C-47CA-B40C-860E40978998}" srcOrd="0" destOrd="0" presId="urn:diagrams.loki3.com/BracketList"/>
    <dgm:cxn modelId="{0BE854C0-2724-4381-B1E0-742BB0A96F33}" srcId="{E668B2AB-A117-4FE2-B95E-4B5D59CE4A0E}" destId="{F3A39314-1309-425D-93EB-F5B136A55775}" srcOrd="1" destOrd="0" parTransId="{2F1CEC6F-4497-4C1B-BBCC-DBCE793CC8EC}" sibTransId="{68A2C9AA-3AD9-474D-B5F0-4E1D54BCFFBB}"/>
    <dgm:cxn modelId="{729C94B4-D931-461E-98CC-848F4E41AA3E}" srcId="{F3A39314-1309-425D-93EB-F5B136A55775}" destId="{45391F56-A252-46C5-BC21-7029927E8217}" srcOrd="0" destOrd="0" parTransId="{A60F37D8-A3E3-4AAE-BCB0-FDED6ADC662F}" sibTransId="{A9FA2673-9279-40AF-96DE-77F33BE673F6}"/>
    <dgm:cxn modelId="{0833CDF7-E9E0-4B9B-9477-9B7B158F0BD5}" type="presOf" srcId="{DAB474CB-6040-4814-95CE-B2E6EE9D759C}" destId="{163A3A77-3075-4085-8D45-D7E8EA025EA8}" srcOrd="0" destOrd="0" presId="urn:diagrams.loki3.com/BracketList"/>
    <dgm:cxn modelId="{E451EE4F-EF73-4A5F-BE31-23A0DBD11714}" srcId="{E668B2AB-A117-4FE2-B95E-4B5D59CE4A0E}" destId="{B739295C-77DE-4AFA-9213-A0756E25AB1E}" srcOrd="2" destOrd="0" parTransId="{AC5AD2FB-2A43-43C7-B736-81F792384FA7}" sibTransId="{5E090AF6-1152-4982-BE08-9171A855B32F}"/>
    <dgm:cxn modelId="{08446CB0-C2E5-436B-9E3A-3A6BD88BA1DE}" type="presOf" srcId="{598CA1B1-8DB4-4E4F-8763-7E878BE01B33}" destId="{E0F47C02-D062-4DB7-BE6B-B27343BFA639}" srcOrd="0" destOrd="0" presId="urn:diagrams.loki3.com/BracketList"/>
    <dgm:cxn modelId="{28C5105A-29FD-40A0-A49C-4718CCB2AFB3}" type="presOf" srcId="{45391F56-A252-46C5-BC21-7029927E8217}" destId="{9576400F-8770-43F9-B6CB-060B39A18507}" srcOrd="0" destOrd="0" presId="urn:diagrams.loki3.com/BracketList"/>
    <dgm:cxn modelId="{D0F80D9F-1413-4625-8226-3F9E9208502E}" type="presParOf" srcId="{23AB115C-BD2C-47CA-B40C-860E40978998}" destId="{0B49D514-B29D-4139-947C-AE6D098A1A86}" srcOrd="0" destOrd="0" presId="urn:diagrams.loki3.com/BracketList"/>
    <dgm:cxn modelId="{761B1C81-3378-4647-8967-19E7901B3B71}" type="presParOf" srcId="{0B49D514-B29D-4139-947C-AE6D098A1A86}" destId="{E0F47C02-D062-4DB7-BE6B-B27343BFA639}" srcOrd="0" destOrd="0" presId="urn:diagrams.loki3.com/BracketList"/>
    <dgm:cxn modelId="{98EBC094-489C-45A4-A642-2968E641100F}" type="presParOf" srcId="{0B49D514-B29D-4139-947C-AE6D098A1A86}" destId="{7F69C0D4-2B3E-4583-A582-1DEB12721724}" srcOrd="1" destOrd="0" presId="urn:diagrams.loki3.com/BracketList"/>
    <dgm:cxn modelId="{31A2FD47-6F8D-4241-B441-1BF8D7E5FC83}" type="presParOf" srcId="{0B49D514-B29D-4139-947C-AE6D098A1A86}" destId="{4EB668AB-9C3F-48A6-AD9B-6E62A47B1113}" srcOrd="2" destOrd="0" presId="urn:diagrams.loki3.com/BracketList"/>
    <dgm:cxn modelId="{D5A63185-50C1-435A-8A1A-5A793596A8C5}" type="presParOf" srcId="{0B49D514-B29D-4139-947C-AE6D098A1A86}" destId="{163A3A77-3075-4085-8D45-D7E8EA025EA8}" srcOrd="3" destOrd="0" presId="urn:diagrams.loki3.com/BracketList"/>
    <dgm:cxn modelId="{A9092736-7BFE-4F2B-B8D3-3FB09878398C}" type="presParOf" srcId="{23AB115C-BD2C-47CA-B40C-860E40978998}" destId="{F9D75F33-245E-46AC-8ACE-8803F17F164E}" srcOrd="1" destOrd="0" presId="urn:diagrams.loki3.com/BracketList"/>
    <dgm:cxn modelId="{925C3D64-A4A6-4476-9898-66DC265A59A5}" type="presParOf" srcId="{23AB115C-BD2C-47CA-B40C-860E40978998}" destId="{93A0D5EC-B2C7-4F3F-98F3-1098C1EC1A55}" srcOrd="2" destOrd="0" presId="urn:diagrams.loki3.com/BracketList"/>
    <dgm:cxn modelId="{8BBC7F94-AFF9-4CBA-9FD1-84E08C8079AF}" type="presParOf" srcId="{93A0D5EC-B2C7-4F3F-98F3-1098C1EC1A55}" destId="{04AAEEB7-A637-42C0-A22D-A069F6B16B91}" srcOrd="0" destOrd="0" presId="urn:diagrams.loki3.com/BracketList"/>
    <dgm:cxn modelId="{35B98653-B0CD-4267-9BA5-62DDA98E3A83}" type="presParOf" srcId="{93A0D5EC-B2C7-4F3F-98F3-1098C1EC1A55}" destId="{B3269F59-656D-400A-A5B9-CB196B269F14}" srcOrd="1" destOrd="0" presId="urn:diagrams.loki3.com/BracketList"/>
    <dgm:cxn modelId="{444C011F-6AE9-4B12-A6F9-13E40AC52959}" type="presParOf" srcId="{93A0D5EC-B2C7-4F3F-98F3-1098C1EC1A55}" destId="{89BB3693-C44C-4FBB-B077-52AE6E5D412F}" srcOrd="2" destOrd="0" presId="urn:diagrams.loki3.com/BracketList"/>
    <dgm:cxn modelId="{73A32B4A-4759-44BC-983A-6950295F0715}" type="presParOf" srcId="{93A0D5EC-B2C7-4F3F-98F3-1098C1EC1A55}" destId="{9576400F-8770-43F9-B6CB-060B39A18507}" srcOrd="3" destOrd="0" presId="urn:diagrams.loki3.com/BracketList"/>
    <dgm:cxn modelId="{1A420B13-25E9-4460-89E2-F250EA513B6D}" type="presParOf" srcId="{23AB115C-BD2C-47CA-B40C-860E40978998}" destId="{17EB8D21-9878-47E4-BC60-287EC26C4CBB}" srcOrd="3" destOrd="0" presId="urn:diagrams.loki3.com/BracketList"/>
    <dgm:cxn modelId="{9F6E873F-A380-4F23-A1F1-9A4A7F5FAFB6}" type="presParOf" srcId="{23AB115C-BD2C-47CA-B40C-860E40978998}" destId="{80D371B0-AB18-4037-B1AB-8BEA50846784}" srcOrd="4" destOrd="0" presId="urn:diagrams.loki3.com/BracketList"/>
    <dgm:cxn modelId="{42E37FC4-F1DA-438A-A7E2-27E1343B17DF}" type="presParOf" srcId="{80D371B0-AB18-4037-B1AB-8BEA50846784}" destId="{699E4BD3-F70D-42CC-86C6-DEA051E04EF5}" srcOrd="0" destOrd="0" presId="urn:diagrams.loki3.com/BracketList"/>
    <dgm:cxn modelId="{DFB67EE4-B4D9-4918-B2D0-F7A7490F8C19}" type="presParOf" srcId="{80D371B0-AB18-4037-B1AB-8BEA50846784}" destId="{ED2576F0-D01E-4F8A-9245-62569397D151}" srcOrd="1" destOrd="0" presId="urn:diagrams.loki3.com/BracketList"/>
    <dgm:cxn modelId="{BEDE44DB-9F4A-4A98-A8A2-22A8A7AF017D}" type="presParOf" srcId="{80D371B0-AB18-4037-B1AB-8BEA50846784}" destId="{F285F0FB-D88C-444D-83E6-F906C9C96064}" srcOrd="2" destOrd="0" presId="urn:diagrams.loki3.com/BracketList"/>
    <dgm:cxn modelId="{792EE44C-0EAE-4F0B-B72A-A3E5231D5888}" type="presParOf" srcId="{80D371B0-AB18-4037-B1AB-8BEA50846784}" destId="{A43D3C78-0AFF-4B1D-8A71-008610F4E47B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1514534-3B05-4575-A711-E003ECAE4705}" type="doc">
      <dgm:prSet loTypeId="urn:microsoft.com/office/officeart/2005/8/layout/h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D706853-8A42-41D0-8520-2611995A2D5C}">
      <dgm:prSet phldrT="[Text]"/>
      <dgm:spPr/>
      <dgm:t>
        <a:bodyPr/>
        <a:lstStyle/>
        <a:p>
          <a:r>
            <a:rPr lang="en-US" dirty="0" smtClean="0"/>
            <a:t>Study designs </a:t>
          </a:r>
          <a:endParaRPr lang="en-US" dirty="0"/>
        </a:p>
      </dgm:t>
    </dgm:pt>
    <dgm:pt modelId="{6EF62E29-E36F-496B-8C72-2CD600C53D25}" type="parTrans" cxnId="{71765ABC-D2BA-4CD7-A07D-2854B491C357}">
      <dgm:prSet/>
      <dgm:spPr/>
      <dgm:t>
        <a:bodyPr/>
        <a:lstStyle/>
        <a:p>
          <a:endParaRPr lang="en-US"/>
        </a:p>
      </dgm:t>
    </dgm:pt>
    <dgm:pt modelId="{7A903229-59EE-4841-AFFC-64410EC25A9B}" type="sibTrans" cxnId="{71765ABC-D2BA-4CD7-A07D-2854B491C357}">
      <dgm:prSet/>
      <dgm:spPr/>
      <dgm:t>
        <a:bodyPr/>
        <a:lstStyle/>
        <a:p>
          <a:endParaRPr lang="en-US"/>
        </a:p>
      </dgm:t>
    </dgm:pt>
    <dgm:pt modelId="{C7B6866F-4D0B-41FF-BCA5-1601A185364F}">
      <dgm:prSet phldrT="[Text]"/>
      <dgm:spPr/>
      <dgm:t>
        <a:bodyPr/>
        <a:lstStyle/>
        <a:p>
          <a:r>
            <a:rPr lang="en-US" dirty="0" smtClean="0"/>
            <a:t>RCT</a:t>
          </a:r>
          <a:endParaRPr lang="en-US" dirty="0"/>
        </a:p>
      </dgm:t>
    </dgm:pt>
    <dgm:pt modelId="{05CBCC56-63BF-4CEB-AD81-276182159B2E}" type="parTrans" cxnId="{AE09A433-2D00-4A50-88A9-C5A27EA0BBA4}">
      <dgm:prSet/>
      <dgm:spPr/>
      <dgm:t>
        <a:bodyPr/>
        <a:lstStyle/>
        <a:p>
          <a:endParaRPr lang="en-US"/>
        </a:p>
      </dgm:t>
    </dgm:pt>
    <dgm:pt modelId="{D11CFE60-161B-479D-A718-6D4918BA30C2}" type="sibTrans" cxnId="{AE09A433-2D00-4A50-88A9-C5A27EA0BBA4}">
      <dgm:prSet/>
      <dgm:spPr/>
      <dgm:t>
        <a:bodyPr/>
        <a:lstStyle/>
        <a:p>
          <a:endParaRPr lang="en-US"/>
        </a:p>
      </dgm:t>
    </dgm:pt>
    <dgm:pt modelId="{99893B39-8A55-44F6-BE7A-260AB5682825}">
      <dgm:prSet phldrT="[Text]"/>
      <dgm:spPr/>
      <dgm:t>
        <a:bodyPr/>
        <a:lstStyle/>
        <a:p>
          <a:r>
            <a:rPr lang="en-US" dirty="0" smtClean="0"/>
            <a:t>Case control </a:t>
          </a:r>
          <a:endParaRPr lang="en-US" dirty="0"/>
        </a:p>
      </dgm:t>
    </dgm:pt>
    <dgm:pt modelId="{BDCDE8A2-EE11-4C36-977D-5C59A5B92CF3}" type="parTrans" cxnId="{63EF2067-AC2A-4087-823C-CE02E6AF9892}">
      <dgm:prSet/>
      <dgm:spPr/>
      <dgm:t>
        <a:bodyPr/>
        <a:lstStyle/>
        <a:p>
          <a:endParaRPr lang="en-US"/>
        </a:p>
      </dgm:t>
    </dgm:pt>
    <dgm:pt modelId="{F3B87CC9-E235-403B-BC64-62DD020CD72E}" type="sibTrans" cxnId="{63EF2067-AC2A-4087-823C-CE02E6AF9892}">
      <dgm:prSet/>
      <dgm:spPr/>
      <dgm:t>
        <a:bodyPr/>
        <a:lstStyle/>
        <a:p>
          <a:endParaRPr lang="en-US"/>
        </a:p>
      </dgm:t>
    </dgm:pt>
    <dgm:pt modelId="{31C000E1-AEEF-48FC-8B2C-3E5B182836F1}">
      <dgm:prSet phldrT="[Text]"/>
      <dgm:spPr/>
      <dgm:t>
        <a:bodyPr/>
        <a:lstStyle/>
        <a:p>
          <a:r>
            <a:rPr lang="en-US" dirty="0" smtClean="0"/>
            <a:t>Cohort study </a:t>
          </a:r>
          <a:endParaRPr lang="en-US" dirty="0"/>
        </a:p>
      </dgm:t>
    </dgm:pt>
    <dgm:pt modelId="{A7E62179-CA80-43B1-BD4D-F2BA157AD08D}" type="parTrans" cxnId="{2083B7EF-FA86-4CA3-A1D5-C3EFDBE2FF7A}">
      <dgm:prSet/>
      <dgm:spPr/>
      <dgm:t>
        <a:bodyPr/>
        <a:lstStyle/>
        <a:p>
          <a:endParaRPr lang="en-US"/>
        </a:p>
      </dgm:t>
    </dgm:pt>
    <dgm:pt modelId="{FB85B394-51D8-457E-A13B-FFC5060AB3A1}" type="sibTrans" cxnId="{2083B7EF-FA86-4CA3-A1D5-C3EFDBE2FF7A}">
      <dgm:prSet/>
      <dgm:spPr/>
      <dgm:t>
        <a:bodyPr/>
        <a:lstStyle/>
        <a:p>
          <a:endParaRPr lang="en-US"/>
        </a:p>
      </dgm:t>
    </dgm:pt>
    <dgm:pt modelId="{B3C34E56-6ED6-4483-BB4F-7D1BE3AB3663}">
      <dgm:prSet phldrT="[Text]"/>
      <dgm:spPr/>
      <dgm:t>
        <a:bodyPr/>
        <a:lstStyle/>
        <a:p>
          <a:r>
            <a:rPr lang="en-US" dirty="0" smtClean="0"/>
            <a:t>Participants </a:t>
          </a:r>
          <a:endParaRPr lang="en-US" dirty="0"/>
        </a:p>
      </dgm:t>
    </dgm:pt>
    <dgm:pt modelId="{A5A5A9FD-6E41-482F-BACD-F73B135229EB}" type="parTrans" cxnId="{EC273496-A8E0-4483-B625-27EBDD0C4852}">
      <dgm:prSet/>
      <dgm:spPr/>
      <dgm:t>
        <a:bodyPr/>
        <a:lstStyle/>
        <a:p>
          <a:endParaRPr lang="en-US"/>
        </a:p>
      </dgm:t>
    </dgm:pt>
    <dgm:pt modelId="{A4CCC978-186D-4E64-BFA9-F832BBC0F07E}" type="sibTrans" cxnId="{EC273496-A8E0-4483-B625-27EBDD0C4852}">
      <dgm:prSet/>
      <dgm:spPr/>
      <dgm:t>
        <a:bodyPr/>
        <a:lstStyle/>
        <a:p>
          <a:endParaRPr lang="en-US"/>
        </a:p>
      </dgm:t>
    </dgm:pt>
    <dgm:pt modelId="{1DE2F1E9-5F46-4E8F-8C0A-DAB4AE234AF1}">
      <dgm:prSet phldrT="[Text]"/>
      <dgm:spPr/>
      <dgm:t>
        <a:bodyPr/>
        <a:lstStyle/>
        <a:p>
          <a:r>
            <a:rPr lang="en-US" dirty="0" smtClean="0"/>
            <a:t>sex</a:t>
          </a:r>
          <a:endParaRPr lang="en-US" dirty="0"/>
        </a:p>
      </dgm:t>
    </dgm:pt>
    <dgm:pt modelId="{DB8F37D6-5F22-4ED9-9FD4-0AEFD366DE73}" type="parTrans" cxnId="{FD6CC1F4-EE5F-4FC6-B646-41FD98E91BFD}">
      <dgm:prSet/>
      <dgm:spPr/>
      <dgm:t>
        <a:bodyPr/>
        <a:lstStyle/>
        <a:p>
          <a:endParaRPr lang="en-US"/>
        </a:p>
      </dgm:t>
    </dgm:pt>
    <dgm:pt modelId="{25FD54C0-1EE0-4215-A67D-1197BC4AD78D}" type="sibTrans" cxnId="{FD6CC1F4-EE5F-4FC6-B646-41FD98E91BFD}">
      <dgm:prSet/>
      <dgm:spPr/>
      <dgm:t>
        <a:bodyPr/>
        <a:lstStyle/>
        <a:p>
          <a:endParaRPr lang="en-US"/>
        </a:p>
      </dgm:t>
    </dgm:pt>
    <dgm:pt modelId="{76CD4D97-604B-4742-B750-A6C8BC617ED5}">
      <dgm:prSet phldrT="[Text]"/>
      <dgm:spPr/>
      <dgm:t>
        <a:bodyPr/>
        <a:lstStyle/>
        <a:p>
          <a:r>
            <a:rPr lang="en-US" dirty="0" smtClean="0"/>
            <a:t>Age </a:t>
          </a:r>
          <a:endParaRPr lang="en-US" dirty="0"/>
        </a:p>
      </dgm:t>
    </dgm:pt>
    <dgm:pt modelId="{52B2E1AE-C317-482F-BA60-6C64DA1B2FC7}" type="parTrans" cxnId="{B75B2A8B-AFAA-48B4-A82A-875C62FB4B0C}">
      <dgm:prSet/>
      <dgm:spPr/>
      <dgm:t>
        <a:bodyPr/>
        <a:lstStyle/>
        <a:p>
          <a:endParaRPr lang="en-US"/>
        </a:p>
      </dgm:t>
    </dgm:pt>
    <dgm:pt modelId="{3EE65964-73D3-49E4-8F3B-A04A815A1518}" type="sibTrans" cxnId="{B75B2A8B-AFAA-48B4-A82A-875C62FB4B0C}">
      <dgm:prSet/>
      <dgm:spPr/>
      <dgm:t>
        <a:bodyPr/>
        <a:lstStyle/>
        <a:p>
          <a:endParaRPr lang="en-US"/>
        </a:p>
      </dgm:t>
    </dgm:pt>
    <dgm:pt modelId="{DA45664B-90B0-4C4D-BA18-C7340B0A6D03}">
      <dgm:prSet phldrT="[Text]"/>
      <dgm:spPr/>
      <dgm:t>
        <a:bodyPr/>
        <a:lstStyle/>
        <a:p>
          <a:r>
            <a:rPr lang="en-US" dirty="0" smtClean="0"/>
            <a:t>Conditions </a:t>
          </a:r>
          <a:endParaRPr lang="en-US" dirty="0"/>
        </a:p>
      </dgm:t>
    </dgm:pt>
    <dgm:pt modelId="{1045AB95-19F5-42DE-BF80-161039D4E20C}" type="parTrans" cxnId="{336FB782-9CA0-4B0C-A9F5-415CAF52ED4A}">
      <dgm:prSet/>
      <dgm:spPr/>
      <dgm:t>
        <a:bodyPr/>
        <a:lstStyle/>
        <a:p>
          <a:endParaRPr lang="en-US"/>
        </a:p>
      </dgm:t>
    </dgm:pt>
    <dgm:pt modelId="{7BF5DC83-86CD-4395-A620-4C80E8B0241F}" type="sibTrans" cxnId="{336FB782-9CA0-4B0C-A9F5-415CAF52ED4A}">
      <dgm:prSet/>
      <dgm:spPr/>
      <dgm:t>
        <a:bodyPr/>
        <a:lstStyle/>
        <a:p>
          <a:endParaRPr lang="en-US"/>
        </a:p>
      </dgm:t>
    </dgm:pt>
    <dgm:pt modelId="{45B870EC-3EED-49BF-AA53-9509E5AB8BC6}">
      <dgm:prSet/>
      <dgm:spPr/>
      <dgm:t>
        <a:bodyPr/>
        <a:lstStyle/>
        <a:p>
          <a:r>
            <a:rPr lang="en-US" dirty="0" smtClean="0"/>
            <a:t>Intervention </a:t>
          </a:r>
          <a:endParaRPr lang="en-US" dirty="0"/>
        </a:p>
      </dgm:t>
    </dgm:pt>
    <dgm:pt modelId="{F3C9CBFB-1FF6-4140-A232-5BD0AF597749}" type="parTrans" cxnId="{1912090B-E211-489F-8175-2863B5ABA805}">
      <dgm:prSet/>
      <dgm:spPr/>
      <dgm:t>
        <a:bodyPr/>
        <a:lstStyle/>
        <a:p>
          <a:endParaRPr lang="en-US"/>
        </a:p>
      </dgm:t>
    </dgm:pt>
    <dgm:pt modelId="{B40190C4-31FA-476F-85C9-760BBBA8F414}" type="sibTrans" cxnId="{1912090B-E211-489F-8175-2863B5ABA805}">
      <dgm:prSet/>
      <dgm:spPr/>
      <dgm:t>
        <a:bodyPr/>
        <a:lstStyle/>
        <a:p>
          <a:endParaRPr lang="en-US"/>
        </a:p>
      </dgm:t>
    </dgm:pt>
    <dgm:pt modelId="{953CED0B-861A-4414-91C4-D01A0BDD76E0}">
      <dgm:prSet/>
      <dgm:spPr/>
      <dgm:t>
        <a:bodyPr/>
        <a:lstStyle/>
        <a:p>
          <a:r>
            <a:rPr lang="en-US" dirty="0" smtClean="0"/>
            <a:t>Parameters </a:t>
          </a:r>
          <a:endParaRPr lang="en-US" dirty="0"/>
        </a:p>
      </dgm:t>
    </dgm:pt>
    <dgm:pt modelId="{3D3E7977-E78A-4588-8C9E-B194412E0D47}" type="parTrans" cxnId="{09E25E17-BC91-4CB2-A013-471E317810CD}">
      <dgm:prSet/>
      <dgm:spPr/>
      <dgm:t>
        <a:bodyPr/>
        <a:lstStyle/>
        <a:p>
          <a:endParaRPr lang="en-US"/>
        </a:p>
      </dgm:t>
    </dgm:pt>
    <dgm:pt modelId="{8D5A7519-8FE7-4C4B-986E-EF91DB2924E8}" type="sibTrans" cxnId="{09E25E17-BC91-4CB2-A013-471E317810CD}">
      <dgm:prSet/>
      <dgm:spPr/>
      <dgm:t>
        <a:bodyPr/>
        <a:lstStyle/>
        <a:p>
          <a:endParaRPr lang="en-US"/>
        </a:p>
      </dgm:t>
    </dgm:pt>
    <dgm:pt modelId="{BDF8F151-F72D-4357-9C8B-B2CA273D5D99}">
      <dgm:prSet/>
      <dgm:spPr/>
      <dgm:t>
        <a:bodyPr/>
        <a:lstStyle/>
        <a:p>
          <a:r>
            <a:rPr lang="en-US" dirty="0" smtClean="0"/>
            <a:t>Comparison to other intervention</a:t>
          </a:r>
          <a:endParaRPr lang="en-US" dirty="0"/>
        </a:p>
      </dgm:t>
    </dgm:pt>
    <dgm:pt modelId="{DDE1627F-32D7-4135-BD50-2050F203F441}" type="parTrans" cxnId="{9B521821-DD10-4F8C-8577-BE47AAF7FBD7}">
      <dgm:prSet/>
      <dgm:spPr/>
      <dgm:t>
        <a:bodyPr/>
        <a:lstStyle/>
        <a:p>
          <a:endParaRPr lang="en-US"/>
        </a:p>
      </dgm:t>
    </dgm:pt>
    <dgm:pt modelId="{271887F2-5566-4B28-9FFF-25170C04F139}" type="sibTrans" cxnId="{9B521821-DD10-4F8C-8577-BE47AAF7FBD7}">
      <dgm:prSet/>
      <dgm:spPr/>
      <dgm:t>
        <a:bodyPr/>
        <a:lstStyle/>
        <a:p>
          <a:endParaRPr lang="en-US"/>
        </a:p>
      </dgm:t>
    </dgm:pt>
    <dgm:pt modelId="{A015411F-5202-402F-BE48-A85E2D509C7E}">
      <dgm:prSet/>
      <dgm:spPr/>
      <dgm:t>
        <a:bodyPr/>
        <a:lstStyle/>
        <a:p>
          <a:r>
            <a:rPr lang="en-US" dirty="0" smtClean="0"/>
            <a:t>Placebo</a:t>
          </a:r>
          <a:endParaRPr lang="en-US" dirty="0"/>
        </a:p>
      </dgm:t>
    </dgm:pt>
    <dgm:pt modelId="{E9DF4969-0E73-458C-B31E-56DA220D71B3}" type="parTrans" cxnId="{B5DBCC9A-453F-4053-8DEF-68816231199B}">
      <dgm:prSet/>
      <dgm:spPr/>
      <dgm:t>
        <a:bodyPr/>
        <a:lstStyle/>
        <a:p>
          <a:endParaRPr lang="en-US"/>
        </a:p>
      </dgm:t>
    </dgm:pt>
    <dgm:pt modelId="{1C0805E1-4857-4A84-8CE7-18B6DFE549DA}" type="sibTrans" cxnId="{B5DBCC9A-453F-4053-8DEF-68816231199B}">
      <dgm:prSet/>
      <dgm:spPr/>
      <dgm:t>
        <a:bodyPr/>
        <a:lstStyle/>
        <a:p>
          <a:endParaRPr lang="en-US"/>
        </a:p>
      </dgm:t>
    </dgm:pt>
    <dgm:pt modelId="{58E0AAE1-F960-4E4D-8BA2-0F1A5B82638D}">
      <dgm:prSet/>
      <dgm:spPr/>
      <dgm:t>
        <a:bodyPr/>
        <a:lstStyle/>
        <a:p>
          <a:r>
            <a:rPr lang="en-US" dirty="0" smtClean="0"/>
            <a:t>Sham </a:t>
          </a:r>
          <a:endParaRPr lang="en-US" dirty="0"/>
        </a:p>
      </dgm:t>
    </dgm:pt>
    <dgm:pt modelId="{B4D61955-FA69-4A26-89A3-AD1AD3F93F3C}" type="parTrans" cxnId="{7600A38A-BF61-4CE5-AA40-C380FA628DD3}">
      <dgm:prSet/>
      <dgm:spPr/>
      <dgm:t>
        <a:bodyPr/>
        <a:lstStyle/>
        <a:p>
          <a:endParaRPr lang="en-US"/>
        </a:p>
      </dgm:t>
    </dgm:pt>
    <dgm:pt modelId="{994293AB-42FD-463F-97E2-06E3668273E2}" type="sibTrans" cxnId="{7600A38A-BF61-4CE5-AA40-C380FA628DD3}">
      <dgm:prSet/>
      <dgm:spPr/>
      <dgm:t>
        <a:bodyPr/>
        <a:lstStyle/>
        <a:p>
          <a:endParaRPr lang="en-US"/>
        </a:p>
      </dgm:t>
    </dgm:pt>
    <dgm:pt modelId="{6BD26134-6514-41AF-9E0D-39C9D35E4A76}">
      <dgm:prSet/>
      <dgm:spPr/>
      <dgm:t>
        <a:bodyPr/>
        <a:lstStyle/>
        <a:p>
          <a:endParaRPr lang="en-US" dirty="0"/>
        </a:p>
      </dgm:t>
    </dgm:pt>
    <dgm:pt modelId="{3D47F33E-A590-4546-961A-F1E8B9C62134}" type="parTrans" cxnId="{D19E7536-C958-4518-9E46-2B6ED9860F19}">
      <dgm:prSet/>
      <dgm:spPr/>
      <dgm:t>
        <a:bodyPr/>
        <a:lstStyle/>
        <a:p>
          <a:endParaRPr lang="en-US"/>
        </a:p>
      </dgm:t>
    </dgm:pt>
    <dgm:pt modelId="{983340A5-CB3E-49CD-9A7E-AD44B8CE64B1}" type="sibTrans" cxnId="{D19E7536-C958-4518-9E46-2B6ED9860F19}">
      <dgm:prSet/>
      <dgm:spPr/>
      <dgm:t>
        <a:bodyPr/>
        <a:lstStyle/>
        <a:p>
          <a:endParaRPr lang="en-US"/>
        </a:p>
      </dgm:t>
    </dgm:pt>
    <dgm:pt modelId="{954B4EF0-5E47-48B7-B617-58D1F200C938}">
      <dgm:prSet/>
      <dgm:spPr/>
      <dgm:t>
        <a:bodyPr/>
        <a:lstStyle/>
        <a:p>
          <a:r>
            <a:rPr lang="en-US" dirty="0" smtClean="0"/>
            <a:t>Outcomes </a:t>
          </a:r>
          <a:endParaRPr lang="en-US" dirty="0"/>
        </a:p>
      </dgm:t>
    </dgm:pt>
    <dgm:pt modelId="{1129258F-5FA6-4135-8F72-9C2B2755BBF2}" type="parTrans" cxnId="{D3040BE2-FAE8-44A2-BE85-5ADB9E331459}">
      <dgm:prSet/>
      <dgm:spPr/>
      <dgm:t>
        <a:bodyPr/>
        <a:lstStyle/>
        <a:p>
          <a:endParaRPr lang="en-US"/>
        </a:p>
      </dgm:t>
    </dgm:pt>
    <dgm:pt modelId="{E9F01302-FE83-44B5-9898-5E5F895A48BB}" type="sibTrans" cxnId="{D3040BE2-FAE8-44A2-BE85-5ADB9E331459}">
      <dgm:prSet/>
      <dgm:spPr/>
      <dgm:t>
        <a:bodyPr/>
        <a:lstStyle/>
        <a:p>
          <a:endParaRPr lang="en-US"/>
        </a:p>
      </dgm:t>
    </dgm:pt>
    <dgm:pt modelId="{4DD10D71-B349-4346-B2F2-981C26D689C9}">
      <dgm:prSet/>
      <dgm:spPr/>
      <dgm:t>
        <a:bodyPr/>
        <a:lstStyle/>
        <a:p>
          <a:r>
            <a:rPr lang="en-US" dirty="0" smtClean="0"/>
            <a:t>Primary </a:t>
          </a:r>
          <a:endParaRPr lang="en-US" dirty="0"/>
        </a:p>
      </dgm:t>
    </dgm:pt>
    <dgm:pt modelId="{3BBD573C-3CC0-4CBD-B8C2-C5F04C5E7DD0}" type="parTrans" cxnId="{76A6C777-DB64-4D85-AE35-C697EB289EAF}">
      <dgm:prSet/>
      <dgm:spPr/>
      <dgm:t>
        <a:bodyPr/>
        <a:lstStyle/>
        <a:p>
          <a:endParaRPr lang="en-US"/>
        </a:p>
      </dgm:t>
    </dgm:pt>
    <dgm:pt modelId="{709CD54D-7726-4080-B761-7CE12AC11580}" type="sibTrans" cxnId="{76A6C777-DB64-4D85-AE35-C697EB289EAF}">
      <dgm:prSet/>
      <dgm:spPr/>
      <dgm:t>
        <a:bodyPr/>
        <a:lstStyle/>
        <a:p>
          <a:endParaRPr lang="en-US"/>
        </a:p>
      </dgm:t>
    </dgm:pt>
    <dgm:pt modelId="{0C252F1A-BC60-4FDB-80B3-16AC69E445C0}">
      <dgm:prSet/>
      <dgm:spPr/>
      <dgm:t>
        <a:bodyPr/>
        <a:lstStyle/>
        <a:p>
          <a:r>
            <a:rPr lang="en-US" dirty="0" smtClean="0"/>
            <a:t>Secondary </a:t>
          </a:r>
          <a:endParaRPr lang="en-US" dirty="0"/>
        </a:p>
      </dgm:t>
    </dgm:pt>
    <dgm:pt modelId="{BE31C7B6-4ABB-4C90-B573-8140D8DD9C01}" type="parTrans" cxnId="{1C649D2C-2D9A-4A47-828C-56645E17C75C}">
      <dgm:prSet/>
      <dgm:spPr/>
      <dgm:t>
        <a:bodyPr/>
        <a:lstStyle/>
        <a:p>
          <a:endParaRPr lang="en-US"/>
        </a:p>
      </dgm:t>
    </dgm:pt>
    <dgm:pt modelId="{24B1D5EE-F6E4-4F4A-A209-2C1DB1212CAD}" type="sibTrans" cxnId="{1C649D2C-2D9A-4A47-828C-56645E17C75C}">
      <dgm:prSet/>
      <dgm:spPr/>
      <dgm:t>
        <a:bodyPr/>
        <a:lstStyle/>
        <a:p>
          <a:endParaRPr lang="en-US"/>
        </a:p>
      </dgm:t>
    </dgm:pt>
    <dgm:pt modelId="{2630DFD3-7271-4DA1-9992-37FAAFBCF752}" type="pres">
      <dgm:prSet presAssocID="{31514534-3B05-4575-A711-E003ECAE4705}" presName="linearFlow" presStyleCnt="0">
        <dgm:presLayoutVars>
          <dgm:dir/>
          <dgm:animLvl val="lvl"/>
          <dgm:resizeHandles/>
        </dgm:presLayoutVars>
      </dgm:prSet>
      <dgm:spPr/>
    </dgm:pt>
    <dgm:pt modelId="{B2876188-DB92-44B8-8BB8-2AE176B7ABFE}" type="pres">
      <dgm:prSet presAssocID="{0D706853-8A42-41D0-8520-2611995A2D5C}" presName="compositeNode" presStyleCnt="0">
        <dgm:presLayoutVars>
          <dgm:bulletEnabled val="1"/>
        </dgm:presLayoutVars>
      </dgm:prSet>
      <dgm:spPr/>
    </dgm:pt>
    <dgm:pt modelId="{D9D2E8BB-771B-43B3-9AF6-7A648C3C4D40}" type="pres">
      <dgm:prSet presAssocID="{0D706853-8A42-41D0-8520-2611995A2D5C}" presName="image" presStyleLbl="fgImgPlace1" presStyleIdx="0" presStyleCnt="4"/>
      <dgm:spPr/>
    </dgm:pt>
    <dgm:pt modelId="{4E417C3E-EB30-49E9-BEBE-D4B8020E74A8}" type="pres">
      <dgm:prSet presAssocID="{0D706853-8A42-41D0-8520-2611995A2D5C}" presName="childNode" presStyleLbl="node1" presStyleIdx="0" presStyleCnt="4">
        <dgm:presLayoutVars>
          <dgm:bulletEnabled val="1"/>
        </dgm:presLayoutVars>
      </dgm:prSet>
      <dgm:spPr/>
    </dgm:pt>
    <dgm:pt modelId="{EEAFBA55-6A1E-4AE6-A82C-DCCA140B02D2}" type="pres">
      <dgm:prSet presAssocID="{0D706853-8A42-41D0-8520-2611995A2D5C}" presName="parentNode" presStyleLbl="revTx" presStyleIdx="0" presStyleCnt="4">
        <dgm:presLayoutVars>
          <dgm:chMax val="0"/>
          <dgm:bulletEnabled val="1"/>
        </dgm:presLayoutVars>
      </dgm:prSet>
      <dgm:spPr/>
    </dgm:pt>
    <dgm:pt modelId="{945CE8A7-3387-48A0-A32B-959B3A9EC19A}" type="pres">
      <dgm:prSet presAssocID="{7A903229-59EE-4841-AFFC-64410EC25A9B}" presName="sibTrans" presStyleCnt="0"/>
      <dgm:spPr/>
    </dgm:pt>
    <dgm:pt modelId="{76DF91D5-BFBC-4ECB-B7EF-6966BB9CB5BE}" type="pres">
      <dgm:prSet presAssocID="{B3C34E56-6ED6-4483-BB4F-7D1BE3AB3663}" presName="compositeNode" presStyleCnt="0">
        <dgm:presLayoutVars>
          <dgm:bulletEnabled val="1"/>
        </dgm:presLayoutVars>
      </dgm:prSet>
      <dgm:spPr/>
    </dgm:pt>
    <dgm:pt modelId="{DC59CDA9-8897-4A62-8677-FBD9370E5D9E}" type="pres">
      <dgm:prSet presAssocID="{B3C34E56-6ED6-4483-BB4F-7D1BE3AB3663}" presName="image" presStyleLbl="fgImgPlace1" presStyleIdx="1" presStyleCnt="4"/>
      <dgm:spPr/>
    </dgm:pt>
    <dgm:pt modelId="{AB9458FA-28B6-4844-A601-287F9659EC98}" type="pres">
      <dgm:prSet presAssocID="{B3C34E56-6ED6-4483-BB4F-7D1BE3AB3663}" presName="childNode" presStyleLbl="node1" presStyleIdx="1" presStyleCnt="4">
        <dgm:presLayoutVars>
          <dgm:bulletEnabled val="1"/>
        </dgm:presLayoutVars>
      </dgm:prSet>
      <dgm:spPr/>
    </dgm:pt>
    <dgm:pt modelId="{2F604959-E298-4584-B3FF-F051E39B3E04}" type="pres">
      <dgm:prSet presAssocID="{B3C34E56-6ED6-4483-BB4F-7D1BE3AB3663}" presName="parentNode" presStyleLbl="revTx" presStyleIdx="1" presStyleCnt="4">
        <dgm:presLayoutVars>
          <dgm:chMax val="0"/>
          <dgm:bulletEnabled val="1"/>
        </dgm:presLayoutVars>
      </dgm:prSet>
      <dgm:spPr/>
    </dgm:pt>
    <dgm:pt modelId="{C8AA6FCA-FE47-4D9F-9607-6AF2BA8112F6}" type="pres">
      <dgm:prSet presAssocID="{A4CCC978-186D-4E64-BFA9-F832BBC0F07E}" presName="sibTrans" presStyleCnt="0"/>
      <dgm:spPr/>
    </dgm:pt>
    <dgm:pt modelId="{A8583F72-42CB-4985-94CE-AE588260A4C8}" type="pres">
      <dgm:prSet presAssocID="{45B870EC-3EED-49BF-AA53-9509E5AB8BC6}" presName="compositeNode" presStyleCnt="0">
        <dgm:presLayoutVars>
          <dgm:bulletEnabled val="1"/>
        </dgm:presLayoutVars>
      </dgm:prSet>
      <dgm:spPr/>
    </dgm:pt>
    <dgm:pt modelId="{BB5FB7A3-A961-4195-B5B7-14C2E26B7192}" type="pres">
      <dgm:prSet presAssocID="{45B870EC-3EED-49BF-AA53-9509E5AB8BC6}" presName="image" presStyleLbl="fgImgPlace1" presStyleIdx="2" presStyleCnt="4"/>
      <dgm:spPr/>
    </dgm:pt>
    <dgm:pt modelId="{9668EA0F-539D-48EF-B637-3F4AC2B689E2}" type="pres">
      <dgm:prSet presAssocID="{45B870EC-3EED-49BF-AA53-9509E5AB8BC6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0A9EC9-07E3-4C24-84C5-D2F82C73D7B4}" type="pres">
      <dgm:prSet presAssocID="{45B870EC-3EED-49BF-AA53-9509E5AB8BC6}" presName="parentNode" presStyleLbl="revTx" presStyleIdx="2" presStyleCnt="4">
        <dgm:presLayoutVars>
          <dgm:chMax val="0"/>
          <dgm:bulletEnabled val="1"/>
        </dgm:presLayoutVars>
      </dgm:prSet>
      <dgm:spPr/>
    </dgm:pt>
    <dgm:pt modelId="{D2EFF560-A4C3-4827-8571-1C89F9A02A30}" type="pres">
      <dgm:prSet presAssocID="{B40190C4-31FA-476F-85C9-760BBBA8F414}" presName="sibTrans" presStyleCnt="0"/>
      <dgm:spPr/>
    </dgm:pt>
    <dgm:pt modelId="{A80E0BC0-0BD6-438F-A8E3-4E7CFD952195}" type="pres">
      <dgm:prSet presAssocID="{954B4EF0-5E47-48B7-B617-58D1F200C938}" presName="compositeNode" presStyleCnt="0">
        <dgm:presLayoutVars>
          <dgm:bulletEnabled val="1"/>
        </dgm:presLayoutVars>
      </dgm:prSet>
      <dgm:spPr/>
    </dgm:pt>
    <dgm:pt modelId="{8CB96361-CC47-43F8-B3E6-025C0BDA9D1C}" type="pres">
      <dgm:prSet presAssocID="{954B4EF0-5E47-48B7-B617-58D1F200C938}" presName="image" presStyleLbl="fgImgPlace1" presStyleIdx="3" presStyleCnt="4"/>
      <dgm:spPr/>
    </dgm:pt>
    <dgm:pt modelId="{D1CDD875-0E5E-40C2-9C80-52A2E0896DD2}" type="pres">
      <dgm:prSet presAssocID="{954B4EF0-5E47-48B7-B617-58D1F200C938}" presName="childNode" presStyleLbl="node1" presStyleIdx="3" presStyleCnt="4">
        <dgm:presLayoutVars>
          <dgm:bulletEnabled val="1"/>
        </dgm:presLayoutVars>
      </dgm:prSet>
      <dgm:spPr/>
    </dgm:pt>
    <dgm:pt modelId="{812C9F23-C9BE-42CF-B8EB-E08FCEB5459C}" type="pres">
      <dgm:prSet presAssocID="{954B4EF0-5E47-48B7-B617-58D1F200C938}" presName="parentNode" presStyleLbl="revTx" presStyleIdx="3" presStyleCnt="4">
        <dgm:presLayoutVars>
          <dgm:chMax val="0"/>
          <dgm:bulletEnabled val="1"/>
        </dgm:presLayoutVars>
      </dgm:prSet>
      <dgm:spPr/>
    </dgm:pt>
  </dgm:ptLst>
  <dgm:cxnLst>
    <dgm:cxn modelId="{47165528-67B0-4C8B-A188-D40810DAD76A}" type="presOf" srcId="{A015411F-5202-402F-BE48-A85E2D509C7E}" destId="{9668EA0F-539D-48EF-B637-3F4AC2B689E2}" srcOrd="0" destOrd="2" presId="urn:microsoft.com/office/officeart/2005/8/layout/hList2"/>
    <dgm:cxn modelId="{7600A38A-BF61-4CE5-AA40-C380FA628DD3}" srcId="{45B870EC-3EED-49BF-AA53-9509E5AB8BC6}" destId="{58E0AAE1-F960-4E4D-8BA2-0F1A5B82638D}" srcOrd="3" destOrd="0" parTransId="{B4D61955-FA69-4A26-89A3-AD1AD3F93F3C}" sibTransId="{994293AB-42FD-463F-97E2-06E3668273E2}"/>
    <dgm:cxn modelId="{3A710665-039E-4BC4-9421-00789643F075}" type="presOf" srcId="{1DE2F1E9-5F46-4E8F-8C0A-DAB4AE234AF1}" destId="{AB9458FA-28B6-4844-A601-287F9659EC98}" srcOrd="0" destOrd="0" presId="urn:microsoft.com/office/officeart/2005/8/layout/hList2"/>
    <dgm:cxn modelId="{63EF2067-AC2A-4087-823C-CE02E6AF9892}" srcId="{0D706853-8A42-41D0-8520-2611995A2D5C}" destId="{99893B39-8A55-44F6-BE7A-260AB5682825}" srcOrd="1" destOrd="0" parTransId="{BDCDE8A2-EE11-4C36-977D-5C59A5B92CF3}" sibTransId="{F3B87CC9-E235-403B-BC64-62DD020CD72E}"/>
    <dgm:cxn modelId="{32037C6D-F2DD-4AB2-8471-A4818E47F36E}" type="presOf" srcId="{B3C34E56-6ED6-4483-BB4F-7D1BE3AB3663}" destId="{2F604959-E298-4584-B3FF-F051E39B3E04}" srcOrd="0" destOrd="0" presId="urn:microsoft.com/office/officeart/2005/8/layout/hList2"/>
    <dgm:cxn modelId="{B75B2A8B-AFAA-48B4-A82A-875C62FB4B0C}" srcId="{B3C34E56-6ED6-4483-BB4F-7D1BE3AB3663}" destId="{76CD4D97-604B-4742-B750-A6C8BC617ED5}" srcOrd="1" destOrd="0" parTransId="{52B2E1AE-C317-482F-BA60-6C64DA1B2FC7}" sibTransId="{3EE65964-73D3-49E4-8F3B-A04A815A1518}"/>
    <dgm:cxn modelId="{9B53AD0B-D3AA-433C-B954-A9E93F087C50}" type="presOf" srcId="{BDF8F151-F72D-4357-9C8B-B2CA273D5D99}" destId="{9668EA0F-539D-48EF-B637-3F4AC2B689E2}" srcOrd="0" destOrd="1" presId="urn:microsoft.com/office/officeart/2005/8/layout/hList2"/>
    <dgm:cxn modelId="{336FB782-9CA0-4B0C-A9F5-415CAF52ED4A}" srcId="{B3C34E56-6ED6-4483-BB4F-7D1BE3AB3663}" destId="{DA45664B-90B0-4C4D-BA18-C7340B0A6D03}" srcOrd="2" destOrd="0" parTransId="{1045AB95-19F5-42DE-BF80-161039D4E20C}" sibTransId="{7BF5DC83-86CD-4395-A620-4C80E8B0241F}"/>
    <dgm:cxn modelId="{200B8CE8-B5C4-4727-BB9B-64373FFD840A}" type="presOf" srcId="{76CD4D97-604B-4742-B750-A6C8BC617ED5}" destId="{AB9458FA-28B6-4844-A601-287F9659EC98}" srcOrd="0" destOrd="1" presId="urn:microsoft.com/office/officeart/2005/8/layout/hList2"/>
    <dgm:cxn modelId="{B5DBCC9A-453F-4053-8DEF-68816231199B}" srcId="{45B870EC-3EED-49BF-AA53-9509E5AB8BC6}" destId="{A015411F-5202-402F-BE48-A85E2D509C7E}" srcOrd="2" destOrd="0" parTransId="{E9DF4969-0E73-458C-B31E-56DA220D71B3}" sibTransId="{1C0805E1-4857-4A84-8CE7-18B6DFE549DA}"/>
    <dgm:cxn modelId="{9B521821-DD10-4F8C-8577-BE47AAF7FBD7}" srcId="{45B870EC-3EED-49BF-AA53-9509E5AB8BC6}" destId="{BDF8F151-F72D-4357-9C8B-B2CA273D5D99}" srcOrd="1" destOrd="0" parTransId="{DDE1627F-32D7-4135-BD50-2050F203F441}" sibTransId="{271887F2-5566-4B28-9FFF-25170C04F139}"/>
    <dgm:cxn modelId="{E7DE281F-B749-467E-AE65-3A9BA4D37276}" type="presOf" srcId="{0C252F1A-BC60-4FDB-80B3-16AC69E445C0}" destId="{D1CDD875-0E5E-40C2-9C80-52A2E0896DD2}" srcOrd="0" destOrd="1" presId="urn:microsoft.com/office/officeart/2005/8/layout/hList2"/>
    <dgm:cxn modelId="{71765ABC-D2BA-4CD7-A07D-2854B491C357}" srcId="{31514534-3B05-4575-A711-E003ECAE4705}" destId="{0D706853-8A42-41D0-8520-2611995A2D5C}" srcOrd="0" destOrd="0" parTransId="{6EF62E29-E36F-496B-8C72-2CD600C53D25}" sibTransId="{7A903229-59EE-4841-AFFC-64410EC25A9B}"/>
    <dgm:cxn modelId="{D19E7536-C958-4518-9E46-2B6ED9860F19}" srcId="{45B870EC-3EED-49BF-AA53-9509E5AB8BC6}" destId="{6BD26134-6514-41AF-9E0D-39C9D35E4A76}" srcOrd="4" destOrd="0" parTransId="{3D47F33E-A590-4546-961A-F1E8B9C62134}" sibTransId="{983340A5-CB3E-49CD-9A7E-AD44B8CE64B1}"/>
    <dgm:cxn modelId="{EC273496-A8E0-4483-B625-27EBDD0C4852}" srcId="{31514534-3B05-4575-A711-E003ECAE4705}" destId="{B3C34E56-6ED6-4483-BB4F-7D1BE3AB3663}" srcOrd="1" destOrd="0" parTransId="{A5A5A9FD-6E41-482F-BACD-F73B135229EB}" sibTransId="{A4CCC978-186D-4E64-BFA9-F832BBC0F07E}"/>
    <dgm:cxn modelId="{FD6CC1F4-EE5F-4FC6-B646-41FD98E91BFD}" srcId="{B3C34E56-6ED6-4483-BB4F-7D1BE3AB3663}" destId="{1DE2F1E9-5F46-4E8F-8C0A-DAB4AE234AF1}" srcOrd="0" destOrd="0" parTransId="{DB8F37D6-5F22-4ED9-9FD4-0AEFD366DE73}" sibTransId="{25FD54C0-1EE0-4215-A67D-1197BC4AD78D}"/>
    <dgm:cxn modelId="{1C649D2C-2D9A-4A47-828C-56645E17C75C}" srcId="{954B4EF0-5E47-48B7-B617-58D1F200C938}" destId="{0C252F1A-BC60-4FDB-80B3-16AC69E445C0}" srcOrd="1" destOrd="0" parTransId="{BE31C7B6-4ABB-4C90-B573-8140D8DD9C01}" sibTransId="{24B1D5EE-F6E4-4F4A-A209-2C1DB1212CAD}"/>
    <dgm:cxn modelId="{8AD8CD77-830D-45A1-979D-533DEB34C32D}" type="presOf" srcId="{45B870EC-3EED-49BF-AA53-9509E5AB8BC6}" destId="{A90A9EC9-07E3-4C24-84C5-D2F82C73D7B4}" srcOrd="0" destOrd="0" presId="urn:microsoft.com/office/officeart/2005/8/layout/hList2"/>
    <dgm:cxn modelId="{5962F758-7897-4344-A999-B4EAC5D51B39}" type="presOf" srcId="{31C000E1-AEEF-48FC-8B2C-3E5B182836F1}" destId="{4E417C3E-EB30-49E9-BEBE-D4B8020E74A8}" srcOrd="0" destOrd="2" presId="urn:microsoft.com/office/officeart/2005/8/layout/hList2"/>
    <dgm:cxn modelId="{792B03F0-0E7C-4AD0-ABC0-FC7D75DE9812}" type="presOf" srcId="{4DD10D71-B349-4346-B2F2-981C26D689C9}" destId="{D1CDD875-0E5E-40C2-9C80-52A2E0896DD2}" srcOrd="0" destOrd="0" presId="urn:microsoft.com/office/officeart/2005/8/layout/hList2"/>
    <dgm:cxn modelId="{53A931DD-2134-43A6-9EA4-D988360C24E2}" type="presOf" srcId="{953CED0B-861A-4414-91C4-D01A0BDD76E0}" destId="{9668EA0F-539D-48EF-B637-3F4AC2B689E2}" srcOrd="0" destOrd="0" presId="urn:microsoft.com/office/officeart/2005/8/layout/hList2"/>
    <dgm:cxn modelId="{135CBE3C-2890-4364-BC7D-7FE5CA069347}" type="presOf" srcId="{58E0AAE1-F960-4E4D-8BA2-0F1A5B82638D}" destId="{9668EA0F-539D-48EF-B637-3F4AC2B689E2}" srcOrd="0" destOrd="3" presId="urn:microsoft.com/office/officeart/2005/8/layout/hList2"/>
    <dgm:cxn modelId="{0D34615C-83FE-42E5-A82F-2A34D8BF00E5}" type="presOf" srcId="{99893B39-8A55-44F6-BE7A-260AB5682825}" destId="{4E417C3E-EB30-49E9-BEBE-D4B8020E74A8}" srcOrd="0" destOrd="1" presId="urn:microsoft.com/office/officeart/2005/8/layout/hList2"/>
    <dgm:cxn modelId="{BAE57C75-BC8E-4124-A884-26668FFD169A}" type="presOf" srcId="{DA45664B-90B0-4C4D-BA18-C7340B0A6D03}" destId="{AB9458FA-28B6-4844-A601-287F9659EC98}" srcOrd="0" destOrd="2" presId="urn:microsoft.com/office/officeart/2005/8/layout/hList2"/>
    <dgm:cxn modelId="{4951A5C4-D86D-4886-894E-8FD0AA62BF53}" type="presOf" srcId="{C7B6866F-4D0B-41FF-BCA5-1601A185364F}" destId="{4E417C3E-EB30-49E9-BEBE-D4B8020E74A8}" srcOrd="0" destOrd="0" presId="urn:microsoft.com/office/officeart/2005/8/layout/hList2"/>
    <dgm:cxn modelId="{09E25E17-BC91-4CB2-A013-471E317810CD}" srcId="{45B870EC-3EED-49BF-AA53-9509E5AB8BC6}" destId="{953CED0B-861A-4414-91C4-D01A0BDD76E0}" srcOrd="0" destOrd="0" parTransId="{3D3E7977-E78A-4588-8C9E-B194412E0D47}" sibTransId="{8D5A7519-8FE7-4C4B-986E-EF91DB2924E8}"/>
    <dgm:cxn modelId="{AE09A433-2D00-4A50-88A9-C5A27EA0BBA4}" srcId="{0D706853-8A42-41D0-8520-2611995A2D5C}" destId="{C7B6866F-4D0B-41FF-BCA5-1601A185364F}" srcOrd="0" destOrd="0" parTransId="{05CBCC56-63BF-4CEB-AD81-276182159B2E}" sibTransId="{D11CFE60-161B-479D-A718-6D4918BA30C2}"/>
    <dgm:cxn modelId="{1912090B-E211-489F-8175-2863B5ABA805}" srcId="{31514534-3B05-4575-A711-E003ECAE4705}" destId="{45B870EC-3EED-49BF-AA53-9509E5AB8BC6}" srcOrd="2" destOrd="0" parTransId="{F3C9CBFB-1FF6-4140-A232-5BD0AF597749}" sibTransId="{B40190C4-31FA-476F-85C9-760BBBA8F414}"/>
    <dgm:cxn modelId="{76A6C777-DB64-4D85-AE35-C697EB289EAF}" srcId="{954B4EF0-5E47-48B7-B617-58D1F200C938}" destId="{4DD10D71-B349-4346-B2F2-981C26D689C9}" srcOrd="0" destOrd="0" parTransId="{3BBD573C-3CC0-4CBD-B8C2-C5F04C5E7DD0}" sibTransId="{709CD54D-7726-4080-B761-7CE12AC11580}"/>
    <dgm:cxn modelId="{C10F1347-01DC-47B1-BEFE-3516E09AF1A7}" type="presOf" srcId="{0D706853-8A42-41D0-8520-2611995A2D5C}" destId="{EEAFBA55-6A1E-4AE6-A82C-DCCA140B02D2}" srcOrd="0" destOrd="0" presId="urn:microsoft.com/office/officeart/2005/8/layout/hList2"/>
    <dgm:cxn modelId="{2083B7EF-FA86-4CA3-A1D5-C3EFDBE2FF7A}" srcId="{0D706853-8A42-41D0-8520-2611995A2D5C}" destId="{31C000E1-AEEF-48FC-8B2C-3E5B182836F1}" srcOrd="2" destOrd="0" parTransId="{A7E62179-CA80-43B1-BD4D-F2BA157AD08D}" sibTransId="{FB85B394-51D8-457E-A13B-FFC5060AB3A1}"/>
    <dgm:cxn modelId="{3B00BB1B-B8BC-40D1-8207-252ABFA704FF}" type="presOf" srcId="{31514534-3B05-4575-A711-E003ECAE4705}" destId="{2630DFD3-7271-4DA1-9992-37FAAFBCF752}" srcOrd="0" destOrd="0" presId="urn:microsoft.com/office/officeart/2005/8/layout/hList2"/>
    <dgm:cxn modelId="{0650C379-C007-426C-B550-2C8E1C7B8ACB}" type="presOf" srcId="{954B4EF0-5E47-48B7-B617-58D1F200C938}" destId="{812C9F23-C9BE-42CF-B8EB-E08FCEB5459C}" srcOrd="0" destOrd="0" presId="urn:microsoft.com/office/officeart/2005/8/layout/hList2"/>
    <dgm:cxn modelId="{36304CFE-FA13-4B69-A999-416580DE05DA}" type="presOf" srcId="{6BD26134-6514-41AF-9E0D-39C9D35E4A76}" destId="{9668EA0F-539D-48EF-B637-3F4AC2B689E2}" srcOrd="0" destOrd="4" presId="urn:microsoft.com/office/officeart/2005/8/layout/hList2"/>
    <dgm:cxn modelId="{D3040BE2-FAE8-44A2-BE85-5ADB9E331459}" srcId="{31514534-3B05-4575-A711-E003ECAE4705}" destId="{954B4EF0-5E47-48B7-B617-58D1F200C938}" srcOrd="3" destOrd="0" parTransId="{1129258F-5FA6-4135-8F72-9C2B2755BBF2}" sibTransId="{E9F01302-FE83-44B5-9898-5E5F895A48BB}"/>
    <dgm:cxn modelId="{B0AE5C89-703C-4717-893D-7CA2410D614D}" type="presParOf" srcId="{2630DFD3-7271-4DA1-9992-37FAAFBCF752}" destId="{B2876188-DB92-44B8-8BB8-2AE176B7ABFE}" srcOrd="0" destOrd="0" presId="urn:microsoft.com/office/officeart/2005/8/layout/hList2"/>
    <dgm:cxn modelId="{99FDE7FD-D490-4A49-B8C1-4CC3A5E809EE}" type="presParOf" srcId="{B2876188-DB92-44B8-8BB8-2AE176B7ABFE}" destId="{D9D2E8BB-771B-43B3-9AF6-7A648C3C4D40}" srcOrd="0" destOrd="0" presId="urn:microsoft.com/office/officeart/2005/8/layout/hList2"/>
    <dgm:cxn modelId="{B04BB825-38EA-4B3D-8CD0-21AAAF6DA2FD}" type="presParOf" srcId="{B2876188-DB92-44B8-8BB8-2AE176B7ABFE}" destId="{4E417C3E-EB30-49E9-BEBE-D4B8020E74A8}" srcOrd="1" destOrd="0" presId="urn:microsoft.com/office/officeart/2005/8/layout/hList2"/>
    <dgm:cxn modelId="{C2FA9077-53BF-4FEC-B250-F85CC836835A}" type="presParOf" srcId="{B2876188-DB92-44B8-8BB8-2AE176B7ABFE}" destId="{EEAFBA55-6A1E-4AE6-A82C-DCCA140B02D2}" srcOrd="2" destOrd="0" presId="urn:microsoft.com/office/officeart/2005/8/layout/hList2"/>
    <dgm:cxn modelId="{F0F13A12-11F6-41B2-98AB-81EBE0F7533D}" type="presParOf" srcId="{2630DFD3-7271-4DA1-9992-37FAAFBCF752}" destId="{945CE8A7-3387-48A0-A32B-959B3A9EC19A}" srcOrd="1" destOrd="0" presId="urn:microsoft.com/office/officeart/2005/8/layout/hList2"/>
    <dgm:cxn modelId="{56B3144F-6941-44BC-B761-17D97A5B95A1}" type="presParOf" srcId="{2630DFD3-7271-4DA1-9992-37FAAFBCF752}" destId="{76DF91D5-BFBC-4ECB-B7EF-6966BB9CB5BE}" srcOrd="2" destOrd="0" presId="urn:microsoft.com/office/officeart/2005/8/layout/hList2"/>
    <dgm:cxn modelId="{1FBBA283-28D0-4BB5-A727-E2B53E77C296}" type="presParOf" srcId="{76DF91D5-BFBC-4ECB-B7EF-6966BB9CB5BE}" destId="{DC59CDA9-8897-4A62-8677-FBD9370E5D9E}" srcOrd="0" destOrd="0" presId="urn:microsoft.com/office/officeart/2005/8/layout/hList2"/>
    <dgm:cxn modelId="{F0345D19-58C5-4B5C-B47D-A39E2CB09E3A}" type="presParOf" srcId="{76DF91D5-BFBC-4ECB-B7EF-6966BB9CB5BE}" destId="{AB9458FA-28B6-4844-A601-287F9659EC98}" srcOrd="1" destOrd="0" presId="urn:microsoft.com/office/officeart/2005/8/layout/hList2"/>
    <dgm:cxn modelId="{F3649FCA-18BA-45FA-816C-70804CDAF5E2}" type="presParOf" srcId="{76DF91D5-BFBC-4ECB-B7EF-6966BB9CB5BE}" destId="{2F604959-E298-4584-B3FF-F051E39B3E04}" srcOrd="2" destOrd="0" presId="urn:microsoft.com/office/officeart/2005/8/layout/hList2"/>
    <dgm:cxn modelId="{EBF3C114-18D3-4EA6-A26A-2DA04710C037}" type="presParOf" srcId="{2630DFD3-7271-4DA1-9992-37FAAFBCF752}" destId="{C8AA6FCA-FE47-4D9F-9607-6AF2BA8112F6}" srcOrd="3" destOrd="0" presId="urn:microsoft.com/office/officeart/2005/8/layout/hList2"/>
    <dgm:cxn modelId="{B6EAECCA-7C23-4A8C-959D-1A42B5C1594B}" type="presParOf" srcId="{2630DFD3-7271-4DA1-9992-37FAAFBCF752}" destId="{A8583F72-42CB-4985-94CE-AE588260A4C8}" srcOrd="4" destOrd="0" presId="urn:microsoft.com/office/officeart/2005/8/layout/hList2"/>
    <dgm:cxn modelId="{0F4B94E6-BC66-497C-AFCF-7000AE5546D4}" type="presParOf" srcId="{A8583F72-42CB-4985-94CE-AE588260A4C8}" destId="{BB5FB7A3-A961-4195-B5B7-14C2E26B7192}" srcOrd="0" destOrd="0" presId="urn:microsoft.com/office/officeart/2005/8/layout/hList2"/>
    <dgm:cxn modelId="{A2B95769-7761-40F0-A79D-8CA548E31E1B}" type="presParOf" srcId="{A8583F72-42CB-4985-94CE-AE588260A4C8}" destId="{9668EA0F-539D-48EF-B637-3F4AC2B689E2}" srcOrd="1" destOrd="0" presId="urn:microsoft.com/office/officeart/2005/8/layout/hList2"/>
    <dgm:cxn modelId="{8508D84D-2706-4219-8299-0700DB83B124}" type="presParOf" srcId="{A8583F72-42CB-4985-94CE-AE588260A4C8}" destId="{A90A9EC9-07E3-4C24-84C5-D2F82C73D7B4}" srcOrd="2" destOrd="0" presId="urn:microsoft.com/office/officeart/2005/8/layout/hList2"/>
    <dgm:cxn modelId="{8CB30729-16CB-4DFF-90A8-6D10F27E4314}" type="presParOf" srcId="{2630DFD3-7271-4DA1-9992-37FAAFBCF752}" destId="{D2EFF560-A4C3-4827-8571-1C89F9A02A30}" srcOrd="5" destOrd="0" presId="urn:microsoft.com/office/officeart/2005/8/layout/hList2"/>
    <dgm:cxn modelId="{7CFFE9C1-39C6-49B8-984F-047BA582B4D7}" type="presParOf" srcId="{2630DFD3-7271-4DA1-9992-37FAAFBCF752}" destId="{A80E0BC0-0BD6-438F-A8E3-4E7CFD952195}" srcOrd="6" destOrd="0" presId="urn:microsoft.com/office/officeart/2005/8/layout/hList2"/>
    <dgm:cxn modelId="{EFC59C8B-CA53-4EAD-9B6A-21FF3AB1A72E}" type="presParOf" srcId="{A80E0BC0-0BD6-438F-A8E3-4E7CFD952195}" destId="{8CB96361-CC47-43F8-B3E6-025C0BDA9D1C}" srcOrd="0" destOrd="0" presId="urn:microsoft.com/office/officeart/2005/8/layout/hList2"/>
    <dgm:cxn modelId="{4D71A1CE-60E8-4BFC-9355-76206C9A6B2F}" type="presParOf" srcId="{A80E0BC0-0BD6-438F-A8E3-4E7CFD952195}" destId="{D1CDD875-0E5E-40C2-9C80-52A2E0896DD2}" srcOrd="1" destOrd="0" presId="urn:microsoft.com/office/officeart/2005/8/layout/hList2"/>
    <dgm:cxn modelId="{933EB3F4-84BF-4667-81A0-3715869242A1}" type="presParOf" srcId="{A80E0BC0-0BD6-438F-A8E3-4E7CFD952195}" destId="{812C9F23-C9BE-42CF-B8EB-E08FCEB5459C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F47C02-D062-4DB7-BE6B-B27343BFA639}">
      <dsp:nvSpPr>
        <dsp:cNvPr id="0" name=""/>
        <dsp:cNvSpPr/>
      </dsp:nvSpPr>
      <dsp:spPr>
        <a:xfrm>
          <a:off x="0" y="1164849"/>
          <a:ext cx="2408582" cy="693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71120" rIns="199136" bIns="71120" numCol="1" spcCol="1270" anchor="ctr" anchorCtr="0">
          <a:noAutofit/>
        </a:bodyPr>
        <a:lstStyle/>
        <a:p>
          <a:pPr lvl="0"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Intervention </a:t>
          </a:r>
          <a:endParaRPr lang="en-US" sz="2800" kern="1200" dirty="0"/>
        </a:p>
      </dsp:txBody>
      <dsp:txXfrm>
        <a:off x="0" y="1164849"/>
        <a:ext cx="2408582" cy="693000"/>
      </dsp:txXfrm>
    </dsp:sp>
    <dsp:sp modelId="{7F69C0D4-2B3E-4583-A582-1DEB12721724}">
      <dsp:nvSpPr>
        <dsp:cNvPr id="0" name=""/>
        <dsp:cNvSpPr/>
      </dsp:nvSpPr>
      <dsp:spPr>
        <a:xfrm>
          <a:off x="2408582" y="1013255"/>
          <a:ext cx="481716" cy="996187"/>
        </a:xfrm>
        <a:prstGeom prst="leftBrace">
          <a:avLst>
            <a:gd name="adj1" fmla="val 35000"/>
            <a:gd name="adj2" fmla="val 50000"/>
          </a:avLst>
        </a:pr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3A3A77-3075-4085-8D45-D7E8EA025EA8}">
      <dsp:nvSpPr>
        <dsp:cNvPr id="0" name=""/>
        <dsp:cNvSpPr/>
      </dsp:nvSpPr>
      <dsp:spPr>
        <a:xfrm>
          <a:off x="3082985" y="1013255"/>
          <a:ext cx="6551343" cy="9961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285750" lvl="1" indent="-285750" algn="just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en-US" sz="2800" kern="1200" dirty="0" smtClean="0"/>
            <a:t>To assess</a:t>
          </a:r>
          <a:r>
            <a:rPr lang="en-US" altLang="en-US" sz="2800" b="1" kern="1200" dirty="0" smtClean="0"/>
            <a:t> </a:t>
          </a:r>
          <a:r>
            <a:rPr lang="en-US" altLang="en-US" sz="2800" kern="1200" dirty="0" smtClean="0"/>
            <a:t>the evidence about the effects of a healthcare intervention.</a:t>
          </a:r>
          <a:endParaRPr lang="en-US" sz="2800" kern="1200" dirty="0"/>
        </a:p>
      </dsp:txBody>
      <dsp:txXfrm>
        <a:off x="3082985" y="1013255"/>
        <a:ext cx="6551343" cy="996187"/>
      </dsp:txXfrm>
    </dsp:sp>
    <dsp:sp modelId="{04AAEEB7-A637-42C0-A22D-A069F6B16B91}">
      <dsp:nvSpPr>
        <dsp:cNvPr id="0" name=""/>
        <dsp:cNvSpPr/>
      </dsp:nvSpPr>
      <dsp:spPr>
        <a:xfrm>
          <a:off x="0" y="2287036"/>
          <a:ext cx="2408582" cy="693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71120" rIns="199136" bIns="71120" numCol="1" spcCol="1270" anchor="ctr" anchorCtr="0">
          <a:noAutofit/>
        </a:bodyPr>
        <a:lstStyle/>
        <a:p>
          <a:pPr lvl="0"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Prognostics </a:t>
          </a:r>
          <a:endParaRPr lang="en-US" sz="2800" kern="1200" dirty="0"/>
        </a:p>
      </dsp:txBody>
      <dsp:txXfrm>
        <a:off x="0" y="2287036"/>
        <a:ext cx="2408582" cy="693000"/>
      </dsp:txXfrm>
    </dsp:sp>
    <dsp:sp modelId="{B3269F59-656D-400A-A5B9-CB196B269F14}">
      <dsp:nvSpPr>
        <dsp:cNvPr id="0" name=""/>
        <dsp:cNvSpPr/>
      </dsp:nvSpPr>
      <dsp:spPr>
        <a:xfrm>
          <a:off x="2408582" y="2135442"/>
          <a:ext cx="481716" cy="996187"/>
        </a:xfrm>
        <a:prstGeom prst="leftBrace">
          <a:avLst>
            <a:gd name="adj1" fmla="val 35000"/>
            <a:gd name="adj2" fmla="val 50000"/>
          </a:avLst>
        </a:pr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76400F-8770-43F9-B6CB-060B39A18507}">
      <dsp:nvSpPr>
        <dsp:cNvPr id="0" name=""/>
        <dsp:cNvSpPr/>
      </dsp:nvSpPr>
      <dsp:spPr>
        <a:xfrm>
          <a:off x="3082985" y="2135442"/>
          <a:ext cx="6551343" cy="9961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285750" lvl="1" indent="-285750" algn="just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en-US" sz="2800" kern="1200" dirty="0" smtClean="0"/>
            <a:t>To assess</a:t>
          </a:r>
          <a:r>
            <a:rPr lang="en-US" altLang="en-US" sz="2800" b="1" kern="1200" dirty="0" smtClean="0"/>
            <a:t> </a:t>
          </a:r>
          <a:r>
            <a:rPr lang="en-US" altLang="en-US" sz="2800" kern="1200" dirty="0" smtClean="0"/>
            <a:t>the evidence about the effects of a healthcare intervention</a:t>
          </a:r>
          <a:endParaRPr lang="en-US" sz="2800" kern="1200" dirty="0"/>
        </a:p>
      </dsp:txBody>
      <dsp:txXfrm>
        <a:off x="3082985" y="2135442"/>
        <a:ext cx="6551343" cy="996187"/>
      </dsp:txXfrm>
    </dsp:sp>
    <dsp:sp modelId="{699E4BD3-F70D-42CC-86C6-DEA051E04EF5}">
      <dsp:nvSpPr>
        <dsp:cNvPr id="0" name=""/>
        <dsp:cNvSpPr/>
      </dsp:nvSpPr>
      <dsp:spPr>
        <a:xfrm>
          <a:off x="0" y="3257630"/>
          <a:ext cx="2547403" cy="11477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71120" rIns="199136" bIns="71120" numCol="1" spcCol="1270" anchor="ctr" anchorCtr="0">
          <a:noAutofit/>
        </a:bodyPr>
        <a:lstStyle/>
        <a:p>
          <a:pPr lvl="0"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Measurement </a:t>
          </a:r>
          <a:endParaRPr lang="en-US" sz="2800" kern="1200" dirty="0"/>
        </a:p>
      </dsp:txBody>
      <dsp:txXfrm>
        <a:off x="0" y="3257630"/>
        <a:ext cx="2547403" cy="1147781"/>
      </dsp:txXfrm>
    </dsp:sp>
    <dsp:sp modelId="{ED2576F0-D01E-4F8A-9245-62569397D151}">
      <dsp:nvSpPr>
        <dsp:cNvPr id="0" name=""/>
        <dsp:cNvSpPr/>
      </dsp:nvSpPr>
      <dsp:spPr>
        <a:xfrm>
          <a:off x="2547403" y="3257630"/>
          <a:ext cx="471837" cy="1147781"/>
        </a:xfrm>
        <a:prstGeom prst="leftBrace">
          <a:avLst>
            <a:gd name="adj1" fmla="val 35000"/>
            <a:gd name="adj2" fmla="val 50000"/>
          </a:avLst>
        </a:pr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3D3C78-0AFF-4B1D-8A71-008610F4E47B}">
      <dsp:nvSpPr>
        <dsp:cNvPr id="0" name=""/>
        <dsp:cNvSpPr/>
      </dsp:nvSpPr>
      <dsp:spPr>
        <a:xfrm>
          <a:off x="3207975" y="3257630"/>
          <a:ext cx="6416989" cy="11477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285750" lvl="1" indent="-285750" algn="just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en-US" sz="2800" kern="1200" dirty="0" smtClean="0"/>
            <a:t>To assess the properties of health-status instruments  or tools</a:t>
          </a:r>
          <a:endParaRPr lang="en-US" sz="2800" kern="1200" dirty="0"/>
        </a:p>
      </dsp:txBody>
      <dsp:txXfrm>
        <a:off x="3207975" y="3257630"/>
        <a:ext cx="6416989" cy="11477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AFBA55-6A1E-4AE6-A82C-DCCA140B02D2}">
      <dsp:nvSpPr>
        <dsp:cNvPr id="0" name=""/>
        <dsp:cNvSpPr/>
      </dsp:nvSpPr>
      <dsp:spPr>
        <a:xfrm rot="16200000">
          <a:off x="-1385198" y="2115742"/>
          <a:ext cx="3216722" cy="3358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96227" bIns="0" numCol="1" spcCol="1270" anchor="t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Study designs </a:t>
          </a:r>
          <a:endParaRPr lang="en-US" sz="2400" kern="1200" dirty="0"/>
        </a:p>
      </dsp:txBody>
      <dsp:txXfrm>
        <a:off x="-1385198" y="2115742"/>
        <a:ext cx="3216722" cy="335879"/>
      </dsp:txXfrm>
    </dsp:sp>
    <dsp:sp modelId="{4E417C3E-EB30-49E9-BEBE-D4B8020E74A8}">
      <dsp:nvSpPr>
        <dsp:cNvPr id="0" name=""/>
        <dsp:cNvSpPr/>
      </dsp:nvSpPr>
      <dsp:spPr>
        <a:xfrm>
          <a:off x="391101" y="675320"/>
          <a:ext cx="1673034" cy="32167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296227" rIns="163576" bIns="16357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RCT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Case control 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Cohort study </a:t>
          </a:r>
          <a:endParaRPr lang="en-US" sz="1800" kern="1200" dirty="0"/>
        </a:p>
      </dsp:txBody>
      <dsp:txXfrm>
        <a:off x="391101" y="675320"/>
        <a:ext cx="1673034" cy="3216722"/>
      </dsp:txXfrm>
    </dsp:sp>
    <dsp:sp modelId="{D9D2E8BB-771B-43B3-9AF6-7A648C3C4D40}">
      <dsp:nvSpPr>
        <dsp:cNvPr id="0" name=""/>
        <dsp:cNvSpPr/>
      </dsp:nvSpPr>
      <dsp:spPr>
        <a:xfrm>
          <a:off x="55222" y="231960"/>
          <a:ext cx="671758" cy="671758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604959-E298-4584-B3FF-F051E39B3E04}">
      <dsp:nvSpPr>
        <dsp:cNvPr id="0" name=""/>
        <dsp:cNvSpPr/>
      </dsp:nvSpPr>
      <dsp:spPr>
        <a:xfrm rot="16200000">
          <a:off x="1065356" y="2115742"/>
          <a:ext cx="3216722" cy="3358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96227" bIns="0" numCol="1" spcCol="1270" anchor="t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Participants </a:t>
          </a:r>
          <a:endParaRPr lang="en-US" sz="2400" kern="1200" dirty="0"/>
        </a:p>
      </dsp:txBody>
      <dsp:txXfrm>
        <a:off x="1065356" y="2115742"/>
        <a:ext cx="3216722" cy="335879"/>
      </dsp:txXfrm>
    </dsp:sp>
    <dsp:sp modelId="{AB9458FA-28B6-4844-A601-287F9659EC98}">
      <dsp:nvSpPr>
        <dsp:cNvPr id="0" name=""/>
        <dsp:cNvSpPr/>
      </dsp:nvSpPr>
      <dsp:spPr>
        <a:xfrm>
          <a:off x="2841656" y="675320"/>
          <a:ext cx="1673034" cy="32167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296227" rIns="163576" bIns="16357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sex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Age 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Conditions </a:t>
          </a:r>
          <a:endParaRPr lang="en-US" sz="1800" kern="1200" dirty="0"/>
        </a:p>
      </dsp:txBody>
      <dsp:txXfrm>
        <a:off x="2841656" y="675320"/>
        <a:ext cx="1673034" cy="3216722"/>
      </dsp:txXfrm>
    </dsp:sp>
    <dsp:sp modelId="{DC59CDA9-8897-4A62-8677-FBD9370E5D9E}">
      <dsp:nvSpPr>
        <dsp:cNvPr id="0" name=""/>
        <dsp:cNvSpPr/>
      </dsp:nvSpPr>
      <dsp:spPr>
        <a:xfrm>
          <a:off x="2505777" y="231960"/>
          <a:ext cx="671758" cy="671758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0A9EC9-07E3-4C24-84C5-D2F82C73D7B4}">
      <dsp:nvSpPr>
        <dsp:cNvPr id="0" name=""/>
        <dsp:cNvSpPr/>
      </dsp:nvSpPr>
      <dsp:spPr>
        <a:xfrm rot="16200000">
          <a:off x="3515911" y="2115742"/>
          <a:ext cx="3216722" cy="3358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96227" bIns="0" numCol="1" spcCol="1270" anchor="t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Intervention </a:t>
          </a:r>
          <a:endParaRPr lang="en-US" sz="2400" kern="1200" dirty="0"/>
        </a:p>
      </dsp:txBody>
      <dsp:txXfrm>
        <a:off x="3515911" y="2115742"/>
        <a:ext cx="3216722" cy="335879"/>
      </dsp:txXfrm>
    </dsp:sp>
    <dsp:sp modelId="{9668EA0F-539D-48EF-B637-3F4AC2B689E2}">
      <dsp:nvSpPr>
        <dsp:cNvPr id="0" name=""/>
        <dsp:cNvSpPr/>
      </dsp:nvSpPr>
      <dsp:spPr>
        <a:xfrm>
          <a:off x="5292212" y="675320"/>
          <a:ext cx="1673034" cy="32167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296227" rIns="163576" bIns="16357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Parameters 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Comparison to other intervention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Placebo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Sham 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800" kern="1200" dirty="0"/>
        </a:p>
      </dsp:txBody>
      <dsp:txXfrm>
        <a:off x="5292212" y="675320"/>
        <a:ext cx="1673034" cy="3216722"/>
      </dsp:txXfrm>
    </dsp:sp>
    <dsp:sp modelId="{BB5FB7A3-A961-4195-B5B7-14C2E26B7192}">
      <dsp:nvSpPr>
        <dsp:cNvPr id="0" name=""/>
        <dsp:cNvSpPr/>
      </dsp:nvSpPr>
      <dsp:spPr>
        <a:xfrm>
          <a:off x="4956332" y="231960"/>
          <a:ext cx="671758" cy="671758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2C9F23-C9BE-42CF-B8EB-E08FCEB5459C}">
      <dsp:nvSpPr>
        <dsp:cNvPr id="0" name=""/>
        <dsp:cNvSpPr/>
      </dsp:nvSpPr>
      <dsp:spPr>
        <a:xfrm rot="16200000">
          <a:off x="5966466" y="2115742"/>
          <a:ext cx="3216722" cy="3358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96227" bIns="0" numCol="1" spcCol="1270" anchor="t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Outcomes </a:t>
          </a:r>
          <a:endParaRPr lang="en-US" sz="2400" kern="1200" dirty="0"/>
        </a:p>
      </dsp:txBody>
      <dsp:txXfrm>
        <a:off x="5966466" y="2115742"/>
        <a:ext cx="3216722" cy="335879"/>
      </dsp:txXfrm>
    </dsp:sp>
    <dsp:sp modelId="{D1CDD875-0E5E-40C2-9C80-52A2E0896DD2}">
      <dsp:nvSpPr>
        <dsp:cNvPr id="0" name=""/>
        <dsp:cNvSpPr/>
      </dsp:nvSpPr>
      <dsp:spPr>
        <a:xfrm>
          <a:off x="7742767" y="675320"/>
          <a:ext cx="1673034" cy="32167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296227" rIns="163576" bIns="16357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Primary 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Secondary </a:t>
          </a:r>
          <a:endParaRPr lang="en-US" sz="1800" kern="1200" dirty="0"/>
        </a:p>
      </dsp:txBody>
      <dsp:txXfrm>
        <a:off x="7742767" y="675320"/>
        <a:ext cx="1673034" cy="3216722"/>
      </dsp:txXfrm>
    </dsp:sp>
    <dsp:sp modelId="{8CB96361-CC47-43F8-B3E6-025C0BDA9D1C}">
      <dsp:nvSpPr>
        <dsp:cNvPr id="0" name=""/>
        <dsp:cNvSpPr/>
      </dsp:nvSpPr>
      <dsp:spPr>
        <a:xfrm>
          <a:off x="7406888" y="231960"/>
          <a:ext cx="671758" cy="671758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4209B5-FB60-4D20-B8A4-F200D5708C85}" type="datetimeFigureOut">
              <a:rPr lang="en-US" smtClean="0"/>
              <a:t>11/1/2014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414C96-15D0-43BE-81D3-4DDB7FC219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109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GB" dirty="0" smtClean="0"/>
              <a:t>A clearly stated set of objectives with pre-defined eligibility criteria;</a:t>
            </a: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GB" dirty="0" smtClean="0"/>
              <a:t>An explicit, reproducible methodology;</a:t>
            </a: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GB" dirty="0" smtClean="0"/>
              <a:t>A systematic search that attempts to identify all the studies that meet the eligibility criteria;</a:t>
            </a: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GB" dirty="0" smtClean="0"/>
              <a:t>An assessment of the validity of the findings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14C96-15D0-43BE-81D3-4DDB7FC219E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3341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98AEBD-2E4E-4120-BA2B-3643E2B38397}" type="slidenum">
              <a:rPr lang="en-US" altLang="en-US"/>
              <a:pPr/>
              <a:t>3</a:t>
            </a:fld>
            <a:endParaRPr lang="en-US" altLang="en-US" dirty="0"/>
          </a:p>
        </p:txBody>
      </p:sp>
      <p:sp>
        <p:nvSpPr>
          <p:cNvPr id="452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2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1200" dirty="0" smtClean="0"/>
              <a:t>New evidence changes patient management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200" dirty="0" smtClean="0"/>
              <a:t>Delay in implementation can harm patient.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200" dirty="0" smtClean="0">
                <a:solidFill>
                  <a:srgbClr val="090082"/>
                </a:solidFill>
              </a:rPr>
              <a:t>It is difficult to get evidence when it is needed</a:t>
            </a:r>
            <a:endParaRPr lang="en-US" altLang="en-US" sz="1200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sz="1200" dirty="0" smtClean="0"/>
              <a:t>Knowledge and clinical performance deteriorates with time without an attempt to keep up-to-date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200" dirty="0" smtClean="0">
                <a:solidFill>
                  <a:srgbClr val="090082"/>
                </a:solidFill>
              </a:rPr>
              <a:t>Traditional continuing education programs do not improve clinical performance</a:t>
            </a:r>
            <a:endParaRPr lang="en-US" altLang="en-US" sz="1200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sz="1200" dirty="0" smtClean="0"/>
              <a:t>EBM keeps its practitioners up-to date</a:t>
            </a:r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880199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buFont typeface="Arial" charset="0"/>
              <a:buChar char="•"/>
            </a:pPr>
            <a:r>
              <a:rPr lang="en-US" altLang="en-US" dirty="0" smtClean="0"/>
              <a:t>To write a good clinical question, you should ask yourself </a:t>
            </a:r>
          </a:p>
          <a:p>
            <a:pPr lvl="2" eaLnBrk="1" hangingPunct="1"/>
            <a:r>
              <a:rPr lang="en-US" altLang="en-US" dirty="0" smtClean="0"/>
              <a:t>Why am I conducting the review? </a:t>
            </a:r>
          </a:p>
          <a:p>
            <a:pPr lvl="3"/>
            <a:r>
              <a:rPr lang="en-US" altLang="en-US" dirty="0" smtClean="0"/>
              <a:t>What do I hope to learn?</a:t>
            </a:r>
          </a:p>
          <a:p>
            <a:pPr lvl="3"/>
            <a:r>
              <a:rPr lang="en-US" altLang="en-US" dirty="0" smtClean="0"/>
              <a:t>Who is this information for?</a:t>
            </a:r>
          </a:p>
          <a:p>
            <a:pPr lvl="4"/>
            <a:r>
              <a:rPr lang="en-US" altLang="en-US" dirty="0" smtClean="0"/>
              <a:t>Consumers, clinicians, researchers, others?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14C96-15D0-43BE-81D3-4DDB7FC219E8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1464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D53F377-9977-4FCC-9C6D-4C4B24CDAE12}" type="slidenum">
              <a:rPr lang="en-US" altLang="en-US"/>
              <a:pPr>
                <a:spcBef>
                  <a:spcPct val="0"/>
                </a:spcBef>
              </a:pPr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8111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BB1171-CC91-438B-AE2D-DEAD65316BE5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329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9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67408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C869FCA-C55C-4C5E-A039-61222BB96807}" type="slidenum">
              <a:rPr lang="en-US" altLang="en-US"/>
              <a:pPr>
                <a:spcBef>
                  <a:spcPct val="0"/>
                </a:spcBef>
              </a:pPr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08377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Katherine</a:t>
            </a:r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AE8B5CB-D0CC-448B-AABD-62887E39CC88}" type="slidenum">
              <a:rPr lang="en-US" altLang="en-US"/>
              <a:pPr>
                <a:spcBef>
                  <a:spcPct val="0"/>
                </a:spcBef>
              </a:pPr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29763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03254F6-83AD-4B67-B3FB-6D92DEAB5042}" type="slidenum">
              <a:rPr lang="en-US" altLang="en-US"/>
              <a:pPr>
                <a:spcBef>
                  <a:spcPct val="0"/>
                </a:spcBef>
              </a:pPr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11112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5B42668-A2E6-4F5B-A4B7-265AE666D98A}" type="slidenum">
              <a:rPr lang="en-US" altLang="en-US"/>
              <a:pPr>
                <a:spcBef>
                  <a:spcPct val="0"/>
                </a:spcBef>
              </a:pPr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9140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AD203-A57D-4B30-A8FF-BFB510D0D725}" type="datetimeFigureOut">
              <a:rPr lang="en-US" smtClean="0"/>
              <a:t>11/1/2014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CC7B6-8538-4769-91AD-519A90414D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174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AD203-A57D-4B30-A8FF-BFB510D0D725}" type="datetimeFigureOut">
              <a:rPr lang="en-US" smtClean="0"/>
              <a:t>11/1/2014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CC7B6-8538-4769-91AD-519A90414D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363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AD203-A57D-4B30-A8FF-BFB510D0D725}" type="datetimeFigureOut">
              <a:rPr lang="en-US" smtClean="0"/>
              <a:t>11/1/2014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CC7B6-8538-4769-91AD-519A90414D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7843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AD203-A57D-4B30-A8FF-BFB510D0D725}" type="datetimeFigureOut">
              <a:rPr lang="en-US" smtClean="0"/>
              <a:t>11/1/2014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CC7B6-8538-4769-91AD-519A90414D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7829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AD203-A57D-4B30-A8FF-BFB510D0D725}" type="datetimeFigureOut">
              <a:rPr lang="en-US" smtClean="0"/>
              <a:t>11/1/2014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CC7B6-8538-4769-91AD-519A90414D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3084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AD203-A57D-4B30-A8FF-BFB510D0D725}" type="datetimeFigureOut">
              <a:rPr lang="en-US" smtClean="0"/>
              <a:t>11/1/2014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CC7B6-8538-4769-91AD-519A90414D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6446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AD203-A57D-4B30-A8FF-BFB510D0D725}" type="datetimeFigureOut">
              <a:rPr lang="en-US" smtClean="0"/>
              <a:t>11/1/2014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CC7B6-8538-4769-91AD-519A90414D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43635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AD203-A57D-4B30-A8FF-BFB510D0D725}" type="datetimeFigureOut">
              <a:rPr lang="en-US" smtClean="0"/>
              <a:t>11/1/2014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CC7B6-8538-4769-91AD-519A90414D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2365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AD203-A57D-4B30-A8FF-BFB510D0D725}" type="datetimeFigureOut">
              <a:rPr lang="en-US" smtClean="0"/>
              <a:t>11/1/2014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CC7B6-8538-4769-91AD-519A90414D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920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AD203-A57D-4B30-A8FF-BFB510D0D725}" type="datetimeFigureOut">
              <a:rPr lang="en-US" smtClean="0"/>
              <a:t>11/1/2014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37DCC7B6-8538-4769-91AD-519A90414D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574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AD203-A57D-4B30-A8FF-BFB510D0D725}" type="datetimeFigureOut">
              <a:rPr lang="en-US" smtClean="0"/>
              <a:t>11/1/2014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CC7B6-8538-4769-91AD-519A90414D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701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AD203-A57D-4B30-A8FF-BFB510D0D725}" type="datetimeFigureOut">
              <a:rPr lang="en-US" smtClean="0"/>
              <a:t>11/1/2014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CC7B6-8538-4769-91AD-519A90414D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33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AD203-A57D-4B30-A8FF-BFB510D0D725}" type="datetimeFigureOut">
              <a:rPr lang="en-US" smtClean="0"/>
              <a:t>11/1/2014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CC7B6-8538-4769-91AD-519A90414D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679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AD203-A57D-4B30-A8FF-BFB510D0D725}" type="datetimeFigureOut">
              <a:rPr lang="en-US" smtClean="0"/>
              <a:t>11/1/2014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CC7B6-8538-4769-91AD-519A90414D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9913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AD203-A57D-4B30-A8FF-BFB510D0D725}" type="datetimeFigureOut">
              <a:rPr lang="en-US" smtClean="0"/>
              <a:t>11/1/2014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CC7B6-8538-4769-91AD-519A90414D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001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AD203-A57D-4B30-A8FF-BFB510D0D725}" type="datetimeFigureOut">
              <a:rPr lang="en-US" smtClean="0"/>
              <a:t>11/1/2014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CC7B6-8538-4769-91AD-519A90414D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284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AD203-A57D-4B30-A8FF-BFB510D0D725}" type="datetimeFigureOut">
              <a:rPr lang="en-US" smtClean="0"/>
              <a:t>11/1/2014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CC7B6-8538-4769-91AD-519A90414D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49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EBAD203-A57D-4B30-A8FF-BFB510D0D725}" type="datetimeFigureOut">
              <a:rPr lang="en-US" smtClean="0"/>
              <a:t>11/1/2014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7DCC7B6-8538-4769-91AD-519A90414D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663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  <p:sldLayoutId id="2147483845" r:id="rId12"/>
    <p:sldLayoutId id="2147483846" r:id="rId13"/>
    <p:sldLayoutId id="2147483847" r:id="rId14"/>
    <p:sldLayoutId id="2147483848" r:id="rId15"/>
    <p:sldLayoutId id="2147483849" r:id="rId16"/>
    <p:sldLayoutId id="2147483850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PowerPoint_Slide1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0" y="1481669"/>
            <a:ext cx="8574622" cy="189653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 smtClean="0"/>
              <a:t>Developing Research Proposal </a:t>
            </a:r>
            <a:r>
              <a:rPr lang="en-US" dirty="0" smtClean="0"/>
              <a:t>Systematic Review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21888" y="3640667"/>
            <a:ext cx="6987645" cy="1388534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Mohammed TA, Omar Ph.D.  PT</a:t>
            </a:r>
          </a:p>
          <a:p>
            <a:r>
              <a:rPr lang="en-US" sz="3600" dirty="0" smtClean="0"/>
              <a:t>Rehabilitation Health Science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405596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2764" y="129208"/>
            <a:ext cx="10018713" cy="877957"/>
          </a:xfrm>
        </p:spPr>
        <p:txBody>
          <a:bodyPr/>
          <a:lstStyle/>
          <a:p>
            <a:r>
              <a:rPr lang="en-US" dirty="0" smtClean="0"/>
              <a:t>Design Research Strategy/Plan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596989" y="1007165"/>
            <a:ext cx="1015768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3200" dirty="0"/>
              <a:t>Your development plan should include: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3200" dirty="0"/>
              <a:t>Your clinical question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3200" dirty="0"/>
              <a:t>Criteria for the literature search</a:t>
            </a:r>
          </a:p>
          <a:p>
            <a:pPr marL="857250" lvl="1" indent="-457200">
              <a:defRPr/>
            </a:pPr>
            <a:r>
              <a:rPr lang="en-US" sz="2400" dirty="0" smtClean="0"/>
              <a:t>                  Key </a:t>
            </a:r>
            <a:r>
              <a:rPr lang="en-US" sz="2400" dirty="0"/>
              <a:t>words</a:t>
            </a:r>
          </a:p>
          <a:p>
            <a:pPr marL="857250" lvl="1" indent="-457200">
              <a:defRPr/>
            </a:pPr>
            <a:r>
              <a:rPr lang="en-US" sz="2400" dirty="0" smtClean="0"/>
              <a:t>                  Databases </a:t>
            </a:r>
            <a:endParaRPr lang="en-US" sz="2400" dirty="0"/>
          </a:p>
          <a:p>
            <a:pPr marL="857250" lvl="1" indent="-457200">
              <a:defRPr/>
            </a:pPr>
            <a:r>
              <a:rPr lang="en-US" sz="2400" dirty="0" smtClean="0"/>
              <a:t>                   Dates </a:t>
            </a:r>
            <a:r>
              <a:rPr lang="en-US" sz="2400" dirty="0"/>
              <a:t>to include (how far back do you go?)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3200" dirty="0"/>
              <a:t>Inclusion and exclusion </a:t>
            </a:r>
            <a:r>
              <a:rPr lang="en-US" sz="3200" dirty="0" smtClean="0"/>
              <a:t>criteria</a:t>
            </a:r>
          </a:p>
          <a:p>
            <a:pPr>
              <a:defRPr/>
            </a:pPr>
            <a:r>
              <a:rPr lang="en-US" sz="3200" dirty="0" smtClean="0"/>
              <a:t>           </a:t>
            </a:r>
            <a:r>
              <a:rPr lang="en-US" sz="2400" dirty="0" smtClean="0"/>
              <a:t>Types  of studies design</a:t>
            </a:r>
          </a:p>
          <a:p>
            <a:pPr>
              <a:defRPr/>
            </a:pPr>
            <a:r>
              <a:rPr lang="en-US" sz="2400" dirty="0" smtClean="0"/>
              <a:t>               Types of participants</a:t>
            </a:r>
          </a:p>
          <a:p>
            <a:pPr>
              <a:defRPr/>
            </a:pPr>
            <a:r>
              <a:rPr lang="en-US" sz="2400" dirty="0" smtClean="0"/>
              <a:t>               Types of  intervention</a:t>
            </a:r>
          </a:p>
          <a:p>
            <a:pPr>
              <a:defRPr/>
            </a:pPr>
            <a:r>
              <a:rPr lang="en-US" sz="2400" dirty="0" smtClean="0"/>
              <a:t>              Type of outcome measurements</a:t>
            </a:r>
            <a:endParaRPr lang="en-US" sz="3200" dirty="0"/>
          </a:p>
          <a:p>
            <a:pPr>
              <a:defRPr/>
            </a:pPr>
            <a:r>
              <a:rPr lang="en-US" sz="3200" dirty="0" smtClean="0"/>
              <a:t>4. A </a:t>
            </a:r>
            <a:r>
              <a:rPr lang="en-US" sz="3200" dirty="0"/>
              <a:t>timeline for your project</a:t>
            </a:r>
          </a:p>
        </p:txBody>
      </p:sp>
    </p:spTree>
    <p:extLst>
      <p:ext uri="{BB962C8B-B14F-4D97-AF65-F5344CB8AC3E}">
        <p14:creationId xmlns:p14="http://schemas.microsoft.com/office/powerpoint/2010/main" val="33193805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745435"/>
          </a:xfrm>
        </p:spPr>
        <p:txBody>
          <a:bodyPr>
            <a:normAutofit/>
          </a:bodyPr>
          <a:lstStyle/>
          <a:p>
            <a:r>
              <a:rPr lang="en-US" altLang="en-US" dirty="0" smtClean="0"/>
              <a:t>Key Words</a:t>
            </a:r>
          </a:p>
        </p:txBody>
      </p:sp>
      <p:sp>
        <p:nvSpPr>
          <p:cNvPr id="50179" name="Content Placeholder 2"/>
          <p:cNvSpPr>
            <a:spLocks noGrp="1"/>
          </p:cNvSpPr>
          <p:nvPr>
            <p:ph idx="1"/>
          </p:nvPr>
        </p:nvSpPr>
        <p:spPr>
          <a:xfrm>
            <a:off x="1484310" y="1669775"/>
            <a:ext cx="10018713" cy="4121426"/>
          </a:xfrm>
        </p:spPr>
        <p:txBody>
          <a:bodyPr>
            <a:normAutofit fontScale="92500"/>
          </a:bodyPr>
          <a:lstStyle/>
          <a:p>
            <a:r>
              <a:rPr lang="en-US" altLang="en-US" sz="2800" b="1" dirty="0"/>
              <a:t>Key Text words for the condition, e.g., </a:t>
            </a:r>
            <a:endParaRPr lang="en-US" altLang="en-US" sz="2800" dirty="0"/>
          </a:p>
          <a:p>
            <a:pPr lvl="1"/>
            <a:r>
              <a:rPr lang="en-US" altLang="en-US" sz="2400" dirty="0" smtClean="0"/>
              <a:t> </a:t>
            </a:r>
            <a:r>
              <a:rPr lang="en-US" sz="2400" dirty="0" smtClean="0"/>
              <a:t>‘Foot </a:t>
            </a:r>
            <a:r>
              <a:rPr lang="en-US" sz="2400" dirty="0"/>
              <a:t>ulcer' , 'diabetic foot ulcer' , 'diabetic wound', 'diabetic complications'</a:t>
            </a:r>
            <a:endParaRPr lang="en-US" altLang="en-US" sz="2400" dirty="0"/>
          </a:p>
          <a:p>
            <a:r>
              <a:rPr lang="en-US" altLang="en-US" sz="2800" b="1" dirty="0"/>
              <a:t>Key Text words for the intervention, e.g., </a:t>
            </a:r>
          </a:p>
          <a:p>
            <a:pPr lvl="1"/>
            <a:r>
              <a:rPr lang="en-US" altLang="en-US" sz="2400" dirty="0" smtClean="0"/>
              <a:t>Low level Laser Therapy</a:t>
            </a:r>
            <a:endParaRPr lang="en-US" altLang="en-US" sz="2400" dirty="0"/>
          </a:p>
          <a:p>
            <a:pPr lvl="1"/>
            <a:r>
              <a:rPr lang="en-US" altLang="en-US" sz="2400" dirty="0" smtClean="0"/>
              <a:t>Low Power Laser </a:t>
            </a:r>
            <a:endParaRPr lang="en-US" altLang="en-US" sz="2400" dirty="0"/>
          </a:p>
          <a:p>
            <a:pPr lvl="1"/>
            <a:r>
              <a:rPr lang="en-US" altLang="en-US" sz="2400" dirty="0" smtClean="0"/>
              <a:t>Low Energy Laser </a:t>
            </a:r>
          </a:p>
          <a:p>
            <a:pPr lvl="1"/>
            <a:r>
              <a:rPr lang="en-US" altLang="en-US" sz="2400" dirty="0" smtClean="0"/>
              <a:t>Laser Bio-stimulation </a:t>
            </a:r>
            <a:r>
              <a:rPr lang="en-US" altLang="en-US" sz="1600" dirty="0"/>
              <a:t>	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altLang="en-US" sz="2000" dirty="0"/>
              <a:t> </a:t>
            </a:r>
          </a:p>
          <a:p>
            <a:endParaRPr lang="en-US" altLang="en-US" dirty="0" smtClean="0"/>
          </a:p>
        </p:txBody>
      </p:sp>
      <p:sp>
        <p:nvSpPr>
          <p:cNvPr id="2" name="Rectangle 1"/>
          <p:cNvSpPr/>
          <p:nvPr/>
        </p:nvSpPr>
        <p:spPr>
          <a:xfrm>
            <a:off x="987867" y="5329536"/>
            <a:ext cx="93355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0" lvl="1" indent="-457200">
              <a:defRPr/>
            </a:pPr>
            <a:r>
              <a:rPr lang="en-US" sz="2400" b="1" dirty="0"/>
              <a:t>Dates to include (how far back do you go</a:t>
            </a:r>
            <a:r>
              <a:rPr lang="en-US" sz="2400" b="1" dirty="0" smtClean="0"/>
              <a:t>?)</a:t>
            </a:r>
          </a:p>
          <a:p>
            <a:pPr marL="1771650" lvl="3" indent="-457200">
              <a:buFont typeface="Wingdings" panose="05000000000000000000" pitchFamily="2" charset="2"/>
              <a:buChar char="Ø"/>
              <a:defRPr/>
            </a:pPr>
            <a:r>
              <a:rPr lang="en-US" sz="2400" dirty="0"/>
              <a:t> </a:t>
            </a:r>
            <a:r>
              <a:rPr lang="en-US" sz="2400" dirty="0" smtClean="0"/>
              <a:t>                    Time of the fist review (if possible)</a:t>
            </a:r>
          </a:p>
          <a:p>
            <a:pPr marL="1771650" lvl="3" indent="-457200">
              <a:buFont typeface="Wingdings" panose="05000000000000000000" pitchFamily="2" charset="2"/>
              <a:buChar char="Ø"/>
              <a:defRPr/>
            </a:pPr>
            <a:r>
              <a:rPr lang="en-US" sz="2400" dirty="0"/>
              <a:t> </a:t>
            </a:r>
            <a:r>
              <a:rPr lang="en-US" sz="2400" dirty="0" smtClean="0"/>
              <a:t>                    No systematic review before ( back for 10 years)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55678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06" name="Rectangle 2"/>
          <p:cNvSpPr>
            <a:spLocks noGrp="1" noChangeArrowheads="1"/>
          </p:cNvSpPr>
          <p:nvPr>
            <p:ph type="title"/>
          </p:nvPr>
        </p:nvSpPr>
        <p:spPr>
          <a:xfrm>
            <a:off x="2362200" y="424070"/>
            <a:ext cx="8305800" cy="718930"/>
          </a:xfrm>
        </p:spPr>
        <p:txBody>
          <a:bodyPr>
            <a:normAutofit/>
          </a:bodyPr>
          <a:lstStyle/>
          <a:p>
            <a:r>
              <a:rPr lang="en-US" altLang="en-US"/>
              <a:t>Data sources for a systematic review</a:t>
            </a:r>
          </a:p>
        </p:txBody>
      </p:sp>
      <p:sp>
        <p:nvSpPr>
          <p:cNvPr id="328707" name="Rectangle 3"/>
          <p:cNvSpPr>
            <a:spLocks noGrp="1" noChangeArrowheads="1"/>
          </p:cNvSpPr>
          <p:nvPr>
            <p:ph idx="1"/>
          </p:nvPr>
        </p:nvSpPr>
        <p:spPr>
          <a:xfrm>
            <a:off x="1659835" y="1626705"/>
            <a:ext cx="9710530" cy="4114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b="1" dirty="0"/>
              <a:t>Electronic databases</a:t>
            </a:r>
            <a:endParaRPr lang="en-US" altLang="en-US" dirty="0"/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MEDLINE and EMBASE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Specialized or local databases (CINAHL, CENTRAL, AMED,…)</a:t>
            </a: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b="1" dirty="0"/>
              <a:t>Hand searching</a:t>
            </a: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b="1" dirty="0"/>
              <a:t>“Grey literature”</a:t>
            </a:r>
            <a:r>
              <a:rPr lang="en-US" altLang="en-US" dirty="0"/>
              <a:t> ( thesis, Internal reports, pharmaceutical industry files)</a:t>
            </a:r>
          </a:p>
          <a:p>
            <a:pPr>
              <a:lnSpc>
                <a:spcPct val="90000"/>
              </a:lnSpc>
            </a:pPr>
            <a:r>
              <a:rPr lang="en-US" altLang="en-US" b="1" dirty="0"/>
              <a:t>Checking reference lists</a:t>
            </a: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b="1" dirty="0"/>
              <a:t>Unpublished sources</a:t>
            </a:r>
            <a:r>
              <a:rPr lang="en-US" altLang="en-US" dirty="0"/>
              <a:t> known to experts in the specialty (seek by personal communication)</a:t>
            </a:r>
          </a:p>
          <a:p>
            <a:pPr>
              <a:lnSpc>
                <a:spcPct val="90000"/>
              </a:lnSpc>
            </a:pPr>
            <a:r>
              <a:rPr lang="en-US" altLang="en-US" b="1" dirty="0"/>
              <a:t>Raw data</a:t>
            </a:r>
            <a:r>
              <a:rPr lang="en-US" altLang="en-US" dirty="0"/>
              <a:t> from published trials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1FF5-988E-47A6-B47B-223E31E50827}" type="slidenum">
              <a:rPr lang="en-US" altLang="en-US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6084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8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8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8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8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8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8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28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8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8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28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8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28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287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287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287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287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287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87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706" grpId="0" autoUpdateAnimBg="0"/>
      <p:bldP spid="328707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586409"/>
          </a:xfrm>
        </p:spPr>
        <p:txBody>
          <a:bodyPr>
            <a:normAutofit fontScale="90000"/>
          </a:bodyPr>
          <a:lstStyle/>
          <a:p>
            <a:r>
              <a:rPr lang="en-US" sz="6000" dirty="0" smtClean="0"/>
              <a:t>Criteria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673965828"/>
              </p:ext>
            </p:extLst>
          </p:nvPr>
        </p:nvGraphicFramePr>
        <p:xfrm>
          <a:off x="2032000" y="2014330"/>
          <a:ext cx="9471024" cy="41240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024556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354495"/>
            <a:ext cx="10018713" cy="877957"/>
          </a:xfrm>
        </p:spPr>
        <p:txBody>
          <a:bodyPr/>
          <a:lstStyle/>
          <a:p>
            <a:r>
              <a:rPr lang="en-US" dirty="0" smtClean="0"/>
              <a:t>Exercises: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577009"/>
            <a:ext cx="10018713" cy="421419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As group carful read the following paper and selected the following</a:t>
            </a:r>
          </a:p>
          <a:p>
            <a:r>
              <a:rPr lang="en-US" dirty="0" smtClean="0"/>
              <a:t>Research questions </a:t>
            </a:r>
          </a:p>
          <a:p>
            <a:r>
              <a:rPr lang="en-US" dirty="0" smtClean="0"/>
              <a:t>Keywords</a:t>
            </a:r>
          </a:p>
          <a:p>
            <a:r>
              <a:rPr lang="en-US" dirty="0" smtClean="0"/>
              <a:t>Date of search</a:t>
            </a:r>
          </a:p>
          <a:p>
            <a:r>
              <a:rPr lang="en-US" dirty="0" smtClean="0"/>
              <a:t>Language of search </a:t>
            </a:r>
          </a:p>
          <a:p>
            <a:r>
              <a:rPr lang="en-US" dirty="0" smtClean="0"/>
              <a:t>Types of data base</a:t>
            </a:r>
          </a:p>
          <a:p>
            <a:r>
              <a:rPr lang="en-US" dirty="0" smtClean="0"/>
              <a:t>Criteria of search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5796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652670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/>
              <a:t>Study Timeline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0038018"/>
              </p:ext>
            </p:extLst>
          </p:nvPr>
        </p:nvGraphicFramePr>
        <p:xfrm>
          <a:off x="1981200" y="1600201"/>
          <a:ext cx="8229600" cy="33369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769"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Project Tasks</a:t>
                      </a:r>
                      <a:endParaRPr lang="en-US" sz="18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Timeline</a:t>
                      </a:r>
                      <a:endParaRPr lang="en-US" sz="180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769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100"/>
                        </a:spcBef>
                        <a:spcAft>
                          <a:spcPts val="600"/>
                        </a:spcAft>
                        <a:buFont typeface="+mj-lt"/>
                        <a:buAutoNum type="arabicPeriod"/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Project Development Plan</a:t>
                      </a:r>
                      <a:endParaRPr lang="en-US" sz="180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60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769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100"/>
                        </a:spcBef>
                        <a:spcAft>
                          <a:spcPts val="600"/>
                        </a:spcAft>
                        <a:buFont typeface="+mj-lt"/>
                        <a:buAutoNum type="arabicPeriod" startAt="2"/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Perform Literature Search</a:t>
                      </a:r>
                      <a:endParaRPr lang="en-US" sz="18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600"/>
                        </a:spcAft>
                      </a:pPr>
                      <a:endParaRPr lang="en-US" sz="180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769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100"/>
                        </a:spcBef>
                        <a:spcAft>
                          <a:spcPts val="600"/>
                        </a:spcAft>
                        <a:buFont typeface="+mj-lt"/>
                        <a:buAutoNum type="arabicPeriod" startAt="3"/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Inclusion/exclusion of Articles</a:t>
                      </a:r>
                      <a:endParaRPr lang="en-US" sz="18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60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769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100"/>
                        </a:spcBef>
                        <a:spcAft>
                          <a:spcPts val="600"/>
                        </a:spcAft>
                        <a:buFont typeface="+mj-lt"/>
                        <a:buAutoNum type="arabicPeriod" startAt="4"/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Table of Evidence/Data Extraction</a:t>
                      </a:r>
                      <a:endParaRPr lang="en-US" sz="18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60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769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100"/>
                        </a:spcBef>
                        <a:spcAft>
                          <a:spcPts val="600"/>
                        </a:spcAft>
                        <a:buFont typeface="+mj-lt"/>
                        <a:buAutoNum type="arabicPeriod" startAt="5"/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Table of Evidence Review</a:t>
                      </a:r>
                      <a:endParaRPr lang="en-US" sz="18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60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769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100"/>
                        </a:spcBef>
                        <a:spcAft>
                          <a:spcPts val="600"/>
                        </a:spcAft>
                        <a:buFont typeface="+mj-lt"/>
                        <a:buAutoNum type="arabicPeriod" startAt="6"/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First Draft of Review</a:t>
                      </a:r>
                      <a:endParaRPr lang="en-US" sz="18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60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769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100"/>
                        </a:spcBef>
                        <a:spcAft>
                          <a:spcPts val="600"/>
                        </a:spcAft>
                        <a:buFont typeface="+mj-lt"/>
                        <a:buAutoNum type="arabicPeriod" startAt="7"/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Committee Review</a:t>
                      </a:r>
                      <a:endParaRPr lang="en-US" sz="18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60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769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100"/>
                        </a:spcBef>
                        <a:spcAft>
                          <a:spcPts val="600"/>
                        </a:spcAft>
                        <a:buFont typeface="+mj-lt"/>
                        <a:buAutoNum type="arabicPeriod" startAt="8"/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External Review</a:t>
                      </a:r>
                      <a:endParaRPr lang="en-US" sz="18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60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820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>
          <a:xfrm>
            <a:off x="3276600" y="274638"/>
            <a:ext cx="6934200" cy="1143000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/>
              <a:t>Synthesis and Critical Appraisal  </a:t>
            </a:r>
            <a:r>
              <a:rPr lang="en-US" altLang="en-US" dirty="0" smtClean="0"/>
              <a:t>	</a:t>
            </a:r>
          </a:p>
        </p:txBody>
      </p:sp>
      <p:sp>
        <p:nvSpPr>
          <p:cNvPr id="60419" name="Content Placeholder 2"/>
          <p:cNvSpPr>
            <a:spLocks noGrp="1"/>
          </p:cNvSpPr>
          <p:nvPr>
            <p:ph idx="1"/>
          </p:nvPr>
        </p:nvSpPr>
        <p:spPr>
          <a:xfrm>
            <a:off x="1550504" y="1600202"/>
            <a:ext cx="8660296" cy="2295938"/>
          </a:xfrm>
        </p:spPr>
        <p:txBody>
          <a:bodyPr/>
          <a:lstStyle/>
          <a:p>
            <a:r>
              <a:rPr lang="en-US" altLang="en-US" dirty="0" smtClean="0"/>
              <a:t>Data Extraction </a:t>
            </a:r>
            <a:r>
              <a:rPr lang="en-US" altLang="en-US" dirty="0" smtClean="0"/>
              <a:t> (draw diagram )</a:t>
            </a:r>
            <a:endParaRPr lang="en-US" altLang="en-US" dirty="0" smtClean="0"/>
          </a:p>
          <a:p>
            <a:r>
              <a:rPr lang="en-US" altLang="en-US" dirty="0" smtClean="0"/>
              <a:t>Create Tables of </a:t>
            </a:r>
            <a:r>
              <a:rPr lang="en-US" altLang="en-US" dirty="0" smtClean="0"/>
              <a:t>Evidence</a:t>
            </a:r>
          </a:p>
          <a:p>
            <a:r>
              <a:rPr lang="en-US" altLang="en-US" dirty="0" smtClean="0"/>
              <a:t>Methodological Quality 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99078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77948" y="152400"/>
            <a:ext cx="5715000" cy="6553200"/>
          </a:xfrm>
          <a:noFill/>
        </p:spPr>
      </p:pic>
      <p:sp>
        <p:nvSpPr>
          <p:cNvPr id="62467" name="TextBox 2"/>
          <p:cNvSpPr txBox="1">
            <a:spLocks noChangeArrowheads="1"/>
          </p:cNvSpPr>
          <p:nvPr/>
        </p:nvSpPr>
        <p:spPr bwMode="auto">
          <a:xfrm>
            <a:off x="1656522" y="2710070"/>
            <a:ext cx="3048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 smtClean="0">
                <a:latin typeface="Arial" panose="020B0604020202020204" pitchFamily="34" charset="0"/>
              </a:rPr>
              <a:t>Data extraction flow chart </a:t>
            </a:r>
            <a:endParaRPr lang="en-US" altLang="en-US" sz="18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807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599661"/>
          </a:xfrm>
        </p:spPr>
        <p:txBody>
          <a:bodyPr>
            <a:normAutofit fontScale="90000"/>
          </a:bodyPr>
          <a:lstStyle/>
          <a:p>
            <a:r>
              <a:rPr lang="en-US" altLang="en-US" dirty="0"/>
              <a:t>Create Tables of </a:t>
            </a:r>
            <a:r>
              <a:rPr lang="en-US" altLang="en-US" dirty="0" smtClean="0"/>
              <a:t>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3579" y="3409120"/>
            <a:ext cx="10707690" cy="71230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en-US" sz="3200" dirty="0"/>
              <a:t>Most common approaches to classification and grading of the </a:t>
            </a:r>
            <a:r>
              <a:rPr lang="en-US" altLang="en-US" sz="3200" dirty="0" smtClean="0"/>
              <a:t>evidence</a:t>
            </a:r>
          </a:p>
          <a:p>
            <a:r>
              <a:rPr lang="en-US" sz="3200" b="1" dirty="0" err="1"/>
              <a:t>Sackett</a:t>
            </a:r>
            <a:r>
              <a:rPr lang="en-US" sz="3200" b="1" dirty="0"/>
              <a:t> 's 5 levels of </a:t>
            </a:r>
            <a:r>
              <a:rPr lang="en-US" sz="3200" b="1" dirty="0"/>
              <a:t>evidence</a:t>
            </a:r>
          </a:p>
          <a:p>
            <a:r>
              <a:rPr lang="en-US" sz="3200" b="1" dirty="0"/>
              <a:t>Oxford Centre for Evidence-Based Medicine levels of evidence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259120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1259" y="305972"/>
            <a:ext cx="10018713" cy="732183"/>
          </a:xfrm>
        </p:spPr>
        <p:txBody>
          <a:bodyPr>
            <a:normAutofit/>
          </a:bodyPr>
          <a:lstStyle/>
          <a:p>
            <a:r>
              <a:rPr lang="en-US" altLang="en-US" dirty="0"/>
              <a:t>Methodological </a:t>
            </a:r>
            <a:r>
              <a:rPr lang="en-US" altLang="en-US" dirty="0" smtClean="0"/>
              <a:t>Quality: Jadad Scale  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549770"/>
              </p:ext>
            </p:extLst>
          </p:nvPr>
        </p:nvGraphicFramePr>
        <p:xfrm>
          <a:off x="1681259" y="1038155"/>
          <a:ext cx="10205940" cy="5577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39907"/>
                <a:gridCol w="1105176"/>
                <a:gridCol w="860857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JADAD SCAL Criteria 	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Score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1a. Was the study described as randomized?	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1b. </a:t>
                      </a:r>
                      <a:r>
                        <a:rPr lang="en-US" sz="24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Was the method of randomization described and </a:t>
                      </a:r>
                    </a:p>
                    <a:p>
                      <a:r>
                        <a:rPr lang="en-US" sz="24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appropriate to conceal allocation?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1c. </a:t>
                      </a:r>
                      <a:r>
                        <a:rPr lang="en-US" sz="24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If described and inappropriate, describe: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2a. </a:t>
                      </a:r>
                      <a:r>
                        <a:rPr lang="en-US" sz="24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Was the study described as double blinded?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2b. </a:t>
                      </a:r>
                      <a:r>
                        <a:rPr lang="en-US" sz="24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Was the method of double-blinding described and</a:t>
                      </a:r>
                    </a:p>
                    <a:p>
                      <a:r>
                        <a:rPr lang="en-US" sz="24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appropriate to maintain a double-blinding?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=1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2c. </a:t>
                      </a:r>
                      <a:r>
                        <a:rPr lang="en-US" sz="24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Was the method of blinding inappropriate?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3. </a:t>
                      </a:r>
                      <a:r>
                        <a:rPr lang="en-US" sz="24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Was there a description of withdrawals and drop outs?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Total  (0-5)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1751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6223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/>
              <a:t>What is a systematic Review 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3200" dirty="0"/>
              <a:t>A systematic review is defined as “a review of the evidence on a </a:t>
            </a:r>
            <a:r>
              <a:rPr lang="en-US" sz="3200" dirty="0">
                <a:solidFill>
                  <a:srgbClr val="FF0000"/>
                </a:solidFill>
              </a:rPr>
              <a:t>clearly</a:t>
            </a:r>
            <a:r>
              <a:rPr lang="en-US" sz="3200" dirty="0"/>
              <a:t> formulated question that uses </a:t>
            </a:r>
            <a:r>
              <a:rPr lang="en-US" sz="3200" dirty="0">
                <a:solidFill>
                  <a:srgbClr val="FF0000"/>
                </a:solidFill>
              </a:rPr>
              <a:t>systematic and explicit </a:t>
            </a:r>
            <a:r>
              <a:rPr lang="en-US" sz="3200" dirty="0"/>
              <a:t>methods </a:t>
            </a:r>
            <a:r>
              <a:rPr lang="en-US" sz="3200" dirty="0">
                <a:solidFill>
                  <a:srgbClr val="FF0000"/>
                </a:solidFill>
              </a:rPr>
              <a:t>to identify, select and critically appraise relevant primary research, and to extract and </a:t>
            </a:r>
            <a:r>
              <a:rPr lang="en-US" sz="3200" dirty="0" smtClean="0">
                <a:solidFill>
                  <a:srgbClr val="FF0000"/>
                </a:solidFill>
              </a:rPr>
              <a:t>synthesis, analyze</a:t>
            </a:r>
            <a:r>
              <a:rPr lang="en-US" sz="3200" dirty="0" smtClean="0"/>
              <a:t> </a:t>
            </a:r>
            <a:r>
              <a:rPr lang="en-US" sz="3200" dirty="0"/>
              <a:t>data from the studies that are included in the review.”</a:t>
            </a:r>
            <a:endParaRPr lang="ar-EG" sz="3200" dirty="0"/>
          </a:p>
        </p:txBody>
      </p:sp>
    </p:spTree>
    <p:extLst>
      <p:ext uri="{BB962C8B-B14F-4D97-AF65-F5344CB8AC3E}">
        <p14:creationId xmlns:p14="http://schemas.microsoft.com/office/powerpoint/2010/main" val="55826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1259" y="305972"/>
            <a:ext cx="10018713" cy="732183"/>
          </a:xfrm>
        </p:spPr>
        <p:txBody>
          <a:bodyPr>
            <a:normAutofit/>
          </a:bodyPr>
          <a:lstStyle/>
          <a:p>
            <a:r>
              <a:rPr lang="en-US" altLang="en-US" dirty="0"/>
              <a:t>Methodological </a:t>
            </a:r>
            <a:r>
              <a:rPr lang="en-US" altLang="en-US" dirty="0" smtClean="0"/>
              <a:t>Quality: </a:t>
            </a:r>
            <a:r>
              <a:rPr lang="en-US" altLang="en-US" dirty="0"/>
              <a:t> </a:t>
            </a:r>
            <a:r>
              <a:rPr lang="en-US" altLang="en-US" dirty="0" err="1" smtClean="0"/>
              <a:t>PEDroScale</a:t>
            </a:r>
            <a:r>
              <a:rPr lang="en-US" altLang="en-US" dirty="0" smtClean="0"/>
              <a:t> 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50" y="1038155"/>
            <a:ext cx="10572750" cy="5438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8104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1259" y="305972"/>
            <a:ext cx="10018713" cy="732183"/>
          </a:xfrm>
        </p:spPr>
        <p:txBody>
          <a:bodyPr>
            <a:normAutofit/>
          </a:bodyPr>
          <a:lstStyle/>
          <a:p>
            <a:r>
              <a:rPr lang="en-US" altLang="en-US" dirty="0"/>
              <a:t>Methodological </a:t>
            </a:r>
            <a:r>
              <a:rPr lang="en-US" altLang="en-US" dirty="0" smtClean="0"/>
              <a:t>Quality: </a:t>
            </a:r>
            <a:r>
              <a:rPr lang="en-US" altLang="en-US" dirty="0"/>
              <a:t>  </a:t>
            </a:r>
            <a:r>
              <a:rPr lang="en-US" altLang="en-US" dirty="0" smtClean="0"/>
              <a:t>Van </a:t>
            </a:r>
            <a:r>
              <a:rPr lang="en-US" altLang="en-US" dirty="0" err="1" smtClean="0"/>
              <a:t>Tulder</a:t>
            </a:r>
            <a:r>
              <a:rPr lang="en-US" altLang="en-US" dirty="0" smtClean="0"/>
              <a:t>  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674" y="995976"/>
            <a:ext cx="11260999" cy="586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4807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le 1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229600" cy="1143000"/>
          </a:xfrm>
        </p:spPr>
        <p:txBody>
          <a:bodyPr/>
          <a:lstStyle/>
          <a:p>
            <a:r>
              <a:rPr lang="en-US" altLang="en-US" sz="3600"/>
              <a:t>Systematic Review to User Product</a:t>
            </a:r>
          </a:p>
        </p:txBody>
      </p:sp>
      <p:sp>
        <p:nvSpPr>
          <p:cNvPr id="74755" name="Content Placeholder 2"/>
          <p:cNvSpPr>
            <a:spLocks noGrp="1"/>
          </p:cNvSpPr>
          <p:nvPr>
            <p:ph idx="1"/>
          </p:nvPr>
        </p:nvSpPr>
        <p:spPr>
          <a:xfrm>
            <a:off x="1390650" y="2666999"/>
            <a:ext cx="10668000" cy="3124201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en-US" sz="3600" dirty="0"/>
              <a:t>Using the synthesis of evidence resulting from you </a:t>
            </a:r>
            <a:r>
              <a:rPr lang="en-US" altLang="en-US" sz="3600" dirty="0" smtClean="0"/>
              <a:t>review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altLang="en-US" sz="3600" dirty="0" smtClean="0"/>
              <a:t>What </a:t>
            </a:r>
            <a:r>
              <a:rPr lang="en-US" altLang="en-US" sz="3600" dirty="0"/>
              <a:t>would you take as a next step for each of the following audiences</a:t>
            </a:r>
          </a:p>
          <a:p>
            <a:pPr lvl="2"/>
            <a:r>
              <a:rPr lang="en-US" altLang="en-US" sz="2800" dirty="0" smtClean="0"/>
              <a:t>CLINICIANS</a:t>
            </a:r>
          </a:p>
          <a:p>
            <a:pPr lvl="2"/>
            <a:r>
              <a:rPr lang="en-US" altLang="en-US" sz="2800" dirty="0" smtClean="0"/>
              <a:t>RESEARCHERS</a:t>
            </a:r>
          </a:p>
          <a:p>
            <a:pPr lvl="2"/>
            <a:r>
              <a:rPr lang="en-US" altLang="en-US" sz="2800" dirty="0" smtClean="0"/>
              <a:t>CONSUMERS</a:t>
            </a:r>
          </a:p>
        </p:txBody>
      </p:sp>
    </p:spTree>
    <p:extLst>
      <p:ext uri="{BB962C8B-B14F-4D97-AF65-F5344CB8AC3E}">
        <p14:creationId xmlns:p14="http://schemas.microsoft.com/office/powerpoint/2010/main" val="106229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 smtClean="0"/>
              <a:t>Why ? The </a:t>
            </a:r>
            <a:r>
              <a:rPr lang="en-US" altLang="en-US" sz="3600" b="1" dirty="0"/>
              <a:t>problems are that …</a:t>
            </a:r>
          </a:p>
        </p:txBody>
      </p:sp>
      <p:sp>
        <p:nvSpPr>
          <p:cNvPr id="4515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Too much information, too little time </a:t>
            </a:r>
          </a:p>
          <a:p>
            <a:r>
              <a:rPr lang="en-US" altLang="en-US" dirty="0"/>
              <a:t>Many </a:t>
            </a:r>
            <a:r>
              <a:rPr lang="en-US" altLang="en-US" dirty="0">
                <a:solidFill>
                  <a:srgbClr val="FF0000"/>
                </a:solidFill>
              </a:rPr>
              <a:t>too poorly done </a:t>
            </a:r>
            <a:r>
              <a:rPr lang="en-US" altLang="en-US" dirty="0"/>
              <a:t>or </a:t>
            </a:r>
            <a:r>
              <a:rPr lang="en-US" altLang="en-US" dirty="0">
                <a:solidFill>
                  <a:srgbClr val="FF0000"/>
                </a:solidFill>
              </a:rPr>
              <a:t>insufficiently relevant</a:t>
            </a:r>
            <a:r>
              <a:rPr lang="en-US" altLang="en-US" dirty="0"/>
              <a:t> to be clinically useful</a:t>
            </a:r>
          </a:p>
          <a:p>
            <a:r>
              <a:rPr lang="en-GB" altLang="en-US" dirty="0"/>
              <a:t>Many have </a:t>
            </a:r>
            <a:r>
              <a:rPr lang="en-GB" altLang="en-US" dirty="0">
                <a:solidFill>
                  <a:srgbClr val="FF6600"/>
                </a:solidFill>
              </a:rPr>
              <a:t>conflicting results</a:t>
            </a:r>
            <a:endParaRPr lang="en-US" altLang="en-US" dirty="0">
              <a:solidFill>
                <a:srgbClr val="FF6600"/>
              </a:solidFill>
            </a:endParaRPr>
          </a:p>
          <a:p>
            <a:r>
              <a:rPr lang="en-US" altLang="en-US" dirty="0"/>
              <a:t>On top of these, high quality information is often not easy to find</a:t>
            </a:r>
          </a:p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1EDD-4705-4369-A43C-FEABC0AE5D47}" type="slidenum">
              <a:rPr lang="en-US" altLang="en-US"/>
              <a:pPr/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10185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Why do systematic reviews?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dirty="0" smtClean="0"/>
              <a:t>Support Evidence Based Practice</a:t>
            </a:r>
          </a:p>
          <a:p>
            <a:r>
              <a:rPr lang="en-GB" altLang="en-US" dirty="0" smtClean="0"/>
              <a:t>Research</a:t>
            </a:r>
          </a:p>
          <a:p>
            <a:r>
              <a:rPr lang="en-GB" altLang="en-US" dirty="0" smtClean="0"/>
              <a:t>Inform clinical policy</a:t>
            </a:r>
          </a:p>
          <a:p>
            <a:r>
              <a:rPr lang="en-GB" altLang="en-US" dirty="0" smtClean="0"/>
              <a:t>Publication</a:t>
            </a:r>
          </a:p>
          <a:p>
            <a:r>
              <a:rPr lang="en-GB" altLang="en-US" dirty="0" smtClean="0"/>
              <a:t>Personal professional development</a:t>
            </a:r>
          </a:p>
          <a:p>
            <a:pPr>
              <a:buFont typeface="Arial" panose="020B0604020202020204" pitchFamily="34" charset="0"/>
              <a:buNone/>
            </a:pP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39023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 noChangeArrowheads="1"/>
          </p:cNvSpPr>
          <p:nvPr>
            <p:ph type="title"/>
          </p:nvPr>
        </p:nvSpPr>
        <p:spPr bwMode="auto">
          <a:xfrm>
            <a:off x="795131" y="685801"/>
            <a:ext cx="11396870" cy="705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ar-SA" sz="4000" dirty="0"/>
              <a:t>Systematic reviews are the same as </a:t>
            </a:r>
            <a:r>
              <a:rPr lang="en-US" altLang="ar-SA" sz="4000" dirty="0" smtClean="0"/>
              <a:t>narrative reviews</a:t>
            </a:r>
            <a:endParaRPr lang="en-US" altLang="ar-S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1761394"/>
              </p:ext>
            </p:extLst>
          </p:nvPr>
        </p:nvGraphicFramePr>
        <p:xfrm>
          <a:off x="281354" y="1714500"/>
          <a:ext cx="11592594" cy="49645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Slide" r:id="rId3" imgW="4570603" imgH="3427427" progId="PowerPoint.Slide.12">
                  <p:embed/>
                </p:oleObj>
              </mc:Choice>
              <mc:Fallback>
                <p:oleObj name="Slide" r:id="rId3" imgW="4570603" imgH="3427427" progId="PowerPoint.Slide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1354" y="1714500"/>
                        <a:ext cx="11592594" cy="49645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5664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67917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Types of </a:t>
            </a:r>
            <a:r>
              <a:rPr lang="en-US" dirty="0"/>
              <a:t>S</a:t>
            </a:r>
            <a:r>
              <a:rPr lang="en-US" dirty="0" smtClean="0"/>
              <a:t>ystematic Review 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943995773"/>
              </p:ext>
            </p:extLst>
          </p:nvPr>
        </p:nvGraphicFramePr>
        <p:xfrm>
          <a:off x="1775791" y="1335159"/>
          <a:ext cx="9634329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8258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7826" y="44450"/>
            <a:ext cx="8786191" cy="647700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en-GB" dirty="0" smtClean="0">
                <a:cs typeface="Gill Sans MT"/>
              </a:rPr>
              <a:t>Stages of </a:t>
            </a:r>
            <a:r>
              <a:rPr lang="en-GB" dirty="0">
                <a:cs typeface="Gill Sans MT"/>
              </a:rPr>
              <a:t>S</a:t>
            </a:r>
            <a:r>
              <a:rPr lang="en-GB" dirty="0" smtClean="0">
                <a:cs typeface="Gill Sans MT"/>
              </a:rPr>
              <a:t>ystematic Review </a:t>
            </a:r>
            <a:endParaRPr lang="en-GB" dirty="0">
              <a:cs typeface="Gill Sans MT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2676939" y="5805488"/>
            <a:ext cx="7306849" cy="836612"/>
          </a:xfrm>
        </p:spPr>
        <p:txBody>
          <a:bodyPr rtlCol="0">
            <a:norm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buNone/>
              <a:defRPr/>
            </a:pPr>
            <a:r>
              <a:rPr lang="en-GB" sz="3200" dirty="0">
                <a:ea typeface="Tahoma" pitchFamily="34" charset="0"/>
                <a:cs typeface="Gill Sans MT"/>
              </a:rPr>
              <a:t>Formulate</a:t>
            </a:r>
            <a:r>
              <a:rPr lang="en-GB" sz="2800" dirty="0">
                <a:ea typeface="Tahoma" pitchFamily="34" charset="0"/>
                <a:cs typeface="Gill Sans MT"/>
              </a:rPr>
              <a:t> research / </a:t>
            </a:r>
            <a:r>
              <a:rPr lang="en-GB" sz="2800" dirty="0" smtClean="0">
                <a:ea typeface="Tahoma" pitchFamily="34" charset="0"/>
                <a:cs typeface="Gill Sans MT"/>
              </a:rPr>
              <a:t>policy </a:t>
            </a:r>
            <a:r>
              <a:rPr lang="en-GB" sz="2800" dirty="0">
                <a:ea typeface="Tahoma" pitchFamily="34" charset="0"/>
                <a:cs typeface="Gill Sans MT"/>
              </a:rPr>
              <a:t>conclusions</a:t>
            </a:r>
          </a:p>
        </p:txBody>
      </p:sp>
      <p:sp>
        <p:nvSpPr>
          <p:cNvPr id="23556" name="Text Box 8"/>
          <p:cNvSpPr txBox="1">
            <a:spLocks noChangeArrowheads="1"/>
          </p:cNvSpPr>
          <p:nvPr/>
        </p:nvSpPr>
        <p:spPr bwMode="auto">
          <a:xfrm>
            <a:off x="9046644" y="1098621"/>
            <a:ext cx="234459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sz="2000" dirty="0">
                <a:latin typeface="Gill Sans MT" panose="020B0502020104020203" pitchFamily="34" charset="0"/>
              </a:rPr>
              <a:t>Search bibliographic databases</a:t>
            </a:r>
          </a:p>
        </p:txBody>
      </p:sp>
      <p:sp>
        <p:nvSpPr>
          <p:cNvPr id="23557" name="Text Box 10"/>
          <p:cNvSpPr txBox="1">
            <a:spLocks noChangeArrowheads="1"/>
          </p:cNvSpPr>
          <p:nvPr/>
        </p:nvSpPr>
        <p:spPr bwMode="auto">
          <a:xfrm>
            <a:off x="8918713" y="2595422"/>
            <a:ext cx="263718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sz="2000" dirty="0">
                <a:latin typeface="Gill Sans MT" panose="020B0502020104020203" pitchFamily="34" charset="0"/>
              </a:rPr>
              <a:t>Identify possible papers from titles/abstracts</a:t>
            </a:r>
          </a:p>
        </p:txBody>
      </p:sp>
      <p:sp>
        <p:nvSpPr>
          <p:cNvPr id="23558" name="Text Box 16"/>
          <p:cNvSpPr txBox="1">
            <a:spLocks noChangeArrowheads="1"/>
          </p:cNvSpPr>
          <p:nvPr/>
        </p:nvSpPr>
        <p:spPr bwMode="auto">
          <a:xfrm>
            <a:off x="5971331" y="3033642"/>
            <a:ext cx="20653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sz="2000" dirty="0">
                <a:latin typeface="Gill Sans MT" panose="020B0502020104020203" pitchFamily="34" charset="0"/>
              </a:rPr>
              <a:t>Retrieve papers</a:t>
            </a:r>
          </a:p>
        </p:txBody>
      </p:sp>
      <p:sp>
        <p:nvSpPr>
          <p:cNvPr id="23559" name="Text Box 19"/>
          <p:cNvSpPr txBox="1">
            <a:spLocks noChangeArrowheads="1"/>
          </p:cNvSpPr>
          <p:nvPr/>
        </p:nvSpPr>
        <p:spPr bwMode="auto">
          <a:xfrm>
            <a:off x="2346326" y="4484688"/>
            <a:ext cx="185737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GB" altLang="en-US" sz="2000" dirty="0">
                <a:latin typeface="Gill Sans MT" panose="020B0502020104020203" pitchFamily="34" charset="0"/>
              </a:rPr>
              <a:t>Extract data</a:t>
            </a:r>
          </a:p>
        </p:txBody>
      </p:sp>
      <p:sp>
        <p:nvSpPr>
          <p:cNvPr id="23560" name="Text Box 27"/>
          <p:cNvSpPr txBox="1">
            <a:spLocks noChangeArrowheads="1"/>
          </p:cNvSpPr>
          <p:nvPr/>
        </p:nvSpPr>
        <p:spPr bwMode="auto">
          <a:xfrm>
            <a:off x="1696278" y="2710476"/>
            <a:ext cx="327080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dirty="0">
                <a:latin typeface="Gill Sans MT" panose="020B0502020104020203" pitchFamily="34" charset="0"/>
              </a:rPr>
              <a:t>Further selection of primary studies using inclusion criteria</a:t>
            </a:r>
          </a:p>
        </p:txBody>
      </p:sp>
      <p:sp>
        <p:nvSpPr>
          <p:cNvPr id="23561" name="Rectangle 29"/>
          <p:cNvSpPr>
            <a:spLocks noChangeArrowheads="1"/>
          </p:cNvSpPr>
          <p:nvPr/>
        </p:nvSpPr>
        <p:spPr bwMode="auto">
          <a:xfrm>
            <a:off x="9339263" y="4442547"/>
            <a:ext cx="12890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GB" altLang="en-US" sz="2000" dirty="0">
                <a:latin typeface="Gill Sans MT" panose="020B0502020104020203" pitchFamily="34" charset="0"/>
              </a:rPr>
              <a:t>Synthesis</a:t>
            </a:r>
            <a:endParaRPr lang="en-GB" altLang="en-US" dirty="0">
              <a:latin typeface="Gill Sans MT" panose="020B0502020104020203" pitchFamily="34" charset="0"/>
            </a:endParaRPr>
          </a:p>
        </p:txBody>
      </p:sp>
      <p:sp>
        <p:nvSpPr>
          <p:cNvPr id="2" name="Right Arrow Callout 1"/>
          <p:cNvSpPr/>
          <p:nvPr/>
        </p:nvSpPr>
        <p:spPr>
          <a:xfrm>
            <a:off x="1815549" y="1017587"/>
            <a:ext cx="2762802" cy="1184275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307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cs typeface="Gill Sans MT"/>
            </a:endParaRPr>
          </a:p>
        </p:txBody>
      </p:sp>
      <p:sp>
        <p:nvSpPr>
          <p:cNvPr id="14347" name="TextBox 2"/>
          <p:cNvSpPr txBox="1">
            <a:spLocks noChangeArrowheads="1"/>
          </p:cNvSpPr>
          <p:nvPr/>
        </p:nvSpPr>
        <p:spPr bwMode="auto">
          <a:xfrm>
            <a:off x="1876046" y="1294367"/>
            <a:ext cx="2114275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000" dirty="0">
                <a:latin typeface="Gill Sans MT" pitchFamily="34" charset="0"/>
                <a:ea typeface="Tahoma" pitchFamily="34" charset="0"/>
                <a:cs typeface="Gill Sans MT" pitchFamily="34" charset="0"/>
              </a:rPr>
              <a:t>Formulate research question </a:t>
            </a:r>
          </a:p>
        </p:txBody>
      </p:sp>
      <p:sp>
        <p:nvSpPr>
          <p:cNvPr id="20" name="Right Arrow Callout 19"/>
          <p:cNvSpPr/>
          <p:nvPr/>
        </p:nvSpPr>
        <p:spPr>
          <a:xfrm>
            <a:off x="5172076" y="1050926"/>
            <a:ext cx="3158607" cy="931863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307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cs typeface="Gill Sans MT"/>
            </a:endParaRPr>
          </a:p>
        </p:txBody>
      </p:sp>
      <p:sp>
        <p:nvSpPr>
          <p:cNvPr id="23565" name="TextBox 3"/>
          <p:cNvSpPr txBox="1">
            <a:spLocks noChangeArrowheads="1"/>
          </p:cNvSpPr>
          <p:nvPr/>
        </p:nvSpPr>
        <p:spPr bwMode="auto">
          <a:xfrm>
            <a:off x="5309984" y="1233696"/>
            <a:ext cx="229959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2000" dirty="0">
                <a:latin typeface="Gill Sans MT" panose="020B0502020104020203" pitchFamily="34" charset="0"/>
                <a:ea typeface="Tahoma" panose="020B0604030504040204" pitchFamily="34" charset="0"/>
                <a:cs typeface="Gill Sans MT" panose="020B0502020104020203" pitchFamily="34" charset="0"/>
              </a:rPr>
              <a:t>Design search </a:t>
            </a:r>
            <a:r>
              <a:rPr lang="en-GB" altLang="en-US" sz="2000" dirty="0" smtClean="0">
                <a:latin typeface="Gill Sans MT" panose="020B0502020104020203" pitchFamily="34" charset="0"/>
                <a:ea typeface="Tahoma" panose="020B0604030504040204" pitchFamily="34" charset="0"/>
                <a:cs typeface="Gill Sans MT" panose="020B0502020104020203" pitchFamily="34" charset="0"/>
              </a:rPr>
              <a:t>strategy/plan </a:t>
            </a:r>
            <a:endParaRPr lang="en-GB" altLang="en-US" sz="2000" dirty="0">
              <a:latin typeface="Gill Sans MT" panose="020B0502020104020203" pitchFamily="34" charset="0"/>
              <a:ea typeface="Tahoma" panose="020B0604030504040204" pitchFamily="34" charset="0"/>
              <a:cs typeface="Gill Sans MT" panose="020B0502020104020203" pitchFamily="34" charset="0"/>
            </a:endParaRPr>
          </a:p>
        </p:txBody>
      </p:sp>
      <p:sp>
        <p:nvSpPr>
          <p:cNvPr id="5" name="Down Arrow Callout 4"/>
          <p:cNvSpPr/>
          <p:nvPr/>
        </p:nvSpPr>
        <p:spPr>
          <a:xfrm>
            <a:off x="8918713" y="929480"/>
            <a:ext cx="2600463" cy="1360487"/>
          </a:xfrm>
          <a:prstGeom prst="downArrowCallout">
            <a:avLst>
              <a:gd name="adj1" fmla="val 25000"/>
              <a:gd name="adj2" fmla="val 25000"/>
              <a:gd name="adj3" fmla="val 19515"/>
              <a:gd name="adj4" fmla="val 7457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cs typeface="Gill Sans MT"/>
            </a:endParaRPr>
          </a:p>
        </p:txBody>
      </p:sp>
      <p:sp>
        <p:nvSpPr>
          <p:cNvPr id="6" name="Left Arrow Callout 5"/>
          <p:cNvSpPr/>
          <p:nvPr/>
        </p:nvSpPr>
        <p:spPr>
          <a:xfrm>
            <a:off x="5617646" y="2844730"/>
            <a:ext cx="2214563" cy="777875"/>
          </a:xfrm>
          <a:prstGeom prst="leftArrowCallout">
            <a:avLst>
              <a:gd name="adj1" fmla="val 25000"/>
              <a:gd name="adj2" fmla="val 30132"/>
              <a:gd name="adj3" fmla="val 25000"/>
              <a:gd name="adj4" fmla="val 7950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cs typeface="Gill Sans MT"/>
            </a:endParaRPr>
          </a:p>
        </p:txBody>
      </p:sp>
      <p:sp>
        <p:nvSpPr>
          <p:cNvPr id="26" name="Left Arrow Callout 25"/>
          <p:cNvSpPr/>
          <p:nvPr/>
        </p:nvSpPr>
        <p:spPr>
          <a:xfrm>
            <a:off x="8330683" y="2628970"/>
            <a:ext cx="3188493" cy="1023938"/>
          </a:xfrm>
          <a:prstGeom prst="leftArrowCallout">
            <a:avLst>
              <a:gd name="adj1" fmla="val 25000"/>
              <a:gd name="adj2" fmla="val 30132"/>
              <a:gd name="adj3" fmla="val 25000"/>
              <a:gd name="adj4" fmla="val 7950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cs typeface="Gill Sans MT"/>
            </a:endParaRPr>
          </a:p>
        </p:txBody>
      </p:sp>
      <p:sp>
        <p:nvSpPr>
          <p:cNvPr id="7" name="Down Arrow Callout 6"/>
          <p:cNvSpPr/>
          <p:nvPr/>
        </p:nvSpPr>
        <p:spPr>
          <a:xfrm>
            <a:off x="1696278" y="2628970"/>
            <a:ext cx="3525011" cy="1592194"/>
          </a:xfrm>
          <a:prstGeom prst="downArrowCallout">
            <a:avLst>
              <a:gd name="adj1" fmla="val 16237"/>
              <a:gd name="adj2" fmla="val 21593"/>
              <a:gd name="adj3" fmla="val 20619"/>
              <a:gd name="adj4" fmla="val 6497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cs typeface="Gill Sans MT"/>
            </a:endParaRPr>
          </a:p>
        </p:txBody>
      </p:sp>
      <p:sp>
        <p:nvSpPr>
          <p:cNvPr id="8" name="Right Arrow Callout 7"/>
          <p:cNvSpPr/>
          <p:nvPr/>
        </p:nvSpPr>
        <p:spPr>
          <a:xfrm>
            <a:off x="1987827" y="4392614"/>
            <a:ext cx="2587350" cy="981075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943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cs typeface="Gill Sans MT"/>
            </a:endParaRPr>
          </a:p>
        </p:txBody>
      </p:sp>
      <p:sp>
        <p:nvSpPr>
          <p:cNvPr id="23571" name="Text Box 19"/>
          <p:cNvSpPr txBox="1">
            <a:spLocks noChangeArrowheads="1"/>
          </p:cNvSpPr>
          <p:nvPr/>
        </p:nvSpPr>
        <p:spPr bwMode="auto">
          <a:xfrm>
            <a:off x="5234748" y="4521536"/>
            <a:ext cx="198789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GB" altLang="en-US" sz="2000" dirty="0">
                <a:latin typeface="Gill Sans MT" panose="020B0502020104020203" pitchFamily="34" charset="0"/>
              </a:rPr>
              <a:t>Quality appraisal </a:t>
            </a:r>
          </a:p>
        </p:txBody>
      </p:sp>
      <p:sp>
        <p:nvSpPr>
          <p:cNvPr id="30" name="Right Arrow Callout 29"/>
          <p:cNvSpPr/>
          <p:nvPr/>
        </p:nvSpPr>
        <p:spPr>
          <a:xfrm>
            <a:off x="5172076" y="4307998"/>
            <a:ext cx="2660133" cy="981075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943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cs typeface="Gill Sans MT"/>
            </a:endParaRPr>
          </a:p>
        </p:txBody>
      </p:sp>
      <p:sp>
        <p:nvSpPr>
          <p:cNvPr id="9" name="Down Arrow Callout 8"/>
          <p:cNvSpPr/>
          <p:nvPr/>
        </p:nvSpPr>
        <p:spPr>
          <a:xfrm>
            <a:off x="9087644" y="4289288"/>
            <a:ext cx="1792288" cy="1244600"/>
          </a:xfrm>
          <a:prstGeom prst="downArrow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19043698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824948"/>
          </a:xfrm>
        </p:spPr>
        <p:txBody>
          <a:bodyPr>
            <a:normAutofit/>
          </a:bodyPr>
          <a:lstStyle/>
          <a:p>
            <a:r>
              <a:rPr lang="en-GB" dirty="0">
                <a:latin typeface="Gill Sans MT" pitchFamily="34" charset="0"/>
                <a:ea typeface="Tahoma" pitchFamily="34" charset="0"/>
                <a:cs typeface="Gill Sans MT" pitchFamily="34" charset="0"/>
              </a:rPr>
              <a:t>Formulate </a:t>
            </a:r>
            <a:r>
              <a:rPr lang="en-GB" dirty="0" smtClean="0">
                <a:latin typeface="Gill Sans MT" pitchFamily="34" charset="0"/>
                <a:ea typeface="Tahoma" pitchFamily="34" charset="0"/>
                <a:cs typeface="Gill Sans MT" pitchFamily="34" charset="0"/>
              </a:rPr>
              <a:t>Research Question 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736035" y="2040835"/>
            <a:ext cx="4585251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TW" dirty="0" smtClean="0">
                <a:solidFill>
                  <a:srgbClr val="FF0000"/>
                </a:solidFill>
                <a:ea typeface="PMingLiU" panose="02020500000000000000" pitchFamily="18" charset="-120"/>
                <a:cs typeface="Times New Roman" panose="02020603050405020304" pitchFamily="18" charset="0"/>
              </a:rPr>
              <a:t>PICO</a:t>
            </a:r>
          </a:p>
          <a:p>
            <a:pPr algn="ctr" eaLnBrk="1" hangingPunct="1">
              <a:spcBef>
                <a:spcPct val="20000"/>
              </a:spcBef>
              <a:buFontTx/>
              <a:buChar char="•"/>
            </a:pPr>
            <a:r>
              <a:rPr lang="en-US" altLang="zh-TW" dirty="0" smtClean="0">
                <a:solidFill>
                  <a:schemeClr val="tx2"/>
                </a:solidFill>
                <a:ea typeface="PMingLiU" panose="02020500000000000000" pitchFamily="18" charset="-120"/>
                <a:cs typeface="Times New Roman" panose="02020603050405020304" pitchFamily="18" charset="0"/>
              </a:rPr>
              <a:t>What </a:t>
            </a:r>
            <a:r>
              <a:rPr lang="en-US" altLang="zh-TW" dirty="0">
                <a:solidFill>
                  <a:schemeClr val="tx2"/>
                </a:solidFill>
                <a:ea typeface="PMingLiU" panose="02020500000000000000" pitchFamily="18" charset="-120"/>
                <a:cs typeface="Times New Roman" panose="02020603050405020304" pitchFamily="18" charset="0"/>
              </a:rPr>
              <a:t>types of     </a:t>
            </a:r>
            <a:r>
              <a:rPr lang="en-US" altLang="zh-TW" sz="3600" dirty="0">
                <a:solidFill>
                  <a:srgbClr val="CC0000"/>
                </a:solidFill>
                <a:ea typeface="PMingLiU" panose="02020500000000000000" pitchFamily="18" charset="-120"/>
                <a:cs typeface="Times New Roman" panose="02020603050405020304" pitchFamily="18" charset="0"/>
              </a:rPr>
              <a:t>P</a:t>
            </a:r>
            <a:r>
              <a:rPr lang="en-US" altLang="zh-TW" dirty="0">
                <a:solidFill>
                  <a:schemeClr val="tx2"/>
                </a:solidFill>
                <a:ea typeface="PMingLiU" panose="02020500000000000000" pitchFamily="18" charset="-120"/>
                <a:cs typeface="Times New Roman" panose="02020603050405020304" pitchFamily="18" charset="0"/>
              </a:rPr>
              <a:t>articipants?</a:t>
            </a:r>
          </a:p>
          <a:p>
            <a:pPr algn="ctr" eaLnBrk="1" hangingPunct="1">
              <a:spcBef>
                <a:spcPct val="20000"/>
              </a:spcBef>
              <a:buFontTx/>
              <a:buChar char="•"/>
            </a:pPr>
            <a:r>
              <a:rPr lang="en-US" altLang="zh-TW" dirty="0">
                <a:solidFill>
                  <a:schemeClr val="tx2"/>
                </a:solidFill>
                <a:ea typeface="PMingLiU" panose="02020500000000000000" pitchFamily="18" charset="-120"/>
                <a:cs typeface="Times New Roman" panose="02020603050405020304" pitchFamily="18" charset="0"/>
              </a:rPr>
              <a:t>What types of     </a:t>
            </a:r>
            <a:r>
              <a:rPr lang="en-US" altLang="zh-TW" sz="3600" dirty="0">
                <a:solidFill>
                  <a:srgbClr val="CC0000"/>
                </a:solidFill>
                <a:ea typeface="PMingLiU" panose="02020500000000000000" pitchFamily="18" charset="-120"/>
                <a:cs typeface="Times New Roman" panose="02020603050405020304" pitchFamily="18" charset="0"/>
              </a:rPr>
              <a:t>I</a:t>
            </a:r>
            <a:r>
              <a:rPr lang="en-US" altLang="zh-TW" dirty="0">
                <a:solidFill>
                  <a:schemeClr val="tx2"/>
                </a:solidFill>
                <a:ea typeface="PMingLiU" panose="02020500000000000000" pitchFamily="18" charset="-120"/>
                <a:cs typeface="Times New Roman" panose="02020603050405020304" pitchFamily="18" charset="0"/>
              </a:rPr>
              <a:t>nterventions?</a:t>
            </a:r>
          </a:p>
          <a:p>
            <a:pPr algn="ctr" eaLnBrk="1" hangingPunct="1">
              <a:spcBef>
                <a:spcPct val="20000"/>
              </a:spcBef>
              <a:buFontTx/>
              <a:buChar char="•"/>
            </a:pPr>
            <a:r>
              <a:rPr lang="en-US" altLang="zh-TW" dirty="0">
                <a:solidFill>
                  <a:schemeClr val="tx2"/>
                </a:solidFill>
                <a:ea typeface="PMingLiU" panose="02020500000000000000" pitchFamily="18" charset="-120"/>
                <a:cs typeface="Times New Roman" panose="02020603050405020304" pitchFamily="18" charset="0"/>
              </a:rPr>
              <a:t>What types of     </a:t>
            </a:r>
            <a:r>
              <a:rPr lang="en-US" altLang="zh-TW" sz="3600" dirty="0">
                <a:solidFill>
                  <a:srgbClr val="CC0000"/>
                </a:solidFill>
                <a:ea typeface="PMingLiU" panose="02020500000000000000" pitchFamily="18" charset="-120"/>
                <a:cs typeface="Times New Roman" panose="02020603050405020304" pitchFamily="18" charset="0"/>
              </a:rPr>
              <a:t>C</a:t>
            </a:r>
            <a:r>
              <a:rPr lang="en-US" altLang="zh-TW" dirty="0">
                <a:solidFill>
                  <a:schemeClr val="tx2"/>
                </a:solidFill>
                <a:ea typeface="PMingLiU" panose="02020500000000000000" pitchFamily="18" charset="-120"/>
                <a:cs typeface="Times New Roman" panose="02020603050405020304" pitchFamily="18" charset="0"/>
              </a:rPr>
              <a:t>omparison?</a:t>
            </a:r>
          </a:p>
          <a:p>
            <a:pPr algn="ctr" eaLnBrk="1" hangingPunct="1">
              <a:spcBef>
                <a:spcPct val="20000"/>
              </a:spcBef>
              <a:buFontTx/>
              <a:buChar char="•"/>
            </a:pPr>
            <a:r>
              <a:rPr lang="en-US" altLang="zh-TW" dirty="0">
                <a:solidFill>
                  <a:schemeClr val="tx2"/>
                </a:solidFill>
                <a:ea typeface="PMingLiU" panose="02020500000000000000" pitchFamily="18" charset="-120"/>
                <a:cs typeface="Times New Roman" panose="02020603050405020304" pitchFamily="18" charset="0"/>
              </a:rPr>
              <a:t>What types of     </a:t>
            </a:r>
            <a:r>
              <a:rPr lang="en-US" altLang="zh-TW" sz="3600" dirty="0">
                <a:solidFill>
                  <a:srgbClr val="CC0000"/>
                </a:solidFill>
                <a:ea typeface="PMingLiU" panose="02020500000000000000" pitchFamily="18" charset="-120"/>
                <a:cs typeface="Times New Roman" panose="02020603050405020304" pitchFamily="18" charset="0"/>
              </a:rPr>
              <a:t>O</a:t>
            </a:r>
            <a:r>
              <a:rPr lang="en-US" altLang="zh-TW" dirty="0">
                <a:solidFill>
                  <a:schemeClr val="tx2"/>
                </a:solidFill>
                <a:ea typeface="PMingLiU" panose="02020500000000000000" pitchFamily="18" charset="-120"/>
                <a:cs typeface="Times New Roman" panose="02020603050405020304" pitchFamily="18" charset="0"/>
              </a:rPr>
              <a:t>utcomes?</a:t>
            </a:r>
          </a:p>
        </p:txBody>
      </p:sp>
      <p:sp>
        <p:nvSpPr>
          <p:cNvPr id="6" name="Rectangle 5"/>
          <p:cNvSpPr>
            <a:spLocks noGrp="1" noChangeArrowheads="1"/>
          </p:cNvSpPr>
          <p:nvPr/>
        </p:nvSpPr>
        <p:spPr bwMode="auto">
          <a:xfrm>
            <a:off x="6321287" y="2060713"/>
            <a:ext cx="5764696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en-US" dirty="0"/>
              <a:t>The first and most important decision in preparing a review is to determine its focus</a:t>
            </a:r>
          </a:p>
          <a:p>
            <a:pPr algn="just"/>
            <a:endParaRPr lang="en-US" altLang="en-US" dirty="0"/>
          </a:p>
          <a:p>
            <a:pPr algn="just"/>
            <a:r>
              <a:rPr lang="en-US" altLang="en-US" dirty="0"/>
              <a:t>This is best done by asking clearly framed questions.</a:t>
            </a:r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3933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 noChangeArrowheads="1"/>
          </p:cNvSpPr>
          <p:nvPr>
            <p:ph type="title"/>
          </p:nvPr>
        </p:nvSpPr>
        <p:spPr bwMode="auto">
          <a:xfrm>
            <a:off x="1484311" y="685800"/>
            <a:ext cx="10018713" cy="732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4000" dirty="0"/>
              <a:t>Formulation of </a:t>
            </a:r>
            <a:r>
              <a:rPr lang="en-US" altLang="en-US" sz="4000" dirty="0" smtClean="0"/>
              <a:t>a intervention question</a:t>
            </a:r>
            <a:endParaRPr lang="en-US" alt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974" y="2667000"/>
            <a:ext cx="10641496" cy="884584"/>
          </a:xfrm>
        </p:spPr>
        <p:txBody>
          <a:bodyPr>
            <a:noAutofit/>
          </a:bodyPr>
          <a:lstStyle/>
          <a:p>
            <a:r>
              <a:rPr lang="en-US" sz="3200" dirty="0" smtClean="0"/>
              <a:t>Does  low level laser therapy effective in treatment of diabetic foot ulcer?</a:t>
            </a:r>
            <a:endParaRPr lang="en-US" sz="3200" dirty="0"/>
          </a:p>
          <a:p>
            <a:endParaRPr lang="en-US" sz="3200" dirty="0"/>
          </a:p>
        </p:txBody>
      </p:sp>
      <p:sp>
        <p:nvSpPr>
          <p:cNvPr id="5" name="Rectangle 4"/>
          <p:cNvSpPr/>
          <p:nvPr/>
        </p:nvSpPr>
        <p:spPr>
          <a:xfrm>
            <a:off x="1676365" y="4347355"/>
            <a:ext cx="10018713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en-US" dirty="0"/>
              <a:t> </a:t>
            </a:r>
            <a:r>
              <a:rPr lang="en-US" altLang="en-US" sz="3200" dirty="0" smtClean="0"/>
              <a:t>In p</a:t>
            </a:r>
            <a:r>
              <a:rPr lang="en-US" altLang="en-US" sz="3200" dirty="0" smtClean="0"/>
              <a:t>atients with Chronic Diabetic </a:t>
            </a:r>
            <a:r>
              <a:rPr lang="en-US" altLang="en-US" sz="3200" dirty="0"/>
              <a:t>F</a:t>
            </a:r>
            <a:r>
              <a:rPr lang="en-US" altLang="en-US" sz="3200" dirty="0" smtClean="0"/>
              <a:t>oot Ulcer (DFU), does low level laser therapy lead to higher rates of healing  as compared to standardized wound care?</a:t>
            </a:r>
            <a:endParaRPr lang="en-US" altLang="en-US" sz="3200" dirty="0"/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3983935" y="3890155"/>
            <a:ext cx="381000" cy="457200"/>
          </a:xfrm>
          <a:prstGeom prst="downArrow">
            <a:avLst>
              <a:gd name="adj1" fmla="val 50000"/>
              <a:gd name="adj2" fmla="val 3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 rot="10800000">
            <a:off x="2791239" y="5312083"/>
            <a:ext cx="381000" cy="457200"/>
          </a:xfrm>
          <a:prstGeom prst="downArrow">
            <a:avLst>
              <a:gd name="adj1" fmla="val 50000"/>
              <a:gd name="adj2" fmla="val 3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8" name="AutoShape 10"/>
          <p:cNvSpPr>
            <a:spLocks noChangeArrowheads="1"/>
          </p:cNvSpPr>
          <p:nvPr/>
        </p:nvSpPr>
        <p:spPr bwMode="auto">
          <a:xfrm rot="10800000">
            <a:off x="5156752" y="5769283"/>
            <a:ext cx="381000" cy="457200"/>
          </a:xfrm>
          <a:prstGeom prst="downArrow">
            <a:avLst>
              <a:gd name="adj1" fmla="val 50000"/>
              <a:gd name="adj2" fmla="val 3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9" name="AutoShape 10"/>
          <p:cNvSpPr>
            <a:spLocks noChangeArrowheads="1"/>
          </p:cNvSpPr>
          <p:nvPr/>
        </p:nvSpPr>
        <p:spPr bwMode="auto">
          <a:xfrm rot="10800000">
            <a:off x="8827638" y="5312083"/>
            <a:ext cx="381000" cy="914400"/>
          </a:xfrm>
          <a:prstGeom prst="downArrow">
            <a:avLst>
              <a:gd name="adj1" fmla="val 50000"/>
              <a:gd name="adj2" fmla="val 3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7343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182</TotalTime>
  <Words>938</Words>
  <Application>Microsoft Office PowerPoint</Application>
  <PresentationFormat>Widescreen</PresentationFormat>
  <Paragraphs>182</Paragraphs>
  <Slides>22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2" baseType="lpstr">
      <vt:lpstr>PMingLiU</vt:lpstr>
      <vt:lpstr>Arial</vt:lpstr>
      <vt:lpstr>Calibri</vt:lpstr>
      <vt:lpstr>Corbel</vt:lpstr>
      <vt:lpstr>Gill Sans MT</vt:lpstr>
      <vt:lpstr>Tahoma</vt:lpstr>
      <vt:lpstr>Times New Roman</vt:lpstr>
      <vt:lpstr>Wingdings</vt:lpstr>
      <vt:lpstr>Parallax</vt:lpstr>
      <vt:lpstr>Microsoft PowerPoint Slide</vt:lpstr>
      <vt:lpstr>Developing Research Proposal Systematic Review </vt:lpstr>
      <vt:lpstr>What is a systematic Review ?</vt:lpstr>
      <vt:lpstr>Why ? The problems are that …</vt:lpstr>
      <vt:lpstr>Why do systematic reviews?</vt:lpstr>
      <vt:lpstr>Systematic reviews are the same as narrative reviews</vt:lpstr>
      <vt:lpstr>Types of Systematic Review </vt:lpstr>
      <vt:lpstr>Stages of Systematic Review </vt:lpstr>
      <vt:lpstr>Formulate Research Question </vt:lpstr>
      <vt:lpstr>Formulation of a intervention question</vt:lpstr>
      <vt:lpstr>Design Research Strategy/Plan </vt:lpstr>
      <vt:lpstr>Key Words</vt:lpstr>
      <vt:lpstr>Data sources for a systematic review</vt:lpstr>
      <vt:lpstr>Criteria </vt:lpstr>
      <vt:lpstr>Exercises: </vt:lpstr>
      <vt:lpstr>Study Timeline</vt:lpstr>
      <vt:lpstr>Synthesis and Critical Appraisal   </vt:lpstr>
      <vt:lpstr>PowerPoint Presentation</vt:lpstr>
      <vt:lpstr>Create Tables of Evidence</vt:lpstr>
      <vt:lpstr>Methodological Quality: Jadad Scale  </vt:lpstr>
      <vt:lpstr>Methodological Quality:  PEDroScale  </vt:lpstr>
      <vt:lpstr>Methodological Quality:   Van Tulder   </vt:lpstr>
      <vt:lpstr>Systematic Review to User Product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Research Proposal Systematic Review</dc:title>
  <dc:creator>Admin</dc:creator>
  <cp:lastModifiedBy>Admin</cp:lastModifiedBy>
  <cp:revision>18</cp:revision>
  <dcterms:created xsi:type="dcterms:W3CDTF">2014-11-01T15:55:07Z</dcterms:created>
  <dcterms:modified xsi:type="dcterms:W3CDTF">2014-11-01T18:57:52Z</dcterms:modified>
</cp:coreProperties>
</file>