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E697E2-D50D-4674-9748-79FFD5CD963C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ECCCD58-7AFC-4766-AF9B-E4F01A1133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9358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542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0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1850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6861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0614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9889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8672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337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818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6325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30676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74413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551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672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89018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6334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B56C2-7685-4D87-ADA2-542ECAFEFCE4}" type="datetimeFigureOut">
              <a:rPr lang="ar-SA" smtClean="0"/>
              <a:t>14/01/1439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2937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b="1" dirty="0" smtClean="0"/>
              <a:t>Experiment 2</a:t>
            </a:r>
            <a:br>
              <a:rPr lang="en-US" b="1" dirty="0" smtClean="0"/>
            </a:br>
            <a:r>
              <a:rPr lang="en-US" b="1" dirty="0" smtClean="0"/>
              <a:t>Desalting by </a:t>
            </a:r>
            <a:r>
              <a:rPr lang="en-US" b="1" dirty="0"/>
              <a:t>Dialysis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2589211" y="1752863"/>
            <a:ext cx="3505199" cy="4262436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pPr algn="l" rtl="0"/>
            <a:r>
              <a:rPr lang="en-US" sz="3400" dirty="0">
                <a:latin typeface="Angsana New" panose="02020603050405020304" pitchFamily="18" charset="-34"/>
                <a:cs typeface="Angsana New" panose="02020603050405020304" pitchFamily="18" charset="-34"/>
              </a:rPr>
              <a:t>Dialysis involves placing the protein solution in a </a:t>
            </a:r>
            <a:r>
              <a:rPr lang="en-US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semipermeable membrane</a:t>
            </a:r>
            <a:r>
              <a:rPr lang="en-US" sz="3400" dirty="0">
                <a:latin typeface="Angsana New" panose="02020603050405020304" pitchFamily="18" charset="-34"/>
                <a:cs typeface="Angsana New" panose="02020603050405020304" pitchFamily="18" charset="-34"/>
              </a:rPr>
              <a:t>, and placing the membrane in </a:t>
            </a:r>
            <a:r>
              <a:rPr lang="en-US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 large </a:t>
            </a:r>
            <a:r>
              <a:rPr lang="en-US" sz="3400" dirty="0">
                <a:latin typeface="Angsana New" panose="02020603050405020304" pitchFamily="18" charset="-34"/>
                <a:cs typeface="Angsana New" panose="02020603050405020304" pitchFamily="18" charset="-34"/>
              </a:rPr>
              <a:t>container of buffer. </a:t>
            </a:r>
            <a:endParaRPr lang="en-US" sz="3400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l" rtl="0"/>
            <a:r>
              <a:rPr lang="en-US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Small </a:t>
            </a:r>
            <a:r>
              <a:rPr lang="en-US" sz="3400" dirty="0">
                <a:latin typeface="Angsana New" panose="02020603050405020304" pitchFamily="18" charset="-34"/>
                <a:cs typeface="Angsana New" panose="02020603050405020304" pitchFamily="18" charset="-34"/>
              </a:rPr>
              <a:t>molecules (such as </a:t>
            </a:r>
            <a:r>
              <a:rPr lang="en-US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salt ions</a:t>
            </a:r>
            <a:r>
              <a:rPr lang="en-US" sz="3400" dirty="0">
                <a:latin typeface="Angsana New" panose="02020603050405020304" pitchFamily="18" charset="-34"/>
                <a:cs typeface="Angsana New" panose="02020603050405020304" pitchFamily="18" charset="-34"/>
              </a:rPr>
              <a:t>) pass through the dialysis membrane (moving </a:t>
            </a:r>
            <a:r>
              <a:rPr lang="en-US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from high </a:t>
            </a:r>
            <a:r>
              <a:rPr lang="en-US" sz="3400" dirty="0">
                <a:latin typeface="Angsana New" panose="02020603050405020304" pitchFamily="18" charset="-34"/>
                <a:cs typeface="Angsana New" panose="02020603050405020304" pitchFamily="18" charset="-34"/>
              </a:rPr>
              <a:t>concentration to low concentration), while </a:t>
            </a:r>
            <a:r>
              <a:rPr lang="en-US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large molecules </a:t>
            </a:r>
            <a:r>
              <a:rPr lang="en-US" sz="3400" dirty="0">
                <a:latin typeface="Angsana New" panose="02020603050405020304" pitchFamily="18" charset="-34"/>
                <a:cs typeface="Angsana New" panose="02020603050405020304" pitchFamily="18" charset="-34"/>
              </a:rPr>
              <a:t>are unable to cross the </a:t>
            </a:r>
            <a:r>
              <a:rPr lang="en-US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membrane. </a:t>
            </a:r>
            <a:endParaRPr lang="ar-SA" sz="3400" dirty="0">
              <a:latin typeface="Angsana New" panose="02020603050405020304" pitchFamily="18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61398" y="1537779"/>
            <a:ext cx="11068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/>
              <a:t>Dialysis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9123214" y="6345762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Iman </a:t>
            </a:r>
            <a:r>
              <a:rPr lang="en-US" dirty="0" err="1"/>
              <a:t>Alshehri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8374" y="1636727"/>
            <a:ext cx="3190875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10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4867</TotalTime>
  <Words>59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Angsana New</vt:lpstr>
      <vt:lpstr>Arial</vt:lpstr>
      <vt:lpstr>Calibri</vt:lpstr>
      <vt:lpstr>Century Gothic</vt:lpstr>
      <vt:lpstr>Tahoma</vt:lpstr>
      <vt:lpstr>Wingdings 3</vt:lpstr>
      <vt:lpstr>Wisp</vt:lpstr>
      <vt:lpstr>Experiment 2 Desalting by Dialysis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Asus</cp:lastModifiedBy>
  <cp:revision>103</cp:revision>
  <dcterms:created xsi:type="dcterms:W3CDTF">2017-09-22T06:40:13Z</dcterms:created>
  <dcterms:modified xsi:type="dcterms:W3CDTF">2017-10-04T20:09:34Z</dcterms:modified>
</cp:coreProperties>
</file>