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25"/>
  </p:notesMasterIdLst>
  <p:sldIdLst>
    <p:sldId id="257" r:id="rId2"/>
    <p:sldId id="258" r:id="rId3"/>
    <p:sldId id="259" r:id="rId4"/>
    <p:sldId id="262" r:id="rId5"/>
    <p:sldId id="261" r:id="rId6"/>
    <p:sldId id="260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4FBC64-1A41-46FC-99F1-7EAFBD972C6B}" type="doc">
      <dgm:prSet loTypeId="urn:microsoft.com/office/officeart/2005/8/layout/hierarchy1" loCatId="hierarchy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94741C3-26A1-47C7-B85A-7C135039C6BD}">
      <dgm:prSet phldrT="[Text]" custT="1"/>
      <dgm:spPr/>
      <dgm:t>
        <a:bodyPr/>
        <a:lstStyle/>
        <a:p>
          <a:pPr algn="ctr" rtl="1"/>
          <a:r>
            <a:rPr lang="ar-SA" sz="3600" b="1" dirty="0" smtClean="0"/>
            <a:t>صور الذات</a:t>
          </a:r>
          <a:endParaRPr lang="en-US" sz="3600" dirty="0"/>
        </a:p>
      </dgm:t>
    </dgm:pt>
    <dgm:pt modelId="{7816B522-A32F-40CA-933E-CD3618940D01}" type="parTrans" cxnId="{02FC50F4-704F-4172-A011-E0AEB8C07BE9}">
      <dgm:prSet/>
      <dgm:spPr/>
      <dgm:t>
        <a:bodyPr/>
        <a:lstStyle/>
        <a:p>
          <a:pPr algn="ctr"/>
          <a:endParaRPr lang="en-US"/>
        </a:p>
      </dgm:t>
    </dgm:pt>
    <dgm:pt modelId="{A917DD83-363F-4310-87B9-53C4A493DFB8}" type="sibTrans" cxnId="{02FC50F4-704F-4172-A011-E0AEB8C07BE9}">
      <dgm:prSet/>
      <dgm:spPr/>
      <dgm:t>
        <a:bodyPr/>
        <a:lstStyle/>
        <a:p>
          <a:pPr algn="ctr"/>
          <a:endParaRPr lang="en-US"/>
        </a:p>
      </dgm:t>
    </dgm:pt>
    <dgm:pt modelId="{4A457186-7D87-4C7D-8DFC-0F908E90F41F}">
      <dgm:prSet phldrT="[Text]"/>
      <dgm:spPr/>
      <dgm:t>
        <a:bodyPr/>
        <a:lstStyle/>
        <a:p>
          <a:pPr algn="ctr"/>
          <a:r>
            <a:rPr lang="ar-SA" dirty="0" smtClean="0"/>
            <a:t>الذات المثالية</a:t>
          </a:r>
          <a:endParaRPr lang="en-US" dirty="0"/>
        </a:p>
      </dgm:t>
    </dgm:pt>
    <dgm:pt modelId="{B23978CA-23D7-44A9-8CCE-ABA19CB7D992}" type="parTrans" cxnId="{ACBED806-A6E8-4ECA-AF49-8E681B571B24}">
      <dgm:prSet/>
      <dgm:spPr/>
      <dgm:t>
        <a:bodyPr/>
        <a:lstStyle/>
        <a:p>
          <a:pPr algn="ctr"/>
          <a:endParaRPr lang="en-US"/>
        </a:p>
      </dgm:t>
    </dgm:pt>
    <dgm:pt modelId="{BE8581E0-2D38-47D9-B616-E4BF788726AF}" type="sibTrans" cxnId="{ACBED806-A6E8-4ECA-AF49-8E681B571B24}">
      <dgm:prSet/>
      <dgm:spPr/>
      <dgm:t>
        <a:bodyPr/>
        <a:lstStyle/>
        <a:p>
          <a:pPr algn="ctr"/>
          <a:endParaRPr lang="en-US"/>
        </a:p>
      </dgm:t>
    </dgm:pt>
    <dgm:pt modelId="{AC0CD3F1-5403-4463-8F00-0713FE88C947}">
      <dgm:prSet phldrT="[Text]" custT="1"/>
      <dgm:spPr/>
      <dgm:t>
        <a:bodyPr/>
        <a:lstStyle/>
        <a:p>
          <a:pPr algn="ctr"/>
          <a:r>
            <a:rPr lang="ar-SA" sz="2800" dirty="0" smtClean="0"/>
            <a:t>الذات العامة</a:t>
          </a:r>
          <a:endParaRPr lang="en-US" sz="2800" dirty="0"/>
        </a:p>
      </dgm:t>
    </dgm:pt>
    <dgm:pt modelId="{EE15D162-4DD7-4401-9465-796AD33B9863}" type="parTrans" cxnId="{3C2D6549-B533-4D94-9A40-773DAA33A8E1}">
      <dgm:prSet/>
      <dgm:spPr/>
      <dgm:t>
        <a:bodyPr/>
        <a:lstStyle/>
        <a:p>
          <a:pPr algn="ctr"/>
          <a:endParaRPr lang="en-US"/>
        </a:p>
      </dgm:t>
    </dgm:pt>
    <dgm:pt modelId="{FFB66C74-D679-405A-9C3B-B594BFD253AD}" type="sibTrans" cxnId="{3C2D6549-B533-4D94-9A40-773DAA33A8E1}">
      <dgm:prSet/>
      <dgm:spPr/>
      <dgm:t>
        <a:bodyPr/>
        <a:lstStyle/>
        <a:p>
          <a:pPr algn="ctr"/>
          <a:endParaRPr lang="en-US"/>
        </a:p>
      </dgm:t>
    </dgm:pt>
    <dgm:pt modelId="{AE2DAEE7-4FD8-44CF-BC93-F872509BE0D1}">
      <dgm:prSet phldrT="[Text]"/>
      <dgm:spPr/>
      <dgm:t>
        <a:bodyPr/>
        <a:lstStyle/>
        <a:p>
          <a:pPr algn="ctr"/>
          <a:r>
            <a:rPr lang="ar-SA" dirty="0" smtClean="0"/>
            <a:t>الذات الحقيقية</a:t>
          </a:r>
          <a:endParaRPr lang="en-US" dirty="0"/>
        </a:p>
      </dgm:t>
    </dgm:pt>
    <dgm:pt modelId="{F024BC8D-A0B5-4CF7-9C7D-F822E6329542}" type="parTrans" cxnId="{C2C955B5-A3CF-4B9D-9BC6-3CBC8B2683AA}">
      <dgm:prSet/>
      <dgm:spPr/>
      <dgm:t>
        <a:bodyPr/>
        <a:lstStyle/>
        <a:p>
          <a:pPr algn="ctr"/>
          <a:endParaRPr lang="en-US"/>
        </a:p>
      </dgm:t>
    </dgm:pt>
    <dgm:pt modelId="{B0B7AA16-3F75-4FF3-8050-9A78EE9D4A1A}" type="sibTrans" cxnId="{C2C955B5-A3CF-4B9D-9BC6-3CBC8B2683AA}">
      <dgm:prSet/>
      <dgm:spPr/>
      <dgm:t>
        <a:bodyPr/>
        <a:lstStyle/>
        <a:p>
          <a:pPr algn="ctr"/>
          <a:endParaRPr lang="en-US"/>
        </a:p>
      </dgm:t>
    </dgm:pt>
    <dgm:pt modelId="{8833D1E5-D77C-4350-BB25-A0779CF1D2D1}" type="pres">
      <dgm:prSet presAssocID="{DD4FBC64-1A41-46FC-99F1-7EAFBD972C6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7F998D1-76B1-444B-BDC1-AD6ABD746545}" type="pres">
      <dgm:prSet presAssocID="{294741C3-26A1-47C7-B85A-7C135039C6BD}" presName="hierRoot1" presStyleCnt="0"/>
      <dgm:spPr/>
    </dgm:pt>
    <dgm:pt modelId="{DCF4C0EF-059F-4F3D-A89C-0FEE3FB567C1}" type="pres">
      <dgm:prSet presAssocID="{294741C3-26A1-47C7-B85A-7C135039C6BD}" presName="composite" presStyleCnt="0"/>
      <dgm:spPr/>
    </dgm:pt>
    <dgm:pt modelId="{E75D909A-12D0-40FA-ADBB-2AFD9DB79FD7}" type="pres">
      <dgm:prSet presAssocID="{294741C3-26A1-47C7-B85A-7C135039C6BD}" presName="background" presStyleLbl="node0" presStyleIdx="0" presStyleCnt="1"/>
      <dgm:spPr/>
    </dgm:pt>
    <dgm:pt modelId="{3A1A0C32-8237-4F36-B3BA-C2C968BB5599}" type="pres">
      <dgm:prSet presAssocID="{294741C3-26A1-47C7-B85A-7C135039C6BD}" presName="text" presStyleLbl="fgAcc0" presStyleIdx="0" presStyleCnt="1" custScaleX="14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C8C674-A259-4F19-B110-64E600D65583}" type="pres">
      <dgm:prSet presAssocID="{294741C3-26A1-47C7-B85A-7C135039C6BD}" presName="hierChild2" presStyleCnt="0"/>
      <dgm:spPr/>
    </dgm:pt>
    <dgm:pt modelId="{773B1931-36D3-4CEC-9C1E-8E056B8245D7}" type="pres">
      <dgm:prSet presAssocID="{B23978CA-23D7-44A9-8CCE-ABA19CB7D992}" presName="Name10" presStyleLbl="parChTrans1D2" presStyleIdx="0" presStyleCnt="3"/>
      <dgm:spPr/>
    </dgm:pt>
    <dgm:pt modelId="{77746226-2AE1-4E88-B312-3B837D674A5A}" type="pres">
      <dgm:prSet presAssocID="{4A457186-7D87-4C7D-8DFC-0F908E90F41F}" presName="hierRoot2" presStyleCnt="0"/>
      <dgm:spPr/>
    </dgm:pt>
    <dgm:pt modelId="{060FACB9-8107-4C4C-AE85-33610D905F90}" type="pres">
      <dgm:prSet presAssocID="{4A457186-7D87-4C7D-8DFC-0F908E90F41F}" presName="composite2" presStyleCnt="0"/>
      <dgm:spPr/>
    </dgm:pt>
    <dgm:pt modelId="{1CAC95B0-B775-46D2-A494-3E4A37DB2AB6}" type="pres">
      <dgm:prSet presAssocID="{4A457186-7D87-4C7D-8DFC-0F908E90F41F}" presName="background2" presStyleLbl="node2" presStyleIdx="0" presStyleCnt="3"/>
      <dgm:spPr/>
    </dgm:pt>
    <dgm:pt modelId="{40CF9449-27CB-4C52-8768-DEAC7EEB7D3C}" type="pres">
      <dgm:prSet presAssocID="{4A457186-7D87-4C7D-8DFC-0F908E90F41F}" presName="text2" presStyleLbl="fgAcc2" presStyleIdx="0" presStyleCnt="3" custScaleX="1222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584BC4-2995-4EB5-921D-840FBEE57BAE}" type="pres">
      <dgm:prSet presAssocID="{4A457186-7D87-4C7D-8DFC-0F908E90F41F}" presName="hierChild3" presStyleCnt="0"/>
      <dgm:spPr/>
    </dgm:pt>
    <dgm:pt modelId="{4D58BACE-67E2-450E-A91D-AB990D606D64}" type="pres">
      <dgm:prSet presAssocID="{EE15D162-4DD7-4401-9465-796AD33B9863}" presName="Name10" presStyleLbl="parChTrans1D2" presStyleIdx="1" presStyleCnt="3"/>
      <dgm:spPr/>
    </dgm:pt>
    <dgm:pt modelId="{A45BC531-2EED-466F-9244-18BC71ECB1A4}" type="pres">
      <dgm:prSet presAssocID="{AC0CD3F1-5403-4463-8F00-0713FE88C947}" presName="hierRoot2" presStyleCnt="0"/>
      <dgm:spPr/>
    </dgm:pt>
    <dgm:pt modelId="{15367247-38E0-4F78-B625-0716E237E1C2}" type="pres">
      <dgm:prSet presAssocID="{AC0CD3F1-5403-4463-8F00-0713FE88C947}" presName="composite2" presStyleCnt="0"/>
      <dgm:spPr/>
    </dgm:pt>
    <dgm:pt modelId="{E4474280-F46A-442D-A23B-1BB257CA0888}" type="pres">
      <dgm:prSet presAssocID="{AC0CD3F1-5403-4463-8F00-0713FE88C947}" presName="background2" presStyleLbl="node2" presStyleIdx="1" presStyleCnt="3"/>
      <dgm:spPr/>
    </dgm:pt>
    <dgm:pt modelId="{B25A6EBF-4BA9-4C49-B8B2-274A7F468494}" type="pres">
      <dgm:prSet presAssocID="{AC0CD3F1-5403-4463-8F00-0713FE88C947}" presName="text2" presStyleLbl="fgAcc2" presStyleIdx="1" presStyleCnt="3" custScaleX="129781">
        <dgm:presLayoutVars>
          <dgm:chPref val="3"/>
        </dgm:presLayoutVars>
      </dgm:prSet>
      <dgm:spPr/>
    </dgm:pt>
    <dgm:pt modelId="{1D042D75-C067-4A68-99CA-DE9920B04B04}" type="pres">
      <dgm:prSet presAssocID="{AC0CD3F1-5403-4463-8F00-0713FE88C947}" presName="hierChild3" presStyleCnt="0"/>
      <dgm:spPr/>
    </dgm:pt>
    <dgm:pt modelId="{57F126B7-8D93-41D4-ABC8-8F75FF9327C3}" type="pres">
      <dgm:prSet presAssocID="{F024BC8D-A0B5-4CF7-9C7D-F822E6329542}" presName="Name10" presStyleLbl="parChTrans1D2" presStyleIdx="2" presStyleCnt="3"/>
      <dgm:spPr/>
    </dgm:pt>
    <dgm:pt modelId="{6858DE81-1BD1-4983-A9F3-452831F8D47F}" type="pres">
      <dgm:prSet presAssocID="{AE2DAEE7-4FD8-44CF-BC93-F872509BE0D1}" presName="hierRoot2" presStyleCnt="0"/>
      <dgm:spPr/>
    </dgm:pt>
    <dgm:pt modelId="{6396F0A0-BFA3-4DA7-9EB6-C6D810651B67}" type="pres">
      <dgm:prSet presAssocID="{AE2DAEE7-4FD8-44CF-BC93-F872509BE0D1}" presName="composite2" presStyleCnt="0"/>
      <dgm:spPr/>
    </dgm:pt>
    <dgm:pt modelId="{8A98343D-7F02-4DE5-A2F4-6E929CB95128}" type="pres">
      <dgm:prSet presAssocID="{AE2DAEE7-4FD8-44CF-BC93-F872509BE0D1}" presName="background2" presStyleLbl="node2" presStyleIdx="2" presStyleCnt="3"/>
      <dgm:spPr/>
    </dgm:pt>
    <dgm:pt modelId="{9C755E4A-C8A8-47EC-95C3-0EE012DFD633}" type="pres">
      <dgm:prSet presAssocID="{AE2DAEE7-4FD8-44CF-BC93-F872509BE0D1}" presName="text2" presStyleLbl="fgAcc2" presStyleIdx="2" presStyleCnt="3" custScaleX="1092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865AFB-FA0C-4CB6-A93D-9A4F02F717D3}" type="pres">
      <dgm:prSet presAssocID="{AE2DAEE7-4FD8-44CF-BC93-F872509BE0D1}" presName="hierChild3" presStyleCnt="0"/>
      <dgm:spPr/>
    </dgm:pt>
  </dgm:ptLst>
  <dgm:cxnLst>
    <dgm:cxn modelId="{ACBED806-A6E8-4ECA-AF49-8E681B571B24}" srcId="{294741C3-26A1-47C7-B85A-7C135039C6BD}" destId="{4A457186-7D87-4C7D-8DFC-0F908E90F41F}" srcOrd="0" destOrd="0" parTransId="{B23978CA-23D7-44A9-8CCE-ABA19CB7D992}" sibTransId="{BE8581E0-2D38-47D9-B616-E4BF788726AF}"/>
    <dgm:cxn modelId="{C0FBE891-5A9E-4ABF-900A-F371C25DAC5B}" type="presOf" srcId="{4A457186-7D87-4C7D-8DFC-0F908E90F41F}" destId="{40CF9449-27CB-4C52-8768-DEAC7EEB7D3C}" srcOrd="0" destOrd="0" presId="urn:microsoft.com/office/officeart/2005/8/layout/hierarchy1"/>
    <dgm:cxn modelId="{DF890955-F122-432D-8F5D-0FC0F5D34FFE}" type="presOf" srcId="{DD4FBC64-1A41-46FC-99F1-7EAFBD972C6B}" destId="{8833D1E5-D77C-4350-BB25-A0779CF1D2D1}" srcOrd="0" destOrd="0" presId="urn:microsoft.com/office/officeart/2005/8/layout/hierarchy1"/>
    <dgm:cxn modelId="{91098411-33FC-4276-A7E6-FA177FD7812A}" type="presOf" srcId="{B23978CA-23D7-44A9-8CCE-ABA19CB7D992}" destId="{773B1931-36D3-4CEC-9C1E-8E056B8245D7}" srcOrd="0" destOrd="0" presId="urn:microsoft.com/office/officeart/2005/8/layout/hierarchy1"/>
    <dgm:cxn modelId="{37C9B61A-1B3F-4C95-BF79-697B1E181E09}" type="presOf" srcId="{EE15D162-4DD7-4401-9465-796AD33B9863}" destId="{4D58BACE-67E2-450E-A91D-AB990D606D64}" srcOrd="0" destOrd="0" presId="urn:microsoft.com/office/officeart/2005/8/layout/hierarchy1"/>
    <dgm:cxn modelId="{D6425085-1A13-4F0E-B399-D246A097290F}" type="presOf" srcId="{AC0CD3F1-5403-4463-8F00-0713FE88C947}" destId="{B25A6EBF-4BA9-4C49-B8B2-274A7F468494}" srcOrd="0" destOrd="0" presId="urn:microsoft.com/office/officeart/2005/8/layout/hierarchy1"/>
    <dgm:cxn modelId="{F20215F4-B94B-49C5-9068-A46070DA2F9F}" type="presOf" srcId="{F024BC8D-A0B5-4CF7-9C7D-F822E6329542}" destId="{57F126B7-8D93-41D4-ABC8-8F75FF9327C3}" srcOrd="0" destOrd="0" presId="urn:microsoft.com/office/officeart/2005/8/layout/hierarchy1"/>
    <dgm:cxn modelId="{02FC50F4-704F-4172-A011-E0AEB8C07BE9}" srcId="{DD4FBC64-1A41-46FC-99F1-7EAFBD972C6B}" destId="{294741C3-26A1-47C7-B85A-7C135039C6BD}" srcOrd="0" destOrd="0" parTransId="{7816B522-A32F-40CA-933E-CD3618940D01}" sibTransId="{A917DD83-363F-4310-87B9-53C4A493DFB8}"/>
    <dgm:cxn modelId="{FAADD14D-FD91-46BF-9FBE-0A15C73F0BFA}" type="presOf" srcId="{294741C3-26A1-47C7-B85A-7C135039C6BD}" destId="{3A1A0C32-8237-4F36-B3BA-C2C968BB5599}" srcOrd="0" destOrd="0" presId="urn:microsoft.com/office/officeart/2005/8/layout/hierarchy1"/>
    <dgm:cxn modelId="{3C2D6549-B533-4D94-9A40-773DAA33A8E1}" srcId="{294741C3-26A1-47C7-B85A-7C135039C6BD}" destId="{AC0CD3F1-5403-4463-8F00-0713FE88C947}" srcOrd="1" destOrd="0" parTransId="{EE15D162-4DD7-4401-9465-796AD33B9863}" sibTransId="{FFB66C74-D679-405A-9C3B-B594BFD253AD}"/>
    <dgm:cxn modelId="{C2C955B5-A3CF-4B9D-9BC6-3CBC8B2683AA}" srcId="{294741C3-26A1-47C7-B85A-7C135039C6BD}" destId="{AE2DAEE7-4FD8-44CF-BC93-F872509BE0D1}" srcOrd="2" destOrd="0" parTransId="{F024BC8D-A0B5-4CF7-9C7D-F822E6329542}" sibTransId="{B0B7AA16-3F75-4FF3-8050-9A78EE9D4A1A}"/>
    <dgm:cxn modelId="{5DDFF8B2-3598-4E2C-8354-ADB247487091}" type="presOf" srcId="{AE2DAEE7-4FD8-44CF-BC93-F872509BE0D1}" destId="{9C755E4A-C8A8-47EC-95C3-0EE012DFD633}" srcOrd="0" destOrd="0" presId="urn:microsoft.com/office/officeart/2005/8/layout/hierarchy1"/>
    <dgm:cxn modelId="{4B34F595-5AF9-4043-8A7D-6231846DAF60}" type="presParOf" srcId="{8833D1E5-D77C-4350-BB25-A0779CF1D2D1}" destId="{77F998D1-76B1-444B-BDC1-AD6ABD746545}" srcOrd="0" destOrd="0" presId="urn:microsoft.com/office/officeart/2005/8/layout/hierarchy1"/>
    <dgm:cxn modelId="{5C6360E2-E31B-4FEA-8064-37163E8140F5}" type="presParOf" srcId="{77F998D1-76B1-444B-BDC1-AD6ABD746545}" destId="{DCF4C0EF-059F-4F3D-A89C-0FEE3FB567C1}" srcOrd="0" destOrd="0" presId="urn:microsoft.com/office/officeart/2005/8/layout/hierarchy1"/>
    <dgm:cxn modelId="{623329C2-F1DA-47CF-BBEA-F9ED0F199A6B}" type="presParOf" srcId="{DCF4C0EF-059F-4F3D-A89C-0FEE3FB567C1}" destId="{E75D909A-12D0-40FA-ADBB-2AFD9DB79FD7}" srcOrd="0" destOrd="0" presId="urn:microsoft.com/office/officeart/2005/8/layout/hierarchy1"/>
    <dgm:cxn modelId="{5208B042-CD4D-4E70-8689-C2813EEF8EFF}" type="presParOf" srcId="{DCF4C0EF-059F-4F3D-A89C-0FEE3FB567C1}" destId="{3A1A0C32-8237-4F36-B3BA-C2C968BB5599}" srcOrd="1" destOrd="0" presId="urn:microsoft.com/office/officeart/2005/8/layout/hierarchy1"/>
    <dgm:cxn modelId="{EC61FD3A-DAA1-4656-A2B0-868BB74A2869}" type="presParOf" srcId="{77F998D1-76B1-444B-BDC1-AD6ABD746545}" destId="{58C8C674-A259-4F19-B110-64E600D65583}" srcOrd="1" destOrd="0" presId="urn:microsoft.com/office/officeart/2005/8/layout/hierarchy1"/>
    <dgm:cxn modelId="{74B144A8-995A-4158-805A-CAE092318398}" type="presParOf" srcId="{58C8C674-A259-4F19-B110-64E600D65583}" destId="{773B1931-36D3-4CEC-9C1E-8E056B8245D7}" srcOrd="0" destOrd="0" presId="urn:microsoft.com/office/officeart/2005/8/layout/hierarchy1"/>
    <dgm:cxn modelId="{DEEEFF1E-18DB-483F-B5A5-587254A4D825}" type="presParOf" srcId="{58C8C674-A259-4F19-B110-64E600D65583}" destId="{77746226-2AE1-4E88-B312-3B837D674A5A}" srcOrd="1" destOrd="0" presId="urn:microsoft.com/office/officeart/2005/8/layout/hierarchy1"/>
    <dgm:cxn modelId="{70E9D04F-F27E-4C8E-BAB0-CA60CF61BD47}" type="presParOf" srcId="{77746226-2AE1-4E88-B312-3B837D674A5A}" destId="{060FACB9-8107-4C4C-AE85-33610D905F90}" srcOrd="0" destOrd="0" presId="urn:microsoft.com/office/officeart/2005/8/layout/hierarchy1"/>
    <dgm:cxn modelId="{C1C286E2-A055-4321-9930-569950B5F820}" type="presParOf" srcId="{060FACB9-8107-4C4C-AE85-33610D905F90}" destId="{1CAC95B0-B775-46D2-A494-3E4A37DB2AB6}" srcOrd="0" destOrd="0" presId="urn:microsoft.com/office/officeart/2005/8/layout/hierarchy1"/>
    <dgm:cxn modelId="{899C370C-A2C0-4070-904E-2873AEF82212}" type="presParOf" srcId="{060FACB9-8107-4C4C-AE85-33610D905F90}" destId="{40CF9449-27CB-4C52-8768-DEAC7EEB7D3C}" srcOrd="1" destOrd="0" presId="urn:microsoft.com/office/officeart/2005/8/layout/hierarchy1"/>
    <dgm:cxn modelId="{DFAB46CD-87D7-4B01-9F6C-34CB66266574}" type="presParOf" srcId="{77746226-2AE1-4E88-B312-3B837D674A5A}" destId="{17584BC4-2995-4EB5-921D-840FBEE57BAE}" srcOrd="1" destOrd="0" presId="urn:microsoft.com/office/officeart/2005/8/layout/hierarchy1"/>
    <dgm:cxn modelId="{B75F0E0A-F338-4B4D-B142-DDFE0FB00C3E}" type="presParOf" srcId="{58C8C674-A259-4F19-B110-64E600D65583}" destId="{4D58BACE-67E2-450E-A91D-AB990D606D64}" srcOrd="2" destOrd="0" presId="urn:microsoft.com/office/officeart/2005/8/layout/hierarchy1"/>
    <dgm:cxn modelId="{D40998A1-6500-4CAC-A0F8-73EF67297BA7}" type="presParOf" srcId="{58C8C674-A259-4F19-B110-64E600D65583}" destId="{A45BC531-2EED-466F-9244-18BC71ECB1A4}" srcOrd="3" destOrd="0" presId="urn:microsoft.com/office/officeart/2005/8/layout/hierarchy1"/>
    <dgm:cxn modelId="{253BD685-5AF2-4856-9722-F2B4A68DEF51}" type="presParOf" srcId="{A45BC531-2EED-466F-9244-18BC71ECB1A4}" destId="{15367247-38E0-4F78-B625-0716E237E1C2}" srcOrd="0" destOrd="0" presId="urn:microsoft.com/office/officeart/2005/8/layout/hierarchy1"/>
    <dgm:cxn modelId="{30868890-B671-4DC7-BFD4-738FF28EB0F5}" type="presParOf" srcId="{15367247-38E0-4F78-B625-0716E237E1C2}" destId="{E4474280-F46A-442D-A23B-1BB257CA0888}" srcOrd="0" destOrd="0" presId="urn:microsoft.com/office/officeart/2005/8/layout/hierarchy1"/>
    <dgm:cxn modelId="{F268F591-1DC3-4307-A436-DFED93B1CD62}" type="presParOf" srcId="{15367247-38E0-4F78-B625-0716E237E1C2}" destId="{B25A6EBF-4BA9-4C49-B8B2-274A7F468494}" srcOrd="1" destOrd="0" presId="urn:microsoft.com/office/officeart/2005/8/layout/hierarchy1"/>
    <dgm:cxn modelId="{6672CB57-1630-4FFA-BECC-73DA211EEF67}" type="presParOf" srcId="{A45BC531-2EED-466F-9244-18BC71ECB1A4}" destId="{1D042D75-C067-4A68-99CA-DE9920B04B04}" srcOrd="1" destOrd="0" presId="urn:microsoft.com/office/officeart/2005/8/layout/hierarchy1"/>
    <dgm:cxn modelId="{BE238379-2CF6-4957-A3D6-A35E70DA9254}" type="presParOf" srcId="{58C8C674-A259-4F19-B110-64E600D65583}" destId="{57F126B7-8D93-41D4-ABC8-8F75FF9327C3}" srcOrd="4" destOrd="0" presId="urn:microsoft.com/office/officeart/2005/8/layout/hierarchy1"/>
    <dgm:cxn modelId="{743C8235-F6B5-422E-AFE8-E6AC7B4B1D5A}" type="presParOf" srcId="{58C8C674-A259-4F19-B110-64E600D65583}" destId="{6858DE81-1BD1-4983-A9F3-452831F8D47F}" srcOrd="5" destOrd="0" presId="urn:microsoft.com/office/officeart/2005/8/layout/hierarchy1"/>
    <dgm:cxn modelId="{C557DBC5-EEDE-41F7-8D55-648710A38A6A}" type="presParOf" srcId="{6858DE81-1BD1-4983-A9F3-452831F8D47F}" destId="{6396F0A0-BFA3-4DA7-9EB6-C6D810651B67}" srcOrd="0" destOrd="0" presId="urn:microsoft.com/office/officeart/2005/8/layout/hierarchy1"/>
    <dgm:cxn modelId="{65872A90-26F7-4772-98DD-8634FF7B71F7}" type="presParOf" srcId="{6396F0A0-BFA3-4DA7-9EB6-C6D810651B67}" destId="{8A98343D-7F02-4DE5-A2F4-6E929CB95128}" srcOrd="0" destOrd="0" presId="urn:microsoft.com/office/officeart/2005/8/layout/hierarchy1"/>
    <dgm:cxn modelId="{28A8EA9A-3349-4BE0-93EF-C69DF45B7F72}" type="presParOf" srcId="{6396F0A0-BFA3-4DA7-9EB6-C6D810651B67}" destId="{9C755E4A-C8A8-47EC-95C3-0EE012DFD633}" srcOrd="1" destOrd="0" presId="urn:microsoft.com/office/officeart/2005/8/layout/hierarchy1"/>
    <dgm:cxn modelId="{A67DA0B7-3C8C-492D-8291-37CA863015C7}" type="presParOf" srcId="{6858DE81-1BD1-4983-A9F3-452831F8D47F}" destId="{62865AFB-FA0C-4CB6-A93D-9A4F02F717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6783B6-1C46-4DA7-86FE-51693FA9DDFE}" type="doc">
      <dgm:prSet loTypeId="urn:microsoft.com/office/officeart/2005/8/layout/vList5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5DFABE5-16CD-4510-ADE3-10BF70BE80AD}">
      <dgm:prSet phldrT="[Text]" custT="1"/>
      <dgm:spPr/>
      <dgm:t>
        <a:bodyPr/>
        <a:lstStyle/>
        <a:p>
          <a:r>
            <a:rPr lang="en-US" sz="3600" smtClean="0"/>
            <a:t>1</a:t>
          </a:r>
          <a:endParaRPr lang="en-US" sz="3600" dirty="0"/>
        </a:p>
      </dgm:t>
    </dgm:pt>
    <dgm:pt modelId="{49E8F85E-FEC4-492C-B9B0-E6BFCDB38D56}" type="parTrans" cxnId="{B6FFD98B-92FD-4365-A68F-F7660103E47C}">
      <dgm:prSet/>
      <dgm:spPr/>
      <dgm:t>
        <a:bodyPr/>
        <a:lstStyle/>
        <a:p>
          <a:endParaRPr lang="en-US"/>
        </a:p>
      </dgm:t>
    </dgm:pt>
    <dgm:pt modelId="{63CA9111-69AC-454F-A7A3-F0A7721452FD}" type="sibTrans" cxnId="{B6FFD98B-92FD-4365-A68F-F7660103E47C}">
      <dgm:prSet/>
      <dgm:spPr/>
      <dgm:t>
        <a:bodyPr/>
        <a:lstStyle/>
        <a:p>
          <a:endParaRPr lang="en-US"/>
        </a:p>
      </dgm:t>
    </dgm:pt>
    <dgm:pt modelId="{FA2E5EEE-1B67-48F2-B4A7-F1862D3A74FF}">
      <dgm:prSet phldrT="[Text]" custT="1"/>
      <dgm:spPr/>
      <dgm:t>
        <a:bodyPr/>
        <a:lstStyle/>
        <a:p>
          <a:r>
            <a:rPr lang="en-US" sz="3600" dirty="0" smtClean="0"/>
            <a:t>2</a:t>
          </a:r>
          <a:endParaRPr lang="en-US" sz="3600" dirty="0"/>
        </a:p>
      </dgm:t>
    </dgm:pt>
    <dgm:pt modelId="{93872C19-32B9-4D89-AA62-8D08114D3AA2}" type="parTrans" cxnId="{0637C36C-2905-4D04-AC5B-51570DB73154}">
      <dgm:prSet/>
      <dgm:spPr/>
      <dgm:t>
        <a:bodyPr/>
        <a:lstStyle/>
        <a:p>
          <a:endParaRPr lang="en-US"/>
        </a:p>
      </dgm:t>
    </dgm:pt>
    <dgm:pt modelId="{DBF113B0-D378-40A5-B8A2-F1C361582515}" type="sibTrans" cxnId="{0637C36C-2905-4D04-AC5B-51570DB73154}">
      <dgm:prSet/>
      <dgm:spPr/>
      <dgm:t>
        <a:bodyPr/>
        <a:lstStyle/>
        <a:p>
          <a:endParaRPr lang="en-US"/>
        </a:p>
      </dgm:t>
    </dgm:pt>
    <dgm:pt modelId="{72D05823-E5CF-42D7-A247-0A2B13C39423}">
      <dgm:prSet phldrT="[Text]" custT="1"/>
      <dgm:spPr/>
      <dgm:t>
        <a:bodyPr/>
        <a:lstStyle/>
        <a:p>
          <a:pPr algn="r" rtl="1"/>
          <a:r>
            <a:rPr lang="ar-SA" sz="2800" dirty="0" smtClean="0"/>
            <a:t>يؤثر في أداء الفرد</a:t>
          </a:r>
          <a:endParaRPr lang="en-US" sz="2800" dirty="0"/>
        </a:p>
      </dgm:t>
    </dgm:pt>
    <dgm:pt modelId="{95786CA9-D754-429B-BE4E-0FAEFB9754C0}" type="parTrans" cxnId="{D7698499-9B54-4598-A590-1FAF5E7B615A}">
      <dgm:prSet/>
      <dgm:spPr/>
      <dgm:t>
        <a:bodyPr/>
        <a:lstStyle/>
        <a:p>
          <a:endParaRPr lang="en-US"/>
        </a:p>
      </dgm:t>
    </dgm:pt>
    <dgm:pt modelId="{4D55ACC6-F355-4ADA-A968-FDC0AA2B5F4F}" type="sibTrans" cxnId="{D7698499-9B54-4598-A590-1FAF5E7B615A}">
      <dgm:prSet/>
      <dgm:spPr/>
      <dgm:t>
        <a:bodyPr/>
        <a:lstStyle/>
        <a:p>
          <a:endParaRPr lang="en-US"/>
        </a:p>
      </dgm:t>
    </dgm:pt>
    <dgm:pt modelId="{10A19A15-592F-4DC7-8182-167EC67EFC6D}">
      <dgm:prSet phldrT="[Text]" custT="1"/>
      <dgm:spPr/>
      <dgm:t>
        <a:bodyPr/>
        <a:lstStyle/>
        <a:p>
          <a:r>
            <a:rPr lang="en-US" sz="3600" dirty="0" smtClean="0"/>
            <a:t>3</a:t>
          </a:r>
          <a:endParaRPr lang="en-US" sz="3600" dirty="0"/>
        </a:p>
      </dgm:t>
    </dgm:pt>
    <dgm:pt modelId="{199BA78A-9266-4C4A-960B-ED1951EF42B0}" type="parTrans" cxnId="{11853EB4-BE13-4F28-8F6D-CCEECF20F35F}">
      <dgm:prSet/>
      <dgm:spPr/>
      <dgm:t>
        <a:bodyPr/>
        <a:lstStyle/>
        <a:p>
          <a:endParaRPr lang="en-US"/>
        </a:p>
      </dgm:t>
    </dgm:pt>
    <dgm:pt modelId="{051CF5AC-29D9-4F9A-A098-E2CB8E35C09F}" type="sibTrans" cxnId="{11853EB4-BE13-4F28-8F6D-CCEECF20F35F}">
      <dgm:prSet/>
      <dgm:spPr/>
      <dgm:t>
        <a:bodyPr/>
        <a:lstStyle/>
        <a:p>
          <a:endParaRPr lang="en-US"/>
        </a:p>
      </dgm:t>
    </dgm:pt>
    <dgm:pt modelId="{05ECE9F4-A603-4B00-851C-B11BD1AAE872}">
      <dgm:prSet phldrT="[Text]" custT="1"/>
      <dgm:spPr/>
      <dgm:t>
        <a:bodyPr/>
        <a:lstStyle/>
        <a:p>
          <a:pPr algn="r" rtl="1"/>
          <a:r>
            <a:rPr lang="ar-SA" sz="2800" dirty="0" smtClean="0"/>
            <a:t>يؤثر في اتصال الفرد بالآخرين.</a:t>
          </a:r>
          <a:endParaRPr lang="en-US" sz="2800" dirty="0"/>
        </a:p>
      </dgm:t>
    </dgm:pt>
    <dgm:pt modelId="{6B89A059-D087-4D23-A04D-4DA46A840FD8}" type="parTrans" cxnId="{B7ED97B9-EB52-4C13-B09F-F6680E9E7FC1}">
      <dgm:prSet/>
      <dgm:spPr/>
      <dgm:t>
        <a:bodyPr/>
        <a:lstStyle/>
        <a:p>
          <a:endParaRPr lang="en-US"/>
        </a:p>
      </dgm:t>
    </dgm:pt>
    <dgm:pt modelId="{6F473CC8-5B47-4A77-AD2F-767F249CC089}" type="sibTrans" cxnId="{B7ED97B9-EB52-4C13-B09F-F6680E9E7FC1}">
      <dgm:prSet/>
      <dgm:spPr/>
      <dgm:t>
        <a:bodyPr/>
        <a:lstStyle/>
        <a:p>
          <a:endParaRPr lang="en-US"/>
        </a:p>
      </dgm:t>
    </dgm:pt>
    <dgm:pt modelId="{6ADD83E2-E931-4776-A5B5-A3567548A920}">
      <dgm:prSet custT="1"/>
      <dgm:spPr/>
      <dgm:t>
        <a:bodyPr/>
        <a:lstStyle/>
        <a:p>
          <a:pPr algn="r" rtl="1"/>
          <a:r>
            <a:rPr lang="ar-SA" sz="2800" dirty="0" smtClean="0"/>
            <a:t>يؤثر في تكوين شخصية الفرد</a:t>
          </a:r>
          <a:endParaRPr lang="en-US" sz="2800" dirty="0"/>
        </a:p>
      </dgm:t>
    </dgm:pt>
    <dgm:pt modelId="{6584834B-436F-44DB-B739-4262EA85DDC4}" type="sibTrans" cxnId="{2BC3C7A1-5F15-4A48-A38E-B4A38D166100}">
      <dgm:prSet/>
      <dgm:spPr/>
      <dgm:t>
        <a:bodyPr/>
        <a:lstStyle/>
        <a:p>
          <a:endParaRPr lang="en-US"/>
        </a:p>
      </dgm:t>
    </dgm:pt>
    <dgm:pt modelId="{0AFA6300-2128-4500-996A-C0F8884E0AE1}" type="parTrans" cxnId="{2BC3C7A1-5F15-4A48-A38E-B4A38D166100}">
      <dgm:prSet/>
      <dgm:spPr/>
      <dgm:t>
        <a:bodyPr/>
        <a:lstStyle/>
        <a:p>
          <a:endParaRPr lang="en-US"/>
        </a:p>
      </dgm:t>
    </dgm:pt>
    <dgm:pt modelId="{1A7E100A-565C-4AA6-AFA7-0FE923D32F26}">
      <dgm:prSet phldrT="[Text]" custT="1"/>
      <dgm:spPr/>
      <dgm:t>
        <a:bodyPr/>
        <a:lstStyle/>
        <a:p>
          <a:pPr algn="ctr" rtl="1"/>
          <a:r>
            <a:rPr lang="en-US" sz="3600" dirty="0" smtClean="0"/>
            <a:t>4</a:t>
          </a:r>
          <a:endParaRPr lang="en-US" sz="3600" dirty="0"/>
        </a:p>
      </dgm:t>
    </dgm:pt>
    <dgm:pt modelId="{79E4FC15-898C-485A-83C9-D6C15F0BB42C}" type="sibTrans" cxnId="{B6D5CDB1-DF20-4537-AB24-7E8FEFA9D388}">
      <dgm:prSet/>
      <dgm:spPr/>
      <dgm:t>
        <a:bodyPr/>
        <a:lstStyle/>
        <a:p>
          <a:endParaRPr lang="en-US"/>
        </a:p>
      </dgm:t>
    </dgm:pt>
    <dgm:pt modelId="{2FFB390B-EA66-4E8C-8007-B42F32D88DE6}" type="parTrans" cxnId="{B6D5CDB1-DF20-4537-AB24-7E8FEFA9D388}">
      <dgm:prSet/>
      <dgm:spPr/>
      <dgm:t>
        <a:bodyPr/>
        <a:lstStyle/>
        <a:p>
          <a:endParaRPr lang="en-US"/>
        </a:p>
      </dgm:t>
    </dgm:pt>
    <dgm:pt modelId="{07212138-CCCE-4D5C-AFB4-EA503D1AE92C}">
      <dgm:prSet phldrT="[Text]" custT="1"/>
      <dgm:spPr/>
      <dgm:t>
        <a:bodyPr/>
        <a:lstStyle/>
        <a:p>
          <a:pPr algn="r" rtl="1"/>
          <a:r>
            <a:rPr lang="ar-SA" sz="2800" dirty="0" smtClean="0"/>
            <a:t>مهم لعمليات الاختيار</a:t>
          </a:r>
          <a:r>
            <a:rPr lang="en-US" sz="2800" dirty="0" smtClean="0"/>
            <a:t> </a:t>
          </a:r>
          <a:r>
            <a:rPr lang="ar-SA" sz="2800" dirty="0" smtClean="0"/>
            <a:t>و</a:t>
          </a:r>
          <a:r>
            <a:rPr lang="en-US" sz="2800" dirty="0" smtClean="0"/>
            <a:t> </a:t>
          </a:r>
          <a:r>
            <a:rPr lang="ar-SA" sz="2800" dirty="0" smtClean="0"/>
            <a:t>اتخاذ قرار</a:t>
          </a:r>
          <a:endParaRPr lang="en-US" sz="2800" dirty="0"/>
        </a:p>
      </dgm:t>
    </dgm:pt>
    <dgm:pt modelId="{BEC65A21-F83A-4A0B-A70C-00DF5622849B}" type="parTrans" cxnId="{104C24B8-8E3B-4BA5-9614-73273BF581EB}">
      <dgm:prSet/>
      <dgm:spPr/>
      <dgm:t>
        <a:bodyPr/>
        <a:lstStyle/>
        <a:p>
          <a:endParaRPr lang="en-US"/>
        </a:p>
      </dgm:t>
    </dgm:pt>
    <dgm:pt modelId="{132409E8-D9AC-4015-A475-B26C3E37E484}" type="sibTrans" cxnId="{104C24B8-8E3B-4BA5-9614-73273BF581EB}">
      <dgm:prSet/>
      <dgm:spPr/>
      <dgm:t>
        <a:bodyPr/>
        <a:lstStyle/>
        <a:p>
          <a:endParaRPr lang="en-US"/>
        </a:p>
      </dgm:t>
    </dgm:pt>
    <dgm:pt modelId="{5FB9F5D8-D44F-409E-B8C7-40D5516846F0}" type="pres">
      <dgm:prSet presAssocID="{3C6783B6-1C46-4DA7-86FE-51693FA9DDFE}" presName="Name0" presStyleCnt="0">
        <dgm:presLayoutVars>
          <dgm:dir val="rev"/>
          <dgm:animLvl val="lvl"/>
          <dgm:resizeHandles val="exact"/>
        </dgm:presLayoutVars>
      </dgm:prSet>
      <dgm:spPr/>
    </dgm:pt>
    <dgm:pt modelId="{E2F83F5B-D177-4BEB-B1BC-70388257808D}" type="pres">
      <dgm:prSet presAssocID="{C5DFABE5-16CD-4510-ADE3-10BF70BE80AD}" presName="linNode" presStyleCnt="0"/>
      <dgm:spPr/>
    </dgm:pt>
    <dgm:pt modelId="{9F39C8E7-E96E-47BA-BF48-2C255808312F}" type="pres">
      <dgm:prSet presAssocID="{C5DFABE5-16CD-4510-ADE3-10BF70BE80AD}" presName="parentText" presStyleLbl="node1" presStyleIdx="0" presStyleCnt="4" custScaleY="14390">
        <dgm:presLayoutVars>
          <dgm:chMax val="1"/>
          <dgm:bulletEnabled val="1"/>
        </dgm:presLayoutVars>
      </dgm:prSet>
      <dgm:spPr/>
    </dgm:pt>
    <dgm:pt modelId="{A26D1EA7-26F9-4E61-8D2F-0E37C5667245}" type="pres">
      <dgm:prSet presAssocID="{C5DFABE5-16CD-4510-ADE3-10BF70BE80AD}" presName="descendantText" presStyleLbl="alignAccFollowNode1" presStyleIdx="0" presStyleCnt="4" custScaleY="18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7BA019-C98D-4096-B064-E0B132931BE8}" type="pres">
      <dgm:prSet presAssocID="{63CA9111-69AC-454F-A7A3-F0A7721452FD}" presName="sp" presStyleCnt="0"/>
      <dgm:spPr/>
    </dgm:pt>
    <dgm:pt modelId="{288B3FAF-B764-41CF-A670-32F6FFA02375}" type="pres">
      <dgm:prSet presAssocID="{FA2E5EEE-1B67-48F2-B4A7-F1862D3A74FF}" presName="linNode" presStyleCnt="0"/>
      <dgm:spPr/>
    </dgm:pt>
    <dgm:pt modelId="{6CAE9AC1-D418-46F7-8E76-8BE3963DA1A4}" type="pres">
      <dgm:prSet presAssocID="{FA2E5EEE-1B67-48F2-B4A7-F1862D3A74FF}" presName="parentText" presStyleLbl="node1" presStyleIdx="1" presStyleCnt="4" custScaleY="14390">
        <dgm:presLayoutVars>
          <dgm:chMax val="1"/>
          <dgm:bulletEnabled val="1"/>
        </dgm:presLayoutVars>
      </dgm:prSet>
      <dgm:spPr/>
    </dgm:pt>
    <dgm:pt modelId="{4C3D9FBA-E79E-48BA-AE6B-AD0F2F14D9A6}" type="pres">
      <dgm:prSet presAssocID="{FA2E5EEE-1B67-48F2-B4A7-F1862D3A74FF}" presName="descendantText" presStyleLbl="alignAccFollowNode1" presStyleIdx="1" presStyleCnt="4" custScaleY="18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C0D6B2-88BC-4604-9567-E3E78D07701A}" type="pres">
      <dgm:prSet presAssocID="{DBF113B0-D378-40A5-B8A2-F1C361582515}" presName="sp" presStyleCnt="0"/>
      <dgm:spPr/>
    </dgm:pt>
    <dgm:pt modelId="{4C6ED81F-24F8-4EB6-A5C6-F31800ED69C5}" type="pres">
      <dgm:prSet presAssocID="{10A19A15-592F-4DC7-8182-167EC67EFC6D}" presName="linNode" presStyleCnt="0"/>
      <dgm:spPr/>
    </dgm:pt>
    <dgm:pt modelId="{25E52E12-4654-43A1-85C4-4D8E78DE0D8D}" type="pres">
      <dgm:prSet presAssocID="{10A19A15-592F-4DC7-8182-167EC67EFC6D}" presName="parentText" presStyleLbl="node1" presStyleIdx="2" presStyleCnt="4" custScaleY="14390">
        <dgm:presLayoutVars>
          <dgm:chMax val="1"/>
          <dgm:bulletEnabled val="1"/>
        </dgm:presLayoutVars>
      </dgm:prSet>
      <dgm:spPr/>
    </dgm:pt>
    <dgm:pt modelId="{1F613E47-F827-46F8-A53E-FC22EC7C0106}" type="pres">
      <dgm:prSet presAssocID="{10A19A15-592F-4DC7-8182-167EC67EFC6D}" presName="descendantText" presStyleLbl="alignAccFollowNode1" presStyleIdx="2" presStyleCnt="4" custScaleY="18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1ABE5-40E6-4CC3-A635-F70FA79A1FC3}" type="pres">
      <dgm:prSet presAssocID="{051CF5AC-29D9-4F9A-A098-E2CB8E35C09F}" presName="sp" presStyleCnt="0"/>
      <dgm:spPr/>
    </dgm:pt>
    <dgm:pt modelId="{5602019F-7826-4537-90FC-72CA0F1371B5}" type="pres">
      <dgm:prSet presAssocID="{1A7E100A-565C-4AA6-AFA7-0FE923D32F26}" presName="linNode" presStyleCnt="0"/>
      <dgm:spPr/>
    </dgm:pt>
    <dgm:pt modelId="{7A4DA709-04F0-43CF-92F5-5BB44B2ACCCF}" type="pres">
      <dgm:prSet presAssocID="{1A7E100A-565C-4AA6-AFA7-0FE923D32F26}" presName="parentText" presStyleLbl="node1" presStyleIdx="3" presStyleCnt="4" custAng="10800000" custFlipVert="1" custScaleY="1437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97CB5-36A1-4819-8FCB-668D8693F33B}" type="pres">
      <dgm:prSet presAssocID="{1A7E100A-565C-4AA6-AFA7-0FE923D32F26}" presName="descendantText" presStyleLbl="alignAccFollowNode1" presStyleIdx="3" presStyleCnt="4" custAng="10800000" custFlipHor="1" custScaleY="171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FFD98B-92FD-4365-A68F-F7660103E47C}" srcId="{3C6783B6-1C46-4DA7-86FE-51693FA9DDFE}" destId="{C5DFABE5-16CD-4510-ADE3-10BF70BE80AD}" srcOrd="0" destOrd="0" parTransId="{49E8F85E-FEC4-492C-B9B0-E6BFCDB38D56}" sibTransId="{63CA9111-69AC-454F-A7A3-F0A7721452FD}"/>
    <dgm:cxn modelId="{D7698499-9B54-4598-A590-1FAF5E7B615A}" srcId="{FA2E5EEE-1B67-48F2-B4A7-F1862D3A74FF}" destId="{72D05823-E5CF-42D7-A247-0A2B13C39423}" srcOrd="0" destOrd="0" parTransId="{95786CA9-D754-429B-BE4E-0FAEFB9754C0}" sibTransId="{4D55ACC6-F355-4ADA-A968-FDC0AA2B5F4F}"/>
    <dgm:cxn modelId="{2FDA9720-6FAA-4A39-BA01-336D418EC067}" type="presOf" srcId="{1A7E100A-565C-4AA6-AFA7-0FE923D32F26}" destId="{7A4DA709-04F0-43CF-92F5-5BB44B2ACCCF}" srcOrd="0" destOrd="0" presId="urn:microsoft.com/office/officeart/2005/8/layout/vList5"/>
    <dgm:cxn modelId="{040A379C-97A5-44A1-8F74-06EA9F14F031}" type="presOf" srcId="{10A19A15-592F-4DC7-8182-167EC67EFC6D}" destId="{25E52E12-4654-43A1-85C4-4D8E78DE0D8D}" srcOrd="0" destOrd="0" presId="urn:microsoft.com/office/officeart/2005/8/layout/vList5"/>
    <dgm:cxn modelId="{B7ED97B9-EB52-4C13-B09F-F6680E9E7FC1}" srcId="{10A19A15-592F-4DC7-8182-167EC67EFC6D}" destId="{05ECE9F4-A603-4B00-851C-B11BD1AAE872}" srcOrd="0" destOrd="0" parTransId="{6B89A059-D087-4D23-A04D-4DA46A840FD8}" sibTransId="{6F473CC8-5B47-4A77-AD2F-767F249CC089}"/>
    <dgm:cxn modelId="{43B281B9-1E49-4D71-B1BC-1F3F147E6740}" type="presOf" srcId="{05ECE9F4-A603-4B00-851C-B11BD1AAE872}" destId="{1F613E47-F827-46F8-A53E-FC22EC7C0106}" srcOrd="0" destOrd="0" presId="urn:microsoft.com/office/officeart/2005/8/layout/vList5"/>
    <dgm:cxn modelId="{0637C36C-2905-4D04-AC5B-51570DB73154}" srcId="{3C6783B6-1C46-4DA7-86FE-51693FA9DDFE}" destId="{FA2E5EEE-1B67-48F2-B4A7-F1862D3A74FF}" srcOrd="1" destOrd="0" parTransId="{93872C19-32B9-4D89-AA62-8D08114D3AA2}" sibTransId="{DBF113B0-D378-40A5-B8A2-F1C361582515}"/>
    <dgm:cxn modelId="{7D82B52E-F09F-451D-9F5F-59537A6EF663}" type="presOf" srcId="{07212138-CCCE-4D5C-AFB4-EA503D1AE92C}" destId="{80397CB5-36A1-4819-8FCB-668D8693F33B}" srcOrd="0" destOrd="0" presId="urn:microsoft.com/office/officeart/2005/8/layout/vList5"/>
    <dgm:cxn modelId="{11853EB4-BE13-4F28-8F6D-CCEECF20F35F}" srcId="{3C6783B6-1C46-4DA7-86FE-51693FA9DDFE}" destId="{10A19A15-592F-4DC7-8182-167EC67EFC6D}" srcOrd="2" destOrd="0" parTransId="{199BA78A-9266-4C4A-960B-ED1951EF42B0}" sibTransId="{051CF5AC-29D9-4F9A-A098-E2CB8E35C09F}"/>
    <dgm:cxn modelId="{17ABE848-7DE4-44E5-BD8B-25B9C1EB00E8}" type="presOf" srcId="{3C6783B6-1C46-4DA7-86FE-51693FA9DDFE}" destId="{5FB9F5D8-D44F-409E-B8C7-40D5516846F0}" srcOrd="0" destOrd="0" presId="urn:microsoft.com/office/officeart/2005/8/layout/vList5"/>
    <dgm:cxn modelId="{B6D5CDB1-DF20-4537-AB24-7E8FEFA9D388}" srcId="{3C6783B6-1C46-4DA7-86FE-51693FA9DDFE}" destId="{1A7E100A-565C-4AA6-AFA7-0FE923D32F26}" srcOrd="3" destOrd="0" parTransId="{2FFB390B-EA66-4E8C-8007-B42F32D88DE6}" sibTransId="{79E4FC15-898C-485A-83C9-D6C15F0BB42C}"/>
    <dgm:cxn modelId="{8B056BA9-A56E-4CC8-9F46-F3B41AFEA913}" type="presOf" srcId="{C5DFABE5-16CD-4510-ADE3-10BF70BE80AD}" destId="{9F39C8E7-E96E-47BA-BF48-2C255808312F}" srcOrd="0" destOrd="0" presId="urn:microsoft.com/office/officeart/2005/8/layout/vList5"/>
    <dgm:cxn modelId="{2BC3C7A1-5F15-4A48-A38E-B4A38D166100}" srcId="{C5DFABE5-16CD-4510-ADE3-10BF70BE80AD}" destId="{6ADD83E2-E931-4776-A5B5-A3567548A920}" srcOrd="0" destOrd="0" parTransId="{0AFA6300-2128-4500-996A-C0F8884E0AE1}" sibTransId="{6584834B-436F-44DB-B739-4262EA85DDC4}"/>
    <dgm:cxn modelId="{5E44FC6F-DB42-4C9F-8330-8F66C3B574D0}" type="presOf" srcId="{72D05823-E5CF-42D7-A247-0A2B13C39423}" destId="{4C3D9FBA-E79E-48BA-AE6B-AD0F2F14D9A6}" srcOrd="0" destOrd="0" presId="urn:microsoft.com/office/officeart/2005/8/layout/vList5"/>
    <dgm:cxn modelId="{104C24B8-8E3B-4BA5-9614-73273BF581EB}" srcId="{1A7E100A-565C-4AA6-AFA7-0FE923D32F26}" destId="{07212138-CCCE-4D5C-AFB4-EA503D1AE92C}" srcOrd="0" destOrd="0" parTransId="{BEC65A21-F83A-4A0B-A70C-00DF5622849B}" sibTransId="{132409E8-D9AC-4015-A475-B26C3E37E484}"/>
    <dgm:cxn modelId="{0842BD55-C705-4025-936A-7391F209BBBA}" type="presOf" srcId="{6ADD83E2-E931-4776-A5B5-A3567548A920}" destId="{A26D1EA7-26F9-4E61-8D2F-0E37C5667245}" srcOrd="0" destOrd="0" presId="urn:microsoft.com/office/officeart/2005/8/layout/vList5"/>
    <dgm:cxn modelId="{7228C414-62AA-413F-9F7C-4F09B185738A}" type="presOf" srcId="{FA2E5EEE-1B67-48F2-B4A7-F1862D3A74FF}" destId="{6CAE9AC1-D418-46F7-8E76-8BE3963DA1A4}" srcOrd="0" destOrd="0" presId="urn:microsoft.com/office/officeart/2005/8/layout/vList5"/>
    <dgm:cxn modelId="{0D230683-9CBE-4DDA-BCEA-5C65437F15E1}" type="presParOf" srcId="{5FB9F5D8-D44F-409E-B8C7-40D5516846F0}" destId="{E2F83F5B-D177-4BEB-B1BC-70388257808D}" srcOrd="0" destOrd="0" presId="urn:microsoft.com/office/officeart/2005/8/layout/vList5"/>
    <dgm:cxn modelId="{E90E8BBC-FD54-4C0C-9545-BCC57592A1F3}" type="presParOf" srcId="{E2F83F5B-D177-4BEB-B1BC-70388257808D}" destId="{9F39C8E7-E96E-47BA-BF48-2C255808312F}" srcOrd="0" destOrd="0" presId="urn:microsoft.com/office/officeart/2005/8/layout/vList5"/>
    <dgm:cxn modelId="{F3964726-8CF9-4BF8-B76A-F55A97CB9C7A}" type="presParOf" srcId="{E2F83F5B-D177-4BEB-B1BC-70388257808D}" destId="{A26D1EA7-26F9-4E61-8D2F-0E37C5667245}" srcOrd="1" destOrd="0" presId="urn:microsoft.com/office/officeart/2005/8/layout/vList5"/>
    <dgm:cxn modelId="{230A5F8B-C4D8-4797-8A9B-0001EF39F061}" type="presParOf" srcId="{5FB9F5D8-D44F-409E-B8C7-40D5516846F0}" destId="{E27BA019-C98D-4096-B064-E0B132931BE8}" srcOrd="1" destOrd="0" presId="urn:microsoft.com/office/officeart/2005/8/layout/vList5"/>
    <dgm:cxn modelId="{BE2589D7-0A78-44EC-9F4D-BFDA9815C6CE}" type="presParOf" srcId="{5FB9F5D8-D44F-409E-B8C7-40D5516846F0}" destId="{288B3FAF-B764-41CF-A670-32F6FFA02375}" srcOrd="2" destOrd="0" presId="urn:microsoft.com/office/officeart/2005/8/layout/vList5"/>
    <dgm:cxn modelId="{A5BFD523-3918-464A-9E52-E33DC8354A6F}" type="presParOf" srcId="{288B3FAF-B764-41CF-A670-32F6FFA02375}" destId="{6CAE9AC1-D418-46F7-8E76-8BE3963DA1A4}" srcOrd="0" destOrd="0" presId="urn:microsoft.com/office/officeart/2005/8/layout/vList5"/>
    <dgm:cxn modelId="{5E396C76-F393-49B8-8677-D6A89D44F85F}" type="presParOf" srcId="{288B3FAF-B764-41CF-A670-32F6FFA02375}" destId="{4C3D9FBA-E79E-48BA-AE6B-AD0F2F14D9A6}" srcOrd="1" destOrd="0" presId="urn:microsoft.com/office/officeart/2005/8/layout/vList5"/>
    <dgm:cxn modelId="{1B8CA2B3-990A-47FB-B2F3-D64F3791C0F7}" type="presParOf" srcId="{5FB9F5D8-D44F-409E-B8C7-40D5516846F0}" destId="{6CC0D6B2-88BC-4604-9567-E3E78D07701A}" srcOrd="3" destOrd="0" presId="urn:microsoft.com/office/officeart/2005/8/layout/vList5"/>
    <dgm:cxn modelId="{15E40FCE-4CB4-4DFB-8E03-12D2EED511D9}" type="presParOf" srcId="{5FB9F5D8-D44F-409E-B8C7-40D5516846F0}" destId="{4C6ED81F-24F8-4EB6-A5C6-F31800ED69C5}" srcOrd="4" destOrd="0" presId="urn:microsoft.com/office/officeart/2005/8/layout/vList5"/>
    <dgm:cxn modelId="{04D3A013-D3FE-4D1A-8EC8-6B68185937F2}" type="presParOf" srcId="{4C6ED81F-24F8-4EB6-A5C6-F31800ED69C5}" destId="{25E52E12-4654-43A1-85C4-4D8E78DE0D8D}" srcOrd="0" destOrd="0" presId="urn:microsoft.com/office/officeart/2005/8/layout/vList5"/>
    <dgm:cxn modelId="{D6A67E7A-5AF9-4465-A93C-8D30E5205583}" type="presParOf" srcId="{4C6ED81F-24F8-4EB6-A5C6-F31800ED69C5}" destId="{1F613E47-F827-46F8-A53E-FC22EC7C0106}" srcOrd="1" destOrd="0" presId="urn:microsoft.com/office/officeart/2005/8/layout/vList5"/>
    <dgm:cxn modelId="{285145E7-35B0-40EC-B563-5E83548093EE}" type="presParOf" srcId="{5FB9F5D8-D44F-409E-B8C7-40D5516846F0}" destId="{5181ABE5-40E6-4CC3-A635-F70FA79A1FC3}" srcOrd="5" destOrd="0" presId="urn:microsoft.com/office/officeart/2005/8/layout/vList5"/>
    <dgm:cxn modelId="{1BC5F61E-CFCB-48EB-82ED-2DA2ADA3040F}" type="presParOf" srcId="{5FB9F5D8-D44F-409E-B8C7-40D5516846F0}" destId="{5602019F-7826-4537-90FC-72CA0F1371B5}" srcOrd="6" destOrd="0" presId="urn:microsoft.com/office/officeart/2005/8/layout/vList5"/>
    <dgm:cxn modelId="{75B460B9-D398-4B51-993E-22759ABAB6D4}" type="presParOf" srcId="{5602019F-7826-4537-90FC-72CA0F1371B5}" destId="{7A4DA709-04F0-43CF-92F5-5BB44B2ACCCF}" srcOrd="0" destOrd="0" presId="urn:microsoft.com/office/officeart/2005/8/layout/vList5"/>
    <dgm:cxn modelId="{4050C127-AF5D-4FC8-BAF3-556E42465EE3}" type="presParOf" srcId="{5602019F-7826-4537-90FC-72CA0F1371B5}" destId="{80397CB5-36A1-4819-8FCB-668D8693F33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E69F45-D9A5-45B1-A45B-BEE775A1B6AF}" type="doc">
      <dgm:prSet loTypeId="urn:microsoft.com/office/officeart/2005/8/layout/orgChart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C285238-17F9-497A-8F73-4F4A2A438D4C}">
      <dgm:prSet phldrT="[Text]" custT="1"/>
      <dgm:spPr/>
      <dgm:t>
        <a:bodyPr/>
        <a:lstStyle/>
        <a:p>
          <a:pPr rtl="1"/>
          <a:r>
            <a:rPr lang="ar-SA" sz="4000" b="1" dirty="0" smtClean="0">
              <a:solidFill>
                <a:schemeClr val="bg1"/>
              </a:solidFill>
            </a:rPr>
            <a:t>طرق الاتصال مع الذات</a:t>
          </a:r>
          <a:endParaRPr lang="en-US" sz="4000" dirty="0">
            <a:solidFill>
              <a:schemeClr val="bg1"/>
            </a:solidFill>
          </a:endParaRPr>
        </a:p>
      </dgm:t>
    </dgm:pt>
    <dgm:pt modelId="{9BDCA544-0986-4180-B749-75EC57D6C595}" type="parTrans" cxnId="{C301950F-C621-4DE6-BC0A-D6E55992C82D}">
      <dgm:prSet/>
      <dgm:spPr/>
      <dgm:t>
        <a:bodyPr/>
        <a:lstStyle/>
        <a:p>
          <a:endParaRPr lang="en-US"/>
        </a:p>
      </dgm:t>
    </dgm:pt>
    <dgm:pt modelId="{6CB76C0A-528D-4C94-B7CA-5741FC5AEA6E}" type="sibTrans" cxnId="{C301950F-C621-4DE6-BC0A-D6E55992C82D}">
      <dgm:prSet/>
      <dgm:spPr/>
      <dgm:t>
        <a:bodyPr/>
        <a:lstStyle/>
        <a:p>
          <a:endParaRPr lang="en-US"/>
        </a:p>
      </dgm:t>
    </dgm:pt>
    <dgm:pt modelId="{9209772D-9E40-461A-A6A1-10672131250A}">
      <dgm:prSet phldrT="[Text]" custT="1"/>
      <dgm:spPr/>
      <dgm:t>
        <a:bodyPr/>
        <a:lstStyle/>
        <a:p>
          <a:r>
            <a:rPr lang="ar-SA" sz="2400" dirty="0" smtClean="0"/>
            <a:t>3-تعزيز الذات</a:t>
          </a:r>
          <a:endParaRPr lang="en-US" sz="2400" dirty="0"/>
        </a:p>
      </dgm:t>
    </dgm:pt>
    <dgm:pt modelId="{33414B5D-9CFF-429E-89C4-8A2C52D4A9B8}" type="parTrans" cxnId="{66C27598-BEFF-4265-A43B-65D4647A147B}">
      <dgm:prSet/>
      <dgm:spPr/>
      <dgm:t>
        <a:bodyPr/>
        <a:lstStyle/>
        <a:p>
          <a:endParaRPr lang="en-US"/>
        </a:p>
      </dgm:t>
    </dgm:pt>
    <dgm:pt modelId="{B8FDFF9A-B774-4122-AA6D-CE33C50E846D}" type="sibTrans" cxnId="{66C27598-BEFF-4265-A43B-65D4647A147B}">
      <dgm:prSet/>
      <dgm:spPr/>
      <dgm:t>
        <a:bodyPr/>
        <a:lstStyle/>
        <a:p>
          <a:endParaRPr lang="en-US"/>
        </a:p>
      </dgm:t>
    </dgm:pt>
    <dgm:pt modelId="{3D9831E4-E44A-4A7C-83A6-8D23E6ED6D78}">
      <dgm:prSet phldrT="[Text]" custT="1"/>
      <dgm:spPr/>
      <dgm:t>
        <a:bodyPr/>
        <a:lstStyle/>
        <a:p>
          <a:r>
            <a:rPr lang="ar-SA" sz="2400" dirty="0" smtClean="0"/>
            <a:t>2-مراجعة الذات</a:t>
          </a:r>
          <a:endParaRPr lang="en-US" sz="2400" dirty="0"/>
        </a:p>
      </dgm:t>
    </dgm:pt>
    <dgm:pt modelId="{F7A44124-531E-4767-9064-A5F8501CC5F0}" type="sibTrans" cxnId="{3C03F9D9-A49D-4846-A2EF-F52BCD4CA41D}">
      <dgm:prSet/>
      <dgm:spPr/>
      <dgm:t>
        <a:bodyPr/>
        <a:lstStyle/>
        <a:p>
          <a:endParaRPr lang="en-US"/>
        </a:p>
      </dgm:t>
    </dgm:pt>
    <dgm:pt modelId="{C9951DBF-9AD3-4F62-B7F2-6C1DBBA7893C}" type="parTrans" cxnId="{3C03F9D9-A49D-4846-A2EF-F52BCD4CA41D}">
      <dgm:prSet/>
      <dgm:spPr/>
      <dgm:t>
        <a:bodyPr/>
        <a:lstStyle/>
        <a:p>
          <a:endParaRPr lang="en-US"/>
        </a:p>
      </dgm:t>
    </dgm:pt>
    <dgm:pt modelId="{A705783E-F684-4DED-8F9F-867BD3CD443D}">
      <dgm:prSet phldrT="[Text]" custT="1"/>
      <dgm:spPr/>
      <dgm:t>
        <a:bodyPr/>
        <a:lstStyle/>
        <a:p>
          <a:pPr rtl="1"/>
          <a:r>
            <a:rPr lang="ar-SA" sz="2400" dirty="0" smtClean="0"/>
            <a:t>1- الحديث مع الذات</a:t>
          </a:r>
          <a:endParaRPr lang="en-US" sz="2400" dirty="0"/>
        </a:p>
      </dgm:t>
    </dgm:pt>
    <dgm:pt modelId="{9E542680-1EC4-4921-A33C-98407DDDB305}" type="parTrans" cxnId="{F306389E-5A28-4B17-B230-DCB3ED83A5C4}">
      <dgm:prSet/>
      <dgm:spPr/>
      <dgm:t>
        <a:bodyPr/>
        <a:lstStyle/>
        <a:p>
          <a:endParaRPr lang="en-US"/>
        </a:p>
      </dgm:t>
    </dgm:pt>
    <dgm:pt modelId="{BD34C393-99AF-4D99-8AAE-15225C2C4838}" type="sibTrans" cxnId="{F306389E-5A28-4B17-B230-DCB3ED83A5C4}">
      <dgm:prSet/>
      <dgm:spPr/>
      <dgm:t>
        <a:bodyPr/>
        <a:lstStyle/>
        <a:p>
          <a:endParaRPr lang="en-US"/>
        </a:p>
      </dgm:t>
    </dgm:pt>
    <dgm:pt modelId="{0EAA66EF-0154-4B58-8EB9-7D2C01721471}" type="pres">
      <dgm:prSet presAssocID="{09E69F45-D9A5-45B1-A45B-BEE775A1B6A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8A3F598-AD75-419B-BD45-4320248EFF81}" type="pres">
      <dgm:prSet presAssocID="{1C285238-17F9-497A-8F73-4F4A2A438D4C}" presName="hierRoot1" presStyleCnt="0">
        <dgm:presLayoutVars>
          <dgm:hierBranch val="init"/>
        </dgm:presLayoutVars>
      </dgm:prSet>
      <dgm:spPr/>
    </dgm:pt>
    <dgm:pt modelId="{5CF0CB48-1AF0-435A-9524-8EBD68270990}" type="pres">
      <dgm:prSet presAssocID="{1C285238-17F9-497A-8F73-4F4A2A438D4C}" presName="rootComposite1" presStyleCnt="0"/>
      <dgm:spPr/>
    </dgm:pt>
    <dgm:pt modelId="{E0945239-5F02-47EC-ADD7-8D68223A6639}" type="pres">
      <dgm:prSet presAssocID="{1C285238-17F9-497A-8F73-4F4A2A438D4C}" presName="rootText1" presStyleLbl="node0" presStyleIdx="0" presStyleCnt="1" custScaleX="179574" custScaleY="922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9CA8AA-F2C1-4F9B-B131-B6B860493776}" type="pres">
      <dgm:prSet presAssocID="{1C285238-17F9-497A-8F73-4F4A2A438D4C}" presName="rootConnector1" presStyleLbl="node1" presStyleIdx="0" presStyleCnt="0"/>
      <dgm:spPr/>
    </dgm:pt>
    <dgm:pt modelId="{02612BB8-3863-407B-8F01-2E945331D069}" type="pres">
      <dgm:prSet presAssocID="{1C285238-17F9-497A-8F73-4F4A2A438D4C}" presName="hierChild2" presStyleCnt="0"/>
      <dgm:spPr/>
    </dgm:pt>
    <dgm:pt modelId="{E0C399E7-061C-48FE-B053-F5E0E97C95CA}" type="pres">
      <dgm:prSet presAssocID="{33414B5D-9CFF-429E-89C4-8A2C52D4A9B8}" presName="Name37" presStyleLbl="parChTrans1D2" presStyleIdx="0" presStyleCnt="3"/>
      <dgm:spPr/>
    </dgm:pt>
    <dgm:pt modelId="{9EE96A4A-1993-4A78-9736-1D91397DA231}" type="pres">
      <dgm:prSet presAssocID="{9209772D-9E40-461A-A6A1-10672131250A}" presName="hierRoot2" presStyleCnt="0">
        <dgm:presLayoutVars>
          <dgm:hierBranch val="init"/>
        </dgm:presLayoutVars>
      </dgm:prSet>
      <dgm:spPr/>
    </dgm:pt>
    <dgm:pt modelId="{5C59B8A7-8E07-4859-85FB-5963290FFCC8}" type="pres">
      <dgm:prSet presAssocID="{9209772D-9E40-461A-A6A1-10672131250A}" presName="rootComposite" presStyleCnt="0"/>
      <dgm:spPr/>
    </dgm:pt>
    <dgm:pt modelId="{2EF7EC59-55C2-45BF-ABF2-45AD739A213F}" type="pres">
      <dgm:prSet presAssocID="{9209772D-9E40-461A-A6A1-10672131250A}" presName="rootText" presStyleLbl="node2" presStyleIdx="0" presStyleCnt="3">
        <dgm:presLayoutVars>
          <dgm:chPref val="3"/>
        </dgm:presLayoutVars>
      </dgm:prSet>
      <dgm:spPr/>
    </dgm:pt>
    <dgm:pt modelId="{24B7851C-32AF-4CC9-84CF-41B58C2EF8DA}" type="pres">
      <dgm:prSet presAssocID="{9209772D-9E40-461A-A6A1-10672131250A}" presName="rootConnector" presStyleLbl="node2" presStyleIdx="0" presStyleCnt="3"/>
      <dgm:spPr/>
    </dgm:pt>
    <dgm:pt modelId="{3388C378-3B5C-4F7F-A937-A0F10DAD8300}" type="pres">
      <dgm:prSet presAssocID="{9209772D-9E40-461A-A6A1-10672131250A}" presName="hierChild4" presStyleCnt="0"/>
      <dgm:spPr/>
    </dgm:pt>
    <dgm:pt modelId="{48083773-9366-4283-BB2F-CD04762182E5}" type="pres">
      <dgm:prSet presAssocID="{9209772D-9E40-461A-A6A1-10672131250A}" presName="hierChild5" presStyleCnt="0"/>
      <dgm:spPr/>
    </dgm:pt>
    <dgm:pt modelId="{36831E02-C373-4018-AD9E-E2E289EF3A6E}" type="pres">
      <dgm:prSet presAssocID="{C9951DBF-9AD3-4F62-B7F2-6C1DBBA7893C}" presName="Name37" presStyleLbl="parChTrans1D2" presStyleIdx="1" presStyleCnt="3"/>
      <dgm:spPr/>
    </dgm:pt>
    <dgm:pt modelId="{E0568D2B-F9DD-42D8-8F62-B6757F1A5ADF}" type="pres">
      <dgm:prSet presAssocID="{3D9831E4-E44A-4A7C-83A6-8D23E6ED6D78}" presName="hierRoot2" presStyleCnt="0">
        <dgm:presLayoutVars>
          <dgm:hierBranch val="init"/>
        </dgm:presLayoutVars>
      </dgm:prSet>
      <dgm:spPr/>
    </dgm:pt>
    <dgm:pt modelId="{40093E19-83CA-4709-B3A8-88C89F58684F}" type="pres">
      <dgm:prSet presAssocID="{3D9831E4-E44A-4A7C-83A6-8D23E6ED6D78}" presName="rootComposite" presStyleCnt="0"/>
      <dgm:spPr/>
    </dgm:pt>
    <dgm:pt modelId="{C617BC67-2E06-4689-BAFA-163158CC14A9}" type="pres">
      <dgm:prSet presAssocID="{3D9831E4-E44A-4A7C-83A6-8D23E6ED6D7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9B71C2-D490-4648-BC3F-FFF2D2F73D6A}" type="pres">
      <dgm:prSet presAssocID="{3D9831E4-E44A-4A7C-83A6-8D23E6ED6D78}" presName="rootConnector" presStyleLbl="node2" presStyleIdx="1" presStyleCnt="3"/>
      <dgm:spPr/>
    </dgm:pt>
    <dgm:pt modelId="{0EFD4693-4775-4C82-B044-D14C09FC1C42}" type="pres">
      <dgm:prSet presAssocID="{3D9831E4-E44A-4A7C-83A6-8D23E6ED6D78}" presName="hierChild4" presStyleCnt="0"/>
      <dgm:spPr/>
    </dgm:pt>
    <dgm:pt modelId="{685145CE-E76B-4BD7-B86E-E93A50BC5DFD}" type="pres">
      <dgm:prSet presAssocID="{3D9831E4-E44A-4A7C-83A6-8D23E6ED6D78}" presName="hierChild5" presStyleCnt="0"/>
      <dgm:spPr/>
    </dgm:pt>
    <dgm:pt modelId="{677F75D4-31E0-4CCB-BE18-F3CD73E94040}" type="pres">
      <dgm:prSet presAssocID="{9E542680-1EC4-4921-A33C-98407DDDB305}" presName="Name37" presStyleLbl="parChTrans1D2" presStyleIdx="2" presStyleCnt="3"/>
      <dgm:spPr/>
    </dgm:pt>
    <dgm:pt modelId="{5C4510C3-5724-425C-9416-0D06670C1E57}" type="pres">
      <dgm:prSet presAssocID="{A705783E-F684-4DED-8F9F-867BD3CD443D}" presName="hierRoot2" presStyleCnt="0">
        <dgm:presLayoutVars>
          <dgm:hierBranch val="init"/>
        </dgm:presLayoutVars>
      </dgm:prSet>
      <dgm:spPr/>
    </dgm:pt>
    <dgm:pt modelId="{C4748DA0-B6A5-4D73-AF37-204CC66ED327}" type="pres">
      <dgm:prSet presAssocID="{A705783E-F684-4DED-8F9F-867BD3CD443D}" presName="rootComposite" presStyleCnt="0"/>
      <dgm:spPr/>
    </dgm:pt>
    <dgm:pt modelId="{8A5E1B62-D8AC-4D66-AE41-CD2F45090026}" type="pres">
      <dgm:prSet presAssocID="{A705783E-F684-4DED-8F9F-867BD3CD443D}" presName="rootText" presStyleLbl="node2" presStyleIdx="2" presStyleCnt="3" custLinFactNeighborX="46012" custLinFactNeighborY="-1511">
        <dgm:presLayoutVars>
          <dgm:chPref val="3"/>
        </dgm:presLayoutVars>
      </dgm:prSet>
      <dgm:spPr/>
    </dgm:pt>
    <dgm:pt modelId="{D843DBDD-3893-43D0-A38E-D6F7E09E2BC5}" type="pres">
      <dgm:prSet presAssocID="{A705783E-F684-4DED-8F9F-867BD3CD443D}" presName="rootConnector" presStyleLbl="node2" presStyleIdx="2" presStyleCnt="3"/>
      <dgm:spPr/>
    </dgm:pt>
    <dgm:pt modelId="{9A06AEBE-2B1C-47F0-831B-45F2E6DED685}" type="pres">
      <dgm:prSet presAssocID="{A705783E-F684-4DED-8F9F-867BD3CD443D}" presName="hierChild4" presStyleCnt="0"/>
      <dgm:spPr/>
    </dgm:pt>
    <dgm:pt modelId="{8AAE77AC-A496-459B-9619-E3A0BEBC0172}" type="pres">
      <dgm:prSet presAssocID="{A705783E-F684-4DED-8F9F-867BD3CD443D}" presName="hierChild5" presStyleCnt="0"/>
      <dgm:spPr/>
    </dgm:pt>
    <dgm:pt modelId="{4F99BF2F-B57F-4051-9B51-0FF19851B6A6}" type="pres">
      <dgm:prSet presAssocID="{1C285238-17F9-497A-8F73-4F4A2A438D4C}" presName="hierChild3" presStyleCnt="0"/>
      <dgm:spPr/>
    </dgm:pt>
  </dgm:ptLst>
  <dgm:cxnLst>
    <dgm:cxn modelId="{C301950F-C621-4DE6-BC0A-D6E55992C82D}" srcId="{09E69F45-D9A5-45B1-A45B-BEE775A1B6AF}" destId="{1C285238-17F9-497A-8F73-4F4A2A438D4C}" srcOrd="0" destOrd="0" parTransId="{9BDCA544-0986-4180-B749-75EC57D6C595}" sibTransId="{6CB76C0A-528D-4C94-B7CA-5741FC5AEA6E}"/>
    <dgm:cxn modelId="{4BE7A44D-E4F7-4170-9D94-E49C712588A5}" type="presOf" srcId="{9E542680-1EC4-4921-A33C-98407DDDB305}" destId="{677F75D4-31E0-4CCB-BE18-F3CD73E94040}" srcOrd="0" destOrd="0" presId="urn:microsoft.com/office/officeart/2005/8/layout/orgChart1"/>
    <dgm:cxn modelId="{724AEF6A-E319-4419-B709-887758B74A37}" type="presOf" srcId="{9209772D-9E40-461A-A6A1-10672131250A}" destId="{2EF7EC59-55C2-45BF-ABF2-45AD739A213F}" srcOrd="0" destOrd="0" presId="urn:microsoft.com/office/officeart/2005/8/layout/orgChart1"/>
    <dgm:cxn modelId="{606502EC-5045-4E1D-8086-0CE79E9522F0}" type="presOf" srcId="{33414B5D-9CFF-429E-89C4-8A2C52D4A9B8}" destId="{E0C399E7-061C-48FE-B053-F5E0E97C95CA}" srcOrd="0" destOrd="0" presId="urn:microsoft.com/office/officeart/2005/8/layout/orgChart1"/>
    <dgm:cxn modelId="{2B713A36-7BB7-4175-B185-5B92E7CE918B}" type="presOf" srcId="{C9951DBF-9AD3-4F62-B7F2-6C1DBBA7893C}" destId="{36831E02-C373-4018-AD9E-E2E289EF3A6E}" srcOrd="0" destOrd="0" presId="urn:microsoft.com/office/officeart/2005/8/layout/orgChart1"/>
    <dgm:cxn modelId="{66C27598-BEFF-4265-A43B-65D4647A147B}" srcId="{1C285238-17F9-497A-8F73-4F4A2A438D4C}" destId="{9209772D-9E40-461A-A6A1-10672131250A}" srcOrd="0" destOrd="0" parTransId="{33414B5D-9CFF-429E-89C4-8A2C52D4A9B8}" sibTransId="{B8FDFF9A-B774-4122-AA6D-CE33C50E846D}"/>
    <dgm:cxn modelId="{1278F15F-BDA5-4EFD-982E-8AC5F7A12A00}" type="presOf" srcId="{3D9831E4-E44A-4A7C-83A6-8D23E6ED6D78}" destId="{5E9B71C2-D490-4648-BC3F-FFF2D2F73D6A}" srcOrd="1" destOrd="0" presId="urn:microsoft.com/office/officeart/2005/8/layout/orgChart1"/>
    <dgm:cxn modelId="{FE26F657-6848-485D-9AD0-EBB4F7A750D0}" type="presOf" srcId="{A705783E-F684-4DED-8F9F-867BD3CD443D}" destId="{8A5E1B62-D8AC-4D66-AE41-CD2F45090026}" srcOrd="0" destOrd="0" presId="urn:microsoft.com/office/officeart/2005/8/layout/orgChart1"/>
    <dgm:cxn modelId="{91B5ABB9-759C-4AD9-A3B0-ED5219078373}" type="presOf" srcId="{09E69F45-D9A5-45B1-A45B-BEE775A1B6AF}" destId="{0EAA66EF-0154-4B58-8EB9-7D2C01721471}" srcOrd="0" destOrd="0" presId="urn:microsoft.com/office/officeart/2005/8/layout/orgChart1"/>
    <dgm:cxn modelId="{4F89FC71-FBBE-416C-B416-7FDBC9BC76A0}" type="presOf" srcId="{1C285238-17F9-497A-8F73-4F4A2A438D4C}" destId="{1F9CA8AA-F2C1-4F9B-B131-B6B860493776}" srcOrd="1" destOrd="0" presId="urn:microsoft.com/office/officeart/2005/8/layout/orgChart1"/>
    <dgm:cxn modelId="{3C03F9D9-A49D-4846-A2EF-F52BCD4CA41D}" srcId="{1C285238-17F9-497A-8F73-4F4A2A438D4C}" destId="{3D9831E4-E44A-4A7C-83A6-8D23E6ED6D78}" srcOrd="1" destOrd="0" parTransId="{C9951DBF-9AD3-4F62-B7F2-6C1DBBA7893C}" sibTransId="{F7A44124-531E-4767-9064-A5F8501CC5F0}"/>
    <dgm:cxn modelId="{1A75C3A8-CB0B-4883-93D1-06106DAD3183}" type="presOf" srcId="{A705783E-F684-4DED-8F9F-867BD3CD443D}" destId="{D843DBDD-3893-43D0-A38E-D6F7E09E2BC5}" srcOrd="1" destOrd="0" presId="urn:microsoft.com/office/officeart/2005/8/layout/orgChart1"/>
    <dgm:cxn modelId="{F306389E-5A28-4B17-B230-DCB3ED83A5C4}" srcId="{1C285238-17F9-497A-8F73-4F4A2A438D4C}" destId="{A705783E-F684-4DED-8F9F-867BD3CD443D}" srcOrd="2" destOrd="0" parTransId="{9E542680-1EC4-4921-A33C-98407DDDB305}" sibTransId="{BD34C393-99AF-4D99-8AAE-15225C2C4838}"/>
    <dgm:cxn modelId="{AB0DC956-9141-4250-84C3-6310FAB993FC}" type="presOf" srcId="{3D9831E4-E44A-4A7C-83A6-8D23E6ED6D78}" destId="{C617BC67-2E06-4689-BAFA-163158CC14A9}" srcOrd="0" destOrd="0" presId="urn:microsoft.com/office/officeart/2005/8/layout/orgChart1"/>
    <dgm:cxn modelId="{AB6EB23C-3D81-4FB3-B302-69C61AEF55C7}" type="presOf" srcId="{1C285238-17F9-497A-8F73-4F4A2A438D4C}" destId="{E0945239-5F02-47EC-ADD7-8D68223A6639}" srcOrd="0" destOrd="0" presId="urn:microsoft.com/office/officeart/2005/8/layout/orgChart1"/>
    <dgm:cxn modelId="{6D22E578-B908-48B4-9F91-3CAFD350C903}" type="presOf" srcId="{9209772D-9E40-461A-A6A1-10672131250A}" destId="{24B7851C-32AF-4CC9-84CF-41B58C2EF8DA}" srcOrd="1" destOrd="0" presId="urn:microsoft.com/office/officeart/2005/8/layout/orgChart1"/>
    <dgm:cxn modelId="{B6627258-F703-43AA-904D-0BE688A66531}" type="presParOf" srcId="{0EAA66EF-0154-4B58-8EB9-7D2C01721471}" destId="{E8A3F598-AD75-419B-BD45-4320248EFF81}" srcOrd="0" destOrd="0" presId="urn:microsoft.com/office/officeart/2005/8/layout/orgChart1"/>
    <dgm:cxn modelId="{55C6FF1A-536E-419A-87B0-46FF5D998A73}" type="presParOf" srcId="{E8A3F598-AD75-419B-BD45-4320248EFF81}" destId="{5CF0CB48-1AF0-435A-9524-8EBD68270990}" srcOrd="0" destOrd="0" presId="urn:microsoft.com/office/officeart/2005/8/layout/orgChart1"/>
    <dgm:cxn modelId="{8A9600B8-0557-4884-8018-1F3DC8DC82EB}" type="presParOf" srcId="{5CF0CB48-1AF0-435A-9524-8EBD68270990}" destId="{E0945239-5F02-47EC-ADD7-8D68223A6639}" srcOrd="0" destOrd="0" presId="urn:microsoft.com/office/officeart/2005/8/layout/orgChart1"/>
    <dgm:cxn modelId="{8DEBA144-6E96-4C53-A6F8-6045E392A4BC}" type="presParOf" srcId="{5CF0CB48-1AF0-435A-9524-8EBD68270990}" destId="{1F9CA8AA-F2C1-4F9B-B131-B6B860493776}" srcOrd="1" destOrd="0" presId="urn:microsoft.com/office/officeart/2005/8/layout/orgChart1"/>
    <dgm:cxn modelId="{A42DBD62-BCD3-40D0-A5C4-F304A54B1408}" type="presParOf" srcId="{E8A3F598-AD75-419B-BD45-4320248EFF81}" destId="{02612BB8-3863-407B-8F01-2E945331D069}" srcOrd="1" destOrd="0" presId="urn:microsoft.com/office/officeart/2005/8/layout/orgChart1"/>
    <dgm:cxn modelId="{C99097DD-8E3E-41A3-8BAB-1A3C5513BB90}" type="presParOf" srcId="{02612BB8-3863-407B-8F01-2E945331D069}" destId="{E0C399E7-061C-48FE-B053-F5E0E97C95CA}" srcOrd="0" destOrd="0" presId="urn:microsoft.com/office/officeart/2005/8/layout/orgChart1"/>
    <dgm:cxn modelId="{63DFA0A9-1068-403C-A39A-651F228765EA}" type="presParOf" srcId="{02612BB8-3863-407B-8F01-2E945331D069}" destId="{9EE96A4A-1993-4A78-9736-1D91397DA231}" srcOrd="1" destOrd="0" presId="urn:microsoft.com/office/officeart/2005/8/layout/orgChart1"/>
    <dgm:cxn modelId="{C44C2DEF-108D-406F-A513-47790D68250F}" type="presParOf" srcId="{9EE96A4A-1993-4A78-9736-1D91397DA231}" destId="{5C59B8A7-8E07-4859-85FB-5963290FFCC8}" srcOrd="0" destOrd="0" presId="urn:microsoft.com/office/officeart/2005/8/layout/orgChart1"/>
    <dgm:cxn modelId="{8B09D827-3F26-4A9A-A97E-EAD75F444E19}" type="presParOf" srcId="{5C59B8A7-8E07-4859-85FB-5963290FFCC8}" destId="{2EF7EC59-55C2-45BF-ABF2-45AD739A213F}" srcOrd="0" destOrd="0" presId="urn:microsoft.com/office/officeart/2005/8/layout/orgChart1"/>
    <dgm:cxn modelId="{68352EE6-1A58-47BC-A9DA-61E4AE16585E}" type="presParOf" srcId="{5C59B8A7-8E07-4859-85FB-5963290FFCC8}" destId="{24B7851C-32AF-4CC9-84CF-41B58C2EF8DA}" srcOrd="1" destOrd="0" presId="urn:microsoft.com/office/officeart/2005/8/layout/orgChart1"/>
    <dgm:cxn modelId="{1E626B22-996E-4CB4-A48F-20F91A12ABB9}" type="presParOf" srcId="{9EE96A4A-1993-4A78-9736-1D91397DA231}" destId="{3388C378-3B5C-4F7F-A937-A0F10DAD8300}" srcOrd="1" destOrd="0" presId="urn:microsoft.com/office/officeart/2005/8/layout/orgChart1"/>
    <dgm:cxn modelId="{BD852C52-E2A4-473D-B555-A491A8B7E232}" type="presParOf" srcId="{9EE96A4A-1993-4A78-9736-1D91397DA231}" destId="{48083773-9366-4283-BB2F-CD04762182E5}" srcOrd="2" destOrd="0" presId="urn:microsoft.com/office/officeart/2005/8/layout/orgChart1"/>
    <dgm:cxn modelId="{AED350B2-F0D8-4706-9195-1746E8838988}" type="presParOf" srcId="{02612BB8-3863-407B-8F01-2E945331D069}" destId="{36831E02-C373-4018-AD9E-E2E289EF3A6E}" srcOrd="2" destOrd="0" presId="urn:microsoft.com/office/officeart/2005/8/layout/orgChart1"/>
    <dgm:cxn modelId="{69B7B11C-5B23-46A2-8363-A9FFDF63A772}" type="presParOf" srcId="{02612BB8-3863-407B-8F01-2E945331D069}" destId="{E0568D2B-F9DD-42D8-8F62-B6757F1A5ADF}" srcOrd="3" destOrd="0" presId="urn:microsoft.com/office/officeart/2005/8/layout/orgChart1"/>
    <dgm:cxn modelId="{C08E1839-1C29-4E69-83ED-46E77BCE6E36}" type="presParOf" srcId="{E0568D2B-F9DD-42D8-8F62-B6757F1A5ADF}" destId="{40093E19-83CA-4709-B3A8-88C89F58684F}" srcOrd="0" destOrd="0" presId="urn:microsoft.com/office/officeart/2005/8/layout/orgChart1"/>
    <dgm:cxn modelId="{0AD0DF0E-A642-44BC-9442-3FABFE3367CE}" type="presParOf" srcId="{40093E19-83CA-4709-B3A8-88C89F58684F}" destId="{C617BC67-2E06-4689-BAFA-163158CC14A9}" srcOrd="0" destOrd="0" presId="urn:microsoft.com/office/officeart/2005/8/layout/orgChart1"/>
    <dgm:cxn modelId="{B7EF62A7-2ACF-445A-B0AB-DE8BB2EB3CF6}" type="presParOf" srcId="{40093E19-83CA-4709-B3A8-88C89F58684F}" destId="{5E9B71C2-D490-4648-BC3F-FFF2D2F73D6A}" srcOrd="1" destOrd="0" presId="urn:microsoft.com/office/officeart/2005/8/layout/orgChart1"/>
    <dgm:cxn modelId="{A0551B91-14A0-45ED-8010-9B12F57ABAD8}" type="presParOf" srcId="{E0568D2B-F9DD-42D8-8F62-B6757F1A5ADF}" destId="{0EFD4693-4775-4C82-B044-D14C09FC1C42}" srcOrd="1" destOrd="0" presId="urn:microsoft.com/office/officeart/2005/8/layout/orgChart1"/>
    <dgm:cxn modelId="{C2E254E3-DCA2-4FD2-B829-C972811ED292}" type="presParOf" srcId="{E0568D2B-F9DD-42D8-8F62-B6757F1A5ADF}" destId="{685145CE-E76B-4BD7-B86E-E93A50BC5DFD}" srcOrd="2" destOrd="0" presId="urn:microsoft.com/office/officeart/2005/8/layout/orgChart1"/>
    <dgm:cxn modelId="{269C6C65-D74A-4287-A8DF-349C10253600}" type="presParOf" srcId="{02612BB8-3863-407B-8F01-2E945331D069}" destId="{677F75D4-31E0-4CCB-BE18-F3CD73E94040}" srcOrd="4" destOrd="0" presId="urn:microsoft.com/office/officeart/2005/8/layout/orgChart1"/>
    <dgm:cxn modelId="{63813B50-F25B-424F-BA00-85DBC7596E6A}" type="presParOf" srcId="{02612BB8-3863-407B-8F01-2E945331D069}" destId="{5C4510C3-5724-425C-9416-0D06670C1E57}" srcOrd="5" destOrd="0" presId="urn:microsoft.com/office/officeart/2005/8/layout/orgChart1"/>
    <dgm:cxn modelId="{F12419A4-646A-43E6-88E9-262F4E2F1D74}" type="presParOf" srcId="{5C4510C3-5724-425C-9416-0D06670C1E57}" destId="{C4748DA0-B6A5-4D73-AF37-204CC66ED327}" srcOrd="0" destOrd="0" presId="urn:microsoft.com/office/officeart/2005/8/layout/orgChart1"/>
    <dgm:cxn modelId="{78F04E2D-5839-4BF0-AD72-8A0B58583583}" type="presParOf" srcId="{C4748DA0-B6A5-4D73-AF37-204CC66ED327}" destId="{8A5E1B62-D8AC-4D66-AE41-CD2F45090026}" srcOrd="0" destOrd="0" presId="urn:microsoft.com/office/officeart/2005/8/layout/orgChart1"/>
    <dgm:cxn modelId="{A9587F21-8377-4D42-B42E-7BF05F974419}" type="presParOf" srcId="{C4748DA0-B6A5-4D73-AF37-204CC66ED327}" destId="{D843DBDD-3893-43D0-A38E-D6F7E09E2BC5}" srcOrd="1" destOrd="0" presId="urn:microsoft.com/office/officeart/2005/8/layout/orgChart1"/>
    <dgm:cxn modelId="{E18236AE-37B2-45A8-9ED7-65BA125DAEF1}" type="presParOf" srcId="{5C4510C3-5724-425C-9416-0D06670C1E57}" destId="{9A06AEBE-2B1C-47F0-831B-45F2E6DED685}" srcOrd="1" destOrd="0" presId="urn:microsoft.com/office/officeart/2005/8/layout/orgChart1"/>
    <dgm:cxn modelId="{56AAEFEA-67E1-44F8-9C8C-3AEB02BB91C5}" type="presParOf" srcId="{5C4510C3-5724-425C-9416-0D06670C1E57}" destId="{8AAE77AC-A496-459B-9619-E3A0BEBC0172}" srcOrd="2" destOrd="0" presId="urn:microsoft.com/office/officeart/2005/8/layout/orgChart1"/>
    <dgm:cxn modelId="{931BD381-1ACD-4D01-9C49-3590C331E677}" type="presParOf" srcId="{E8A3F598-AD75-419B-BD45-4320248EFF81}" destId="{4F99BF2F-B57F-4051-9B51-0FF19851B6A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AB2278-F640-4992-AFEF-32D709B0F967}" type="doc">
      <dgm:prSet loTypeId="urn:microsoft.com/office/officeart/2005/8/layout/cycle5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2928F3F-BD61-4E79-91FC-157B93BBB159}">
      <dgm:prSet phldrT="[Text]"/>
      <dgm:spPr/>
      <dgm:t>
        <a:bodyPr/>
        <a:lstStyle/>
        <a:p>
          <a:r>
            <a:rPr lang="ar-SA" dirty="0" smtClean="0">
              <a:cs typeface="+mj-cs"/>
            </a:rPr>
            <a:t>1. اكتشاف الذات</a:t>
          </a:r>
          <a:endParaRPr lang="en-US" dirty="0">
            <a:cs typeface="+mj-cs"/>
          </a:endParaRPr>
        </a:p>
      </dgm:t>
    </dgm:pt>
    <dgm:pt modelId="{CC6D3C2A-B1F9-44E8-AACA-A1B1A83068D4}" type="parTrans" cxnId="{E59CC7D1-29C7-425E-BBBC-CBD388387A02}">
      <dgm:prSet/>
      <dgm:spPr/>
      <dgm:t>
        <a:bodyPr/>
        <a:lstStyle/>
        <a:p>
          <a:endParaRPr lang="en-US">
            <a:cs typeface="+mj-cs"/>
          </a:endParaRPr>
        </a:p>
      </dgm:t>
    </dgm:pt>
    <dgm:pt modelId="{7D498E84-EC8D-45EA-B1CF-F04F2823AB36}" type="sibTrans" cxnId="{E59CC7D1-29C7-425E-BBBC-CBD388387A02}">
      <dgm:prSet/>
      <dgm:spPr/>
      <dgm:t>
        <a:bodyPr/>
        <a:lstStyle/>
        <a:p>
          <a:endParaRPr lang="en-US">
            <a:cs typeface="+mj-cs"/>
          </a:endParaRPr>
        </a:p>
      </dgm:t>
    </dgm:pt>
    <dgm:pt modelId="{594D93B3-0508-47B2-A476-4051FD5E2574}">
      <dgm:prSet/>
      <dgm:spPr/>
      <dgm:t>
        <a:bodyPr/>
        <a:lstStyle/>
        <a:p>
          <a:r>
            <a:rPr lang="ar-SA" dirty="0" smtClean="0">
              <a:cs typeface="+mj-cs"/>
            </a:rPr>
            <a:t>2. تقدير الذات</a:t>
          </a:r>
          <a:endParaRPr lang="en-US" dirty="0">
            <a:cs typeface="+mj-cs"/>
          </a:endParaRPr>
        </a:p>
      </dgm:t>
    </dgm:pt>
    <dgm:pt modelId="{1D147C0B-D785-4DD8-ABAB-4C4895D2E0DB}" type="parTrans" cxnId="{7A4B24EC-347E-4687-B84A-7A1521A87962}">
      <dgm:prSet/>
      <dgm:spPr/>
      <dgm:t>
        <a:bodyPr/>
        <a:lstStyle/>
        <a:p>
          <a:endParaRPr lang="en-US">
            <a:cs typeface="+mj-cs"/>
          </a:endParaRPr>
        </a:p>
      </dgm:t>
    </dgm:pt>
    <dgm:pt modelId="{A6D4CD3A-7356-4CBA-AD1F-E2D3352D8A84}" type="sibTrans" cxnId="{7A4B24EC-347E-4687-B84A-7A1521A87962}">
      <dgm:prSet/>
      <dgm:spPr/>
      <dgm:t>
        <a:bodyPr/>
        <a:lstStyle/>
        <a:p>
          <a:endParaRPr lang="en-US">
            <a:cs typeface="+mj-cs"/>
          </a:endParaRPr>
        </a:p>
      </dgm:t>
    </dgm:pt>
    <dgm:pt modelId="{854795EA-B08C-4F43-9C80-C18B9F3F55A5}">
      <dgm:prSet/>
      <dgm:spPr/>
      <dgm:t>
        <a:bodyPr/>
        <a:lstStyle/>
        <a:p>
          <a:r>
            <a:rPr lang="ar-SA" dirty="0" smtClean="0">
              <a:cs typeface="+mj-cs"/>
            </a:rPr>
            <a:t>3. توجيه الذات</a:t>
          </a:r>
          <a:endParaRPr lang="en-US" dirty="0">
            <a:cs typeface="+mj-cs"/>
          </a:endParaRPr>
        </a:p>
      </dgm:t>
    </dgm:pt>
    <dgm:pt modelId="{58B3D115-BF63-4196-B602-02348FC65E91}" type="parTrans" cxnId="{F6321E74-28F3-4D93-80DB-457EE38C79F9}">
      <dgm:prSet/>
      <dgm:spPr/>
      <dgm:t>
        <a:bodyPr/>
        <a:lstStyle/>
        <a:p>
          <a:endParaRPr lang="en-US">
            <a:cs typeface="+mj-cs"/>
          </a:endParaRPr>
        </a:p>
      </dgm:t>
    </dgm:pt>
    <dgm:pt modelId="{2AA16E26-D8F2-4056-A24F-6B838D6C3668}" type="sibTrans" cxnId="{F6321E74-28F3-4D93-80DB-457EE38C79F9}">
      <dgm:prSet/>
      <dgm:spPr/>
      <dgm:t>
        <a:bodyPr/>
        <a:lstStyle/>
        <a:p>
          <a:endParaRPr lang="en-US">
            <a:cs typeface="+mj-cs"/>
          </a:endParaRPr>
        </a:p>
      </dgm:t>
    </dgm:pt>
    <dgm:pt modelId="{B112FDF3-12C0-4130-9DCF-F465601B6F9B}">
      <dgm:prSet/>
      <dgm:spPr/>
      <dgm:t>
        <a:bodyPr/>
        <a:lstStyle/>
        <a:p>
          <a:r>
            <a:rPr lang="ar-SA" dirty="0" smtClean="0">
              <a:cs typeface="+mj-cs"/>
            </a:rPr>
            <a:t>4. إدارة الذات</a:t>
          </a:r>
          <a:endParaRPr lang="en-US" dirty="0">
            <a:cs typeface="+mj-cs"/>
          </a:endParaRPr>
        </a:p>
      </dgm:t>
    </dgm:pt>
    <dgm:pt modelId="{941547C6-79D4-40A4-B1A7-8C50D7172599}" type="parTrans" cxnId="{A5AC96FC-B474-4341-84E9-EB64913DA175}">
      <dgm:prSet/>
      <dgm:spPr/>
      <dgm:t>
        <a:bodyPr/>
        <a:lstStyle/>
        <a:p>
          <a:endParaRPr lang="en-US">
            <a:cs typeface="+mj-cs"/>
          </a:endParaRPr>
        </a:p>
      </dgm:t>
    </dgm:pt>
    <dgm:pt modelId="{F7CD2B85-293C-474C-B985-F9E7334B9F33}" type="sibTrans" cxnId="{A5AC96FC-B474-4341-84E9-EB64913DA175}">
      <dgm:prSet/>
      <dgm:spPr/>
      <dgm:t>
        <a:bodyPr/>
        <a:lstStyle/>
        <a:p>
          <a:endParaRPr lang="en-US">
            <a:cs typeface="+mj-cs"/>
          </a:endParaRPr>
        </a:p>
      </dgm:t>
    </dgm:pt>
    <dgm:pt modelId="{0A74E7C9-A8C5-4918-8552-F23414695809}">
      <dgm:prSet/>
      <dgm:spPr/>
      <dgm:t>
        <a:bodyPr/>
        <a:lstStyle/>
        <a:p>
          <a:r>
            <a:rPr lang="ar-SA" dirty="0" smtClean="0">
              <a:cs typeface="+mj-cs"/>
            </a:rPr>
            <a:t>5. تطوير الذات</a:t>
          </a:r>
          <a:endParaRPr lang="en-US" dirty="0">
            <a:cs typeface="+mj-cs"/>
          </a:endParaRPr>
        </a:p>
      </dgm:t>
    </dgm:pt>
    <dgm:pt modelId="{7D704F59-1C6C-40EC-9F9D-D051C92A7403}" type="parTrans" cxnId="{F635DE8A-59CC-466F-A658-0B77AFCB63CA}">
      <dgm:prSet/>
      <dgm:spPr/>
      <dgm:t>
        <a:bodyPr/>
        <a:lstStyle/>
        <a:p>
          <a:endParaRPr lang="en-US">
            <a:cs typeface="+mj-cs"/>
          </a:endParaRPr>
        </a:p>
      </dgm:t>
    </dgm:pt>
    <dgm:pt modelId="{87D31ACC-6C37-492B-BFF7-ADB80E699E01}" type="sibTrans" cxnId="{F635DE8A-59CC-466F-A658-0B77AFCB63CA}">
      <dgm:prSet/>
      <dgm:spPr/>
      <dgm:t>
        <a:bodyPr/>
        <a:lstStyle/>
        <a:p>
          <a:endParaRPr lang="en-US">
            <a:cs typeface="+mj-cs"/>
          </a:endParaRPr>
        </a:p>
      </dgm:t>
    </dgm:pt>
    <dgm:pt modelId="{B511E0C4-0787-4B64-A449-361E2B16A352}" type="pres">
      <dgm:prSet presAssocID="{DDAB2278-F640-4992-AFEF-32D709B0F967}" presName="cycle" presStyleCnt="0">
        <dgm:presLayoutVars>
          <dgm:dir/>
          <dgm:resizeHandles val="exact"/>
        </dgm:presLayoutVars>
      </dgm:prSet>
      <dgm:spPr/>
    </dgm:pt>
    <dgm:pt modelId="{B0C2FD2F-9356-470D-9AB8-8318AB10BC74}" type="pres">
      <dgm:prSet presAssocID="{A2928F3F-BD61-4E79-91FC-157B93BBB15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09091C-DC67-44AB-96B5-2E03DAEC619D}" type="pres">
      <dgm:prSet presAssocID="{A2928F3F-BD61-4E79-91FC-157B93BBB159}" presName="spNode" presStyleCnt="0"/>
      <dgm:spPr/>
    </dgm:pt>
    <dgm:pt modelId="{7C643BFA-2D46-4AA5-9E10-28D009000FC7}" type="pres">
      <dgm:prSet presAssocID="{7D498E84-EC8D-45EA-B1CF-F04F2823AB36}" presName="sibTrans" presStyleLbl="sibTrans1D1" presStyleIdx="0" presStyleCnt="5"/>
      <dgm:spPr/>
    </dgm:pt>
    <dgm:pt modelId="{3280E0AF-3C62-4469-ABEF-A57A9DE0CE09}" type="pres">
      <dgm:prSet presAssocID="{594D93B3-0508-47B2-A476-4051FD5E2574}" presName="node" presStyleLbl="node1" presStyleIdx="1" presStyleCnt="5">
        <dgm:presLayoutVars>
          <dgm:bulletEnabled val="1"/>
        </dgm:presLayoutVars>
      </dgm:prSet>
      <dgm:spPr/>
    </dgm:pt>
    <dgm:pt modelId="{B17160C4-7243-4F31-9CBE-8828D386D8B3}" type="pres">
      <dgm:prSet presAssocID="{594D93B3-0508-47B2-A476-4051FD5E2574}" presName="spNode" presStyleCnt="0"/>
      <dgm:spPr/>
    </dgm:pt>
    <dgm:pt modelId="{CAFCA4C5-F10F-46E8-8ABA-61FCA8A64DFB}" type="pres">
      <dgm:prSet presAssocID="{A6D4CD3A-7356-4CBA-AD1F-E2D3352D8A84}" presName="sibTrans" presStyleLbl="sibTrans1D1" presStyleIdx="1" presStyleCnt="5"/>
      <dgm:spPr/>
    </dgm:pt>
    <dgm:pt modelId="{83DD6A7F-6DF4-46D8-80B9-C488F36F5CB1}" type="pres">
      <dgm:prSet presAssocID="{854795EA-B08C-4F43-9C80-C18B9F3F55A5}" presName="node" presStyleLbl="node1" presStyleIdx="2" presStyleCnt="5">
        <dgm:presLayoutVars>
          <dgm:bulletEnabled val="1"/>
        </dgm:presLayoutVars>
      </dgm:prSet>
      <dgm:spPr/>
    </dgm:pt>
    <dgm:pt modelId="{7450C084-01B5-41CD-B5C4-5C37021848C9}" type="pres">
      <dgm:prSet presAssocID="{854795EA-B08C-4F43-9C80-C18B9F3F55A5}" presName="spNode" presStyleCnt="0"/>
      <dgm:spPr/>
    </dgm:pt>
    <dgm:pt modelId="{F82BA199-8596-4CAF-9647-B5B320239A22}" type="pres">
      <dgm:prSet presAssocID="{2AA16E26-D8F2-4056-A24F-6B838D6C3668}" presName="sibTrans" presStyleLbl="sibTrans1D1" presStyleIdx="2" presStyleCnt="5"/>
      <dgm:spPr/>
    </dgm:pt>
    <dgm:pt modelId="{0A3FA940-BEB8-4632-A852-6E862301D1A6}" type="pres">
      <dgm:prSet presAssocID="{B112FDF3-12C0-4130-9DCF-F465601B6F9B}" presName="node" presStyleLbl="node1" presStyleIdx="3" presStyleCnt="5">
        <dgm:presLayoutVars>
          <dgm:bulletEnabled val="1"/>
        </dgm:presLayoutVars>
      </dgm:prSet>
      <dgm:spPr/>
    </dgm:pt>
    <dgm:pt modelId="{5D857A97-E373-4EA5-8AE8-428ADDBE6F34}" type="pres">
      <dgm:prSet presAssocID="{B112FDF3-12C0-4130-9DCF-F465601B6F9B}" presName="spNode" presStyleCnt="0"/>
      <dgm:spPr/>
    </dgm:pt>
    <dgm:pt modelId="{6F7C0AD2-97A3-4014-85B3-8970DCB503BF}" type="pres">
      <dgm:prSet presAssocID="{F7CD2B85-293C-474C-B985-F9E7334B9F33}" presName="sibTrans" presStyleLbl="sibTrans1D1" presStyleIdx="3" presStyleCnt="5"/>
      <dgm:spPr/>
    </dgm:pt>
    <dgm:pt modelId="{4BA5BFAC-712E-4024-86CB-B4D16E460D70}" type="pres">
      <dgm:prSet presAssocID="{0A74E7C9-A8C5-4918-8552-F23414695809}" presName="node" presStyleLbl="node1" presStyleIdx="4" presStyleCnt="5">
        <dgm:presLayoutVars>
          <dgm:bulletEnabled val="1"/>
        </dgm:presLayoutVars>
      </dgm:prSet>
      <dgm:spPr/>
    </dgm:pt>
    <dgm:pt modelId="{2587BD76-D62D-4F36-B2DB-FB146C0F0FF5}" type="pres">
      <dgm:prSet presAssocID="{0A74E7C9-A8C5-4918-8552-F23414695809}" presName="spNode" presStyleCnt="0"/>
      <dgm:spPr/>
    </dgm:pt>
    <dgm:pt modelId="{9A45CE92-13D3-4EFE-BB56-7295ED63D828}" type="pres">
      <dgm:prSet presAssocID="{87D31ACC-6C37-492B-BFF7-ADB80E699E01}" presName="sibTrans" presStyleLbl="sibTrans1D1" presStyleIdx="4" presStyleCnt="5"/>
      <dgm:spPr/>
    </dgm:pt>
  </dgm:ptLst>
  <dgm:cxnLst>
    <dgm:cxn modelId="{E59CC7D1-29C7-425E-BBBC-CBD388387A02}" srcId="{DDAB2278-F640-4992-AFEF-32D709B0F967}" destId="{A2928F3F-BD61-4E79-91FC-157B93BBB159}" srcOrd="0" destOrd="0" parTransId="{CC6D3C2A-B1F9-44E8-AACA-A1B1A83068D4}" sibTransId="{7D498E84-EC8D-45EA-B1CF-F04F2823AB36}"/>
    <dgm:cxn modelId="{1F44D399-3079-4DFC-AD0C-FF8C4810F592}" type="presOf" srcId="{B112FDF3-12C0-4130-9DCF-F465601B6F9B}" destId="{0A3FA940-BEB8-4632-A852-6E862301D1A6}" srcOrd="0" destOrd="0" presId="urn:microsoft.com/office/officeart/2005/8/layout/cycle5"/>
    <dgm:cxn modelId="{5F6AD127-779C-4C5A-BE80-1387A103FAB3}" type="presOf" srcId="{DDAB2278-F640-4992-AFEF-32D709B0F967}" destId="{B511E0C4-0787-4B64-A449-361E2B16A352}" srcOrd="0" destOrd="0" presId="urn:microsoft.com/office/officeart/2005/8/layout/cycle5"/>
    <dgm:cxn modelId="{F313B187-AB78-4B0B-9953-A4307013D50D}" type="presOf" srcId="{A2928F3F-BD61-4E79-91FC-157B93BBB159}" destId="{B0C2FD2F-9356-470D-9AB8-8318AB10BC74}" srcOrd="0" destOrd="0" presId="urn:microsoft.com/office/officeart/2005/8/layout/cycle5"/>
    <dgm:cxn modelId="{A5AC96FC-B474-4341-84E9-EB64913DA175}" srcId="{DDAB2278-F640-4992-AFEF-32D709B0F967}" destId="{B112FDF3-12C0-4130-9DCF-F465601B6F9B}" srcOrd="3" destOrd="0" parTransId="{941547C6-79D4-40A4-B1A7-8C50D7172599}" sibTransId="{F7CD2B85-293C-474C-B985-F9E7334B9F33}"/>
    <dgm:cxn modelId="{7D982878-B064-4689-9FD0-5542E8B2108B}" type="presOf" srcId="{7D498E84-EC8D-45EA-B1CF-F04F2823AB36}" destId="{7C643BFA-2D46-4AA5-9E10-28D009000FC7}" srcOrd="0" destOrd="0" presId="urn:microsoft.com/office/officeart/2005/8/layout/cycle5"/>
    <dgm:cxn modelId="{84ECB7CB-2536-483A-BCE5-3F715664B373}" type="presOf" srcId="{594D93B3-0508-47B2-A476-4051FD5E2574}" destId="{3280E0AF-3C62-4469-ABEF-A57A9DE0CE09}" srcOrd="0" destOrd="0" presId="urn:microsoft.com/office/officeart/2005/8/layout/cycle5"/>
    <dgm:cxn modelId="{F635DE8A-59CC-466F-A658-0B77AFCB63CA}" srcId="{DDAB2278-F640-4992-AFEF-32D709B0F967}" destId="{0A74E7C9-A8C5-4918-8552-F23414695809}" srcOrd="4" destOrd="0" parTransId="{7D704F59-1C6C-40EC-9F9D-D051C92A7403}" sibTransId="{87D31ACC-6C37-492B-BFF7-ADB80E699E01}"/>
    <dgm:cxn modelId="{82A40B3A-94EE-427E-A449-F3F7475759A7}" type="presOf" srcId="{2AA16E26-D8F2-4056-A24F-6B838D6C3668}" destId="{F82BA199-8596-4CAF-9647-B5B320239A22}" srcOrd="0" destOrd="0" presId="urn:microsoft.com/office/officeart/2005/8/layout/cycle5"/>
    <dgm:cxn modelId="{7E3EF396-E771-494D-874C-2E3949B815B9}" type="presOf" srcId="{854795EA-B08C-4F43-9C80-C18B9F3F55A5}" destId="{83DD6A7F-6DF4-46D8-80B9-C488F36F5CB1}" srcOrd="0" destOrd="0" presId="urn:microsoft.com/office/officeart/2005/8/layout/cycle5"/>
    <dgm:cxn modelId="{3780CFDE-C319-4D05-BF61-E086660A5850}" type="presOf" srcId="{87D31ACC-6C37-492B-BFF7-ADB80E699E01}" destId="{9A45CE92-13D3-4EFE-BB56-7295ED63D828}" srcOrd="0" destOrd="0" presId="urn:microsoft.com/office/officeart/2005/8/layout/cycle5"/>
    <dgm:cxn modelId="{068ED236-F41A-4EC3-BD6C-DF75923B3D47}" type="presOf" srcId="{F7CD2B85-293C-474C-B985-F9E7334B9F33}" destId="{6F7C0AD2-97A3-4014-85B3-8970DCB503BF}" srcOrd="0" destOrd="0" presId="urn:microsoft.com/office/officeart/2005/8/layout/cycle5"/>
    <dgm:cxn modelId="{F6321E74-28F3-4D93-80DB-457EE38C79F9}" srcId="{DDAB2278-F640-4992-AFEF-32D709B0F967}" destId="{854795EA-B08C-4F43-9C80-C18B9F3F55A5}" srcOrd="2" destOrd="0" parTransId="{58B3D115-BF63-4196-B602-02348FC65E91}" sibTransId="{2AA16E26-D8F2-4056-A24F-6B838D6C3668}"/>
    <dgm:cxn modelId="{231CD128-1F44-4E3B-AC1B-FB8E758F5524}" type="presOf" srcId="{0A74E7C9-A8C5-4918-8552-F23414695809}" destId="{4BA5BFAC-712E-4024-86CB-B4D16E460D70}" srcOrd="0" destOrd="0" presId="urn:microsoft.com/office/officeart/2005/8/layout/cycle5"/>
    <dgm:cxn modelId="{7A4B24EC-347E-4687-B84A-7A1521A87962}" srcId="{DDAB2278-F640-4992-AFEF-32D709B0F967}" destId="{594D93B3-0508-47B2-A476-4051FD5E2574}" srcOrd="1" destOrd="0" parTransId="{1D147C0B-D785-4DD8-ABAB-4C4895D2E0DB}" sibTransId="{A6D4CD3A-7356-4CBA-AD1F-E2D3352D8A84}"/>
    <dgm:cxn modelId="{573ED55C-0D24-4A3E-8D12-78CF31148870}" type="presOf" srcId="{A6D4CD3A-7356-4CBA-AD1F-E2D3352D8A84}" destId="{CAFCA4C5-F10F-46E8-8ABA-61FCA8A64DFB}" srcOrd="0" destOrd="0" presId="urn:microsoft.com/office/officeart/2005/8/layout/cycle5"/>
    <dgm:cxn modelId="{B643833F-8E4D-40B1-B379-AAC1233C6C21}" type="presParOf" srcId="{B511E0C4-0787-4B64-A449-361E2B16A352}" destId="{B0C2FD2F-9356-470D-9AB8-8318AB10BC74}" srcOrd="0" destOrd="0" presId="urn:microsoft.com/office/officeart/2005/8/layout/cycle5"/>
    <dgm:cxn modelId="{CADD7C40-9F0F-454A-BF25-AA764A944093}" type="presParOf" srcId="{B511E0C4-0787-4B64-A449-361E2B16A352}" destId="{EB09091C-DC67-44AB-96B5-2E03DAEC619D}" srcOrd="1" destOrd="0" presId="urn:microsoft.com/office/officeart/2005/8/layout/cycle5"/>
    <dgm:cxn modelId="{E5419847-BAB1-45DA-9547-5DB6D1F3C5DD}" type="presParOf" srcId="{B511E0C4-0787-4B64-A449-361E2B16A352}" destId="{7C643BFA-2D46-4AA5-9E10-28D009000FC7}" srcOrd="2" destOrd="0" presId="urn:microsoft.com/office/officeart/2005/8/layout/cycle5"/>
    <dgm:cxn modelId="{CC803186-B8F6-442E-A89A-B55694F3515F}" type="presParOf" srcId="{B511E0C4-0787-4B64-A449-361E2B16A352}" destId="{3280E0AF-3C62-4469-ABEF-A57A9DE0CE09}" srcOrd="3" destOrd="0" presId="urn:microsoft.com/office/officeart/2005/8/layout/cycle5"/>
    <dgm:cxn modelId="{B9B908F1-AD31-4C5C-AE6D-8DEA8EF225B6}" type="presParOf" srcId="{B511E0C4-0787-4B64-A449-361E2B16A352}" destId="{B17160C4-7243-4F31-9CBE-8828D386D8B3}" srcOrd="4" destOrd="0" presId="urn:microsoft.com/office/officeart/2005/8/layout/cycle5"/>
    <dgm:cxn modelId="{190D436D-0801-414E-8E34-B73A37D9319D}" type="presParOf" srcId="{B511E0C4-0787-4B64-A449-361E2B16A352}" destId="{CAFCA4C5-F10F-46E8-8ABA-61FCA8A64DFB}" srcOrd="5" destOrd="0" presId="urn:microsoft.com/office/officeart/2005/8/layout/cycle5"/>
    <dgm:cxn modelId="{6F3C30F1-4883-4C68-837D-DA0604266B11}" type="presParOf" srcId="{B511E0C4-0787-4B64-A449-361E2B16A352}" destId="{83DD6A7F-6DF4-46D8-80B9-C488F36F5CB1}" srcOrd="6" destOrd="0" presId="urn:microsoft.com/office/officeart/2005/8/layout/cycle5"/>
    <dgm:cxn modelId="{B14101ED-A737-416E-863A-BB55B6543BD9}" type="presParOf" srcId="{B511E0C4-0787-4B64-A449-361E2B16A352}" destId="{7450C084-01B5-41CD-B5C4-5C37021848C9}" srcOrd="7" destOrd="0" presId="urn:microsoft.com/office/officeart/2005/8/layout/cycle5"/>
    <dgm:cxn modelId="{A807FEA8-3F02-48F5-A77C-D44E5C4BF43E}" type="presParOf" srcId="{B511E0C4-0787-4B64-A449-361E2B16A352}" destId="{F82BA199-8596-4CAF-9647-B5B320239A22}" srcOrd="8" destOrd="0" presId="urn:microsoft.com/office/officeart/2005/8/layout/cycle5"/>
    <dgm:cxn modelId="{B90184CE-817D-43BA-8AF4-23E9D61E7A9F}" type="presParOf" srcId="{B511E0C4-0787-4B64-A449-361E2B16A352}" destId="{0A3FA940-BEB8-4632-A852-6E862301D1A6}" srcOrd="9" destOrd="0" presId="urn:microsoft.com/office/officeart/2005/8/layout/cycle5"/>
    <dgm:cxn modelId="{592A34CF-0E32-4852-95D1-6A02FDDCA964}" type="presParOf" srcId="{B511E0C4-0787-4B64-A449-361E2B16A352}" destId="{5D857A97-E373-4EA5-8AE8-428ADDBE6F34}" srcOrd="10" destOrd="0" presId="urn:microsoft.com/office/officeart/2005/8/layout/cycle5"/>
    <dgm:cxn modelId="{19C791D8-B24C-4706-8AD8-54BE1C6EBAEA}" type="presParOf" srcId="{B511E0C4-0787-4B64-A449-361E2B16A352}" destId="{6F7C0AD2-97A3-4014-85B3-8970DCB503BF}" srcOrd="11" destOrd="0" presId="urn:microsoft.com/office/officeart/2005/8/layout/cycle5"/>
    <dgm:cxn modelId="{047EC820-2C73-4293-8DA5-C41BE77DF830}" type="presParOf" srcId="{B511E0C4-0787-4B64-A449-361E2B16A352}" destId="{4BA5BFAC-712E-4024-86CB-B4D16E460D70}" srcOrd="12" destOrd="0" presId="urn:microsoft.com/office/officeart/2005/8/layout/cycle5"/>
    <dgm:cxn modelId="{84897E59-EBED-490C-B21B-8DFA0289FEB3}" type="presParOf" srcId="{B511E0C4-0787-4B64-A449-361E2B16A352}" destId="{2587BD76-D62D-4F36-B2DB-FB146C0F0FF5}" srcOrd="13" destOrd="0" presId="urn:microsoft.com/office/officeart/2005/8/layout/cycle5"/>
    <dgm:cxn modelId="{90CF988A-2831-46C3-9756-4DB8FFF8E6EE}" type="presParOf" srcId="{B511E0C4-0787-4B64-A449-361E2B16A352}" destId="{9A45CE92-13D3-4EFE-BB56-7295ED63D828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88AD2B-2CD9-4A8D-BE66-7227461E6AEA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03C89543-AD8D-432E-973C-2C1917806B49}">
      <dgm:prSet phldrT="[نص]" custT="1"/>
      <dgm:spPr>
        <a:xfrm rot="16200000">
          <a:off x="-1751100" y="1751100"/>
          <a:ext cx="4323705" cy="821503"/>
        </a:xfrm>
        <a:prstGeom prst="rect">
          <a:avLst/>
        </a:prstGeom>
      </dgm:spPr>
      <dgm:t>
        <a:bodyPr/>
        <a:lstStyle/>
        <a:p>
          <a:pPr rtl="1"/>
          <a:r>
            <a:rPr lang="ar-SA" sz="4800" b="1" dirty="0" smtClean="0">
              <a:latin typeface="Franklin Gothic Book"/>
              <a:ea typeface="+mn-ea"/>
              <a:cs typeface="Arial"/>
            </a:rPr>
            <a:t>مكونات تقدير الذات</a:t>
          </a:r>
          <a:endParaRPr lang="ar-SA" sz="4800" b="1" dirty="0">
            <a:latin typeface="Franklin Gothic Book"/>
            <a:ea typeface="+mn-ea"/>
            <a:cs typeface="Arial"/>
          </a:endParaRPr>
        </a:p>
      </dgm:t>
    </dgm:pt>
    <dgm:pt modelId="{0760AF29-31E6-4CAD-8D15-3EDD28C8E937}" type="parTrans" cxnId="{D530B123-1A90-4627-8E27-F1D0473E11B8}">
      <dgm:prSet/>
      <dgm:spPr/>
      <dgm:t>
        <a:bodyPr/>
        <a:lstStyle/>
        <a:p>
          <a:pPr rtl="1"/>
          <a:endParaRPr lang="ar-SA"/>
        </a:p>
      </dgm:t>
    </dgm:pt>
    <dgm:pt modelId="{DB0F62DC-88B3-484B-B3AD-7E3DCA22D9B2}" type="sibTrans" cxnId="{D530B123-1A90-4627-8E27-F1D0473E11B8}">
      <dgm:prSet/>
      <dgm:spPr/>
      <dgm:t>
        <a:bodyPr/>
        <a:lstStyle/>
        <a:p>
          <a:pPr rtl="1"/>
          <a:endParaRPr lang="ar-SA"/>
        </a:p>
      </dgm:t>
    </dgm:pt>
    <dgm:pt modelId="{E3FA31AB-2E32-4079-97C2-24613588E7A0}">
      <dgm:prSet phldrT="[نص]"/>
      <dgm:spPr>
        <a:xfrm>
          <a:off x="1224140" y="720080"/>
          <a:ext cx="2694532" cy="821503"/>
        </a:xfrm>
        <a:prstGeom prst="rect">
          <a:avLst/>
        </a:prstGeom>
      </dgm:spPr>
      <dgm:t>
        <a:bodyPr/>
        <a:lstStyle/>
        <a:p>
          <a:pPr rtl="1"/>
          <a:r>
            <a:rPr lang="ar-SA" smtClean="0">
              <a:latin typeface="Franklin Gothic Book"/>
              <a:ea typeface="+mn-ea"/>
              <a:cs typeface="Arial"/>
            </a:rPr>
            <a:t>1.الكفاءة الذاتية</a:t>
          </a:r>
          <a:endParaRPr lang="ar-SA" dirty="0">
            <a:latin typeface="Franklin Gothic Book"/>
            <a:ea typeface="+mn-ea"/>
            <a:cs typeface="Arial"/>
          </a:endParaRPr>
        </a:p>
      </dgm:t>
    </dgm:pt>
    <dgm:pt modelId="{AAB670D8-A452-42E5-B3A1-2AED8411B20A}" type="parTrans" cxnId="{D0F422EF-E7CE-4982-A1FF-587C4E516F86}">
      <dgm:prSet/>
      <dgm:spPr>
        <a:xfrm>
          <a:off x="821503" y="1130832"/>
          <a:ext cx="402636" cy="1031020"/>
        </a:xfrm>
        <a:custGeom>
          <a:avLst/>
          <a:gdLst/>
          <a:ahLst/>
          <a:cxnLst/>
          <a:rect l="0" t="0" r="0" b="0"/>
          <a:pathLst>
            <a:path>
              <a:moveTo>
                <a:pt x="0" y="1031020"/>
              </a:moveTo>
              <a:lnTo>
                <a:pt x="201318" y="1031020"/>
              </a:lnTo>
              <a:lnTo>
                <a:pt x="201318" y="0"/>
              </a:lnTo>
              <a:lnTo>
                <a:pt x="402636" y="0"/>
              </a:lnTo>
            </a:path>
          </a:pathLst>
        </a:custGeom>
      </dgm:spPr>
      <dgm:t>
        <a:bodyPr/>
        <a:lstStyle/>
        <a:p>
          <a:pPr rtl="1"/>
          <a:endParaRPr lang="ar-SA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gm:t>
    </dgm:pt>
    <dgm:pt modelId="{A0B4C007-7140-47D8-B557-CE97EABAD211}" type="sibTrans" cxnId="{D0F422EF-E7CE-4982-A1FF-587C4E516F86}">
      <dgm:prSet/>
      <dgm:spPr/>
      <dgm:t>
        <a:bodyPr/>
        <a:lstStyle/>
        <a:p>
          <a:pPr rtl="1"/>
          <a:endParaRPr lang="ar-SA"/>
        </a:p>
      </dgm:t>
    </dgm:pt>
    <dgm:pt modelId="{E7BA9FD8-C1E4-4ABA-BC09-7F79AC00537E}">
      <dgm:prSet phldrT="[نص]"/>
      <dgm:spPr>
        <a:xfrm>
          <a:off x="1224140" y="2736305"/>
          <a:ext cx="2694532" cy="821503"/>
        </a:xfrm>
        <a:prstGeom prst="rect">
          <a:avLst/>
        </a:prstGeom>
      </dgm:spPr>
      <dgm:t>
        <a:bodyPr/>
        <a:lstStyle/>
        <a:p>
          <a:pPr rtl="1"/>
          <a:r>
            <a:rPr lang="ar-SA" smtClean="0">
              <a:latin typeface="Franklin Gothic Book"/>
              <a:ea typeface="+mn-ea"/>
              <a:cs typeface="Arial"/>
            </a:rPr>
            <a:t>2.قيمة الذات</a:t>
          </a:r>
          <a:endParaRPr lang="ar-SA" dirty="0">
            <a:latin typeface="Franklin Gothic Book"/>
            <a:ea typeface="+mn-ea"/>
            <a:cs typeface="Arial"/>
          </a:endParaRPr>
        </a:p>
      </dgm:t>
    </dgm:pt>
    <dgm:pt modelId="{138D7FCF-DD05-4133-9D9F-01DE2B9EDB83}" type="parTrans" cxnId="{A966F6AF-76A9-4663-B6F4-75CB2A189F98}">
      <dgm:prSet/>
      <dgm:spPr>
        <a:xfrm>
          <a:off x="821503" y="2161852"/>
          <a:ext cx="402636" cy="985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1318" y="0"/>
              </a:lnTo>
              <a:lnTo>
                <a:pt x="201318" y="985205"/>
              </a:lnTo>
              <a:lnTo>
                <a:pt x="402636" y="985205"/>
              </a:lnTo>
            </a:path>
          </a:pathLst>
        </a:custGeom>
      </dgm:spPr>
      <dgm:t>
        <a:bodyPr/>
        <a:lstStyle/>
        <a:p>
          <a:pPr rtl="1"/>
          <a:endParaRPr lang="ar-SA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gm:t>
    </dgm:pt>
    <dgm:pt modelId="{CF76852F-D1B2-48DB-A7C2-032B0DAA4CFA}" type="sibTrans" cxnId="{A966F6AF-76A9-4663-B6F4-75CB2A189F98}">
      <dgm:prSet/>
      <dgm:spPr/>
      <dgm:t>
        <a:bodyPr/>
        <a:lstStyle/>
        <a:p>
          <a:pPr rtl="1"/>
          <a:endParaRPr lang="ar-SA"/>
        </a:p>
      </dgm:t>
    </dgm:pt>
    <dgm:pt modelId="{65396B98-4B3A-4990-A4B1-A99F7DD05390}">
      <dgm:prSet phldrT="[نص]"/>
      <dgm:spPr>
        <a:xfrm>
          <a:off x="4730078" y="1237660"/>
          <a:ext cx="2694532" cy="821503"/>
        </a:xfrm>
        <a:prstGeom prst="rect">
          <a:avLst/>
        </a:prstGeom>
      </dgm:spPr>
      <dgm:t>
        <a:bodyPr/>
        <a:lstStyle/>
        <a:p>
          <a:pPr rtl="1"/>
          <a:r>
            <a:rPr lang="ar-SA" smtClean="0">
              <a:latin typeface="Franklin Gothic Book"/>
              <a:ea typeface="+mn-ea"/>
              <a:cs typeface="Arial"/>
            </a:rPr>
            <a:t>ايمان المرء بقدرته على التكيف</a:t>
          </a:r>
          <a:endParaRPr lang="ar-SA" dirty="0">
            <a:latin typeface="Franklin Gothic Book"/>
            <a:ea typeface="+mn-ea"/>
            <a:cs typeface="Arial"/>
          </a:endParaRPr>
        </a:p>
      </dgm:t>
    </dgm:pt>
    <dgm:pt modelId="{0F41A69E-9BAE-4CA5-A5E4-A4F41087E0C6}" type="parTrans" cxnId="{1ABBB83D-62B0-4B0D-8055-5B01CB11C4FC}">
      <dgm:prSet/>
      <dgm:spPr>
        <a:xfrm>
          <a:off x="3918673" y="1130832"/>
          <a:ext cx="811404" cy="517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5702" y="0"/>
              </a:lnTo>
              <a:lnTo>
                <a:pt x="405702" y="517580"/>
              </a:lnTo>
              <a:lnTo>
                <a:pt x="811404" y="517580"/>
              </a:lnTo>
            </a:path>
          </a:pathLst>
        </a:custGeom>
      </dgm:spPr>
      <dgm:t>
        <a:bodyPr/>
        <a:lstStyle/>
        <a:p>
          <a:pPr rtl="1"/>
          <a:endParaRPr lang="ar-SA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gm:t>
    </dgm:pt>
    <dgm:pt modelId="{17CB3B15-60BC-44D8-9F90-91671DEC06C3}" type="sibTrans" cxnId="{1ABBB83D-62B0-4B0D-8055-5B01CB11C4FC}">
      <dgm:prSet/>
      <dgm:spPr/>
      <dgm:t>
        <a:bodyPr/>
        <a:lstStyle/>
        <a:p>
          <a:pPr rtl="1"/>
          <a:endParaRPr lang="ar-SA"/>
        </a:p>
      </dgm:t>
    </dgm:pt>
    <dgm:pt modelId="{FC00A4F8-D3E7-451A-B47D-A6E55A81A17C}">
      <dgm:prSet phldrT="[نص]"/>
      <dgm:spPr>
        <a:xfrm>
          <a:off x="4730078" y="210780"/>
          <a:ext cx="2694532" cy="821503"/>
        </a:xfrm>
        <a:prstGeom prst="rect">
          <a:avLst/>
        </a:prstGeom>
      </dgm:spPr>
      <dgm:t>
        <a:bodyPr/>
        <a:lstStyle/>
        <a:p>
          <a:pPr rtl="1"/>
          <a:r>
            <a:rPr lang="ar-SA" smtClean="0">
              <a:latin typeface="Franklin Gothic Book"/>
              <a:ea typeface="+mn-ea"/>
              <a:cs typeface="Arial"/>
            </a:rPr>
            <a:t>الثقة بالنفس</a:t>
          </a:r>
          <a:endParaRPr lang="ar-SA" dirty="0">
            <a:latin typeface="Franklin Gothic Book"/>
            <a:ea typeface="+mn-ea"/>
            <a:cs typeface="Arial"/>
          </a:endParaRPr>
        </a:p>
      </dgm:t>
    </dgm:pt>
    <dgm:pt modelId="{EE1CCAAD-30F3-45E5-94A3-70C6837C419B}" type="parTrans" cxnId="{8EF7E578-D8CF-441A-B431-1B9F5E3F2087}">
      <dgm:prSet/>
      <dgm:spPr>
        <a:xfrm>
          <a:off x="3918673" y="621532"/>
          <a:ext cx="811404" cy="509299"/>
        </a:xfrm>
        <a:custGeom>
          <a:avLst/>
          <a:gdLst/>
          <a:ahLst/>
          <a:cxnLst/>
          <a:rect l="0" t="0" r="0" b="0"/>
          <a:pathLst>
            <a:path>
              <a:moveTo>
                <a:pt x="0" y="509299"/>
              </a:moveTo>
              <a:lnTo>
                <a:pt x="405702" y="509299"/>
              </a:lnTo>
              <a:lnTo>
                <a:pt x="405702" y="0"/>
              </a:lnTo>
              <a:lnTo>
                <a:pt x="811404" y="0"/>
              </a:lnTo>
            </a:path>
          </a:pathLst>
        </a:custGeom>
      </dgm:spPr>
      <dgm:t>
        <a:bodyPr/>
        <a:lstStyle/>
        <a:p>
          <a:pPr rtl="1"/>
          <a:endParaRPr lang="ar-SA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gm:t>
    </dgm:pt>
    <dgm:pt modelId="{423F0515-2E19-4557-9420-9ADC8B1B1B17}" type="sibTrans" cxnId="{8EF7E578-D8CF-441A-B431-1B9F5E3F2087}">
      <dgm:prSet/>
      <dgm:spPr/>
      <dgm:t>
        <a:bodyPr/>
        <a:lstStyle/>
        <a:p>
          <a:pPr rtl="1"/>
          <a:endParaRPr lang="ar-SA"/>
        </a:p>
      </dgm:t>
    </dgm:pt>
    <dgm:pt modelId="{1476BF86-9AE6-4071-8600-09F09BA8E997}">
      <dgm:prSet phldrT="[نص]"/>
      <dgm:spPr>
        <a:xfrm>
          <a:off x="4730078" y="3291420"/>
          <a:ext cx="2694532" cy="821503"/>
        </a:xfrm>
        <a:prstGeom prst="rect">
          <a:avLst/>
        </a:prstGeom>
      </dgm:spPr>
      <dgm:t>
        <a:bodyPr/>
        <a:lstStyle/>
        <a:p>
          <a:pPr rtl="1"/>
          <a:r>
            <a:rPr lang="ar-SA" smtClean="0">
              <a:latin typeface="Franklin Gothic Book"/>
              <a:ea typeface="+mn-ea"/>
              <a:cs typeface="Arial"/>
            </a:rPr>
            <a:t>الشعور بالأهلية للحياة</a:t>
          </a:r>
          <a:endParaRPr lang="ar-SA" dirty="0">
            <a:latin typeface="Franklin Gothic Book"/>
            <a:ea typeface="+mn-ea"/>
            <a:cs typeface="Arial"/>
          </a:endParaRPr>
        </a:p>
      </dgm:t>
    </dgm:pt>
    <dgm:pt modelId="{8AB3F889-4B2A-4049-AC5F-ECE92094B9A6}" type="parTrans" cxnId="{2DFBAAD6-D427-4861-9DD9-6509940FB22B}">
      <dgm:prSet/>
      <dgm:spPr>
        <a:xfrm>
          <a:off x="3918673" y="3147057"/>
          <a:ext cx="811404" cy="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5702" y="0"/>
              </a:lnTo>
              <a:lnTo>
                <a:pt x="405702" y="555114"/>
              </a:lnTo>
              <a:lnTo>
                <a:pt x="811404" y="555114"/>
              </a:lnTo>
            </a:path>
          </a:pathLst>
        </a:custGeom>
      </dgm:spPr>
      <dgm:t>
        <a:bodyPr/>
        <a:lstStyle/>
        <a:p>
          <a:pPr rtl="1"/>
          <a:endParaRPr lang="ar-SA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gm:t>
    </dgm:pt>
    <dgm:pt modelId="{B4F8A670-8A39-4222-B0E8-13C46A3C398C}" type="sibTrans" cxnId="{2DFBAAD6-D427-4861-9DD9-6509940FB22B}">
      <dgm:prSet/>
      <dgm:spPr/>
      <dgm:t>
        <a:bodyPr/>
        <a:lstStyle/>
        <a:p>
          <a:pPr rtl="1"/>
          <a:endParaRPr lang="ar-SA"/>
        </a:p>
      </dgm:t>
    </dgm:pt>
    <dgm:pt modelId="{FD57C72E-116B-4E1D-B852-25E67838F21F}">
      <dgm:prSet phldrT="[نص]"/>
      <dgm:spPr>
        <a:xfrm>
          <a:off x="4730078" y="2264540"/>
          <a:ext cx="2694532" cy="821503"/>
        </a:xfrm>
        <a:prstGeom prst="rect">
          <a:avLst/>
        </a:prstGeom>
      </dgm:spPr>
      <dgm:t>
        <a:bodyPr/>
        <a:lstStyle/>
        <a:p>
          <a:pPr rtl="1"/>
          <a:r>
            <a:rPr lang="ar-SA" smtClean="0">
              <a:latin typeface="Franklin Gothic Book"/>
              <a:ea typeface="+mn-ea"/>
              <a:cs typeface="Arial"/>
            </a:rPr>
            <a:t>القبول للذات</a:t>
          </a:r>
          <a:endParaRPr lang="ar-SA" dirty="0">
            <a:latin typeface="Franklin Gothic Book"/>
            <a:ea typeface="+mn-ea"/>
            <a:cs typeface="Arial"/>
          </a:endParaRPr>
        </a:p>
      </dgm:t>
    </dgm:pt>
    <dgm:pt modelId="{264EC4F5-A49B-4A6F-BF58-18A037CE8BD2}" type="parTrans" cxnId="{4EB55B97-1956-4DD4-905F-93F47E4A1B67}">
      <dgm:prSet/>
      <dgm:spPr>
        <a:xfrm>
          <a:off x="3918673" y="2675292"/>
          <a:ext cx="811404" cy="471765"/>
        </a:xfrm>
        <a:custGeom>
          <a:avLst/>
          <a:gdLst/>
          <a:ahLst/>
          <a:cxnLst/>
          <a:rect l="0" t="0" r="0" b="0"/>
          <a:pathLst>
            <a:path>
              <a:moveTo>
                <a:pt x="0" y="471765"/>
              </a:moveTo>
              <a:lnTo>
                <a:pt x="405702" y="471765"/>
              </a:lnTo>
              <a:lnTo>
                <a:pt x="405702" y="0"/>
              </a:lnTo>
              <a:lnTo>
                <a:pt x="811404" y="0"/>
              </a:lnTo>
            </a:path>
          </a:pathLst>
        </a:custGeom>
      </dgm:spPr>
      <dgm:t>
        <a:bodyPr/>
        <a:lstStyle/>
        <a:p>
          <a:pPr rtl="1"/>
          <a:endParaRPr lang="ar-SA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gm:t>
    </dgm:pt>
    <dgm:pt modelId="{06F38BE7-226A-4F98-BB19-EAF5CE76B7A2}" type="sibTrans" cxnId="{4EB55B97-1956-4DD4-905F-93F47E4A1B67}">
      <dgm:prSet/>
      <dgm:spPr/>
      <dgm:t>
        <a:bodyPr/>
        <a:lstStyle/>
        <a:p>
          <a:pPr rtl="1"/>
          <a:endParaRPr lang="ar-SA"/>
        </a:p>
      </dgm:t>
    </dgm:pt>
    <dgm:pt modelId="{5365B7F7-A15A-44DF-B4BF-7EF737BE4E71}" type="pres">
      <dgm:prSet presAssocID="{F488AD2B-2CD9-4A8D-BE66-7227461E6AE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53363A-E2F2-421F-BC75-9645606F4E61}" type="pres">
      <dgm:prSet presAssocID="{03C89543-AD8D-432E-973C-2C1917806B49}" presName="root1" presStyleCnt="0"/>
      <dgm:spPr/>
      <dgm:t>
        <a:bodyPr/>
        <a:lstStyle/>
        <a:p>
          <a:endParaRPr lang="en-US"/>
        </a:p>
      </dgm:t>
    </dgm:pt>
    <dgm:pt modelId="{1BB53443-5ED4-4D63-B898-0792B1258839}" type="pres">
      <dgm:prSet presAssocID="{03C89543-AD8D-432E-973C-2C1917806B49}" presName="LevelOneTextNode" presStyleLbl="node0" presStyleIdx="0" presStyleCnt="1" custLinFactNeighborX="-24566" custLinFactNeighborY="-8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9EA73B-6E48-448A-8822-500BB04B9D66}" type="pres">
      <dgm:prSet presAssocID="{03C89543-AD8D-432E-973C-2C1917806B49}" presName="level2hierChild" presStyleCnt="0"/>
      <dgm:spPr/>
      <dgm:t>
        <a:bodyPr/>
        <a:lstStyle/>
        <a:p>
          <a:endParaRPr lang="en-US"/>
        </a:p>
      </dgm:t>
    </dgm:pt>
    <dgm:pt modelId="{6730C9FA-6479-491E-893D-E241C0B3098B}" type="pres">
      <dgm:prSet presAssocID="{AAB670D8-A452-42E5-B3A1-2AED8411B20A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98BF644C-ACA9-40F1-AA6E-823D7835ACBC}" type="pres">
      <dgm:prSet presAssocID="{AAB670D8-A452-42E5-B3A1-2AED8411B20A}" presName="connTx" presStyleLbl="parChTrans1D2" presStyleIdx="0" presStyleCnt="2"/>
      <dgm:spPr/>
      <dgm:t>
        <a:bodyPr/>
        <a:lstStyle/>
        <a:p>
          <a:endParaRPr lang="en-US"/>
        </a:p>
      </dgm:t>
    </dgm:pt>
    <dgm:pt modelId="{1A970244-D66F-4897-B636-65A2F5484DB9}" type="pres">
      <dgm:prSet presAssocID="{E3FA31AB-2E32-4079-97C2-24613588E7A0}" presName="root2" presStyleCnt="0"/>
      <dgm:spPr/>
      <dgm:t>
        <a:bodyPr/>
        <a:lstStyle/>
        <a:p>
          <a:endParaRPr lang="en-US"/>
        </a:p>
      </dgm:t>
    </dgm:pt>
    <dgm:pt modelId="{91A13310-A839-4BE7-87EC-D08E44C47C0F}" type="pres">
      <dgm:prSet presAssocID="{E3FA31AB-2E32-4079-97C2-24613588E7A0}" presName="LevelTwoTextNode" presStyleLbl="node2" presStyleIdx="0" presStyleCnt="2" custLinFactNeighborX="-10113" custLinFactNeighborY="-50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DD98B18-62A6-4B06-B50E-065A52ADDD7E}" type="pres">
      <dgm:prSet presAssocID="{E3FA31AB-2E32-4079-97C2-24613588E7A0}" presName="level3hierChild" presStyleCnt="0"/>
      <dgm:spPr/>
      <dgm:t>
        <a:bodyPr/>
        <a:lstStyle/>
        <a:p>
          <a:endParaRPr lang="en-US"/>
        </a:p>
      </dgm:t>
    </dgm:pt>
    <dgm:pt modelId="{C108B730-E398-4AC1-B231-7331AB3498AF}" type="pres">
      <dgm:prSet presAssocID="{EE1CCAAD-30F3-45E5-94A3-70C6837C419B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4F92D684-728C-4477-962A-0A914778FF6A}" type="pres">
      <dgm:prSet presAssocID="{EE1CCAAD-30F3-45E5-94A3-70C6837C419B}" presName="connTx" presStyleLbl="parChTrans1D3" presStyleIdx="0" presStyleCnt="4"/>
      <dgm:spPr/>
      <dgm:t>
        <a:bodyPr/>
        <a:lstStyle/>
        <a:p>
          <a:endParaRPr lang="en-US"/>
        </a:p>
      </dgm:t>
    </dgm:pt>
    <dgm:pt modelId="{C97C9F8A-DD5C-4DCC-BB82-B5C0C2F38987}" type="pres">
      <dgm:prSet presAssocID="{FC00A4F8-D3E7-451A-B47D-A6E55A81A17C}" presName="root2" presStyleCnt="0"/>
      <dgm:spPr/>
      <dgm:t>
        <a:bodyPr/>
        <a:lstStyle/>
        <a:p>
          <a:endParaRPr lang="en-US"/>
        </a:p>
      </dgm:t>
    </dgm:pt>
    <dgm:pt modelId="{19DA8EFE-6C4E-4269-BBA0-9B4A345D3890}" type="pres">
      <dgm:prSet presAssocID="{FC00A4F8-D3E7-451A-B47D-A6E55A81A17C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6DED87-744A-4BA6-B10B-C22FCB5433C2}" type="pres">
      <dgm:prSet presAssocID="{FC00A4F8-D3E7-451A-B47D-A6E55A81A17C}" presName="level3hierChild" presStyleCnt="0"/>
      <dgm:spPr/>
      <dgm:t>
        <a:bodyPr/>
        <a:lstStyle/>
        <a:p>
          <a:endParaRPr lang="en-US"/>
        </a:p>
      </dgm:t>
    </dgm:pt>
    <dgm:pt modelId="{435FA599-255C-473D-BB26-EBCECF92EA89}" type="pres">
      <dgm:prSet presAssocID="{0F41A69E-9BAE-4CA5-A5E4-A4F41087E0C6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9485F96D-D734-4EDE-906E-E568CDDAAE50}" type="pres">
      <dgm:prSet presAssocID="{0F41A69E-9BAE-4CA5-A5E4-A4F41087E0C6}" presName="connTx" presStyleLbl="parChTrans1D3" presStyleIdx="1" presStyleCnt="4"/>
      <dgm:spPr/>
      <dgm:t>
        <a:bodyPr/>
        <a:lstStyle/>
        <a:p>
          <a:endParaRPr lang="en-US"/>
        </a:p>
      </dgm:t>
    </dgm:pt>
    <dgm:pt modelId="{24B64987-801E-4BC4-8ED2-66D4695E8385}" type="pres">
      <dgm:prSet presAssocID="{65396B98-4B3A-4990-A4B1-A99F7DD05390}" presName="root2" presStyleCnt="0"/>
      <dgm:spPr/>
      <dgm:t>
        <a:bodyPr/>
        <a:lstStyle/>
        <a:p>
          <a:endParaRPr lang="en-US"/>
        </a:p>
      </dgm:t>
    </dgm:pt>
    <dgm:pt modelId="{E84ED26F-7B04-4819-82B4-0E84033795B0}" type="pres">
      <dgm:prSet presAssocID="{65396B98-4B3A-4990-A4B1-A99F7DD05390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865953-5A84-4DB8-A4B2-3B4307C3B446}" type="pres">
      <dgm:prSet presAssocID="{65396B98-4B3A-4990-A4B1-A99F7DD05390}" presName="level3hierChild" presStyleCnt="0"/>
      <dgm:spPr/>
      <dgm:t>
        <a:bodyPr/>
        <a:lstStyle/>
        <a:p>
          <a:endParaRPr lang="en-US"/>
        </a:p>
      </dgm:t>
    </dgm:pt>
    <dgm:pt modelId="{65C070E8-B8F5-4DDF-AD90-AA0B593F4D93}" type="pres">
      <dgm:prSet presAssocID="{138D7FCF-DD05-4133-9D9F-01DE2B9EDB83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90C50EE4-13BC-4B22-822B-1DE288AFD882}" type="pres">
      <dgm:prSet presAssocID="{138D7FCF-DD05-4133-9D9F-01DE2B9EDB83}" presName="connTx" presStyleLbl="parChTrans1D2" presStyleIdx="1" presStyleCnt="2"/>
      <dgm:spPr/>
      <dgm:t>
        <a:bodyPr/>
        <a:lstStyle/>
        <a:p>
          <a:endParaRPr lang="en-US"/>
        </a:p>
      </dgm:t>
    </dgm:pt>
    <dgm:pt modelId="{08795626-8BCC-4817-B07B-CB01BD5750B4}" type="pres">
      <dgm:prSet presAssocID="{E7BA9FD8-C1E4-4ABA-BC09-7F79AC00537E}" presName="root2" presStyleCnt="0"/>
      <dgm:spPr/>
      <dgm:t>
        <a:bodyPr/>
        <a:lstStyle/>
        <a:p>
          <a:endParaRPr lang="en-US"/>
        </a:p>
      </dgm:t>
    </dgm:pt>
    <dgm:pt modelId="{D10EA88D-66D1-4968-B8C6-714CD69AC8D7}" type="pres">
      <dgm:prSet presAssocID="{E7BA9FD8-C1E4-4ABA-BC09-7F79AC00537E}" presName="LevelTwoTextNode" presStyleLbl="node2" presStyleIdx="1" presStyleCnt="2" custLinFactNeighborX="-10113" custLinFactNeighborY="-507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20D9C86-EA3A-4C09-8655-00B050992C35}" type="pres">
      <dgm:prSet presAssocID="{E7BA9FD8-C1E4-4ABA-BC09-7F79AC00537E}" presName="level3hierChild" presStyleCnt="0"/>
      <dgm:spPr/>
      <dgm:t>
        <a:bodyPr/>
        <a:lstStyle/>
        <a:p>
          <a:endParaRPr lang="en-US"/>
        </a:p>
      </dgm:t>
    </dgm:pt>
    <dgm:pt modelId="{9F30A811-A36B-4DDC-ACD5-47253700B6B2}" type="pres">
      <dgm:prSet presAssocID="{264EC4F5-A49B-4A6F-BF58-18A037CE8BD2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A4B350D7-C58D-4474-9FD4-838B3684A1CC}" type="pres">
      <dgm:prSet presAssocID="{264EC4F5-A49B-4A6F-BF58-18A037CE8BD2}" presName="connTx" presStyleLbl="parChTrans1D3" presStyleIdx="2" presStyleCnt="4"/>
      <dgm:spPr/>
      <dgm:t>
        <a:bodyPr/>
        <a:lstStyle/>
        <a:p>
          <a:endParaRPr lang="en-US"/>
        </a:p>
      </dgm:t>
    </dgm:pt>
    <dgm:pt modelId="{568C4230-3BC4-4766-90D5-5E5B4C069884}" type="pres">
      <dgm:prSet presAssocID="{FD57C72E-116B-4E1D-B852-25E67838F21F}" presName="root2" presStyleCnt="0"/>
      <dgm:spPr/>
      <dgm:t>
        <a:bodyPr/>
        <a:lstStyle/>
        <a:p>
          <a:endParaRPr lang="en-US"/>
        </a:p>
      </dgm:t>
    </dgm:pt>
    <dgm:pt modelId="{E2EB712C-D1A2-4F27-BB3A-D35908C3CC05}" type="pres">
      <dgm:prSet presAssocID="{FD57C72E-116B-4E1D-B852-25E67838F21F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D179C2-DA8E-43BC-AFA9-EFAC39AE17B3}" type="pres">
      <dgm:prSet presAssocID="{FD57C72E-116B-4E1D-B852-25E67838F21F}" presName="level3hierChild" presStyleCnt="0"/>
      <dgm:spPr/>
      <dgm:t>
        <a:bodyPr/>
        <a:lstStyle/>
        <a:p>
          <a:endParaRPr lang="en-US"/>
        </a:p>
      </dgm:t>
    </dgm:pt>
    <dgm:pt modelId="{0DB6440D-A556-4CFC-A153-C1CC6C9CF355}" type="pres">
      <dgm:prSet presAssocID="{8AB3F889-4B2A-4049-AC5F-ECE92094B9A6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C983D896-12B0-46F6-AF11-5022CCF79D51}" type="pres">
      <dgm:prSet presAssocID="{8AB3F889-4B2A-4049-AC5F-ECE92094B9A6}" presName="connTx" presStyleLbl="parChTrans1D3" presStyleIdx="3" presStyleCnt="4"/>
      <dgm:spPr/>
      <dgm:t>
        <a:bodyPr/>
        <a:lstStyle/>
        <a:p>
          <a:endParaRPr lang="en-US"/>
        </a:p>
      </dgm:t>
    </dgm:pt>
    <dgm:pt modelId="{D52D59AC-8414-411F-A323-FAC840A1BDBA}" type="pres">
      <dgm:prSet presAssocID="{1476BF86-9AE6-4071-8600-09F09BA8E997}" presName="root2" presStyleCnt="0"/>
      <dgm:spPr/>
      <dgm:t>
        <a:bodyPr/>
        <a:lstStyle/>
        <a:p>
          <a:endParaRPr lang="en-US"/>
        </a:p>
      </dgm:t>
    </dgm:pt>
    <dgm:pt modelId="{8112849A-A4C0-4FFB-8348-32A1C876AE01}" type="pres">
      <dgm:prSet presAssocID="{1476BF86-9AE6-4071-8600-09F09BA8E997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7F5615B-C300-4C5B-B1F6-5DD24F28665B}" type="pres">
      <dgm:prSet presAssocID="{1476BF86-9AE6-4071-8600-09F09BA8E997}" presName="level3hierChild" presStyleCnt="0"/>
      <dgm:spPr/>
      <dgm:t>
        <a:bodyPr/>
        <a:lstStyle/>
        <a:p>
          <a:endParaRPr lang="en-US"/>
        </a:p>
      </dgm:t>
    </dgm:pt>
  </dgm:ptLst>
  <dgm:cxnLst>
    <dgm:cxn modelId="{69EB7259-6837-42A9-BA1B-CC2D2E7357D5}" type="presOf" srcId="{0F41A69E-9BAE-4CA5-A5E4-A4F41087E0C6}" destId="{9485F96D-D734-4EDE-906E-E568CDDAAE50}" srcOrd="1" destOrd="0" presId="urn:microsoft.com/office/officeart/2008/layout/HorizontalMultiLevelHierarchy"/>
    <dgm:cxn modelId="{7657DBA4-0C30-4504-82FB-D0C97885E052}" type="presOf" srcId="{AAB670D8-A452-42E5-B3A1-2AED8411B20A}" destId="{6730C9FA-6479-491E-893D-E241C0B3098B}" srcOrd="0" destOrd="0" presId="urn:microsoft.com/office/officeart/2008/layout/HorizontalMultiLevelHierarchy"/>
    <dgm:cxn modelId="{070A0CBE-C9D9-4A30-B7C6-2CBF02BEF00A}" type="presOf" srcId="{E3FA31AB-2E32-4079-97C2-24613588E7A0}" destId="{91A13310-A839-4BE7-87EC-D08E44C47C0F}" srcOrd="0" destOrd="0" presId="urn:microsoft.com/office/officeart/2008/layout/HorizontalMultiLevelHierarchy"/>
    <dgm:cxn modelId="{EA71755E-8591-4F3E-AEB4-D6401643A774}" type="presOf" srcId="{264EC4F5-A49B-4A6F-BF58-18A037CE8BD2}" destId="{9F30A811-A36B-4DDC-ACD5-47253700B6B2}" srcOrd="0" destOrd="0" presId="urn:microsoft.com/office/officeart/2008/layout/HorizontalMultiLevelHierarchy"/>
    <dgm:cxn modelId="{D312C9E9-2A64-4F5C-8D82-899A4D3412E5}" type="presOf" srcId="{0F41A69E-9BAE-4CA5-A5E4-A4F41087E0C6}" destId="{435FA599-255C-473D-BB26-EBCECF92EA89}" srcOrd="0" destOrd="0" presId="urn:microsoft.com/office/officeart/2008/layout/HorizontalMultiLevelHierarchy"/>
    <dgm:cxn modelId="{D0F422EF-E7CE-4982-A1FF-587C4E516F86}" srcId="{03C89543-AD8D-432E-973C-2C1917806B49}" destId="{E3FA31AB-2E32-4079-97C2-24613588E7A0}" srcOrd="0" destOrd="0" parTransId="{AAB670D8-A452-42E5-B3A1-2AED8411B20A}" sibTransId="{A0B4C007-7140-47D8-B557-CE97EABAD211}"/>
    <dgm:cxn modelId="{E76665D7-306D-488B-8ECC-795AAA088739}" type="presOf" srcId="{138D7FCF-DD05-4133-9D9F-01DE2B9EDB83}" destId="{65C070E8-B8F5-4DDF-AD90-AA0B593F4D93}" srcOrd="0" destOrd="0" presId="urn:microsoft.com/office/officeart/2008/layout/HorizontalMultiLevelHierarchy"/>
    <dgm:cxn modelId="{2DFBAAD6-D427-4861-9DD9-6509940FB22B}" srcId="{E7BA9FD8-C1E4-4ABA-BC09-7F79AC00537E}" destId="{1476BF86-9AE6-4071-8600-09F09BA8E997}" srcOrd="1" destOrd="0" parTransId="{8AB3F889-4B2A-4049-AC5F-ECE92094B9A6}" sibTransId="{B4F8A670-8A39-4222-B0E8-13C46A3C398C}"/>
    <dgm:cxn modelId="{1ABBB83D-62B0-4B0D-8055-5B01CB11C4FC}" srcId="{E3FA31AB-2E32-4079-97C2-24613588E7A0}" destId="{65396B98-4B3A-4990-A4B1-A99F7DD05390}" srcOrd="1" destOrd="0" parTransId="{0F41A69E-9BAE-4CA5-A5E4-A4F41087E0C6}" sibTransId="{17CB3B15-60BC-44D8-9F90-91671DEC06C3}"/>
    <dgm:cxn modelId="{075CEC87-66AD-4EE1-A58C-904363F228C1}" type="presOf" srcId="{E7BA9FD8-C1E4-4ABA-BC09-7F79AC00537E}" destId="{D10EA88D-66D1-4968-B8C6-714CD69AC8D7}" srcOrd="0" destOrd="0" presId="urn:microsoft.com/office/officeart/2008/layout/HorizontalMultiLevelHierarchy"/>
    <dgm:cxn modelId="{ED82A98E-D752-46C0-8249-B1E7223D7DC0}" type="presOf" srcId="{FC00A4F8-D3E7-451A-B47D-A6E55A81A17C}" destId="{19DA8EFE-6C4E-4269-BBA0-9B4A345D3890}" srcOrd="0" destOrd="0" presId="urn:microsoft.com/office/officeart/2008/layout/HorizontalMultiLevelHierarchy"/>
    <dgm:cxn modelId="{10335B50-40EE-4745-A387-F541596BCDE6}" type="presOf" srcId="{AAB670D8-A452-42E5-B3A1-2AED8411B20A}" destId="{98BF644C-ACA9-40F1-AA6E-823D7835ACBC}" srcOrd="1" destOrd="0" presId="urn:microsoft.com/office/officeart/2008/layout/HorizontalMultiLevelHierarchy"/>
    <dgm:cxn modelId="{AFDF3E6D-0F50-482A-A728-227854BB7FBC}" type="presOf" srcId="{8AB3F889-4B2A-4049-AC5F-ECE92094B9A6}" destId="{0DB6440D-A556-4CFC-A153-C1CC6C9CF355}" srcOrd="0" destOrd="0" presId="urn:microsoft.com/office/officeart/2008/layout/HorizontalMultiLevelHierarchy"/>
    <dgm:cxn modelId="{7A9D49DB-4010-4C73-8335-13CD1882B9A6}" type="presOf" srcId="{EE1CCAAD-30F3-45E5-94A3-70C6837C419B}" destId="{4F92D684-728C-4477-962A-0A914778FF6A}" srcOrd="1" destOrd="0" presId="urn:microsoft.com/office/officeart/2008/layout/HorizontalMultiLevelHierarchy"/>
    <dgm:cxn modelId="{4EB55B97-1956-4DD4-905F-93F47E4A1B67}" srcId="{E7BA9FD8-C1E4-4ABA-BC09-7F79AC00537E}" destId="{FD57C72E-116B-4E1D-B852-25E67838F21F}" srcOrd="0" destOrd="0" parTransId="{264EC4F5-A49B-4A6F-BF58-18A037CE8BD2}" sibTransId="{06F38BE7-226A-4F98-BB19-EAF5CE76B7A2}"/>
    <dgm:cxn modelId="{00470192-77AD-4D04-B46B-FFAA02BFDC0D}" type="presOf" srcId="{8AB3F889-4B2A-4049-AC5F-ECE92094B9A6}" destId="{C983D896-12B0-46F6-AF11-5022CCF79D51}" srcOrd="1" destOrd="0" presId="urn:microsoft.com/office/officeart/2008/layout/HorizontalMultiLevelHierarchy"/>
    <dgm:cxn modelId="{D530B123-1A90-4627-8E27-F1D0473E11B8}" srcId="{F488AD2B-2CD9-4A8D-BE66-7227461E6AEA}" destId="{03C89543-AD8D-432E-973C-2C1917806B49}" srcOrd="0" destOrd="0" parTransId="{0760AF29-31E6-4CAD-8D15-3EDD28C8E937}" sibTransId="{DB0F62DC-88B3-484B-B3AD-7E3DCA22D9B2}"/>
    <dgm:cxn modelId="{106C0AD9-84B1-4A30-9A5D-D6535758D0AC}" type="presOf" srcId="{65396B98-4B3A-4990-A4B1-A99F7DD05390}" destId="{E84ED26F-7B04-4819-82B4-0E84033795B0}" srcOrd="0" destOrd="0" presId="urn:microsoft.com/office/officeart/2008/layout/HorizontalMultiLevelHierarchy"/>
    <dgm:cxn modelId="{796C725F-5890-4BBC-AF6B-8B4CD48D7443}" type="presOf" srcId="{EE1CCAAD-30F3-45E5-94A3-70C6837C419B}" destId="{C108B730-E398-4AC1-B231-7331AB3498AF}" srcOrd="0" destOrd="0" presId="urn:microsoft.com/office/officeart/2008/layout/HorizontalMultiLevelHierarchy"/>
    <dgm:cxn modelId="{99548DCB-60DA-4A0B-BFDF-C0D52922BA58}" type="presOf" srcId="{138D7FCF-DD05-4133-9D9F-01DE2B9EDB83}" destId="{90C50EE4-13BC-4B22-822B-1DE288AFD882}" srcOrd="1" destOrd="0" presId="urn:microsoft.com/office/officeart/2008/layout/HorizontalMultiLevelHierarchy"/>
    <dgm:cxn modelId="{A966F6AF-76A9-4663-B6F4-75CB2A189F98}" srcId="{03C89543-AD8D-432E-973C-2C1917806B49}" destId="{E7BA9FD8-C1E4-4ABA-BC09-7F79AC00537E}" srcOrd="1" destOrd="0" parTransId="{138D7FCF-DD05-4133-9D9F-01DE2B9EDB83}" sibTransId="{CF76852F-D1B2-48DB-A7C2-032B0DAA4CFA}"/>
    <dgm:cxn modelId="{8EF7E578-D8CF-441A-B431-1B9F5E3F2087}" srcId="{E3FA31AB-2E32-4079-97C2-24613588E7A0}" destId="{FC00A4F8-D3E7-451A-B47D-A6E55A81A17C}" srcOrd="0" destOrd="0" parTransId="{EE1CCAAD-30F3-45E5-94A3-70C6837C419B}" sibTransId="{423F0515-2E19-4557-9420-9ADC8B1B1B17}"/>
    <dgm:cxn modelId="{F5AE433C-7DE8-4611-8130-C5D735714063}" type="presOf" srcId="{264EC4F5-A49B-4A6F-BF58-18A037CE8BD2}" destId="{A4B350D7-C58D-4474-9FD4-838B3684A1CC}" srcOrd="1" destOrd="0" presId="urn:microsoft.com/office/officeart/2008/layout/HorizontalMultiLevelHierarchy"/>
    <dgm:cxn modelId="{6663292A-B436-473F-8997-8642230E240A}" type="presOf" srcId="{1476BF86-9AE6-4071-8600-09F09BA8E997}" destId="{8112849A-A4C0-4FFB-8348-32A1C876AE01}" srcOrd="0" destOrd="0" presId="urn:microsoft.com/office/officeart/2008/layout/HorizontalMultiLevelHierarchy"/>
    <dgm:cxn modelId="{F485D665-3260-4633-901A-61897ED5DE6C}" type="presOf" srcId="{F488AD2B-2CD9-4A8D-BE66-7227461E6AEA}" destId="{5365B7F7-A15A-44DF-B4BF-7EF737BE4E71}" srcOrd="0" destOrd="0" presId="urn:microsoft.com/office/officeart/2008/layout/HorizontalMultiLevelHierarchy"/>
    <dgm:cxn modelId="{37E208BC-5212-4AE4-AD4E-5E330D715461}" type="presOf" srcId="{03C89543-AD8D-432E-973C-2C1917806B49}" destId="{1BB53443-5ED4-4D63-B898-0792B1258839}" srcOrd="0" destOrd="0" presId="urn:microsoft.com/office/officeart/2008/layout/HorizontalMultiLevelHierarchy"/>
    <dgm:cxn modelId="{B506E81A-2917-44DD-B153-CCB7BDA2A9F8}" type="presOf" srcId="{FD57C72E-116B-4E1D-B852-25E67838F21F}" destId="{E2EB712C-D1A2-4F27-BB3A-D35908C3CC05}" srcOrd="0" destOrd="0" presId="urn:microsoft.com/office/officeart/2008/layout/HorizontalMultiLevelHierarchy"/>
    <dgm:cxn modelId="{239B4CDD-58B2-4AD4-A23A-BEBD418ADE7F}" type="presParOf" srcId="{5365B7F7-A15A-44DF-B4BF-7EF737BE4E71}" destId="{D753363A-E2F2-421F-BC75-9645606F4E61}" srcOrd="0" destOrd="0" presId="urn:microsoft.com/office/officeart/2008/layout/HorizontalMultiLevelHierarchy"/>
    <dgm:cxn modelId="{6E6B107E-ED7B-42B2-8330-297D3FD6BC20}" type="presParOf" srcId="{D753363A-E2F2-421F-BC75-9645606F4E61}" destId="{1BB53443-5ED4-4D63-B898-0792B1258839}" srcOrd="0" destOrd="0" presId="urn:microsoft.com/office/officeart/2008/layout/HorizontalMultiLevelHierarchy"/>
    <dgm:cxn modelId="{558143E1-C692-4E1D-A6DD-5F69D9F17C0B}" type="presParOf" srcId="{D753363A-E2F2-421F-BC75-9645606F4E61}" destId="{299EA73B-6E48-448A-8822-500BB04B9D66}" srcOrd="1" destOrd="0" presId="urn:microsoft.com/office/officeart/2008/layout/HorizontalMultiLevelHierarchy"/>
    <dgm:cxn modelId="{C469C815-9474-480D-A152-750760B9CB56}" type="presParOf" srcId="{299EA73B-6E48-448A-8822-500BB04B9D66}" destId="{6730C9FA-6479-491E-893D-E241C0B3098B}" srcOrd="0" destOrd="0" presId="urn:microsoft.com/office/officeart/2008/layout/HorizontalMultiLevelHierarchy"/>
    <dgm:cxn modelId="{EF7B9DCA-D4B6-4A5C-9E5F-6BD21B5DF6A4}" type="presParOf" srcId="{6730C9FA-6479-491E-893D-E241C0B3098B}" destId="{98BF644C-ACA9-40F1-AA6E-823D7835ACBC}" srcOrd="0" destOrd="0" presId="urn:microsoft.com/office/officeart/2008/layout/HorizontalMultiLevelHierarchy"/>
    <dgm:cxn modelId="{60D8FE6B-617F-437F-B43D-986FCD395376}" type="presParOf" srcId="{299EA73B-6E48-448A-8822-500BB04B9D66}" destId="{1A970244-D66F-4897-B636-65A2F5484DB9}" srcOrd="1" destOrd="0" presId="urn:microsoft.com/office/officeart/2008/layout/HorizontalMultiLevelHierarchy"/>
    <dgm:cxn modelId="{C78B72B1-4E33-4452-B7B7-7A11F814227B}" type="presParOf" srcId="{1A970244-D66F-4897-B636-65A2F5484DB9}" destId="{91A13310-A839-4BE7-87EC-D08E44C47C0F}" srcOrd="0" destOrd="0" presId="urn:microsoft.com/office/officeart/2008/layout/HorizontalMultiLevelHierarchy"/>
    <dgm:cxn modelId="{41F22737-18C6-42AC-9E91-2D79749E6732}" type="presParOf" srcId="{1A970244-D66F-4897-B636-65A2F5484DB9}" destId="{ADD98B18-62A6-4B06-B50E-065A52ADDD7E}" srcOrd="1" destOrd="0" presId="urn:microsoft.com/office/officeart/2008/layout/HorizontalMultiLevelHierarchy"/>
    <dgm:cxn modelId="{02D6D761-0221-4445-B645-C7FBBC247C2B}" type="presParOf" srcId="{ADD98B18-62A6-4B06-B50E-065A52ADDD7E}" destId="{C108B730-E398-4AC1-B231-7331AB3498AF}" srcOrd="0" destOrd="0" presId="urn:microsoft.com/office/officeart/2008/layout/HorizontalMultiLevelHierarchy"/>
    <dgm:cxn modelId="{F10382F0-C1EC-4EBB-BF20-257152F51743}" type="presParOf" srcId="{C108B730-E398-4AC1-B231-7331AB3498AF}" destId="{4F92D684-728C-4477-962A-0A914778FF6A}" srcOrd="0" destOrd="0" presId="urn:microsoft.com/office/officeart/2008/layout/HorizontalMultiLevelHierarchy"/>
    <dgm:cxn modelId="{69135E58-6190-468A-B65B-ECB541FF0EBC}" type="presParOf" srcId="{ADD98B18-62A6-4B06-B50E-065A52ADDD7E}" destId="{C97C9F8A-DD5C-4DCC-BB82-B5C0C2F38987}" srcOrd="1" destOrd="0" presId="urn:microsoft.com/office/officeart/2008/layout/HorizontalMultiLevelHierarchy"/>
    <dgm:cxn modelId="{B9B1491F-DC2D-435F-BA7C-0E293CC04DB1}" type="presParOf" srcId="{C97C9F8A-DD5C-4DCC-BB82-B5C0C2F38987}" destId="{19DA8EFE-6C4E-4269-BBA0-9B4A345D3890}" srcOrd="0" destOrd="0" presId="urn:microsoft.com/office/officeart/2008/layout/HorizontalMultiLevelHierarchy"/>
    <dgm:cxn modelId="{258DB9B3-9BC5-4A84-ABE3-55D1E877D024}" type="presParOf" srcId="{C97C9F8A-DD5C-4DCC-BB82-B5C0C2F38987}" destId="{9A6DED87-744A-4BA6-B10B-C22FCB5433C2}" srcOrd="1" destOrd="0" presId="urn:microsoft.com/office/officeart/2008/layout/HorizontalMultiLevelHierarchy"/>
    <dgm:cxn modelId="{A53A9C59-6F08-4D2B-AB9B-C798428087FF}" type="presParOf" srcId="{ADD98B18-62A6-4B06-B50E-065A52ADDD7E}" destId="{435FA599-255C-473D-BB26-EBCECF92EA89}" srcOrd="2" destOrd="0" presId="urn:microsoft.com/office/officeart/2008/layout/HorizontalMultiLevelHierarchy"/>
    <dgm:cxn modelId="{16955164-AF6B-4A95-A8F7-8DAA129D0D52}" type="presParOf" srcId="{435FA599-255C-473D-BB26-EBCECF92EA89}" destId="{9485F96D-D734-4EDE-906E-E568CDDAAE50}" srcOrd="0" destOrd="0" presId="urn:microsoft.com/office/officeart/2008/layout/HorizontalMultiLevelHierarchy"/>
    <dgm:cxn modelId="{82694ADA-3157-4E98-A357-83ED96945B3D}" type="presParOf" srcId="{ADD98B18-62A6-4B06-B50E-065A52ADDD7E}" destId="{24B64987-801E-4BC4-8ED2-66D4695E8385}" srcOrd="3" destOrd="0" presId="urn:microsoft.com/office/officeart/2008/layout/HorizontalMultiLevelHierarchy"/>
    <dgm:cxn modelId="{65E93873-BEDE-46F4-953F-164F7A58316F}" type="presParOf" srcId="{24B64987-801E-4BC4-8ED2-66D4695E8385}" destId="{E84ED26F-7B04-4819-82B4-0E84033795B0}" srcOrd="0" destOrd="0" presId="urn:microsoft.com/office/officeart/2008/layout/HorizontalMultiLevelHierarchy"/>
    <dgm:cxn modelId="{0A6EDABC-14A5-4EF9-A5A6-0ED10F1FF969}" type="presParOf" srcId="{24B64987-801E-4BC4-8ED2-66D4695E8385}" destId="{22865953-5A84-4DB8-A4B2-3B4307C3B446}" srcOrd="1" destOrd="0" presId="urn:microsoft.com/office/officeart/2008/layout/HorizontalMultiLevelHierarchy"/>
    <dgm:cxn modelId="{1DF3E92D-FAEB-40C4-BE6B-1740536DC582}" type="presParOf" srcId="{299EA73B-6E48-448A-8822-500BB04B9D66}" destId="{65C070E8-B8F5-4DDF-AD90-AA0B593F4D93}" srcOrd="2" destOrd="0" presId="urn:microsoft.com/office/officeart/2008/layout/HorizontalMultiLevelHierarchy"/>
    <dgm:cxn modelId="{E2E8A8C9-27CD-4156-A325-E0CE449F7EF8}" type="presParOf" srcId="{65C070E8-B8F5-4DDF-AD90-AA0B593F4D93}" destId="{90C50EE4-13BC-4B22-822B-1DE288AFD882}" srcOrd="0" destOrd="0" presId="urn:microsoft.com/office/officeart/2008/layout/HorizontalMultiLevelHierarchy"/>
    <dgm:cxn modelId="{A9D35918-5624-475E-A7FC-A7315FE59A64}" type="presParOf" srcId="{299EA73B-6E48-448A-8822-500BB04B9D66}" destId="{08795626-8BCC-4817-B07B-CB01BD5750B4}" srcOrd="3" destOrd="0" presId="urn:microsoft.com/office/officeart/2008/layout/HorizontalMultiLevelHierarchy"/>
    <dgm:cxn modelId="{2DC39448-DF7E-4B63-90B7-5F03CDE14B11}" type="presParOf" srcId="{08795626-8BCC-4817-B07B-CB01BD5750B4}" destId="{D10EA88D-66D1-4968-B8C6-714CD69AC8D7}" srcOrd="0" destOrd="0" presId="urn:microsoft.com/office/officeart/2008/layout/HorizontalMultiLevelHierarchy"/>
    <dgm:cxn modelId="{E1BB7C67-4F55-45FF-8763-FC985CD204DA}" type="presParOf" srcId="{08795626-8BCC-4817-B07B-CB01BD5750B4}" destId="{E20D9C86-EA3A-4C09-8655-00B050992C35}" srcOrd="1" destOrd="0" presId="urn:microsoft.com/office/officeart/2008/layout/HorizontalMultiLevelHierarchy"/>
    <dgm:cxn modelId="{C2FF5D7C-02FE-4817-998C-0B34ED2F45E3}" type="presParOf" srcId="{E20D9C86-EA3A-4C09-8655-00B050992C35}" destId="{9F30A811-A36B-4DDC-ACD5-47253700B6B2}" srcOrd="0" destOrd="0" presId="urn:microsoft.com/office/officeart/2008/layout/HorizontalMultiLevelHierarchy"/>
    <dgm:cxn modelId="{569F205A-F26C-4A01-88A5-6D03B5AE92BD}" type="presParOf" srcId="{9F30A811-A36B-4DDC-ACD5-47253700B6B2}" destId="{A4B350D7-C58D-4474-9FD4-838B3684A1CC}" srcOrd="0" destOrd="0" presId="urn:microsoft.com/office/officeart/2008/layout/HorizontalMultiLevelHierarchy"/>
    <dgm:cxn modelId="{FC728626-65F5-4B07-8419-E817105B502E}" type="presParOf" srcId="{E20D9C86-EA3A-4C09-8655-00B050992C35}" destId="{568C4230-3BC4-4766-90D5-5E5B4C069884}" srcOrd="1" destOrd="0" presId="urn:microsoft.com/office/officeart/2008/layout/HorizontalMultiLevelHierarchy"/>
    <dgm:cxn modelId="{6158016A-0B98-42CE-B2CE-1AAB36317689}" type="presParOf" srcId="{568C4230-3BC4-4766-90D5-5E5B4C069884}" destId="{E2EB712C-D1A2-4F27-BB3A-D35908C3CC05}" srcOrd="0" destOrd="0" presId="urn:microsoft.com/office/officeart/2008/layout/HorizontalMultiLevelHierarchy"/>
    <dgm:cxn modelId="{AEDCB469-1A82-41DB-AC33-D103F10EC8A0}" type="presParOf" srcId="{568C4230-3BC4-4766-90D5-5E5B4C069884}" destId="{1BD179C2-DA8E-43BC-AFA9-EFAC39AE17B3}" srcOrd="1" destOrd="0" presId="urn:microsoft.com/office/officeart/2008/layout/HorizontalMultiLevelHierarchy"/>
    <dgm:cxn modelId="{0B6726E4-4CE6-4849-9D20-618BD31FDA1F}" type="presParOf" srcId="{E20D9C86-EA3A-4C09-8655-00B050992C35}" destId="{0DB6440D-A556-4CFC-A153-C1CC6C9CF355}" srcOrd="2" destOrd="0" presId="urn:microsoft.com/office/officeart/2008/layout/HorizontalMultiLevelHierarchy"/>
    <dgm:cxn modelId="{C3A793E9-6018-4F84-B3A4-2959C95D9F33}" type="presParOf" srcId="{0DB6440D-A556-4CFC-A153-C1CC6C9CF355}" destId="{C983D896-12B0-46F6-AF11-5022CCF79D51}" srcOrd="0" destOrd="0" presId="urn:microsoft.com/office/officeart/2008/layout/HorizontalMultiLevelHierarchy"/>
    <dgm:cxn modelId="{21C1A12C-1B71-4787-8F4C-7DD96986816D}" type="presParOf" srcId="{E20D9C86-EA3A-4C09-8655-00B050992C35}" destId="{D52D59AC-8414-411F-A323-FAC840A1BDBA}" srcOrd="3" destOrd="0" presId="urn:microsoft.com/office/officeart/2008/layout/HorizontalMultiLevelHierarchy"/>
    <dgm:cxn modelId="{126B6A47-BF08-42B9-A06B-EB95DD7485CA}" type="presParOf" srcId="{D52D59AC-8414-411F-A323-FAC840A1BDBA}" destId="{8112849A-A4C0-4FFB-8348-32A1C876AE01}" srcOrd="0" destOrd="0" presId="urn:microsoft.com/office/officeart/2008/layout/HorizontalMultiLevelHierarchy"/>
    <dgm:cxn modelId="{469063D9-D3CE-44FF-B768-6DEAA106D2B4}" type="presParOf" srcId="{D52D59AC-8414-411F-A323-FAC840A1BDBA}" destId="{57F5615B-C300-4C5B-B1F6-5DD24F28665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DE926B8-AB83-4D93-8F1F-447918ADF12F}" type="doc">
      <dgm:prSet loTypeId="urn:microsoft.com/office/officeart/2005/8/layout/radial5" loCatId="cycle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CF6D135C-5852-44A9-8F08-776F29CC8827}">
      <dgm:prSet phldrT="[نص]" custT="1"/>
      <dgm:spPr>
        <a:xfrm>
          <a:off x="2736292" y="1872205"/>
          <a:ext cx="2016224" cy="1512171"/>
        </a:xfrm>
        <a:prstGeom prst="ellipse">
          <a:avLst/>
        </a:prstGeom>
      </dgm:spPr>
      <dgm:t>
        <a:bodyPr/>
        <a:lstStyle/>
        <a:p>
          <a:pPr rtl="1"/>
          <a:r>
            <a:rPr lang="ar-SA" sz="2800" b="1" smtClean="0">
              <a:latin typeface="Franklin Gothic Book"/>
              <a:ea typeface="+mn-ea"/>
              <a:cs typeface="Arial"/>
            </a:rPr>
            <a:t>انماط الشخصية</a:t>
          </a:r>
          <a:endParaRPr lang="ar-SA" sz="2800" b="1" dirty="0">
            <a:latin typeface="Franklin Gothic Book"/>
            <a:ea typeface="+mn-ea"/>
            <a:cs typeface="Arial"/>
          </a:endParaRPr>
        </a:p>
      </dgm:t>
    </dgm:pt>
    <dgm:pt modelId="{80AF52F4-02D7-4E99-8CF6-7CE7C5F3EA08}" type="parTrans" cxnId="{DDCFF429-B07A-4A1C-97C6-718911BF8FE0}">
      <dgm:prSet/>
      <dgm:spPr/>
      <dgm:t>
        <a:bodyPr/>
        <a:lstStyle/>
        <a:p>
          <a:pPr rtl="1"/>
          <a:endParaRPr lang="ar-SA"/>
        </a:p>
      </dgm:t>
    </dgm:pt>
    <dgm:pt modelId="{A5B5DB14-B85A-4674-A30B-F16F8B557B7B}" type="sibTrans" cxnId="{DDCFF429-B07A-4A1C-97C6-718911BF8FE0}">
      <dgm:prSet/>
      <dgm:spPr/>
      <dgm:t>
        <a:bodyPr/>
        <a:lstStyle/>
        <a:p>
          <a:pPr rtl="1"/>
          <a:endParaRPr lang="ar-SA"/>
        </a:p>
      </dgm:t>
    </dgm:pt>
    <dgm:pt modelId="{E94537F9-8308-4F46-9857-58942C454B69}">
      <dgm:prSet phldrT="[نص]" custT="1"/>
      <dgm:spPr>
        <a:xfrm>
          <a:off x="2736303" y="0"/>
          <a:ext cx="1900740" cy="1382215"/>
        </a:xfrm>
        <a:prstGeom prst="ellipse">
          <a:avLst/>
        </a:prstGeom>
      </dgm:spPr>
      <dgm:t>
        <a:bodyPr/>
        <a:lstStyle/>
        <a:p>
          <a:pPr rtl="1"/>
          <a:r>
            <a:rPr lang="ar-SA" sz="2800" b="1" smtClean="0">
              <a:latin typeface="Franklin Gothic Book"/>
              <a:ea typeface="+mn-ea"/>
              <a:cs typeface="Arial"/>
            </a:rPr>
            <a:t>النمط الواقعي</a:t>
          </a:r>
          <a:endParaRPr lang="ar-SA" sz="2800" b="1" dirty="0">
            <a:latin typeface="Franklin Gothic Book"/>
            <a:ea typeface="+mn-ea"/>
            <a:cs typeface="Arial"/>
          </a:endParaRPr>
        </a:p>
      </dgm:t>
    </dgm:pt>
    <dgm:pt modelId="{7363E6BD-DD26-4725-BD93-0309AAEBEA4F}" type="parTrans" cxnId="{987AAE77-7EAF-4208-81CD-77572FF73044}">
      <dgm:prSet/>
      <dgm:spPr>
        <a:xfrm rot="16097580">
          <a:off x="3584792" y="1399602"/>
          <a:ext cx="259995" cy="46995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gm:t>
    </dgm:pt>
    <dgm:pt modelId="{6B33A8F8-66AE-4596-9949-5E8761F8A68D}" type="sibTrans" cxnId="{987AAE77-7EAF-4208-81CD-77572FF73044}">
      <dgm:prSet/>
      <dgm:spPr/>
      <dgm:t>
        <a:bodyPr/>
        <a:lstStyle/>
        <a:p>
          <a:pPr rtl="1"/>
          <a:endParaRPr lang="ar-SA"/>
        </a:p>
      </dgm:t>
    </dgm:pt>
    <dgm:pt modelId="{ACB59F38-C128-49CD-933C-4F510CE7BCE1}">
      <dgm:prSet phldrT="[نص]" custT="1"/>
      <dgm:spPr>
        <a:xfrm>
          <a:off x="5040560" y="720079"/>
          <a:ext cx="1729055" cy="1382215"/>
        </a:xfrm>
        <a:prstGeom prst="ellipse">
          <a:avLst/>
        </a:prstGeom>
      </dgm:spPr>
      <dgm:t>
        <a:bodyPr/>
        <a:lstStyle/>
        <a:p>
          <a:pPr rtl="1"/>
          <a:r>
            <a:rPr lang="ar-SA" sz="2800" b="1" smtClean="0">
              <a:latin typeface="Franklin Gothic Book"/>
              <a:ea typeface="+mn-ea"/>
              <a:cs typeface="Arial"/>
            </a:rPr>
            <a:t>العقلي أو الفكري</a:t>
          </a:r>
          <a:endParaRPr lang="ar-SA" sz="2800" b="1" dirty="0">
            <a:latin typeface="Franklin Gothic Book"/>
            <a:ea typeface="+mn-ea"/>
            <a:cs typeface="Arial"/>
          </a:endParaRPr>
        </a:p>
      </dgm:t>
    </dgm:pt>
    <dgm:pt modelId="{F54614CC-715A-4F64-98B8-828BADAF05F3}" type="parTrans" cxnId="{EF8CBDC9-9AD3-4038-A040-7ACAD9C18811}">
      <dgm:prSet/>
      <dgm:spPr>
        <a:xfrm rot="19836457">
          <a:off x="4667657" y="1762248"/>
          <a:ext cx="394118" cy="46995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gm:t>
    </dgm:pt>
    <dgm:pt modelId="{740ED1BE-DEBB-4127-903A-46A86BCE0D89}" type="sibTrans" cxnId="{EF8CBDC9-9AD3-4038-A040-7ACAD9C18811}">
      <dgm:prSet/>
      <dgm:spPr/>
      <dgm:t>
        <a:bodyPr/>
        <a:lstStyle/>
        <a:p>
          <a:pPr rtl="1"/>
          <a:endParaRPr lang="ar-SA"/>
        </a:p>
      </dgm:t>
    </dgm:pt>
    <dgm:pt modelId="{8DBF8F02-5928-4AA5-9770-C085CDBE601D}">
      <dgm:prSet phldrT="[نص]" custT="1"/>
      <dgm:spPr>
        <a:xfrm>
          <a:off x="5054605" y="3240355"/>
          <a:ext cx="1642141" cy="1382215"/>
        </a:xfrm>
        <a:prstGeom prst="ellipse">
          <a:avLst/>
        </a:prstGeom>
      </dgm:spPr>
      <dgm:t>
        <a:bodyPr/>
        <a:lstStyle/>
        <a:p>
          <a:pPr rtl="1"/>
          <a:r>
            <a:rPr lang="ar-SA" sz="2800" b="1" smtClean="0">
              <a:latin typeface="Franklin Gothic Book"/>
              <a:ea typeface="+mn-ea"/>
              <a:cs typeface="Arial"/>
            </a:rPr>
            <a:t>الفني</a:t>
          </a:r>
          <a:endParaRPr lang="ar-SA" sz="2800" b="1" dirty="0">
            <a:latin typeface="Franklin Gothic Book"/>
            <a:ea typeface="+mn-ea"/>
            <a:cs typeface="Arial"/>
          </a:endParaRPr>
        </a:p>
      </dgm:t>
    </dgm:pt>
    <dgm:pt modelId="{09673512-5B89-4507-9172-D5A0F5A9C99B}" type="parTrans" cxnId="{D78ECEB4-C0C7-4858-9C80-87EF60D23E06}">
      <dgm:prSet/>
      <dgm:spPr>
        <a:xfrm rot="1886630">
          <a:off x="4645319" y="3074399"/>
          <a:ext cx="425929" cy="46995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gm:t>
    </dgm:pt>
    <dgm:pt modelId="{520B2A1A-BE55-4DAA-9A6B-41F5E57D0DAD}" type="sibTrans" cxnId="{D78ECEB4-C0C7-4858-9C80-87EF60D23E06}">
      <dgm:prSet/>
      <dgm:spPr/>
      <dgm:t>
        <a:bodyPr/>
        <a:lstStyle/>
        <a:p>
          <a:pPr rtl="1"/>
          <a:endParaRPr lang="ar-SA"/>
        </a:p>
      </dgm:t>
    </dgm:pt>
    <dgm:pt modelId="{73580C90-6A4A-49FE-B184-17B9018469FD}">
      <dgm:prSet phldrT="[نص]" custT="1"/>
      <dgm:spPr>
        <a:xfrm>
          <a:off x="2880319" y="3871905"/>
          <a:ext cx="1756727" cy="1382215"/>
        </a:xfrm>
        <a:prstGeom prst="ellipse">
          <a:avLst/>
        </a:prstGeom>
      </dgm:spPr>
      <dgm:t>
        <a:bodyPr/>
        <a:lstStyle/>
        <a:p>
          <a:pPr rtl="1"/>
          <a:r>
            <a:rPr lang="ar-SA" sz="2800" b="1" smtClean="0">
              <a:latin typeface="Franklin Gothic Book"/>
              <a:ea typeface="+mn-ea"/>
              <a:cs typeface="Arial"/>
            </a:rPr>
            <a:t>الاجتماعي</a:t>
          </a:r>
          <a:endParaRPr lang="ar-SA" sz="2800" b="1" dirty="0">
            <a:latin typeface="Franklin Gothic Book"/>
            <a:ea typeface="+mn-ea"/>
            <a:cs typeface="Arial"/>
          </a:endParaRPr>
        </a:p>
      </dgm:t>
    </dgm:pt>
    <dgm:pt modelId="{2916C5E7-AD1E-401C-A4D8-C3AE6A9B975C}" type="parTrans" cxnId="{FD891F57-A413-426F-B994-FDE44C36C3E1}">
      <dgm:prSet/>
      <dgm:spPr>
        <a:xfrm rot="5374630">
          <a:off x="3622525" y="3385851"/>
          <a:ext cx="258409" cy="46995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gm:t>
    </dgm:pt>
    <dgm:pt modelId="{6DA723AD-1BA8-4201-8F8A-D3A13E76AB14}" type="sibTrans" cxnId="{FD891F57-A413-426F-B994-FDE44C36C3E1}">
      <dgm:prSet/>
      <dgm:spPr/>
      <dgm:t>
        <a:bodyPr/>
        <a:lstStyle/>
        <a:p>
          <a:pPr rtl="1"/>
          <a:endParaRPr lang="ar-SA"/>
        </a:p>
      </dgm:t>
    </dgm:pt>
    <dgm:pt modelId="{F6D0C185-9701-4768-B2B4-6B3E5341D324}">
      <dgm:prSet phldrT="[نص]" custT="1"/>
      <dgm:spPr>
        <a:xfrm>
          <a:off x="720079" y="3168357"/>
          <a:ext cx="1526228" cy="1382215"/>
        </a:xfrm>
        <a:prstGeom prst="ellipse">
          <a:avLst/>
        </a:prstGeom>
      </dgm:spPr>
      <dgm:t>
        <a:bodyPr/>
        <a:lstStyle/>
        <a:p>
          <a:pPr rtl="1"/>
          <a:r>
            <a:rPr lang="ar-SA" sz="2800" b="1" smtClean="0">
              <a:latin typeface="Franklin Gothic Book"/>
              <a:ea typeface="+mn-ea"/>
              <a:cs typeface="Arial"/>
            </a:rPr>
            <a:t>المغامر</a:t>
          </a:r>
          <a:endParaRPr lang="ar-SA" sz="2800" b="1" dirty="0">
            <a:latin typeface="Franklin Gothic Book"/>
            <a:ea typeface="+mn-ea"/>
            <a:cs typeface="Arial"/>
          </a:endParaRPr>
        </a:p>
      </dgm:t>
    </dgm:pt>
    <dgm:pt modelId="{16A55654-7786-4F00-9A7C-3F5607550E62}" type="parTrans" cxnId="{3AD5423E-2926-4B43-B87F-ED8AE7FF140A}">
      <dgm:prSet/>
      <dgm:spPr>
        <a:xfrm rot="9085968">
          <a:off x="2305987" y="3046482"/>
          <a:ext cx="477578" cy="46995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gm:t>
    </dgm:pt>
    <dgm:pt modelId="{A6105D54-8B7F-47C2-A642-4318CB747361}" type="sibTrans" cxnId="{3AD5423E-2926-4B43-B87F-ED8AE7FF140A}">
      <dgm:prSet/>
      <dgm:spPr/>
      <dgm:t>
        <a:bodyPr/>
        <a:lstStyle/>
        <a:p>
          <a:pPr rtl="1"/>
          <a:endParaRPr lang="ar-SA"/>
        </a:p>
      </dgm:t>
    </dgm:pt>
    <dgm:pt modelId="{9A9C29AA-3FD6-400F-A8A6-2D81B7CA9A75}">
      <dgm:prSet phldrT="[نص]" custT="1"/>
      <dgm:spPr>
        <a:xfrm>
          <a:off x="604403" y="576062"/>
          <a:ext cx="1786127" cy="1382215"/>
        </a:xfrm>
        <a:prstGeom prst="ellipse">
          <a:avLst/>
        </a:prstGeom>
      </dgm:spPr>
      <dgm:t>
        <a:bodyPr/>
        <a:lstStyle/>
        <a:p>
          <a:pPr rtl="1"/>
          <a:r>
            <a:rPr lang="ar-SA" sz="2800" b="1" smtClean="0">
              <a:latin typeface="Franklin Gothic Book"/>
              <a:ea typeface="+mn-ea"/>
              <a:cs typeface="Arial"/>
            </a:rPr>
            <a:t>التقليدي</a:t>
          </a:r>
          <a:endParaRPr lang="ar-SA" sz="2800" b="1" dirty="0">
            <a:latin typeface="Franklin Gothic Book"/>
            <a:ea typeface="+mn-ea"/>
            <a:cs typeface="Arial"/>
          </a:endParaRPr>
        </a:p>
      </dgm:t>
    </dgm:pt>
    <dgm:pt modelId="{6062F18F-EB04-4A60-A871-5AC6B18FED2B}" type="parTrans" cxnId="{911DA7D2-5D84-45FF-96BF-6FA0DACED22B}">
      <dgm:prSet/>
      <dgm:spPr>
        <a:xfrm rot="12672366">
          <a:off x="2356516" y="1695114"/>
          <a:ext cx="470601" cy="46995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gm:t>
    </dgm:pt>
    <dgm:pt modelId="{C7617D7C-9D12-4983-885F-FA96B355E74C}" type="sibTrans" cxnId="{911DA7D2-5D84-45FF-96BF-6FA0DACED22B}">
      <dgm:prSet/>
      <dgm:spPr/>
      <dgm:t>
        <a:bodyPr/>
        <a:lstStyle/>
        <a:p>
          <a:pPr rtl="1"/>
          <a:endParaRPr lang="ar-SA"/>
        </a:p>
      </dgm:t>
    </dgm:pt>
    <dgm:pt modelId="{91E2EB81-5A3E-45E2-8A08-DEA39EBF45D8}" type="pres">
      <dgm:prSet presAssocID="{4DE926B8-AB83-4D93-8F1F-447918ADF12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AD8A34-8D10-4F75-A7D5-E5CBD40BD056}" type="pres">
      <dgm:prSet presAssocID="{CF6D135C-5852-44A9-8F08-776F29CC8827}" presName="centerShape" presStyleLbl="node0" presStyleIdx="0" presStyleCnt="1" custScaleX="145869" custScaleY="109402" custLinFactNeighborX="-369" custLinFactNeighborY="0"/>
      <dgm:spPr/>
      <dgm:t>
        <a:bodyPr/>
        <a:lstStyle/>
        <a:p>
          <a:endParaRPr lang="en-US"/>
        </a:p>
      </dgm:t>
    </dgm:pt>
    <dgm:pt modelId="{278F6913-5AA3-4F07-BE24-358240B13FF1}" type="pres">
      <dgm:prSet presAssocID="{7363E6BD-DD26-4725-BD93-0309AAEBEA4F}" presName="parTrans" presStyleLbl="sibTrans2D1" presStyleIdx="0" presStyleCnt="6"/>
      <dgm:spPr/>
      <dgm:t>
        <a:bodyPr/>
        <a:lstStyle/>
        <a:p>
          <a:endParaRPr lang="en-US"/>
        </a:p>
      </dgm:t>
    </dgm:pt>
    <dgm:pt modelId="{8124410D-4A17-47A9-B29E-B27A5B48E15B}" type="pres">
      <dgm:prSet presAssocID="{7363E6BD-DD26-4725-BD93-0309AAEBEA4F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70BF787-1BD0-4B58-949F-D93B82A20432}" type="pres">
      <dgm:prSet presAssocID="{E94537F9-8308-4F46-9857-58942C454B69}" presName="node" presStyleLbl="node1" presStyleIdx="0" presStyleCnt="6" custScaleX="137514" custRadScaleRad="103916" custRadScaleInc="-68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9CC9E4-6167-4823-B8C8-28276357F667}" type="pres">
      <dgm:prSet presAssocID="{F54614CC-715A-4F64-98B8-828BADAF05F3}" presName="parTrans" presStyleLbl="sibTrans2D1" presStyleIdx="1" presStyleCnt="6"/>
      <dgm:spPr/>
      <dgm:t>
        <a:bodyPr/>
        <a:lstStyle/>
        <a:p>
          <a:endParaRPr lang="en-US"/>
        </a:p>
      </dgm:t>
    </dgm:pt>
    <dgm:pt modelId="{6E46BCD5-20AB-4232-8798-5099424116D9}" type="pres">
      <dgm:prSet presAssocID="{F54614CC-715A-4F64-98B8-828BADAF05F3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A4118FCA-3C0A-4013-B5E5-E2EBD73DA93E}" type="pres">
      <dgm:prSet presAssocID="{ACB59F38-C128-49CD-933C-4F510CE7BCE1}" presName="node" presStyleLbl="node1" presStyleIdx="1" presStyleCnt="6" custScaleX="125093" custRadScaleRad="127536" custRadScaleInc="14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15354-6FB9-473B-97DA-FC4B321B017B}" type="pres">
      <dgm:prSet presAssocID="{09673512-5B89-4507-9172-D5A0F5A9C99B}" presName="parTrans" presStyleLbl="sibTrans2D1" presStyleIdx="2" presStyleCnt="6"/>
      <dgm:spPr/>
      <dgm:t>
        <a:bodyPr/>
        <a:lstStyle/>
        <a:p>
          <a:endParaRPr lang="en-US"/>
        </a:p>
      </dgm:t>
    </dgm:pt>
    <dgm:pt modelId="{648D247B-6F03-466C-9398-DF96D349D7A0}" type="pres">
      <dgm:prSet presAssocID="{09673512-5B89-4507-9172-D5A0F5A9C99B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5DA0CCE0-8A86-4B53-B5A7-1FBF219E6AD1}" type="pres">
      <dgm:prSet presAssocID="{8DBF8F02-5928-4AA5-9770-C085CDBE601D}" presName="node" presStyleLbl="node1" presStyleIdx="2" presStyleCnt="6" custScaleX="118805" custRadScaleRad="128491" custRadScaleInc="53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71829-48E3-4D28-9FEC-C96EB2258BD6}" type="pres">
      <dgm:prSet presAssocID="{2916C5E7-AD1E-401C-A4D8-C3AE6A9B975C}" presName="parTrans" presStyleLbl="sibTrans2D1" presStyleIdx="3" presStyleCnt="6"/>
      <dgm:spPr/>
      <dgm:t>
        <a:bodyPr/>
        <a:lstStyle/>
        <a:p>
          <a:endParaRPr lang="en-US"/>
        </a:p>
      </dgm:t>
    </dgm:pt>
    <dgm:pt modelId="{4EFD0E77-E3CC-488B-ABC7-A9719FD5C1F0}" type="pres">
      <dgm:prSet presAssocID="{2916C5E7-AD1E-401C-A4D8-C3AE6A9B975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B18084FD-B050-46AC-A960-8715B514E631}" type="pres">
      <dgm:prSet presAssocID="{73580C90-6A4A-49FE-B184-17B9018469FD}" presName="node" presStyleLbl="node1" presStyleIdx="3" presStyleCnt="6" custScaleX="127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08F31D-8C05-46C1-A745-45779C0B7642}" type="pres">
      <dgm:prSet presAssocID="{16A55654-7786-4F00-9A7C-3F5607550E62}" presName="parTrans" presStyleLbl="sibTrans2D1" presStyleIdx="4" presStyleCnt="6"/>
      <dgm:spPr/>
      <dgm:t>
        <a:bodyPr/>
        <a:lstStyle/>
        <a:p>
          <a:endParaRPr lang="en-US"/>
        </a:p>
      </dgm:t>
    </dgm:pt>
    <dgm:pt modelId="{123BC4A7-E5A5-409A-9B60-CD38E8411C26}" type="pres">
      <dgm:prSet presAssocID="{16A55654-7786-4F00-9A7C-3F5607550E62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4A1F4A-5E7A-467F-A410-DA540772F24B}" type="pres">
      <dgm:prSet presAssocID="{F6D0C185-9701-4768-B2B4-6B3E5341D324}" presName="node" presStyleLbl="node1" presStyleIdx="4" presStyleCnt="6" custScaleX="110419" custRadScaleRad="133725" custRadScaleInc="52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DD1B02-259C-4353-BFD9-A69BD6C7652C}" type="pres">
      <dgm:prSet presAssocID="{6062F18F-EB04-4A60-A871-5AC6B18FED2B}" presName="parTrans" presStyleLbl="sibTrans2D1" presStyleIdx="5" presStyleCnt="6"/>
      <dgm:spPr/>
      <dgm:t>
        <a:bodyPr/>
        <a:lstStyle/>
        <a:p>
          <a:endParaRPr lang="en-US"/>
        </a:p>
      </dgm:t>
    </dgm:pt>
    <dgm:pt modelId="{AC90D6F0-D17E-4AC8-A6D7-763C61A6ED9C}" type="pres">
      <dgm:prSet presAssocID="{6062F18F-EB04-4A60-A871-5AC6B18FED2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F0E03331-08E5-4897-BD8C-60BFCBE9BBF1}" type="pres">
      <dgm:prSet presAssocID="{9A9C29AA-3FD6-400F-A8A6-2D81B7CA9A75}" presName="node" presStyleLbl="node1" presStyleIdx="5" presStyleCnt="6" custScaleX="129222" custRadScaleRad="136416" custRadScaleInc="34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6BF423-3936-444C-A6A3-71E2DF81A067}" type="presOf" srcId="{6062F18F-EB04-4A60-A871-5AC6B18FED2B}" destId="{AC90D6F0-D17E-4AC8-A6D7-763C61A6ED9C}" srcOrd="1" destOrd="0" presId="urn:microsoft.com/office/officeart/2005/8/layout/radial5"/>
    <dgm:cxn modelId="{9C1B31CA-5A9B-4597-AA76-9F70E71EA843}" type="presOf" srcId="{7363E6BD-DD26-4725-BD93-0309AAEBEA4F}" destId="{278F6913-5AA3-4F07-BE24-358240B13FF1}" srcOrd="0" destOrd="0" presId="urn:microsoft.com/office/officeart/2005/8/layout/radial5"/>
    <dgm:cxn modelId="{3AD5423E-2926-4B43-B87F-ED8AE7FF140A}" srcId="{CF6D135C-5852-44A9-8F08-776F29CC8827}" destId="{F6D0C185-9701-4768-B2B4-6B3E5341D324}" srcOrd="4" destOrd="0" parTransId="{16A55654-7786-4F00-9A7C-3F5607550E62}" sibTransId="{A6105D54-8B7F-47C2-A642-4318CB747361}"/>
    <dgm:cxn modelId="{796287F9-A15A-4521-A527-5DF102C63EDF}" type="presOf" srcId="{6062F18F-EB04-4A60-A871-5AC6B18FED2B}" destId="{68DD1B02-259C-4353-BFD9-A69BD6C7652C}" srcOrd="0" destOrd="0" presId="urn:microsoft.com/office/officeart/2005/8/layout/radial5"/>
    <dgm:cxn modelId="{8F4E9FCE-6443-4095-A0C0-9C5650E0162A}" type="presOf" srcId="{F54614CC-715A-4F64-98B8-828BADAF05F3}" destId="{6D9CC9E4-6167-4823-B8C8-28276357F667}" srcOrd="0" destOrd="0" presId="urn:microsoft.com/office/officeart/2005/8/layout/radial5"/>
    <dgm:cxn modelId="{CB285518-75EC-43E8-8FAF-399934E8A6A2}" type="presOf" srcId="{ACB59F38-C128-49CD-933C-4F510CE7BCE1}" destId="{A4118FCA-3C0A-4013-B5E5-E2EBD73DA93E}" srcOrd="0" destOrd="0" presId="urn:microsoft.com/office/officeart/2005/8/layout/radial5"/>
    <dgm:cxn modelId="{4C3D81B6-AD19-40BB-9CC6-4A5D452871D1}" type="presOf" srcId="{2916C5E7-AD1E-401C-A4D8-C3AE6A9B975C}" destId="{EC271829-48E3-4D28-9FEC-C96EB2258BD6}" srcOrd="0" destOrd="0" presId="urn:microsoft.com/office/officeart/2005/8/layout/radial5"/>
    <dgm:cxn modelId="{F58ABF33-DC64-4D92-9C12-8781ADBA6028}" type="presOf" srcId="{F6D0C185-9701-4768-B2B4-6B3E5341D324}" destId="{B24A1F4A-5E7A-467F-A410-DA540772F24B}" srcOrd="0" destOrd="0" presId="urn:microsoft.com/office/officeart/2005/8/layout/radial5"/>
    <dgm:cxn modelId="{987AAE77-7EAF-4208-81CD-77572FF73044}" srcId="{CF6D135C-5852-44A9-8F08-776F29CC8827}" destId="{E94537F9-8308-4F46-9857-58942C454B69}" srcOrd="0" destOrd="0" parTransId="{7363E6BD-DD26-4725-BD93-0309AAEBEA4F}" sibTransId="{6B33A8F8-66AE-4596-9949-5E8761F8A68D}"/>
    <dgm:cxn modelId="{EF8CBDC9-9AD3-4038-A040-7ACAD9C18811}" srcId="{CF6D135C-5852-44A9-8F08-776F29CC8827}" destId="{ACB59F38-C128-49CD-933C-4F510CE7BCE1}" srcOrd="1" destOrd="0" parTransId="{F54614CC-715A-4F64-98B8-828BADAF05F3}" sibTransId="{740ED1BE-DEBB-4127-903A-46A86BCE0D89}"/>
    <dgm:cxn modelId="{FD891F57-A413-426F-B994-FDE44C36C3E1}" srcId="{CF6D135C-5852-44A9-8F08-776F29CC8827}" destId="{73580C90-6A4A-49FE-B184-17B9018469FD}" srcOrd="3" destOrd="0" parTransId="{2916C5E7-AD1E-401C-A4D8-C3AE6A9B975C}" sibTransId="{6DA723AD-1BA8-4201-8F8A-D3A13E76AB14}"/>
    <dgm:cxn modelId="{6AF2F206-0940-4F91-A275-8C9D30987397}" type="presOf" srcId="{9A9C29AA-3FD6-400F-A8A6-2D81B7CA9A75}" destId="{F0E03331-08E5-4897-BD8C-60BFCBE9BBF1}" srcOrd="0" destOrd="0" presId="urn:microsoft.com/office/officeart/2005/8/layout/radial5"/>
    <dgm:cxn modelId="{981055E2-73AC-4064-AF81-5E11C14FCB7F}" type="presOf" srcId="{09673512-5B89-4507-9172-D5A0F5A9C99B}" destId="{0AA15354-6FB9-473B-97DA-FC4B321B017B}" srcOrd="0" destOrd="0" presId="urn:microsoft.com/office/officeart/2005/8/layout/radial5"/>
    <dgm:cxn modelId="{3AF2CA6F-00FB-4CA1-AF23-068B0A20EE86}" type="presOf" srcId="{4DE926B8-AB83-4D93-8F1F-447918ADF12F}" destId="{91E2EB81-5A3E-45E2-8A08-DEA39EBF45D8}" srcOrd="0" destOrd="0" presId="urn:microsoft.com/office/officeart/2005/8/layout/radial5"/>
    <dgm:cxn modelId="{00E5914A-E1CD-49A2-8A43-D765F51BD8AC}" type="presOf" srcId="{7363E6BD-DD26-4725-BD93-0309AAEBEA4F}" destId="{8124410D-4A17-47A9-B29E-B27A5B48E15B}" srcOrd="1" destOrd="0" presId="urn:microsoft.com/office/officeart/2005/8/layout/radial5"/>
    <dgm:cxn modelId="{EDE27C5D-528C-4D19-ACD2-5805BA307DC8}" type="presOf" srcId="{F54614CC-715A-4F64-98B8-828BADAF05F3}" destId="{6E46BCD5-20AB-4232-8798-5099424116D9}" srcOrd="1" destOrd="0" presId="urn:microsoft.com/office/officeart/2005/8/layout/radial5"/>
    <dgm:cxn modelId="{DDCFF429-B07A-4A1C-97C6-718911BF8FE0}" srcId="{4DE926B8-AB83-4D93-8F1F-447918ADF12F}" destId="{CF6D135C-5852-44A9-8F08-776F29CC8827}" srcOrd="0" destOrd="0" parTransId="{80AF52F4-02D7-4E99-8CF6-7CE7C5F3EA08}" sibTransId="{A5B5DB14-B85A-4674-A30B-F16F8B557B7B}"/>
    <dgm:cxn modelId="{E013DA83-A4D0-4EE9-8753-2C499FD8A3AD}" type="presOf" srcId="{2916C5E7-AD1E-401C-A4D8-C3AE6A9B975C}" destId="{4EFD0E77-E3CC-488B-ABC7-A9719FD5C1F0}" srcOrd="1" destOrd="0" presId="urn:microsoft.com/office/officeart/2005/8/layout/radial5"/>
    <dgm:cxn modelId="{C3AA71C4-8907-4202-9F2B-48C4D8A664D1}" type="presOf" srcId="{16A55654-7786-4F00-9A7C-3F5607550E62}" destId="{F608F31D-8C05-46C1-A745-45779C0B7642}" srcOrd="0" destOrd="0" presId="urn:microsoft.com/office/officeart/2005/8/layout/radial5"/>
    <dgm:cxn modelId="{D0506B72-2FF2-45EC-BDB2-BBD2588DE763}" type="presOf" srcId="{16A55654-7786-4F00-9A7C-3F5607550E62}" destId="{123BC4A7-E5A5-409A-9B60-CD38E8411C26}" srcOrd="1" destOrd="0" presId="urn:microsoft.com/office/officeart/2005/8/layout/radial5"/>
    <dgm:cxn modelId="{1035DED6-A735-47AA-A053-1152F96BD384}" type="presOf" srcId="{CF6D135C-5852-44A9-8F08-776F29CC8827}" destId="{46AD8A34-8D10-4F75-A7D5-E5CBD40BD056}" srcOrd="0" destOrd="0" presId="urn:microsoft.com/office/officeart/2005/8/layout/radial5"/>
    <dgm:cxn modelId="{911DA7D2-5D84-45FF-96BF-6FA0DACED22B}" srcId="{CF6D135C-5852-44A9-8F08-776F29CC8827}" destId="{9A9C29AA-3FD6-400F-A8A6-2D81B7CA9A75}" srcOrd="5" destOrd="0" parTransId="{6062F18F-EB04-4A60-A871-5AC6B18FED2B}" sibTransId="{C7617D7C-9D12-4983-885F-FA96B355E74C}"/>
    <dgm:cxn modelId="{4FCA727B-C1CF-4179-ACE3-E8C405596D8A}" type="presOf" srcId="{E94537F9-8308-4F46-9857-58942C454B69}" destId="{F70BF787-1BD0-4B58-949F-D93B82A20432}" srcOrd="0" destOrd="0" presId="urn:microsoft.com/office/officeart/2005/8/layout/radial5"/>
    <dgm:cxn modelId="{CCD0B729-13B7-4BB4-A5B6-7DEDA32450D5}" type="presOf" srcId="{8DBF8F02-5928-4AA5-9770-C085CDBE601D}" destId="{5DA0CCE0-8A86-4B53-B5A7-1FBF219E6AD1}" srcOrd="0" destOrd="0" presId="urn:microsoft.com/office/officeart/2005/8/layout/radial5"/>
    <dgm:cxn modelId="{52818394-E9D8-40D5-A928-68E56286B0F6}" type="presOf" srcId="{09673512-5B89-4507-9172-D5A0F5A9C99B}" destId="{648D247B-6F03-466C-9398-DF96D349D7A0}" srcOrd="1" destOrd="0" presId="urn:microsoft.com/office/officeart/2005/8/layout/radial5"/>
    <dgm:cxn modelId="{4E95131B-838A-4CCD-B988-2705B0BF6A2C}" type="presOf" srcId="{73580C90-6A4A-49FE-B184-17B9018469FD}" destId="{B18084FD-B050-46AC-A960-8715B514E631}" srcOrd="0" destOrd="0" presId="urn:microsoft.com/office/officeart/2005/8/layout/radial5"/>
    <dgm:cxn modelId="{D78ECEB4-C0C7-4858-9C80-87EF60D23E06}" srcId="{CF6D135C-5852-44A9-8F08-776F29CC8827}" destId="{8DBF8F02-5928-4AA5-9770-C085CDBE601D}" srcOrd="2" destOrd="0" parTransId="{09673512-5B89-4507-9172-D5A0F5A9C99B}" sibTransId="{520B2A1A-BE55-4DAA-9A6B-41F5E57D0DAD}"/>
    <dgm:cxn modelId="{5F87BF11-90C0-4D10-ACF7-EA6C324758AA}" type="presParOf" srcId="{91E2EB81-5A3E-45E2-8A08-DEA39EBF45D8}" destId="{46AD8A34-8D10-4F75-A7D5-E5CBD40BD056}" srcOrd="0" destOrd="0" presId="urn:microsoft.com/office/officeart/2005/8/layout/radial5"/>
    <dgm:cxn modelId="{A1915A15-F0F9-4E60-9036-E50D61762071}" type="presParOf" srcId="{91E2EB81-5A3E-45E2-8A08-DEA39EBF45D8}" destId="{278F6913-5AA3-4F07-BE24-358240B13FF1}" srcOrd="1" destOrd="0" presId="urn:microsoft.com/office/officeart/2005/8/layout/radial5"/>
    <dgm:cxn modelId="{10B0A663-3896-42AA-B120-44687BDB87B5}" type="presParOf" srcId="{278F6913-5AA3-4F07-BE24-358240B13FF1}" destId="{8124410D-4A17-47A9-B29E-B27A5B48E15B}" srcOrd="0" destOrd="0" presId="urn:microsoft.com/office/officeart/2005/8/layout/radial5"/>
    <dgm:cxn modelId="{253F0BB9-FDF9-4AD7-8D50-BAE0822322B0}" type="presParOf" srcId="{91E2EB81-5A3E-45E2-8A08-DEA39EBF45D8}" destId="{F70BF787-1BD0-4B58-949F-D93B82A20432}" srcOrd="2" destOrd="0" presId="urn:microsoft.com/office/officeart/2005/8/layout/radial5"/>
    <dgm:cxn modelId="{4D9BE231-DFD9-4A9C-B850-F223CA6AFDD1}" type="presParOf" srcId="{91E2EB81-5A3E-45E2-8A08-DEA39EBF45D8}" destId="{6D9CC9E4-6167-4823-B8C8-28276357F667}" srcOrd="3" destOrd="0" presId="urn:microsoft.com/office/officeart/2005/8/layout/radial5"/>
    <dgm:cxn modelId="{B82ED06C-9A99-42C8-8DC7-BE8F1FA665E7}" type="presParOf" srcId="{6D9CC9E4-6167-4823-B8C8-28276357F667}" destId="{6E46BCD5-20AB-4232-8798-5099424116D9}" srcOrd="0" destOrd="0" presId="urn:microsoft.com/office/officeart/2005/8/layout/radial5"/>
    <dgm:cxn modelId="{ECCD6DDA-F011-4AE4-BC0E-75817AE8D61C}" type="presParOf" srcId="{91E2EB81-5A3E-45E2-8A08-DEA39EBF45D8}" destId="{A4118FCA-3C0A-4013-B5E5-E2EBD73DA93E}" srcOrd="4" destOrd="0" presId="urn:microsoft.com/office/officeart/2005/8/layout/radial5"/>
    <dgm:cxn modelId="{465FDE45-1D0B-423A-8ADE-AAF0CDC92EAD}" type="presParOf" srcId="{91E2EB81-5A3E-45E2-8A08-DEA39EBF45D8}" destId="{0AA15354-6FB9-473B-97DA-FC4B321B017B}" srcOrd="5" destOrd="0" presId="urn:microsoft.com/office/officeart/2005/8/layout/radial5"/>
    <dgm:cxn modelId="{36D554FA-41B5-41F1-A2D4-8DAE93A9A034}" type="presParOf" srcId="{0AA15354-6FB9-473B-97DA-FC4B321B017B}" destId="{648D247B-6F03-466C-9398-DF96D349D7A0}" srcOrd="0" destOrd="0" presId="urn:microsoft.com/office/officeart/2005/8/layout/radial5"/>
    <dgm:cxn modelId="{62DF97D0-BC88-4A3C-813F-B01D448B04C2}" type="presParOf" srcId="{91E2EB81-5A3E-45E2-8A08-DEA39EBF45D8}" destId="{5DA0CCE0-8A86-4B53-B5A7-1FBF219E6AD1}" srcOrd="6" destOrd="0" presId="urn:microsoft.com/office/officeart/2005/8/layout/radial5"/>
    <dgm:cxn modelId="{849E8C70-2B8B-444F-9620-E4623D06CE3A}" type="presParOf" srcId="{91E2EB81-5A3E-45E2-8A08-DEA39EBF45D8}" destId="{EC271829-48E3-4D28-9FEC-C96EB2258BD6}" srcOrd="7" destOrd="0" presId="urn:microsoft.com/office/officeart/2005/8/layout/radial5"/>
    <dgm:cxn modelId="{D5874593-80CE-4386-903A-B40AFD14026F}" type="presParOf" srcId="{EC271829-48E3-4D28-9FEC-C96EB2258BD6}" destId="{4EFD0E77-E3CC-488B-ABC7-A9719FD5C1F0}" srcOrd="0" destOrd="0" presId="urn:microsoft.com/office/officeart/2005/8/layout/radial5"/>
    <dgm:cxn modelId="{FC3B70D3-7C5D-435C-9689-C089F5B50D9F}" type="presParOf" srcId="{91E2EB81-5A3E-45E2-8A08-DEA39EBF45D8}" destId="{B18084FD-B050-46AC-A960-8715B514E631}" srcOrd="8" destOrd="0" presId="urn:microsoft.com/office/officeart/2005/8/layout/radial5"/>
    <dgm:cxn modelId="{45E74EEB-571B-4EB4-8B26-AC9105636C94}" type="presParOf" srcId="{91E2EB81-5A3E-45E2-8A08-DEA39EBF45D8}" destId="{F608F31D-8C05-46C1-A745-45779C0B7642}" srcOrd="9" destOrd="0" presId="urn:microsoft.com/office/officeart/2005/8/layout/radial5"/>
    <dgm:cxn modelId="{C9170D4C-6F06-45BA-B598-517DDE3E8702}" type="presParOf" srcId="{F608F31D-8C05-46C1-A745-45779C0B7642}" destId="{123BC4A7-E5A5-409A-9B60-CD38E8411C26}" srcOrd="0" destOrd="0" presId="urn:microsoft.com/office/officeart/2005/8/layout/radial5"/>
    <dgm:cxn modelId="{0A904A40-1684-4B26-9077-D835B62EBC40}" type="presParOf" srcId="{91E2EB81-5A3E-45E2-8A08-DEA39EBF45D8}" destId="{B24A1F4A-5E7A-467F-A410-DA540772F24B}" srcOrd="10" destOrd="0" presId="urn:microsoft.com/office/officeart/2005/8/layout/radial5"/>
    <dgm:cxn modelId="{0BB4694E-3163-4746-853D-D82E0A1EC902}" type="presParOf" srcId="{91E2EB81-5A3E-45E2-8A08-DEA39EBF45D8}" destId="{68DD1B02-259C-4353-BFD9-A69BD6C7652C}" srcOrd="11" destOrd="0" presId="urn:microsoft.com/office/officeart/2005/8/layout/radial5"/>
    <dgm:cxn modelId="{F6F906DE-5953-4B8C-8AB4-E5EE00047DC0}" type="presParOf" srcId="{68DD1B02-259C-4353-BFD9-A69BD6C7652C}" destId="{AC90D6F0-D17E-4AC8-A6D7-763C61A6ED9C}" srcOrd="0" destOrd="0" presId="urn:microsoft.com/office/officeart/2005/8/layout/radial5"/>
    <dgm:cxn modelId="{19199CB5-46DE-4B5A-B637-D5908745B2E7}" type="presParOf" srcId="{91E2EB81-5A3E-45E2-8A08-DEA39EBF45D8}" destId="{F0E03331-08E5-4897-BD8C-60BFCBE9BBF1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CBA0FC7-45AD-48A0-B2E6-4FC4C216C3EA}" type="doc">
      <dgm:prSet loTypeId="urn:microsoft.com/office/officeart/2005/8/layout/radial4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8DA95B5-D3E5-4192-9FBA-335EDF01B345}">
      <dgm:prSet phldrT="[نص]"/>
      <dgm:spPr>
        <a:xfrm>
          <a:off x="2707140" y="2799796"/>
          <a:ext cx="2002542" cy="2002542"/>
        </a:xfrm>
        <a:prstGeom prst="ellipse">
          <a:avLst/>
        </a:prstGeom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ar-SA" b="1" dirty="0" smtClean="0">
              <a:solidFill>
                <a:schemeClr val="bg1">
                  <a:lumMod val="95000"/>
                </a:schemeClr>
              </a:solidFill>
              <a:latin typeface="Franklin Gothic Book"/>
              <a:ea typeface="+mn-ea"/>
              <a:cs typeface="Arial"/>
            </a:rPr>
            <a:t>اجراءات</a:t>
          </a:r>
          <a:r>
            <a:rPr lang="ar-SA" b="1" dirty="0" smtClean="0">
              <a:latin typeface="Franklin Gothic Book"/>
              <a:ea typeface="+mn-ea"/>
              <a:cs typeface="Arial"/>
            </a:rPr>
            <a:t> </a:t>
          </a:r>
          <a:r>
            <a:rPr lang="ar-SA" b="1" dirty="0" smtClean="0">
              <a:solidFill>
                <a:schemeClr val="bg1">
                  <a:lumMod val="95000"/>
                </a:schemeClr>
              </a:solidFill>
              <a:latin typeface="Franklin Gothic Book"/>
              <a:ea typeface="+mn-ea"/>
              <a:cs typeface="Arial"/>
            </a:rPr>
            <a:t>تطوير الذات</a:t>
          </a:r>
          <a:endParaRPr lang="ar-SA" b="1" dirty="0">
            <a:solidFill>
              <a:schemeClr val="bg1">
                <a:lumMod val="95000"/>
              </a:schemeClr>
            </a:solidFill>
            <a:latin typeface="Franklin Gothic Book"/>
            <a:ea typeface="+mn-ea"/>
            <a:cs typeface="Arial"/>
          </a:endParaRPr>
        </a:p>
      </dgm:t>
    </dgm:pt>
    <dgm:pt modelId="{4A6D527E-3127-4EB7-8A96-31E58C6BBCCE}" type="parTrans" cxnId="{4B5125A6-8974-4AFA-9691-BE6A353492B8}">
      <dgm:prSet/>
      <dgm:spPr/>
      <dgm:t>
        <a:bodyPr/>
        <a:lstStyle/>
        <a:p>
          <a:pPr rtl="1"/>
          <a:endParaRPr lang="ar-SA"/>
        </a:p>
      </dgm:t>
    </dgm:pt>
    <dgm:pt modelId="{BD08443B-BD60-49B1-822B-2041D786F599}" type="sibTrans" cxnId="{4B5125A6-8974-4AFA-9691-BE6A353492B8}">
      <dgm:prSet/>
      <dgm:spPr/>
      <dgm:t>
        <a:bodyPr/>
        <a:lstStyle/>
        <a:p>
          <a:pPr rtl="1"/>
          <a:endParaRPr lang="ar-SA"/>
        </a:p>
      </dgm:t>
    </dgm:pt>
    <dgm:pt modelId="{BA790A30-67A0-4913-B87E-C92FC52B8249}">
      <dgm:prSet phldrT="[نص]"/>
      <dgm:spPr>
        <a:xfrm>
          <a:off x="1245" y="2301644"/>
          <a:ext cx="1902415" cy="1521932"/>
        </a:xfrm>
        <a:prstGeom prst="roundRect">
          <a:avLst>
            <a:gd name="adj" fmla="val 10000"/>
          </a:avLst>
        </a:prstGeom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ar-SA" b="0" smtClean="0">
              <a:latin typeface="Franklin Gothic Book"/>
              <a:ea typeface="+mn-ea"/>
              <a:cs typeface="Arial"/>
            </a:rPr>
            <a:t>قبول الذات</a:t>
          </a:r>
          <a:endParaRPr lang="ar-SA" b="0" dirty="0">
            <a:latin typeface="Franklin Gothic Book"/>
            <a:ea typeface="+mn-ea"/>
            <a:cs typeface="Arial"/>
          </a:endParaRPr>
        </a:p>
      </dgm:t>
    </dgm:pt>
    <dgm:pt modelId="{FCDE1AEF-033A-460B-BC8F-21E72E5136CE}" type="parTrans" cxnId="{76A11E57-19D5-4982-A81C-7A72B3F7308F}">
      <dgm:prSet/>
      <dgm:spPr>
        <a:xfrm rot="11700000">
          <a:off x="922637" y="3003721"/>
          <a:ext cx="1750051" cy="570724"/>
        </a:xfrm>
        <a:prstGeom prst="lef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/>
        </a:p>
      </dgm:t>
    </dgm:pt>
    <dgm:pt modelId="{118F89FF-EB97-4F71-B802-595197DC950B}" type="sibTrans" cxnId="{76A11E57-19D5-4982-A81C-7A72B3F7308F}">
      <dgm:prSet/>
      <dgm:spPr/>
      <dgm:t>
        <a:bodyPr/>
        <a:lstStyle/>
        <a:p>
          <a:pPr rtl="1"/>
          <a:endParaRPr lang="ar-SA"/>
        </a:p>
      </dgm:t>
    </dgm:pt>
    <dgm:pt modelId="{6B440ABE-3368-4E2C-834A-D99E0C80EF91}">
      <dgm:prSet phldrT="[نص]"/>
      <dgm:spPr>
        <a:xfrm>
          <a:off x="1551398" y="454244"/>
          <a:ext cx="1902415" cy="1521932"/>
        </a:xfrm>
        <a:prstGeom prst="roundRect">
          <a:avLst>
            <a:gd name="adj" fmla="val 10000"/>
          </a:avLst>
        </a:prstGeom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ar-SA" b="0" smtClean="0">
              <a:latin typeface="Franklin Gothic Book"/>
              <a:ea typeface="+mn-ea"/>
              <a:cs typeface="Arial"/>
            </a:rPr>
            <a:t>إدراك جوانب القصور</a:t>
          </a:r>
          <a:endParaRPr lang="ar-SA" b="0" dirty="0">
            <a:latin typeface="Franklin Gothic Book"/>
            <a:ea typeface="+mn-ea"/>
            <a:cs typeface="Arial"/>
          </a:endParaRPr>
        </a:p>
      </dgm:t>
    </dgm:pt>
    <dgm:pt modelId="{57603AD1-A743-487E-A8B4-B509C991A155}" type="parTrans" cxnId="{1F5CE14C-8286-4F18-8110-D89876B67E2E}">
      <dgm:prSet/>
      <dgm:spPr>
        <a:xfrm rot="14700000">
          <a:off x="1997382" y="1722890"/>
          <a:ext cx="1750051" cy="570724"/>
        </a:xfrm>
        <a:prstGeom prst="lef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/>
        </a:p>
      </dgm:t>
    </dgm:pt>
    <dgm:pt modelId="{D07C75D6-9EA2-42F7-B878-CE0EB1BAF249}" type="sibTrans" cxnId="{1F5CE14C-8286-4F18-8110-D89876B67E2E}">
      <dgm:prSet/>
      <dgm:spPr/>
      <dgm:t>
        <a:bodyPr/>
        <a:lstStyle/>
        <a:p>
          <a:pPr rtl="1"/>
          <a:endParaRPr lang="ar-SA"/>
        </a:p>
      </dgm:t>
    </dgm:pt>
    <dgm:pt modelId="{2CB882B1-9E32-45A3-B2BF-740CD7748C2F}">
      <dgm:prSet phldrT="[نص]"/>
      <dgm:spPr>
        <a:xfrm>
          <a:off x="3963009" y="454244"/>
          <a:ext cx="1902415" cy="1521932"/>
        </a:xfrm>
        <a:prstGeom prst="roundRect">
          <a:avLst>
            <a:gd name="adj" fmla="val 10000"/>
          </a:avLst>
        </a:prstGeom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ar-SA" b="0" smtClean="0">
              <a:latin typeface="Franklin Gothic Book"/>
              <a:ea typeface="+mn-ea"/>
              <a:cs typeface="Arial"/>
            </a:rPr>
            <a:t>تجنب تحقير الذات</a:t>
          </a:r>
          <a:endParaRPr lang="ar-SA" b="0" dirty="0">
            <a:latin typeface="Franklin Gothic Book"/>
            <a:ea typeface="+mn-ea"/>
            <a:cs typeface="Arial"/>
          </a:endParaRPr>
        </a:p>
      </dgm:t>
    </dgm:pt>
    <dgm:pt modelId="{A42272B2-5B74-4C05-A0F1-08DD1E2A0B2C}" type="parTrans" cxnId="{F9B68CCA-7F90-4BF0-B363-4015BDB8A050}">
      <dgm:prSet/>
      <dgm:spPr>
        <a:xfrm rot="17700000">
          <a:off x="3669388" y="1722890"/>
          <a:ext cx="1750051" cy="570724"/>
        </a:xfrm>
        <a:prstGeom prst="lef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/>
        </a:p>
      </dgm:t>
    </dgm:pt>
    <dgm:pt modelId="{57A8E74D-5D68-4288-8452-DA10964F388E}" type="sibTrans" cxnId="{F9B68CCA-7F90-4BF0-B363-4015BDB8A050}">
      <dgm:prSet/>
      <dgm:spPr/>
      <dgm:t>
        <a:bodyPr/>
        <a:lstStyle/>
        <a:p>
          <a:pPr rtl="1"/>
          <a:endParaRPr lang="ar-SA"/>
        </a:p>
      </dgm:t>
    </dgm:pt>
    <dgm:pt modelId="{C51843BE-89EC-4995-99BF-6F780C5ABB79}">
      <dgm:prSet phldrT="[نص]"/>
      <dgm:spPr>
        <a:xfrm>
          <a:off x="5513162" y="2301644"/>
          <a:ext cx="1902415" cy="1521932"/>
        </a:xfrm>
        <a:prstGeom prst="roundRect">
          <a:avLst>
            <a:gd name="adj" fmla="val 10000"/>
          </a:avLst>
        </a:prstGeom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ar-SA" b="0" smtClean="0">
              <a:latin typeface="Franklin Gothic Book"/>
              <a:ea typeface="+mn-ea"/>
              <a:cs typeface="Arial"/>
            </a:rPr>
            <a:t>الثقة بالنفس</a:t>
          </a:r>
          <a:endParaRPr lang="ar-SA" b="0" dirty="0">
            <a:latin typeface="Franklin Gothic Book"/>
            <a:ea typeface="+mn-ea"/>
            <a:cs typeface="Arial"/>
          </a:endParaRPr>
        </a:p>
      </dgm:t>
    </dgm:pt>
    <dgm:pt modelId="{07073940-80A3-46D0-B64F-881E8D4EA1D1}" type="parTrans" cxnId="{CE0EEA8F-71D1-4536-A0CE-7E48F514686E}">
      <dgm:prSet/>
      <dgm:spPr>
        <a:xfrm rot="20700000">
          <a:off x="4744133" y="3003721"/>
          <a:ext cx="1750051" cy="570724"/>
        </a:xfrm>
        <a:prstGeom prst="lef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/>
        </a:p>
      </dgm:t>
    </dgm:pt>
    <dgm:pt modelId="{50E578F0-83EB-45DE-BBEA-982C41F55045}" type="sibTrans" cxnId="{CE0EEA8F-71D1-4536-A0CE-7E48F514686E}">
      <dgm:prSet/>
      <dgm:spPr/>
      <dgm:t>
        <a:bodyPr/>
        <a:lstStyle/>
        <a:p>
          <a:pPr rtl="1"/>
          <a:endParaRPr lang="ar-SA"/>
        </a:p>
      </dgm:t>
    </dgm:pt>
    <dgm:pt modelId="{00BF2125-C9A0-466C-A6C5-60C8EB923A29}" type="pres">
      <dgm:prSet presAssocID="{9CBA0FC7-45AD-48A0-B2E6-4FC4C216C3E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BB12A7-8B5F-41B3-8A1D-8C454C5278C3}" type="pres">
      <dgm:prSet presAssocID="{58DA95B5-D3E5-4192-9FBA-335EDF01B345}" presName="centerShape" presStyleLbl="node0" presStyleIdx="0" presStyleCnt="1" custScaleX="155802" custScaleY="122806"/>
      <dgm:spPr/>
      <dgm:t>
        <a:bodyPr/>
        <a:lstStyle/>
        <a:p>
          <a:endParaRPr lang="en-US"/>
        </a:p>
      </dgm:t>
    </dgm:pt>
    <dgm:pt modelId="{1C44E560-3F28-4157-9F0B-C522B0216057}" type="pres">
      <dgm:prSet presAssocID="{FCDE1AEF-033A-460B-BC8F-21E72E5136CE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D0552D22-1C66-40DE-8BBA-E8B4EEF04061}" type="pres">
      <dgm:prSet presAssocID="{BA790A30-67A0-4913-B87E-C92FC52B82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CD9240-F9E4-4E10-B983-DA70E90F31DC}" type="pres">
      <dgm:prSet presAssocID="{57603AD1-A743-487E-A8B4-B509C991A155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BA83AFFC-31EF-465F-AF32-302593F22A07}" type="pres">
      <dgm:prSet presAssocID="{6B440ABE-3368-4E2C-834A-D99E0C80EF9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B72E33-DDDA-4283-AB75-9C06AE666FE7}" type="pres">
      <dgm:prSet presAssocID="{A42272B2-5B74-4C05-A0F1-08DD1E2A0B2C}" presName="parTrans" presStyleLbl="bgSibTrans2D1" presStyleIdx="2" presStyleCnt="4"/>
      <dgm:spPr/>
      <dgm:t>
        <a:bodyPr/>
        <a:lstStyle/>
        <a:p>
          <a:endParaRPr lang="en-US"/>
        </a:p>
      </dgm:t>
    </dgm:pt>
    <dgm:pt modelId="{F156AE15-9A03-4CE1-B1FF-BE5BB2F8B2B5}" type="pres">
      <dgm:prSet presAssocID="{2CB882B1-9E32-45A3-B2BF-740CD7748C2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46CF31-B26C-4BE9-AC05-615FDB0F6D57}" type="pres">
      <dgm:prSet presAssocID="{07073940-80A3-46D0-B64F-881E8D4EA1D1}" presName="parTrans" presStyleLbl="bgSibTrans2D1" presStyleIdx="3" presStyleCnt="4"/>
      <dgm:spPr/>
      <dgm:t>
        <a:bodyPr/>
        <a:lstStyle/>
        <a:p>
          <a:endParaRPr lang="en-US"/>
        </a:p>
      </dgm:t>
    </dgm:pt>
    <dgm:pt modelId="{6399BB7D-F9FC-4759-B6FF-27121E2CCABA}" type="pres">
      <dgm:prSet presAssocID="{C51843BE-89EC-4995-99BF-6F780C5ABB7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D4C065-EB76-40FC-8913-BBCD31672093}" type="presOf" srcId="{57603AD1-A743-487E-A8B4-B509C991A155}" destId="{5ECD9240-F9E4-4E10-B983-DA70E90F31DC}" srcOrd="0" destOrd="0" presId="urn:microsoft.com/office/officeart/2005/8/layout/radial4"/>
    <dgm:cxn modelId="{42DB26F8-5A58-476E-BEBD-98041BBE29E6}" type="presOf" srcId="{58DA95B5-D3E5-4192-9FBA-335EDF01B345}" destId="{0EBB12A7-8B5F-41B3-8A1D-8C454C5278C3}" srcOrd="0" destOrd="0" presId="urn:microsoft.com/office/officeart/2005/8/layout/radial4"/>
    <dgm:cxn modelId="{1F5CE14C-8286-4F18-8110-D89876B67E2E}" srcId="{58DA95B5-D3E5-4192-9FBA-335EDF01B345}" destId="{6B440ABE-3368-4E2C-834A-D99E0C80EF91}" srcOrd="1" destOrd="0" parTransId="{57603AD1-A743-487E-A8B4-B509C991A155}" sibTransId="{D07C75D6-9EA2-42F7-B878-CE0EB1BAF249}"/>
    <dgm:cxn modelId="{3AC85642-FBC6-4F80-B99A-658E0F3F2796}" type="presOf" srcId="{6B440ABE-3368-4E2C-834A-D99E0C80EF91}" destId="{BA83AFFC-31EF-465F-AF32-302593F22A07}" srcOrd="0" destOrd="0" presId="urn:microsoft.com/office/officeart/2005/8/layout/radial4"/>
    <dgm:cxn modelId="{CE0EEA8F-71D1-4536-A0CE-7E48F514686E}" srcId="{58DA95B5-D3E5-4192-9FBA-335EDF01B345}" destId="{C51843BE-89EC-4995-99BF-6F780C5ABB79}" srcOrd="3" destOrd="0" parTransId="{07073940-80A3-46D0-B64F-881E8D4EA1D1}" sibTransId="{50E578F0-83EB-45DE-BBEA-982C41F55045}"/>
    <dgm:cxn modelId="{8F9043F9-1249-4A5C-B6A5-C282B5888E27}" type="presOf" srcId="{9CBA0FC7-45AD-48A0-B2E6-4FC4C216C3EA}" destId="{00BF2125-C9A0-466C-A6C5-60C8EB923A29}" srcOrd="0" destOrd="0" presId="urn:microsoft.com/office/officeart/2005/8/layout/radial4"/>
    <dgm:cxn modelId="{95965A6A-353A-4580-86E8-FC97F8347B88}" type="presOf" srcId="{2CB882B1-9E32-45A3-B2BF-740CD7748C2F}" destId="{F156AE15-9A03-4CE1-B1FF-BE5BB2F8B2B5}" srcOrd="0" destOrd="0" presId="urn:microsoft.com/office/officeart/2005/8/layout/radial4"/>
    <dgm:cxn modelId="{8F78537B-2BA3-4D7B-B95F-CE510005F7E2}" type="presOf" srcId="{07073940-80A3-46D0-B64F-881E8D4EA1D1}" destId="{D046CF31-B26C-4BE9-AC05-615FDB0F6D57}" srcOrd="0" destOrd="0" presId="urn:microsoft.com/office/officeart/2005/8/layout/radial4"/>
    <dgm:cxn modelId="{93CEE30E-0A4E-469A-B720-359B97E60D41}" type="presOf" srcId="{A42272B2-5B74-4C05-A0F1-08DD1E2A0B2C}" destId="{EEB72E33-DDDA-4283-AB75-9C06AE666FE7}" srcOrd="0" destOrd="0" presId="urn:microsoft.com/office/officeart/2005/8/layout/radial4"/>
    <dgm:cxn modelId="{4E45B7B4-6334-4A6E-8E7C-B37B7C1CAD2C}" type="presOf" srcId="{FCDE1AEF-033A-460B-BC8F-21E72E5136CE}" destId="{1C44E560-3F28-4157-9F0B-C522B0216057}" srcOrd="0" destOrd="0" presId="urn:microsoft.com/office/officeart/2005/8/layout/radial4"/>
    <dgm:cxn modelId="{76A11E57-19D5-4982-A81C-7A72B3F7308F}" srcId="{58DA95B5-D3E5-4192-9FBA-335EDF01B345}" destId="{BA790A30-67A0-4913-B87E-C92FC52B8249}" srcOrd="0" destOrd="0" parTransId="{FCDE1AEF-033A-460B-BC8F-21E72E5136CE}" sibTransId="{118F89FF-EB97-4F71-B802-595197DC950B}"/>
    <dgm:cxn modelId="{4B5125A6-8974-4AFA-9691-BE6A353492B8}" srcId="{9CBA0FC7-45AD-48A0-B2E6-4FC4C216C3EA}" destId="{58DA95B5-D3E5-4192-9FBA-335EDF01B345}" srcOrd="0" destOrd="0" parTransId="{4A6D527E-3127-4EB7-8A96-31E58C6BBCCE}" sibTransId="{BD08443B-BD60-49B1-822B-2041D786F599}"/>
    <dgm:cxn modelId="{856AC5CE-C8BD-4789-8B37-8536AD2252EB}" type="presOf" srcId="{C51843BE-89EC-4995-99BF-6F780C5ABB79}" destId="{6399BB7D-F9FC-4759-B6FF-27121E2CCABA}" srcOrd="0" destOrd="0" presId="urn:microsoft.com/office/officeart/2005/8/layout/radial4"/>
    <dgm:cxn modelId="{F9B68CCA-7F90-4BF0-B363-4015BDB8A050}" srcId="{58DA95B5-D3E5-4192-9FBA-335EDF01B345}" destId="{2CB882B1-9E32-45A3-B2BF-740CD7748C2F}" srcOrd="2" destOrd="0" parTransId="{A42272B2-5B74-4C05-A0F1-08DD1E2A0B2C}" sibTransId="{57A8E74D-5D68-4288-8452-DA10964F388E}"/>
    <dgm:cxn modelId="{D36E241A-6910-4A56-9D6B-BF7C390B2567}" type="presOf" srcId="{BA790A30-67A0-4913-B87E-C92FC52B8249}" destId="{D0552D22-1C66-40DE-8BBA-E8B4EEF04061}" srcOrd="0" destOrd="0" presId="urn:microsoft.com/office/officeart/2005/8/layout/radial4"/>
    <dgm:cxn modelId="{A077EE27-A883-492D-9890-3DF5751E1925}" type="presParOf" srcId="{00BF2125-C9A0-466C-A6C5-60C8EB923A29}" destId="{0EBB12A7-8B5F-41B3-8A1D-8C454C5278C3}" srcOrd="0" destOrd="0" presId="urn:microsoft.com/office/officeart/2005/8/layout/radial4"/>
    <dgm:cxn modelId="{E25568A6-2387-42C1-A8CC-86D188CBE547}" type="presParOf" srcId="{00BF2125-C9A0-466C-A6C5-60C8EB923A29}" destId="{1C44E560-3F28-4157-9F0B-C522B0216057}" srcOrd="1" destOrd="0" presId="urn:microsoft.com/office/officeart/2005/8/layout/radial4"/>
    <dgm:cxn modelId="{67EE85CD-2528-4EEF-89AA-79E2BA5FE9FE}" type="presParOf" srcId="{00BF2125-C9A0-466C-A6C5-60C8EB923A29}" destId="{D0552D22-1C66-40DE-8BBA-E8B4EEF04061}" srcOrd="2" destOrd="0" presId="urn:microsoft.com/office/officeart/2005/8/layout/radial4"/>
    <dgm:cxn modelId="{ABDC9B20-3C66-48F3-8ACC-F79FF39A680D}" type="presParOf" srcId="{00BF2125-C9A0-466C-A6C5-60C8EB923A29}" destId="{5ECD9240-F9E4-4E10-B983-DA70E90F31DC}" srcOrd="3" destOrd="0" presId="urn:microsoft.com/office/officeart/2005/8/layout/radial4"/>
    <dgm:cxn modelId="{8345013C-E97D-481D-BA06-CA5347B6B72D}" type="presParOf" srcId="{00BF2125-C9A0-466C-A6C5-60C8EB923A29}" destId="{BA83AFFC-31EF-465F-AF32-302593F22A07}" srcOrd="4" destOrd="0" presId="urn:microsoft.com/office/officeart/2005/8/layout/radial4"/>
    <dgm:cxn modelId="{B8365FB5-6F43-4E2E-9FD4-EC403746CDBD}" type="presParOf" srcId="{00BF2125-C9A0-466C-A6C5-60C8EB923A29}" destId="{EEB72E33-DDDA-4283-AB75-9C06AE666FE7}" srcOrd="5" destOrd="0" presId="urn:microsoft.com/office/officeart/2005/8/layout/radial4"/>
    <dgm:cxn modelId="{27DACEDB-E9C1-45B7-8B6E-B56039EA94A2}" type="presParOf" srcId="{00BF2125-C9A0-466C-A6C5-60C8EB923A29}" destId="{F156AE15-9A03-4CE1-B1FF-BE5BB2F8B2B5}" srcOrd="6" destOrd="0" presId="urn:microsoft.com/office/officeart/2005/8/layout/radial4"/>
    <dgm:cxn modelId="{CF49250D-4FE4-4A70-AB1E-CD91F7CF4AA8}" type="presParOf" srcId="{00BF2125-C9A0-466C-A6C5-60C8EB923A29}" destId="{D046CF31-B26C-4BE9-AC05-615FDB0F6D57}" srcOrd="7" destOrd="0" presId="urn:microsoft.com/office/officeart/2005/8/layout/radial4"/>
    <dgm:cxn modelId="{1CB8A244-5534-4148-966F-B4B3FD3B94CE}" type="presParOf" srcId="{00BF2125-C9A0-466C-A6C5-60C8EB923A29}" destId="{6399BB7D-F9FC-4759-B6FF-27121E2CCABA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F126B7-8D93-41D4-ABC8-8F75FF9327C3}">
      <dsp:nvSpPr>
        <dsp:cNvPr id="0" name=""/>
        <dsp:cNvSpPr/>
      </dsp:nvSpPr>
      <dsp:spPr>
        <a:xfrm>
          <a:off x="3523180" y="2704379"/>
          <a:ext cx="2569835" cy="504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620"/>
              </a:lnTo>
              <a:lnTo>
                <a:pt x="2569835" y="343620"/>
              </a:lnTo>
              <a:lnTo>
                <a:pt x="2569835" y="504233"/>
              </a:lnTo>
            </a:path>
          </a:pathLst>
        </a:custGeom>
        <a:noFill/>
        <a:ln w="1587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58BACE-67E2-450E-A91D-AB990D606D64}">
      <dsp:nvSpPr>
        <dsp:cNvPr id="0" name=""/>
        <dsp:cNvSpPr/>
      </dsp:nvSpPr>
      <dsp:spPr>
        <a:xfrm>
          <a:off x="3523180" y="2704379"/>
          <a:ext cx="112694" cy="504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620"/>
              </a:lnTo>
              <a:lnTo>
                <a:pt x="112694" y="343620"/>
              </a:lnTo>
              <a:lnTo>
                <a:pt x="112694" y="504233"/>
              </a:lnTo>
            </a:path>
          </a:pathLst>
        </a:custGeom>
        <a:noFill/>
        <a:ln w="1587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B1931-36D3-4CEC-9C1E-8E056B8245D7}">
      <dsp:nvSpPr>
        <dsp:cNvPr id="0" name=""/>
        <dsp:cNvSpPr/>
      </dsp:nvSpPr>
      <dsp:spPr>
        <a:xfrm>
          <a:off x="1066038" y="2704379"/>
          <a:ext cx="2457141" cy="504233"/>
        </a:xfrm>
        <a:custGeom>
          <a:avLst/>
          <a:gdLst/>
          <a:ahLst/>
          <a:cxnLst/>
          <a:rect l="0" t="0" r="0" b="0"/>
          <a:pathLst>
            <a:path>
              <a:moveTo>
                <a:pt x="2457141" y="0"/>
              </a:moveTo>
              <a:lnTo>
                <a:pt x="2457141" y="343620"/>
              </a:lnTo>
              <a:lnTo>
                <a:pt x="0" y="343620"/>
              </a:lnTo>
              <a:lnTo>
                <a:pt x="0" y="504233"/>
              </a:lnTo>
            </a:path>
          </a:pathLst>
        </a:custGeom>
        <a:noFill/>
        <a:ln w="1587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5D909A-12D0-40FA-ADBB-2AFD9DB79FD7}">
      <dsp:nvSpPr>
        <dsp:cNvPr id="0" name=""/>
        <dsp:cNvSpPr/>
      </dsp:nvSpPr>
      <dsp:spPr>
        <a:xfrm>
          <a:off x="2309552" y="1603445"/>
          <a:ext cx="2427256" cy="1100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3"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1A0C32-8237-4F36-B3BA-C2C968BB5599}">
      <dsp:nvSpPr>
        <dsp:cNvPr id="0" name=""/>
        <dsp:cNvSpPr/>
      </dsp:nvSpPr>
      <dsp:spPr>
        <a:xfrm>
          <a:off x="2502191" y="1786452"/>
          <a:ext cx="2427256" cy="1100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صور الذات</a:t>
          </a:r>
          <a:endParaRPr lang="en-US" sz="3600" kern="1200" dirty="0"/>
        </a:p>
      </dsp:txBody>
      <dsp:txXfrm>
        <a:off x="2534436" y="1818697"/>
        <a:ext cx="2362766" cy="1036444"/>
      </dsp:txXfrm>
    </dsp:sp>
    <dsp:sp modelId="{1CAC95B0-B775-46D2-A494-3E4A37DB2AB6}">
      <dsp:nvSpPr>
        <dsp:cNvPr id="0" name=""/>
        <dsp:cNvSpPr/>
      </dsp:nvSpPr>
      <dsp:spPr>
        <a:xfrm>
          <a:off x="6523" y="3208613"/>
          <a:ext cx="2119029" cy="1100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3"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CF9449-27CB-4C52-8768-DEAC7EEB7D3C}">
      <dsp:nvSpPr>
        <dsp:cNvPr id="0" name=""/>
        <dsp:cNvSpPr/>
      </dsp:nvSpPr>
      <dsp:spPr>
        <a:xfrm>
          <a:off x="199163" y="3391620"/>
          <a:ext cx="2119029" cy="1100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الذات المثالية</a:t>
          </a:r>
          <a:endParaRPr lang="en-US" sz="2900" kern="1200" dirty="0"/>
        </a:p>
      </dsp:txBody>
      <dsp:txXfrm>
        <a:off x="231408" y="3423865"/>
        <a:ext cx="2054539" cy="1036444"/>
      </dsp:txXfrm>
    </dsp:sp>
    <dsp:sp modelId="{E4474280-F46A-442D-A23B-1BB257CA0888}">
      <dsp:nvSpPr>
        <dsp:cNvPr id="0" name=""/>
        <dsp:cNvSpPr/>
      </dsp:nvSpPr>
      <dsp:spPr>
        <a:xfrm>
          <a:off x="2510832" y="3208613"/>
          <a:ext cx="2250084" cy="1100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3"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5A6EBF-4BA9-4C49-B8B2-274A7F468494}">
      <dsp:nvSpPr>
        <dsp:cNvPr id="0" name=""/>
        <dsp:cNvSpPr/>
      </dsp:nvSpPr>
      <dsp:spPr>
        <a:xfrm>
          <a:off x="2703471" y="3391620"/>
          <a:ext cx="2250084" cy="1100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الذات العامة</a:t>
          </a:r>
          <a:endParaRPr lang="en-US" sz="2800" kern="1200" dirty="0"/>
        </a:p>
      </dsp:txBody>
      <dsp:txXfrm>
        <a:off x="2735716" y="3423865"/>
        <a:ext cx="2185594" cy="1036444"/>
      </dsp:txXfrm>
    </dsp:sp>
    <dsp:sp modelId="{8A98343D-7F02-4DE5-A2F4-6E929CB95128}">
      <dsp:nvSpPr>
        <dsp:cNvPr id="0" name=""/>
        <dsp:cNvSpPr/>
      </dsp:nvSpPr>
      <dsp:spPr>
        <a:xfrm>
          <a:off x="5146195" y="3208613"/>
          <a:ext cx="1893641" cy="1100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3"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755E4A-C8A8-47EC-95C3-0EE012DFD633}">
      <dsp:nvSpPr>
        <dsp:cNvPr id="0" name=""/>
        <dsp:cNvSpPr/>
      </dsp:nvSpPr>
      <dsp:spPr>
        <a:xfrm>
          <a:off x="5338834" y="3391620"/>
          <a:ext cx="1893641" cy="1100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الذات الحقيقية</a:t>
          </a:r>
          <a:endParaRPr lang="en-US" sz="2900" kern="1200" dirty="0"/>
        </a:p>
      </dsp:txBody>
      <dsp:txXfrm>
        <a:off x="5371079" y="3423865"/>
        <a:ext cx="1829151" cy="10364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D1EA7-26F9-4E61-8D2F-0E37C5667245}">
      <dsp:nvSpPr>
        <dsp:cNvPr id="0" name=""/>
        <dsp:cNvSpPr/>
      </dsp:nvSpPr>
      <dsp:spPr>
        <a:xfrm rot="16200000">
          <a:off x="2146090" y="-1509290"/>
          <a:ext cx="682154" cy="497433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يؤثر في تكوين شخصية الفرد</a:t>
          </a:r>
          <a:endParaRPr lang="en-US" sz="2800" kern="1200" dirty="0"/>
        </a:p>
      </dsp:txBody>
      <dsp:txXfrm rot="5400000">
        <a:off x="33299" y="670101"/>
        <a:ext cx="4941036" cy="615554"/>
      </dsp:txXfrm>
    </dsp:sp>
    <dsp:sp modelId="{9F39C8E7-E96E-47BA-BF48-2C255808312F}">
      <dsp:nvSpPr>
        <dsp:cNvPr id="0" name=""/>
        <dsp:cNvSpPr/>
      </dsp:nvSpPr>
      <dsp:spPr>
        <a:xfrm>
          <a:off x="4974335" y="640114"/>
          <a:ext cx="2798064" cy="67552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1</a:t>
          </a:r>
          <a:endParaRPr lang="en-US" sz="3600" kern="1200" dirty="0"/>
        </a:p>
      </dsp:txBody>
      <dsp:txXfrm>
        <a:off x="5007311" y="673090"/>
        <a:ext cx="2732112" cy="609573"/>
      </dsp:txXfrm>
    </dsp:sp>
    <dsp:sp modelId="{4C3D9FBA-E79E-48BA-AE6B-AD0F2F14D9A6}">
      <dsp:nvSpPr>
        <dsp:cNvPr id="0" name=""/>
        <dsp:cNvSpPr/>
      </dsp:nvSpPr>
      <dsp:spPr>
        <a:xfrm rot="16200000">
          <a:off x="2146090" y="-592415"/>
          <a:ext cx="682154" cy="4974336"/>
        </a:xfrm>
        <a:prstGeom prst="round2SameRect">
          <a:avLst/>
        </a:prstGeom>
        <a:solidFill>
          <a:schemeClr val="accent5">
            <a:tint val="40000"/>
            <a:alpha val="90000"/>
            <a:hueOff val="1942688"/>
            <a:satOff val="-6081"/>
            <a:lumOff val="403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1942688"/>
              <a:satOff val="-6081"/>
              <a:lumOff val="40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يؤثر في أداء الفرد</a:t>
          </a:r>
          <a:endParaRPr lang="en-US" sz="2800" kern="1200" dirty="0"/>
        </a:p>
      </dsp:txBody>
      <dsp:txXfrm rot="5400000">
        <a:off x="33299" y="1586976"/>
        <a:ext cx="4941036" cy="615554"/>
      </dsp:txXfrm>
    </dsp:sp>
    <dsp:sp modelId="{6CAE9AC1-D418-46F7-8E76-8BE3963DA1A4}">
      <dsp:nvSpPr>
        <dsp:cNvPr id="0" name=""/>
        <dsp:cNvSpPr/>
      </dsp:nvSpPr>
      <dsp:spPr>
        <a:xfrm>
          <a:off x="4974336" y="1556989"/>
          <a:ext cx="2798064" cy="675525"/>
        </a:xfrm>
        <a:prstGeom prst="roundRect">
          <a:avLst/>
        </a:prstGeom>
        <a:gradFill rotWithShape="0">
          <a:gsLst>
            <a:gs pos="0">
              <a:schemeClr val="accent5">
                <a:hueOff val="2003566"/>
                <a:satOff val="-8793"/>
                <a:lumOff val="2614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2003566"/>
                <a:satOff val="-8793"/>
                <a:lumOff val="2614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2003566"/>
                <a:satOff val="-8793"/>
                <a:lumOff val="2614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2</a:t>
          </a:r>
          <a:endParaRPr lang="en-US" sz="3600" kern="1200" dirty="0"/>
        </a:p>
      </dsp:txBody>
      <dsp:txXfrm>
        <a:off x="5007312" y="1589965"/>
        <a:ext cx="2732112" cy="609573"/>
      </dsp:txXfrm>
    </dsp:sp>
    <dsp:sp modelId="{1F613E47-F827-46F8-A53E-FC22EC7C0106}">
      <dsp:nvSpPr>
        <dsp:cNvPr id="0" name=""/>
        <dsp:cNvSpPr/>
      </dsp:nvSpPr>
      <dsp:spPr>
        <a:xfrm rot="16200000">
          <a:off x="2146090" y="324459"/>
          <a:ext cx="682154" cy="4974336"/>
        </a:xfrm>
        <a:prstGeom prst="round2SameRect">
          <a:avLst/>
        </a:prstGeom>
        <a:solidFill>
          <a:schemeClr val="accent5">
            <a:tint val="40000"/>
            <a:alpha val="90000"/>
            <a:hueOff val="3885376"/>
            <a:satOff val="-12163"/>
            <a:lumOff val="8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3885376"/>
              <a:satOff val="-12163"/>
              <a:lumOff val="8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يؤثر في اتصال الفرد بالآخرين.</a:t>
          </a:r>
          <a:endParaRPr lang="en-US" sz="2800" kern="1200" dirty="0"/>
        </a:p>
      </dsp:txBody>
      <dsp:txXfrm rot="5400000">
        <a:off x="33299" y="2503850"/>
        <a:ext cx="4941036" cy="615554"/>
      </dsp:txXfrm>
    </dsp:sp>
    <dsp:sp modelId="{25E52E12-4654-43A1-85C4-4D8E78DE0D8D}">
      <dsp:nvSpPr>
        <dsp:cNvPr id="0" name=""/>
        <dsp:cNvSpPr/>
      </dsp:nvSpPr>
      <dsp:spPr>
        <a:xfrm>
          <a:off x="4974336" y="2473864"/>
          <a:ext cx="2798064" cy="675525"/>
        </a:xfrm>
        <a:prstGeom prst="roundRect">
          <a:avLst/>
        </a:prstGeom>
        <a:gradFill rotWithShape="0">
          <a:gsLst>
            <a:gs pos="0">
              <a:schemeClr val="accent5">
                <a:hueOff val="4007133"/>
                <a:satOff val="-17587"/>
                <a:lumOff val="5229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4007133"/>
                <a:satOff val="-17587"/>
                <a:lumOff val="5229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4007133"/>
                <a:satOff val="-17587"/>
                <a:lumOff val="5229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3</a:t>
          </a:r>
          <a:endParaRPr lang="en-US" sz="3600" kern="1200" dirty="0"/>
        </a:p>
      </dsp:txBody>
      <dsp:txXfrm>
        <a:off x="5007312" y="2506840"/>
        <a:ext cx="2732112" cy="609573"/>
      </dsp:txXfrm>
    </dsp:sp>
    <dsp:sp modelId="{80397CB5-36A1-4819-8FCB-668D8693F33B}">
      <dsp:nvSpPr>
        <dsp:cNvPr id="0" name=""/>
        <dsp:cNvSpPr/>
      </dsp:nvSpPr>
      <dsp:spPr>
        <a:xfrm rot="16200000" flipH="1">
          <a:off x="2165957" y="1237644"/>
          <a:ext cx="642420" cy="4974336"/>
        </a:xfrm>
        <a:prstGeom prst="round2SameRect">
          <a:avLst/>
        </a:prstGeom>
        <a:solidFill>
          <a:schemeClr val="accent5">
            <a:tint val="40000"/>
            <a:alpha val="90000"/>
            <a:hueOff val="5828064"/>
            <a:satOff val="-18244"/>
            <a:lumOff val="1209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5828064"/>
              <a:satOff val="-18244"/>
              <a:lumOff val="120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مهم لعمليات الاختيار</a:t>
          </a:r>
          <a:r>
            <a:rPr lang="en-US" sz="2800" kern="1200" dirty="0" smtClean="0"/>
            <a:t> </a:t>
          </a:r>
          <a:r>
            <a:rPr lang="ar-SA" sz="2800" kern="1200" dirty="0" smtClean="0"/>
            <a:t>و</a:t>
          </a:r>
          <a:r>
            <a:rPr lang="en-US" sz="2800" kern="1200" dirty="0" smtClean="0"/>
            <a:t> </a:t>
          </a:r>
          <a:r>
            <a:rPr lang="ar-SA" sz="2800" kern="1200" dirty="0" smtClean="0"/>
            <a:t>اتخاذ قرار</a:t>
          </a:r>
          <a:endParaRPr lang="en-US" sz="2800" kern="1200" dirty="0"/>
        </a:p>
      </dsp:txBody>
      <dsp:txXfrm rot="5400000">
        <a:off x="31359" y="3434962"/>
        <a:ext cx="4942976" cy="579700"/>
      </dsp:txXfrm>
    </dsp:sp>
    <dsp:sp modelId="{7A4DA709-04F0-43CF-92F5-5BB44B2ACCCF}">
      <dsp:nvSpPr>
        <dsp:cNvPr id="0" name=""/>
        <dsp:cNvSpPr/>
      </dsp:nvSpPr>
      <dsp:spPr>
        <a:xfrm rot="10800000" flipV="1">
          <a:off x="4974336" y="3387424"/>
          <a:ext cx="2798064" cy="674774"/>
        </a:xfrm>
        <a:prstGeom prst="roundRect">
          <a:avLst/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4</a:t>
          </a:r>
          <a:endParaRPr lang="en-US" sz="3600" kern="1200" dirty="0"/>
        </a:p>
      </dsp:txBody>
      <dsp:txXfrm rot="-10800000">
        <a:off x="5007276" y="3420364"/>
        <a:ext cx="2732184" cy="6088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7F75D4-31E0-4CCB-BE18-F3CD73E94040}">
      <dsp:nvSpPr>
        <dsp:cNvPr id="0" name=""/>
        <dsp:cNvSpPr/>
      </dsp:nvSpPr>
      <dsp:spPr>
        <a:xfrm>
          <a:off x="4000500" y="1741067"/>
          <a:ext cx="2830920" cy="473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939"/>
              </a:lnTo>
              <a:lnTo>
                <a:pt x="2830920" y="227939"/>
              </a:lnTo>
              <a:lnTo>
                <a:pt x="2830920" y="473551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831E02-C373-4018-AD9E-E2E289EF3A6E}">
      <dsp:nvSpPr>
        <dsp:cNvPr id="0" name=""/>
        <dsp:cNvSpPr/>
      </dsp:nvSpPr>
      <dsp:spPr>
        <a:xfrm>
          <a:off x="3954780" y="1741067"/>
          <a:ext cx="91440" cy="4912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1223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C399E7-061C-48FE-B053-F5E0E97C95CA}">
      <dsp:nvSpPr>
        <dsp:cNvPr id="0" name=""/>
        <dsp:cNvSpPr/>
      </dsp:nvSpPr>
      <dsp:spPr>
        <a:xfrm>
          <a:off x="1170116" y="1741067"/>
          <a:ext cx="2830383" cy="491223"/>
        </a:xfrm>
        <a:custGeom>
          <a:avLst/>
          <a:gdLst/>
          <a:ahLst/>
          <a:cxnLst/>
          <a:rect l="0" t="0" r="0" b="0"/>
          <a:pathLst>
            <a:path>
              <a:moveTo>
                <a:pt x="2830383" y="0"/>
              </a:moveTo>
              <a:lnTo>
                <a:pt x="2830383" y="245611"/>
              </a:lnTo>
              <a:lnTo>
                <a:pt x="0" y="245611"/>
              </a:lnTo>
              <a:lnTo>
                <a:pt x="0" y="491223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945239-5F02-47EC-ADD7-8D68223A6639}">
      <dsp:nvSpPr>
        <dsp:cNvPr id="0" name=""/>
        <dsp:cNvSpPr/>
      </dsp:nvSpPr>
      <dsp:spPr>
        <a:xfrm>
          <a:off x="1900238" y="662129"/>
          <a:ext cx="4200522" cy="10789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4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solidFill>
                <a:schemeClr val="bg1"/>
              </a:solidFill>
            </a:rPr>
            <a:t>طرق الاتصال مع الذات</a:t>
          </a:r>
          <a:endParaRPr lang="en-US" sz="4000" kern="1200" dirty="0">
            <a:solidFill>
              <a:schemeClr val="bg1"/>
            </a:solidFill>
          </a:endParaRPr>
        </a:p>
      </dsp:txBody>
      <dsp:txXfrm>
        <a:off x="1900238" y="662129"/>
        <a:ext cx="4200522" cy="1078937"/>
      </dsp:txXfrm>
    </dsp:sp>
    <dsp:sp modelId="{2EF7EC59-55C2-45BF-ABF2-45AD739A213F}">
      <dsp:nvSpPr>
        <dsp:cNvPr id="0" name=""/>
        <dsp:cNvSpPr/>
      </dsp:nvSpPr>
      <dsp:spPr>
        <a:xfrm>
          <a:off x="537" y="2232290"/>
          <a:ext cx="2339159" cy="116957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6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3-تعزيز الذات</a:t>
          </a:r>
          <a:endParaRPr lang="en-US" sz="2400" kern="1200" dirty="0"/>
        </a:p>
      </dsp:txBody>
      <dsp:txXfrm>
        <a:off x="537" y="2232290"/>
        <a:ext cx="2339159" cy="1169579"/>
      </dsp:txXfrm>
    </dsp:sp>
    <dsp:sp modelId="{C617BC67-2E06-4689-BAFA-163158CC14A9}">
      <dsp:nvSpPr>
        <dsp:cNvPr id="0" name=""/>
        <dsp:cNvSpPr/>
      </dsp:nvSpPr>
      <dsp:spPr>
        <a:xfrm>
          <a:off x="2830920" y="2232290"/>
          <a:ext cx="2339159" cy="116957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6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2-مراجعة الذات</a:t>
          </a:r>
          <a:endParaRPr lang="en-US" sz="2400" kern="1200" dirty="0"/>
        </a:p>
      </dsp:txBody>
      <dsp:txXfrm>
        <a:off x="2830920" y="2232290"/>
        <a:ext cx="2339159" cy="1169579"/>
      </dsp:txXfrm>
    </dsp:sp>
    <dsp:sp modelId="{8A5E1B62-D8AC-4D66-AE41-CD2F45090026}">
      <dsp:nvSpPr>
        <dsp:cNvPr id="0" name=""/>
        <dsp:cNvSpPr/>
      </dsp:nvSpPr>
      <dsp:spPr>
        <a:xfrm>
          <a:off x="5661840" y="2214618"/>
          <a:ext cx="2339159" cy="116957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6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1- الحديث مع الذات</a:t>
          </a:r>
          <a:endParaRPr lang="en-US" sz="2400" kern="1200" dirty="0"/>
        </a:p>
      </dsp:txBody>
      <dsp:txXfrm>
        <a:off x="5661840" y="2214618"/>
        <a:ext cx="2339159" cy="11695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2FD2F-9356-470D-9AB8-8318AB10BC74}">
      <dsp:nvSpPr>
        <dsp:cNvPr id="0" name=""/>
        <dsp:cNvSpPr/>
      </dsp:nvSpPr>
      <dsp:spPr>
        <a:xfrm>
          <a:off x="2950480" y="651"/>
          <a:ext cx="1642839" cy="106784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cs typeface="+mj-cs"/>
            </a:rPr>
            <a:t>1. اكتشاف الذات</a:t>
          </a:r>
          <a:endParaRPr lang="en-US" sz="2700" kern="1200" dirty="0">
            <a:cs typeface="+mj-cs"/>
          </a:endParaRPr>
        </a:p>
      </dsp:txBody>
      <dsp:txXfrm>
        <a:off x="3002608" y="52779"/>
        <a:ext cx="1538583" cy="963589"/>
      </dsp:txXfrm>
    </dsp:sp>
    <dsp:sp modelId="{7C643BFA-2D46-4AA5-9E10-28D009000FC7}">
      <dsp:nvSpPr>
        <dsp:cNvPr id="0" name=""/>
        <dsp:cNvSpPr/>
      </dsp:nvSpPr>
      <dsp:spPr>
        <a:xfrm>
          <a:off x="1636183" y="534574"/>
          <a:ext cx="4271432" cy="4271432"/>
        </a:xfrm>
        <a:custGeom>
          <a:avLst/>
          <a:gdLst/>
          <a:ahLst/>
          <a:cxnLst/>
          <a:rect l="0" t="0" r="0" b="0"/>
          <a:pathLst>
            <a:path>
              <a:moveTo>
                <a:pt x="3177777" y="271475"/>
              </a:moveTo>
              <a:arcTo wR="2135716" hR="2135716" stAng="17952241" swAng="1213435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0E0AF-3C62-4469-ABEF-A57A9DE0CE09}">
      <dsp:nvSpPr>
        <dsp:cNvPr id="0" name=""/>
        <dsp:cNvSpPr/>
      </dsp:nvSpPr>
      <dsp:spPr>
        <a:xfrm>
          <a:off x="4981667" y="1476395"/>
          <a:ext cx="1642839" cy="1067845"/>
        </a:xfrm>
        <a:prstGeom prst="roundRect">
          <a:avLst/>
        </a:prstGeom>
        <a:gradFill rotWithShape="0">
          <a:gsLst>
            <a:gs pos="0">
              <a:schemeClr val="accent5">
                <a:hueOff val="1502675"/>
                <a:satOff val="-6595"/>
                <a:lumOff val="1961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1502675"/>
                <a:satOff val="-6595"/>
                <a:lumOff val="1961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1502675"/>
                <a:satOff val="-6595"/>
                <a:lumOff val="1961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cs typeface="+mj-cs"/>
            </a:rPr>
            <a:t>2. تقدير الذات</a:t>
          </a:r>
          <a:endParaRPr lang="en-US" sz="2700" kern="1200" dirty="0">
            <a:cs typeface="+mj-cs"/>
          </a:endParaRPr>
        </a:p>
      </dsp:txBody>
      <dsp:txXfrm>
        <a:off x="5033795" y="1528523"/>
        <a:ext cx="1538583" cy="963589"/>
      </dsp:txXfrm>
    </dsp:sp>
    <dsp:sp modelId="{CAFCA4C5-F10F-46E8-8ABA-61FCA8A64DFB}">
      <dsp:nvSpPr>
        <dsp:cNvPr id="0" name=""/>
        <dsp:cNvSpPr/>
      </dsp:nvSpPr>
      <dsp:spPr>
        <a:xfrm>
          <a:off x="1636183" y="534574"/>
          <a:ext cx="4271432" cy="4271432"/>
        </a:xfrm>
        <a:custGeom>
          <a:avLst/>
          <a:gdLst/>
          <a:ahLst/>
          <a:cxnLst/>
          <a:rect l="0" t="0" r="0" b="0"/>
          <a:pathLst>
            <a:path>
              <a:moveTo>
                <a:pt x="4266336" y="2283170"/>
              </a:moveTo>
              <a:arcTo wR="2135716" hR="2135716" stAng="21837538" swAng="1361193"/>
            </a:path>
          </a:pathLst>
        </a:custGeom>
        <a:noFill/>
        <a:ln w="9525" cap="flat" cmpd="sng" algn="ctr">
          <a:solidFill>
            <a:schemeClr val="accent5">
              <a:hueOff val="1502675"/>
              <a:satOff val="-6595"/>
              <a:lumOff val="196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DD6A7F-6DF4-46D8-80B9-C488F36F5CB1}">
      <dsp:nvSpPr>
        <dsp:cNvPr id="0" name=""/>
        <dsp:cNvSpPr/>
      </dsp:nvSpPr>
      <dsp:spPr>
        <a:xfrm>
          <a:off x="4205823" y="3864199"/>
          <a:ext cx="1642839" cy="1067845"/>
        </a:xfrm>
        <a:prstGeom prst="roundRect">
          <a:avLst/>
        </a:prstGeom>
        <a:gradFill rotWithShape="0">
          <a:gsLst>
            <a:gs pos="0">
              <a:schemeClr val="accent5">
                <a:hueOff val="3005349"/>
                <a:satOff val="-13190"/>
                <a:lumOff val="3921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3005349"/>
                <a:satOff val="-13190"/>
                <a:lumOff val="3921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3005349"/>
                <a:satOff val="-13190"/>
                <a:lumOff val="3921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cs typeface="+mj-cs"/>
            </a:rPr>
            <a:t>3. توجيه الذات</a:t>
          </a:r>
          <a:endParaRPr lang="en-US" sz="2700" kern="1200" dirty="0">
            <a:cs typeface="+mj-cs"/>
          </a:endParaRPr>
        </a:p>
      </dsp:txBody>
      <dsp:txXfrm>
        <a:off x="4257951" y="3916327"/>
        <a:ext cx="1538583" cy="963589"/>
      </dsp:txXfrm>
    </dsp:sp>
    <dsp:sp modelId="{F82BA199-8596-4CAF-9647-B5B320239A22}">
      <dsp:nvSpPr>
        <dsp:cNvPr id="0" name=""/>
        <dsp:cNvSpPr/>
      </dsp:nvSpPr>
      <dsp:spPr>
        <a:xfrm>
          <a:off x="1636183" y="534574"/>
          <a:ext cx="4271432" cy="4271432"/>
        </a:xfrm>
        <a:custGeom>
          <a:avLst/>
          <a:gdLst/>
          <a:ahLst/>
          <a:cxnLst/>
          <a:rect l="0" t="0" r="0" b="0"/>
          <a:pathLst>
            <a:path>
              <a:moveTo>
                <a:pt x="2398445" y="4255211"/>
              </a:moveTo>
              <a:arcTo wR="2135716" hR="2135716" stAng="4976026" swAng="847949"/>
            </a:path>
          </a:pathLst>
        </a:custGeom>
        <a:noFill/>
        <a:ln w="9525" cap="flat" cmpd="sng" algn="ctr">
          <a:solidFill>
            <a:schemeClr val="accent5">
              <a:hueOff val="3005349"/>
              <a:satOff val="-13190"/>
              <a:lumOff val="392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3FA940-BEB8-4632-A852-6E862301D1A6}">
      <dsp:nvSpPr>
        <dsp:cNvPr id="0" name=""/>
        <dsp:cNvSpPr/>
      </dsp:nvSpPr>
      <dsp:spPr>
        <a:xfrm>
          <a:off x="1695137" y="3864199"/>
          <a:ext cx="1642839" cy="1067845"/>
        </a:xfrm>
        <a:prstGeom prst="roundRect">
          <a:avLst/>
        </a:prstGeom>
        <a:gradFill rotWithShape="0">
          <a:gsLst>
            <a:gs pos="0">
              <a:schemeClr val="accent5">
                <a:hueOff val="4508024"/>
                <a:satOff val="-19785"/>
                <a:lumOff val="5882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4508024"/>
                <a:satOff val="-19785"/>
                <a:lumOff val="5882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4508024"/>
                <a:satOff val="-19785"/>
                <a:lumOff val="5882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cs typeface="+mj-cs"/>
            </a:rPr>
            <a:t>4. إدارة الذات</a:t>
          </a:r>
          <a:endParaRPr lang="en-US" sz="2700" kern="1200" dirty="0">
            <a:cs typeface="+mj-cs"/>
          </a:endParaRPr>
        </a:p>
      </dsp:txBody>
      <dsp:txXfrm>
        <a:off x="1747265" y="3916327"/>
        <a:ext cx="1538583" cy="963589"/>
      </dsp:txXfrm>
    </dsp:sp>
    <dsp:sp modelId="{6F7C0AD2-97A3-4014-85B3-8970DCB503BF}">
      <dsp:nvSpPr>
        <dsp:cNvPr id="0" name=""/>
        <dsp:cNvSpPr/>
      </dsp:nvSpPr>
      <dsp:spPr>
        <a:xfrm>
          <a:off x="1636183" y="534574"/>
          <a:ext cx="4271432" cy="4271432"/>
        </a:xfrm>
        <a:custGeom>
          <a:avLst/>
          <a:gdLst/>
          <a:ahLst/>
          <a:cxnLst/>
          <a:rect l="0" t="0" r="0" b="0"/>
          <a:pathLst>
            <a:path>
              <a:moveTo>
                <a:pt x="226816" y="3093519"/>
              </a:moveTo>
              <a:arcTo wR="2135716" hR="2135716" stAng="9201269" swAng="1361193"/>
            </a:path>
          </a:pathLst>
        </a:custGeom>
        <a:noFill/>
        <a:ln w="9525" cap="flat" cmpd="sng" algn="ctr">
          <a:solidFill>
            <a:schemeClr val="accent5">
              <a:hueOff val="4508024"/>
              <a:satOff val="-19785"/>
              <a:lumOff val="588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A5BFAC-712E-4024-86CB-B4D16E460D70}">
      <dsp:nvSpPr>
        <dsp:cNvPr id="0" name=""/>
        <dsp:cNvSpPr/>
      </dsp:nvSpPr>
      <dsp:spPr>
        <a:xfrm>
          <a:off x="919293" y="1476395"/>
          <a:ext cx="1642839" cy="1067845"/>
        </a:xfrm>
        <a:prstGeom prst="roundRect">
          <a:avLst/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cs typeface="+mj-cs"/>
            </a:rPr>
            <a:t>5. تطوير الذات</a:t>
          </a:r>
          <a:endParaRPr lang="en-US" sz="2700" kern="1200" dirty="0">
            <a:cs typeface="+mj-cs"/>
          </a:endParaRPr>
        </a:p>
      </dsp:txBody>
      <dsp:txXfrm>
        <a:off x="971421" y="1528523"/>
        <a:ext cx="1538583" cy="963589"/>
      </dsp:txXfrm>
    </dsp:sp>
    <dsp:sp modelId="{9A45CE92-13D3-4EFE-BB56-7295ED63D828}">
      <dsp:nvSpPr>
        <dsp:cNvPr id="0" name=""/>
        <dsp:cNvSpPr/>
      </dsp:nvSpPr>
      <dsp:spPr>
        <a:xfrm>
          <a:off x="1636183" y="534574"/>
          <a:ext cx="4271432" cy="4271432"/>
        </a:xfrm>
        <a:custGeom>
          <a:avLst/>
          <a:gdLst/>
          <a:ahLst/>
          <a:cxnLst/>
          <a:rect l="0" t="0" r="0" b="0"/>
          <a:pathLst>
            <a:path>
              <a:moveTo>
                <a:pt x="513450" y="746637"/>
              </a:moveTo>
              <a:arcTo wR="2135716" hR="2135716" stAng="13234324" swAng="1213435"/>
            </a:path>
          </a:pathLst>
        </a:custGeom>
        <a:noFill/>
        <a:ln w="9525" cap="flat" cmpd="sng" algn="ctr">
          <a:solidFill>
            <a:schemeClr val="accent5">
              <a:hueOff val="6010699"/>
              <a:satOff val="-26380"/>
              <a:lumOff val="784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6440D-A556-4CFC-A153-C1CC6C9CF355}">
      <dsp:nvSpPr>
        <dsp:cNvPr id="0" name=""/>
        <dsp:cNvSpPr/>
      </dsp:nvSpPr>
      <dsp:spPr>
        <a:xfrm>
          <a:off x="3918673" y="3147057"/>
          <a:ext cx="811404" cy="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5702" y="0"/>
              </a:lnTo>
              <a:lnTo>
                <a:pt x="405702" y="555114"/>
              </a:lnTo>
              <a:lnTo>
                <a:pt x="811404" y="555114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sp:txBody>
      <dsp:txXfrm>
        <a:off x="4299798" y="3400036"/>
        <a:ext cx="0" cy="0"/>
      </dsp:txXfrm>
    </dsp:sp>
    <dsp:sp modelId="{9F30A811-A36B-4DDC-ACD5-47253700B6B2}">
      <dsp:nvSpPr>
        <dsp:cNvPr id="0" name=""/>
        <dsp:cNvSpPr/>
      </dsp:nvSpPr>
      <dsp:spPr>
        <a:xfrm>
          <a:off x="3918673" y="2675292"/>
          <a:ext cx="811404" cy="471765"/>
        </a:xfrm>
        <a:custGeom>
          <a:avLst/>
          <a:gdLst/>
          <a:ahLst/>
          <a:cxnLst/>
          <a:rect l="0" t="0" r="0" b="0"/>
          <a:pathLst>
            <a:path>
              <a:moveTo>
                <a:pt x="0" y="471765"/>
              </a:moveTo>
              <a:lnTo>
                <a:pt x="405702" y="471765"/>
              </a:lnTo>
              <a:lnTo>
                <a:pt x="405702" y="0"/>
              </a:lnTo>
              <a:lnTo>
                <a:pt x="811404" y="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sp:txBody>
      <dsp:txXfrm>
        <a:off x="4300911" y="2887710"/>
        <a:ext cx="0" cy="0"/>
      </dsp:txXfrm>
    </dsp:sp>
    <dsp:sp modelId="{65C070E8-B8F5-4DDF-AD90-AA0B593F4D93}">
      <dsp:nvSpPr>
        <dsp:cNvPr id="0" name=""/>
        <dsp:cNvSpPr/>
      </dsp:nvSpPr>
      <dsp:spPr>
        <a:xfrm>
          <a:off x="821503" y="2161852"/>
          <a:ext cx="402636" cy="985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1318" y="0"/>
              </a:lnTo>
              <a:lnTo>
                <a:pt x="201318" y="985205"/>
              </a:lnTo>
              <a:lnTo>
                <a:pt x="402636" y="985205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sp:txBody>
      <dsp:txXfrm>
        <a:off x="996214" y="2627847"/>
        <a:ext cx="0" cy="0"/>
      </dsp:txXfrm>
    </dsp:sp>
    <dsp:sp modelId="{435FA599-255C-473D-BB26-EBCECF92EA89}">
      <dsp:nvSpPr>
        <dsp:cNvPr id="0" name=""/>
        <dsp:cNvSpPr/>
      </dsp:nvSpPr>
      <dsp:spPr>
        <a:xfrm>
          <a:off x="3918673" y="1130832"/>
          <a:ext cx="811404" cy="517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5702" y="0"/>
              </a:lnTo>
              <a:lnTo>
                <a:pt x="405702" y="517580"/>
              </a:lnTo>
              <a:lnTo>
                <a:pt x="811404" y="51758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sp:txBody>
      <dsp:txXfrm>
        <a:off x="4300315" y="1365561"/>
        <a:ext cx="0" cy="0"/>
      </dsp:txXfrm>
    </dsp:sp>
    <dsp:sp modelId="{C108B730-E398-4AC1-B231-7331AB3498AF}">
      <dsp:nvSpPr>
        <dsp:cNvPr id="0" name=""/>
        <dsp:cNvSpPr/>
      </dsp:nvSpPr>
      <dsp:spPr>
        <a:xfrm>
          <a:off x="3918673" y="621532"/>
          <a:ext cx="811404" cy="509299"/>
        </a:xfrm>
        <a:custGeom>
          <a:avLst/>
          <a:gdLst/>
          <a:ahLst/>
          <a:cxnLst/>
          <a:rect l="0" t="0" r="0" b="0"/>
          <a:pathLst>
            <a:path>
              <a:moveTo>
                <a:pt x="0" y="509299"/>
              </a:moveTo>
              <a:lnTo>
                <a:pt x="405702" y="509299"/>
              </a:lnTo>
              <a:lnTo>
                <a:pt x="405702" y="0"/>
              </a:lnTo>
              <a:lnTo>
                <a:pt x="811404" y="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sp:txBody>
      <dsp:txXfrm>
        <a:off x="4300426" y="852232"/>
        <a:ext cx="0" cy="0"/>
      </dsp:txXfrm>
    </dsp:sp>
    <dsp:sp modelId="{6730C9FA-6479-491E-893D-E241C0B3098B}">
      <dsp:nvSpPr>
        <dsp:cNvPr id="0" name=""/>
        <dsp:cNvSpPr/>
      </dsp:nvSpPr>
      <dsp:spPr>
        <a:xfrm>
          <a:off x="821503" y="1130832"/>
          <a:ext cx="402636" cy="1031020"/>
        </a:xfrm>
        <a:custGeom>
          <a:avLst/>
          <a:gdLst/>
          <a:ahLst/>
          <a:cxnLst/>
          <a:rect l="0" t="0" r="0" b="0"/>
          <a:pathLst>
            <a:path>
              <a:moveTo>
                <a:pt x="0" y="1031020"/>
              </a:moveTo>
              <a:lnTo>
                <a:pt x="201318" y="1031020"/>
              </a:lnTo>
              <a:lnTo>
                <a:pt x="201318" y="0"/>
              </a:lnTo>
              <a:lnTo>
                <a:pt x="402636" y="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Franklin Gothic Book"/>
            <a:ea typeface="+mn-ea"/>
            <a:cs typeface="Arial"/>
          </a:endParaRPr>
        </a:p>
      </dsp:txBody>
      <dsp:txXfrm>
        <a:off x="995151" y="1618671"/>
        <a:ext cx="0" cy="0"/>
      </dsp:txXfrm>
    </dsp:sp>
    <dsp:sp modelId="{1BB53443-5ED4-4D63-B898-0792B1258839}">
      <dsp:nvSpPr>
        <dsp:cNvPr id="0" name=""/>
        <dsp:cNvSpPr/>
      </dsp:nvSpPr>
      <dsp:spPr>
        <a:xfrm rot="16200000">
          <a:off x="-1751100" y="1751100"/>
          <a:ext cx="4323705" cy="82150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>
              <a:latin typeface="Franklin Gothic Book"/>
              <a:ea typeface="+mn-ea"/>
              <a:cs typeface="Arial"/>
            </a:rPr>
            <a:t>مكونات تقدير الذات</a:t>
          </a:r>
          <a:endParaRPr lang="ar-SA" sz="4800" b="1" kern="1200" dirty="0">
            <a:latin typeface="Franklin Gothic Book"/>
            <a:ea typeface="+mn-ea"/>
            <a:cs typeface="Arial"/>
          </a:endParaRPr>
        </a:p>
      </dsp:txBody>
      <dsp:txXfrm>
        <a:off x="-1751100" y="1751100"/>
        <a:ext cx="4323705" cy="821503"/>
      </dsp:txXfrm>
    </dsp:sp>
    <dsp:sp modelId="{91A13310-A839-4BE7-87EC-D08E44C47C0F}">
      <dsp:nvSpPr>
        <dsp:cNvPr id="0" name=""/>
        <dsp:cNvSpPr/>
      </dsp:nvSpPr>
      <dsp:spPr>
        <a:xfrm>
          <a:off x="1224140" y="720080"/>
          <a:ext cx="2694532" cy="82150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smtClean="0">
              <a:latin typeface="Franklin Gothic Book"/>
              <a:ea typeface="+mn-ea"/>
              <a:cs typeface="Arial"/>
            </a:rPr>
            <a:t>1.الكفاءة الذاتية</a:t>
          </a:r>
          <a:endParaRPr lang="ar-SA" sz="2900" kern="1200" dirty="0">
            <a:latin typeface="Franklin Gothic Book"/>
            <a:ea typeface="+mn-ea"/>
            <a:cs typeface="Arial"/>
          </a:endParaRPr>
        </a:p>
      </dsp:txBody>
      <dsp:txXfrm>
        <a:off x="1224140" y="720080"/>
        <a:ext cx="2694532" cy="821503"/>
      </dsp:txXfrm>
    </dsp:sp>
    <dsp:sp modelId="{19DA8EFE-6C4E-4269-BBA0-9B4A345D3890}">
      <dsp:nvSpPr>
        <dsp:cNvPr id="0" name=""/>
        <dsp:cNvSpPr/>
      </dsp:nvSpPr>
      <dsp:spPr>
        <a:xfrm>
          <a:off x="4730078" y="210780"/>
          <a:ext cx="2694532" cy="821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smtClean="0">
              <a:latin typeface="Franklin Gothic Book"/>
              <a:ea typeface="+mn-ea"/>
              <a:cs typeface="Arial"/>
            </a:rPr>
            <a:t>الثقة بالنفس</a:t>
          </a:r>
          <a:endParaRPr lang="ar-SA" sz="2900" kern="1200" dirty="0">
            <a:latin typeface="Franklin Gothic Book"/>
            <a:ea typeface="+mn-ea"/>
            <a:cs typeface="Arial"/>
          </a:endParaRPr>
        </a:p>
      </dsp:txBody>
      <dsp:txXfrm>
        <a:off x="4730078" y="210780"/>
        <a:ext cx="2694532" cy="821503"/>
      </dsp:txXfrm>
    </dsp:sp>
    <dsp:sp modelId="{E84ED26F-7B04-4819-82B4-0E84033795B0}">
      <dsp:nvSpPr>
        <dsp:cNvPr id="0" name=""/>
        <dsp:cNvSpPr/>
      </dsp:nvSpPr>
      <dsp:spPr>
        <a:xfrm>
          <a:off x="4730078" y="1237660"/>
          <a:ext cx="2694532" cy="821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smtClean="0">
              <a:latin typeface="Franklin Gothic Book"/>
              <a:ea typeface="+mn-ea"/>
              <a:cs typeface="Arial"/>
            </a:rPr>
            <a:t>ايمان المرء بقدرته على التكيف</a:t>
          </a:r>
          <a:endParaRPr lang="ar-SA" sz="2900" kern="1200" dirty="0">
            <a:latin typeface="Franklin Gothic Book"/>
            <a:ea typeface="+mn-ea"/>
            <a:cs typeface="Arial"/>
          </a:endParaRPr>
        </a:p>
      </dsp:txBody>
      <dsp:txXfrm>
        <a:off x="4730078" y="1237660"/>
        <a:ext cx="2694532" cy="821503"/>
      </dsp:txXfrm>
    </dsp:sp>
    <dsp:sp modelId="{D10EA88D-66D1-4968-B8C6-714CD69AC8D7}">
      <dsp:nvSpPr>
        <dsp:cNvPr id="0" name=""/>
        <dsp:cNvSpPr/>
      </dsp:nvSpPr>
      <dsp:spPr>
        <a:xfrm>
          <a:off x="1224140" y="2736305"/>
          <a:ext cx="2694532" cy="82150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smtClean="0">
              <a:latin typeface="Franklin Gothic Book"/>
              <a:ea typeface="+mn-ea"/>
              <a:cs typeface="Arial"/>
            </a:rPr>
            <a:t>2.قيمة الذات</a:t>
          </a:r>
          <a:endParaRPr lang="ar-SA" sz="2900" kern="1200" dirty="0">
            <a:latin typeface="Franklin Gothic Book"/>
            <a:ea typeface="+mn-ea"/>
            <a:cs typeface="Arial"/>
          </a:endParaRPr>
        </a:p>
      </dsp:txBody>
      <dsp:txXfrm>
        <a:off x="1224140" y="2736305"/>
        <a:ext cx="2694532" cy="821503"/>
      </dsp:txXfrm>
    </dsp:sp>
    <dsp:sp modelId="{E2EB712C-D1A2-4F27-BB3A-D35908C3CC05}">
      <dsp:nvSpPr>
        <dsp:cNvPr id="0" name=""/>
        <dsp:cNvSpPr/>
      </dsp:nvSpPr>
      <dsp:spPr>
        <a:xfrm>
          <a:off x="4730078" y="2264540"/>
          <a:ext cx="2694532" cy="821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smtClean="0">
              <a:latin typeface="Franklin Gothic Book"/>
              <a:ea typeface="+mn-ea"/>
              <a:cs typeface="Arial"/>
            </a:rPr>
            <a:t>القبول للذات</a:t>
          </a:r>
          <a:endParaRPr lang="ar-SA" sz="2900" kern="1200" dirty="0">
            <a:latin typeface="Franklin Gothic Book"/>
            <a:ea typeface="+mn-ea"/>
            <a:cs typeface="Arial"/>
          </a:endParaRPr>
        </a:p>
      </dsp:txBody>
      <dsp:txXfrm>
        <a:off x="4730078" y="2264540"/>
        <a:ext cx="2694532" cy="821503"/>
      </dsp:txXfrm>
    </dsp:sp>
    <dsp:sp modelId="{8112849A-A4C0-4FFB-8348-32A1C876AE01}">
      <dsp:nvSpPr>
        <dsp:cNvPr id="0" name=""/>
        <dsp:cNvSpPr/>
      </dsp:nvSpPr>
      <dsp:spPr>
        <a:xfrm>
          <a:off x="4730078" y="3291420"/>
          <a:ext cx="2694532" cy="821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smtClean="0">
              <a:latin typeface="Franklin Gothic Book"/>
              <a:ea typeface="+mn-ea"/>
              <a:cs typeface="Arial"/>
            </a:rPr>
            <a:t>الشعور بالأهلية للحياة</a:t>
          </a:r>
          <a:endParaRPr lang="ar-SA" sz="2900" kern="1200" dirty="0">
            <a:latin typeface="Franklin Gothic Book"/>
            <a:ea typeface="+mn-ea"/>
            <a:cs typeface="Arial"/>
          </a:endParaRPr>
        </a:p>
      </dsp:txBody>
      <dsp:txXfrm>
        <a:off x="4730078" y="3291420"/>
        <a:ext cx="2694532" cy="8215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AD8A34-8D10-4F75-A7D5-E5CBD40BD056}">
      <dsp:nvSpPr>
        <dsp:cNvPr id="0" name=""/>
        <dsp:cNvSpPr/>
      </dsp:nvSpPr>
      <dsp:spPr>
        <a:xfrm>
          <a:off x="3028568" y="2130121"/>
          <a:ext cx="2041271" cy="153095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latin typeface="Franklin Gothic Book"/>
              <a:ea typeface="+mn-ea"/>
              <a:cs typeface="Arial"/>
            </a:rPr>
            <a:t>انماط الشخصية</a:t>
          </a:r>
          <a:endParaRPr lang="ar-SA" sz="2800" b="1" kern="1200" dirty="0">
            <a:latin typeface="Franklin Gothic Book"/>
            <a:ea typeface="+mn-ea"/>
            <a:cs typeface="Arial"/>
          </a:endParaRPr>
        </a:p>
      </dsp:txBody>
      <dsp:txXfrm>
        <a:off x="3327505" y="2354324"/>
        <a:ext cx="1443397" cy="1082551"/>
      </dsp:txXfrm>
    </dsp:sp>
    <dsp:sp modelId="{278F6913-5AA3-4F07-BE24-358240B13FF1}">
      <dsp:nvSpPr>
        <dsp:cNvPr id="0" name=""/>
        <dsp:cNvSpPr/>
      </dsp:nvSpPr>
      <dsp:spPr>
        <a:xfrm rot="16097616">
          <a:off x="3856406" y="1576583"/>
          <a:ext cx="322425" cy="5176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sp:txBody>
      <dsp:txXfrm rot="10800000">
        <a:off x="3906210" y="1728449"/>
        <a:ext cx="225698" cy="310571"/>
      </dsp:txXfrm>
    </dsp:sp>
    <dsp:sp modelId="{F70BF787-1BD0-4B58-949F-D93B82A20432}">
      <dsp:nvSpPr>
        <dsp:cNvPr id="0" name=""/>
        <dsp:cNvSpPr/>
      </dsp:nvSpPr>
      <dsp:spPr>
        <a:xfrm>
          <a:off x="2938855" y="0"/>
          <a:ext cx="2093527" cy="152241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latin typeface="Franklin Gothic Book"/>
              <a:ea typeface="+mn-ea"/>
              <a:cs typeface="Arial"/>
            </a:rPr>
            <a:t>النمط الواقعي</a:t>
          </a:r>
          <a:endParaRPr lang="ar-SA" sz="2800" b="1" kern="1200" dirty="0">
            <a:latin typeface="Franklin Gothic Book"/>
            <a:ea typeface="+mn-ea"/>
            <a:cs typeface="Arial"/>
          </a:endParaRPr>
        </a:p>
      </dsp:txBody>
      <dsp:txXfrm>
        <a:off x="3245445" y="222952"/>
        <a:ext cx="1480347" cy="1076506"/>
      </dsp:txXfrm>
    </dsp:sp>
    <dsp:sp modelId="{6D9CC9E4-6167-4823-B8C8-28276357F667}">
      <dsp:nvSpPr>
        <dsp:cNvPr id="0" name=""/>
        <dsp:cNvSpPr/>
      </dsp:nvSpPr>
      <dsp:spPr>
        <a:xfrm rot="19836457">
          <a:off x="5007323" y="1962539"/>
          <a:ext cx="477712" cy="5176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202140"/>
            <a:satOff val="-5276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sp:txBody>
      <dsp:txXfrm>
        <a:off x="5016547" y="2101231"/>
        <a:ext cx="334398" cy="310571"/>
      </dsp:txXfrm>
    </dsp:sp>
    <dsp:sp modelId="{A4118FCA-3C0A-4013-B5E5-E2EBD73DA93E}">
      <dsp:nvSpPr>
        <dsp:cNvPr id="0" name=""/>
        <dsp:cNvSpPr/>
      </dsp:nvSpPr>
      <dsp:spPr>
        <a:xfrm>
          <a:off x="5476788" y="793864"/>
          <a:ext cx="1904428" cy="1522410"/>
        </a:xfrm>
        <a:prstGeom prst="ellipse">
          <a:avLst/>
        </a:prstGeom>
        <a:solidFill>
          <a:schemeClr val="accent5">
            <a:hueOff val="1202140"/>
            <a:satOff val="-5276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latin typeface="Franklin Gothic Book"/>
              <a:ea typeface="+mn-ea"/>
              <a:cs typeface="Arial"/>
            </a:rPr>
            <a:t>العقلي أو الفكري</a:t>
          </a:r>
          <a:endParaRPr lang="ar-SA" sz="2800" b="1" kern="1200" dirty="0">
            <a:latin typeface="Franklin Gothic Book"/>
            <a:ea typeface="+mn-ea"/>
            <a:cs typeface="Arial"/>
          </a:endParaRPr>
        </a:p>
      </dsp:txBody>
      <dsp:txXfrm>
        <a:off x="5755685" y="1016816"/>
        <a:ext cx="1346634" cy="1076506"/>
      </dsp:txXfrm>
    </dsp:sp>
    <dsp:sp modelId="{0AA15354-6FB9-473B-97DA-FC4B321B017B}">
      <dsp:nvSpPr>
        <dsp:cNvPr id="0" name=""/>
        <dsp:cNvSpPr/>
      </dsp:nvSpPr>
      <dsp:spPr>
        <a:xfrm rot="1886630">
          <a:off x="4984073" y="3365046"/>
          <a:ext cx="512310" cy="5176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404280"/>
            <a:satOff val="-10552"/>
            <a:lumOff val="313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sp:txBody>
      <dsp:txXfrm>
        <a:off x="4995358" y="3428482"/>
        <a:ext cx="358617" cy="310571"/>
      </dsp:txXfrm>
    </dsp:sp>
    <dsp:sp modelId="{5DA0CCE0-8A86-4B53-B5A7-1FBF219E6AD1}">
      <dsp:nvSpPr>
        <dsp:cNvPr id="0" name=""/>
        <dsp:cNvSpPr/>
      </dsp:nvSpPr>
      <dsp:spPr>
        <a:xfrm>
          <a:off x="5492259" y="3569722"/>
          <a:ext cx="1808699" cy="1522410"/>
        </a:xfrm>
        <a:prstGeom prst="ellipse">
          <a:avLst/>
        </a:prstGeom>
        <a:solidFill>
          <a:schemeClr val="accent5">
            <a:hueOff val="2404280"/>
            <a:satOff val="-10552"/>
            <a:lumOff val="313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latin typeface="Franklin Gothic Book"/>
              <a:ea typeface="+mn-ea"/>
              <a:cs typeface="Arial"/>
            </a:rPr>
            <a:t>الفني</a:t>
          </a:r>
          <a:endParaRPr lang="ar-SA" sz="2800" b="1" kern="1200" dirty="0">
            <a:latin typeface="Franklin Gothic Book"/>
            <a:ea typeface="+mn-ea"/>
            <a:cs typeface="Arial"/>
          </a:endParaRPr>
        </a:p>
      </dsp:txBody>
      <dsp:txXfrm>
        <a:off x="5757137" y="3792674"/>
        <a:ext cx="1278943" cy="1076506"/>
      </dsp:txXfrm>
    </dsp:sp>
    <dsp:sp modelId="{EC271829-48E3-4D28-9FEC-C96EB2258BD6}">
      <dsp:nvSpPr>
        <dsp:cNvPr id="0" name=""/>
        <dsp:cNvSpPr/>
      </dsp:nvSpPr>
      <dsp:spPr>
        <a:xfrm rot="5374630">
          <a:off x="3896881" y="3695325"/>
          <a:ext cx="320268" cy="5176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606419"/>
            <a:satOff val="-15828"/>
            <a:lumOff val="470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sp:txBody>
      <dsp:txXfrm>
        <a:off x="3944566" y="3750810"/>
        <a:ext cx="224188" cy="310571"/>
      </dsp:txXfrm>
    </dsp:sp>
    <dsp:sp modelId="{B18084FD-B050-46AC-A960-8715B514E631}">
      <dsp:nvSpPr>
        <dsp:cNvPr id="0" name=""/>
        <dsp:cNvSpPr/>
      </dsp:nvSpPr>
      <dsp:spPr>
        <a:xfrm>
          <a:off x="3097477" y="4265318"/>
          <a:ext cx="1934907" cy="1522410"/>
        </a:xfrm>
        <a:prstGeom prst="ellipse">
          <a:avLst/>
        </a:prstGeom>
        <a:solidFill>
          <a:schemeClr val="accent5">
            <a:hueOff val="3606419"/>
            <a:satOff val="-15828"/>
            <a:lumOff val="470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latin typeface="Franklin Gothic Book"/>
              <a:ea typeface="+mn-ea"/>
              <a:cs typeface="Arial"/>
            </a:rPr>
            <a:t>الاجتماعي</a:t>
          </a:r>
          <a:endParaRPr lang="ar-SA" sz="2800" b="1" kern="1200" dirty="0">
            <a:latin typeface="Franklin Gothic Book"/>
            <a:ea typeface="+mn-ea"/>
            <a:cs typeface="Arial"/>
          </a:endParaRPr>
        </a:p>
      </dsp:txBody>
      <dsp:txXfrm>
        <a:off x="3380838" y="4488270"/>
        <a:ext cx="1368185" cy="1076506"/>
      </dsp:txXfrm>
    </dsp:sp>
    <dsp:sp modelId="{F608F31D-8C05-46C1-A745-45779C0B7642}">
      <dsp:nvSpPr>
        <dsp:cNvPr id="0" name=""/>
        <dsp:cNvSpPr/>
      </dsp:nvSpPr>
      <dsp:spPr>
        <a:xfrm rot="9085968">
          <a:off x="2480407" y="3335836"/>
          <a:ext cx="569813" cy="5176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808559"/>
            <a:satOff val="-21104"/>
            <a:lumOff val="627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sp:txBody>
      <dsp:txXfrm rot="10800000">
        <a:off x="2626240" y="3402232"/>
        <a:ext cx="414527" cy="310571"/>
      </dsp:txXfrm>
    </dsp:sp>
    <dsp:sp modelId="{B24A1F4A-5E7A-467F-A410-DA540772F24B}">
      <dsp:nvSpPr>
        <dsp:cNvPr id="0" name=""/>
        <dsp:cNvSpPr/>
      </dsp:nvSpPr>
      <dsp:spPr>
        <a:xfrm>
          <a:off x="718167" y="3490422"/>
          <a:ext cx="1681030" cy="1522410"/>
        </a:xfrm>
        <a:prstGeom prst="ellipse">
          <a:avLst/>
        </a:prstGeom>
        <a:solidFill>
          <a:schemeClr val="accent5">
            <a:hueOff val="4808559"/>
            <a:satOff val="-21104"/>
            <a:lumOff val="627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latin typeface="Franklin Gothic Book"/>
              <a:ea typeface="+mn-ea"/>
              <a:cs typeface="Arial"/>
            </a:rPr>
            <a:t>المغامر</a:t>
          </a:r>
          <a:endParaRPr lang="ar-SA" sz="2800" b="1" kern="1200" dirty="0">
            <a:latin typeface="Franklin Gothic Book"/>
            <a:ea typeface="+mn-ea"/>
            <a:cs typeface="Arial"/>
          </a:endParaRPr>
        </a:p>
      </dsp:txBody>
      <dsp:txXfrm>
        <a:off x="964348" y="3713374"/>
        <a:ext cx="1188668" cy="1076506"/>
      </dsp:txXfrm>
    </dsp:sp>
    <dsp:sp modelId="{68DD1B02-259C-4353-BFD9-A69BD6C7652C}">
      <dsp:nvSpPr>
        <dsp:cNvPr id="0" name=""/>
        <dsp:cNvSpPr/>
      </dsp:nvSpPr>
      <dsp:spPr>
        <a:xfrm rot="12672366">
          <a:off x="2534897" y="1889561"/>
          <a:ext cx="561563" cy="5176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6010699"/>
            <a:satOff val="-26380"/>
            <a:lumOff val="784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 dirty="0">
            <a:solidFill>
              <a:sysClr val="windowText" lastClr="000000"/>
            </a:solidFill>
            <a:latin typeface="Franklin Gothic Book"/>
            <a:ea typeface="+mn-ea"/>
            <a:cs typeface="Arial"/>
          </a:endParaRPr>
        </a:p>
      </dsp:txBody>
      <dsp:txXfrm rot="10800000">
        <a:off x="2678949" y="2033313"/>
        <a:ext cx="406277" cy="310571"/>
      </dsp:txXfrm>
    </dsp:sp>
    <dsp:sp modelId="{F0E03331-08E5-4897-BD8C-60BFCBE9BBF1}">
      <dsp:nvSpPr>
        <dsp:cNvPr id="0" name=""/>
        <dsp:cNvSpPr/>
      </dsp:nvSpPr>
      <dsp:spPr>
        <a:xfrm>
          <a:off x="590758" y="635242"/>
          <a:ext cx="1967288" cy="1522410"/>
        </a:xfrm>
        <a:prstGeom prst="ellipse">
          <a:avLst/>
        </a:prstGeom>
        <a:solidFill>
          <a:schemeClr val="accent5">
            <a:hueOff val="6010699"/>
            <a:satOff val="-26380"/>
            <a:lumOff val="784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latin typeface="Franklin Gothic Book"/>
              <a:ea typeface="+mn-ea"/>
              <a:cs typeface="Arial"/>
            </a:rPr>
            <a:t>التقليدي</a:t>
          </a:r>
          <a:endParaRPr lang="ar-SA" sz="2800" b="1" kern="1200" dirty="0">
            <a:latin typeface="Franklin Gothic Book"/>
            <a:ea typeface="+mn-ea"/>
            <a:cs typeface="Arial"/>
          </a:endParaRPr>
        </a:p>
      </dsp:txBody>
      <dsp:txXfrm>
        <a:off x="878861" y="858194"/>
        <a:ext cx="1391082" cy="10765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B12A7-8B5F-41B3-8A1D-8C454C5278C3}">
      <dsp:nvSpPr>
        <dsp:cNvPr id="0" name=""/>
        <dsp:cNvSpPr/>
      </dsp:nvSpPr>
      <dsp:spPr>
        <a:xfrm>
          <a:off x="2148411" y="2457271"/>
          <a:ext cx="3120000" cy="245924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4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b="1" kern="1200" dirty="0" smtClean="0">
              <a:solidFill>
                <a:schemeClr val="bg1">
                  <a:lumMod val="95000"/>
                </a:schemeClr>
              </a:solidFill>
              <a:latin typeface="Franklin Gothic Book"/>
              <a:ea typeface="+mn-ea"/>
              <a:cs typeface="Arial"/>
            </a:rPr>
            <a:t>اجراءات</a:t>
          </a:r>
          <a:r>
            <a:rPr lang="ar-SA" sz="4300" b="1" kern="1200" dirty="0" smtClean="0">
              <a:latin typeface="Franklin Gothic Book"/>
              <a:ea typeface="+mn-ea"/>
              <a:cs typeface="Arial"/>
            </a:rPr>
            <a:t> </a:t>
          </a:r>
          <a:r>
            <a:rPr lang="ar-SA" sz="4300" b="1" kern="1200" dirty="0" smtClean="0">
              <a:solidFill>
                <a:schemeClr val="bg1">
                  <a:lumMod val="95000"/>
                </a:schemeClr>
              </a:solidFill>
              <a:latin typeface="Franklin Gothic Book"/>
              <a:ea typeface="+mn-ea"/>
              <a:cs typeface="Arial"/>
            </a:rPr>
            <a:t>تطوير الذات</a:t>
          </a:r>
          <a:endParaRPr lang="ar-SA" sz="4300" b="1" kern="1200" dirty="0">
            <a:solidFill>
              <a:schemeClr val="bg1">
                <a:lumMod val="95000"/>
              </a:schemeClr>
            </a:solidFill>
            <a:latin typeface="Franklin Gothic Book"/>
            <a:ea typeface="+mn-ea"/>
            <a:cs typeface="Arial"/>
          </a:endParaRPr>
        </a:p>
      </dsp:txBody>
      <dsp:txXfrm>
        <a:off x="2605324" y="2817419"/>
        <a:ext cx="2206174" cy="1738945"/>
      </dsp:txXfrm>
    </dsp:sp>
    <dsp:sp modelId="{1C44E560-3F28-4157-9F0B-C522B0216057}">
      <dsp:nvSpPr>
        <dsp:cNvPr id="0" name=""/>
        <dsp:cNvSpPr/>
      </dsp:nvSpPr>
      <dsp:spPr>
        <a:xfrm rot="11700000">
          <a:off x="931135" y="2824998"/>
          <a:ext cx="1251259" cy="57072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0552D22-1C66-40DE-8BBA-E8B4EEF04061}">
      <dsp:nvSpPr>
        <dsp:cNvPr id="0" name=""/>
        <dsp:cNvSpPr/>
      </dsp:nvSpPr>
      <dsp:spPr>
        <a:xfrm>
          <a:off x="1245" y="2187469"/>
          <a:ext cx="1902415" cy="15219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0" kern="1200" smtClean="0">
              <a:latin typeface="Franklin Gothic Book"/>
              <a:ea typeface="+mn-ea"/>
              <a:cs typeface="Arial"/>
            </a:rPr>
            <a:t>قبول الذات</a:t>
          </a:r>
          <a:endParaRPr lang="ar-SA" sz="3300" b="0" kern="1200" dirty="0">
            <a:latin typeface="Franklin Gothic Book"/>
            <a:ea typeface="+mn-ea"/>
            <a:cs typeface="Arial"/>
          </a:endParaRPr>
        </a:p>
      </dsp:txBody>
      <dsp:txXfrm>
        <a:off x="45821" y="2232045"/>
        <a:ext cx="1813263" cy="1432780"/>
      </dsp:txXfrm>
    </dsp:sp>
    <dsp:sp modelId="{5ECD9240-F9E4-4E10-B983-DA70E90F31DC}">
      <dsp:nvSpPr>
        <dsp:cNvPr id="0" name=""/>
        <dsp:cNvSpPr/>
      </dsp:nvSpPr>
      <dsp:spPr>
        <a:xfrm rot="14700000">
          <a:off x="2071634" y="1492163"/>
          <a:ext cx="1492849" cy="57072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2003566"/>
                <a:satOff val="-8793"/>
                <a:lumOff val="2614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2003566"/>
                <a:satOff val="-8793"/>
                <a:lumOff val="2614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2003566"/>
                <a:satOff val="-8793"/>
                <a:lumOff val="2614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A83AFFC-31EF-465F-AF32-302593F22A07}">
      <dsp:nvSpPr>
        <dsp:cNvPr id="0" name=""/>
        <dsp:cNvSpPr/>
      </dsp:nvSpPr>
      <dsp:spPr>
        <a:xfrm>
          <a:off x="1551398" y="340069"/>
          <a:ext cx="1902415" cy="15219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003566"/>
                <a:satOff val="-8793"/>
                <a:lumOff val="2614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2003566"/>
                <a:satOff val="-8793"/>
                <a:lumOff val="2614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2003566"/>
                <a:satOff val="-8793"/>
                <a:lumOff val="2614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0" kern="1200" smtClean="0">
              <a:latin typeface="Franklin Gothic Book"/>
              <a:ea typeface="+mn-ea"/>
              <a:cs typeface="Arial"/>
            </a:rPr>
            <a:t>إدراك جوانب القصور</a:t>
          </a:r>
          <a:endParaRPr lang="ar-SA" sz="3300" b="0" kern="1200" dirty="0">
            <a:latin typeface="Franklin Gothic Book"/>
            <a:ea typeface="+mn-ea"/>
            <a:cs typeface="Arial"/>
          </a:endParaRPr>
        </a:p>
      </dsp:txBody>
      <dsp:txXfrm>
        <a:off x="1595974" y="384645"/>
        <a:ext cx="1813263" cy="1432780"/>
      </dsp:txXfrm>
    </dsp:sp>
    <dsp:sp modelId="{EEB72E33-DDDA-4283-AB75-9C06AE666FE7}">
      <dsp:nvSpPr>
        <dsp:cNvPr id="0" name=""/>
        <dsp:cNvSpPr/>
      </dsp:nvSpPr>
      <dsp:spPr>
        <a:xfrm rot="17700000">
          <a:off x="3852339" y="1492163"/>
          <a:ext cx="1492849" cy="57072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4007133"/>
                <a:satOff val="-17587"/>
                <a:lumOff val="5229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4007133"/>
                <a:satOff val="-17587"/>
                <a:lumOff val="5229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4007133"/>
                <a:satOff val="-17587"/>
                <a:lumOff val="5229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156AE15-9A03-4CE1-B1FF-BE5BB2F8B2B5}">
      <dsp:nvSpPr>
        <dsp:cNvPr id="0" name=""/>
        <dsp:cNvSpPr/>
      </dsp:nvSpPr>
      <dsp:spPr>
        <a:xfrm>
          <a:off x="3963009" y="340069"/>
          <a:ext cx="1902415" cy="15219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4007133"/>
                <a:satOff val="-17587"/>
                <a:lumOff val="5229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4007133"/>
                <a:satOff val="-17587"/>
                <a:lumOff val="5229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4007133"/>
                <a:satOff val="-17587"/>
                <a:lumOff val="5229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0" kern="1200" smtClean="0">
              <a:latin typeface="Franklin Gothic Book"/>
              <a:ea typeface="+mn-ea"/>
              <a:cs typeface="Arial"/>
            </a:rPr>
            <a:t>تجنب تحقير الذات</a:t>
          </a:r>
          <a:endParaRPr lang="ar-SA" sz="3300" b="0" kern="1200" dirty="0">
            <a:latin typeface="Franklin Gothic Book"/>
            <a:ea typeface="+mn-ea"/>
            <a:cs typeface="Arial"/>
          </a:endParaRPr>
        </a:p>
      </dsp:txBody>
      <dsp:txXfrm>
        <a:off x="4007585" y="384645"/>
        <a:ext cx="1813263" cy="1432780"/>
      </dsp:txXfrm>
    </dsp:sp>
    <dsp:sp modelId="{D046CF31-B26C-4BE9-AC05-615FDB0F6D57}">
      <dsp:nvSpPr>
        <dsp:cNvPr id="0" name=""/>
        <dsp:cNvSpPr/>
      </dsp:nvSpPr>
      <dsp:spPr>
        <a:xfrm rot="20700000">
          <a:off x="5234428" y="2824998"/>
          <a:ext cx="1251259" cy="57072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399BB7D-F9FC-4759-B6FF-27121E2CCABA}">
      <dsp:nvSpPr>
        <dsp:cNvPr id="0" name=""/>
        <dsp:cNvSpPr/>
      </dsp:nvSpPr>
      <dsp:spPr>
        <a:xfrm>
          <a:off x="5513162" y="2187469"/>
          <a:ext cx="1902415" cy="15219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0" kern="1200" smtClean="0">
              <a:latin typeface="Franklin Gothic Book"/>
              <a:ea typeface="+mn-ea"/>
              <a:cs typeface="Arial"/>
            </a:rPr>
            <a:t>الثقة بالنفس</a:t>
          </a:r>
          <a:endParaRPr lang="ar-SA" sz="3300" b="0" kern="1200" dirty="0">
            <a:latin typeface="Franklin Gothic Book"/>
            <a:ea typeface="+mn-ea"/>
            <a:cs typeface="Arial"/>
          </a:endParaRPr>
        </a:p>
      </dsp:txBody>
      <dsp:txXfrm>
        <a:off x="5557738" y="2232045"/>
        <a:ext cx="1813263" cy="1432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118AB-4CE2-4DBA-8EFD-5DF5CA02D22A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7A898-AD2E-4205-8DD6-BF485FFAF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74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7A898-AD2E-4205-8DD6-BF485FFAF1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77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7A898-AD2E-4205-8DD6-BF485FFAF1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33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7A898-AD2E-4205-8DD6-BF485FFAF1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73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EDD9D9-2683-4DBF-B0BE-283AE65AA45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341120"/>
            <a:ext cx="3581400" cy="6096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ar-SA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الوحدة الثانية</a:t>
            </a:r>
            <a:endParaRPr lang="ar-SA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769" y="93784"/>
            <a:ext cx="1759407" cy="829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200" y="1981200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8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الاتصال مع الذات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987" y="3200400"/>
            <a:ext cx="3171825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3086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1066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أولاً</a:t>
            </a:r>
            <a:r>
              <a:rPr lang="ar-SA" sz="4000" b="1" cap="all" dirty="0">
                <a:ln w="0"/>
                <a:solidFill>
                  <a:schemeClr val="bg1"/>
                </a:solidFill>
              </a:rPr>
              <a:t>: اكتشاف </a:t>
            </a: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الذات</a:t>
            </a:r>
            <a:br>
              <a:rPr lang="ar-SA" sz="4000" b="1" cap="all" dirty="0" smtClean="0">
                <a:ln w="0"/>
                <a:solidFill>
                  <a:schemeClr val="bg1"/>
                </a:solidFill>
              </a:rPr>
            </a:br>
            <a:r>
              <a:rPr lang="ar-SA" sz="3100" b="1" cap="all" dirty="0" smtClean="0">
                <a:ln w="0"/>
                <a:solidFill>
                  <a:schemeClr val="bg1"/>
                </a:solidFill>
              </a:rPr>
              <a:t>نشاط (2)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1066800" y="1676400"/>
            <a:ext cx="7128792" cy="3352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</a:rPr>
              <a:t>تخيل نفسك أمام المرآة وتنظر إلى ذاتك فتراها بوضوح حاول أن تحدد نقاط قوتك ونقاط ضعفك التي تحتاج إلى تحسين؟</a:t>
            </a:r>
            <a:endParaRPr kumimoji="0" lang="ar-SA" sz="3200" b="1" i="0" u="none" strike="noStrike" kern="0" cap="all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9004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(نافذة جو هاري)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5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934642"/>
              </p:ext>
            </p:extLst>
          </p:nvPr>
        </p:nvGraphicFramePr>
        <p:xfrm>
          <a:off x="304800" y="1524000"/>
          <a:ext cx="8382000" cy="4657008"/>
        </p:xfrm>
        <a:graphic>
          <a:graphicData uri="http://schemas.openxmlformats.org/drawingml/2006/table">
            <a:tbl>
              <a:tblPr rtl="1" firstRow="1" bandRow="1">
                <a:tableStyleId>{EB344D84-9AFB-497E-A393-DC336BA19D2E}</a:tableStyleId>
              </a:tblPr>
              <a:tblGrid>
                <a:gridCol w="2314136"/>
                <a:gridCol w="3037448"/>
                <a:gridCol w="3030416"/>
              </a:tblGrid>
              <a:tr h="16565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endParaRPr lang="ar-SA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endParaRPr lang="ar-SA" sz="2800" dirty="0" smtClean="0"/>
                    </a:p>
                    <a:p>
                      <a:pPr algn="ctr" rtl="1"/>
                      <a:r>
                        <a:rPr lang="ar-SA" sz="2800" dirty="0" smtClean="0"/>
                        <a:t>معلومات </a:t>
                      </a:r>
                      <a:r>
                        <a:rPr lang="ar-SA" sz="2800" dirty="0" smtClean="0"/>
                        <a:t>يعرفها الآخرون عنا</a:t>
                      </a:r>
                      <a:endParaRPr lang="ar-SA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endParaRPr lang="ar-SA" sz="2800" dirty="0" smtClean="0"/>
                    </a:p>
                    <a:p>
                      <a:pPr algn="ctr" rtl="1"/>
                      <a:r>
                        <a:rPr lang="ar-SA" sz="2800" dirty="0" smtClean="0"/>
                        <a:t>معلومات </a:t>
                      </a:r>
                      <a:r>
                        <a:rPr lang="ar-SA" sz="2800" dirty="0" smtClean="0"/>
                        <a:t>لا يعرفها الآخرون عنا</a:t>
                      </a:r>
                      <a:endParaRPr lang="ar-SA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52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SA" sz="2400" b="1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rgbClr val="00B050"/>
                          </a:solidFill>
                          <a:effectLst/>
                        </a:rPr>
                        <a:t>معلومات </a:t>
                      </a:r>
                      <a:r>
                        <a:rPr lang="ar-SA" sz="2400" b="1" dirty="0">
                          <a:solidFill>
                            <a:srgbClr val="00B050"/>
                          </a:solidFill>
                          <a:effectLst/>
                        </a:rPr>
                        <a:t>نعرفها عن انفسنا</a:t>
                      </a:r>
                      <a:endParaRPr lang="en-US" sz="2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SA" sz="2400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</a:rPr>
                        <a:t>الذات </a:t>
                      </a:r>
                      <a:r>
                        <a:rPr lang="ar-SA" sz="2400" dirty="0">
                          <a:effectLst/>
                        </a:rPr>
                        <a:t>المكشوفة</a:t>
                      </a:r>
                      <a:endParaRPr lang="en-US" sz="2400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</a:rPr>
                        <a:t>(</a:t>
                      </a:r>
                      <a:r>
                        <a:rPr lang="ar-SA" sz="2000" dirty="0">
                          <a:effectLst/>
                        </a:rPr>
                        <a:t>الذات الواعية</a:t>
                      </a:r>
                      <a:r>
                        <a:rPr lang="ar-SA" sz="2400" dirty="0">
                          <a:effectLst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SA" sz="2400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</a:rPr>
                        <a:t>الذات </a:t>
                      </a:r>
                      <a:r>
                        <a:rPr lang="ar-SA" sz="2400" dirty="0">
                          <a:effectLst/>
                        </a:rPr>
                        <a:t>المخفية</a:t>
                      </a:r>
                      <a:endParaRPr lang="en-US" sz="2400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effectLst/>
                        </a:rPr>
                        <a:t>(الأسرار)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SA" sz="2800" b="1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rgbClr val="00B050"/>
                          </a:solidFill>
                          <a:effectLst/>
                        </a:rPr>
                        <a:t>معلومات </a:t>
                      </a:r>
                      <a:r>
                        <a:rPr lang="ar-SA" sz="2400" b="1" dirty="0">
                          <a:solidFill>
                            <a:srgbClr val="00B050"/>
                          </a:solidFill>
                          <a:effectLst/>
                        </a:rPr>
                        <a:t>لا نعرفها عن أنفسنا</a:t>
                      </a:r>
                      <a:endParaRPr lang="en-US" sz="2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SA" sz="2400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</a:rPr>
                        <a:t>الذات </a:t>
                      </a:r>
                      <a:r>
                        <a:rPr lang="ar-SA" sz="2400" dirty="0">
                          <a:effectLst/>
                        </a:rPr>
                        <a:t>العمياء</a:t>
                      </a:r>
                      <a:endParaRPr lang="en-US" sz="2400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SA" sz="2400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</a:rPr>
                        <a:t>الذات </a:t>
                      </a:r>
                      <a:r>
                        <a:rPr lang="ar-SA" sz="2400" dirty="0">
                          <a:effectLst/>
                        </a:rPr>
                        <a:t>المجهولة</a:t>
                      </a:r>
                      <a:endParaRPr lang="en-US" sz="2400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733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ded Corner 3"/>
          <p:cNvSpPr/>
          <p:nvPr/>
        </p:nvSpPr>
        <p:spPr>
          <a:xfrm>
            <a:off x="704557" y="1066800"/>
            <a:ext cx="7772400" cy="4648200"/>
          </a:xfrm>
          <a:prstGeom prst="foldedCorner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كيف نوسع إدراكنا لأنفسنا من خلال نافذة جو هاري؟</a:t>
            </a:r>
          </a:p>
        </p:txBody>
      </p:sp>
      <p:sp>
        <p:nvSpPr>
          <p:cNvPr id="6" name="Oval 5"/>
          <p:cNvSpPr/>
          <p:nvPr/>
        </p:nvSpPr>
        <p:spPr>
          <a:xfrm>
            <a:off x="900332" y="1206891"/>
            <a:ext cx="381000" cy="381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399" y="3836523"/>
            <a:ext cx="2068769" cy="148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53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نشاط </a:t>
            </a: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(3)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66800"/>
            <a:ext cx="7560840" cy="46329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000" b="1" i="0" u="sng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كتب سلطان في مذكراته عن نفسه قائلاً:</a:t>
            </a:r>
          </a:p>
          <a:p>
            <a:pPr marL="0" marR="0" lvl="0" indent="0" algn="r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أعرف أنني شخص اجتماعي , وأمتلك الطلاقة اللفظية , والفهم السريع, وكثيراً ما ألجأ إلى الزملاء للاستشارة في موضوعات وامور كثيرة , ولكن غالباً ما يلومونني على عصبيتي واندفاعي , وعند التفكير في ذلك لم أدرك السبب, وبسؤالي لبعض الزملاء عن ذلك , لم أجد عندهم إجابة أيضاً, وفي أوقات كثيرة يقول لي بعض الزملاء أنني متكبر , ومغرور في بعض سلوكياتي وأحاديثي, وبالرغم من أنني لم أشعر بذلك مطلقاً, كما أنني أرى كوابيس في نومي, وبصورة متكررة , ولم أخبر أحداً بذلك.</a:t>
            </a:r>
            <a:endParaRPr kumimoji="0" lang="ar-SA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2153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1066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2400" b="1" cap="all" dirty="0">
                <a:ln w="0"/>
                <a:solidFill>
                  <a:schemeClr val="bg1"/>
                </a:solidFill>
              </a:rPr>
              <a:t>باستخدام الجدول الآتي , استخلص من قراءتك لمذكرات سلطان عن نفسه:</a:t>
            </a:r>
            <a:endParaRPr lang="ar-SA" sz="24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990600" y="1524000"/>
            <a:ext cx="7560840" cy="38062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r" defTabSz="914400" rtl="1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/>
                <a:ea typeface="+mn-ea"/>
                <a:cs typeface="Arial"/>
              </a:rPr>
              <a:t>ما يعرفه عن نفسه , ويعرفه الآخرون .</a:t>
            </a:r>
          </a:p>
          <a:p>
            <a:pPr marL="274320" marR="0" lvl="0" indent="-274320" algn="r" defTabSz="914400" rtl="1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/>
                <a:ea typeface="+mn-ea"/>
                <a:cs typeface="Arial"/>
              </a:rPr>
              <a:t>ما يجهله سلطان عن نفسه , ويدركه الآخرون.</a:t>
            </a:r>
          </a:p>
          <a:p>
            <a:pPr marL="274320" marR="0" lvl="0" indent="-274320" algn="r" defTabSz="914400" rtl="1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/>
                <a:ea typeface="+mn-ea"/>
                <a:cs typeface="Arial"/>
              </a:rPr>
              <a:t>ما يجهله سلطان عن نفسه, ويجهله لآخرون.</a:t>
            </a:r>
          </a:p>
          <a:p>
            <a:pPr marL="274320" marR="0" lvl="0" indent="-274320" algn="r" defTabSz="914400" rtl="1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/>
                <a:ea typeface="+mn-ea"/>
                <a:cs typeface="Arial"/>
              </a:rPr>
              <a:t>ما يدركه سلطان عن نفسه , ولا يعرفه الآخرون.</a:t>
            </a:r>
          </a:p>
          <a:p>
            <a:pPr marL="274320" marR="0" lvl="0" indent="-274320" algn="r" defTabSz="914400" rtl="1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SzPct val="85000"/>
              <a:buFont typeface="Brush Script MT" pitchFamily="66" charset="0"/>
              <a:buChar char="O"/>
              <a:tabLst/>
              <a:defRPr/>
            </a:pP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016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795813"/>
              </p:ext>
            </p:extLst>
          </p:nvPr>
        </p:nvGraphicFramePr>
        <p:xfrm>
          <a:off x="533400" y="1371600"/>
          <a:ext cx="7711008" cy="4243693"/>
        </p:xfrm>
        <a:graphic>
          <a:graphicData uri="http://schemas.openxmlformats.org/drawingml/2006/table">
            <a:tbl>
              <a:tblPr rtl="1" firstRow="1" bandRow="1">
                <a:tableStyleId>{EB344D84-9AFB-497E-A393-DC336BA19D2E}</a:tableStyleId>
              </a:tblPr>
              <a:tblGrid>
                <a:gridCol w="2570336"/>
                <a:gridCol w="2570336"/>
                <a:gridCol w="2570336"/>
              </a:tblGrid>
              <a:tr h="1143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r>
                        <a:rPr lang="ar-SA" sz="2400" dirty="0" smtClean="0"/>
                        <a:t>معلومات يعرفها الآخرون عنا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r>
                        <a:rPr lang="ar-SA" sz="2400" dirty="0" smtClean="0"/>
                        <a:t>معلومات لا يعرفها الآخرون عنا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3200" b="1" dirty="0">
                          <a:solidFill>
                            <a:srgbClr val="00B050"/>
                          </a:solidFill>
                          <a:effectLst/>
                        </a:rPr>
                        <a:t>معلومات نعرفها عن انفسنا</a:t>
                      </a:r>
                      <a:endParaRPr lang="en-US" sz="32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r>
                        <a:rPr lang="ar-SA" sz="2800" dirty="0" smtClean="0"/>
                        <a:t>- شخص اجتماعي</a:t>
                      </a:r>
                    </a:p>
                    <a:p>
                      <a:pPr algn="ctr" rtl="1"/>
                      <a:r>
                        <a:rPr lang="ar-SA" sz="2800" dirty="0" smtClean="0"/>
                        <a:t>- الطلاقة اللفظية</a:t>
                      </a:r>
                    </a:p>
                    <a:p>
                      <a:pPr algn="ctr" rtl="1"/>
                      <a:r>
                        <a:rPr lang="ar-SA" sz="2800" dirty="0" smtClean="0"/>
                        <a:t>- الفهم السريع</a:t>
                      </a:r>
                      <a:endParaRPr lang="ar-SA" sz="2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r>
                        <a:rPr lang="ar-SA" sz="2800" dirty="0" smtClean="0"/>
                        <a:t>- رؤية الكوابيس</a:t>
                      </a:r>
                      <a:r>
                        <a:rPr lang="ar-SA" sz="2800" baseline="0" dirty="0" smtClean="0"/>
                        <a:t> في النوم</a:t>
                      </a:r>
                      <a:endParaRPr lang="ar-SA" sz="2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0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3200" b="1" dirty="0">
                          <a:solidFill>
                            <a:srgbClr val="00B050"/>
                          </a:solidFill>
                          <a:effectLst/>
                        </a:rPr>
                        <a:t>معلومات لا نعرفها عن أنفسنا</a:t>
                      </a:r>
                      <a:endParaRPr lang="en-US" sz="32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r>
                        <a:rPr lang="ar-SA" sz="2800" dirty="0" smtClean="0"/>
                        <a:t>-العصبية </a:t>
                      </a:r>
                    </a:p>
                    <a:p>
                      <a:pPr algn="ctr" rtl="1"/>
                      <a:r>
                        <a:rPr lang="ar-SA" sz="2800" dirty="0" smtClean="0"/>
                        <a:t>- الاندفاع</a:t>
                      </a:r>
                    </a:p>
                    <a:p>
                      <a:pPr algn="ctr" rtl="1"/>
                      <a:r>
                        <a:rPr lang="ar-SA" sz="2800" dirty="0" smtClean="0"/>
                        <a:t>- متكبر ومغرور</a:t>
                      </a:r>
                      <a:endParaRPr lang="ar-SA" sz="2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 rtl="1"/>
                      <a:r>
                        <a:rPr lang="ar-SA" sz="2800" dirty="0" smtClean="0"/>
                        <a:t>- سبب العصبية والاندفاع</a:t>
                      </a:r>
                      <a:endParaRPr lang="ar-SA" sz="2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402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ثانياً: تقدير الذات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5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5298778"/>
              </p:ext>
            </p:extLst>
          </p:nvPr>
        </p:nvGraphicFramePr>
        <p:xfrm>
          <a:off x="827584" y="1484784"/>
          <a:ext cx="7560840" cy="432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761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3820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ابرز سمات الأشخاص ذوي التقدير المرتفع للذات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2438400" y="1371600"/>
            <a:ext cx="6196405" cy="4022261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الإيجابية والتفاؤل.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الحماسة وقوة العزيمة.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الصراحة وقوة التعبير.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الاعتماد على الذات.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تكوين علاقات اجتماعية جيدة.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تطوير ذاتهم.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8807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ثالثاً: توجيه الذات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295400" y="1295400"/>
            <a:ext cx="6400800" cy="46482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4000" dirty="0">
                <a:solidFill>
                  <a:schemeClr val="bg1">
                    <a:lumMod val="95000"/>
                  </a:schemeClr>
                </a:solidFill>
              </a:rPr>
              <a:t>هو القدرة على تنظيم وتكييف السلوك على متطلبات موقف ما لتحقيق الأهداف والقيم الشخصية المختارة.</a:t>
            </a:r>
          </a:p>
        </p:txBody>
      </p:sp>
    </p:spTree>
    <p:extLst>
      <p:ext uri="{BB962C8B-B14F-4D97-AF65-F5344CB8AC3E}">
        <p14:creationId xmlns:p14="http://schemas.microsoft.com/office/powerpoint/2010/main" val="427515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855191"/>
              </p:ext>
            </p:extLst>
          </p:nvPr>
        </p:nvGraphicFramePr>
        <p:xfrm>
          <a:off x="304800" y="457200"/>
          <a:ext cx="8098431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478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المحتويات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1525012"/>
            <a:ext cx="5943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r" rtl="1">
              <a:buFont typeface="Wingdings" pitchFamily="2" charset="2"/>
              <a:buChar char="§"/>
            </a:pPr>
            <a:r>
              <a:rPr lang="ar-SA" sz="3200" dirty="0">
                <a:solidFill>
                  <a:schemeClr val="accent1">
                    <a:lumMod val="50000"/>
                  </a:schemeClr>
                </a:solidFill>
              </a:rPr>
              <a:t>مفهوم الذات </a:t>
            </a:r>
          </a:p>
          <a:p>
            <a:pPr marL="571500" indent="-571500" algn="r" rtl="1">
              <a:buFont typeface="Wingdings" pitchFamily="2" charset="2"/>
              <a:buChar char="§"/>
            </a:pPr>
            <a:r>
              <a:rPr lang="ar-SA" sz="3200" dirty="0">
                <a:solidFill>
                  <a:schemeClr val="accent1">
                    <a:lumMod val="50000"/>
                  </a:schemeClr>
                </a:solidFill>
              </a:rPr>
              <a:t>صور الذات</a:t>
            </a:r>
          </a:p>
          <a:p>
            <a:pPr marL="571500" indent="-571500" algn="r" rtl="1">
              <a:buFont typeface="Wingdings" pitchFamily="2" charset="2"/>
              <a:buChar char="§"/>
            </a:pPr>
            <a:r>
              <a:rPr lang="ar-SA" sz="3200" dirty="0">
                <a:solidFill>
                  <a:schemeClr val="accent1">
                    <a:lumMod val="50000"/>
                  </a:schemeClr>
                </a:solidFill>
              </a:rPr>
              <a:t>مفهوم الاتصال مع الذات</a:t>
            </a:r>
          </a:p>
          <a:p>
            <a:pPr marL="571500" indent="-571500" algn="r" rtl="1">
              <a:buFont typeface="Wingdings" pitchFamily="2" charset="2"/>
              <a:buChar char="§"/>
            </a:pPr>
            <a:r>
              <a:rPr lang="ar-SA" sz="3200" dirty="0">
                <a:solidFill>
                  <a:schemeClr val="accent1">
                    <a:lumMod val="50000"/>
                  </a:schemeClr>
                </a:solidFill>
              </a:rPr>
              <a:t>أهمية الاتصال مع الذات</a:t>
            </a:r>
          </a:p>
          <a:p>
            <a:pPr marL="571500" indent="-571500" algn="r" rtl="1">
              <a:buFont typeface="Wingdings" pitchFamily="2" charset="2"/>
              <a:buChar char="§"/>
            </a:pPr>
            <a:r>
              <a:rPr lang="ar-SA" sz="3200" dirty="0">
                <a:solidFill>
                  <a:schemeClr val="accent1">
                    <a:lumMod val="50000"/>
                  </a:schemeClr>
                </a:solidFill>
              </a:rPr>
              <a:t>طرق الاتصال مع </a:t>
            </a:r>
            <a:r>
              <a:rPr lang="ar-SA" sz="3200" dirty="0" smtClean="0">
                <a:solidFill>
                  <a:schemeClr val="accent1">
                    <a:lumMod val="50000"/>
                  </a:schemeClr>
                </a:solidFill>
              </a:rPr>
              <a:t>الذات	</a:t>
            </a:r>
            <a:endParaRPr lang="ar-SA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571500" indent="-571500" algn="r" rtl="1">
              <a:buFont typeface="Wingdings" pitchFamily="2" charset="2"/>
              <a:buChar char="§"/>
            </a:pPr>
            <a:r>
              <a:rPr lang="ar-SA" sz="3200" dirty="0">
                <a:solidFill>
                  <a:schemeClr val="accent1">
                    <a:lumMod val="50000"/>
                  </a:schemeClr>
                </a:solidFill>
              </a:rPr>
              <a:t>الخطوات الخمس للاتصال الذاتي الفعال</a:t>
            </a:r>
            <a:endParaRPr lang="ar-SA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2672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81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رابعاً: إدارة الذات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295400" y="1295400"/>
            <a:ext cx="6400800" cy="46482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4000" dirty="0">
                <a:solidFill>
                  <a:schemeClr val="bg1">
                    <a:lumMod val="95000"/>
                  </a:schemeClr>
                </a:solidFill>
              </a:rPr>
              <a:t>ان يتمكن الشخص من التحكم في نفسه ومشاعره وكذلك تعديل اتجاهاته لتكون مناسبة للموقف , وإدارة الوقت وتعديل سلوكه بما يجعله يؤدي بكفاءة وفعالية.</a:t>
            </a:r>
          </a:p>
        </p:txBody>
      </p:sp>
    </p:spTree>
    <p:extLst>
      <p:ext uri="{BB962C8B-B14F-4D97-AF65-F5344CB8AC3E}">
        <p14:creationId xmlns:p14="http://schemas.microsoft.com/office/powerpoint/2010/main" val="80813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خامساً: تطوير الذات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71600" y="1770185"/>
            <a:ext cx="6400800" cy="26670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4000" dirty="0">
                <a:solidFill>
                  <a:schemeClr val="bg1">
                    <a:lumMod val="95000"/>
                  </a:schemeClr>
                </a:solidFill>
              </a:rPr>
              <a:t>يقصد بها تحسين الذات </a:t>
            </a:r>
            <a:r>
              <a:rPr lang="ar-SA" sz="4000" dirty="0" smtClean="0">
                <a:solidFill>
                  <a:schemeClr val="bg1">
                    <a:lumMod val="95000"/>
                  </a:schemeClr>
                </a:solidFill>
              </a:rPr>
              <a:t>وتطويرها </a:t>
            </a:r>
            <a:r>
              <a:rPr lang="ar-SA" sz="4000" dirty="0">
                <a:solidFill>
                  <a:schemeClr val="bg1">
                    <a:lumMod val="95000"/>
                  </a:schemeClr>
                </a:solidFill>
              </a:rPr>
              <a:t>وتفعيلها لتحقيق الأهداف المطلوبة.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876800"/>
            <a:ext cx="1586132" cy="158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38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7635952"/>
              </p:ext>
            </p:extLst>
          </p:nvPr>
        </p:nvGraphicFramePr>
        <p:xfrm>
          <a:off x="762000" y="533400"/>
          <a:ext cx="7416823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46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نشاط </a:t>
            </a: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(4)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524000"/>
            <a:ext cx="7344816" cy="38062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</a:rPr>
              <a:t>أنت في الثامنة عشر من العمر , وانت الآن على خط الزمن تستشرف المستقبل, كيف ترى ذاتك وانت في الثلاثين من عمرك, مظهرك, وظيفتك , مؤهلاتك , اهتمامك؟</a:t>
            </a:r>
            <a:endParaRPr kumimoji="0" lang="ar-SA" sz="3200" b="1" i="0" u="none" strike="noStrike" kern="0" cap="all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590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564966"/>
            <a:ext cx="1800225" cy="2293034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مفهوم </a:t>
            </a: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الذات 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1371600" y="1447800"/>
            <a:ext cx="6400800" cy="3124200"/>
          </a:xfrm>
          <a:prstGeom prst="cloudCallout">
            <a:avLst/>
          </a:prstGeom>
          <a:ln>
            <a:solidFill>
              <a:schemeClr val="bg2">
                <a:lumMod val="1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مجموعة من الأفكار والمشاعر والمعتقدات التي يكونها الفرد عن نفسه.</a:t>
            </a:r>
          </a:p>
        </p:txBody>
      </p:sp>
    </p:spTree>
    <p:extLst>
      <p:ext uri="{BB962C8B-B14F-4D97-AF65-F5344CB8AC3E}">
        <p14:creationId xmlns:p14="http://schemas.microsoft.com/office/powerpoint/2010/main" val="27338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22440438"/>
              </p:ext>
            </p:extLst>
          </p:nvPr>
        </p:nvGraphicFramePr>
        <p:xfrm>
          <a:off x="1066800" y="609600"/>
          <a:ext cx="7239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صورالذات 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739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39726" y="304800"/>
            <a:ext cx="77724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نشاط </a:t>
            </a: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(1)</a:t>
            </a:r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>
                <a:ln w="0"/>
                <a:solidFill>
                  <a:schemeClr val="bg1"/>
                </a:solidFill>
              </a:rPr>
              <a:t>(أنت والاهتمام بالتفوق الدراسي)</a:t>
            </a:r>
          </a:p>
        </p:txBody>
      </p:sp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739726" y="1828800"/>
            <a:ext cx="7772400" cy="32301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كيف ترى نفسك؟ كيف يراك والدك وأصدقاؤك؟ و ما لذي تطمح إلية في موضوع التفوق الدراسي؟</a:t>
            </a:r>
            <a:endParaRPr kumimoji="0" lang="ar-SA" sz="40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038600"/>
            <a:ext cx="2667000" cy="2352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55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ded Corner 8"/>
          <p:cNvSpPr/>
          <p:nvPr/>
        </p:nvSpPr>
        <p:spPr>
          <a:xfrm>
            <a:off x="685800" y="1650609"/>
            <a:ext cx="7772400" cy="4038600"/>
          </a:xfrm>
          <a:prstGeom prst="foldedCorner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40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هو اتصال يحدث داخل الفرد حينما يتحدث المرء مع نفسه.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مفهوم الاتصال مع الذات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4008119"/>
            <a:ext cx="1524000" cy="1650609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81575" y="1790700"/>
            <a:ext cx="381000" cy="381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2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أهمية الاتصال مع الذات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19501476"/>
              </p:ext>
            </p:extLst>
          </p:nvPr>
        </p:nvGraphicFramePr>
        <p:xfrm>
          <a:off x="762000" y="1397000"/>
          <a:ext cx="7772400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714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أهمية الاتصال مع الذات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54323893"/>
              </p:ext>
            </p:extLst>
          </p:nvPr>
        </p:nvGraphicFramePr>
        <p:xfrm>
          <a:off x="457200" y="1143000"/>
          <a:ext cx="8001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7315200" y="4572000"/>
            <a:ext cx="381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897858" y="4572000"/>
            <a:ext cx="381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543800" y="5257800"/>
            <a:ext cx="1053724" cy="457200"/>
          </a:xfrm>
          <a:prstGeom prst="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سلبيا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72200" y="5257800"/>
            <a:ext cx="1053724" cy="457200"/>
          </a:xfrm>
          <a:prstGeom prst="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ايجابيا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572000" y="4572000"/>
            <a:ext cx="381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154658" y="4572000"/>
            <a:ext cx="381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648200" y="5257800"/>
            <a:ext cx="1206124" cy="457200"/>
          </a:xfrm>
          <a:prstGeom prst="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نفذ الذات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276600" y="5257800"/>
            <a:ext cx="1206124" cy="457200"/>
          </a:xfrm>
          <a:prstGeom prst="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لوم الذات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8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81794482"/>
              </p:ext>
            </p:extLst>
          </p:nvPr>
        </p:nvGraphicFramePr>
        <p:xfrm>
          <a:off x="762000" y="1295400"/>
          <a:ext cx="75438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الخطوات الخمس للاتصال الذاتي الفعال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044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251</TotalTime>
  <Words>609</Words>
  <Application>Microsoft Office PowerPoint</Application>
  <PresentationFormat>On-screen Show (4:3)</PresentationFormat>
  <Paragraphs>127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Composite</vt:lpstr>
      <vt:lpstr>الوحدة الثانية</vt:lpstr>
      <vt:lpstr>المحتويات</vt:lpstr>
      <vt:lpstr>مفهوم الذات </vt:lpstr>
      <vt:lpstr>صورالذات </vt:lpstr>
      <vt:lpstr>PowerPoint Presentation</vt:lpstr>
      <vt:lpstr>مفهوم الاتصال مع الذات</vt:lpstr>
      <vt:lpstr>أهمية الاتصال مع الذات</vt:lpstr>
      <vt:lpstr>أهمية الاتصال مع الذات</vt:lpstr>
      <vt:lpstr>الخطوات الخمس للاتصال الذاتي الفعال</vt:lpstr>
      <vt:lpstr>أولاً: اكتشاف الذات نشاط (2)</vt:lpstr>
      <vt:lpstr>(نافذة جو هاري)</vt:lpstr>
      <vt:lpstr>PowerPoint Presentation</vt:lpstr>
      <vt:lpstr>نشاط (3)</vt:lpstr>
      <vt:lpstr>باستخدام الجدول الآتي , استخلص من قراءتك لمذكرات سلطان عن نفسه:</vt:lpstr>
      <vt:lpstr>PowerPoint Presentation</vt:lpstr>
      <vt:lpstr>ثانياً: تقدير الذات</vt:lpstr>
      <vt:lpstr>ابرز سمات الأشخاص ذوي التقدير المرتفع للذات</vt:lpstr>
      <vt:lpstr>ثالثاً: توجيه الذات</vt:lpstr>
      <vt:lpstr>PowerPoint Presentation</vt:lpstr>
      <vt:lpstr>رابعاً: إدارة الذات</vt:lpstr>
      <vt:lpstr>خامساً: تطوير الذات</vt:lpstr>
      <vt:lpstr>PowerPoint Presentation</vt:lpstr>
      <vt:lpstr>نشاط (4)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الأولى</dc:title>
  <dc:creator>hp</dc:creator>
  <cp:lastModifiedBy>hp</cp:lastModifiedBy>
  <cp:revision>38</cp:revision>
  <dcterms:created xsi:type="dcterms:W3CDTF">2017-09-29T17:19:01Z</dcterms:created>
  <dcterms:modified xsi:type="dcterms:W3CDTF">2017-09-29T21:32:42Z</dcterms:modified>
</cp:coreProperties>
</file>