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4422" r:id="rId1"/>
  </p:sldMasterIdLst>
  <p:notesMasterIdLst>
    <p:notesMasterId r:id="rId41"/>
  </p:notesMasterIdLst>
  <p:sldIdLst>
    <p:sldId id="256" r:id="rId2"/>
    <p:sldId id="257" r:id="rId3"/>
    <p:sldId id="259" r:id="rId4"/>
    <p:sldId id="260" r:id="rId5"/>
    <p:sldId id="261" r:id="rId6"/>
    <p:sldId id="265" r:id="rId7"/>
    <p:sldId id="266" r:id="rId8"/>
    <p:sldId id="295" r:id="rId9"/>
    <p:sldId id="267" r:id="rId10"/>
    <p:sldId id="268" r:id="rId11"/>
    <p:sldId id="269" r:id="rId12"/>
    <p:sldId id="270" r:id="rId13"/>
    <p:sldId id="271" r:id="rId14"/>
    <p:sldId id="272" r:id="rId15"/>
    <p:sldId id="273" r:id="rId16"/>
    <p:sldId id="274" r:id="rId17"/>
    <p:sldId id="275" r:id="rId18"/>
    <p:sldId id="262" r:id="rId19"/>
    <p:sldId id="297" r:id="rId20"/>
    <p:sldId id="263" r:id="rId21"/>
    <p:sldId id="277" r:id="rId22"/>
    <p:sldId id="278" r:id="rId23"/>
    <p:sldId id="279" r:id="rId24"/>
    <p:sldId id="299" r:id="rId25"/>
    <p:sldId id="280" r:id="rId26"/>
    <p:sldId id="300" r:id="rId27"/>
    <p:sldId id="281" r:id="rId28"/>
    <p:sldId id="282" r:id="rId29"/>
    <p:sldId id="301" r:id="rId30"/>
    <p:sldId id="283" r:id="rId31"/>
    <p:sldId id="284" r:id="rId32"/>
    <p:sldId id="285" r:id="rId33"/>
    <p:sldId id="286" r:id="rId34"/>
    <p:sldId id="287" r:id="rId35"/>
    <p:sldId id="302" r:id="rId36"/>
    <p:sldId id="288" r:id="rId37"/>
    <p:sldId id="289" r:id="rId38"/>
    <p:sldId id="290" r:id="rId39"/>
    <p:sldId id="294" r:id="rId40"/>
  </p:sldIdLst>
  <p:sldSz cx="9144000" cy="6858000" type="screen4x3"/>
  <p:notesSz cx="6858000" cy="9144000"/>
  <p:defaultTextStyle>
    <a:defPPr>
      <a:defRPr lang="ar-SA"/>
    </a:defPPr>
    <a:lvl1pPr algn="l" rtl="0" eaLnBrk="0" fontAlgn="base" hangingPunct="0">
      <a:spcBef>
        <a:spcPct val="0"/>
      </a:spcBef>
      <a:spcAft>
        <a:spcPct val="0"/>
      </a:spcAft>
      <a:defRPr kern="1200">
        <a:solidFill>
          <a:schemeClr val="tx1"/>
        </a:solidFill>
        <a:latin typeface="Arial" pitchFamily="34" charset="0"/>
        <a:ea typeface="MS PGothic" pitchFamily="34" charset="-128"/>
        <a:cs typeface="+mn-cs"/>
      </a:defRPr>
    </a:lvl1pPr>
    <a:lvl2pPr marL="457200" algn="l" rtl="0" eaLnBrk="0" fontAlgn="base" hangingPunct="0">
      <a:spcBef>
        <a:spcPct val="0"/>
      </a:spcBef>
      <a:spcAft>
        <a:spcPct val="0"/>
      </a:spcAft>
      <a:defRPr kern="1200">
        <a:solidFill>
          <a:schemeClr val="tx1"/>
        </a:solidFill>
        <a:latin typeface="Arial" pitchFamily="34" charset="0"/>
        <a:ea typeface="MS PGothic" pitchFamily="34" charset="-128"/>
        <a:cs typeface="+mn-cs"/>
      </a:defRPr>
    </a:lvl2pPr>
    <a:lvl3pPr marL="914400" algn="l" rtl="0" eaLnBrk="0" fontAlgn="base" hangingPunct="0">
      <a:spcBef>
        <a:spcPct val="0"/>
      </a:spcBef>
      <a:spcAft>
        <a:spcPct val="0"/>
      </a:spcAft>
      <a:defRPr kern="1200">
        <a:solidFill>
          <a:schemeClr val="tx1"/>
        </a:solidFill>
        <a:latin typeface="Arial" pitchFamily="34" charset="0"/>
        <a:ea typeface="MS PGothic" pitchFamily="34" charset="-128"/>
        <a:cs typeface="+mn-cs"/>
      </a:defRPr>
    </a:lvl3pPr>
    <a:lvl4pPr marL="1371600" algn="l" rtl="0" eaLnBrk="0" fontAlgn="base" hangingPunct="0">
      <a:spcBef>
        <a:spcPct val="0"/>
      </a:spcBef>
      <a:spcAft>
        <a:spcPct val="0"/>
      </a:spcAft>
      <a:defRPr kern="1200">
        <a:solidFill>
          <a:schemeClr val="tx1"/>
        </a:solidFill>
        <a:latin typeface="Arial" pitchFamily="34" charset="0"/>
        <a:ea typeface="MS PGothic" pitchFamily="34" charset="-128"/>
        <a:cs typeface="+mn-cs"/>
      </a:defRPr>
    </a:lvl4pPr>
    <a:lvl5pPr marL="1828800" algn="l" rtl="0" eaLnBrk="0" fontAlgn="base" hangingPunct="0">
      <a:spcBef>
        <a:spcPct val="0"/>
      </a:spcBef>
      <a:spcAft>
        <a:spcPct val="0"/>
      </a:spcAft>
      <a:defRPr kern="1200">
        <a:solidFill>
          <a:schemeClr val="tx1"/>
        </a:solidFill>
        <a:latin typeface="Arial" pitchFamily="34" charset="0"/>
        <a:ea typeface="MS PGothic" pitchFamily="34" charset="-128"/>
        <a:cs typeface="+mn-cs"/>
      </a:defRPr>
    </a:lvl5pPr>
    <a:lvl6pPr marL="2286000" algn="r" defTabSz="914400" rtl="1" eaLnBrk="1" latinLnBrk="0" hangingPunct="1">
      <a:defRPr kern="1200">
        <a:solidFill>
          <a:schemeClr val="tx1"/>
        </a:solidFill>
        <a:latin typeface="Arial" pitchFamily="34" charset="0"/>
        <a:ea typeface="MS PGothic" pitchFamily="34" charset="-128"/>
        <a:cs typeface="+mn-cs"/>
      </a:defRPr>
    </a:lvl6pPr>
    <a:lvl7pPr marL="2743200" algn="r" defTabSz="914400" rtl="1" eaLnBrk="1" latinLnBrk="0" hangingPunct="1">
      <a:defRPr kern="1200">
        <a:solidFill>
          <a:schemeClr val="tx1"/>
        </a:solidFill>
        <a:latin typeface="Arial" pitchFamily="34" charset="0"/>
        <a:ea typeface="MS PGothic" pitchFamily="34" charset="-128"/>
        <a:cs typeface="+mn-cs"/>
      </a:defRPr>
    </a:lvl7pPr>
    <a:lvl8pPr marL="3200400" algn="r" defTabSz="914400" rtl="1" eaLnBrk="1" latinLnBrk="0" hangingPunct="1">
      <a:defRPr kern="1200">
        <a:solidFill>
          <a:schemeClr val="tx1"/>
        </a:solidFill>
        <a:latin typeface="Arial" pitchFamily="34" charset="0"/>
        <a:ea typeface="MS PGothic" pitchFamily="34" charset="-128"/>
        <a:cs typeface="+mn-cs"/>
      </a:defRPr>
    </a:lvl8pPr>
    <a:lvl9pPr marL="3657600" algn="r" defTabSz="914400" rtl="1" eaLnBrk="1" latinLnBrk="0" hangingPunct="1">
      <a:defRPr kern="1200">
        <a:solidFill>
          <a:schemeClr val="tx1"/>
        </a:solidFill>
        <a:latin typeface="Arial" pitchFamily="34" charset="0"/>
        <a:ea typeface="MS PGothic"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66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000"/>
    <p:restoredTop sz="50000"/>
  </p:normalViewPr>
  <p:slideViewPr>
    <p:cSldViewPr>
      <p:cViewPr varScale="1">
        <p:scale>
          <a:sx n="110" d="100"/>
          <a:sy n="110" d="100"/>
        </p:scale>
        <p:origin x="1632" y="1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notesMaster" Target="notesMasters/notesMaster1.xml"/><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wrap="square" lIns="91440" tIns="45720" rIns="91440" bIns="45720" numCol="1" anchor="t" anchorCtr="0" compatLnSpc="1">
            <a:prstTxWarp prst="textNoShape">
              <a:avLst/>
            </a:prstTxWarp>
          </a:bodyPr>
          <a:lstStyle>
            <a:lvl1pPr algn="r" rtl="1" eaLnBrk="1" hangingPunct="1">
              <a:defRPr sz="1200">
                <a:latin typeface="Arial" charset="0"/>
                <a:ea typeface="ＭＳ Ｐゴシック" charset="0"/>
                <a:cs typeface="Arial" charset="0"/>
              </a:defRPr>
            </a:lvl1pPr>
          </a:lstStyle>
          <a:p>
            <a:pPr>
              <a:defRPr/>
            </a:pPr>
            <a:endParaRPr lang="en-US"/>
          </a:p>
        </p:txBody>
      </p:sp>
      <p:sp>
        <p:nvSpPr>
          <p:cNvPr id="3" name="Date Placeholder 2"/>
          <p:cNvSpPr>
            <a:spLocks noGrp="1"/>
          </p:cNvSpPr>
          <p:nvPr>
            <p:ph type="dt" idx="1"/>
          </p:nvPr>
        </p:nvSpPr>
        <p:spPr>
          <a:xfrm>
            <a:off x="1588" y="0"/>
            <a:ext cx="2971800" cy="457200"/>
          </a:xfrm>
          <a:prstGeom prst="rect">
            <a:avLst/>
          </a:prstGeom>
        </p:spPr>
        <p:txBody>
          <a:bodyPr vert="horz" wrap="square" lIns="91440" tIns="45720" rIns="91440" bIns="45720" numCol="1" anchor="t" anchorCtr="0" compatLnSpc="1">
            <a:prstTxWarp prst="textNoShape">
              <a:avLst/>
            </a:prstTxWarp>
          </a:bodyPr>
          <a:lstStyle>
            <a:lvl1pPr algn="l" rtl="1" eaLnBrk="1" hangingPunct="1">
              <a:defRPr sz="1200"/>
            </a:lvl1pPr>
          </a:lstStyle>
          <a:p>
            <a:pPr>
              <a:defRPr/>
            </a:pPr>
            <a:fld id="{DA589C5C-4466-45E2-88B2-DEF37FF115F5}" type="datetimeFigureOut">
              <a:rPr lang="ar-SA"/>
              <a:pPr>
                <a:defRPr/>
              </a:pPr>
              <a:t>2738061368 ، 0040 H</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x-none"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3886200" y="8685213"/>
            <a:ext cx="2971800" cy="457200"/>
          </a:xfrm>
          <a:prstGeom prst="rect">
            <a:avLst/>
          </a:prstGeom>
        </p:spPr>
        <p:txBody>
          <a:bodyPr vert="horz" wrap="square" lIns="91440" tIns="45720" rIns="91440" bIns="45720" numCol="1" anchor="b" anchorCtr="0" compatLnSpc="1">
            <a:prstTxWarp prst="textNoShape">
              <a:avLst/>
            </a:prstTxWarp>
          </a:bodyPr>
          <a:lstStyle>
            <a:lvl1pPr algn="r" rtl="1" eaLnBrk="1" hangingPunct="1">
              <a:defRPr sz="1200">
                <a:latin typeface="Arial" charset="0"/>
                <a:ea typeface="ＭＳ Ｐゴシック" charset="0"/>
                <a:cs typeface="Arial" charset="0"/>
              </a:defRPr>
            </a:lvl1pPr>
          </a:lstStyle>
          <a:p>
            <a:pPr>
              <a:defRPr/>
            </a:pPr>
            <a:endParaRPr lang="en-US"/>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wrap="square" lIns="91440" tIns="45720" rIns="91440" bIns="45720" numCol="1" anchor="b" anchorCtr="0" compatLnSpc="1">
            <a:prstTxWarp prst="textNoShape">
              <a:avLst/>
            </a:prstTxWarp>
          </a:bodyPr>
          <a:lstStyle>
            <a:lvl1pPr rtl="1" eaLnBrk="1" hangingPunct="1">
              <a:defRPr sz="1200"/>
            </a:lvl1pPr>
          </a:lstStyle>
          <a:p>
            <a:fld id="{C62A0B06-8190-456A-BF95-6089F5E31EAE}" type="slidenum">
              <a:rPr lang="ar-SA"/>
              <a:pPr/>
              <a:t>‹#›</a:t>
            </a:fld>
            <a:endParaRPr lang="ar-SA"/>
          </a:p>
        </p:txBody>
      </p:sp>
    </p:spTree>
    <p:extLst>
      <p:ext uri="{BB962C8B-B14F-4D97-AF65-F5344CB8AC3E}">
        <p14:creationId xmlns:p14="http://schemas.microsoft.com/office/powerpoint/2010/main" val="1376035217"/>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Calibri" charset="0"/>
        <a:ea typeface="MS PGothic" panose="020B0600070205080204" pitchFamily="34" charset="-128"/>
        <a:cs typeface="Arial" charset="0"/>
      </a:defRPr>
    </a:lvl1pPr>
    <a:lvl2pPr marL="457200" algn="r" rtl="1" eaLnBrk="0" fontAlgn="base" hangingPunct="0">
      <a:spcBef>
        <a:spcPct val="30000"/>
      </a:spcBef>
      <a:spcAft>
        <a:spcPct val="0"/>
      </a:spcAft>
      <a:defRPr sz="1200" kern="1200">
        <a:solidFill>
          <a:schemeClr val="tx1"/>
        </a:solidFill>
        <a:latin typeface="Calibri" charset="0"/>
        <a:ea typeface="Arial" charset="0"/>
        <a:cs typeface="Arial" charset="0"/>
      </a:defRPr>
    </a:lvl2pPr>
    <a:lvl3pPr marL="914400" algn="r" rtl="1" eaLnBrk="0" fontAlgn="base" hangingPunct="0">
      <a:spcBef>
        <a:spcPct val="30000"/>
      </a:spcBef>
      <a:spcAft>
        <a:spcPct val="0"/>
      </a:spcAft>
      <a:defRPr sz="1200" kern="1200">
        <a:solidFill>
          <a:schemeClr val="tx1"/>
        </a:solidFill>
        <a:latin typeface="Calibri" charset="0"/>
        <a:ea typeface="Arial" charset="0"/>
        <a:cs typeface="Arial" charset="0"/>
      </a:defRPr>
    </a:lvl3pPr>
    <a:lvl4pPr marL="1371600" algn="r" rtl="1" eaLnBrk="0" fontAlgn="base" hangingPunct="0">
      <a:spcBef>
        <a:spcPct val="30000"/>
      </a:spcBef>
      <a:spcAft>
        <a:spcPct val="0"/>
      </a:spcAft>
      <a:defRPr sz="1200" kern="1200">
        <a:solidFill>
          <a:schemeClr val="tx1"/>
        </a:solidFill>
        <a:latin typeface="Calibri" charset="0"/>
        <a:ea typeface="Arial" charset="0"/>
        <a:cs typeface="Arial" charset="0"/>
      </a:defRPr>
    </a:lvl4pPr>
    <a:lvl5pPr marL="1828800" algn="r" rtl="1" eaLnBrk="0" fontAlgn="base" hangingPunct="0">
      <a:spcBef>
        <a:spcPct val="30000"/>
      </a:spcBef>
      <a:spcAft>
        <a:spcPct val="0"/>
      </a:spcAft>
      <a:defRPr sz="1200" kern="1200">
        <a:solidFill>
          <a:schemeClr val="tx1"/>
        </a:solidFill>
        <a:latin typeface="Calibri" charset="0"/>
        <a:ea typeface="Arial" charset="0"/>
        <a:cs typeface="Arial"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p:spPr>
      </p:sp>
      <p:sp>
        <p:nvSpPr>
          <p:cNvPr id="9219" name="Notes Placeholder 2"/>
          <p:cNvSpPr>
            <a:spLocks noGrp="1"/>
          </p:cNvSpPr>
          <p:nvPr>
            <p:ph type="body" idx="1"/>
          </p:nvPr>
        </p:nvSpPr>
        <p:spPr bwMode="auto">
          <a:noFill/>
        </p:spPr>
        <p:txBody>
          <a:bodyPr/>
          <a:lstStyle/>
          <a:p>
            <a:pPr eaLnBrk="1" hangingPunct="1">
              <a:spcBef>
                <a:spcPct val="0"/>
              </a:spcBef>
            </a:pPr>
            <a:endParaRPr lang="en-US" smtClean="0">
              <a:latin typeface="Calibri" pitchFamily="34" charset="0"/>
              <a:cs typeface="Arial" pitchFamily="34" charset="0"/>
            </a:endParaRPr>
          </a:p>
        </p:txBody>
      </p:sp>
      <p:sp>
        <p:nvSpPr>
          <p:cNvPr id="9220" name="Slide Number Placeholder 3"/>
          <p:cNvSpPr>
            <a:spLocks noGrp="1"/>
          </p:cNvSpPr>
          <p:nvPr>
            <p:ph type="sldNum" sz="quarter" idx="5"/>
          </p:nvPr>
        </p:nvSpPr>
        <p:spPr bwMode="auto">
          <a:noFill/>
          <a:ln>
            <a:miter lim="800000"/>
            <a:headEnd/>
            <a:tailEnd/>
          </a:ln>
        </p:spPr>
        <p:txBody>
          <a:bodyPr/>
          <a:lstStyle/>
          <a:p>
            <a:fld id="{7645AE98-ADE4-4C8B-B80B-E28FBC0507FD}" type="slidenum">
              <a:rPr lang="ar-SA"/>
              <a:pPr/>
              <a:t>1</a:t>
            </a:fld>
            <a:endParaRPr lang="ar-SA"/>
          </a:p>
        </p:txBody>
      </p:sp>
    </p:spTree>
    <p:extLst>
      <p:ext uri="{BB962C8B-B14F-4D97-AF65-F5344CB8AC3E}">
        <p14:creationId xmlns:p14="http://schemas.microsoft.com/office/powerpoint/2010/main" val="12826485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a:lstStyle/>
          <a:p>
            <a:pPr eaLnBrk="1" hangingPunct="1">
              <a:spcBef>
                <a:spcPct val="0"/>
              </a:spcBef>
            </a:pPr>
            <a:endParaRPr lang="en-US" smtClean="0">
              <a:latin typeface="Calibri" pitchFamily="34" charset="0"/>
              <a:cs typeface="Arial" pitchFamily="34" charset="0"/>
            </a:endParaRPr>
          </a:p>
        </p:txBody>
      </p:sp>
      <p:sp>
        <p:nvSpPr>
          <p:cNvPr id="28676" name="Slide Number Placeholder 3"/>
          <p:cNvSpPr>
            <a:spLocks noGrp="1"/>
          </p:cNvSpPr>
          <p:nvPr>
            <p:ph type="sldNum" sz="quarter" idx="5"/>
          </p:nvPr>
        </p:nvSpPr>
        <p:spPr bwMode="auto">
          <a:noFill/>
          <a:ln>
            <a:miter lim="800000"/>
            <a:headEnd/>
            <a:tailEnd/>
          </a:ln>
        </p:spPr>
        <p:txBody>
          <a:bodyPr/>
          <a:lstStyle/>
          <a:p>
            <a:fld id="{0801AC83-0B47-4EE7-B15B-992515F6D488}" type="slidenum">
              <a:rPr lang="ar-SA"/>
              <a:pPr/>
              <a:t>11</a:t>
            </a:fld>
            <a:endParaRPr lang="ar-SA"/>
          </a:p>
        </p:txBody>
      </p:sp>
    </p:spTree>
    <p:extLst>
      <p:ext uri="{BB962C8B-B14F-4D97-AF65-F5344CB8AC3E}">
        <p14:creationId xmlns:p14="http://schemas.microsoft.com/office/powerpoint/2010/main" val="20458266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a:lstStyle/>
          <a:p>
            <a:pPr eaLnBrk="1" hangingPunct="1">
              <a:spcBef>
                <a:spcPct val="0"/>
              </a:spcBef>
            </a:pPr>
            <a:endParaRPr lang="en-US" smtClean="0">
              <a:latin typeface="Calibri" pitchFamily="34" charset="0"/>
              <a:cs typeface="Arial" pitchFamily="34" charset="0"/>
            </a:endParaRPr>
          </a:p>
        </p:txBody>
      </p:sp>
      <p:sp>
        <p:nvSpPr>
          <p:cNvPr id="30724" name="Slide Number Placeholder 3"/>
          <p:cNvSpPr>
            <a:spLocks noGrp="1"/>
          </p:cNvSpPr>
          <p:nvPr>
            <p:ph type="sldNum" sz="quarter" idx="5"/>
          </p:nvPr>
        </p:nvSpPr>
        <p:spPr bwMode="auto">
          <a:noFill/>
          <a:ln>
            <a:miter lim="800000"/>
            <a:headEnd/>
            <a:tailEnd/>
          </a:ln>
        </p:spPr>
        <p:txBody>
          <a:bodyPr/>
          <a:lstStyle/>
          <a:p>
            <a:fld id="{EE3170BD-6FC3-431D-9C05-F52AA93E8445}" type="slidenum">
              <a:rPr lang="ar-SA"/>
              <a:pPr/>
              <a:t>12</a:t>
            </a:fld>
            <a:endParaRPr lang="ar-SA"/>
          </a:p>
        </p:txBody>
      </p:sp>
    </p:spTree>
    <p:extLst>
      <p:ext uri="{BB962C8B-B14F-4D97-AF65-F5344CB8AC3E}">
        <p14:creationId xmlns:p14="http://schemas.microsoft.com/office/powerpoint/2010/main" val="20377704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a:lstStyle/>
          <a:p>
            <a:pPr eaLnBrk="1" hangingPunct="1">
              <a:spcBef>
                <a:spcPct val="0"/>
              </a:spcBef>
            </a:pPr>
            <a:endParaRPr lang="en-US" smtClean="0">
              <a:latin typeface="Calibri" pitchFamily="34" charset="0"/>
              <a:cs typeface="Arial" pitchFamily="34" charset="0"/>
            </a:endParaRPr>
          </a:p>
        </p:txBody>
      </p:sp>
      <p:sp>
        <p:nvSpPr>
          <p:cNvPr id="32772" name="Slide Number Placeholder 3"/>
          <p:cNvSpPr>
            <a:spLocks noGrp="1"/>
          </p:cNvSpPr>
          <p:nvPr>
            <p:ph type="sldNum" sz="quarter" idx="5"/>
          </p:nvPr>
        </p:nvSpPr>
        <p:spPr bwMode="auto">
          <a:noFill/>
          <a:ln>
            <a:miter lim="800000"/>
            <a:headEnd/>
            <a:tailEnd/>
          </a:ln>
        </p:spPr>
        <p:txBody>
          <a:bodyPr/>
          <a:lstStyle/>
          <a:p>
            <a:fld id="{50025BE9-EAA3-431C-BDAF-37CAEBFD15D3}" type="slidenum">
              <a:rPr lang="ar-SA"/>
              <a:pPr/>
              <a:t>13</a:t>
            </a:fld>
            <a:endParaRPr lang="ar-SA"/>
          </a:p>
        </p:txBody>
      </p:sp>
    </p:spTree>
    <p:extLst>
      <p:ext uri="{BB962C8B-B14F-4D97-AF65-F5344CB8AC3E}">
        <p14:creationId xmlns:p14="http://schemas.microsoft.com/office/powerpoint/2010/main" val="19307727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a:lstStyle/>
          <a:p>
            <a:pPr eaLnBrk="1" hangingPunct="1">
              <a:spcBef>
                <a:spcPct val="0"/>
              </a:spcBef>
            </a:pPr>
            <a:endParaRPr lang="en-US" smtClean="0">
              <a:latin typeface="Calibri" pitchFamily="34" charset="0"/>
              <a:cs typeface="Arial" pitchFamily="34" charset="0"/>
            </a:endParaRPr>
          </a:p>
        </p:txBody>
      </p:sp>
      <p:sp>
        <p:nvSpPr>
          <p:cNvPr id="34820" name="Slide Number Placeholder 3"/>
          <p:cNvSpPr>
            <a:spLocks noGrp="1"/>
          </p:cNvSpPr>
          <p:nvPr>
            <p:ph type="sldNum" sz="quarter" idx="5"/>
          </p:nvPr>
        </p:nvSpPr>
        <p:spPr bwMode="auto">
          <a:noFill/>
          <a:ln>
            <a:miter lim="800000"/>
            <a:headEnd/>
            <a:tailEnd/>
          </a:ln>
        </p:spPr>
        <p:txBody>
          <a:bodyPr/>
          <a:lstStyle/>
          <a:p>
            <a:fld id="{623F2CE3-0091-43A7-BF8D-D532054BC73E}" type="slidenum">
              <a:rPr lang="ar-SA"/>
              <a:pPr/>
              <a:t>14</a:t>
            </a:fld>
            <a:endParaRPr lang="ar-SA"/>
          </a:p>
        </p:txBody>
      </p:sp>
    </p:spTree>
    <p:extLst>
      <p:ext uri="{BB962C8B-B14F-4D97-AF65-F5344CB8AC3E}">
        <p14:creationId xmlns:p14="http://schemas.microsoft.com/office/powerpoint/2010/main" val="16471493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a:lstStyle/>
          <a:p>
            <a:pPr eaLnBrk="1" hangingPunct="1">
              <a:spcBef>
                <a:spcPct val="0"/>
              </a:spcBef>
            </a:pPr>
            <a:endParaRPr lang="en-US" smtClean="0">
              <a:latin typeface="Calibri" pitchFamily="34" charset="0"/>
              <a:cs typeface="Arial" pitchFamily="34" charset="0"/>
            </a:endParaRPr>
          </a:p>
        </p:txBody>
      </p:sp>
      <p:sp>
        <p:nvSpPr>
          <p:cNvPr id="36868" name="Slide Number Placeholder 3"/>
          <p:cNvSpPr>
            <a:spLocks noGrp="1"/>
          </p:cNvSpPr>
          <p:nvPr>
            <p:ph type="sldNum" sz="quarter" idx="5"/>
          </p:nvPr>
        </p:nvSpPr>
        <p:spPr bwMode="auto">
          <a:noFill/>
          <a:ln>
            <a:miter lim="800000"/>
            <a:headEnd/>
            <a:tailEnd/>
          </a:ln>
        </p:spPr>
        <p:txBody>
          <a:bodyPr/>
          <a:lstStyle/>
          <a:p>
            <a:fld id="{1E5ECDDD-485D-40E5-B701-7D8E0A7366CD}" type="slidenum">
              <a:rPr lang="ar-SA"/>
              <a:pPr/>
              <a:t>15</a:t>
            </a:fld>
            <a:endParaRPr lang="ar-SA"/>
          </a:p>
        </p:txBody>
      </p:sp>
    </p:spTree>
    <p:extLst>
      <p:ext uri="{BB962C8B-B14F-4D97-AF65-F5344CB8AC3E}">
        <p14:creationId xmlns:p14="http://schemas.microsoft.com/office/powerpoint/2010/main" val="7163344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a:lstStyle/>
          <a:p>
            <a:pPr eaLnBrk="1" hangingPunct="1">
              <a:spcBef>
                <a:spcPct val="0"/>
              </a:spcBef>
            </a:pPr>
            <a:endParaRPr lang="en-US" smtClean="0">
              <a:latin typeface="Calibri" pitchFamily="34" charset="0"/>
              <a:cs typeface="Arial" pitchFamily="34" charset="0"/>
            </a:endParaRPr>
          </a:p>
        </p:txBody>
      </p:sp>
      <p:sp>
        <p:nvSpPr>
          <p:cNvPr id="38916" name="Slide Number Placeholder 3"/>
          <p:cNvSpPr>
            <a:spLocks noGrp="1"/>
          </p:cNvSpPr>
          <p:nvPr>
            <p:ph type="sldNum" sz="quarter" idx="5"/>
          </p:nvPr>
        </p:nvSpPr>
        <p:spPr bwMode="auto">
          <a:noFill/>
          <a:ln>
            <a:miter lim="800000"/>
            <a:headEnd/>
            <a:tailEnd/>
          </a:ln>
        </p:spPr>
        <p:txBody>
          <a:bodyPr/>
          <a:lstStyle/>
          <a:p>
            <a:fld id="{7627B7F2-F844-4A8A-8061-41EB341E9E37}" type="slidenum">
              <a:rPr lang="ar-SA"/>
              <a:pPr/>
              <a:t>16</a:t>
            </a:fld>
            <a:endParaRPr lang="ar-SA"/>
          </a:p>
        </p:txBody>
      </p:sp>
    </p:spTree>
    <p:extLst>
      <p:ext uri="{BB962C8B-B14F-4D97-AF65-F5344CB8AC3E}">
        <p14:creationId xmlns:p14="http://schemas.microsoft.com/office/powerpoint/2010/main" val="11526457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a:lstStyle/>
          <a:p>
            <a:pPr eaLnBrk="1" hangingPunct="1">
              <a:spcBef>
                <a:spcPct val="0"/>
              </a:spcBef>
            </a:pPr>
            <a:endParaRPr lang="en-US" smtClean="0">
              <a:latin typeface="Calibri" pitchFamily="34" charset="0"/>
              <a:cs typeface="Arial" pitchFamily="34" charset="0"/>
            </a:endParaRPr>
          </a:p>
        </p:txBody>
      </p:sp>
      <p:sp>
        <p:nvSpPr>
          <p:cNvPr id="40964" name="Slide Number Placeholder 3"/>
          <p:cNvSpPr>
            <a:spLocks noGrp="1"/>
          </p:cNvSpPr>
          <p:nvPr>
            <p:ph type="sldNum" sz="quarter" idx="5"/>
          </p:nvPr>
        </p:nvSpPr>
        <p:spPr bwMode="auto">
          <a:noFill/>
          <a:ln>
            <a:miter lim="800000"/>
            <a:headEnd/>
            <a:tailEnd/>
          </a:ln>
        </p:spPr>
        <p:txBody>
          <a:bodyPr/>
          <a:lstStyle/>
          <a:p>
            <a:fld id="{FC8D469B-8830-4BB2-94BC-E870CC617567}" type="slidenum">
              <a:rPr lang="ar-SA"/>
              <a:pPr/>
              <a:t>17</a:t>
            </a:fld>
            <a:endParaRPr lang="ar-SA"/>
          </a:p>
        </p:txBody>
      </p:sp>
    </p:spTree>
    <p:extLst>
      <p:ext uri="{BB962C8B-B14F-4D97-AF65-F5344CB8AC3E}">
        <p14:creationId xmlns:p14="http://schemas.microsoft.com/office/powerpoint/2010/main" val="4705911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a:lstStyle/>
          <a:p>
            <a:pPr eaLnBrk="1" hangingPunct="1">
              <a:spcBef>
                <a:spcPct val="0"/>
              </a:spcBef>
            </a:pPr>
            <a:endParaRPr lang="en-US" smtClean="0">
              <a:latin typeface="Calibri" pitchFamily="34" charset="0"/>
              <a:cs typeface="Arial" pitchFamily="34" charset="0"/>
            </a:endParaRPr>
          </a:p>
        </p:txBody>
      </p:sp>
      <p:sp>
        <p:nvSpPr>
          <p:cNvPr id="43012" name="Slide Number Placeholder 3"/>
          <p:cNvSpPr>
            <a:spLocks noGrp="1"/>
          </p:cNvSpPr>
          <p:nvPr>
            <p:ph type="sldNum" sz="quarter" idx="5"/>
          </p:nvPr>
        </p:nvSpPr>
        <p:spPr bwMode="auto">
          <a:noFill/>
          <a:ln>
            <a:miter lim="800000"/>
            <a:headEnd/>
            <a:tailEnd/>
          </a:ln>
        </p:spPr>
        <p:txBody>
          <a:bodyPr/>
          <a:lstStyle/>
          <a:p>
            <a:fld id="{173589F2-6460-4D46-9A62-02C6FA51B11C}" type="slidenum">
              <a:rPr lang="ar-SA"/>
              <a:pPr/>
              <a:t>18</a:t>
            </a:fld>
            <a:endParaRPr lang="ar-SA"/>
          </a:p>
        </p:txBody>
      </p:sp>
    </p:spTree>
    <p:extLst>
      <p:ext uri="{BB962C8B-B14F-4D97-AF65-F5344CB8AC3E}">
        <p14:creationId xmlns:p14="http://schemas.microsoft.com/office/powerpoint/2010/main" val="10255334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a:lstStyle/>
          <a:p>
            <a:pPr eaLnBrk="1" hangingPunct="1">
              <a:spcBef>
                <a:spcPct val="0"/>
              </a:spcBef>
            </a:pPr>
            <a:endParaRPr lang="en-US" smtClean="0">
              <a:latin typeface="Calibri" pitchFamily="34" charset="0"/>
              <a:cs typeface="Arial" pitchFamily="34" charset="0"/>
            </a:endParaRPr>
          </a:p>
        </p:txBody>
      </p:sp>
      <p:sp>
        <p:nvSpPr>
          <p:cNvPr id="46084" name="Slide Number Placeholder 3"/>
          <p:cNvSpPr>
            <a:spLocks noGrp="1"/>
          </p:cNvSpPr>
          <p:nvPr>
            <p:ph type="sldNum" sz="quarter" idx="5"/>
          </p:nvPr>
        </p:nvSpPr>
        <p:spPr bwMode="auto">
          <a:noFill/>
          <a:ln>
            <a:miter lim="800000"/>
            <a:headEnd/>
            <a:tailEnd/>
          </a:ln>
        </p:spPr>
        <p:txBody>
          <a:bodyPr/>
          <a:lstStyle/>
          <a:p>
            <a:fld id="{B346A3FD-D86C-429D-B62F-133999171DF7}" type="slidenum">
              <a:rPr lang="ar-SA"/>
              <a:pPr/>
              <a:t>20</a:t>
            </a:fld>
            <a:endParaRPr lang="ar-SA"/>
          </a:p>
        </p:txBody>
      </p:sp>
    </p:spTree>
    <p:extLst>
      <p:ext uri="{BB962C8B-B14F-4D97-AF65-F5344CB8AC3E}">
        <p14:creationId xmlns:p14="http://schemas.microsoft.com/office/powerpoint/2010/main" val="20397236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a:lstStyle/>
          <a:p>
            <a:pPr eaLnBrk="1" hangingPunct="1">
              <a:spcBef>
                <a:spcPct val="0"/>
              </a:spcBef>
            </a:pPr>
            <a:endParaRPr lang="en-US" smtClean="0">
              <a:latin typeface="Calibri" pitchFamily="34" charset="0"/>
              <a:cs typeface="Arial" pitchFamily="34" charset="0"/>
            </a:endParaRPr>
          </a:p>
        </p:txBody>
      </p:sp>
      <p:sp>
        <p:nvSpPr>
          <p:cNvPr id="48132" name="Slide Number Placeholder 3"/>
          <p:cNvSpPr>
            <a:spLocks noGrp="1"/>
          </p:cNvSpPr>
          <p:nvPr>
            <p:ph type="sldNum" sz="quarter" idx="5"/>
          </p:nvPr>
        </p:nvSpPr>
        <p:spPr bwMode="auto">
          <a:noFill/>
          <a:ln>
            <a:miter lim="800000"/>
            <a:headEnd/>
            <a:tailEnd/>
          </a:ln>
        </p:spPr>
        <p:txBody>
          <a:bodyPr/>
          <a:lstStyle/>
          <a:p>
            <a:fld id="{08777776-8F91-46CE-9EF5-932E68329455}" type="slidenum">
              <a:rPr lang="ar-SA"/>
              <a:pPr/>
              <a:t>21</a:t>
            </a:fld>
            <a:endParaRPr lang="ar-SA"/>
          </a:p>
        </p:txBody>
      </p:sp>
    </p:spTree>
    <p:extLst>
      <p:ext uri="{BB962C8B-B14F-4D97-AF65-F5344CB8AC3E}">
        <p14:creationId xmlns:p14="http://schemas.microsoft.com/office/powerpoint/2010/main" val="1001089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a:lstStyle/>
          <a:p>
            <a:pPr eaLnBrk="1" hangingPunct="1">
              <a:spcBef>
                <a:spcPct val="0"/>
              </a:spcBef>
            </a:pPr>
            <a:endParaRPr lang="en-US" smtClean="0">
              <a:latin typeface="Calibri" pitchFamily="34" charset="0"/>
              <a:cs typeface="Arial" pitchFamily="34" charset="0"/>
            </a:endParaRPr>
          </a:p>
        </p:txBody>
      </p:sp>
      <p:sp>
        <p:nvSpPr>
          <p:cNvPr id="11268" name="Slide Number Placeholder 3"/>
          <p:cNvSpPr>
            <a:spLocks noGrp="1"/>
          </p:cNvSpPr>
          <p:nvPr>
            <p:ph type="sldNum" sz="quarter" idx="5"/>
          </p:nvPr>
        </p:nvSpPr>
        <p:spPr bwMode="auto">
          <a:noFill/>
          <a:ln>
            <a:miter lim="800000"/>
            <a:headEnd/>
            <a:tailEnd/>
          </a:ln>
        </p:spPr>
        <p:txBody>
          <a:bodyPr/>
          <a:lstStyle/>
          <a:p>
            <a:fld id="{6768D597-E2C0-4B0A-A4C1-3A1D2231331C}" type="slidenum">
              <a:rPr lang="ar-SA"/>
              <a:pPr/>
              <a:t>2</a:t>
            </a:fld>
            <a:endParaRPr lang="ar-SA"/>
          </a:p>
        </p:txBody>
      </p:sp>
    </p:spTree>
    <p:extLst>
      <p:ext uri="{BB962C8B-B14F-4D97-AF65-F5344CB8AC3E}">
        <p14:creationId xmlns:p14="http://schemas.microsoft.com/office/powerpoint/2010/main" val="4780349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a:lstStyle/>
          <a:p>
            <a:pPr eaLnBrk="1" hangingPunct="1">
              <a:spcBef>
                <a:spcPct val="0"/>
              </a:spcBef>
            </a:pPr>
            <a:endParaRPr lang="en-US" smtClean="0">
              <a:latin typeface="Calibri" pitchFamily="34" charset="0"/>
              <a:cs typeface="Arial" pitchFamily="34" charset="0"/>
            </a:endParaRPr>
          </a:p>
        </p:txBody>
      </p:sp>
      <p:sp>
        <p:nvSpPr>
          <p:cNvPr id="50180" name="Slide Number Placeholder 3"/>
          <p:cNvSpPr>
            <a:spLocks noGrp="1"/>
          </p:cNvSpPr>
          <p:nvPr>
            <p:ph type="sldNum" sz="quarter" idx="5"/>
          </p:nvPr>
        </p:nvSpPr>
        <p:spPr bwMode="auto">
          <a:noFill/>
          <a:ln>
            <a:miter lim="800000"/>
            <a:headEnd/>
            <a:tailEnd/>
          </a:ln>
        </p:spPr>
        <p:txBody>
          <a:bodyPr/>
          <a:lstStyle/>
          <a:p>
            <a:fld id="{C7D01C67-8C56-4150-8CB8-2192881EE2E3}" type="slidenum">
              <a:rPr lang="ar-SA"/>
              <a:pPr/>
              <a:t>22</a:t>
            </a:fld>
            <a:endParaRPr lang="ar-SA"/>
          </a:p>
        </p:txBody>
      </p:sp>
    </p:spTree>
    <p:extLst>
      <p:ext uri="{BB962C8B-B14F-4D97-AF65-F5344CB8AC3E}">
        <p14:creationId xmlns:p14="http://schemas.microsoft.com/office/powerpoint/2010/main" val="18990580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a:lstStyle/>
          <a:p>
            <a:pPr eaLnBrk="1" hangingPunct="1">
              <a:spcBef>
                <a:spcPct val="0"/>
              </a:spcBef>
            </a:pPr>
            <a:endParaRPr lang="en-US" smtClean="0">
              <a:latin typeface="Calibri" pitchFamily="34" charset="0"/>
              <a:cs typeface="Arial" pitchFamily="34" charset="0"/>
            </a:endParaRPr>
          </a:p>
        </p:txBody>
      </p:sp>
      <p:sp>
        <p:nvSpPr>
          <p:cNvPr id="53252" name="Slide Number Placeholder 3"/>
          <p:cNvSpPr>
            <a:spLocks noGrp="1"/>
          </p:cNvSpPr>
          <p:nvPr>
            <p:ph type="sldNum" sz="quarter" idx="5"/>
          </p:nvPr>
        </p:nvSpPr>
        <p:spPr bwMode="auto">
          <a:noFill/>
          <a:ln>
            <a:miter lim="800000"/>
            <a:headEnd/>
            <a:tailEnd/>
          </a:ln>
        </p:spPr>
        <p:txBody>
          <a:bodyPr/>
          <a:lstStyle/>
          <a:p>
            <a:fld id="{2D89B25D-8A2E-47AB-B1E8-BDD7F2088F5D}" type="slidenum">
              <a:rPr lang="ar-SA"/>
              <a:pPr/>
              <a:t>23</a:t>
            </a:fld>
            <a:endParaRPr lang="ar-SA"/>
          </a:p>
        </p:txBody>
      </p:sp>
    </p:spTree>
    <p:extLst>
      <p:ext uri="{BB962C8B-B14F-4D97-AF65-F5344CB8AC3E}">
        <p14:creationId xmlns:p14="http://schemas.microsoft.com/office/powerpoint/2010/main" val="20772113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a:lstStyle/>
          <a:p>
            <a:pPr eaLnBrk="1" hangingPunct="1">
              <a:spcBef>
                <a:spcPct val="0"/>
              </a:spcBef>
            </a:pPr>
            <a:endParaRPr lang="en-US" smtClean="0">
              <a:latin typeface="Calibri" pitchFamily="34" charset="0"/>
              <a:cs typeface="Arial" pitchFamily="34" charset="0"/>
            </a:endParaRPr>
          </a:p>
        </p:txBody>
      </p:sp>
      <p:sp>
        <p:nvSpPr>
          <p:cNvPr id="56324" name="Slide Number Placeholder 3"/>
          <p:cNvSpPr>
            <a:spLocks noGrp="1"/>
          </p:cNvSpPr>
          <p:nvPr>
            <p:ph type="sldNum" sz="quarter" idx="5"/>
          </p:nvPr>
        </p:nvSpPr>
        <p:spPr bwMode="auto">
          <a:noFill/>
          <a:ln>
            <a:miter lim="800000"/>
            <a:headEnd/>
            <a:tailEnd/>
          </a:ln>
        </p:spPr>
        <p:txBody>
          <a:bodyPr/>
          <a:lstStyle/>
          <a:p>
            <a:fld id="{B756934D-BBAA-4690-BD04-3C4DE97F0080}" type="slidenum">
              <a:rPr lang="ar-SA"/>
              <a:pPr/>
              <a:t>25</a:t>
            </a:fld>
            <a:endParaRPr lang="ar-SA"/>
          </a:p>
        </p:txBody>
      </p:sp>
    </p:spTree>
    <p:extLst>
      <p:ext uri="{BB962C8B-B14F-4D97-AF65-F5344CB8AC3E}">
        <p14:creationId xmlns:p14="http://schemas.microsoft.com/office/powerpoint/2010/main" val="3946330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a:lstStyle/>
          <a:p>
            <a:pPr eaLnBrk="1" hangingPunct="1">
              <a:spcBef>
                <a:spcPct val="0"/>
              </a:spcBef>
            </a:pPr>
            <a:endParaRPr lang="en-US" smtClean="0">
              <a:latin typeface="Calibri" pitchFamily="34" charset="0"/>
              <a:cs typeface="Arial" pitchFamily="34" charset="0"/>
            </a:endParaRPr>
          </a:p>
        </p:txBody>
      </p:sp>
      <p:sp>
        <p:nvSpPr>
          <p:cNvPr id="59396" name="Slide Number Placeholder 3"/>
          <p:cNvSpPr>
            <a:spLocks noGrp="1"/>
          </p:cNvSpPr>
          <p:nvPr>
            <p:ph type="sldNum" sz="quarter" idx="5"/>
          </p:nvPr>
        </p:nvSpPr>
        <p:spPr bwMode="auto">
          <a:noFill/>
          <a:ln>
            <a:miter lim="800000"/>
            <a:headEnd/>
            <a:tailEnd/>
          </a:ln>
        </p:spPr>
        <p:txBody>
          <a:bodyPr/>
          <a:lstStyle/>
          <a:p>
            <a:fld id="{34B8B566-EA81-404D-A49D-6B923084DAF1}" type="slidenum">
              <a:rPr lang="ar-SA"/>
              <a:pPr/>
              <a:t>27</a:t>
            </a:fld>
            <a:endParaRPr lang="ar-SA"/>
          </a:p>
        </p:txBody>
      </p:sp>
    </p:spTree>
    <p:extLst>
      <p:ext uri="{BB962C8B-B14F-4D97-AF65-F5344CB8AC3E}">
        <p14:creationId xmlns:p14="http://schemas.microsoft.com/office/powerpoint/2010/main" val="4524566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a:lstStyle/>
          <a:p>
            <a:pPr eaLnBrk="1" hangingPunct="1">
              <a:spcBef>
                <a:spcPct val="0"/>
              </a:spcBef>
            </a:pPr>
            <a:endParaRPr lang="en-US" smtClean="0">
              <a:latin typeface="Calibri" pitchFamily="34" charset="0"/>
              <a:cs typeface="Arial" pitchFamily="34" charset="0"/>
            </a:endParaRPr>
          </a:p>
        </p:txBody>
      </p:sp>
      <p:sp>
        <p:nvSpPr>
          <p:cNvPr id="61444" name="Slide Number Placeholder 3"/>
          <p:cNvSpPr>
            <a:spLocks noGrp="1"/>
          </p:cNvSpPr>
          <p:nvPr>
            <p:ph type="sldNum" sz="quarter" idx="5"/>
          </p:nvPr>
        </p:nvSpPr>
        <p:spPr bwMode="auto">
          <a:noFill/>
          <a:ln>
            <a:miter lim="800000"/>
            <a:headEnd/>
            <a:tailEnd/>
          </a:ln>
        </p:spPr>
        <p:txBody>
          <a:bodyPr/>
          <a:lstStyle/>
          <a:p>
            <a:fld id="{52A688E6-F106-44A2-A57F-40B81C4CC2C1}" type="slidenum">
              <a:rPr lang="ar-SA"/>
              <a:pPr/>
              <a:t>28</a:t>
            </a:fld>
            <a:endParaRPr lang="ar-SA"/>
          </a:p>
        </p:txBody>
      </p:sp>
    </p:spTree>
    <p:extLst>
      <p:ext uri="{BB962C8B-B14F-4D97-AF65-F5344CB8AC3E}">
        <p14:creationId xmlns:p14="http://schemas.microsoft.com/office/powerpoint/2010/main" val="13025393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a:lstStyle/>
          <a:p>
            <a:pPr eaLnBrk="1" hangingPunct="1">
              <a:spcBef>
                <a:spcPct val="0"/>
              </a:spcBef>
            </a:pPr>
            <a:endParaRPr lang="en-US" smtClean="0">
              <a:latin typeface="Calibri" pitchFamily="34" charset="0"/>
              <a:cs typeface="Arial" pitchFamily="34" charset="0"/>
            </a:endParaRPr>
          </a:p>
        </p:txBody>
      </p:sp>
      <p:sp>
        <p:nvSpPr>
          <p:cNvPr id="65540" name="Slide Number Placeholder 3"/>
          <p:cNvSpPr>
            <a:spLocks noGrp="1"/>
          </p:cNvSpPr>
          <p:nvPr>
            <p:ph type="sldNum" sz="quarter" idx="5"/>
          </p:nvPr>
        </p:nvSpPr>
        <p:spPr bwMode="auto">
          <a:noFill/>
          <a:ln>
            <a:miter lim="800000"/>
            <a:headEnd/>
            <a:tailEnd/>
          </a:ln>
        </p:spPr>
        <p:txBody>
          <a:bodyPr/>
          <a:lstStyle/>
          <a:p>
            <a:fld id="{F9F46A07-F446-4D88-A815-042530EF3735}" type="slidenum">
              <a:rPr lang="ar-SA"/>
              <a:pPr/>
              <a:t>30</a:t>
            </a:fld>
            <a:endParaRPr lang="ar-SA"/>
          </a:p>
        </p:txBody>
      </p:sp>
    </p:spTree>
    <p:extLst>
      <p:ext uri="{BB962C8B-B14F-4D97-AF65-F5344CB8AC3E}">
        <p14:creationId xmlns:p14="http://schemas.microsoft.com/office/powerpoint/2010/main" val="18585042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a:lstStyle/>
          <a:p>
            <a:pPr eaLnBrk="1" hangingPunct="1">
              <a:spcBef>
                <a:spcPct val="0"/>
              </a:spcBef>
            </a:pPr>
            <a:endParaRPr lang="en-US" smtClean="0">
              <a:latin typeface="Calibri" pitchFamily="34" charset="0"/>
              <a:cs typeface="Arial" pitchFamily="34" charset="0"/>
            </a:endParaRPr>
          </a:p>
        </p:txBody>
      </p:sp>
      <p:sp>
        <p:nvSpPr>
          <p:cNvPr id="67588" name="Slide Number Placeholder 3"/>
          <p:cNvSpPr>
            <a:spLocks noGrp="1"/>
          </p:cNvSpPr>
          <p:nvPr>
            <p:ph type="sldNum" sz="quarter" idx="5"/>
          </p:nvPr>
        </p:nvSpPr>
        <p:spPr bwMode="auto">
          <a:noFill/>
          <a:ln>
            <a:miter lim="800000"/>
            <a:headEnd/>
            <a:tailEnd/>
          </a:ln>
        </p:spPr>
        <p:txBody>
          <a:bodyPr/>
          <a:lstStyle/>
          <a:p>
            <a:fld id="{57E5821A-1BEE-49E1-8DF8-B321B05BA5EB}" type="slidenum">
              <a:rPr lang="ar-SA"/>
              <a:pPr/>
              <a:t>31</a:t>
            </a:fld>
            <a:endParaRPr lang="ar-SA"/>
          </a:p>
        </p:txBody>
      </p:sp>
    </p:spTree>
    <p:extLst>
      <p:ext uri="{BB962C8B-B14F-4D97-AF65-F5344CB8AC3E}">
        <p14:creationId xmlns:p14="http://schemas.microsoft.com/office/powerpoint/2010/main" val="2357457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a:lstStyle/>
          <a:p>
            <a:pPr eaLnBrk="1" hangingPunct="1">
              <a:spcBef>
                <a:spcPct val="0"/>
              </a:spcBef>
            </a:pPr>
            <a:endParaRPr lang="en-US" smtClean="0">
              <a:latin typeface="Calibri" pitchFamily="34" charset="0"/>
              <a:cs typeface="Arial" pitchFamily="34" charset="0"/>
            </a:endParaRPr>
          </a:p>
        </p:txBody>
      </p:sp>
      <p:sp>
        <p:nvSpPr>
          <p:cNvPr id="69636" name="Slide Number Placeholder 3"/>
          <p:cNvSpPr>
            <a:spLocks noGrp="1"/>
          </p:cNvSpPr>
          <p:nvPr>
            <p:ph type="sldNum" sz="quarter" idx="5"/>
          </p:nvPr>
        </p:nvSpPr>
        <p:spPr bwMode="auto">
          <a:noFill/>
          <a:ln>
            <a:miter lim="800000"/>
            <a:headEnd/>
            <a:tailEnd/>
          </a:ln>
        </p:spPr>
        <p:txBody>
          <a:bodyPr/>
          <a:lstStyle/>
          <a:p>
            <a:fld id="{FA707375-61F7-4E8B-A58E-3C43702A7D39}" type="slidenum">
              <a:rPr lang="ar-SA"/>
              <a:pPr/>
              <a:t>32</a:t>
            </a:fld>
            <a:endParaRPr lang="ar-SA"/>
          </a:p>
        </p:txBody>
      </p:sp>
    </p:spTree>
    <p:extLst>
      <p:ext uri="{BB962C8B-B14F-4D97-AF65-F5344CB8AC3E}">
        <p14:creationId xmlns:p14="http://schemas.microsoft.com/office/powerpoint/2010/main" val="8022050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a:lstStyle/>
          <a:p>
            <a:pPr eaLnBrk="1" hangingPunct="1">
              <a:spcBef>
                <a:spcPct val="0"/>
              </a:spcBef>
            </a:pPr>
            <a:endParaRPr lang="en-US" smtClean="0">
              <a:latin typeface="Calibri" pitchFamily="34" charset="0"/>
              <a:cs typeface="Arial" pitchFamily="34" charset="0"/>
            </a:endParaRPr>
          </a:p>
        </p:txBody>
      </p:sp>
      <p:sp>
        <p:nvSpPr>
          <p:cNvPr id="71684" name="Slide Number Placeholder 3"/>
          <p:cNvSpPr>
            <a:spLocks noGrp="1"/>
          </p:cNvSpPr>
          <p:nvPr>
            <p:ph type="sldNum" sz="quarter" idx="5"/>
          </p:nvPr>
        </p:nvSpPr>
        <p:spPr bwMode="auto">
          <a:noFill/>
          <a:ln>
            <a:miter lim="800000"/>
            <a:headEnd/>
            <a:tailEnd/>
          </a:ln>
        </p:spPr>
        <p:txBody>
          <a:bodyPr/>
          <a:lstStyle/>
          <a:p>
            <a:fld id="{FAC80768-EB2D-472A-8A3A-4ED23EC8CC77}" type="slidenum">
              <a:rPr lang="ar-SA"/>
              <a:pPr/>
              <a:t>33</a:t>
            </a:fld>
            <a:endParaRPr lang="ar-SA"/>
          </a:p>
        </p:txBody>
      </p:sp>
    </p:spTree>
    <p:extLst>
      <p:ext uri="{BB962C8B-B14F-4D97-AF65-F5344CB8AC3E}">
        <p14:creationId xmlns:p14="http://schemas.microsoft.com/office/powerpoint/2010/main" val="42735511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a:lstStyle/>
          <a:p>
            <a:pPr eaLnBrk="1" hangingPunct="1">
              <a:spcBef>
                <a:spcPct val="0"/>
              </a:spcBef>
            </a:pPr>
            <a:endParaRPr lang="en-US" smtClean="0">
              <a:latin typeface="Calibri" pitchFamily="34" charset="0"/>
              <a:cs typeface="Arial" pitchFamily="34" charset="0"/>
            </a:endParaRPr>
          </a:p>
        </p:txBody>
      </p:sp>
      <p:sp>
        <p:nvSpPr>
          <p:cNvPr id="73732" name="Slide Number Placeholder 3"/>
          <p:cNvSpPr>
            <a:spLocks noGrp="1"/>
          </p:cNvSpPr>
          <p:nvPr>
            <p:ph type="sldNum" sz="quarter" idx="5"/>
          </p:nvPr>
        </p:nvSpPr>
        <p:spPr bwMode="auto">
          <a:noFill/>
          <a:ln>
            <a:miter lim="800000"/>
            <a:headEnd/>
            <a:tailEnd/>
          </a:ln>
        </p:spPr>
        <p:txBody>
          <a:bodyPr/>
          <a:lstStyle/>
          <a:p>
            <a:fld id="{E5EA1A4B-A082-4E2E-BCE2-A79E0906F521}" type="slidenum">
              <a:rPr lang="ar-SA"/>
              <a:pPr/>
              <a:t>34</a:t>
            </a:fld>
            <a:endParaRPr lang="ar-SA"/>
          </a:p>
        </p:txBody>
      </p:sp>
    </p:spTree>
    <p:extLst>
      <p:ext uri="{BB962C8B-B14F-4D97-AF65-F5344CB8AC3E}">
        <p14:creationId xmlns:p14="http://schemas.microsoft.com/office/powerpoint/2010/main" val="13883915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pPr eaLnBrk="1" hangingPunct="1">
              <a:spcBef>
                <a:spcPct val="0"/>
              </a:spcBef>
            </a:pPr>
            <a:endParaRPr lang="en-US" smtClean="0">
              <a:latin typeface="Calibri" pitchFamily="34" charset="0"/>
              <a:cs typeface="Arial" pitchFamily="34" charset="0"/>
            </a:endParaRPr>
          </a:p>
        </p:txBody>
      </p:sp>
      <p:sp>
        <p:nvSpPr>
          <p:cNvPr id="13316" name="Slide Number Placeholder 3"/>
          <p:cNvSpPr>
            <a:spLocks noGrp="1"/>
          </p:cNvSpPr>
          <p:nvPr>
            <p:ph type="sldNum" sz="quarter" idx="5"/>
          </p:nvPr>
        </p:nvSpPr>
        <p:spPr bwMode="auto">
          <a:noFill/>
          <a:ln>
            <a:miter lim="800000"/>
            <a:headEnd/>
            <a:tailEnd/>
          </a:ln>
        </p:spPr>
        <p:txBody>
          <a:bodyPr/>
          <a:lstStyle/>
          <a:p>
            <a:fld id="{7D55A4BE-6A5A-4F7B-B9A7-5EEA456B2583}" type="slidenum">
              <a:rPr lang="ar-SA"/>
              <a:pPr/>
              <a:t>3</a:t>
            </a:fld>
            <a:endParaRPr lang="ar-SA"/>
          </a:p>
        </p:txBody>
      </p:sp>
    </p:spTree>
    <p:extLst>
      <p:ext uri="{BB962C8B-B14F-4D97-AF65-F5344CB8AC3E}">
        <p14:creationId xmlns:p14="http://schemas.microsoft.com/office/powerpoint/2010/main" val="4719907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a:lstStyle/>
          <a:p>
            <a:pPr eaLnBrk="1" hangingPunct="1">
              <a:spcBef>
                <a:spcPct val="0"/>
              </a:spcBef>
            </a:pPr>
            <a:endParaRPr lang="en-US" smtClean="0">
              <a:latin typeface="Calibri" pitchFamily="34" charset="0"/>
              <a:cs typeface="Arial" pitchFamily="34" charset="0"/>
            </a:endParaRPr>
          </a:p>
        </p:txBody>
      </p:sp>
      <p:sp>
        <p:nvSpPr>
          <p:cNvPr id="76804" name="Slide Number Placeholder 3"/>
          <p:cNvSpPr>
            <a:spLocks noGrp="1"/>
          </p:cNvSpPr>
          <p:nvPr>
            <p:ph type="sldNum" sz="quarter" idx="5"/>
          </p:nvPr>
        </p:nvSpPr>
        <p:spPr bwMode="auto">
          <a:noFill/>
          <a:ln>
            <a:miter lim="800000"/>
            <a:headEnd/>
            <a:tailEnd/>
          </a:ln>
        </p:spPr>
        <p:txBody>
          <a:bodyPr/>
          <a:lstStyle/>
          <a:p>
            <a:fld id="{B4EB1198-F0D2-4A36-9F25-22C3781352BD}" type="slidenum">
              <a:rPr lang="ar-SA"/>
              <a:pPr/>
              <a:t>36</a:t>
            </a:fld>
            <a:endParaRPr lang="ar-SA"/>
          </a:p>
        </p:txBody>
      </p:sp>
    </p:spTree>
    <p:extLst>
      <p:ext uri="{BB962C8B-B14F-4D97-AF65-F5344CB8AC3E}">
        <p14:creationId xmlns:p14="http://schemas.microsoft.com/office/powerpoint/2010/main" val="127279615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a:lstStyle/>
          <a:p>
            <a:pPr eaLnBrk="1" hangingPunct="1">
              <a:spcBef>
                <a:spcPct val="0"/>
              </a:spcBef>
            </a:pPr>
            <a:endParaRPr lang="en-US" smtClean="0">
              <a:latin typeface="Calibri" pitchFamily="34" charset="0"/>
              <a:cs typeface="Arial" pitchFamily="34" charset="0"/>
            </a:endParaRPr>
          </a:p>
        </p:txBody>
      </p:sp>
      <p:sp>
        <p:nvSpPr>
          <p:cNvPr id="78852" name="Slide Number Placeholder 3"/>
          <p:cNvSpPr>
            <a:spLocks noGrp="1"/>
          </p:cNvSpPr>
          <p:nvPr>
            <p:ph type="sldNum" sz="quarter" idx="5"/>
          </p:nvPr>
        </p:nvSpPr>
        <p:spPr bwMode="auto">
          <a:noFill/>
          <a:ln>
            <a:miter lim="800000"/>
            <a:headEnd/>
            <a:tailEnd/>
          </a:ln>
        </p:spPr>
        <p:txBody>
          <a:bodyPr/>
          <a:lstStyle/>
          <a:p>
            <a:fld id="{E2476FE9-39D5-467E-92F9-7E84869162F9}" type="slidenum">
              <a:rPr lang="ar-SA"/>
              <a:pPr/>
              <a:t>37</a:t>
            </a:fld>
            <a:endParaRPr lang="ar-SA"/>
          </a:p>
        </p:txBody>
      </p:sp>
    </p:spTree>
    <p:extLst>
      <p:ext uri="{BB962C8B-B14F-4D97-AF65-F5344CB8AC3E}">
        <p14:creationId xmlns:p14="http://schemas.microsoft.com/office/powerpoint/2010/main" val="145288857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a:lstStyle/>
          <a:p>
            <a:pPr eaLnBrk="1" hangingPunct="1">
              <a:spcBef>
                <a:spcPct val="0"/>
              </a:spcBef>
            </a:pPr>
            <a:endParaRPr lang="en-US" smtClean="0">
              <a:latin typeface="Calibri" pitchFamily="34" charset="0"/>
              <a:cs typeface="Arial" pitchFamily="34" charset="0"/>
            </a:endParaRPr>
          </a:p>
        </p:txBody>
      </p:sp>
      <p:sp>
        <p:nvSpPr>
          <p:cNvPr id="80900" name="Slide Number Placeholder 3"/>
          <p:cNvSpPr>
            <a:spLocks noGrp="1"/>
          </p:cNvSpPr>
          <p:nvPr>
            <p:ph type="sldNum" sz="quarter" idx="5"/>
          </p:nvPr>
        </p:nvSpPr>
        <p:spPr bwMode="auto">
          <a:noFill/>
          <a:ln>
            <a:miter lim="800000"/>
            <a:headEnd/>
            <a:tailEnd/>
          </a:ln>
        </p:spPr>
        <p:txBody>
          <a:bodyPr/>
          <a:lstStyle/>
          <a:p>
            <a:fld id="{B6D2E832-8C61-40E5-A43B-3145569F90EC}" type="slidenum">
              <a:rPr lang="ar-SA"/>
              <a:pPr/>
              <a:t>38</a:t>
            </a:fld>
            <a:endParaRPr lang="ar-SA"/>
          </a:p>
        </p:txBody>
      </p:sp>
    </p:spTree>
    <p:extLst>
      <p:ext uri="{BB962C8B-B14F-4D97-AF65-F5344CB8AC3E}">
        <p14:creationId xmlns:p14="http://schemas.microsoft.com/office/powerpoint/2010/main" val="12806314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Notes Placeholder 2"/>
          <p:cNvSpPr>
            <a:spLocks noGrp="1"/>
          </p:cNvSpPr>
          <p:nvPr>
            <p:ph type="body" idx="1"/>
          </p:nvPr>
        </p:nvSpPr>
        <p:spPr bwMode="auto">
          <a:noFill/>
        </p:spPr>
        <p:txBody>
          <a:bodyPr/>
          <a:lstStyle/>
          <a:p>
            <a:pPr eaLnBrk="1" hangingPunct="1">
              <a:spcBef>
                <a:spcPct val="0"/>
              </a:spcBef>
            </a:pPr>
            <a:endParaRPr lang="en-US" smtClean="0">
              <a:latin typeface="Calibri" pitchFamily="34" charset="0"/>
              <a:cs typeface="Arial" pitchFamily="34" charset="0"/>
            </a:endParaRPr>
          </a:p>
        </p:txBody>
      </p:sp>
      <p:sp>
        <p:nvSpPr>
          <p:cNvPr id="82948" name="Slide Number Placeholder 3"/>
          <p:cNvSpPr>
            <a:spLocks noGrp="1"/>
          </p:cNvSpPr>
          <p:nvPr>
            <p:ph type="sldNum" sz="quarter" idx="5"/>
          </p:nvPr>
        </p:nvSpPr>
        <p:spPr bwMode="auto">
          <a:noFill/>
          <a:ln>
            <a:miter lim="800000"/>
            <a:headEnd/>
            <a:tailEnd/>
          </a:ln>
        </p:spPr>
        <p:txBody>
          <a:bodyPr/>
          <a:lstStyle/>
          <a:p>
            <a:fld id="{7BE01982-5FF2-4191-BCD4-ABA13A23F971}" type="slidenum">
              <a:rPr lang="ar-SA"/>
              <a:pPr/>
              <a:t>39</a:t>
            </a:fld>
            <a:endParaRPr lang="ar-SA"/>
          </a:p>
        </p:txBody>
      </p:sp>
    </p:spTree>
    <p:extLst>
      <p:ext uri="{BB962C8B-B14F-4D97-AF65-F5344CB8AC3E}">
        <p14:creationId xmlns:p14="http://schemas.microsoft.com/office/powerpoint/2010/main" val="1264019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a:lstStyle/>
          <a:p>
            <a:pPr eaLnBrk="1" hangingPunct="1">
              <a:spcBef>
                <a:spcPct val="0"/>
              </a:spcBef>
            </a:pPr>
            <a:endParaRPr lang="en-US" smtClean="0">
              <a:latin typeface="Calibri" pitchFamily="34" charset="0"/>
              <a:cs typeface="Arial" pitchFamily="34" charset="0"/>
            </a:endParaRPr>
          </a:p>
        </p:txBody>
      </p:sp>
      <p:sp>
        <p:nvSpPr>
          <p:cNvPr id="15364" name="Slide Number Placeholder 3"/>
          <p:cNvSpPr>
            <a:spLocks noGrp="1"/>
          </p:cNvSpPr>
          <p:nvPr>
            <p:ph type="sldNum" sz="quarter" idx="5"/>
          </p:nvPr>
        </p:nvSpPr>
        <p:spPr bwMode="auto">
          <a:noFill/>
          <a:ln>
            <a:miter lim="800000"/>
            <a:headEnd/>
            <a:tailEnd/>
          </a:ln>
        </p:spPr>
        <p:txBody>
          <a:bodyPr/>
          <a:lstStyle/>
          <a:p>
            <a:fld id="{E6661FCE-F372-4EBE-A2C3-E4DE92451ACF}" type="slidenum">
              <a:rPr lang="ar-SA"/>
              <a:pPr/>
              <a:t>4</a:t>
            </a:fld>
            <a:endParaRPr lang="ar-SA"/>
          </a:p>
        </p:txBody>
      </p:sp>
    </p:spTree>
    <p:extLst>
      <p:ext uri="{BB962C8B-B14F-4D97-AF65-F5344CB8AC3E}">
        <p14:creationId xmlns:p14="http://schemas.microsoft.com/office/powerpoint/2010/main" val="13534368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a:lstStyle/>
          <a:p>
            <a:pPr eaLnBrk="1" hangingPunct="1">
              <a:spcBef>
                <a:spcPct val="0"/>
              </a:spcBef>
            </a:pPr>
            <a:endParaRPr lang="en-US" smtClean="0">
              <a:latin typeface="Calibri" pitchFamily="34" charset="0"/>
              <a:cs typeface="Arial" pitchFamily="34" charset="0"/>
            </a:endParaRPr>
          </a:p>
        </p:txBody>
      </p:sp>
      <p:sp>
        <p:nvSpPr>
          <p:cNvPr id="17412" name="Slide Number Placeholder 3"/>
          <p:cNvSpPr>
            <a:spLocks noGrp="1"/>
          </p:cNvSpPr>
          <p:nvPr>
            <p:ph type="sldNum" sz="quarter" idx="5"/>
          </p:nvPr>
        </p:nvSpPr>
        <p:spPr bwMode="auto">
          <a:noFill/>
          <a:ln>
            <a:miter lim="800000"/>
            <a:headEnd/>
            <a:tailEnd/>
          </a:ln>
        </p:spPr>
        <p:txBody>
          <a:bodyPr/>
          <a:lstStyle/>
          <a:p>
            <a:fld id="{B99DD47B-FC2B-42B1-8265-B4D3192D07A5}" type="slidenum">
              <a:rPr lang="ar-SA"/>
              <a:pPr/>
              <a:t>5</a:t>
            </a:fld>
            <a:endParaRPr lang="ar-SA"/>
          </a:p>
        </p:txBody>
      </p:sp>
    </p:spTree>
    <p:extLst>
      <p:ext uri="{BB962C8B-B14F-4D97-AF65-F5344CB8AC3E}">
        <p14:creationId xmlns:p14="http://schemas.microsoft.com/office/powerpoint/2010/main" val="19832284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a:lstStyle/>
          <a:p>
            <a:pPr eaLnBrk="1" hangingPunct="1">
              <a:spcBef>
                <a:spcPct val="0"/>
              </a:spcBef>
            </a:pPr>
            <a:endParaRPr lang="en-US" smtClean="0">
              <a:latin typeface="Calibri" pitchFamily="34" charset="0"/>
              <a:cs typeface="Arial" pitchFamily="34" charset="0"/>
            </a:endParaRPr>
          </a:p>
        </p:txBody>
      </p:sp>
      <p:sp>
        <p:nvSpPr>
          <p:cNvPr id="19460" name="Slide Number Placeholder 3"/>
          <p:cNvSpPr>
            <a:spLocks noGrp="1"/>
          </p:cNvSpPr>
          <p:nvPr>
            <p:ph type="sldNum" sz="quarter" idx="5"/>
          </p:nvPr>
        </p:nvSpPr>
        <p:spPr bwMode="auto">
          <a:noFill/>
          <a:ln>
            <a:miter lim="800000"/>
            <a:headEnd/>
            <a:tailEnd/>
          </a:ln>
        </p:spPr>
        <p:txBody>
          <a:bodyPr/>
          <a:lstStyle/>
          <a:p>
            <a:fld id="{5A7F3756-01E0-4D6C-9F2E-06F709782B94}" type="slidenum">
              <a:rPr lang="ar-SA"/>
              <a:pPr/>
              <a:t>6</a:t>
            </a:fld>
            <a:endParaRPr lang="ar-SA"/>
          </a:p>
        </p:txBody>
      </p:sp>
    </p:spTree>
    <p:extLst>
      <p:ext uri="{BB962C8B-B14F-4D97-AF65-F5344CB8AC3E}">
        <p14:creationId xmlns:p14="http://schemas.microsoft.com/office/powerpoint/2010/main" val="15847108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a:lstStyle/>
          <a:p>
            <a:pPr eaLnBrk="1" hangingPunct="1">
              <a:spcBef>
                <a:spcPct val="0"/>
              </a:spcBef>
            </a:pPr>
            <a:endParaRPr lang="en-US" smtClean="0">
              <a:latin typeface="Calibri" pitchFamily="34" charset="0"/>
              <a:cs typeface="Arial" pitchFamily="34" charset="0"/>
            </a:endParaRPr>
          </a:p>
        </p:txBody>
      </p:sp>
      <p:sp>
        <p:nvSpPr>
          <p:cNvPr id="21508" name="Slide Number Placeholder 3"/>
          <p:cNvSpPr>
            <a:spLocks noGrp="1"/>
          </p:cNvSpPr>
          <p:nvPr>
            <p:ph type="sldNum" sz="quarter" idx="5"/>
          </p:nvPr>
        </p:nvSpPr>
        <p:spPr bwMode="auto">
          <a:noFill/>
          <a:ln>
            <a:miter lim="800000"/>
            <a:headEnd/>
            <a:tailEnd/>
          </a:ln>
        </p:spPr>
        <p:txBody>
          <a:bodyPr/>
          <a:lstStyle/>
          <a:p>
            <a:fld id="{82E014DF-D5D3-4A5C-BB81-9BAA72BAA97C}" type="slidenum">
              <a:rPr lang="ar-SA"/>
              <a:pPr/>
              <a:t>7</a:t>
            </a:fld>
            <a:endParaRPr lang="ar-SA"/>
          </a:p>
        </p:txBody>
      </p:sp>
    </p:spTree>
    <p:extLst>
      <p:ext uri="{BB962C8B-B14F-4D97-AF65-F5344CB8AC3E}">
        <p14:creationId xmlns:p14="http://schemas.microsoft.com/office/powerpoint/2010/main" val="9939676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a:lstStyle/>
          <a:p>
            <a:pPr eaLnBrk="1" hangingPunct="1">
              <a:spcBef>
                <a:spcPct val="0"/>
              </a:spcBef>
            </a:pPr>
            <a:endParaRPr lang="en-US" dirty="0" smtClean="0">
              <a:latin typeface="Calibri" pitchFamily="34" charset="0"/>
              <a:cs typeface="Arial" pitchFamily="34" charset="0"/>
            </a:endParaRPr>
          </a:p>
        </p:txBody>
      </p:sp>
      <p:sp>
        <p:nvSpPr>
          <p:cNvPr id="24580" name="Slide Number Placeholder 3"/>
          <p:cNvSpPr>
            <a:spLocks noGrp="1"/>
          </p:cNvSpPr>
          <p:nvPr>
            <p:ph type="sldNum" sz="quarter" idx="5"/>
          </p:nvPr>
        </p:nvSpPr>
        <p:spPr bwMode="auto">
          <a:noFill/>
          <a:ln>
            <a:miter lim="800000"/>
            <a:headEnd/>
            <a:tailEnd/>
          </a:ln>
        </p:spPr>
        <p:txBody>
          <a:bodyPr/>
          <a:lstStyle/>
          <a:p>
            <a:fld id="{2F208597-107E-4938-8B1E-4688102A2F4C}" type="slidenum">
              <a:rPr lang="ar-SA"/>
              <a:pPr/>
              <a:t>9</a:t>
            </a:fld>
            <a:endParaRPr lang="ar-SA"/>
          </a:p>
        </p:txBody>
      </p:sp>
    </p:spTree>
    <p:extLst>
      <p:ext uri="{BB962C8B-B14F-4D97-AF65-F5344CB8AC3E}">
        <p14:creationId xmlns:p14="http://schemas.microsoft.com/office/powerpoint/2010/main" val="9418042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a:lstStyle/>
          <a:p>
            <a:pPr eaLnBrk="1" hangingPunct="1">
              <a:spcBef>
                <a:spcPct val="0"/>
              </a:spcBef>
            </a:pPr>
            <a:endParaRPr lang="en-US" smtClean="0">
              <a:latin typeface="Calibri" pitchFamily="34" charset="0"/>
              <a:cs typeface="Arial" pitchFamily="34" charset="0"/>
            </a:endParaRPr>
          </a:p>
        </p:txBody>
      </p:sp>
      <p:sp>
        <p:nvSpPr>
          <p:cNvPr id="26628" name="Slide Number Placeholder 3"/>
          <p:cNvSpPr>
            <a:spLocks noGrp="1"/>
          </p:cNvSpPr>
          <p:nvPr>
            <p:ph type="sldNum" sz="quarter" idx="5"/>
          </p:nvPr>
        </p:nvSpPr>
        <p:spPr bwMode="auto">
          <a:noFill/>
          <a:ln>
            <a:miter lim="800000"/>
            <a:headEnd/>
            <a:tailEnd/>
          </a:ln>
        </p:spPr>
        <p:txBody>
          <a:bodyPr/>
          <a:lstStyle/>
          <a:p>
            <a:fld id="{9B68373B-47F5-4A18-9829-57143541C06C}" type="slidenum">
              <a:rPr lang="ar-SA"/>
              <a:pPr/>
              <a:t>10</a:t>
            </a:fld>
            <a:endParaRPr lang="ar-SA"/>
          </a:p>
        </p:txBody>
      </p:sp>
    </p:spTree>
    <p:extLst>
      <p:ext uri="{BB962C8B-B14F-4D97-AF65-F5344CB8AC3E}">
        <p14:creationId xmlns:p14="http://schemas.microsoft.com/office/powerpoint/2010/main" val="18266204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en-US"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lvl1pPr>
              <a:defRPr/>
            </a:lvl1pPr>
          </a:lstStyle>
          <a:p>
            <a:pPr>
              <a:defRPr/>
            </a:pPr>
            <a:fld id="{645EFA10-A3BD-430B-91F3-E6ECF4E107BE}" type="datetimeFigureOut">
              <a:rPr lang="ar-SA"/>
              <a:pPr>
                <a:defRPr/>
              </a:pPr>
              <a:t>2738061368 ، 0040 H</a:t>
            </a:fld>
            <a:endParaRPr lang="ar-SA"/>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AE33FE26-DF6F-40BF-A590-C7F4FBC01FF2}" type="slidenum">
              <a:rPr lang="ar-SA"/>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noProof="0"/>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rtlCol="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BE2073A-F1FE-4320-97C8-F2255D06CEF3}" type="datetimeFigureOut">
              <a:rPr lang="ar-SA"/>
              <a:pPr>
                <a:defRPr/>
              </a:pPr>
              <a:t>2738061368 ، 0040 H</a:t>
            </a:fld>
            <a:endParaRPr lang="ar-SA"/>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C2C77D54-40B7-45B0-8D8D-D4B378E3BAB2}" type="slidenum">
              <a:rPr lang="ar-SA"/>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9" name="Picture Placeholder 8"/>
          <p:cNvSpPr>
            <a:spLocks noGrp="1"/>
          </p:cNvSpPr>
          <p:nvPr>
            <p:ph type="pic" sz="quarter" idx="13"/>
          </p:nvPr>
        </p:nvSpPr>
        <p:spPr>
          <a:xfrm>
            <a:off x="927100" y="1129553"/>
            <a:ext cx="7988300" cy="2980944"/>
          </a:xfrm>
        </p:spPr>
        <p:txBody>
          <a:bodyPr rtlCol="0">
            <a:normAutofit/>
          </a:bodyPr>
          <a:lstStyle>
            <a:lvl1pPr marL="0" indent="0">
              <a:buNone/>
              <a:defRPr sz="1800"/>
            </a:lvl1pPr>
          </a:lstStyle>
          <a:p>
            <a:pPr lvl="0"/>
            <a:r>
              <a:rPr lang="en-US" noProof="0" smtClean="0"/>
              <a:t>Drag picture to placeholder or click icon to add</a:t>
            </a:r>
            <a:endParaRPr noProof="0"/>
          </a:p>
        </p:txBody>
      </p:sp>
      <p:sp>
        <p:nvSpPr>
          <p:cNvPr id="5" name="Date Placeholder 3"/>
          <p:cNvSpPr>
            <a:spLocks noGrp="1"/>
          </p:cNvSpPr>
          <p:nvPr>
            <p:ph type="dt" sz="half" idx="14"/>
          </p:nvPr>
        </p:nvSpPr>
        <p:spPr/>
        <p:txBody>
          <a:bodyPr/>
          <a:lstStyle>
            <a:lvl1pPr>
              <a:defRPr/>
            </a:lvl1pPr>
          </a:lstStyle>
          <a:p>
            <a:pPr>
              <a:defRPr/>
            </a:pPr>
            <a:fld id="{EBC8C7C4-2124-4D20-B822-5B9881C9A1F5}" type="datetimeFigureOut">
              <a:rPr lang="ar-SA"/>
              <a:pPr>
                <a:defRPr/>
              </a:pPr>
              <a:t>2738061368 ، 0040 H</a:t>
            </a:fld>
            <a:endParaRPr lang="ar-SA"/>
          </a:p>
        </p:txBody>
      </p:sp>
      <p:sp>
        <p:nvSpPr>
          <p:cNvPr id="6" name="Footer Placeholder 4"/>
          <p:cNvSpPr>
            <a:spLocks noGrp="1"/>
          </p:cNvSpPr>
          <p:nvPr>
            <p:ph type="ftr" sz="quarter" idx="15"/>
          </p:nvPr>
        </p:nvSpPr>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9" name="Picture Placeholder 8"/>
          <p:cNvSpPr>
            <a:spLocks noGrp="1"/>
          </p:cNvSpPr>
          <p:nvPr>
            <p:ph type="pic" sz="quarter" idx="13"/>
          </p:nvPr>
        </p:nvSpPr>
        <p:spPr>
          <a:xfrm>
            <a:off x="927100" y="1129553"/>
            <a:ext cx="3986784" cy="2980944"/>
          </a:xfrm>
        </p:spPr>
        <p:txBody>
          <a:bodyPr rtlCol="0">
            <a:normAutofit/>
          </a:bodyPr>
          <a:lstStyle>
            <a:lvl1pPr marL="0" indent="0">
              <a:buNone/>
              <a:defRPr sz="1800"/>
            </a:lvl1pPr>
          </a:lstStyle>
          <a:p>
            <a:pPr lvl="0"/>
            <a:r>
              <a:rPr lang="en-US" noProof="0" smtClean="0"/>
              <a:t>Drag picture to placeholder or click icon to add</a:t>
            </a:r>
            <a:endParaRPr noProof="0"/>
          </a:p>
        </p:txBody>
      </p:sp>
      <p:sp>
        <p:nvSpPr>
          <p:cNvPr id="7" name="Picture Placeholder 8"/>
          <p:cNvSpPr>
            <a:spLocks noGrp="1"/>
          </p:cNvSpPr>
          <p:nvPr>
            <p:ph type="pic" sz="quarter" idx="14"/>
          </p:nvPr>
        </p:nvSpPr>
        <p:spPr>
          <a:xfrm>
            <a:off x="4928616" y="1129553"/>
            <a:ext cx="3986784" cy="2980944"/>
          </a:xfrm>
        </p:spPr>
        <p:txBody>
          <a:bodyPr rtlCol="0">
            <a:normAutofit/>
          </a:bodyPr>
          <a:lstStyle>
            <a:lvl1pPr marL="0" indent="0">
              <a:buNone/>
              <a:defRPr sz="1800"/>
            </a:lvl1pPr>
          </a:lstStyle>
          <a:p>
            <a:pPr lvl="0"/>
            <a:r>
              <a:rPr lang="en-US" noProof="0" smtClean="0"/>
              <a:t>Drag picture to placeholder or click icon to add</a:t>
            </a:r>
            <a:endParaRPr noProof="0"/>
          </a:p>
        </p:txBody>
      </p:sp>
      <p:sp>
        <p:nvSpPr>
          <p:cNvPr id="6" name="Date Placeholder 3"/>
          <p:cNvSpPr>
            <a:spLocks noGrp="1"/>
          </p:cNvSpPr>
          <p:nvPr>
            <p:ph type="dt" sz="half" idx="15"/>
          </p:nvPr>
        </p:nvSpPr>
        <p:spPr/>
        <p:txBody>
          <a:bodyPr/>
          <a:lstStyle>
            <a:lvl1pPr>
              <a:defRPr/>
            </a:lvl1pPr>
          </a:lstStyle>
          <a:p>
            <a:pPr>
              <a:defRPr/>
            </a:pPr>
            <a:fld id="{9C783FC7-FE17-4933-81AD-13B408FC503C}" type="datetimeFigureOut">
              <a:rPr lang="ar-SA"/>
              <a:pPr>
                <a:defRPr/>
              </a:pPr>
              <a:t>2738061368 ، 0040 H</a:t>
            </a:fld>
            <a:endParaRPr lang="ar-SA"/>
          </a:p>
        </p:txBody>
      </p:sp>
      <p:sp>
        <p:nvSpPr>
          <p:cNvPr id="8" name="Footer Placeholder 4"/>
          <p:cNvSpPr>
            <a:spLocks noGrp="1"/>
          </p:cNvSpPr>
          <p:nvPr>
            <p:ph type="ftr" sz="quarter" idx="16"/>
          </p:nvPr>
        </p:nvSpPr>
        <p:spPr/>
        <p:txBody>
          <a:bodyPr/>
          <a:lstStyle>
            <a:lvl1pPr>
              <a:defRPr/>
            </a:lvl1pPr>
          </a:lstStyle>
          <a:p>
            <a:pPr>
              <a:defRPr/>
            </a:pP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9" name="Picture Placeholder 8"/>
          <p:cNvSpPr>
            <a:spLocks noGrp="1"/>
          </p:cNvSpPr>
          <p:nvPr>
            <p:ph type="pic" sz="quarter" idx="13"/>
          </p:nvPr>
        </p:nvSpPr>
        <p:spPr>
          <a:xfrm>
            <a:off x="927100" y="1129553"/>
            <a:ext cx="6601968" cy="2980944"/>
          </a:xfrm>
        </p:spPr>
        <p:txBody>
          <a:bodyPr rtlCol="0">
            <a:normAutofit/>
          </a:bodyPr>
          <a:lstStyle>
            <a:lvl1pPr marL="0" indent="0">
              <a:buNone/>
              <a:defRPr sz="1800"/>
            </a:lvl1pPr>
          </a:lstStyle>
          <a:p>
            <a:pPr lvl="0"/>
            <a:r>
              <a:rPr lang="en-US" noProof="0" smtClean="0"/>
              <a:t>Drag picture to placeholder or click icon to add</a:t>
            </a:r>
            <a:endParaRPr noProof="0"/>
          </a:p>
        </p:txBody>
      </p:sp>
      <p:sp>
        <p:nvSpPr>
          <p:cNvPr id="7" name="Picture Placeholder 8"/>
          <p:cNvSpPr>
            <a:spLocks noGrp="1"/>
          </p:cNvSpPr>
          <p:nvPr>
            <p:ph type="pic" sz="quarter" idx="14"/>
          </p:nvPr>
        </p:nvSpPr>
        <p:spPr>
          <a:xfrm>
            <a:off x="7543800" y="1129553"/>
            <a:ext cx="1371600" cy="1481328"/>
          </a:xfrm>
        </p:spPr>
        <p:txBody>
          <a:bodyPr rtlCol="0">
            <a:normAutofit/>
          </a:bodyPr>
          <a:lstStyle>
            <a:lvl1pPr marL="0" indent="0">
              <a:buNone/>
              <a:defRPr sz="1800"/>
            </a:lvl1pPr>
          </a:lstStyle>
          <a:p>
            <a:pPr lvl="0"/>
            <a:r>
              <a:rPr lang="en-US" noProof="0" smtClean="0"/>
              <a:t>Drag picture to placeholder or click icon to add</a:t>
            </a:r>
            <a:endParaRPr noProof="0"/>
          </a:p>
        </p:txBody>
      </p:sp>
      <p:sp>
        <p:nvSpPr>
          <p:cNvPr id="8" name="Picture Placeholder 8"/>
          <p:cNvSpPr>
            <a:spLocks noGrp="1"/>
          </p:cNvSpPr>
          <p:nvPr>
            <p:ph type="pic" sz="quarter" idx="15"/>
          </p:nvPr>
        </p:nvSpPr>
        <p:spPr>
          <a:xfrm>
            <a:off x="7543800" y="2629169"/>
            <a:ext cx="1371600" cy="1481328"/>
          </a:xfrm>
        </p:spPr>
        <p:txBody>
          <a:bodyPr rtlCol="0">
            <a:normAutofit/>
          </a:bodyPr>
          <a:lstStyle>
            <a:lvl1pPr marL="0" indent="0">
              <a:buNone/>
              <a:defRPr sz="1800"/>
            </a:lvl1pPr>
          </a:lstStyle>
          <a:p>
            <a:pPr lvl="0"/>
            <a:r>
              <a:rPr lang="en-US" noProof="0" smtClean="0"/>
              <a:t>Drag picture to placeholder or click icon to add</a:t>
            </a:r>
            <a:endParaRPr noProof="0"/>
          </a:p>
        </p:txBody>
      </p:sp>
      <p:sp>
        <p:nvSpPr>
          <p:cNvPr id="10" name="Date Placeholder 3"/>
          <p:cNvSpPr>
            <a:spLocks noGrp="1"/>
          </p:cNvSpPr>
          <p:nvPr>
            <p:ph type="dt" sz="half" idx="16"/>
          </p:nvPr>
        </p:nvSpPr>
        <p:spPr/>
        <p:txBody>
          <a:bodyPr/>
          <a:lstStyle>
            <a:lvl1pPr>
              <a:defRPr/>
            </a:lvl1pPr>
          </a:lstStyle>
          <a:p>
            <a:pPr>
              <a:defRPr/>
            </a:pPr>
            <a:fld id="{B480C895-F4CB-4323-8790-FF79E8C038D8}" type="datetimeFigureOut">
              <a:rPr lang="ar-SA"/>
              <a:pPr>
                <a:defRPr/>
              </a:pPr>
              <a:t>2738061368 ، 0040 H</a:t>
            </a:fld>
            <a:endParaRPr lang="ar-SA"/>
          </a:p>
        </p:txBody>
      </p:sp>
      <p:sp>
        <p:nvSpPr>
          <p:cNvPr id="11" name="Footer Placeholder 4"/>
          <p:cNvSpPr>
            <a:spLocks noGrp="1"/>
          </p:cNvSpPr>
          <p:nvPr>
            <p:ph type="ftr" sz="quarter" idx="17"/>
          </p:nvPr>
        </p:nvSpPr>
        <p:spPr/>
        <p:txBody>
          <a:bodyPr/>
          <a:lstStyle>
            <a:lvl1pPr>
              <a:defRPr/>
            </a:lvl1pPr>
          </a:lstStyle>
          <a:p>
            <a:pPr>
              <a:defRPr/>
            </a:pP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DDBF2C7A-F773-4E34-B4FB-FD5164321A82}" type="datetimeFigureOut">
              <a:rPr lang="ar-SA"/>
              <a:pPr>
                <a:defRPr/>
              </a:pPr>
              <a:t>2738061368 ، 0040 H</a:t>
            </a:fld>
            <a:endParaRPr lang="ar-SA"/>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D6B1F0F3-2B38-41D8-8FBA-FA1FFDD4BB73}" type="slidenum">
              <a:rPr lang="ar-SA"/>
              <a:pPr/>
              <a:t>‹#›</a:t>
            </a:fld>
            <a:endParaRPr lang="ar-SA"/>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en-US"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9A0D8030-2E7C-4B18-9038-B788A018C290}" type="datetimeFigureOut">
              <a:rPr lang="ar-SA"/>
              <a:pPr>
                <a:defRPr/>
              </a:pPr>
              <a:t>2738061368 ، 0040 H</a:t>
            </a:fld>
            <a:endParaRPr lang="ar-SA"/>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932CCE2F-653E-4B64-9944-59A565855521}" type="slidenum">
              <a:rPr lang="ar-SA"/>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C10CCA2B-904C-49F1-81D9-0B142277BFE9}" type="datetimeFigureOut">
              <a:rPr lang="ar-SA"/>
              <a:pPr>
                <a:defRPr/>
              </a:pPr>
              <a:t>2738061368 ، 0040 H</a:t>
            </a:fld>
            <a:endParaRPr lang="ar-SA"/>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B4904C1-C792-4DC0-9D43-4FB8957CDB90}" type="slidenum">
              <a:rPr lang="ar-SA"/>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en-US"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9" name="Picture Placeholder 8"/>
          <p:cNvSpPr>
            <a:spLocks noGrp="1"/>
          </p:cNvSpPr>
          <p:nvPr>
            <p:ph type="pic" sz="quarter" idx="13"/>
          </p:nvPr>
        </p:nvSpPr>
        <p:spPr>
          <a:xfrm>
            <a:off x="927100" y="1129553"/>
            <a:ext cx="7988300" cy="3886200"/>
          </a:xfrm>
        </p:spPr>
        <p:txBody>
          <a:bodyPr rtlCol="0">
            <a:normAutofit/>
          </a:bodyPr>
          <a:lstStyle>
            <a:lvl1pPr marL="0" indent="0">
              <a:buNone/>
              <a:defRPr sz="1800"/>
            </a:lvl1pPr>
          </a:lstStyle>
          <a:p>
            <a:pPr lvl="0"/>
            <a:r>
              <a:rPr lang="en-US" noProof="0" smtClean="0"/>
              <a:t>Drag picture to placeholder or click icon to add</a:t>
            </a:r>
            <a:endParaRPr noProof="0"/>
          </a:p>
        </p:txBody>
      </p:sp>
      <p:sp>
        <p:nvSpPr>
          <p:cNvPr id="5" name="Date Placeholder 3"/>
          <p:cNvSpPr>
            <a:spLocks noGrp="1"/>
          </p:cNvSpPr>
          <p:nvPr>
            <p:ph type="dt" sz="half" idx="14"/>
          </p:nvPr>
        </p:nvSpPr>
        <p:spPr/>
        <p:txBody>
          <a:bodyPr/>
          <a:lstStyle>
            <a:lvl1pPr>
              <a:defRPr/>
            </a:lvl1pPr>
          </a:lstStyle>
          <a:p>
            <a:pPr>
              <a:defRPr/>
            </a:pPr>
            <a:fld id="{B13C7D47-E705-4AC9-A11C-28045F84D219}" type="datetimeFigureOut">
              <a:rPr lang="ar-SA"/>
              <a:pPr>
                <a:defRPr/>
              </a:pPr>
              <a:t>2738061368 ، 0040 H</a:t>
            </a:fld>
            <a:endParaRPr lang="ar-SA"/>
          </a:p>
        </p:txBody>
      </p:sp>
      <p:sp>
        <p:nvSpPr>
          <p:cNvPr id="6" name="Footer Placeholder 4"/>
          <p:cNvSpPr>
            <a:spLocks noGrp="1"/>
          </p:cNvSpPr>
          <p:nvPr>
            <p:ph type="ftr" sz="quarter" idx="15"/>
          </p:nvPr>
        </p:nvSpPr>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rtlCol="0" anchor="b">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ctr">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B4A1AD8-8015-42D8-BAE4-71198C2B25FE}" type="datetimeFigureOut">
              <a:rPr lang="ar-SA"/>
              <a:pPr>
                <a:defRPr/>
              </a:pPr>
              <a:t>2738061368 ، 0040 H</a:t>
            </a:fld>
            <a:endParaRPr lang="ar-SA"/>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A544136-3FBD-472C-A342-6120504CBADA}" type="slidenum">
              <a:rPr lang="ar-SA"/>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3"/>
          <p:cNvSpPr>
            <a:spLocks noGrp="1"/>
          </p:cNvSpPr>
          <p:nvPr>
            <p:ph type="dt" sz="half" idx="10"/>
          </p:nvPr>
        </p:nvSpPr>
        <p:spPr/>
        <p:txBody>
          <a:bodyPr/>
          <a:lstStyle>
            <a:lvl1pPr>
              <a:defRPr/>
            </a:lvl1pPr>
          </a:lstStyle>
          <a:p>
            <a:pPr>
              <a:defRPr/>
            </a:pPr>
            <a:fld id="{892F46DC-877B-41A7-8454-465B7BEFDB5F}" type="datetimeFigureOut">
              <a:rPr lang="ar-SA"/>
              <a:pPr>
                <a:defRPr/>
              </a:pPr>
              <a:t>2738061368 ، 0040 H</a:t>
            </a:fld>
            <a:endParaRPr lang="ar-SA"/>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57F5BAF1-1D5A-4FFB-BF09-C9EBD25BC7E2}" type="slidenum">
              <a:rPr lang="ar-SA"/>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8"/>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9"/>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10"/>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11"/>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2"/>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3"/>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Date Placeholder 6"/>
          <p:cNvSpPr>
            <a:spLocks noGrp="1"/>
          </p:cNvSpPr>
          <p:nvPr>
            <p:ph type="dt" sz="half" idx="10"/>
          </p:nvPr>
        </p:nvSpPr>
        <p:spPr/>
        <p:txBody>
          <a:bodyPr/>
          <a:lstStyle>
            <a:lvl1pPr>
              <a:defRPr/>
            </a:lvl1pPr>
          </a:lstStyle>
          <a:p>
            <a:pPr>
              <a:defRPr/>
            </a:pPr>
            <a:fld id="{12511376-E66B-45EA-BB48-36C0F73F69FC}" type="datetimeFigureOut">
              <a:rPr lang="ar-SA"/>
              <a:pPr>
                <a:defRPr/>
              </a:pPr>
              <a:t>2738061368 ، 0040 H</a:t>
            </a:fld>
            <a:endParaRPr lang="ar-SA"/>
          </a:p>
        </p:txBody>
      </p:sp>
      <p:sp>
        <p:nvSpPr>
          <p:cNvPr id="14" name="Footer Placeholder 7"/>
          <p:cNvSpPr>
            <a:spLocks noGrp="1"/>
          </p:cNvSpPr>
          <p:nvPr>
            <p:ph type="ftr" sz="quarter" idx="11"/>
          </p:nvPr>
        </p:nvSpPr>
        <p:spPr/>
        <p:txBody>
          <a:bodyPr/>
          <a:lstStyle>
            <a:lvl1pPr>
              <a:defRPr/>
            </a:lvl1pPr>
          </a:lstStyle>
          <a:p>
            <a:pPr>
              <a:defRPr/>
            </a:pPr>
            <a:endParaRPr lang="en-US"/>
          </a:p>
        </p:txBody>
      </p:sp>
      <p:sp>
        <p:nvSpPr>
          <p:cNvPr id="15" name="Slide Number Placeholder 8"/>
          <p:cNvSpPr>
            <a:spLocks noGrp="1"/>
          </p:cNvSpPr>
          <p:nvPr>
            <p:ph type="sldNum" sz="quarter" idx="12"/>
          </p:nvPr>
        </p:nvSpPr>
        <p:spPr/>
        <p:txBody>
          <a:bodyPr/>
          <a:lstStyle>
            <a:lvl1pPr>
              <a:defRPr/>
            </a:lvl1pPr>
          </a:lstStyle>
          <a:p>
            <a:fld id="{32C38872-EF29-4229-B6BD-7C77956004ED}" type="slidenum">
              <a:rPr lang="ar-SA"/>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3"/>
          <p:cNvSpPr>
            <a:spLocks noGrp="1"/>
          </p:cNvSpPr>
          <p:nvPr>
            <p:ph type="dt" sz="half" idx="10"/>
          </p:nvPr>
        </p:nvSpPr>
        <p:spPr/>
        <p:txBody>
          <a:bodyPr/>
          <a:lstStyle>
            <a:lvl1pPr>
              <a:defRPr/>
            </a:lvl1pPr>
          </a:lstStyle>
          <a:p>
            <a:pPr>
              <a:defRPr/>
            </a:pPr>
            <a:fld id="{2480527F-DC9D-4605-8517-39FB168058B8}" type="datetimeFigureOut">
              <a:rPr lang="ar-SA"/>
              <a:pPr>
                <a:defRPr/>
              </a:pPr>
              <a:t>2738061368 ، 0040 H</a:t>
            </a:fld>
            <a:endParaRPr lang="ar-SA"/>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ABC61893-15B3-4FE3-924C-F39776480C91}" type="slidenum">
              <a:rPr lang="ar-SA"/>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E14FEF2-159A-4984-9225-7FBEC9C0F02B}" type="datetimeFigureOut">
              <a:rPr lang="ar-SA"/>
              <a:pPr>
                <a:defRPr/>
              </a:pPr>
              <a:t>2738061368 ، 0040 H</a:t>
            </a:fld>
            <a:endParaRPr lang="ar-SA"/>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B7FD2F6B-13A7-4335-BDC1-48F41EE492D7}" type="slidenum">
              <a:rPr lang="ar-SA"/>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rtlCol="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FE63E5-E2C5-4562-BBC6-0EA49AB5159B}" type="datetimeFigureOut">
              <a:rPr lang="ar-SA"/>
              <a:pPr>
                <a:defRPr/>
              </a:pPr>
              <a:t>2738061368 ، 0040 H</a:t>
            </a:fld>
            <a:endParaRPr lang="ar-SA"/>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77688BCE-500F-46B3-B4A9-A8FADDCDD2F1}" type="slidenum">
              <a:rPr lang="ar-SA"/>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0" y="1123950"/>
            <a:ext cx="8913813" cy="914400"/>
          </a:xfrm>
          <a:prstGeom prst="rect">
            <a:avLst/>
          </a:prstGeom>
          <a:solidFill>
            <a:schemeClr val="tx2"/>
          </a:solidFill>
          <a:ln w="9525">
            <a:noFill/>
            <a:miter lim="800000"/>
            <a:headEnd/>
            <a:tailEnd/>
          </a:ln>
        </p:spPr>
        <p:txBody>
          <a:bodyPr vert="horz" wrap="square" lIns="1188720" tIns="45720" rIns="27432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1114425" y="2595563"/>
            <a:ext cx="7610475" cy="36703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580188" y="188913"/>
            <a:ext cx="2133600" cy="365125"/>
          </a:xfrm>
          <a:prstGeom prst="rect">
            <a:avLst/>
          </a:prstGeom>
        </p:spPr>
        <p:txBody>
          <a:bodyPr vert="horz" wrap="square" lIns="91440" tIns="45720" rIns="91440" bIns="45720" numCol="1" anchor="ctr" anchorCtr="0" compatLnSpc="1">
            <a:prstTxWarp prst="textNoShape">
              <a:avLst/>
            </a:prstTxWarp>
          </a:bodyPr>
          <a:lstStyle>
            <a:lvl1pPr algn="r" rtl="1" eaLnBrk="1" hangingPunct="1">
              <a:defRPr sz="1000">
                <a:solidFill>
                  <a:srgbClr val="595959"/>
                </a:solidFill>
              </a:defRPr>
            </a:lvl1pPr>
          </a:lstStyle>
          <a:p>
            <a:pPr>
              <a:defRPr/>
            </a:pPr>
            <a:fld id="{F659D7A5-611E-402C-BA22-9C38C782AC64}" type="datetimeFigureOut">
              <a:rPr lang="ar-SA"/>
              <a:pPr>
                <a:defRPr/>
              </a:pPr>
              <a:t>2738061368 ، 0040 H</a:t>
            </a:fld>
            <a:endParaRPr lang="ar-SA"/>
          </a:p>
        </p:txBody>
      </p:sp>
      <p:sp>
        <p:nvSpPr>
          <p:cNvPr id="5" name="Footer Placeholder 4"/>
          <p:cNvSpPr>
            <a:spLocks noGrp="1"/>
          </p:cNvSpPr>
          <p:nvPr>
            <p:ph type="ftr" sz="quarter" idx="3"/>
          </p:nvPr>
        </p:nvSpPr>
        <p:spPr>
          <a:xfrm>
            <a:off x="1120775" y="188913"/>
            <a:ext cx="2895600" cy="365125"/>
          </a:xfrm>
          <a:prstGeom prst="rect">
            <a:avLst/>
          </a:prstGeom>
        </p:spPr>
        <p:txBody>
          <a:bodyPr vert="horz" lIns="91440" tIns="45720" rIns="91440" bIns="45720" rtlCol="0" anchor="ctr"/>
          <a:lstStyle>
            <a:lvl1pPr algn="l" rtl="1" eaLnBrk="1" hangingPunct="1">
              <a:defRPr sz="1000">
                <a:solidFill>
                  <a:schemeClr val="tx1">
                    <a:lumMod val="65000"/>
                    <a:lumOff val="35000"/>
                  </a:schemeClr>
                </a:solidFill>
                <a:latin typeface="Arial" charset="0"/>
                <a:ea typeface="ＭＳ Ｐゴシック" charset="0"/>
                <a:cs typeface="Arial" charset="0"/>
              </a:defRPr>
            </a:lvl1pPr>
          </a:lstStyle>
          <a:p>
            <a:pPr>
              <a:defRPr/>
            </a:pPr>
            <a:endParaRPr lang="en-US"/>
          </a:p>
        </p:txBody>
      </p:sp>
      <p:sp>
        <p:nvSpPr>
          <p:cNvPr id="6" name="Slide Number Placeholder 5"/>
          <p:cNvSpPr>
            <a:spLocks noGrp="1"/>
          </p:cNvSpPr>
          <p:nvPr>
            <p:ph type="sldNum" sz="quarter" idx="4"/>
          </p:nvPr>
        </p:nvSpPr>
        <p:spPr>
          <a:xfrm>
            <a:off x="8789988" y="6569075"/>
            <a:ext cx="457200" cy="365125"/>
          </a:xfrm>
          <a:prstGeom prst="rect">
            <a:avLst/>
          </a:prstGeom>
        </p:spPr>
        <p:txBody>
          <a:bodyPr vert="horz" wrap="square" lIns="91440" tIns="45720" rIns="91440" bIns="45720" numCol="1" anchor="ctr" anchorCtr="0" compatLnSpc="1">
            <a:prstTxWarp prst="textNoShape">
              <a:avLst/>
            </a:prstTxWarp>
          </a:bodyPr>
          <a:lstStyle>
            <a:lvl1pPr algn="ctr" rtl="1" eaLnBrk="1" hangingPunct="1">
              <a:defRPr sz="800">
                <a:solidFill>
                  <a:srgbClr val="595959"/>
                </a:solidFill>
              </a:defRPr>
            </a:lvl1pPr>
          </a:lstStyle>
          <a:p>
            <a:fld id="{D67C4CA6-9DB0-4685-A243-BB0CC0EDA33E}" type="slidenum">
              <a:rPr lang="ar-SA"/>
              <a:pPr/>
              <a:t>‹#›</a:t>
            </a:fld>
            <a:endParaRPr lang="ar-SA"/>
          </a:p>
        </p:txBody>
      </p:sp>
      <p:sp>
        <p:nvSpPr>
          <p:cNvPr id="7" name="Rectangle 6"/>
          <p:cNvSpPr/>
          <p:nvPr/>
        </p:nvSpPr>
        <p:spPr>
          <a:xfrm>
            <a:off x="914400" y="0"/>
            <a:ext cx="7999413" cy="182563"/>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eaLnBrk="1" hangingPunct="1">
              <a:defRPr/>
            </a:pPr>
            <a:endParaRPr/>
          </a:p>
        </p:txBody>
      </p:sp>
      <p:sp>
        <p:nvSpPr>
          <p:cNvPr id="8" name="Rectangle 7"/>
          <p:cNvSpPr/>
          <p:nvPr/>
        </p:nvSpPr>
        <p:spPr>
          <a:xfrm>
            <a:off x="914400" y="6675438"/>
            <a:ext cx="7999413" cy="182562"/>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eaLnBrk="1" hangingPunct="1">
              <a:defRPr/>
            </a:pPr>
            <a:endParaRPr/>
          </a:p>
        </p:txBody>
      </p:sp>
    </p:spTree>
  </p:cSld>
  <p:clrMap bg1="lt1" tx1="dk1" bg2="lt2" tx2="dk2" accent1="accent1" accent2="accent2" accent3="accent3" accent4="accent4" accent5="accent5" accent6="accent6" hlink="hlink" folHlink="folHlink"/>
  <p:sldLayoutIdLst>
    <p:sldLayoutId id="2147484483" r:id="rId1"/>
    <p:sldLayoutId id="2147484484" r:id="rId2"/>
    <p:sldLayoutId id="2147484493" r:id="rId3"/>
    <p:sldLayoutId id="2147484485" r:id="rId4"/>
    <p:sldLayoutId id="2147484486" r:id="rId5"/>
    <p:sldLayoutId id="2147484494" r:id="rId6"/>
    <p:sldLayoutId id="2147484487" r:id="rId7"/>
    <p:sldLayoutId id="2147484488" r:id="rId8"/>
    <p:sldLayoutId id="2147484489" r:id="rId9"/>
    <p:sldLayoutId id="2147484490" r:id="rId10"/>
    <p:sldLayoutId id="2147484495" r:id="rId11"/>
    <p:sldLayoutId id="2147484496" r:id="rId12"/>
    <p:sldLayoutId id="2147484497" r:id="rId13"/>
    <p:sldLayoutId id="2147484491" r:id="rId14"/>
    <p:sldLayoutId id="2147484492" r:id="rId15"/>
  </p:sldLayoutIdLst>
  <p:txStyles>
    <p:titleStyle>
      <a:lvl1pPr algn="l" rtl="0" eaLnBrk="0" fontAlgn="base" hangingPunct="0">
        <a:spcBef>
          <a:spcPct val="0"/>
        </a:spcBef>
        <a:spcAft>
          <a:spcPct val="0"/>
        </a:spcAft>
        <a:defRPr sz="3600" kern="1200">
          <a:solidFill>
            <a:schemeClr val="bg1"/>
          </a:solidFill>
          <a:latin typeface="Arial" panose="020B0604020202020204" pitchFamily="34" charset="0"/>
          <a:ea typeface="MS PGothic" panose="020B0600070205080204" pitchFamily="34" charset="-128"/>
          <a:cs typeface="+mj-cs"/>
        </a:defRPr>
      </a:lvl1pPr>
      <a:lvl2pPr algn="l" rtl="0" eaLnBrk="0" fontAlgn="base" hangingPunct="0">
        <a:spcBef>
          <a:spcPct val="0"/>
        </a:spcBef>
        <a:spcAft>
          <a:spcPct val="0"/>
        </a:spcAft>
        <a:defRPr sz="3600">
          <a:solidFill>
            <a:schemeClr val="bg1"/>
          </a:solidFill>
          <a:latin typeface="Arial" panose="020B0604020202020204" pitchFamily="34" charset="0"/>
          <a:ea typeface="MS PGothic" panose="020B0600070205080204" pitchFamily="34" charset="-128"/>
        </a:defRPr>
      </a:lvl2pPr>
      <a:lvl3pPr algn="l" rtl="0" eaLnBrk="0" fontAlgn="base" hangingPunct="0">
        <a:spcBef>
          <a:spcPct val="0"/>
        </a:spcBef>
        <a:spcAft>
          <a:spcPct val="0"/>
        </a:spcAft>
        <a:defRPr sz="3600">
          <a:solidFill>
            <a:schemeClr val="bg1"/>
          </a:solidFill>
          <a:latin typeface="Arial" panose="020B0604020202020204" pitchFamily="34" charset="0"/>
          <a:ea typeface="MS PGothic" panose="020B0600070205080204" pitchFamily="34" charset="-128"/>
        </a:defRPr>
      </a:lvl3pPr>
      <a:lvl4pPr algn="l" rtl="0" eaLnBrk="0" fontAlgn="base" hangingPunct="0">
        <a:spcBef>
          <a:spcPct val="0"/>
        </a:spcBef>
        <a:spcAft>
          <a:spcPct val="0"/>
        </a:spcAft>
        <a:defRPr sz="3600">
          <a:solidFill>
            <a:schemeClr val="bg1"/>
          </a:solidFill>
          <a:latin typeface="Arial" panose="020B0604020202020204" pitchFamily="34" charset="0"/>
          <a:ea typeface="MS PGothic" panose="020B0600070205080204" pitchFamily="34" charset="-128"/>
        </a:defRPr>
      </a:lvl4pPr>
      <a:lvl5pPr algn="l" rtl="0" eaLnBrk="0" fontAlgn="base" hangingPunct="0">
        <a:spcBef>
          <a:spcPct val="0"/>
        </a:spcBef>
        <a:spcAft>
          <a:spcPct val="0"/>
        </a:spcAft>
        <a:defRPr sz="3600">
          <a:solidFill>
            <a:schemeClr val="bg1"/>
          </a:solidFill>
          <a:latin typeface="Arial" panose="020B0604020202020204" pitchFamily="34" charset="0"/>
          <a:ea typeface="MS PGothic" panose="020B0600070205080204" pitchFamily="34" charset="-128"/>
        </a:defRPr>
      </a:lvl5pPr>
      <a:lvl6pPr marL="457200" algn="l" rtl="0" fontAlgn="base">
        <a:spcBef>
          <a:spcPct val="0"/>
        </a:spcBef>
        <a:spcAft>
          <a:spcPct val="0"/>
        </a:spcAft>
        <a:defRPr sz="3600">
          <a:solidFill>
            <a:schemeClr val="bg1"/>
          </a:solidFill>
          <a:latin typeface="Arial" panose="020B0604020202020204" pitchFamily="34" charset="0"/>
          <a:ea typeface="MS PGothic" panose="020B0600070205080204" pitchFamily="34" charset="-128"/>
        </a:defRPr>
      </a:lvl6pPr>
      <a:lvl7pPr marL="914400" algn="l" rtl="0" fontAlgn="base">
        <a:spcBef>
          <a:spcPct val="0"/>
        </a:spcBef>
        <a:spcAft>
          <a:spcPct val="0"/>
        </a:spcAft>
        <a:defRPr sz="3600">
          <a:solidFill>
            <a:schemeClr val="bg1"/>
          </a:solidFill>
          <a:latin typeface="Arial" panose="020B0604020202020204" pitchFamily="34" charset="0"/>
          <a:ea typeface="MS PGothic" panose="020B0600070205080204" pitchFamily="34" charset="-128"/>
        </a:defRPr>
      </a:lvl7pPr>
      <a:lvl8pPr marL="1371600" algn="l" rtl="0" fontAlgn="base">
        <a:spcBef>
          <a:spcPct val="0"/>
        </a:spcBef>
        <a:spcAft>
          <a:spcPct val="0"/>
        </a:spcAft>
        <a:defRPr sz="3600">
          <a:solidFill>
            <a:schemeClr val="bg1"/>
          </a:solidFill>
          <a:latin typeface="Arial" panose="020B0604020202020204" pitchFamily="34" charset="0"/>
          <a:ea typeface="MS PGothic" panose="020B0600070205080204" pitchFamily="34" charset="-128"/>
        </a:defRPr>
      </a:lvl8pPr>
      <a:lvl9pPr marL="1828800" algn="l" rtl="0" fontAlgn="base">
        <a:spcBef>
          <a:spcPct val="0"/>
        </a:spcBef>
        <a:spcAft>
          <a:spcPct val="0"/>
        </a:spcAft>
        <a:defRPr sz="3600">
          <a:solidFill>
            <a:schemeClr val="bg1"/>
          </a:solidFill>
          <a:latin typeface="Arial" panose="020B0604020202020204" pitchFamily="34" charset="0"/>
          <a:ea typeface="MS PGothic" panose="020B0600070205080204" pitchFamily="34" charset="-128"/>
        </a:defRPr>
      </a:lvl9pPr>
    </p:titleStyle>
    <p:bodyStyle>
      <a:lvl1pPr marL="342900" indent="-342900" algn="l" rtl="0" eaLnBrk="0" fontAlgn="base" hangingPunct="0">
        <a:spcBef>
          <a:spcPts val="2000"/>
        </a:spcBef>
        <a:spcAft>
          <a:spcPct val="0"/>
        </a:spcAft>
        <a:buClr>
          <a:schemeClr val="accent1"/>
        </a:buClr>
        <a:buFont typeface="Wingdings 2" pitchFamily="18" charset="2"/>
        <a:buChar char=""/>
        <a:defRPr sz="2000" kern="1200">
          <a:solidFill>
            <a:srgbClr val="595959"/>
          </a:solidFill>
          <a:latin typeface="Arial" panose="020B0604020202020204" pitchFamily="34" charset="0"/>
          <a:ea typeface="MS PGothic" panose="020B0600070205080204" pitchFamily="34" charset="-128"/>
          <a:cs typeface="+mn-cs"/>
        </a:defRPr>
      </a:lvl1pPr>
      <a:lvl2pPr marL="685800" indent="-336550" algn="l" rtl="0" eaLnBrk="0" fontAlgn="base" hangingPunct="0">
        <a:spcBef>
          <a:spcPts val="600"/>
        </a:spcBef>
        <a:spcAft>
          <a:spcPct val="0"/>
        </a:spcAft>
        <a:buClr>
          <a:srgbClr val="51640B"/>
        </a:buClr>
        <a:buFont typeface="Wingdings 2" pitchFamily="18" charset="2"/>
        <a:buChar char=""/>
        <a:defRPr kern="1200">
          <a:solidFill>
            <a:srgbClr val="595959"/>
          </a:solidFill>
          <a:latin typeface="Arial" panose="020B0604020202020204" pitchFamily="34" charset="0"/>
          <a:ea typeface="MS PGothic" panose="020B0600070205080204" pitchFamily="34" charset="-128"/>
          <a:cs typeface="+mn-cs"/>
        </a:defRPr>
      </a:lvl2pPr>
      <a:lvl3pPr marL="1035050" indent="-349250" algn="l" rtl="0" eaLnBrk="0" fontAlgn="base" hangingPunct="0">
        <a:spcBef>
          <a:spcPts val="600"/>
        </a:spcBef>
        <a:spcAft>
          <a:spcPct val="0"/>
        </a:spcAft>
        <a:buClr>
          <a:schemeClr val="accent1"/>
        </a:buClr>
        <a:buFont typeface="Wingdings 2" pitchFamily="18" charset="2"/>
        <a:buChar char=""/>
        <a:defRPr kern="1200">
          <a:solidFill>
            <a:srgbClr val="595959"/>
          </a:solidFill>
          <a:latin typeface="Arial" panose="020B0604020202020204" pitchFamily="34" charset="0"/>
          <a:ea typeface="MS PGothic" panose="020B0600070205080204" pitchFamily="34" charset="-128"/>
          <a:cs typeface="+mn-cs"/>
        </a:defRPr>
      </a:lvl3pPr>
      <a:lvl4pPr marL="1371600" indent="-336550" algn="l" rtl="0" eaLnBrk="0" fontAlgn="base" hangingPunct="0">
        <a:spcBef>
          <a:spcPts val="600"/>
        </a:spcBef>
        <a:spcAft>
          <a:spcPct val="0"/>
        </a:spcAft>
        <a:buClr>
          <a:srgbClr val="51640B"/>
        </a:buClr>
        <a:buFont typeface="Wingdings 2" pitchFamily="18" charset="2"/>
        <a:buChar char=""/>
        <a:defRPr kern="1200">
          <a:solidFill>
            <a:srgbClr val="595959"/>
          </a:solidFill>
          <a:latin typeface="Arial" panose="020B0604020202020204" pitchFamily="34" charset="0"/>
          <a:ea typeface="MS PGothic" panose="020B0600070205080204" pitchFamily="34" charset="-128"/>
          <a:cs typeface="+mn-cs"/>
        </a:defRPr>
      </a:lvl4pPr>
      <a:lvl5pPr marL="1720850" indent="-349250" algn="l" rtl="0" eaLnBrk="0" fontAlgn="base" hangingPunct="0">
        <a:spcBef>
          <a:spcPts val="600"/>
        </a:spcBef>
        <a:spcAft>
          <a:spcPct val="0"/>
        </a:spcAft>
        <a:buClr>
          <a:schemeClr val="accent1"/>
        </a:buClr>
        <a:buFont typeface="Wingdings 2" pitchFamily="18" charset="2"/>
        <a:buChar char=""/>
        <a:defRPr kern="1200">
          <a:solidFill>
            <a:srgbClr val="595959"/>
          </a:solidFill>
          <a:latin typeface="Arial" panose="020B0604020202020204" pitchFamily="34" charset="0"/>
          <a:ea typeface="MS PGothic" panose="020B0600070205080204" pitchFamily="34" charset="-128"/>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 Id="rId3"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 Id="rId3" Type="http://schemas.openxmlformats.org/officeDocument/2006/relationships/image" Target="../media/image8.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7.xml"/><Relationship Id="rId3"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9.xml"/><Relationship Id="rId3" Type="http://schemas.openxmlformats.org/officeDocument/2006/relationships/image" Target="../media/image1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0.xml"/><Relationship Id="rId3" Type="http://schemas.openxmlformats.org/officeDocument/2006/relationships/image" Target="../media/image1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1.xml"/><Relationship Id="rId3" Type="http://schemas.openxmlformats.org/officeDocument/2006/relationships/image" Target="../media/image1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2.xml"/><Relationship Id="rId3" Type="http://schemas.openxmlformats.org/officeDocument/2006/relationships/image" Target="../media/image1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3.xml"/><Relationship Id="rId3" Type="http://schemas.openxmlformats.org/officeDocument/2006/relationships/image" Target="../media/image1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4.xml"/><Relationship Id="rId3" Type="http://schemas.openxmlformats.org/officeDocument/2006/relationships/image" Target="../media/image16.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7.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7.xml"/><Relationship Id="rId3" Type="http://schemas.openxmlformats.org/officeDocument/2006/relationships/image" Target="../media/image18.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8.xml"/><Relationship Id="rId3" Type="http://schemas.openxmlformats.org/officeDocument/2006/relationships/image" Target="../media/image19.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9.xml"/><Relationship Id="rId3" Type="http://schemas.openxmlformats.org/officeDocument/2006/relationships/image" Target="../media/image20.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1.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2.xml"/><Relationship Id="rId3" Type="http://schemas.openxmlformats.org/officeDocument/2006/relationships/image" Target="../media/image22.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ChangeArrowheads="1"/>
          </p:cNvSpPr>
          <p:nvPr/>
        </p:nvSpPr>
        <p:spPr bwMode="auto">
          <a:xfrm>
            <a:off x="428625" y="976313"/>
            <a:ext cx="8715375" cy="1477962"/>
          </a:xfrm>
          <a:prstGeom prst="rect">
            <a:avLst/>
          </a:prstGeom>
          <a:noFill/>
          <a:ln w="9525">
            <a:noFill/>
            <a:miter lim="800000"/>
            <a:headEnd/>
            <a:tailEnd/>
          </a:ln>
        </p:spPr>
        <p:txBody>
          <a:bodyPr anchor="ctr">
            <a:spAutoFit/>
          </a:bodyPr>
          <a:lstStyle/>
          <a:p>
            <a:pPr algn="ctr" rtl="1" eaLnBrk="1" hangingPunct="1"/>
            <a:endParaRPr lang="en-US" sz="2000" b="1" u="sng"/>
          </a:p>
          <a:p>
            <a:pPr algn="ctr" rtl="1" eaLnBrk="1" hangingPunct="1"/>
            <a:endParaRPr lang="ar-SA" sz="2000" b="1" u="sng"/>
          </a:p>
          <a:p>
            <a:pPr algn="ctr" rtl="1" eaLnBrk="1" hangingPunct="1"/>
            <a:endParaRPr lang="en-US" sz="1000"/>
          </a:p>
          <a:p>
            <a:pPr algn="ctr" rtl="1"/>
            <a:endParaRPr lang="en-US" sz="4000">
              <a:solidFill>
                <a:srgbClr val="9E3611"/>
              </a:solidFill>
              <a:latin typeface="Blackadder ITC" pitchFamily="82" charset="0"/>
            </a:endParaRPr>
          </a:p>
        </p:txBody>
      </p:sp>
      <p:sp>
        <p:nvSpPr>
          <p:cNvPr id="8195" name="Rectangle 3"/>
          <p:cNvSpPr>
            <a:spLocks noChangeArrowheads="1"/>
          </p:cNvSpPr>
          <p:nvPr/>
        </p:nvSpPr>
        <p:spPr bwMode="auto">
          <a:xfrm>
            <a:off x="3000375" y="4643438"/>
            <a:ext cx="3643313" cy="1570037"/>
          </a:xfrm>
          <a:prstGeom prst="rect">
            <a:avLst/>
          </a:prstGeom>
          <a:noFill/>
          <a:ln w="9525">
            <a:noFill/>
            <a:miter lim="800000"/>
            <a:headEnd/>
            <a:tailEnd/>
          </a:ln>
        </p:spPr>
        <p:txBody>
          <a:bodyPr>
            <a:spAutoFit/>
          </a:bodyPr>
          <a:lstStyle/>
          <a:p>
            <a:pPr algn="ctr" rtl="1" eaLnBrk="1" hangingPunct="1"/>
            <a:r>
              <a:rPr lang="en-US" sz="3200" b="1">
                <a:solidFill>
                  <a:srgbClr val="9E3611"/>
                </a:solidFill>
                <a:latin typeface="Perpetua" pitchFamily="18" charset="0"/>
              </a:rPr>
              <a:t>CHS 485 </a:t>
            </a:r>
          </a:p>
          <a:p>
            <a:pPr algn="ctr" rtl="1" eaLnBrk="1" hangingPunct="1"/>
            <a:r>
              <a:rPr lang="en-US" sz="3200" b="1">
                <a:solidFill>
                  <a:srgbClr val="9E3611"/>
                </a:solidFill>
                <a:latin typeface="Perpetua" pitchFamily="18" charset="0"/>
              </a:rPr>
              <a:t> 2</a:t>
            </a:r>
            <a:r>
              <a:rPr lang="en-US" sz="3200" b="1" baseline="30000">
                <a:solidFill>
                  <a:srgbClr val="9E3611"/>
                </a:solidFill>
                <a:latin typeface="Perpetua" pitchFamily="18" charset="0"/>
              </a:rPr>
              <a:t>nd</a:t>
            </a:r>
            <a:r>
              <a:rPr lang="en-US" sz="3200" b="1">
                <a:solidFill>
                  <a:srgbClr val="9E3611"/>
                </a:solidFill>
                <a:latin typeface="Perpetua" pitchFamily="18" charset="0"/>
              </a:rPr>
              <a:t> lecture </a:t>
            </a:r>
          </a:p>
          <a:p>
            <a:pPr algn="r" rtl="1" eaLnBrk="1" hangingPunct="1"/>
            <a:r>
              <a:rPr lang="en-US" sz="3200" b="1">
                <a:solidFill>
                  <a:srgbClr val="9E3611"/>
                </a:solidFill>
                <a:latin typeface="Aharoni" pitchFamily="2" charset="-79"/>
              </a:rPr>
              <a:t> </a:t>
            </a:r>
            <a:endParaRPr lang="ar-SA" sz="3200">
              <a:latin typeface="Aharoni" pitchFamily="2" charset="-79"/>
              <a:cs typeface="Arial" pitchFamily="34" charset="0"/>
            </a:endParaRPr>
          </a:p>
        </p:txBody>
      </p:sp>
      <p:sp>
        <p:nvSpPr>
          <p:cNvPr id="8196" name="Title 1"/>
          <p:cNvSpPr>
            <a:spLocks noGrp="1"/>
          </p:cNvSpPr>
          <p:nvPr>
            <p:ph type="ctrTitle"/>
          </p:nvPr>
        </p:nvSpPr>
        <p:spPr>
          <a:xfrm>
            <a:off x="0" y="2157413"/>
            <a:ext cx="8915400" cy="877887"/>
          </a:xfrm>
        </p:spPr>
        <p:txBody>
          <a:bodyPr/>
          <a:lstStyle/>
          <a:p>
            <a:pPr eaLnBrk="1" hangingPunct="1"/>
            <a:r>
              <a:rPr lang="en-US" sz="4400" b="1" smtClean="0">
                <a:solidFill>
                  <a:srgbClr val="FF0000"/>
                </a:solidFill>
                <a:latin typeface="Century Gothic" pitchFamily="34" charset="0"/>
              </a:rPr>
              <a:t>School Health Services</a:t>
            </a:r>
            <a:endParaRPr lang="en-US" sz="4400" smtClean="0">
              <a:solidFill>
                <a:srgbClr val="FF0000"/>
              </a:solidFill>
              <a:latin typeface="Century Gothic" pitchFamily="34" charset="0"/>
            </a:endParaRPr>
          </a:p>
        </p:txBody>
      </p:sp>
      <p:sp>
        <p:nvSpPr>
          <p:cNvPr id="3" name="Subtitle 2"/>
          <p:cNvSpPr>
            <a:spLocks noGrp="1"/>
          </p:cNvSpPr>
          <p:nvPr>
            <p:ph type="subTitle" idx="1"/>
          </p:nvPr>
        </p:nvSpPr>
        <p:spPr>
          <a:xfrm>
            <a:off x="914400" y="3035300"/>
            <a:ext cx="8001000" cy="3822700"/>
          </a:xfrm>
        </p:spPr>
        <p:txBody>
          <a:bodyPr/>
          <a:lstStyle/>
          <a:p>
            <a:pPr algn="ctr">
              <a:defRPr/>
            </a:pPr>
            <a:r>
              <a:rPr lang="en-US" sz="3600" b="1" dirty="0" smtClean="0">
                <a:solidFill>
                  <a:srgbClr val="002060"/>
                </a:solidFill>
                <a:latin typeface="Aharoni" panose="02010803020104030203" pitchFamily="2" charset="-79"/>
                <a:ea typeface="MS PGothic" panose="020B0600070205080204" pitchFamily="34" charset="-128"/>
                <a:cs typeface="Aharoni" panose="02010803020104030203" pitchFamily="2" charset="-79"/>
              </a:rPr>
              <a:t>Activities to protect and promote the health of the students</a:t>
            </a:r>
          </a:p>
          <a:p>
            <a:pPr>
              <a:defRPr/>
            </a:pPr>
            <a:endParaRPr lang="ar-SA" b="1" dirty="0" smtClean="0">
              <a:solidFill>
                <a:srgbClr val="002060"/>
              </a:solidFill>
              <a:latin typeface="Blackadder ITC" panose="04020505051007020D02" pitchFamily="82" charset="0"/>
              <a:ea typeface="MS PGothic" panose="020B0600070205080204" pitchFamily="34" charset="-128"/>
            </a:endParaRPr>
          </a:p>
          <a:p>
            <a:pPr>
              <a:defRPr/>
            </a:pPr>
            <a:endParaRPr lang="en-US" dirty="0" smtClean="0">
              <a:solidFill>
                <a:srgbClr val="595959"/>
              </a:solidFill>
              <a:ea typeface="MS PGothic" panose="020B0600070205080204" pitchFamily="34"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مستطيل 1"/>
          <p:cNvSpPr>
            <a:spLocks noChangeArrowheads="1"/>
          </p:cNvSpPr>
          <p:nvPr/>
        </p:nvSpPr>
        <p:spPr bwMode="auto">
          <a:xfrm>
            <a:off x="4857750" y="214313"/>
            <a:ext cx="3762375" cy="400050"/>
          </a:xfrm>
          <a:prstGeom prst="rect">
            <a:avLst/>
          </a:prstGeom>
          <a:noFill/>
          <a:ln w="9525">
            <a:noFill/>
            <a:miter lim="800000"/>
            <a:headEnd/>
            <a:tailEnd/>
          </a:ln>
        </p:spPr>
        <p:txBody>
          <a:bodyPr wrap="none">
            <a:spAutoFit/>
          </a:bodyPr>
          <a:lstStyle/>
          <a:p>
            <a:pPr algn="ctr" rtl="1" eaLnBrk="1" hangingPunct="1"/>
            <a:r>
              <a:rPr lang="en-US" sz="2000" b="1">
                <a:solidFill>
                  <a:srgbClr val="9E3611"/>
                </a:solidFill>
                <a:latin typeface="Andalus" pitchFamily="18" charset="-78"/>
                <a:cs typeface="Andalus" pitchFamily="18" charset="-78"/>
              </a:rPr>
              <a:t>The role of the  classroom teacher</a:t>
            </a:r>
            <a:r>
              <a:rPr lang="en-US" sz="2000">
                <a:solidFill>
                  <a:srgbClr val="9E3611"/>
                </a:solidFill>
                <a:latin typeface="Andalus" pitchFamily="18" charset="-78"/>
                <a:cs typeface="Andalus" pitchFamily="18" charset="-78"/>
              </a:rPr>
              <a:t>:</a:t>
            </a:r>
            <a:endParaRPr lang="ar-SA" sz="2000">
              <a:solidFill>
                <a:srgbClr val="9E3611"/>
              </a:solidFill>
              <a:latin typeface="Andalus" pitchFamily="18" charset="-78"/>
              <a:cs typeface="Andalus" pitchFamily="18" charset="-78"/>
            </a:endParaRPr>
          </a:p>
        </p:txBody>
      </p:sp>
      <p:sp>
        <p:nvSpPr>
          <p:cNvPr id="11265" name="Rectangle 1"/>
          <p:cNvSpPr>
            <a:spLocks noChangeArrowheads="1"/>
          </p:cNvSpPr>
          <p:nvPr/>
        </p:nvSpPr>
        <p:spPr bwMode="auto">
          <a:xfrm>
            <a:off x="430213" y="981075"/>
            <a:ext cx="8318500" cy="3970338"/>
          </a:xfrm>
          <a:prstGeom prst="rect">
            <a:avLst/>
          </a:prstGeom>
          <a:noFill/>
          <a:ln w="9525">
            <a:noFill/>
            <a:miter lim="800000"/>
            <a:headEnd/>
            <a:tailEnd/>
          </a:ln>
          <a:effectLst/>
        </p:spPr>
        <p:txBody>
          <a:bodyPr anchor="ctr">
            <a:spAutoFit/>
          </a:bodyPr>
          <a:lstStyle/>
          <a:p>
            <a:pPr algn="ctr" eaLnBrk="1" hangingPunct="1">
              <a:tabLst>
                <a:tab pos="2865438" algn="ctr"/>
                <a:tab pos="3292475" algn="l"/>
              </a:tabLst>
              <a:defRPr/>
            </a:pPr>
            <a:r>
              <a:rPr lang="en-US" sz="2400" dirty="0">
                <a:solidFill>
                  <a:schemeClr val="accent2">
                    <a:lumMod val="75000"/>
                  </a:schemeClr>
                </a:solidFill>
                <a:ea typeface="Calibri" pitchFamily="34" charset="0"/>
                <a:cs typeface="Arial" pitchFamily="34" charset="0"/>
              </a:rPr>
              <a:t>As an </a:t>
            </a:r>
            <a:r>
              <a:rPr lang="en-US" sz="2400" b="1" dirty="0">
                <a:solidFill>
                  <a:schemeClr val="accent1">
                    <a:lumMod val="75000"/>
                  </a:schemeClr>
                </a:solidFill>
                <a:ea typeface="Calibri" pitchFamily="34" charset="0"/>
                <a:cs typeface="Arial" pitchFamily="34" charset="0"/>
              </a:rPr>
              <a:t>advocate</a:t>
            </a:r>
            <a:r>
              <a:rPr lang="en-US" sz="2400" dirty="0">
                <a:solidFill>
                  <a:schemeClr val="accent2">
                    <a:lumMod val="75000"/>
                  </a:schemeClr>
                </a:solidFill>
                <a:ea typeface="Calibri" pitchFamily="34" charset="0"/>
                <a:cs typeface="Arial" pitchFamily="34" charset="0"/>
              </a:rPr>
              <a:t> for child health, the classroom teacher can play </a:t>
            </a:r>
            <a:r>
              <a:rPr lang="en-US" sz="3600" b="1" dirty="0">
                <a:solidFill>
                  <a:schemeClr val="accent1">
                    <a:lumMod val="75000"/>
                  </a:schemeClr>
                </a:solidFill>
                <a:ea typeface="Calibri" pitchFamily="34" charset="0"/>
                <a:cs typeface="Arial" pitchFamily="34" charset="0"/>
              </a:rPr>
              <a:t>4</a:t>
            </a:r>
            <a:r>
              <a:rPr lang="en-US" sz="2400" dirty="0">
                <a:solidFill>
                  <a:schemeClr val="accent2">
                    <a:lumMod val="75000"/>
                  </a:schemeClr>
                </a:solidFill>
                <a:ea typeface="Calibri" pitchFamily="34" charset="0"/>
                <a:cs typeface="Arial" pitchFamily="34" charset="0"/>
              </a:rPr>
              <a:t> roles:</a:t>
            </a:r>
          </a:p>
          <a:p>
            <a:pPr eaLnBrk="1" hangingPunct="1">
              <a:tabLst>
                <a:tab pos="2865438" algn="ctr"/>
                <a:tab pos="3292475" algn="l"/>
              </a:tabLst>
              <a:defRPr/>
            </a:pPr>
            <a:endParaRPr lang="en-US" sz="2400" dirty="0">
              <a:solidFill>
                <a:schemeClr val="accent2">
                  <a:lumMod val="75000"/>
                </a:schemeClr>
              </a:solidFill>
              <a:ea typeface="Calibri" pitchFamily="34" charset="0"/>
              <a:cs typeface="Arial" pitchFamily="34" charset="0"/>
            </a:endParaRPr>
          </a:p>
          <a:p>
            <a:pPr eaLnBrk="1" hangingPunct="1">
              <a:buFont typeface="Wingdings" pitchFamily="2" charset="2"/>
              <a:buChar char="v"/>
              <a:tabLst>
                <a:tab pos="2865438" algn="ctr"/>
                <a:tab pos="3292475" algn="l"/>
              </a:tabLst>
              <a:defRPr/>
            </a:pPr>
            <a:r>
              <a:rPr lang="en-US" sz="2400" b="1" dirty="0">
                <a:solidFill>
                  <a:schemeClr val="accent1">
                    <a:lumMod val="75000"/>
                  </a:schemeClr>
                </a:solidFill>
                <a:ea typeface="Calibri" pitchFamily="34" charset="0"/>
                <a:cs typeface="Arial" pitchFamily="34" charset="0"/>
              </a:rPr>
              <a:t>Observation:</a:t>
            </a:r>
            <a:r>
              <a:rPr lang="en-US" sz="2400" dirty="0">
                <a:solidFill>
                  <a:schemeClr val="accent2">
                    <a:lumMod val="75000"/>
                  </a:schemeClr>
                </a:solidFill>
                <a:ea typeface="Calibri" pitchFamily="34" charset="0"/>
                <a:cs typeface="Arial" pitchFamily="34" charset="0"/>
              </a:rPr>
              <a:t>  </a:t>
            </a:r>
            <a:r>
              <a:rPr lang="en-US" sz="2400" dirty="0">
                <a:solidFill>
                  <a:srgbClr val="660033"/>
                </a:solidFill>
                <a:ea typeface="Calibri" pitchFamily="34" charset="0"/>
                <a:cs typeface="Arial" pitchFamily="34" charset="0"/>
              </a:rPr>
              <a:t>Teachers can observe student's physical, cognitive, social, emotional, and language performance in comparison to age cohort peers. While a problem might not be noticed when the child is alone, developmentally consistence peers can provide an </a:t>
            </a:r>
          </a:p>
          <a:p>
            <a:pPr eaLnBrk="1" hangingPunct="1">
              <a:tabLst>
                <a:tab pos="2865438" algn="ctr"/>
                <a:tab pos="3292475" algn="l"/>
              </a:tabLst>
              <a:defRPr/>
            </a:pPr>
            <a:r>
              <a:rPr lang="en-US" sz="2400" u="sng" dirty="0">
                <a:solidFill>
                  <a:schemeClr val="accent1">
                    <a:lumMod val="75000"/>
                  </a:schemeClr>
                </a:solidFill>
                <a:ea typeface="Calibri" pitchFamily="34" charset="0"/>
                <a:cs typeface="Arial" pitchFamily="34" charset="0"/>
              </a:rPr>
              <a:t>a valuable frame of reference</a:t>
            </a:r>
            <a:r>
              <a:rPr lang="en-US" sz="2400" dirty="0">
                <a:solidFill>
                  <a:schemeClr val="accent2">
                    <a:lumMod val="75000"/>
                  </a:schemeClr>
                </a:solidFill>
                <a:ea typeface="Calibri" pitchFamily="34" charset="0"/>
                <a:cs typeface="Arial" pitchFamily="34" charset="0"/>
              </a:rPr>
              <a:t>. </a:t>
            </a:r>
          </a:p>
          <a:p>
            <a:pPr eaLnBrk="1" hangingPunct="1">
              <a:buFontTx/>
              <a:buChar char="•"/>
              <a:tabLst>
                <a:tab pos="2865438" algn="ctr"/>
                <a:tab pos="3292475" algn="l"/>
              </a:tabLst>
              <a:defRPr/>
            </a:pPr>
            <a:endParaRPr lang="en-US" sz="2400" dirty="0">
              <a:solidFill>
                <a:schemeClr val="accent2">
                  <a:lumMod val="75000"/>
                </a:schemeClr>
              </a:solidFill>
              <a:ea typeface="Calibri" pitchFamily="34" charset="0"/>
              <a:cs typeface="Arial" pitchFamily="34" charset="0"/>
            </a:endParaRPr>
          </a:p>
        </p:txBody>
      </p:sp>
      <p:pic>
        <p:nvPicPr>
          <p:cNvPr id="25604" name="Picture 2"/>
          <p:cNvPicPr>
            <a:picLocks noChangeAspect="1"/>
          </p:cNvPicPr>
          <p:nvPr/>
        </p:nvPicPr>
        <p:blipFill>
          <a:blip r:embed="rId3" cstate="print"/>
          <a:srcRect/>
          <a:stretch>
            <a:fillRect/>
          </a:stretch>
        </p:blipFill>
        <p:spPr bwMode="auto">
          <a:xfrm>
            <a:off x="5580063" y="3933825"/>
            <a:ext cx="3024187" cy="2595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مستطيل 1"/>
          <p:cNvSpPr>
            <a:spLocks noChangeArrowheads="1"/>
          </p:cNvSpPr>
          <p:nvPr/>
        </p:nvSpPr>
        <p:spPr bwMode="auto">
          <a:xfrm>
            <a:off x="4857750" y="214313"/>
            <a:ext cx="3700463" cy="400050"/>
          </a:xfrm>
          <a:prstGeom prst="rect">
            <a:avLst/>
          </a:prstGeom>
          <a:noFill/>
          <a:ln w="9525">
            <a:noFill/>
            <a:miter lim="800000"/>
            <a:headEnd/>
            <a:tailEnd/>
          </a:ln>
        </p:spPr>
        <p:txBody>
          <a:bodyPr wrap="none">
            <a:spAutoFit/>
          </a:bodyPr>
          <a:lstStyle/>
          <a:p>
            <a:pPr algn="r" rtl="1" eaLnBrk="1" hangingPunct="1"/>
            <a:r>
              <a:rPr lang="en-US" sz="2000" b="1">
                <a:solidFill>
                  <a:srgbClr val="9E3611"/>
                </a:solidFill>
                <a:latin typeface="Andalus" pitchFamily="18" charset="-78"/>
                <a:cs typeface="Andalus" pitchFamily="18" charset="-78"/>
              </a:rPr>
              <a:t>the role of the  classroom teacher</a:t>
            </a:r>
            <a:r>
              <a:rPr lang="en-US">
                <a:solidFill>
                  <a:srgbClr val="9E3611"/>
                </a:solidFill>
                <a:latin typeface="Andalus" pitchFamily="18" charset="-78"/>
                <a:cs typeface="Andalus" pitchFamily="18" charset="-78"/>
              </a:rPr>
              <a:t>:</a:t>
            </a:r>
            <a:endParaRPr lang="ar-SA">
              <a:latin typeface="Perpetua" pitchFamily="18" charset="0"/>
              <a:cs typeface="Andalus" pitchFamily="18" charset="-78"/>
            </a:endParaRPr>
          </a:p>
        </p:txBody>
      </p:sp>
      <p:sp>
        <p:nvSpPr>
          <p:cNvPr id="27651" name="مستطيل 3"/>
          <p:cNvSpPr>
            <a:spLocks noChangeArrowheads="1"/>
          </p:cNvSpPr>
          <p:nvPr/>
        </p:nvSpPr>
        <p:spPr bwMode="auto">
          <a:xfrm>
            <a:off x="571500" y="1285875"/>
            <a:ext cx="7858125" cy="4524375"/>
          </a:xfrm>
          <a:prstGeom prst="rect">
            <a:avLst/>
          </a:prstGeom>
          <a:noFill/>
          <a:ln w="9525">
            <a:noFill/>
            <a:miter lim="800000"/>
            <a:headEnd/>
            <a:tailEnd/>
          </a:ln>
        </p:spPr>
        <p:txBody>
          <a:bodyPr>
            <a:spAutoFit/>
          </a:bodyPr>
          <a:lstStyle/>
          <a:p>
            <a:pPr algn="just" eaLnBrk="1" hangingPunct="1">
              <a:buFont typeface="Wingdings" pitchFamily="2" charset="2"/>
              <a:buChar char="v"/>
              <a:tabLst>
                <a:tab pos="2865438" algn="ctr"/>
                <a:tab pos="3292475" algn="l"/>
              </a:tabLst>
            </a:pPr>
            <a:r>
              <a:rPr lang="en-US" sz="2400" b="1">
                <a:solidFill>
                  <a:srgbClr val="7A9610"/>
                </a:solidFill>
              </a:rPr>
              <a:t>Referral:</a:t>
            </a:r>
            <a:r>
              <a:rPr lang="en-US" sz="2400">
                <a:solidFill>
                  <a:srgbClr val="7A9610"/>
                </a:solidFill>
              </a:rPr>
              <a:t> </a:t>
            </a:r>
            <a:r>
              <a:rPr lang="en-US" sz="2400">
                <a:solidFill>
                  <a:srgbClr val="660033"/>
                </a:solidFill>
              </a:rPr>
              <a:t>if the teachers suspect that a health problem may be a learning impediment, their responsibility extends to making an appropriate referral .</a:t>
            </a:r>
          </a:p>
          <a:p>
            <a:pPr algn="just" eaLnBrk="1" hangingPunct="1">
              <a:tabLst>
                <a:tab pos="2865438" algn="ctr"/>
                <a:tab pos="3292475" algn="l"/>
              </a:tabLst>
            </a:pPr>
            <a:endParaRPr lang="en-US" sz="2400">
              <a:solidFill>
                <a:srgbClr val="742217"/>
              </a:solidFill>
            </a:endParaRPr>
          </a:p>
          <a:p>
            <a:pPr algn="just" eaLnBrk="1" hangingPunct="1">
              <a:buFont typeface="Wingdings" pitchFamily="2" charset="2"/>
              <a:buChar char="v"/>
              <a:tabLst>
                <a:tab pos="2865438" algn="ctr"/>
                <a:tab pos="3292475" algn="l"/>
              </a:tabLst>
            </a:pPr>
            <a:r>
              <a:rPr lang="en-US" sz="2400" b="1">
                <a:solidFill>
                  <a:srgbClr val="7A9610"/>
                </a:solidFill>
              </a:rPr>
              <a:t>Gathering information: </a:t>
            </a:r>
            <a:r>
              <a:rPr lang="en-US" sz="2400">
                <a:solidFill>
                  <a:srgbClr val="660033"/>
                </a:solidFill>
              </a:rPr>
              <a:t>about the condition as observed over a period of time. </a:t>
            </a:r>
          </a:p>
          <a:p>
            <a:pPr algn="just" eaLnBrk="1" hangingPunct="1">
              <a:buFont typeface="Wingdings" pitchFamily="2" charset="2"/>
              <a:buChar char="v"/>
              <a:tabLst>
                <a:tab pos="2865438" algn="ctr"/>
                <a:tab pos="3292475" algn="l"/>
              </a:tabLst>
            </a:pPr>
            <a:endParaRPr lang="en-US" sz="2400" b="1">
              <a:solidFill>
                <a:srgbClr val="9E3611"/>
              </a:solidFill>
            </a:endParaRPr>
          </a:p>
          <a:p>
            <a:pPr algn="just" eaLnBrk="1" hangingPunct="1">
              <a:buFont typeface="Wingdings" pitchFamily="2" charset="2"/>
              <a:buChar char="v"/>
              <a:tabLst>
                <a:tab pos="2865438" algn="ctr"/>
                <a:tab pos="3292475" algn="l"/>
              </a:tabLst>
            </a:pPr>
            <a:r>
              <a:rPr lang="en-US" sz="2400" b="1">
                <a:solidFill>
                  <a:srgbClr val="7A9610"/>
                </a:solidFill>
              </a:rPr>
              <a:t>Follow up the referrals:</a:t>
            </a:r>
            <a:r>
              <a:rPr lang="en-US" sz="2400">
                <a:solidFill>
                  <a:srgbClr val="7A9610"/>
                </a:solidFill>
              </a:rPr>
              <a:t> </a:t>
            </a:r>
            <a:r>
              <a:rPr lang="en-US" sz="2400">
                <a:solidFill>
                  <a:srgbClr val="660033"/>
                </a:solidFill>
              </a:rPr>
              <a:t>teachers must be patient and persistent in their follow up activities. This includes continuing observation and documentation to support the work of intervention specialists who are working with  the child. </a:t>
            </a:r>
            <a:endParaRPr lang="ar-SA" sz="2400">
              <a:solidFill>
                <a:srgbClr val="660033"/>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مربع نص 2"/>
          <p:cNvSpPr txBox="1">
            <a:spLocks noChangeArrowheads="1"/>
          </p:cNvSpPr>
          <p:nvPr/>
        </p:nvSpPr>
        <p:spPr bwMode="auto">
          <a:xfrm>
            <a:off x="2286000" y="714375"/>
            <a:ext cx="7429500" cy="523875"/>
          </a:xfrm>
          <a:prstGeom prst="rect">
            <a:avLst/>
          </a:prstGeom>
          <a:noFill/>
          <a:ln w="9525">
            <a:noFill/>
            <a:miter lim="800000"/>
            <a:headEnd/>
            <a:tailEnd/>
          </a:ln>
        </p:spPr>
        <p:txBody>
          <a:bodyPr>
            <a:spAutoFit/>
          </a:bodyPr>
          <a:lstStyle/>
          <a:p>
            <a:pPr eaLnBrk="1" hangingPunct="1">
              <a:tabLst>
                <a:tab pos="2865438" algn="ctr"/>
                <a:tab pos="3292475" algn="l"/>
              </a:tabLst>
            </a:pPr>
            <a:r>
              <a:rPr lang="en-US" sz="2800" b="1">
                <a:solidFill>
                  <a:srgbClr val="9E3611"/>
                </a:solidFill>
              </a:rPr>
              <a:t>Health appraisal activities</a:t>
            </a:r>
            <a:endParaRPr lang="ar-SA" sz="2800" b="1">
              <a:solidFill>
                <a:srgbClr val="9E3611"/>
              </a:solidFill>
            </a:endParaRPr>
          </a:p>
        </p:txBody>
      </p:sp>
      <p:sp>
        <p:nvSpPr>
          <p:cNvPr id="9217" name="Rectangle 1"/>
          <p:cNvSpPr>
            <a:spLocks noChangeArrowheads="1"/>
          </p:cNvSpPr>
          <p:nvPr/>
        </p:nvSpPr>
        <p:spPr bwMode="auto">
          <a:xfrm>
            <a:off x="214313" y="1714500"/>
            <a:ext cx="8929687" cy="3046413"/>
          </a:xfrm>
          <a:prstGeom prst="rect">
            <a:avLst/>
          </a:prstGeom>
          <a:noFill/>
          <a:ln w="9525">
            <a:noFill/>
            <a:miter lim="800000"/>
            <a:headEnd/>
            <a:tailEnd/>
          </a:ln>
          <a:effectLst/>
        </p:spPr>
        <p:txBody>
          <a:bodyPr anchor="ctr">
            <a:spAutoFit/>
          </a:bodyPr>
          <a:lstStyle/>
          <a:p>
            <a:pPr eaLnBrk="1" hangingPunct="1">
              <a:buFont typeface="Wingdings" pitchFamily="2" charset="2"/>
              <a:buChar char="v"/>
              <a:tabLst>
                <a:tab pos="2865438" algn="ctr"/>
                <a:tab pos="3292475" algn="l"/>
              </a:tabLst>
              <a:defRPr/>
            </a:pPr>
            <a:r>
              <a:rPr lang="en-US" sz="2400" dirty="0">
                <a:ea typeface="Calibri" pitchFamily="34" charset="0"/>
                <a:cs typeface="Arial" pitchFamily="34" charset="0"/>
              </a:rPr>
              <a:t>Appraisal for the health status of an individual is important for identifying deviations from normal, and conditions that may</a:t>
            </a:r>
          </a:p>
          <a:p>
            <a:pPr eaLnBrk="1" hangingPunct="1">
              <a:tabLst>
                <a:tab pos="2865438" algn="ctr"/>
                <a:tab pos="3292475" algn="l"/>
              </a:tabLst>
              <a:defRPr/>
            </a:pPr>
            <a:r>
              <a:rPr lang="en-US" sz="2400" dirty="0">
                <a:ea typeface="Calibri" pitchFamily="34" charset="0"/>
                <a:cs typeface="Arial" pitchFamily="34" charset="0"/>
              </a:rPr>
              <a:t>have a negative effect on the learning and everyday </a:t>
            </a:r>
          </a:p>
          <a:p>
            <a:pPr eaLnBrk="1" hangingPunct="1">
              <a:tabLst>
                <a:tab pos="2865438" algn="ctr"/>
                <a:tab pos="3292475" algn="l"/>
              </a:tabLst>
              <a:defRPr/>
            </a:pPr>
            <a:r>
              <a:rPr lang="en-US" sz="2400" dirty="0">
                <a:ea typeface="Calibri" pitchFamily="34" charset="0"/>
                <a:cs typeface="Arial" pitchFamily="34" charset="0"/>
              </a:rPr>
              <a:t>functioning .</a:t>
            </a:r>
          </a:p>
          <a:p>
            <a:pPr eaLnBrk="1" hangingPunct="1">
              <a:tabLst>
                <a:tab pos="2865438" algn="ctr"/>
                <a:tab pos="3292475" algn="l"/>
              </a:tabLst>
              <a:defRPr/>
            </a:pPr>
            <a:endParaRPr lang="en-US" sz="2400" dirty="0">
              <a:ea typeface="Calibri" pitchFamily="34" charset="0"/>
              <a:cs typeface="Arial" pitchFamily="34" charset="0"/>
            </a:endParaRPr>
          </a:p>
          <a:p>
            <a:pPr eaLnBrk="1" hangingPunct="1">
              <a:buFont typeface="Wingdings" pitchFamily="2" charset="2"/>
              <a:buChar char="v"/>
              <a:tabLst>
                <a:tab pos="2865438" algn="ctr"/>
                <a:tab pos="3292475" algn="l"/>
              </a:tabLst>
              <a:defRPr/>
            </a:pPr>
            <a:r>
              <a:rPr lang="en-US" sz="2400" dirty="0">
                <a:ea typeface="Calibri" pitchFamily="34" charset="0"/>
                <a:cs typeface="Arial" pitchFamily="34" charset="0"/>
              </a:rPr>
              <a:t>The classroom teacher should use the various activities </a:t>
            </a:r>
          </a:p>
          <a:p>
            <a:pPr eaLnBrk="1" hangingPunct="1">
              <a:tabLst>
                <a:tab pos="2865438" algn="ctr"/>
                <a:tab pos="3292475" algn="l"/>
              </a:tabLst>
              <a:defRPr/>
            </a:pPr>
            <a:r>
              <a:rPr lang="en-US" sz="2400" dirty="0">
                <a:ea typeface="Calibri" pitchFamily="34" charset="0"/>
                <a:cs typeface="Arial" pitchFamily="34" charset="0"/>
              </a:rPr>
              <a:t>involved in school health appraisal activities as an educational motivation for students</a:t>
            </a:r>
            <a:r>
              <a:rPr lang="en-US" sz="1200" dirty="0">
                <a:ea typeface="Calibri" pitchFamily="34" charset="0"/>
                <a:cs typeface="Arial" pitchFamily="34" charset="0"/>
              </a:rPr>
              <a:t>.</a:t>
            </a:r>
            <a:endParaRPr lang="en-US" dirty="0">
              <a:ea typeface="+mn-ea"/>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
          <p:cNvSpPr>
            <a:spLocks noChangeArrowheads="1"/>
          </p:cNvSpPr>
          <p:nvPr/>
        </p:nvSpPr>
        <p:spPr bwMode="auto">
          <a:xfrm>
            <a:off x="1" y="616069"/>
            <a:ext cx="9144000" cy="4678203"/>
          </a:xfrm>
          <a:prstGeom prst="rect">
            <a:avLst/>
          </a:prstGeom>
          <a:noFill/>
          <a:ln w="9525">
            <a:noFill/>
            <a:miter lim="800000"/>
            <a:headEnd/>
            <a:tailEnd/>
          </a:ln>
        </p:spPr>
        <p:txBody>
          <a:bodyPr anchor="ctr">
            <a:spAutoFit/>
          </a:bodyPr>
          <a:lstStyle/>
          <a:p>
            <a:pPr algn="ctr" rtl="1" eaLnBrk="1" hangingPunct="1">
              <a:defRPr/>
            </a:pPr>
            <a:endParaRPr lang="x-none" sz="2000" b="1" u="sng" dirty="0">
              <a:ea typeface="+mn-ea"/>
              <a:cs typeface="Calibri" pitchFamily="34" charset="0"/>
            </a:endParaRPr>
          </a:p>
          <a:p>
            <a:pPr algn="ctr" rtl="1" eaLnBrk="1" hangingPunct="1">
              <a:defRPr/>
            </a:pPr>
            <a:r>
              <a:rPr lang="en-US" sz="2400" b="1" u="sng" dirty="0">
                <a:solidFill>
                  <a:srgbClr val="9E3611"/>
                </a:solidFill>
                <a:ea typeface="+mn-ea"/>
                <a:cs typeface="Calibri" pitchFamily="34" charset="0"/>
              </a:rPr>
              <a:t>Health appraisal activities include:</a:t>
            </a:r>
            <a:endParaRPr lang="en-US" sz="1400" dirty="0">
              <a:solidFill>
                <a:srgbClr val="9E3611"/>
              </a:solidFill>
              <a:ea typeface="+mn-ea"/>
              <a:cs typeface="Arial" pitchFamily="34" charset="0"/>
            </a:endParaRPr>
          </a:p>
          <a:p>
            <a:pPr algn="ctr" rtl="1" eaLnBrk="1" hangingPunct="1">
              <a:defRPr/>
            </a:pPr>
            <a:endParaRPr lang="en-US" sz="2000" dirty="0">
              <a:ea typeface="+mn-ea"/>
              <a:cs typeface="Calibri" pitchFamily="34" charset="0"/>
            </a:endParaRPr>
          </a:p>
          <a:p>
            <a:pPr lvl="3">
              <a:buFont typeface="Wingdings" pitchFamily="2" charset="2"/>
              <a:buChar char="v"/>
              <a:defRPr/>
            </a:pPr>
            <a:r>
              <a:rPr lang="en-US" sz="2400" dirty="0">
                <a:ea typeface="+mn-ea"/>
                <a:cs typeface="Calibri" pitchFamily="34" charset="0"/>
              </a:rPr>
              <a:t> health examination: head, neck, chest, abdomen, legs as well History of the health status</a:t>
            </a:r>
          </a:p>
          <a:p>
            <a:pPr lvl="3">
              <a:buFontTx/>
              <a:buChar char="•"/>
              <a:defRPr/>
            </a:pPr>
            <a:endParaRPr lang="en-US" sz="1400" dirty="0">
              <a:ea typeface="+mn-ea"/>
              <a:cs typeface="Arial" pitchFamily="34" charset="0"/>
            </a:endParaRPr>
          </a:p>
          <a:p>
            <a:pPr lvl="3">
              <a:buFont typeface="Wingdings" pitchFamily="2" charset="2"/>
              <a:buChar char="v"/>
              <a:defRPr/>
            </a:pPr>
            <a:r>
              <a:rPr lang="en-US" sz="2400" dirty="0">
                <a:ea typeface="+mn-ea"/>
                <a:cs typeface="Calibri" pitchFamily="34" charset="0"/>
              </a:rPr>
              <a:t> screening programs which include:</a:t>
            </a:r>
          </a:p>
          <a:p>
            <a:pPr lvl="3">
              <a:buFontTx/>
              <a:buChar char="•"/>
              <a:defRPr/>
            </a:pPr>
            <a:endParaRPr lang="en-US" sz="1400" dirty="0">
              <a:ea typeface="+mn-ea"/>
              <a:cs typeface="Arial" pitchFamily="34" charset="0"/>
            </a:endParaRPr>
          </a:p>
          <a:p>
            <a:pPr lvl="5" algn="l" rtl="0" eaLnBrk="0" hangingPunct="0">
              <a:buFont typeface="Wingdings" pitchFamily="2" charset="2"/>
              <a:buChar char="ü"/>
              <a:defRPr/>
            </a:pPr>
            <a:r>
              <a:rPr lang="en-US" sz="2400" dirty="0">
                <a:ea typeface="+mn-ea"/>
                <a:cs typeface="Calibri" pitchFamily="34" charset="0"/>
              </a:rPr>
              <a:t> physical growth and development.</a:t>
            </a:r>
            <a:endParaRPr lang="en-US" sz="1400" dirty="0">
              <a:ea typeface="+mn-ea"/>
              <a:cs typeface="Arial" pitchFamily="34" charset="0"/>
            </a:endParaRPr>
          </a:p>
          <a:p>
            <a:pPr lvl="5" algn="l" rtl="0" eaLnBrk="0" hangingPunct="0">
              <a:buFont typeface="Wingdings" pitchFamily="2" charset="2"/>
              <a:buChar char="ü"/>
              <a:defRPr/>
            </a:pPr>
            <a:r>
              <a:rPr lang="en-US" sz="2400" dirty="0">
                <a:ea typeface="+mn-ea"/>
                <a:cs typeface="Calibri" pitchFamily="34" charset="0"/>
              </a:rPr>
              <a:t> vision screening.</a:t>
            </a:r>
            <a:endParaRPr lang="en-US" sz="1400" dirty="0">
              <a:ea typeface="+mn-ea"/>
              <a:cs typeface="Arial" pitchFamily="34" charset="0"/>
            </a:endParaRPr>
          </a:p>
          <a:p>
            <a:pPr lvl="5" algn="l" rtl="0" eaLnBrk="0" hangingPunct="0">
              <a:buFont typeface="Wingdings" pitchFamily="2" charset="2"/>
              <a:buChar char="ü"/>
              <a:defRPr/>
            </a:pPr>
            <a:r>
              <a:rPr lang="en-US" sz="2400" dirty="0">
                <a:ea typeface="+mn-ea"/>
                <a:cs typeface="Calibri" pitchFamily="34" charset="0"/>
              </a:rPr>
              <a:t> hearing screening.</a:t>
            </a:r>
            <a:endParaRPr lang="en-US" sz="1400" dirty="0">
              <a:ea typeface="+mn-ea"/>
              <a:cs typeface="Arial" pitchFamily="34" charset="0"/>
            </a:endParaRPr>
          </a:p>
          <a:p>
            <a:pPr lvl="5" algn="l" rtl="0" eaLnBrk="0" hangingPunct="0">
              <a:buFont typeface="Wingdings" pitchFamily="2" charset="2"/>
              <a:buChar char="ü"/>
              <a:defRPr/>
            </a:pPr>
            <a:r>
              <a:rPr lang="en-US" sz="2400" dirty="0">
                <a:ea typeface="+mn-ea"/>
                <a:cs typeface="Calibri" pitchFamily="34" charset="0"/>
              </a:rPr>
              <a:t> scoliosis screening.</a:t>
            </a:r>
          </a:p>
          <a:p>
            <a:pPr>
              <a:buFontTx/>
              <a:buChar char="•"/>
              <a:defRPr/>
            </a:pPr>
            <a:endParaRPr lang="en-US" sz="1400" dirty="0">
              <a:ea typeface="+mn-ea"/>
              <a:cs typeface="Arial" pitchFamily="34" charset="0"/>
            </a:endParaRPr>
          </a:p>
          <a:p>
            <a:pPr lvl="3">
              <a:buFont typeface="Wingdings" pitchFamily="2" charset="2"/>
              <a:buChar char="v"/>
              <a:defRPr/>
            </a:pPr>
            <a:r>
              <a:rPr lang="en-US" sz="2400" dirty="0">
                <a:ea typeface="+mn-ea"/>
                <a:cs typeface="Calibri" pitchFamily="34" charset="0"/>
              </a:rPr>
              <a:t> disease control and immunizations.</a:t>
            </a:r>
            <a:endParaRPr lang="en-US" sz="3600" dirty="0">
              <a:ea typeface="+mn-ea"/>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ChangeArrowheads="1"/>
          </p:cNvSpPr>
          <p:nvPr/>
        </p:nvSpPr>
        <p:spPr bwMode="auto">
          <a:xfrm>
            <a:off x="1071563" y="1071563"/>
            <a:ext cx="7072312" cy="4032250"/>
          </a:xfrm>
          <a:prstGeom prst="rect">
            <a:avLst/>
          </a:prstGeom>
          <a:noFill/>
          <a:ln w="9525">
            <a:noFill/>
            <a:miter lim="800000"/>
            <a:headEnd/>
            <a:tailEnd/>
          </a:ln>
          <a:effectLst/>
        </p:spPr>
        <p:txBody>
          <a:bodyPr anchor="ctr">
            <a:spAutoFit/>
          </a:bodyPr>
          <a:lstStyle/>
          <a:p>
            <a:pPr eaLnBrk="1" hangingPunct="1">
              <a:defRPr/>
            </a:pPr>
            <a:r>
              <a:rPr lang="en-US" sz="2800" b="1" u="sng" dirty="0">
                <a:solidFill>
                  <a:schemeClr val="accent1">
                    <a:lumMod val="75000"/>
                  </a:schemeClr>
                </a:solidFill>
                <a:ea typeface="Calibri" pitchFamily="34" charset="0"/>
                <a:cs typeface="Arial" pitchFamily="34" charset="0"/>
              </a:rPr>
              <a:t>Health examination</a:t>
            </a:r>
          </a:p>
          <a:p>
            <a:pPr eaLnBrk="1" hangingPunct="1">
              <a:defRPr/>
            </a:pPr>
            <a:endParaRPr lang="en-US" sz="1200" dirty="0">
              <a:ea typeface="+mn-ea"/>
              <a:cs typeface="Arial" pitchFamily="34" charset="0"/>
            </a:endParaRPr>
          </a:p>
          <a:p>
            <a:pPr lvl="2">
              <a:buFont typeface="Wingdings" pitchFamily="2" charset="2"/>
              <a:buChar char="v"/>
              <a:defRPr/>
            </a:pPr>
            <a:r>
              <a:rPr lang="en-US" sz="2400" dirty="0">
                <a:ea typeface="Calibri" pitchFamily="34" charset="0"/>
                <a:cs typeface="Arial" pitchFamily="34" charset="0"/>
              </a:rPr>
              <a:t>School districts should adopt policies requiring that children have health examinations before enrolling in school for first time.</a:t>
            </a:r>
          </a:p>
          <a:p>
            <a:pPr lvl="4">
              <a:defRPr/>
            </a:pPr>
            <a:r>
              <a:rPr lang="en-US" sz="2400" dirty="0">
                <a:ea typeface="Calibri" pitchFamily="34" charset="0"/>
                <a:cs typeface="Arial" pitchFamily="34" charset="0"/>
              </a:rPr>
              <a:t> </a:t>
            </a:r>
            <a:endParaRPr lang="en-US" sz="1400" dirty="0">
              <a:ea typeface="+mn-ea"/>
              <a:cs typeface="Arial" pitchFamily="34" charset="0"/>
            </a:endParaRPr>
          </a:p>
          <a:p>
            <a:pPr lvl="2">
              <a:buFont typeface="Wingdings" pitchFamily="2" charset="2"/>
              <a:buChar char="v"/>
              <a:defRPr/>
            </a:pPr>
            <a:r>
              <a:rPr lang="en-US" sz="2400" dirty="0">
                <a:ea typeface="Calibri" pitchFamily="34" charset="0"/>
                <a:cs typeface="Arial" pitchFamily="34" charset="0"/>
              </a:rPr>
              <a:t>The health examination should provide a history of the health status of the child and identify any health problems or allergies that child might have.</a:t>
            </a:r>
            <a:endParaRPr lang="en-US" sz="3600" dirty="0">
              <a:ea typeface="+mn-ea"/>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323850" y="757238"/>
            <a:ext cx="8208963" cy="5076825"/>
          </a:xfrm>
          <a:prstGeom prst="rect">
            <a:avLst/>
          </a:prstGeom>
          <a:noFill/>
          <a:ln w="9525">
            <a:noFill/>
            <a:miter lim="800000"/>
            <a:headEnd/>
            <a:tailEnd/>
          </a:ln>
          <a:effectLst/>
        </p:spPr>
        <p:txBody>
          <a:bodyPr anchor="ctr">
            <a:spAutoFit/>
          </a:bodyPr>
          <a:lstStyle/>
          <a:p>
            <a:pPr eaLnBrk="1" hangingPunct="1">
              <a:defRPr/>
            </a:pPr>
            <a:r>
              <a:rPr lang="en-US" sz="2400" b="1" u="sng" dirty="0">
                <a:solidFill>
                  <a:schemeClr val="accent1">
                    <a:lumMod val="75000"/>
                  </a:schemeClr>
                </a:solidFill>
                <a:ea typeface="Calibri" pitchFamily="34" charset="0"/>
                <a:cs typeface="Arial" pitchFamily="34" charset="0"/>
              </a:rPr>
              <a:t>Screening programs: </a:t>
            </a:r>
          </a:p>
          <a:p>
            <a:pPr eaLnBrk="1" hangingPunct="1">
              <a:defRPr/>
            </a:pPr>
            <a:endParaRPr lang="en-US" sz="2400" b="1" u="sng" dirty="0">
              <a:solidFill>
                <a:schemeClr val="accent1">
                  <a:lumMod val="75000"/>
                </a:schemeClr>
              </a:solidFill>
              <a:ea typeface="+mn-ea"/>
              <a:cs typeface="Arial" pitchFamily="34" charset="0"/>
            </a:endParaRPr>
          </a:p>
          <a:p>
            <a:pPr eaLnBrk="1" hangingPunct="1">
              <a:defRPr/>
            </a:pPr>
            <a:endParaRPr lang="en-US" sz="1200" dirty="0">
              <a:ea typeface="+mn-ea"/>
              <a:cs typeface="Arial" pitchFamily="34" charset="0"/>
            </a:endParaRPr>
          </a:p>
          <a:p>
            <a:pPr lvl="4">
              <a:buFont typeface="Wingdings" pitchFamily="2" charset="2"/>
              <a:buChar char="v"/>
              <a:defRPr/>
            </a:pPr>
            <a:r>
              <a:rPr lang="en-US" sz="2400" dirty="0">
                <a:ea typeface="Calibri" pitchFamily="34" charset="0"/>
                <a:cs typeface="Arial" pitchFamily="34" charset="0"/>
              </a:rPr>
              <a:t>The health screening activities most commonly carried out within the school are inexpensive, can be conducted on a routine basis, and provide important early information about potential deviations from normal that may needed medical attention.</a:t>
            </a:r>
          </a:p>
          <a:p>
            <a:pPr lvl="4">
              <a:defRPr/>
            </a:pPr>
            <a:r>
              <a:rPr lang="en-US" sz="2400" dirty="0">
                <a:ea typeface="Calibri" pitchFamily="34" charset="0"/>
                <a:cs typeface="Arial" pitchFamily="34" charset="0"/>
              </a:rPr>
              <a:t> </a:t>
            </a:r>
            <a:endParaRPr lang="en-US" sz="1400" dirty="0">
              <a:ea typeface="+mn-ea"/>
              <a:cs typeface="Arial" pitchFamily="34" charset="0"/>
            </a:endParaRPr>
          </a:p>
          <a:p>
            <a:pPr lvl="4">
              <a:buFont typeface="Wingdings" pitchFamily="2" charset="2"/>
              <a:buChar char="v"/>
              <a:defRPr/>
            </a:pPr>
            <a:r>
              <a:rPr lang="en-US" sz="2400" dirty="0">
                <a:ea typeface="Calibri" pitchFamily="34" charset="0"/>
                <a:cs typeface="Arial" pitchFamily="34" charset="0"/>
              </a:rPr>
              <a:t>The most commonly found screening activities are height &amp; weight, vision and hearing screening, and screening for scoliosis.</a:t>
            </a:r>
            <a:endParaRPr lang="en-US" sz="3600" dirty="0">
              <a:ea typeface="+mn-ea"/>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ChangeArrowheads="1"/>
          </p:cNvSpPr>
          <p:nvPr/>
        </p:nvSpPr>
        <p:spPr bwMode="auto">
          <a:xfrm>
            <a:off x="1619250" y="1052513"/>
            <a:ext cx="7416800" cy="3970337"/>
          </a:xfrm>
          <a:prstGeom prst="rect">
            <a:avLst/>
          </a:prstGeom>
          <a:noFill/>
          <a:ln w="9525">
            <a:noFill/>
            <a:miter lim="800000"/>
            <a:headEnd/>
            <a:tailEnd/>
          </a:ln>
          <a:effectLst/>
        </p:spPr>
        <p:txBody>
          <a:bodyPr anchor="ctr">
            <a:spAutoFit/>
          </a:bodyPr>
          <a:lstStyle/>
          <a:p>
            <a:pPr eaLnBrk="1" hangingPunct="1">
              <a:defRPr/>
            </a:pPr>
            <a:r>
              <a:rPr lang="en-US" sz="2400" b="1" u="sng" dirty="0">
                <a:solidFill>
                  <a:schemeClr val="accent1">
                    <a:lumMod val="75000"/>
                  </a:schemeClr>
                </a:solidFill>
                <a:ea typeface="Calibri" pitchFamily="34" charset="0"/>
                <a:cs typeface="Arial" pitchFamily="34" charset="0"/>
              </a:rPr>
              <a:t>A ) Physical growth and development</a:t>
            </a:r>
          </a:p>
          <a:p>
            <a:pPr eaLnBrk="1" hangingPunct="1">
              <a:defRPr/>
            </a:pPr>
            <a:endParaRPr lang="en-US" sz="1200" dirty="0">
              <a:solidFill>
                <a:schemeClr val="accent1">
                  <a:lumMod val="75000"/>
                </a:schemeClr>
              </a:solidFill>
              <a:ea typeface="+mn-ea"/>
              <a:cs typeface="Arial" pitchFamily="34" charset="0"/>
            </a:endParaRPr>
          </a:p>
          <a:p>
            <a:pPr eaLnBrk="1" hangingPunct="1">
              <a:defRPr/>
            </a:pPr>
            <a:endParaRPr lang="en-US" sz="1200" dirty="0">
              <a:solidFill>
                <a:schemeClr val="accent1">
                  <a:lumMod val="75000"/>
                </a:schemeClr>
              </a:solidFill>
              <a:ea typeface="+mn-ea"/>
              <a:cs typeface="Arial" pitchFamily="34" charset="0"/>
            </a:endParaRPr>
          </a:p>
          <a:p>
            <a:pPr eaLnBrk="1" hangingPunct="1">
              <a:defRPr/>
            </a:pPr>
            <a:endParaRPr lang="en-US" sz="1200" dirty="0">
              <a:solidFill>
                <a:schemeClr val="accent1">
                  <a:lumMod val="75000"/>
                </a:schemeClr>
              </a:solidFill>
              <a:ea typeface="+mn-ea"/>
              <a:cs typeface="Arial" pitchFamily="34" charset="0"/>
            </a:endParaRPr>
          </a:p>
          <a:p>
            <a:pPr lvl="2">
              <a:buFont typeface="Wingdings" pitchFamily="2" charset="2"/>
              <a:buChar char="v"/>
              <a:defRPr/>
            </a:pPr>
            <a:r>
              <a:rPr lang="en-US" sz="2400" dirty="0">
                <a:ea typeface="Calibri" pitchFamily="34" charset="0"/>
                <a:cs typeface="Arial" pitchFamily="34" charset="0"/>
              </a:rPr>
              <a:t>Height and weight measurements are helpful in ascertaining if the children are experiencing appropriate physiological growth and development patterns.</a:t>
            </a:r>
          </a:p>
          <a:p>
            <a:pPr lvl="4">
              <a:defRPr/>
            </a:pPr>
            <a:endParaRPr lang="en-US" sz="2400" dirty="0">
              <a:ea typeface="Calibri" pitchFamily="34" charset="0"/>
              <a:cs typeface="Arial" pitchFamily="34" charset="0"/>
            </a:endParaRPr>
          </a:p>
          <a:p>
            <a:pPr lvl="2">
              <a:buFont typeface="Wingdings" pitchFamily="2" charset="2"/>
              <a:buChar char="v"/>
              <a:defRPr/>
            </a:pPr>
            <a:r>
              <a:rPr lang="en-US" sz="2400" dirty="0">
                <a:ea typeface="Calibri" pitchFamily="34" charset="0"/>
                <a:cs typeface="Arial" pitchFamily="34" charset="0"/>
              </a:rPr>
              <a:t>School programs enable a variety of growth disorders to be identified i.e. malnutrition-related problems, hypothyroidism.</a:t>
            </a:r>
            <a:endParaRPr lang="en-US" sz="3600" dirty="0">
              <a:ea typeface="+mn-ea"/>
              <a:cs typeface="Arial" pitchFamily="34" charset="0"/>
            </a:endParaRPr>
          </a:p>
        </p:txBody>
      </p:sp>
      <p:pic>
        <p:nvPicPr>
          <p:cNvPr id="37891" name="Picture 2"/>
          <p:cNvPicPr>
            <a:picLocks noChangeAspect="1"/>
          </p:cNvPicPr>
          <p:nvPr/>
        </p:nvPicPr>
        <p:blipFill>
          <a:blip r:embed="rId3" cstate="print"/>
          <a:srcRect/>
          <a:stretch>
            <a:fillRect/>
          </a:stretch>
        </p:blipFill>
        <p:spPr bwMode="auto">
          <a:xfrm>
            <a:off x="107950" y="1628775"/>
            <a:ext cx="2376488" cy="35861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785813" y="1069975"/>
            <a:ext cx="7072312" cy="2430463"/>
          </a:xfrm>
          <a:prstGeom prst="rect">
            <a:avLst/>
          </a:prstGeom>
          <a:noFill/>
          <a:ln w="9525">
            <a:noFill/>
            <a:miter lim="800000"/>
            <a:headEnd/>
            <a:tailEnd/>
          </a:ln>
          <a:effectLst/>
        </p:spPr>
        <p:txBody>
          <a:bodyPr anchor="ctr">
            <a:spAutoFit/>
          </a:bodyPr>
          <a:lstStyle/>
          <a:p>
            <a:pPr eaLnBrk="1" hangingPunct="1">
              <a:defRPr/>
            </a:pPr>
            <a:r>
              <a:rPr lang="en-US" sz="2400" b="1" u="sng" dirty="0">
                <a:solidFill>
                  <a:schemeClr val="accent1">
                    <a:lumMod val="75000"/>
                  </a:schemeClr>
                </a:solidFill>
                <a:ea typeface="Calibri" pitchFamily="34" charset="0"/>
                <a:cs typeface="Arial" pitchFamily="34" charset="0"/>
              </a:rPr>
              <a:t>Vision screening:</a:t>
            </a:r>
          </a:p>
          <a:p>
            <a:pPr eaLnBrk="1" hangingPunct="1">
              <a:defRPr/>
            </a:pPr>
            <a:endParaRPr lang="en-US" sz="2400" b="1" u="sng" dirty="0">
              <a:ea typeface="Calibri" pitchFamily="34" charset="0"/>
              <a:cs typeface="Arial" pitchFamily="34" charset="0"/>
            </a:endParaRPr>
          </a:p>
          <a:p>
            <a:pPr eaLnBrk="1" hangingPunct="1">
              <a:defRPr/>
            </a:pPr>
            <a:endParaRPr lang="en-US" sz="1200" dirty="0">
              <a:ea typeface="+mn-ea"/>
              <a:cs typeface="Arial" pitchFamily="34" charset="0"/>
            </a:endParaRPr>
          </a:p>
          <a:p>
            <a:pPr lvl="1">
              <a:buFont typeface="Wingdings" pitchFamily="2" charset="2"/>
              <a:buChar char="v"/>
              <a:defRPr/>
            </a:pPr>
            <a:r>
              <a:rPr lang="en-US" sz="2000" dirty="0">
                <a:ea typeface="Calibri" pitchFamily="34" charset="0"/>
                <a:cs typeface="Arial" pitchFamily="34" charset="0"/>
              </a:rPr>
              <a:t>Poor vision can lead to various behavioral problems that can have negative effects on academic performance.</a:t>
            </a:r>
          </a:p>
          <a:p>
            <a:pPr lvl="4">
              <a:defRPr/>
            </a:pPr>
            <a:endParaRPr lang="en-US" sz="2000" dirty="0">
              <a:solidFill>
                <a:schemeClr val="accent2">
                  <a:lumMod val="75000"/>
                </a:schemeClr>
              </a:solidFill>
              <a:ea typeface="Calibri" pitchFamily="34" charset="0"/>
              <a:cs typeface="Arial" pitchFamily="34" charset="0"/>
            </a:endParaRPr>
          </a:p>
          <a:p>
            <a:pPr lvl="4">
              <a:buFont typeface="Wingdings" pitchFamily="2" charset="2"/>
              <a:buChar char="v"/>
              <a:defRPr/>
            </a:pPr>
            <a:endParaRPr lang="en-US" sz="1200" dirty="0">
              <a:solidFill>
                <a:schemeClr val="accent2">
                  <a:lumMod val="75000"/>
                </a:schemeClr>
              </a:solidFill>
              <a:ea typeface="+mn-ea"/>
              <a:cs typeface="Arial" pitchFamily="34" charset="0"/>
            </a:endParaRPr>
          </a:p>
        </p:txBody>
      </p:sp>
      <p:sp>
        <p:nvSpPr>
          <p:cNvPr id="3" name="Rectangle 2"/>
          <p:cNvSpPr/>
          <p:nvPr/>
        </p:nvSpPr>
        <p:spPr>
          <a:xfrm>
            <a:off x="857250" y="3143250"/>
            <a:ext cx="7215188" cy="400050"/>
          </a:xfrm>
          <a:prstGeom prst="rect">
            <a:avLst/>
          </a:prstGeom>
        </p:spPr>
        <p:txBody>
          <a:bodyPr>
            <a:spAutoFit/>
          </a:bodyPr>
          <a:lstStyle/>
          <a:p>
            <a:pPr eaLnBrk="1" hangingPunct="1">
              <a:defRPr/>
            </a:pPr>
            <a:r>
              <a:rPr lang="en-US" sz="2000" dirty="0">
                <a:solidFill>
                  <a:schemeClr val="accent2">
                    <a:lumMod val="75000"/>
                  </a:schemeClr>
                </a:solidFill>
                <a:ea typeface="Calibri" pitchFamily="34" charset="0"/>
                <a:cs typeface="Arial" pitchFamily="34" charset="0"/>
              </a:rPr>
              <a:t>.</a:t>
            </a:r>
          </a:p>
        </p:txBody>
      </p:sp>
      <p:sp>
        <p:nvSpPr>
          <p:cNvPr id="39940" name="Rectangle 3"/>
          <p:cNvSpPr>
            <a:spLocks noChangeArrowheads="1"/>
          </p:cNvSpPr>
          <p:nvPr/>
        </p:nvSpPr>
        <p:spPr bwMode="auto">
          <a:xfrm>
            <a:off x="857250" y="3643313"/>
            <a:ext cx="7170738" cy="1569660"/>
          </a:xfrm>
          <a:prstGeom prst="rect">
            <a:avLst/>
          </a:prstGeom>
          <a:noFill/>
          <a:ln w="9525">
            <a:noFill/>
            <a:miter lim="800000"/>
            <a:headEnd/>
            <a:tailEnd/>
          </a:ln>
        </p:spPr>
        <p:txBody>
          <a:bodyPr>
            <a:spAutoFit/>
          </a:bodyPr>
          <a:lstStyle/>
          <a:p>
            <a:pPr rtl="1" eaLnBrk="1" hangingPunct="1"/>
            <a:r>
              <a:rPr lang="en-US" sz="2000" b="1" u="sng" dirty="0">
                <a:solidFill>
                  <a:srgbClr val="9E3611"/>
                </a:solidFill>
              </a:rPr>
              <a:t>Visual defects/problems:</a:t>
            </a:r>
            <a:endParaRPr lang="en-US" sz="1100" dirty="0">
              <a:solidFill>
                <a:srgbClr val="9E3611"/>
              </a:solidFill>
            </a:endParaRPr>
          </a:p>
          <a:p>
            <a:pPr rtl="1"/>
            <a:endParaRPr lang="en-US" sz="1600" dirty="0">
              <a:solidFill>
                <a:srgbClr val="742217"/>
              </a:solidFill>
            </a:endParaRPr>
          </a:p>
          <a:p>
            <a:pPr algn="ctr">
              <a:buFont typeface="Wingdings" pitchFamily="2" charset="2"/>
              <a:buChar char="v"/>
            </a:pPr>
            <a:r>
              <a:rPr lang="en-US" sz="1600" dirty="0"/>
              <a:t>  </a:t>
            </a:r>
            <a:r>
              <a:rPr lang="en-US" sz="2000" dirty="0"/>
              <a:t>Inflammations , injuries, and refractive error, </a:t>
            </a:r>
            <a:r>
              <a:rPr lang="en-US" sz="2000" dirty="0" smtClean="0"/>
              <a:t>which is an error in the focusing of light by the eye and frequent reasons for reduced visual acuity. </a:t>
            </a:r>
            <a:endParaRPr lang="ar-SA" sz="2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p:cNvSpPr>
            <a:spLocks noChangeArrowheads="1"/>
          </p:cNvSpPr>
          <p:nvPr/>
        </p:nvSpPr>
        <p:spPr bwMode="auto">
          <a:xfrm>
            <a:off x="684213" y="1081088"/>
            <a:ext cx="5688012" cy="4772025"/>
          </a:xfrm>
          <a:prstGeom prst="rect">
            <a:avLst/>
          </a:prstGeom>
          <a:noFill/>
          <a:ln w="9525">
            <a:noFill/>
            <a:miter lim="800000"/>
            <a:headEnd/>
            <a:tailEnd/>
          </a:ln>
        </p:spPr>
        <p:txBody>
          <a:bodyPr anchor="ctr">
            <a:spAutoFit/>
          </a:bodyPr>
          <a:lstStyle/>
          <a:p>
            <a:pPr algn="ctr" rtl="1" eaLnBrk="1" hangingPunct="1"/>
            <a:r>
              <a:rPr lang="en-US" sz="2400" b="1" u="sng">
                <a:solidFill>
                  <a:srgbClr val="9E3611"/>
                </a:solidFill>
              </a:rPr>
              <a:t>The inflammations:</a:t>
            </a:r>
          </a:p>
          <a:p>
            <a:pPr rtl="1" eaLnBrk="1" hangingPunct="1"/>
            <a:endParaRPr lang="en-US" sz="1600">
              <a:solidFill>
                <a:srgbClr val="742217"/>
              </a:solidFill>
            </a:endParaRPr>
          </a:p>
          <a:p>
            <a:pPr rtl="1"/>
            <a:endParaRPr lang="en-US" sz="2400" b="1" u="sng">
              <a:solidFill>
                <a:srgbClr val="9E3611"/>
              </a:solidFill>
            </a:endParaRPr>
          </a:p>
          <a:p>
            <a:pPr rtl="1"/>
            <a:endParaRPr lang="en-US" sz="2400" b="1" u="sng">
              <a:solidFill>
                <a:srgbClr val="9E3611"/>
              </a:solidFill>
            </a:endParaRPr>
          </a:p>
          <a:p>
            <a:pPr rtl="1"/>
            <a:r>
              <a:rPr lang="en-US" sz="2400" b="1" u="sng">
                <a:solidFill>
                  <a:srgbClr val="9E3611"/>
                </a:solidFill>
              </a:rPr>
              <a:t>Conjunctivitis (pink eye)</a:t>
            </a:r>
            <a:r>
              <a:rPr lang="en-US" sz="2400">
                <a:solidFill>
                  <a:srgbClr val="742217"/>
                </a:solidFill>
              </a:rPr>
              <a:t>: </a:t>
            </a:r>
          </a:p>
          <a:p>
            <a:pPr rtl="1"/>
            <a:r>
              <a:rPr lang="en-US" sz="2400">
                <a:solidFill>
                  <a:srgbClr val="742217"/>
                </a:solidFill>
              </a:rPr>
              <a:t>An inflammation of the conjunctiva caused by bacteria and viruses. It can be easily transmitted to others by rubbing the inflamed eye or by reusing a washcloth or towel used by the infected individual. There are effective antibiotic ointments or drops for bacterial infection.</a:t>
            </a:r>
          </a:p>
          <a:p>
            <a:pPr rtl="1"/>
            <a:r>
              <a:rPr lang="en-US" sz="2400">
                <a:solidFill>
                  <a:srgbClr val="742217"/>
                </a:solidFill>
              </a:rPr>
              <a:t> </a:t>
            </a:r>
            <a:endParaRPr lang="en-US" sz="2400" b="1" u="sng">
              <a:solidFill>
                <a:srgbClr val="742217"/>
              </a:solidFill>
            </a:endParaRPr>
          </a:p>
        </p:txBody>
      </p:sp>
      <p:pic>
        <p:nvPicPr>
          <p:cNvPr id="41987" name="Picture 1"/>
          <p:cNvPicPr>
            <a:picLocks noChangeAspect="1"/>
          </p:cNvPicPr>
          <p:nvPr/>
        </p:nvPicPr>
        <p:blipFill>
          <a:blip r:embed="rId3" cstate="print"/>
          <a:srcRect/>
          <a:stretch>
            <a:fillRect/>
          </a:stretch>
        </p:blipFill>
        <p:spPr bwMode="auto">
          <a:xfrm>
            <a:off x="6300788" y="2133600"/>
            <a:ext cx="2614612" cy="3101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611188" y="1773238"/>
            <a:ext cx="7777162" cy="1568450"/>
          </a:xfrm>
          <a:prstGeom prst="rect">
            <a:avLst/>
          </a:prstGeom>
          <a:noFill/>
          <a:ln w="9525">
            <a:noFill/>
            <a:miter lim="800000"/>
            <a:headEnd/>
            <a:tailEnd/>
          </a:ln>
        </p:spPr>
        <p:txBody>
          <a:bodyPr>
            <a:spAutoFit/>
          </a:bodyPr>
          <a:lstStyle/>
          <a:p>
            <a:r>
              <a:rPr lang="en-US" sz="2400" b="1" u="sng">
                <a:solidFill>
                  <a:srgbClr val="9E3611"/>
                </a:solidFill>
              </a:rPr>
              <a:t>Sty:</a:t>
            </a:r>
            <a:r>
              <a:rPr lang="en-US" sz="2400">
                <a:solidFill>
                  <a:srgbClr val="742217"/>
                </a:solidFill>
              </a:rPr>
              <a:t> </a:t>
            </a:r>
          </a:p>
          <a:p>
            <a:r>
              <a:rPr lang="en-US" sz="2400">
                <a:solidFill>
                  <a:srgbClr val="742217"/>
                </a:solidFill>
              </a:rPr>
              <a:t>A red, swollen inflammation of the sebaceous gland on the edge of the eyelid.</a:t>
            </a:r>
            <a:r>
              <a:rPr lang="en-US" sz="1600">
                <a:solidFill>
                  <a:srgbClr val="742217"/>
                </a:solidFill>
              </a:rPr>
              <a:t> </a:t>
            </a:r>
            <a:r>
              <a:rPr lang="en-US" sz="2400">
                <a:solidFill>
                  <a:srgbClr val="742217"/>
                </a:solidFill>
              </a:rPr>
              <a:t> Apply hot compresses , ointment or surgery</a:t>
            </a:r>
            <a:endParaRPr lang="en-US" sz="5400">
              <a:solidFill>
                <a:srgbClr val="742217"/>
              </a:solidFill>
            </a:endParaRPr>
          </a:p>
        </p:txBody>
      </p:sp>
      <p:pic>
        <p:nvPicPr>
          <p:cNvPr id="44035" name="Picture 4"/>
          <p:cNvPicPr>
            <a:picLocks noChangeAspect="1"/>
          </p:cNvPicPr>
          <p:nvPr/>
        </p:nvPicPr>
        <p:blipFill>
          <a:blip r:embed="rId2" cstate="print"/>
          <a:srcRect/>
          <a:stretch>
            <a:fillRect/>
          </a:stretch>
        </p:blipFill>
        <p:spPr bwMode="auto">
          <a:xfrm>
            <a:off x="2627313" y="3141663"/>
            <a:ext cx="4321175" cy="3152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214313" y="588963"/>
            <a:ext cx="8572500" cy="5508625"/>
          </a:xfrm>
          <a:prstGeom prst="rect">
            <a:avLst/>
          </a:prstGeom>
          <a:noFill/>
          <a:ln w="9525">
            <a:noFill/>
            <a:miter lim="800000"/>
            <a:headEnd/>
            <a:tailEnd/>
          </a:ln>
        </p:spPr>
        <p:txBody>
          <a:bodyPr anchor="ctr">
            <a:spAutoFit/>
          </a:bodyPr>
          <a:lstStyle/>
          <a:p>
            <a:pPr algn="ctr" rtl="1" eaLnBrk="1" hangingPunct="1"/>
            <a:r>
              <a:rPr lang="en-US" sz="2400">
                <a:solidFill>
                  <a:srgbClr val="0070C0"/>
                </a:solidFill>
              </a:rPr>
              <a:t>School health services must be considered to be an important component of the coordinated school health program.</a:t>
            </a:r>
            <a:endParaRPr lang="en-US" sz="1600">
              <a:solidFill>
                <a:srgbClr val="0070C0"/>
              </a:solidFill>
            </a:endParaRPr>
          </a:p>
          <a:p>
            <a:pPr algn="r" rtl="1"/>
            <a:endParaRPr lang="en-US" sz="2400" b="1" u="sng"/>
          </a:p>
          <a:p>
            <a:pPr algn="ctr" rtl="1"/>
            <a:r>
              <a:rPr lang="en-US" sz="2400" b="1" u="sng">
                <a:solidFill>
                  <a:srgbClr val="9E3611"/>
                </a:solidFill>
              </a:rPr>
              <a:t>Generally, the school health services programs include </a:t>
            </a:r>
            <a:endParaRPr lang="ar-SA" sz="2400" b="1" u="sng">
              <a:solidFill>
                <a:srgbClr val="9E3611"/>
              </a:solidFill>
            </a:endParaRPr>
          </a:p>
          <a:p>
            <a:pPr algn="ctr" rtl="1"/>
            <a:r>
              <a:rPr lang="en-US" sz="2400" b="1" u="sng">
                <a:solidFill>
                  <a:srgbClr val="9E3611"/>
                </a:solidFill>
              </a:rPr>
              <a:t>numerous services that are designed to:</a:t>
            </a:r>
            <a:endParaRPr lang="en-US" sz="1600">
              <a:solidFill>
                <a:srgbClr val="9E3611"/>
              </a:solidFill>
            </a:endParaRPr>
          </a:p>
          <a:p>
            <a:pPr algn="ctr">
              <a:buFontTx/>
              <a:buChar char="•"/>
            </a:pPr>
            <a:endParaRPr lang="en-US" sz="2400"/>
          </a:p>
          <a:p>
            <a:pPr>
              <a:buFontTx/>
              <a:buChar char="•"/>
            </a:pPr>
            <a:endParaRPr lang="en-US" sz="2400"/>
          </a:p>
          <a:p>
            <a:pPr>
              <a:buFontTx/>
              <a:buChar char="•"/>
            </a:pPr>
            <a:r>
              <a:rPr lang="en-US" sz="2400"/>
              <a:t>Appraise the health status of the school children.</a:t>
            </a:r>
          </a:p>
          <a:p>
            <a:pPr>
              <a:buFontTx/>
              <a:buChar char="•"/>
            </a:pPr>
            <a:endParaRPr lang="en-US" sz="2400"/>
          </a:p>
          <a:p>
            <a:pPr>
              <a:buFontTx/>
              <a:buChar char="•"/>
            </a:pPr>
            <a:r>
              <a:rPr lang="en-US" sz="2400"/>
              <a:t>Prevent and control communicable diseases.</a:t>
            </a:r>
          </a:p>
          <a:p>
            <a:pPr>
              <a:buFontTx/>
              <a:buChar char="•"/>
            </a:pPr>
            <a:endParaRPr lang="en-US" sz="2400"/>
          </a:p>
          <a:p>
            <a:pPr>
              <a:buFontTx/>
              <a:buChar char="•"/>
            </a:pPr>
            <a:r>
              <a:rPr lang="en-US" sz="2400"/>
              <a:t>Providing care for school-children who                         become sick or injured while at school.</a:t>
            </a:r>
          </a:p>
          <a:p>
            <a:pPr>
              <a:buFontTx/>
              <a:buChar char="•"/>
            </a:pPr>
            <a:endParaRPr lang="en-US" sz="2400"/>
          </a:p>
          <a:p>
            <a:pPr>
              <a:buFontTx/>
              <a:buChar char="•"/>
            </a:pPr>
            <a:endParaRPr lang="en-US" sz="1600"/>
          </a:p>
        </p:txBody>
      </p:sp>
      <p:pic>
        <p:nvPicPr>
          <p:cNvPr id="10243" name="Picture 2"/>
          <p:cNvPicPr>
            <a:picLocks noChangeAspect="1"/>
          </p:cNvPicPr>
          <p:nvPr/>
        </p:nvPicPr>
        <p:blipFill>
          <a:blip r:embed="rId3" cstate="print"/>
          <a:srcRect/>
          <a:stretch>
            <a:fillRect/>
          </a:stretch>
        </p:blipFill>
        <p:spPr bwMode="auto">
          <a:xfrm>
            <a:off x="5651500" y="4292600"/>
            <a:ext cx="3276600" cy="2020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
          <p:cNvSpPr>
            <a:spLocks noChangeArrowheads="1"/>
          </p:cNvSpPr>
          <p:nvPr/>
        </p:nvSpPr>
        <p:spPr bwMode="auto">
          <a:xfrm>
            <a:off x="684213" y="836613"/>
            <a:ext cx="7848600" cy="3816350"/>
          </a:xfrm>
          <a:prstGeom prst="rect">
            <a:avLst/>
          </a:prstGeom>
          <a:noFill/>
          <a:ln w="9525">
            <a:noFill/>
            <a:miter lim="800000"/>
            <a:headEnd/>
            <a:tailEnd/>
          </a:ln>
        </p:spPr>
        <p:txBody>
          <a:bodyPr anchor="ctr">
            <a:spAutoFit/>
          </a:bodyPr>
          <a:lstStyle/>
          <a:p>
            <a:pPr rtl="1" eaLnBrk="1" hangingPunct="1"/>
            <a:endParaRPr lang="ar-SA" sz="2000" b="1" u="sng"/>
          </a:p>
          <a:p>
            <a:pPr rtl="1" eaLnBrk="1" hangingPunct="1"/>
            <a:r>
              <a:rPr lang="en-US" sz="2400" b="1" u="sng">
                <a:solidFill>
                  <a:srgbClr val="9E3611"/>
                </a:solidFill>
              </a:rPr>
              <a:t>Injuries to the eye:</a:t>
            </a:r>
            <a:endParaRPr lang="en-US" sz="1600">
              <a:solidFill>
                <a:srgbClr val="9E3611"/>
              </a:solidFill>
            </a:endParaRPr>
          </a:p>
          <a:p>
            <a:pPr rtl="1"/>
            <a:endParaRPr lang="en-US" sz="2400">
              <a:solidFill>
                <a:srgbClr val="742217"/>
              </a:solidFill>
            </a:endParaRPr>
          </a:p>
          <a:p>
            <a:pPr>
              <a:buFont typeface="Arial" pitchFamily="34" charset="0"/>
              <a:buChar char="•"/>
            </a:pPr>
            <a:r>
              <a:rPr lang="en-US" sz="2400">
                <a:solidFill>
                  <a:srgbClr val="742217"/>
                </a:solidFill>
              </a:rPr>
              <a:t>direct blows to the eyeball or penetration of the eye with sharp foreign objects.</a:t>
            </a:r>
          </a:p>
          <a:p>
            <a:pPr>
              <a:buFont typeface="Arial" pitchFamily="34" charset="0"/>
              <a:buChar char="•"/>
            </a:pPr>
            <a:r>
              <a:rPr lang="en-US" sz="2400">
                <a:solidFill>
                  <a:srgbClr val="742217"/>
                </a:solidFill>
              </a:rPr>
              <a:t> chemical injuries by strong acids or alkalis</a:t>
            </a:r>
          </a:p>
          <a:p>
            <a:pPr rtl="1"/>
            <a:endParaRPr lang="en-US" sz="1600">
              <a:solidFill>
                <a:srgbClr val="742217"/>
              </a:solidFill>
            </a:endParaRPr>
          </a:p>
          <a:p>
            <a:pPr algn="ctr" rtl="1"/>
            <a:r>
              <a:rPr lang="en-US" sz="2400" b="1" u="sng">
                <a:solidFill>
                  <a:srgbClr val="9E3611"/>
                </a:solidFill>
              </a:rPr>
              <a:t>While prevention is the important factor, the teacher must be familiar with appropriate emergency care </a:t>
            </a:r>
            <a:endParaRPr lang="ar-SA" sz="2400" b="1" u="sng">
              <a:solidFill>
                <a:srgbClr val="9E3611"/>
              </a:solidFill>
            </a:endParaRPr>
          </a:p>
          <a:p>
            <a:pPr algn="ctr"/>
            <a:r>
              <a:rPr lang="en-US" sz="2400" b="1" u="sng">
                <a:solidFill>
                  <a:srgbClr val="9E3611"/>
                </a:solidFill>
              </a:rPr>
              <a:t>measures. </a:t>
            </a:r>
          </a:p>
          <a:p>
            <a:pPr algn="ctr" rtl="1"/>
            <a:endParaRPr lang="en-US" sz="1400">
              <a:solidFill>
                <a:srgbClr val="9E361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857250" y="549275"/>
            <a:ext cx="7286625" cy="3970338"/>
          </a:xfrm>
          <a:prstGeom prst="rect">
            <a:avLst/>
          </a:prstGeom>
          <a:noFill/>
          <a:ln w="9525">
            <a:noFill/>
            <a:miter lim="800000"/>
            <a:headEnd/>
            <a:tailEnd/>
          </a:ln>
          <a:effectLst/>
        </p:spPr>
        <p:txBody>
          <a:bodyPr anchor="ctr">
            <a:spAutoFit/>
          </a:bodyPr>
          <a:lstStyle/>
          <a:p>
            <a:pPr rtl="1" eaLnBrk="1" hangingPunct="1">
              <a:defRPr/>
            </a:pPr>
            <a:r>
              <a:rPr lang="en-US" sz="3200" b="1" u="sng" dirty="0">
                <a:solidFill>
                  <a:schemeClr val="accent1">
                    <a:lumMod val="75000"/>
                  </a:schemeClr>
                </a:solidFill>
                <a:ea typeface="Calibri" pitchFamily="34" charset="0"/>
                <a:cs typeface="Arial" pitchFamily="34" charset="0"/>
              </a:rPr>
              <a:t>Refractive errors:</a:t>
            </a:r>
          </a:p>
          <a:p>
            <a:pPr rtl="1" eaLnBrk="1" hangingPunct="1">
              <a:defRPr/>
            </a:pPr>
            <a:endParaRPr lang="en-US" sz="2000" dirty="0">
              <a:ea typeface="+mn-ea"/>
              <a:cs typeface="Arial" pitchFamily="34" charset="0"/>
            </a:endParaRPr>
          </a:p>
          <a:p>
            <a:pPr rtl="1">
              <a:defRPr/>
            </a:pPr>
            <a:r>
              <a:rPr lang="en-US" sz="3200" dirty="0">
                <a:solidFill>
                  <a:schemeClr val="accent2">
                    <a:lumMod val="75000"/>
                  </a:schemeClr>
                </a:solidFill>
                <a:ea typeface="Calibri" pitchFamily="34" charset="0"/>
                <a:cs typeface="Arial" pitchFamily="34" charset="0"/>
              </a:rPr>
              <a:t>three basic types of refractive errors:</a:t>
            </a:r>
          </a:p>
          <a:p>
            <a:pPr rtl="1">
              <a:defRPr/>
            </a:pPr>
            <a:endParaRPr lang="en-US" sz="2000" dirty="0">
              <a:solidFill>
                <a:schemeClr val="accent2">
                  <a:lumMod val="75000"/>
                </a:schemeClr>
              </a:solidFill>
              <a:ea typeface="+mn-ea"/>
              <a:cs typeface="Arial" pitchFamily="34" charset="0"/>
            </a:endParaRPr>
          </a:p>
          <a:p>
            <a:pPr rtl="1">
              <a:defRPr/>
            </a:pPr>
            <a:r>
              <a:rPr lang="en-US" sz="3200" b="1" u="sng" dirty="0">
                <a:solidFill>
                  <a:schemeClr val="accent2">
                    <a:lumMod val="75000"/>
                  </a:schemeClr>
                </a:solidFill>
                <a:ea typeface="Calibri" pitchFamily="34" charset="0"/>
                <a:cs typeface="Arial" pitchFamily="34" charset="0"/>
              </a:rPr>
              <a:t>Nearsightedness(myopia).</a:t>
            </a:r>
          </a:p>
          <a:p>
            <a:pPr rtl="1">
              <a:defRPr/>
            </a:pPr>
            <a:endParaRPr lang="en-US" sz="2000" dirty="0">
              <a:solidFill>
                <a:schemeClr val="accent2">
                  <a:lumMod val="75000"/>
                </a:schemeClr>
              </a:solidFill>
              <a:ea typeface="+mn-ea"/>
              <a:cs typeface="Arial" pitchFamily="34" charset="0"/>
            </a:endParaRPr>
          </a:p>
          <a:p>
            <a:pPr rtl="1">
              <a:defRPr/>
            </a:pPr>
            <a:r>
              <a:rPr lang="en-US" sz="3200" b="1" u="sng" dirty="0">
                <a:solidFill>
                  <a:schemeClr val="accent2">
                    <a:lumMod val="75000"/>
                  </a:schemeClr>
                </a:solidFill>
                <a:ea typeface="Calibri" pitchFamily="34" charset="0"/>
                <a:cs typeface="Arial" pitchFamily="34" charset="0"/>
              </a:rPr>
              <a:t>Farsightedness (hyperopia)</a:t>
            </a:r>
          </a:p>
          <a:p>
            <a:pPr rtl="1">
              <a:defRPr/>
            </a:pPr>
            <a:endParaRPr lang="en-US" sz="3200" b="1" u="sng" dirty="0">
              <a:solidFill>
                <a:schemeClr val="accent2">
                  <a:lumMod val="75000"/>
                </a:schemeClr>
              </a:solidFill>
              <a:ea typeface="Calibri" pitchFamily="34" charset="0"/>
              <a:cs typeface="Arial" pitchFamily="34" charset="0"/>
            </a:endParaRPr>
          </a:p>
          <a:p>
            <a:pPr>
              <a:defRPr/>
            </a:pPr>
            <a:r>
              <a:rPr lang="en-US" sz="3200" b="1" u="sng" dirty="0">
                <a:solidFill>
                  <a:schemeClr val="accent2">
                    <a:lumMod val="75000"/>
                  </a:schemeClr>
                </a:solidFill>
                <a:ea typeface="Calibri" pitchFamily="34" charset="0"/>
                <a:cs typeface="Arial" pitchFamily="34" charset="0"/>
              </a:rPr>
              <a:t>Astigmatism.</a:t>
            </a:r>
            <a:r>
              <a:rPr lang="en-US" sz="2000" dirty="0">
                <a:solidFill>
                  <a:schemeClr val="accent2">
                    <a:lumMod val="75000"/>
                  </a:schemeClr>
                </a:solidFill>
                <a:ea typeface="+mn-ea"/>
                <a:cs typeface="Arial" pitchFamily="34" charset="0"/>
              </a:rPr>
              <a:t> </a:t>
            </a:r>
            <a:endParaRPr lang="en-US" sz="4800" dirty="0">
              <a:solidFill>
                <a:schemeClr val="accent2">
                  <a:lumMod val="75000"/>
                </a:schemeClr>
              </a:solidFill>
              <a:ea typeface="+mn-ea"/>
              <a:cs typeface="Arial" pitchFamily="34" charset="0"/>
            </a:endParaRPr>
          </a:p>
        </p:txBody>
      </p:sp>
      <p:pic>
        <p:nvPicPr>
          <p:cNvPr id="47107" name="Picture 1"/>
          <p:cNvPicPr>
            <a:picLocks noChangeAspect="1"/>
          </p:cNvPicPr>
          <p:nvPr/>
        </p:nvPicPr>
        <p:blipFill>
          <a:blip r:embed="rId3" cstate="print"/>
          <a:srcRect/>
          <a:stretch>
            <a:fillRect/>
          </a:stretch>
        </p:blipFill>
        <p:spPr bwMode="auto">
          <a:xfrm>
            <a:off x="3432175" y="3573463"/>
            <a:ext cx="5532438" cy="29511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مستطيل 1"/>
          <p:cNvSpPr>
            <a:spLocks noChangeArrowheads="1"/>
          </p:cNvSpPr>
          <p:nvPr/>
        </p:nvSpPr>
        <p:spPr bwMode="auto">
          <a:xfrm>
            <a:off x="285750" y="549275"/>
            <a:ext cx="8429625" cy="5016500"/>
          </a:xfrm>
          <a:prstGeom prst="rect">
            <a:avLst/>
          </a:prstGeom>
          <a:noFill/>
          <a:ln w="9525">
            <a:noFill/>
            <a:miter lim="800000"/>
            <a:headEnd/>
            <a:tailEnd/>
          </a:ln>
        </p:spPr>
        <p:txBody>
          <a:bodyPr>
            <a:spAutoFit/>
          </a:bodyPr>
          <a:lstStyle/>
          <a:p>
            <a:r>
              <a:rPr lang="en-US" sz="3600">
                <a:solidFill>
                  <a:srgbClr val="742217"/>
                </a:solidFill>
              </a:rPr>
              <a:t>Myopia</a:t>
            </a:r>
            <a:endParaRPr lang="en-US" sz="3600">
              <a:solidFill>
                <a:srgbClr val="9E3611"/>
              </a:solidFill>
            </a:endParaRPr>
          </a:p>
          <a:p>
            <a:pPr>
              <a:buFont typeface="Wingdings" pitchFamily="2" charset="2"/>
              <a:buChar char="v"/>
            </a:pPr>
            <a:r>
              <a:rPr lang="en-US" sz="2400">
                <a:solidFill>
                  <a:srgbClr val="742217"/>
                </a:solidFill>
              </a:rPr>
              <a:t> objects at a distance appear to be fuzzy and blurry ,</a:t>
            </a:r>
          </a:p>
          <a:p>
            <a:pPr>
              <a:buFont typeface="Wingdings" pitchFamily="2" charset="2"/>
              <a:buChar char="v"/>
            </a:pPr>
            <a:r>
              <a:rPr lang="en-US" sz="2400">
                <a:solidFill>
                  <a:srgbClr val="742217"/>
                </a:solidFill>
              </a:rPr>
              <a:t> but nearby objects are clear .</a:t>
            </a:r>
          </a:p>
          <a:p>
            <a:pPr>
              <a:buFont typeface="Wingdings" pitchFamily="2" charset="2"/>
              <a:buChar char="v"/>
            </a:pPr>
            <a:r>
              <a:rPr lang="en-US" sz="2400">
                <a:solidFill>
                  <a:srgbClr val="742217"/>
                </a:solidFill>
              </a:rPr>
              <a:t>In this case, the light rays are bent so that they meet short of the retina, </a:t>
            </a:r>
          </a:p>
          <a:p>
            <a:pPr>
              <a:buFont typeface="Wingdings" pitchFamily="2" charset="2"/>
              <a:buChar char="v"/>
            </a:pPr>
            <a:r>
              <a:rPr lang="en-US" sz="2400">
                <a:solidFill>
                  <a:srgbClr val="742217"/>
                </a:solidFill>
              </a:rPr>
              <a:t>This may be caused by an eyeball that is too longer or by a sharply curved cornea.</a:t>
            </a:r>
          </a:p>
          <a:p>
            <a:pPr>
              <a:buFont typeface="Wingdings" pitchFamily="2" charset="2"/>
              <a:buChar char="v"/>
            </a:pPr>
            <a:r>
              <a:rPr lang="en-US" sz="2400">
                <a:solidFill>
                  <a:srgbClr val="742217"/>
                </a:solidFill>
              </a:rPr>
              <a:t> It can be corrected by wearing prescription glasses or contacts lenses.</a:t>
            </a:r>
          </a:p>
          <a:p>
            <a:pPr>
              <a:buFont typeface="Wingdings" pitchFamily="2" charset="2"/>
              <a:buChar char="v"/>
            </a:pPr>
            <a:r>
              <a:rPr lang="en-US" sz="3600">
                <a:solidFill>
                  <a:srgbClr val="742217"/>
                </a:solidFill>
              </a:rPr>
              <a:t> corrected by                                  concave lenses</a:t>
            </a:r>
            <a:endParaRPr lang="ar-SA" sz="3600">
              <a:solidFill>
                <a:srgbClr val="742217"/>
              </a:solidFill>
            </a:endParaRPr>
          </a:p>
          <a:p>
            <a:pPr>
              <a:buFont typeface="Wingdings" pitchFamily="2" charset="2"/>
              <a:buChar char="v"/>
            </a:pPr>
            <a:endParaRPr lang="en-US" sz="2000">
              <a:solidFill>
                <a:srgbClr val="742217"/>
              </a:solidFill>
            </a:endParaRPr>
          </a:p>
        </p:txBody>
      </p:sp>
      <p:pic>
        <p:nvPicPr>
          <p:cNvPr id="49155" name="Picture 2"/>
          <p:cNvPicPr>
            <a:picLocks noChangeAspect="1"/>
          </p:cNvPicPr>
          <p:nvPr/>
        </p:nvPicPr>
        <p:blipFill>
          <a:blip r:embed="rId3" cstate="print"/>
          <a:srcRect/>
          <a:stretch>
            <a:fillRect/>
          </a:stretch>
        </p:blipFill>
        <p:spPr bwMode="auto">
          <a:xfrm>
            <a:off x="4067175" y="4005263"/>
            <a:ext cx="4740275" cy="25288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6" name="مستطيل 1"/>
          <p:cNvSpPr>
            <a:spLocks noChangeArrowheads="1"/>
          </p:cNvSpPr>
          <p:nvPr/>
        </p:nvSpPr>
        <p:spPr bwMode="auto">
          <a:xfrm>
            <a:off x="468313" y="260350"/>
            <a:ext cx="7715250" cy="4524375"/>
          </a:xfrm>
          <a:prstGeom prst="rect">
            <a:avLst/>
          </a:prstGeom>
          <a:noFill/>
          <a:ln w="9525">
            <a:noFill/>
            <a:miter lim="800000"/>
            <a:headEnd/>
            <a:tailEnd/>
          </a:ln>
        </p:spPr>
        <p:txBody>
          <a:bodyPr>
            <a:spAutoFit/>
          </a:bodyPr>
          <a:lstStyle/>
          <a:p>
            <a:pPr algn="just" eaLnBrk="1" hangingPunct="1"/>
            <a:r>
              <a:rPr lang="en-US" sz="3600" b="1" dirty="0" err="1">
                <a:solidFill>
                  <a:srgbClr val="742217"/>
                </a:solidFill>
              </a:rPr>
              <a:t>H</a:t>
            </a:r>
            <a:r>
              <a:rPr lang="en-US" sz="3600" b="1" dirty="0" err="1">
                <a:solidFill>
                  <a:srgbClr val="9E3611"/>
                </a:solidFill>
              </a:rPr>
              <a:t>yperopia</a:t>
            </a:r>
            <a:endParaRPr lang="en-US" sz="3600" b="1" dirty="0">
              <a:solidFill>
                <a:srgbClr val="9E3611"/>
              </a:solidFill>
            </a:endParaRPr>
          </a:p>
          <a:p>
            <a:pPr algn="just" eaLnBrk="1" hangingPunct="1"/>
            <a:endParaRPr lang="en-US" sz="3600" b="1" dirty="0">
              <a:solidFill>
                <a:srgbClr val="9E3611"/>
              </a:solidFill>
            </a:endParaRPr>
          </a:p>
          <a:p>
            <a:pPr algn="just" eaLnBrk="1" hangingPunct="1">
              <a:buFont typeface="Wingdings" pitchFamily="2" charset="2"/>
              <a:buChar char="v"/>
            </a:pPr>
            <a:r>
              <a:rPr lang="en-US" sz="2400" dirty="0">
                <a:solidFill>
                  <a:srgbClr val="742217"/>
                </a:solidFill>
              </a:rPr>
              <a:t> The eyeball  may be shorter from front to back and the light rays cannot be bent enough to focus on the retina,</a:t>
            </a:r>
          </a:p>
          <a:p>
            <a:pPr algn="just" eaLnBrk="1" hangingPunct="1">
              <a:buFont typeface="Wingdings" pitchFamily="2" charset="2"/>
              <a:buChar char="v"/>
            </a:pPr>
            <a:r>
              <a:rPr lang="en-US" sz="2400" dirty="0">
                <a:solidFill>
                  <a:srgbClr val="742217"/>
                </a:solidFill>
              </a:rPr>
              <a:t> It may also be caused by an insufficiently curved cornea. The hyperopic individual has difficulty seeing objects that are nearby clearly. </a:t>
            </a:r>
          </a:p>
          <a:p>
            <a:pPr eaLnBrk="1" hangingPunct="1">
              <a:buFont typeface="Wingdings" pitchFamily="2" charset="2"/>
              <a:buChar char="v"/>
            </a:pPr>
            <a:r>
              <a:rPr lang="en-US" sz="3600" dirty="0">
                <a:solidFill>
                  <a:srgbClr val="742217"/>
                </a:solidFill>
                <a:latin typeface="Perpetua" pitchFamily="18" charset="0"/>
              </a:rPr>
              <a:t> corrected by                                                      convex lenses</a:t>
            </a:r>
            <a:endParaRPr lang="ar-SA" sz="3600" dirty="0">
              <a:solidFill>
                <a:srgbClr val="742217"/>
              </a:solidFill>
              <a:latin typeface="Perpetua" pitchFamily="18" charset="0"/>
            </a:endParaRPr>
          </a:p>
        </p:txBody>
      </p:sp>
      <p:pic>
        <p:nvPicPr>
          <p:cNvPr id="52227" name="Picture 2"/>
          <p:cNvPicPr>
            <a:picLocks noChangeAspect="1"/>
          </p:cNvPicPr>
          <p:nvPr/>
        </p:nvPicPr>
        <p:blipFill>
          <a:blip r:embed="rId3" cstate="print"/>
          <a:srcRect/>
          <a:stretch>
            <a:fillRect/>
          </a:stretch>
        </p:blipFill>
        <p:spPr bwMode="auto">
          <a:xfrm>
            <a:off x="3432175" y="3573463"/>
            <a:ext cx="5532438" cy="2951162"/>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1"/>
          <p:cNvPicPr>
            <a:picLocks noChangeAspect="1"/>
          </p:cNvPicPr>
          <p:nvPr/>
        </p:nvPicPr>
        <p:blipFill>
          <a:blip r:embed="rId2" cstate="print"/>
          <a:srcRect/>
          <a:stretch>
            <a:fillRect/>
          </a:stretch>
        </p:blipFill>
        <p:spPr bwMode="auto">
          <a:xfrm>
            <a:off x="2124075" y="333375"/>
            <a:ext cx="4968875" cy="6159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مستطيل 1"/>
          <p:cNvSpPr>
            <a:spLocks noChangeArrowheads="1"/>
          </p:cNvSpPr>
          <p:nvPr/>
        </p:nvSpPr>
        <p:spPr bwMode="auto">
          <a:xfrm>
            <a:off x="500063" y="857250"/>
            <a:ext cx="8072437" cy="2862263"/>
          </a:xfrm>
          <a:prstGeom prst="rect">
            <a:avLst/>
          </a:prstGeom>
          <a:noFill/>
          <a:ln w="9525">
            <a:noFill/>
            <a:miter lim="800000"/>
            <a:headEnd/>
            <a:tailEnd/>
          </a:ln>
        </p:spPr>
        <p:txBody>
          <a:bodyPr>
            <a:spAutoFit/>
          </a:bodyPr>
          <a:lstStyle/>
          <a:p>
            <a:pPr rtl="1" eaLnBrk="1" hangingPunct="1"/>
            <a:r>
              <a:rPr lang="en-US" sz="2400" dirty="0">
                <a:solidFill>
                  <a:srgbClr val="9E3611"/>
                </a:solidFill>
              </a:rPr>
              <a:t>Astigmatism</a:t>
            </a:r>
            <a:r>
              <a:rPr lang="en-US" sz="2400" dirty="0">
                <a:solidFill>
                  <a:srgbClr val="742217"/>
                </a:solidFill>
              </a:rPr>
              <a:t> :</a:t>
            </a:r>
          </a:p>
          <a:p>
            <a:pPr rtl="1" eaLnBrk="1" hangingPunct="1"/>
            <a:endParaRPr lang="en-US" sz="2400" dirty="0">
              <a:solidFill>
                <a:srgbClr val="742217"/>
              </a:solidFill>
            </a:endParaRPr>
          </a:p>
          <a:p>
            <a:pPr eaLnBrk="1" hangingPunct="1">
              <a:buFont typeface="Wingdings" pitchFamily="2" charset="2"/>
              <a:buChar char="v"/>
            </a:pPr>
            <a:r>
              <a:rPr lang="en-US" sz="2400" dirty="0">
                <a:solidFill>
                  <a:srgbClr val="742217"/>
                </a:solidFill>
              </a:rPr>
              <a:t> in this case there is an imperfectly shape cornea, the light rays focus at different points short of the retina.  As  a result , there are various forms of blurring or misshapes. </a:t>
            </a:r>
            <a:endParaRPr lang="ar-SA" sz="2400" u="sng" dirty="0">
              <a:solidFill>
                <a:srgbClr val="742217"/>
              </a:solidFill>
            </a:endParaRPr>
          </a:p>
          <a:p>
            <a:pPr eaLnBrk="1" hangingPunct="1"/>
            <a:r>
              <a:rPr lang="en-US" sz="2400" u="sng" dirty="0">
                <a:solidFill>
                  <a:srgbClr val="742217"/>
                </a:solidFill>
              </a:rPr>
              <a:t>This error often accompanies myopia or </a:t>
            </a:r>
            <a:r>
              <a:rPr lang="en-US" sz="2400" u="sng" dirty="0" err="1">
                <a:solidFill>
                  <a:srgbClr val="742217"/>
                </a:solidFill>
              </a:rPr>
              <a:t>hyperopia</a:t>
            </a:r>
            <a:r>
              <a:rPr lang="en-US" sz="2400" u="sng" dirty="0">
                <a:latin typeface="Perpetua" pitchFamily="18" charset="0"/>
              </a:rPr>
              <a:t>. </a:t>
            </a:r>
            <a:r>
              <a:rPr lang="en-US" sz="3600" u="sng" dirty="0">
                <a:latin typeface="Perpetua" pitchFamily="18" charset="0"/>
              </a:rPr>
              <a:t>Corrected by cylindrical lenses</a:t>
            </a:r>
          </a:p>
        </p:txBody>
      </p:sp>
      <p:pic>
        <p:nvPicPr>
          <p:cNvPr id="55299" name="Picture 2"/>
          <p:cNvPicPr>
            <a:picLocks noChangeAspect="1"/>
          </p:cNvPicPr>
          <p:nvPr/>
        </p:nvPicPr>
        <p:blipFill>
          <a:blip r:embed="rId3" cstate="print"/>
          <a:srcRect/>
          <a:stretch>
            <a:fillRect/>
          </a:stretch>
        </p:blipFill>
        <p:spPr bwMode="auto">
          <a:xfrm>
            <a:off x="2268538" y="3789363"/>
            <a:ext cx="4872037" cy="28225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1"/>
          <p:cNvPicPr>
            <a:picLocks noChangeAspect="1"/>
          </p:cNvPicPr>
          <p:nvPr/>
        </p:nvPicPr>
        <p:blipFill>
          <a:blip r:embed="rId2" cstate="print"/>
          <a:srcRect/>
          <a:stretch>
            <a:fillRect/>
          </a:stretch>
        </p:blipFill>
        <p:spPr bwMode="auto">
          <a:xfrm>
            <a:off x="2771775" y="293688"/>
            <a:ext cx="4248150" cy="63738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1"/>
          <p:cNvSpPr>
            <a:spLocks noChangeArrowheads="1"/>
          </p:cNvSpPr>
          <p:nvPr/>
        </p:nvSpPr>
        <p:spPr bwMode="auto">
          <a:xfrm>
            <a:off x="179388" y="-112713"/>
            <a:ext cx="5518150" cy="7172326"/>
          </a:xfrm>
          <a:prstGeom prst="rect">
            <a:avLst/>
          </a:prstGeom>
          <a:noFill/>
          <a:ln w="9525">
            <a:noFill/>
            <a:miter lim="800000"/>
            <a:headEnd/>
            <a:tailEnd/>
          </a:ln>
        </p:spPr>
        <p:txBody>
          <a:bodyPr anchor="ctr">
            <a:spAutoFit/>
          </a:bodyPr>
          <a:lstStyle/>
          <a:p>
            <a:pPr rtl="1" eaLnBrk="1" hangingPunct="1"/>
            <a:endParaRPr lang="ar-SA" sz="2400" b="1" u="sng" dirty="0">
              <a:solidFill>
                <a:srgbClr val="742217"/>
              </a:solidFill>
            </a:endParaRPr>
          </a:p>
          <a:p>
            <a:pPr rtl="1" eaLnBrk="1" hangingPunct="1"/>
            <a:r>
              <a:rPr lang="en-US" sz="2800" b="1" u="sng" dirty="0">
                <a:solidFill>
                  <a:srgbClr val="9E3611"/>
                </a:solidFill>
              </a:rPr>
              <a:t>School vision screening procedures:</a:t>
            </a:r>
            <a:endParaRPr lang="en-US" sz="2800" b="1" u="sng" dirty="0">
              <a:solidFill>
                <a:srgbClr val="742217"/>
              </a:solidFill>
            </a:endParaRPr>
          </a:p>
          <a:p>
            <a:pPr rtl="1" eaLnBrk="1" hangingPunct="1"/>
            <a:endParaRPr lang="en-US" sz="1200" dirty="0">
              <a:solidFill>
                <a:srgbClr val="742217"/>
              </a:solidFill>
            </a:endParaRPr>
          </a:p>
          <a:p>
            <a:pPr>
              <a:buFont typeface="Wingdings" pitchFamily="2" charset="2"/>
              <a:buChar char="v"/>
            </a:pPr>
            <a:r>
              <a:rPr lang="en-US" dirty="0">
                <a:solidFill>
                  <a:srgbClr val="742217"/>
                </a:solidFill>
              </a:rPr>
              <a:t> </a:t>
            </a:r>
            <a:r>
              <a:rPr lang="en-US" sz="2400" dirty="0">
                <a:solidFill>
                  <a:srgbClr val="742217"/>
                </a:solidFill>
              </a:rPr>
              <a:t>Visual acuity refers to how well an individual sees an object at a specific distance (20 feet = 6 meters).  What is meant by VA 6/18 (Distance /the smallest size of the letter read).</a:t>
            </a:r>
          </a:p>
          <a:p>
            <a:pPr>
              <a:buFont typeface="Wingdings" pitchFamily="2" charset="2"/>
              <a:buChar char="v"/>
            </a:pPr>
            <a:endParaRPr lang="en-US" sz="2400" dirty="0">
              <a:solidFill>
                <a:srgbClr val="742217"/>
              </a:solidFill>
            </a:endParaRPr>
          </a:p>
          <a:p>
            <a:pPr>
              <a:buFont typeface="Wingdings" pitchFamily="2" charset="2"/>
              <a:buChar char="v"/>
            </a:pPr>
            <a:r>
              <a:rPr lang="en-US" sz="2400" dirty="0">
                <a:solidFill>
                  <a:srgbClr val="742217"/>
                </a:solidFill>
              </a:rPr>
              <a:t> The  screening environment should be in a quiet room  with normal light without glare or shadows.</a:t>
            </a:r>
          </a:p>
          <a:p>
            <a:pPr>
              <a:buFont typeface="Wingdings" pitchFamily="2" charset="2"/>
              <a:buChar char="v"/>
            </a:pPr>
            <a:endParaRPr lang="en-US" sz="2400" dirty="0">
              <a:solidFill>
                <a:srgbClr val="742217"/>
              </a:solidFill>
            </a:endParaRPr>
          </a:p>
          <a:p>
            <a:pPr>
              <a:buFont typeface="Wingdings" pitchFamily="2" charset="2"/>
              <a:buChar char="v"/>
            </a:pPr>
            <a:r>
              <a:rPr lang="en-US" sz="2400" dirty="0">
                <a:solidFill>
                  <a:srgbClr val="742217"/>
                </a:solidFill>
              </a:rPr>
              <a:t> The </a:t>
            </a:r>
            <a:r>
              <a:rPr lang="en-US" sz="2400" dirty="0" err="1">
                <a:solidFill>
                  <a:srgbClr val="742217"/>
                </a:solidFill>
              </a:rPr>
              <a:t>Snellen</a:t>
            </a:r>
            <a:r>
              <a:rPr lang="en-US" sz="2400" dirty="0">
                <a:solidFill>
                  <a:srgbClr val="742217"/>
                </a:solidFill>
              </a:rPr>
              <a:t> eye chart is the most commonly used, the least expensive and the easiest screening test to perform.</a:t>
            </a:r>
            <a:endParaRPr lang="en-US" sz="1600" dirty="0">
              <a:solidFill>
                <a:srgbClr val="742217"/>
              </a:solidFill>
            </a:endParaRPr>
          </a:p>
          <a:p>
            <a:endParaRPr lang="en-US" sz="3200" dirty="0">
              <a:solidFill>
                <a:srgbClr val="742217"/>
              </a:solidFill>
            </a:endParaRPr>
          </a:p>
        </p:txBody>
      </p:sp>
      <p:pic>
        <p:nvPicPr>
          <p:cNvPr id="58371" name="Picture 1"/>
          <p:cNvPicPr>
            <a:picLocks noChangeAspect="1"/>
          </p:cNvPicPr>
          <p:nvPr/>
        </p:nvPicPr>
        <p:blipFill>
          <a:blip r:embed="rId3" cstate="print"/>
          <a:srcRect/>
          <a:stretch>
            <a:fillRect/>
          </a:stretch>
        </p:blipFill>
        <p:spPr bwMode="auto">
          <a:xfrm>
            <a:off x="5724128" y="980728"/>
            <a:ext cx="3602038" cy="51133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مستطيل 1"/>
          <p:cNvSpPr>
            <a:spLocks noChangeArrowheads="1"/>
          </p:cNvSpPr>
          <p:nvPr/>
        </p:nvSpPr>
        <p:spPr bwMode="auto">
          <a:xfrm>
            <a:off x="323850" y="1412875"/>
            <a:ext cx="5040313" cy="3786188"/>
          </a:xfrm>
          <a:prstGeom prst="rect">
            <a:avLst/>
          </a:prstGeom>
          <a:noFill/>
          <a:ln w="9525">
            <a:noFill/>
            <a:miter lim="800000"/>
            <a:headEnd/>
            <a:tailEnd/>
          </a:ln>
        </p:spPr>
        <p:txBody>
          <a:bodyPr>
            <a:spAutoFit/>
          </a:bodyPr>
          <a:lstStyle/>
          <a:p>
            <a:pPr eaLnBrk="1" hangingPunct="1"/>
            <a:r>
              <a:rPr lang="en-US" sz="2400">
                <a:solidFill>
                  <a:srgbClr val="742217"/>
                </a:solidFill>
              </a:rPr>
              <a:t>With this procedure , the eye chart  should be placed at eye level at a distance of 20 feet from where the individual is standing or sitting. The student is then asked to identify the line on the chart at which the student can read at least 50% of the letters correctly. Both eyes should be checked individually. </a:t>
            </a:r>
          </a:p>
          <a:p>
            <a:pPr eaLnBrk="1" hangingPunct="1"/>
            <a:endParaRPr lang="en-US" sz="2400">
              <a:solidFill>
                <a:srgbClr val="742217"/>
              </a:solidFill>
            </a:endParaRPr>
          </a:p>
        </p:txBody>
      </p:sp>
      <p:pic>
        <p:nvPicPr>
          <p:cNvPr id="60419" name="Picture 1"/>
          <p:cNvPicPr>
            <a:picLocks noChangeAspect="1"/>
          </p:cNvPicPr>
          <p:nvPr/>
        </p:nvPicPr>
        <p:blipFill>
          <a:blip r:embed="rId3" cstate="print"/>
          <a:srcRect/>
          <a:stretch>
            <a:fillRect/>
          </a:stretch>
        </p:blipFill>
        <p:spPr bwMode="auto">
          <a:xfrm>
            <a:off x="5651500" y="1484313"/>
            <a:ext cx="2990850" cy="35734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1"/>
          <p:cNvPicPr>
            <a:picLocks noChangeAspect="1"/>
          </p:cNvPicPr>
          <p:nvPr/>
        </p:nvPicPr>
        <p:blipFill>
          <a:blip r:embed="rId2" cstate="print"/>
          <a:srcRect/>
          <a:stretch>
            <a:fillRect/>
          </a:stretch>
        </p:blipFill>
        <p:spPr bwMode="auto">
          <a:xfrm>
            <a:off x="4859338" y="692150"/>
            <a:ext cx="4229100" cy="5629275"/>
          </a:xfrm>
          <a:prstGeom prst="rect">
            <a:avLst/>
          </a:prstGeom>
          <a:noFill/>
          <a:ln w="9525">
            <a:noFill/>
            <a:miter lim="800000"/>
            <a:headEnd/>
            <a:tailEnd/>
          </a:ln>
        </p:spPr>
      </p:pic>
      <p:sp>
        <p:nvSpPr>
          <p:cNvPr id="62467" name="Rectangle 2"/>
          <p:cNvSpPr>
            <a:spLocks noChangeArrowheads="1"/>
          </p:cNvSpPr>
          <p:nvPr/>
        </p:nvSpPr>
        <p:spPr bwMode="auto">
          <a:xfrm>
            <a:off x="250825" y="476250"/>
            <a:ext cx="4789488" cy="6002338"/>
          </a:xfrm>
          <a:prstGeom prst="rect">
            <a:avLst/>
          </a:prstGeom>
          <a:noFill/>
          <a:ln w="9525">
            <a:noFill/>
            <a:miter lim="800000"/>
            <a:headEnd/>
            <a:tailEnd/>
          </a:ln>
        </p:spPr>
        <p:txBody>
          <a:bodyPr>
            <a:spAutoFit/>
          </a:bodyPr>
          <a:lstStyle/>
          <a:p>
            <a:pPr eaLnBrk="1" hangingPunct="1"/>
            <a:r>
              <a:rPr lang="en-US" sz="2400" dirty="0">
                <a:solidFill>
                  <a:srgbClr val="742217"/>
                </a:solidFill>
              </a:rPr>
              <a:t>The acuteness of vision is reported in the form of a fraction in which the denominator indicates the smallest letters, or symbols, that the individual being tested can see.  The numerator indicates the distance at which the test was giving . for example , for a reporting of 20/40 ,the 20 indicates that the individual was tested at 20 feet from the chart and the 40 indicates the value of the smallest line of the letters that could be read. A child with the reading of less than 20/25 should be referred to the physician.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73088" y="285750"/>
            <a:ext cx="8102600" cy="6002338"/>
          </a:xfrm>
          <a:prstGeom prst="rect">
            <a:avLst/>
          </a:prstGeom>
          <a:noFill/>
        </p:spPr>
        <p:txBody>
          <a:bodyPr rtlCol="1">
            <a:spAutoFit/>
          </a:bodyPr>
          <a:lstStyle/>
          <a:p>
            <a:pPr rtl="1" eaLnBrk="1" fontAlgn="auto" hangingPunct="1">
              <a:spcBef>
                <a:spcPts val="0"/>
              </a:spcBef>
              <a:spcAft>
                <a:spcPts val="0"/>
              </a:spcAft>
              <a:defRPr/>
            </a:pPr>
            <a:r>
              <a:rPr lang="en-US" sz="3600" b="1" dirty="0">
                <a:solidFill>
                  <a:schemeClr val="accent2">
                    <a:lumMod val="75000"/>
                  </a:schemeClr>
                </a:solidFill>
                <a:ea typeface="+mn-ea"/>
                <a:cs typeface="Arial" pitchFamily="34" charset="0"/>
              </a:rPr>
              <a:t>MODEL FOR PROVIDING HEALTH SERVICRS:</a:t>
            </a:r>
          </a:p>
          <a:p>
            <a:pPr rtl="1" eaLnBrk="1" fontAlgn="auto" hangingPunct="1">
              <a:spcBef>
                <a:spcPts val="0"/>
              </a:spcBef>
              <a:spcAft>
                <a:spcPts val="0"/>
              </a:spcAft>
              <a:defRPr/>
            </a:pPr>
            <a:endParaRPr lang="en-US" sz="2400" b="1" u="sng" dirty="0">
              <a:solidFill>
                <a:schemeClr val="accent1">
                  <a:lumMod val="75000"/>
                </a:schemeClr>
              </a:solidFill>
              <a:ea typeface="+mn-ea"/>
              <a:cs typeface="Arial" pitchFamily="34" charset="0"/>
            </a:endParaRPr>
          </a:p>
          <a:p>
            <a:pPr rtl="1" eaLnBrk="1" fontAlgn="auto" hangingPunct="1">
              <a:spcBef>
                <a:spcPts val="0"/>
              </a:spcBef>
              <a:spcAft>
                <a:spcPts val="0"/>
              </a:spcAft>
              <a:defRPr/>
            </a:pPr>
            <a:endParaRPr lang="en-US" sz="2400" b="1" u="sng" dirty="0">
              <a:solidFill>
                <a:schemeClr val="accent1">
                  <a:lumMod val="75000"/>
                </a:schemeClr>
              </a:solidFill>
              <a:ea typeface="+mn-ea"/>
              <a:cs typeface="Arial" pitchFamily="34" charset="0"/>
            </a:endParaRPr>
          </a:p>
          <a:p>
            <a:pPr rtl="1" eaLnBrk="1" fontAlgn="auto" hangingPunct="1">
              <a:spcBef>
                <a:spcPts val="0"/>
              </a:spcBef>
              <a:spcAft>
                <a:spcPts val="0"/>
              </a:spcAft>
              <a:defRPr/>
            </a:pPr>
            <a:endParaRPr lang="en-US" sz="2400" b="1" u="sng" dirty="0">
              <a:solidFill>
                <a:schemeClr val="accent1">
                  <a:lumMod val="75000"/>
                </a:schemeClr>
              </a:solidFill>
              <a:ea typeface="+mn-ea"/>
              <a:cs typeface="Arial" pitchFamily="34" charset="0"/>
            </a:endParaRPr>
          </a:p>
          <a:p>
            <a:pPr rtl="1" eaLnBrk="1" fontAlgn="auto" hangingPunct="1">
              <a:spcBef>
                <a:spcPts val="0"/>
              </a:spcBef>
              <a:spcAft>
                <a:spcPts val="0"/>
              </a:spcAft>
              <a:defRPr/>
            </a:pPr>
            <a:endParaRPr lang="en-US" sz="2400" b="1" u="sng" dirty="0">
              <a:solidFill>
                <a:schemeClr val="accent1">
                  <a:lumMod val="75000"/>
                </a:schemeClr>
              </a:solidFill>
              <a:ea typeface="+mn-ea"/>
              <a:cs typeface="Arial" pitchFamily="34" charset="0"/>
            </a:endParaRPr>
          </a:p>
          <a:p>
            <a:pPr rtl="1" eaLnBrk="1" fontAlgn="auto" hangingPunct="1">
              <a:spcBef>
                <a:spcPts val="0"/>
              </a:spcBef>
              <a:spcAft>
                <a:spcPts val="0"/>
              </a:spcAft>
              <a:defRPr/>
            </a:pPr>
            <a:endParaRPr lang="en-US" sz="2400" b="1" u="sng" dirty="0">
              <a:solidFill>
                <a:schemeClr val="accent1">
                  <a:lumMod val="75000"/>
                </a:schemeClr>
              </a:solidFill>
              <a:ea typeface="+mn-ea"/>
              <a:cs typeface="Arial" pitchFamily="34" charset="0"/>
            </a:endParaRPr>
          </a:p>
          <a:p>
            <a:pPr rtl="1" eaLnBrk="1" fontAlgn="auto" hangingPunct="1">
              <a:spcBef>
                <a:spcPts val="0"/>
              </a:spcBef>
              <a:spcAft>
                <a:spcPts val="0"/>
              </a:spcAft>
              <a:defRPr/>
            </a:pPr>
            <a:endParaRPr lang="en-US" sz="2400" b="1" u="sng" dirty="0">
              <a:solidFill>
                <a:schemeClr val="accent1">
                  <a:lumMod val="75000"/>
                </a:schemeClr>
              </a:solidFill>
              <a:ea typeface="+mn-ea"/>
              <a:cs typeface="Arial" pitchFamily="34" charset="0"/>
            </a:endParaRPr>
          </a:p>
          <a:p>
            <a:pPr rtl="1" eaLnBrk="1" fontAlgn="auto" hangingPunct="1">
              <a:spcBef>
                <a:spcPts val="0"/>
              </a:spcBef>
              <a:spcAft>
                <a:spcPts val="0"/>
              </a:spcAft>
              <a:defRPr/>
            </a:pPr>
            <a:r>
              <a:rPr lang="en-US" sz="2400" b="1" u="sng" dirty="0">
                <a:solidFill>
                  <a:schemeClr val="accent1">
                    <a:lumMod val="75000"/>
                  </a:schemeClr>
                </a:solidFill>
                <a:ea typeface="+mn-ea"/>
                <a:cs typeface="Arial" pitchFamily="34" charset="0"/>
              </a:rPr>
              <a:t>Objectives </a:t>
            </a:r>
          </a:p>
          <a:p>
            <a:pPr algn="ctr" rtl="1" eaLnBrk="1" fontAlgn="auto" hangingPunct="1">
              <a:spcBef>
                <a:spcPts val="0"/>
              </a:spcBef>
              <a:spcAft>
                <a:spcPts val="0"/>
              </a:spcAft>
              <a:defRPr/>
            </a:pPr>
            <a:endParaRPr lang="en-US" sz="2400" b="1" u="sng" dirty="0">
              <a:solidFill>
                <a:schemeClr val="accent1">
                  <a:lumMod val="75000"/>
                </a:schemeClr>
              </a:solidFill>
              <a:ea typeface="+mn-ea"/>
              <a:cs typeface="Arial" pitchFamily="34" charset="0"/>
            </a:endParaRPr>
          </a:p>
          <a:p>
            <a:pPr rtl="1" eaLnBrk="1" fontAlgn="auto" hangingPunct="1">
              <a:spcBef>
                <a:spcPts val="0"/>
              </a:spcBef>
              <a:spcAft>
                <a:spcPts val="0"/>
              </a:spcAft>
              <a:defRPr/>
            </a:pPr>
            <a:r>
              <a:rPr lang="en-US" sz="2400" dirty="0">
                <a:ea typeface="+mn-ea"/>
                <a:cs typeface="Arial" pitchFamily="34" charset="0"/>
              </a:rPr>
              <a:t>Is to </a:t>
            </a:r>
            <a:r>
              <a:rPr lang="en-US" sz="2400" b="1" u="sng" dirty="0">
                <a:ea typeface="+mn-ea"/>
                <a:cs typeface="Arial" pitchFamily="34" charset="0"/>
              </a:rPr>
              <a:t>improve the student's access to primary care</a:t>
            </a:r>
            <a:r>
              <a:rPr lang="en-US" sz="2400" dirty="0">
                <a:ea typeface="+mn-ea"/>
                <a:cs typeface="Arial" pitchFamily="34" charset="0"/>
              </a:rPr>
              <a:t>. They are designed to overcome such barriers to obtaining health care as time scheduling, lack of  transportation,  and apprehension which often keep school-age children from getting proper care during the school day.</a:t>
            </a:r>
          </a:p>
        </p:txBody>
      </p:sp>
      <p:sp>
        <p:nvSpPr>
          <p:cNvPr id="3" name="شكل بيضاوي 2"/>
          <p:cNvSpPr/>
          <p:nvPr/>
        </p:nvSpPr>
        <p:spPr>
          <a:xfrm>
            <a:off x="2357438" y="1571625"/>
            <a:ext cx="2071687" cy="1857375"/>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rtl="1" eaLnBrk="1" hangingPunct="1">
              <a:defRPr/>
            </a:pPr>
            <a:r>
              <a:rPr lang="en-US" sz="3200" b="1" smtClean="0">
                <a:solidFill>
                  <a:srgbClr val="0070C0"/>
                </a:solidFill>
                <a:latin typeface="Perpetua" panose="02020502060401020303" pitchFamily="18" charset="0"/>
              </a:rPr>
              <a:t>school-linked center</a:t>
            </a:r>
            <a:endParaRPr lang="ar-SA" sz="3200" smtClean="0">
              <a:solidFill>
                <a:srgbClr val="0070C0"/>
              </a:solidFill>
              <a:latin typeface="Perpetua" panose="02020502060401020303" pitchFamily="18" charset="0"/>
            </a:endParaRPr>
          </a:p>
        </p:txBody>
      </p:sp>
      <p:sp>
        <p:nvSpPr>
          <p:cNvPr id="4" name="شكل بيضاوي 3"/>
          <p:cNvSpPr/>
          <p:nvPr/>
        </p:nvSpPr>
        <p:spPr>
          <a:xfrm>
            <a:off x="4714875" y="1500188"/>
            <a:ext cx="2071688" cy="1857375"/>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rtl="1" eaLnBrk="1" hangingPunct="1">
              <a:defRPr/>
            </a:pPr>
            <a:r>
              <a:rPr lang="en-US" sz="3200" b="1" smtClean="0">
                <a:solidFill>
                  <a:srgbClr val="0070C0"/>
                </a:solidFill>
                <a:latin typeface="Perpetua" panose="02020502060401020303" pitchFamily="18" charset="0"/>
              </a:rPr>
              <a:t>school based center</a:t>
            </a:r>
            <a:endParaRPr lang="ar-SA" sz="3200" smtClean="0">
              <a:solidFill>
                <a:srgbClr val="0070C0"/>
              </a:solidFill>
              <a:latin typeface="Perpetua" panose="02020502060401020303"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1"/>
          <p:cNvSpPr>
            <a:spLocks noChangeArrowheads="1"/>
          </p:cNvSpPr>
          <p:nvPr/>
        </p:nvSpPr>
        <p:spPr bwMode="auto">
          <a:xfrm>
            <a:off x="395288" y="755650"/>
            <a:ext cx="8353425" cy="5264150"/>
          </a:xfrm>
          <a:prstGeom prst="rect">
            <a:avLst/>
          </a:prstGeom>
          <a:noFill/>
          <a:ln w="9525">
            <a:noFill/>
            <a:miter lim="800000"/>
            <a:headEnd/>
            <a:tailEnd/>
          </a:ln>
        </p:spPr>
        <p:txBody>
          <a:bodyPr anchor="ctr">
            <a:spAutoFit/>
          </a:bodyPr>
          <a:lstStyle/>
          <a:p>
            <a:pPr eaLnBrk="1" hangingPunct="1">
              <a:tabLst>
                <a:tab pos="5159375" algn="l"/>
                <a:tab pos="5730875" algn="r"/>
              </a:tabLst>
            </a:pPr>
            <a:r>
              <a:rPr lang="en-US" sz="2400" b="1" u="sng">
                <a:solidFill>
                  <a:srgbClr val="9E3611"/>
                </a:solidFill>
              </a:rPr>
              <a:t>Screening for Eye muscle imbalance</a:t>
            </a:r>
          </a:p>
          <a:p>
            <a:pPr eaLnBrk="1" hangingPunct="1">
              <a:tabLst>
                <a:tab pos="5159375" algn="l"/>
                <a:tab pos="5730875" algn="r"/>
              </a:tabLst>
            </a:pPr>
            <a:r>
              <a:rPr lang="en-US" sz="2400">
                <a:solidFill>
                  <a:srgbClr val="742217"/>
                </a:solidFill>
              </a:rPr>
              <a:t> </a:t>
            </a:r>
          </a:p>
          <a:p>
            <a:pPr eaLnBrk="1" hangingPunct="1">
              <a:buFont typeface="Wingdings" pitchFamily="2" charset="2"/>
              <a:buChar char="v"/>
              <a:tabLst>
                <a:tab pos="5159375" algn="l"/>
                <a:tab pos="5730875" algn="r"/>
              </a:tabLst>
            </a:pPr>
            <a:r>
              <a:rPr lang="en-US" sz="2400">
                <a:solidFill>
                  <a:srgbClr val="742217"/>
                </a:solidFill>
              </a:rPr>
              <a:t>involves having the student look at a small target object  held about 15 inches from the face . the individual giving the test moves the object alternately from eye to eye about ten times. The screener watches the eye for horizontal and vertical  movement. </a:t>
            </a:r>
            <a:endParaRPr lang="en-US" sz="1600">
              <a:solidFill>
                <a:srgbClr val="742217"/>
              </a:solidFill>
            </a:endParaRPr>
          </a:p>
          <a:p>
            <a:pPr rtl="1">
              <a:tabLst>
                <a:tab pos="5159375" algn="l"/>
                <a:tab pos="5730875" algn="r"/>
              </a:tabLst>
            </a:pPr>
            <a:endParaRPr lang="en-US" sz="2400" b="1" u="sng">
              <a:solidFill>
                <a:srgbClr val="9E3611"/>
              </a:solidFill>
            </a:endParaRPr>
          </a:p>
          <a:p>
            <a:pPr rtl="1">
              <a:tabLst>
                <a:tab pos="5159375" algn="l"/>
                <a:tab pos="5730875" algn="r"/>
              </a:tabLst>
            </a:pPr>
            <a:endParaRPr lang="en-US" sz="2400" b="1" u="sng">
              <a:solidFill>
                <a:srgbClr val="9E3611"/>
              </a:solidFill>
            </a:endParaRPr>
          </a:p>
          <a:p>
            <a:pPr rtl="1">
              <a:tabLst>
                <a:tab pos="5159375" algn="l"/>
                <a:tab pos="5730875" algn="r"/>
              </a:tabLst>
            </a:pPr>
            <a:r>
              <a:rPr lang="en-US" sz="2400" b="1" u="sng">
                <a:solidFill>
                  <a:srgbClr val="9E3611"/>
                </a:solidFill>
              </a:rPr>
              <a:t>Screening for color deficiency :</a:t>
            </a:r>
          </a:p>
          <a:p>
            <a:pPr>
              <a:buFont typeface="Wingdings" pitchFamily="2" charset="2"/>
              <a:buChar char="v"/>
              <a:tabLst>
                <a:tab pos="5159375" algn="l"/>
                <a:tab pos="5730875" algn="r"/>
              </a:tabLst>
            </a:pPr>
            <a:r>
              <a:rPr lang="en-US" sz="2400">
                <a:solidFill>
                  <a:srgbClr val="742217"/>
                </a:solidFill>
              </a:rPr>
              <a:t> the individual being tested must identify a number or figure made of colored dots within a background of other colors.</a:t>
            </a:r>
          </a:p>
          <a:p>
            <a:pPr rtl="1">
              <a:tabLst>
                <a:tab pos="5159375" algn="l"/>
                <a:tab pos="5730875" algn="r"/>
              </a:tabLst>
            </a:pPr>
            <a:endParaRPr lang="en-US" sz="2400" b="1" u="sng">
              <a:solidFill>
                <a:srgbClr val="742217"/>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1"/>
          <p:cNvSpPr>
            <a:spLocks noChangeArrowheads="1"/>
          </p:cNvSpPr>
          <p:nvPr/>
        </p:nvSpPr>
        <p:spPr bwMode="auto">
          <a:xfrm>
            <a:off x="395288" y="588963"/>
            <a:ext cx="8569325" cy="5632450"/>
          </a:xfrm>
          <a:prstGeom prst="rect">
            <a:avLst/>
          </a:prstGeom>
          <a:noFill/>
          <a:ln w="9525">
            <a:noFill/>
            <a:miter lim="800000"/>
            <a:headEnd/>
            <a:tailEnd/>
          </a:ln>
        </p:spPr>
        <p:txBody>
          <a:bodyPr anchor="ctr">
            <a:spAutoFit/>
          </a:bodyPr>
          <a:lstStyle/>
          <a:p>
            <a:pPr algn="ctr" rtl="1" eaLnBrk="1" hangingPunct="1"/>
            <a:r>
              <a:rPr lang="en-US" sz="2400" b="1" u="sng" dirty="0">
                <a:solidFill>
                  <a:srgbClr val="9E3611"/>
                </a:solidFill>
              </a:rPr>
              <a:t>Hearing screening</a:t>
            </a:r>
            <a:r>
              <a:rPr lang="en-US" sz="2800" b="1" u="sng" dirty="0">
                <a:solidFill>
                  <a:srgbClr val="9E3611"/>
                </a:solidFill>
              </a:rPr>
              <a:t>:</a:t>
            </a:r>
          </a:p>
          <a:p>
            <a:pPr algn="ctr" rtl="1" eaLnBrk="1" hangingPunct="1"/>
            <a:endParaRPr lang="en-US" sz="2800" b="1" u="sng" dirty="0"/>
          </a:p>
          <a:p>
            <a:pPr rtl="1"/>
            <a:r>
              <a:rPr lang="en-US" sz="2400" dirty="0">
                <a:solidFill>
                  <a:srgbClr val="742217"/>
                </a:solidFill>
              </a:rPr>
              <a:t>Hearing is important during all stages of life, but has particular impact during the elementary school years when speech patterns are developing and adaptations first occur outside the home, Hearing loss can interfere with normal speech and language development .</a:t>
            </a:r>
          </a:p>
          <a:p>
            <a:pPr rtl="1"/>
            <a:r>
              <a:rPr lang="en-US" sz="2400" dirty="0"/>
              <a:t>  </a:t>
            </a:r>
            <a:endParaRPr lang="en-US" sz="1600" dirty="0"/>
          </a:p>
          <a:p>
            <a:pPr rtl="1"/>
            <a:r>
              <a:rPr lang="en-US" sz="2400" b="1" u="sng" dirty="0">
                <a:solidFill>
                  <a:srgbClr val="9E3611"/>
                </a:solidFill>
              </a:rPr>
              <a:t>What are the indicators for hearing loss problems?</a:t>
            </a:r>
          </a:p>
          <a:p>
            <a:pPr rtl="1"/>
            <a:endParaRPr lang="en-US" sz="1600" dirty="0"/>
          </a:p>
          <a:p>
            <a:pPr>
              <a:buFont typeface="Wingdings" pitchFamily="2" charset="2"/>
              <a:buChar char="v"/>
            </a:pPr>
            <a:r>
              <a:rPr lang="en-US" sz="2400" dirty="0">
                <a:solidFill>
                  <a:srgbClr val="742217"/>
                </a:solidFill>
              </a:rPr>
              <a:t>Failure to hear questions posed by the teacher, inattention, excessive loudness by the child when talking and responding to others, and turning the head to one side to hear.</a:t>
            </a:r>
          </a:p>
          <a:p>
            <a:pPr>
              <a:buFont typeface="Wingdings" pitchFamily="2" charset="2"/>
              <a:buChar char="v"/>
            </a:pPr>
            <a:r>
              <a:rPr lang="en-US" sz="2400" dirty="0">
                <a:solidFill>
                  <a:srgbClr val="742217"/>
                </a:solidFill>
              </a:rPr>
              <a:t>Distortion in children's speech is another important early observation </a:t>
            </a:r>
            <a:r>
              <a:rPr lang="en-US" sz="2400" dirty="0" smtClean="0">
                <a:solidFill>
                  <a:srgbClr val="742217"/>
                </a:solidFill>
              </a:rPr>
              <a:t>clue </a:t>
            </a:r>
            <a:r>
              <a:rPr lang="en-US" sz="2400" dirty="0">
                <a:solidFill>
                  <a:srgbClr val="742217"/>
                </a:solidFill>
              </a:rPr>
              <a:t>for hearing problems.</a:t>
            </a:r>
            <a:endParaRPr lang="en-US" sz="1600" dirty="0">
              <a:solidFill>
                <a:srgbClr val="742217"/>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1"/>
          <p:cNvSpPr>
            <a:spLocks noChangeArrowheads="1"/>
          </p:cNvSpPr>
          <p:nvPr/>
        </p:nvSpPr>
        <p:spPr bwMode="auto">
          <a:xfrm>
            <a:off x="323850" y="1196975"/>
            <a:ext cx="8569325" cy="464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rtl="1" eaLnBrk="1" hangingPunct="1">
              <a:defRPr/>
            </a:pPr>
            <a:r>
              <a:rPr lang="en-US" b="1" u="sng" dirty="0" smtClean="0">
                <a:solidFill>
                  <a:srgbClr val="9E3611"/>
                </a:solidFill>
              </a:rPr>
              <a:t>School hearing loss problems and screening procedures:</a:t>
            </a:r>
          </a:p>
          <a:p>
            <a:pPr rtl="1" eaLnBrk="1" hangingPunct="1">
              <a:defRPr/>
            </a:pPr>
            <a:endParaRPr lang="en-US" sz="1600" dirty="0" smtClean="0"/>
          </a:p>
          <a:p>
            <a:pPr rtl="1">
              <a:defRPr/>
            </a:pPr>
            <a:r>
              <a:rPr lang="en-US" dirty="0" smtClean="0"/>
              <a:t>They are subjective, unscientific appraisal                              procedures but they do assist first hand                              hearing screening.</a:t>
            </a:r>
          </a:p>
          <a:p>
            <a:pPr rtl="1">
              <a:defRPr/>
            </a:pPr>
            <a:endParaRPr lang="en-US" sz="1600" dirty="0" smtClean="0"/>
          </a:p>
          <a:p>
            <a:pPr rtl="1">
              <a:defRPr/>
            </a:pPr>
            <a:r>
              <a:rPr lang="en-US" b="1" u="sng" dirty="0" smtClean="0">
                <a:solidFill>
                  <a:schemeClr val="accent1">
                    <a:lumMod val="75000"/>
                  </a:schemeClr>
                </a:solidFill>
              </a:rPr>
              <a:t>There is two types of hearing loss: </a:t>
            </a:r>
            <a:endParaRPr lang="ar-SA" b="1" u="sng" dirty="0" smtClean="0">
              <a:solidFill>
                <a:schemeClr val="accent1">
                  <a:lumMod val="75000"/>
                </a:schemeClr>
              </a:solidFill>
            </a:endParaRPr>
          </a:p>
          <a:p>
            <a:pPr rtl="1">
              <a:defRPr/>
            </a:pPr>
            <a:endParaRPr lang="ar-SA" b="1" u="sng" dirty="0" smtClean="0">
              <a:solidFill>
                <a:schemeClr val="accent1">
                  <a:lumMod val="75000"/>
                </a:schemeClr>
              </a:solidFill>
            </a:endParaRPr>
          </a:p>
          <a:p>
            <a:pPr rtl="1">
              <a:defRPr/>
            </a:pPr>
            <a:r>
              <a:rPr lang="en-US" b="1" u="sng" dirty="0" smtClean="0">
                <a:solidFill>
                  <a:srgbClr val="9E3611"/>
                </a:solidFill>
              </a:rPr>
              <a:t>1) A </a:t>
            </a:r>
            <a:r>
              <a:rPr lang="en-US" b="1" u="sng" dirty="0" err="1" smtClean="0">
                <a:solidFill>
                  <a:srgbClr val="9E3611"/>
                </a:solidFill>
              </a:rPr>
              <a:t>sensorineural</a:t>
            </a:r>
            <a:r>
              <a:rPr lang="en-US" b="1" u="sng" dirty="0" smtClean="0">
                <a:solidFill>
                  <a:srgbClr val="9E3611"/>
                </a:solidFill>
              </a:rPr>
              <a:t> loss:</a:t>
            </a:r>
          </a:p>
          <a:p>
            <a:pPr rtl="1">
              <a:defRPr/>
            </a:pPr>
            <a:endParaRPr lang="en-US" b="1" u="sng" dirty="0" smtClean="0"/>
          </a:p>
          <a:p>
            <a:pPr rtl="1">
              <a:defRPr/>
            </a:pPr>
            <a:r>
              <a:rPr lang="en-US" dirty="0" smtClean="0"/>
              <a:t>Results  from damage to the sensory cells in the cochlea or the neural pathway between the cochlea and the brain, it is </a:t>
            </a:r>
            <a:endParaRPr lang="ar-SA" dirty="0" smtClean="0"/>
          </a:p>
          <a:p>
            <a:pPr>
              <a:defRPr/>
            </a:pPr>
            <a:r>
              <a:rPr lang="en-US" dirty="0" smtClean="0"/>
              <a:t>most likely permanent.</a:t>
            </a:r>
            <a:endParaRPr lang="en-US" b="1" u="sng" dirty="0" smtClean="0"/>
          </a:p>
        </p:txBody>
      </p:sp>
      <p:pic>
        <p:nvPicPr>
          <p:cNvPr id="68611" name="Picture 5"/>
          <p:cNvPicPr>
            <a:picLocks noChangeAspect="1"/>
          </p:cNvPicPr>
          <p:nvPr/>
        </p:nvPicPr>
        <p:blipFill>
          <a:blip r:embed="rId3" cstate="print"/>
          <a:srcRect/>
          <a:stretch>
            <a:fillRect/>
          </a:stretch>
        </p:blipFill>
        <p:spPr bwMode="auto">
          <a:xfrm>
            <a:off x="6083300" y="1773238"/>
            <a:ext cx="3060700" cy="19542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1"/>
          <p:cNvSpPr>
            <a:spLocks noChangeArrowheads="1"/>
          </p:cNvSpPr>
          <p:nvPr/>
        </p:nvSpPr>
        <p:spPr bwMode="auto">
          <a:xfrm>
            <a:off x="428625" y="711200"/>
            <a:ext cx="8320088" cy="2678113"/>
          </a:xfrm>
          <a:prstGeom prst="rect">
            <a:avLst/>
          </a:prstGeom>
          <a:noFill/>
          <a:ln w="9525">
            <a:noFill/>
            <a:miter lim="800000"/>
            <a:headEnd/>
            <a:tailEnd/>
          </a:ln>
        </p:spPr>
        <p:txBody>
          <a:bodyPr anchor="ctr">
            <a:spAutoFit/>
          </a:bodyPr>
          <a:lstStyle/>
          <a:p>
            <a:pPr rtl="1" eaLnBrk="1" hangingPunct="1"/>
            <a:endParaRPr lang="ar-SA" sz="2400" b="1" u="sng"/>
          </a:p>
          <a:p>
            <a:pPr rtl="1" eaLnBrk="1" hangingPunct="1"/>
            <a:r>
              <a:rPr lang="en-US" sz="2400" b="1" u="sng">
                <a:solidFill>
                  <a:srgbClr val="9E3611"/>
                </a:solidFill>
              </a:rPr>
              <a:t>2) A conductive hearing loss</a:t>
            </a:r>
            <a:r>
              <a:rPr lang="en-US" sz="2400">
                <a:solidFill>
                  <a:srgbClr val="9E3611"/>
                </a:solidFill>
              </a:rPr>
              <a:t> :</a:t>
            </a:r>
          </a:p>
          <a:p>
            <a:pPr rtl="1" eaLnBrk="1" hangingPunct="1"/>
            <a:endParaRPr lang="en-US" sz="2400"/>
          </a:p>
          <a:p>
            <a:pPr eaLnBrk="1" hangingPunct="1">
              <a:buFont typeface="Wingdings" pitchFamily="2" charset="2"/>
              <a:buChar char="v"/>
            </a:pPr>
            <a:r>
              <a:rPr lang="en-US" sz="2400"/>
              <a:t> it may be the result of a buildup of ear wax in the ear canal or the presence of a foreign body in the ear canal. Otitis media, a common cause of conductive hearing loss. </a:t>
            </a:r>
          </a:p>
          <a:p>
            <a:pPr eaLnBrk="1" hangingPunct="1">
              <a:buFont typeface="Wingdings" pitchFamily="2" charset="2"/>
              <a:buChar char="v"/>
            </a:pPr>
            <a:r>
              <a:rPr lang="en-US" sz="2400"/>
              <a:t>It  is usually correctable.</a:t>
            </a:r>
            <a:endParaRPr lang="en-US" sz="2400">
              <a:solidFill>
                <a:srgbClr val="742217"/>
              </a:solidFill>
            </a:endParaRPr>
          </a:p>
        </p:txBody>
      </p:sp>
      <p:pic>
        <p:nvPicPr>
          <p:cNvPr id="70659" name="Picture 1"/>
          <p:cNvPicPr>
            <a:picLocks noChangeAspect="1"/>
          </p:cNvPicPr>
          <p:nvPr/>
        </p:nvPicPr>
        <p:blipFill>
          <a:blip r:embed="rId3" cstate="print"/>
          <a:srcRect/>
          <a:stretch>
            <a:fillRect/>
          </a:stretch>
        </p:blipFill>
        <p:spPr bwMode="auto">
          <a:xfrm>
            <a:off x="2700338" y="3683000"/>
            <a:ext cx="3959225" cy="29511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
          <p:cNvSpPr>
            <a:spLocks noChangeArrowheads="1"/>
          </p:cNvSpPr>
          <p:nvPr/>
        </p:nvSpPr>
        <p:spPr bwMode="auto">
          <a:xfrm>
            <a:off x="539750" y="549275"/>
            <a:ext cx="8135938" cy="3416300"/>
          </a:xfrm>
          <a:prstGeom prst="rect">
            <a:avLst/>
          </a:prstGeom>
          <a:noFill/>
          <a:ln w="9525">
            <a:noFill/>
            <a:miter lim="800000"/>
            <a:headEnd/>
            <a:tailEnd/>
          </a:ln>
          <a:effectLst/>
        </p:spPr>
        <p:txBody>
          <a:bodyPr anchor="ctr">
            <a:spAutoFit/>
          </a:bodyPr>
          <a:lstStyle/>
          <a:p>
            <a:pPr rtl="1" eaLnBrk="1" hangingPunct="1">
              <a:defRPr/>
            </a:pPr>
            <a:r>
              <a:rPr lang="en-US" sz="2400" b="1" u="sng" dirty="0">
                <a:solidFill>
                  <a:schemeClr val="accent1">
                    <a:lumMod val="75000"/>
                  </a:schemeClr>
                </a:solidFill>
                <a:ea typeface="Calibri" pitchFamily="34" charset="0"/>
                <a:cs typeface="Arial" pitchFamily="34" charset="0"/>
              </a:rPr>
              <a:t>Scoliosis screening:</a:t>
            </a:r>
          </a:p>
          <a:p>
            <a:pPr rtl="1" eaLnBrk="1" hangingPunct="1">
              <a:defRPr/>
            </a:pPr>
            <a:endParaRPr lang="en-US" sz="2400" dirty="0">
              <a:ea typeface="+mn-ea"/>
              <a:cs typeface="Arial" pitchFamily="34" charset="0"/>
            </a:endParaRPr>
          </a:p>
          <a:p>
            <a:pPr>
              <a:buFont typeface="Wingdings" pitchFamily="2" charset="2"/>
              <a:buChar char="v"/>
              <a:defRPr/>
            </a:pPr>
            <a:r>
              <a:rPr lang="en-US" sz="2400" dirty="0">
                <a:ea typeface="Calibri" pitchFamily="34" charset="0"/>
                <a:cs typeface="Arial" pitchFamily="34" charset="0"/>
              </a:rPr>
              <a:t>Scoliosis is a sidewise (lateral) curvature of the spine that usually begins in the pre-pubertal  and adolescent growth years.</a:t>
            </a:r>
          </a:p>
          <a:p>
            <a:pPr algn="ctr">
              <a:defRPr/>
            </a:pPr>
            <a:endParaRPr lang="en-US" sz="2400" dirty="0">
              <a:ea typeface="Calibri" pitchFamily="34" charset="0"/>
              <a:cs typeface="Arial" pitchFamily="34" charset="0"/>
            </a:endParaRPr>
          </a:p>
          <a:p>
            <a:pPr>
              <a:buFont typeface="Wingdings" pitchFamily="2" charset="2"/>
              <a:buChar char="v"/>
              <a:defRPr/>
            </a:pPr>
            <a:r>
              <a:rPr lang="en-US" sz="2400" dirty="0">
                <a:ea typeface="Calibri" pitchFamily="34" charset="0"/>
                <a:cs typeface="Arial" pitchFamily="34" charset="0"/>
              </a:rPr>
              <a:t>In some cases, the cause may be congenital or the result of trauma, but in most instance the cause is unknown.</a:t>
            </a:r>
          </a:p>
        </p:txBody>
      </p:sp>
      <p:pic>
        <p:nvPicPr>
          <p:cNvPr id="72707" name="Picture 3"/>
          <p:cNvPicPr>
            <a:picLocks noChangeAspect="1"/>
          </p:cNvPicPr>
          <p:nvPr/>
        </p:nvPicPr>
        <p:blipFill>
          <a:blip r:embed="rId3" cstate="print"/>
          <a:srcRect/>
          <a:stretch>
            <a:fillRect/>
          </a:stretch>
        </p:blipFill>
        <p:spPr bwMode="auto">
          <a:xfrm>
            <a:off x="2701925" y="3644900"/>
            <a:ext cx="3810000" cy="304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750" y="404813"/>
            <a:ext cx="8208963" cy="5262562"/>
          </a:xfrm>
          <a:prstGeom prst="rect">
            <a:avLst/>
          </a:prstGeom>
        </p:spPr>
        <p:txBody>
          <a:bodyPr>
            <a:spAutoFit/>
          </a:bodyPr>
          <a:lstStyle/>
          <a:p>
            <a:pPr algn="ctr">
              <a:defRPr/>
            </a:pPr>
            <a:r>
              <a:rPr lang="en-US" sz="2400" dirty="0">
                <a:solidFill>
                  <a:srgbClr val="7A9610"/>
                </a:solidFill>
                <a:ea typeface="Calibri" pitchFamily="34" charset="0"/>
                <a:cs typeface="Arial" pitchFamily="34" charset="0"/>
              </a:rPr>
              <a:t>There</a:t>
            </a:r>
            <a:r>
              <a:rPr lang="en-US" sz="2400" dirty="0">
                <a:solidFill>
                  <a:schemeClr val="accent1">
                    <a:lumMod val="75000"/>
                  </a:schemeClr>
                </a:solidFill>
                <a:ea typeface="Calibri" pitchFamily="34" charset="0"/>
                <a:cs typeface="Arial" pitchFamily="34" charset="0"/>
              </a:rPr>
              <a:t> are two different types of scoliosis:                     Postural and structural.</a:t>
            </a:r>
          </a:p>
          <a:p>
            <a:pPr>
              <a:buFont typeface="Wingdings" pitchFamily="2" charset="2"/>
              <a:buChar char="v"/>
              <a:defRPr/>
            </a:pPr>
            <a:endParaRPr lang="en-US" sz="2400" dirty="0">
              <a:ea typeface="Calibri" pitchFamily="34" charset="0"/>
              <a:cs typeface="Arial" pitchFamily="34" charset="0"/>
            </a:endParaRPr>
          </a:p>
          <a:p>
            <a:pPr>
              <a:buFont typeface="Wingdings" pitchFamily="2" charset="2"/>
              <a:buChar char="v"/>
              <a:defRPr/>
            </a:pPr>
            <a:r>
              <a:rPr lang="en-US" sz="2400" dirty="0">
                <a:ea typeface="Calibri" pitchFamily="34" charset="0"/>
                <a:cs typeface="Arial" pitchFamily="34" charset="0"/>
              </a:rPr>
              <a:t>Postural scoliosis: </a:t>
            </a:r>
            <a:r>
              <a:rPr lang="en-US" sz="2400" dirty="0"/>
              <a:t>In this type the spine is structurally normal, but looks curved because of another condition such as differing leg length or muscle spasm in the back muscles. The curve is usually mild and it changes or goes away when the person bends sideways or forwards.</a:t>
            </a:r>
          </a:p>
          <a:p>
            <a:pPr>
              <a:buFont typeface="Wingdings" pitchFamily="2" charset="2"/>
              <a:buChar char="v"/>
              <a:defRPr/>
            </a:pPr>
            <a:endParaRPr lang="en-US" sz="2400" dirty="0">
              <a:ea typeface="Calibri" pitchFamily="34" charset="0"/>
              <a:cs typeface="Arial" pitchFamily="34" charset="0"/>
            </a:endParaRPr>
          </a:p>
          <a:p>
            <a:pPr>
              <a:buFont typeface="Wingdings" pitchFamily="2" charset="2"/>
              <a:buChar char="v"/>
              <a:defRPr/>
            </a:pPr>
            <a:r>
              <a:rPr lang="en-US" sz="2400" dirty="0">
                <a:ea typeface="Calibri" pitchFamily="34" charset="0"/>
                <a:cs typeface="Arial" pitchFamily="34" charset="0"/>
              </a:rPr>
              <a:t>Structural scoliosis cannot be                                     corrected actively by individual,                                             if left untreated  it can become                                                  extremely severe and can result                                             in permanent disability.</a:t>
            </a:r>
          </a:p>
        </p:txBody>
      </p:sp>
      <p:pic>
        <p:nvPicPr>
          <p:cNvPr id="74755" name="Picture 2"/>
          <p:cNvPicPr>
            <a:picLocks noChangeAspect="1"/>
          </p:cNvPicPr>
          <p:nvPr/>
        </p:nvPicPr>
        <p:blipFill>
          <a:blip r:embed="rId2" cstate="print"/>
          <a:srcRect/>
          <a:stretch>
            <a:fillRect/>
          </a:stretch>
        </p:blipFill>
        <p:spPr bwMode="auto">
          <a:xfrm>
            <a:off x="5141913" y="3644900"/>
            <a:ext cx="3606800" cy="2921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1"/>
          <p:cNvSpPr>
            <a:spLocks noChangeArrowheads="1"/>
          </p:cNvSpPr>
          <p:nvPr/>
        </p:nvSpPr>
        <p:spPr bwMode="auto">
          <a:xfrm>
            <a:off x="539750" y="549275"/>
            <a:ext cx="7993063" cy="5416550"/>
          </a:xfrm>
          <a:prstGeom prst="rect">
            <a:avLst/>
          </a:prstGeom>
          <a:noFill/>
          <a:ln w="9525">
            <a:noFill/>
            <a:miter lim="800000"/>
            <a:headEnd/>
            <a:tailEnd/>
          </a:ln>
        </p:spPr>
        <p:txBody>
          <a:bodyPr anchor="ctr">
            <a:spAutoFit/>
          </a:bodyPr>
          <a:lstStyle/>
          <a:p>
            <a:pPr algn="ctr" rtl="1" eaLnBrk="1" hangingPunct="1"/>
            <a:r>
              <a:rPr lang="en-US" sz="2800" b="1" u="sng">
                <a:solidFill>
                  <a:srgbClr val="9E3611"/>
                </a:solidFill>
              </a:rPr>
              <a:t>Disease control – immunizations</a:t>
            </a:r>
          </a:p>
          <a:p>
            <a:pPr algn="r" rtl="1" eaLnBrk="1" hangingPunct="1"/>
            <a:endParaRPr lang="en-US" sz="2800" b="1" u="sng"/>
          </a:p>
          <a:p>
            <a:pPr algn="ctr" rtl="1" eaLnBrk="1" hangingPunct="1"/>
            <a:endParaRPr lang="en-US" sz="1400"/>
          </a:p>
          <a:p>
            <a:pPr>
              <a:buFontTx/>
              <a:buChar char="•"/>
            </a:pPr>
            <a:r>
              <a:rPr lang="en-US" sz="2400"/>
              <a:t>Seven major childhood infectious diseases that in some cases could cause permanent disability or death have been significantly reduced or eliminate today. All of these diseases are preventable by immunization with safe and effective vaccines. Today , immunization is required by law for admission to school in the world.</a:t>
            </a:r>
          </a:p>
          <a:p>
            <a:pPr>
              <a:buFontTx/>
              <a:buChar char="•"/>
            </a:pPr>
            <a:endParaRPr lang="en-US" sz="2400"/>
          </a:p>
          <a:p>
            <a:pPr>
              <a:buFontTx/>
              <a:buChar char="•"/>
            </a:pPr>
            <a:r>
              <a:rPr lang="en-US" sz="2400"/>
              <a:t>The required immunizations prior enrollment in school include: diphtheria, pertussis, tetanus, polio</a:t>
            </a:r>
            <a:r>
              <a:rPr lang="en-US" sz="2000"/>
              <a:t>,</a:t>
            </a:r>
            <a:r>
              <a:rPr lang="en-US" sz="2400"/>
              <a:t> measles, rubella and mumps</a:t>
            </a:r>
            <a:r>
              <a:rPr lang="en-US" sz="2000"/>
              <a:t>.</a:t>
            </a:r>
            <a:endParaRPr lang="en-US" sz="1400"/>
          </a:p>
          <a:p>
            <a:pPr rtl="1"/>
            <a:endParaRPr lang="en-US" sz="3600">
              <a:solidFill>
                <a:srgbClr val="742217"/>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1"/>
          <p:cNvSpPr>
            <a:spLocks noChangeArrowheads="1"/>
          </p:cNvSpPr>
          <p:nvPr/>
        </p:nvSpPr>
        <p:spPr bwMode="auto">
          <a:xfrm>
            <a:off x="214313" y="695325"/>
            <a:ext cx="8750300" cy="4862513"/>
          </a:xfrm>
          <a:prstGeom prst="rect">
            <a:avLst/>
          </a:prstGeom>
          <a:noFill/>
          <a:ln w="9525">
            <a:noFill/>
            <a:miter lim="800000"/>
            <a:headEnd/>
            <a:tailEnd/>
          </a:ln>
        </p:spPr>
        <p:txBody>
          <a:bodyPr anchor="ctr">
            <a:spAutoFit/>
          </a:bodyPr>
          <a:lstStyle/>
          <a:p>
            <a:pPr algn="ctr" rtl="1" eaLnBrk="1" hangingPunct="1"/>
            <a:r>
              <a:rPr lang="en-US" sz="2800" b="1" u="sng">
                <a:solidFill>
                  <a:srgbClr val="9E3611"/>
                </a:solidFill>
              </a:rPr>
              <a:t>Emergency care for sick and injured students</a:t>
            </a:r>
          </a:p>
          <a:p>
            <a:pPr algn="ctr" rtl="1" eaLnBrk="1" hangingPunct="1"/>
            <a:endParaRPr lang="en-US" sz="2800" b="1" u="sng"/>
          </a:p>
          <a:p>
            <a:pPr algn="ctr" rtl="1" eaLnBrk="1" hangingPunct="1"/>
            <a:endParaRPr lang="en-US" sz="1400"/>
          </a:p>
          <a:p>
            <a:pPr>
              <a:buFont typeface="Wingdings" pitchFamily="2" charset="2"/>
              <a:buChar char="v"/>
            </a:pPr>
            <a:r>
              <a:rPr lang="en-US" sz="2400"/>
              <a:t>  Acute onset  medical conditions such as asthmatic attack, diabetic coma, or epileptic seizures, often occurs unexpectedly, as do unintentional injuries. </a:t>
            </a:r>
          </a:p>
          <a:p>
            <a:pPr>
              <a:buFont typeface="Wingdings" pitchFamily="2" charset="2"/>
              <a:buChar char="v"/>
            </a:pPr>
            <a:endParaRPr lang="en-US" sz="2400"/>
          </a:p>
          <a:p>
            <a:pPr>
              <a:buFont typeface="Wingdings" pitchFamily="2" charset="2"/>
              <a:buChar char="v"/>
            </a:pPr>
            <a:r>
              <a:rPr lang="en-US" sz="2400"/>
              <a:t>School districts should develop written policies that indicate the specific measures to be taken in such circumstances so that school personnel know what actions to take to assist their students. In order for this to occur, school staff members must be educated about the policies and understand their responsibilities.</a:t>
            </a:r>
            <a:endParaRPr lang="en-US" sz="400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3"/>
          <p:cNvPicPr>
            <a:picLocks noChangeAspect="1"/>
          </p:cNvPicPr>
          <p:nvPr/>
        </p:nvPicPr>
        <p:blipFill>
          <a:blip r:embed="rId3" cstate="print"/>
          <a:srcRect/>
          <a:stretch>
            <a:fillRect/>
          </a:stretch>
        </p:blipFill>
        <p:spPr bwMode="auto">
          <a:xfrm>
            <a:off x="6227763" y="2060575"/>
            <a:ext cx="2857500" cy="3810000"/>
          </a:xfrm>
          <a:prstGeom prst="rect">
            <a:avLst/>
          </a:prstGeom>
          <a:noFill/>
          <a:ln w="9525">
            <a:noFill/>
            <a:miter lim="800000"/>
            <a:headEnd/>
            <a:tailEnd/>
          </a:ln>
        </p:spPr>
      </p:pic>
      <p:sp>
        <p:nvSpPr>
          <p:cNvPr id="79875" name="Rectangle 1"/>
          <p:cNvSpPr>
            <a:spLocks noChangeArrowheads="1"/>
          </p:cNvSpPr>
          <p:nvPr/>
        </p:nvSpPr>
        <p:spPr bwMode="auto">
          <a:xfrm>
            <a:off x="285750" y="50800"/>
            <a:ext cx="6446838" cy="6372225"/>
          </a:xfrm>
          <a:prstGeom prst="rect">
            <a:avLst/>
          </a:prstGeom>
          <a:noFill/>
          <a:ln w="9525">
            <a:noFill/>
            <a:miter lim="800000"/>
            <a:headEnd/>
            <a:tailEnd/>
          </a:ln>
        </p:spPr>
        <p:txBody>
          <a:bodyPr anchor="ctr">
            <a:spAutoFit/>
          </a:bodyPr>
          <a:lstStyle/>
          <a:p>
            <a:pPr rtl="1" eaLnBrk="1" hangingPunct="1"/>
            <a:endParaRPr lang="ar-SA" sz="2800" b="1" u="sng"/>
          </a:p>
          <a:p>
            <a:pPr rtl="1" eaLnBrk="1" hangingPunct="1"/>
            <a:r>
              <a:rPr lang="en-US" sz="3200" b="1" u="sng">
                <a:solidFill>
                  <a:srgbClr val="9E3611"/>
                </a:solidFill>
              </a:rPr>
              <a:t>School health records:</a:t>
            </a:r>
          </a:p>
          <a:p>
            <a:pPr rtl="1" eaLnBrk="1" hangingPunct="1"/>
            <a:endParaRPr lang="en-US" sz="3200" b="1" u="sng"/>
          </a:p>
          <a:p>
            <a:pPr rtl="1" eaLnBrk="1" hangingPunct="1"/>
            <a:endParaRPr lang="en-US" sz="1600"/>
          </a:p>
          <a:p>
            <a:pPr>
              <a:buFont typeface="Wingdings" pitchFamily="2" charset="2"/>
              <a:buChar char="v"/>
            </a:pPr>
            <a:r>
              <a:rPr lang="en-US" sz="2400"/>
              <a:t>There should be a school health record on   a file for every elementary and middle level schoolchild. These records should  be kept in an appropriate location that assure confidentiality &amp;  makes them accessible to those who need access to them.</a:t>
            </a:r>
          </a:p>
          <a:p>
            <a:pPr>
              <a:buFont typeface="Wingdings" pitchFamily="2" charset="2"/>
              <a:buChar char="v"/>
            </a:pPr>
            <a:endParaRPr lang="en-US" sz="2400"/>
          </a:p>
          <a:p>
            <a:pPr>
              <a:buFont typeface="Wingdings" pitchFamily="2" charset="2"/>
              <a:buChar char="v"/>
            </a:pPr>
            <a:r>
              <a:rPr lang="en-US" sz="2400"/>
              <a:t>The record should be large enough to provide space for health history information, immunization records, the student's measurements during the school  years.</a:t>
            </a:r>
            <a:endParaRPr lang="en-US" sz="1600"/>
          </a:p>
          <a:p>
            <a:endParaRPr lang="en-US" sz="360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ctrTitle"/>
          </p:nvPr>
        </p:nvSpPr>
        <p:spPr>
          <a:xfrm>
            <a:off x="0" y="2157413"/>
            <a:ext cx="8915400" cy="877887"/>
          </a:xfrm>
        </p:spPr>
        <p:txBody>
          <a:bodyPr/>
          <a:lstStyle/>
          <a:p>
            <a:pPr eaLnBrk="1" hangingPunct="1"/>
            <a:r>
              <a:rPr lang="en-US" smtClean="0">
                <a:latin typeface="Century Gothic" pitchFamily="34" charset="0"/>
              </a:rPr>
              <a:t>Thank you </a:t>
            </a:r>
            <a:endParaRPr lang="ar-SA" smtClean="0"/>
          </a:p>
        </p:txBody>
      </p:sp>
      <p:sp>
        <p:nvSpPr>
          <p:cNvPr id="41987" name="Subtitle 2"/>
          <p:cNvSpPr>
            <a:spLocks noGrp="1"/>
          </p:cNvSpPr>
          <p:nvPr>
            <p:ph type="subTitle" idx="1"/>
          </p:nvPr>
        </p:nvSpPr>
        <p:spPr>
          <a:xfrm>
            <a:off x="914400" y="3035300"/>
            <a:ext cx="8001000" cy="3822700"/>
          </a:xfrm>
        </p:spPr>
        <p:txBody>
          <a:bodyPr/>
          <a:lstStyle/>
          <a:p>
            <a:pPr fontAlgn="auto">
              <a:spcAft>
                <a:spcPts val="0"/>
              </a:spcAft>
              <a:defRPr/>
            </a:pP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مربع نص 1"/>
          <p:cNvSpPr txBox="1">
            <a:spLocks noChangeArrowheads="1"/>
          </p:cNvSpPr>
          <p:nvPr/>
        </p:nvSpPr>
        <p:spPr bwMode="auto">
          <a:xfrm>
            <a:off x="1928813" y="1071563"/>
            <a:ext cx="5643562" cy="830262"/>
          </a:xfrm>
          <a:prstGeom prst="rect">
            <a:avLst/>
          </a:prstGeom>
          <a:noFill/>
          <a:ln w="9525">
            <a:noFill/>
            <a:miter lim="800000"/>
            <a:headEnd/>
            <a:tailEnd/>
          </a:ln>
        </p:spPr>
        <p:txBody>
          <a:bodyPr>
            <a:spAutoFit/>
          </a:bodyPr>
          <a:lstStyle/>
          <a:p>
            <a:pPr algn="ctr" rtl="1" eaLnBrk="1" hangingPunct="1"/>
            <a:r>
              <a:rPr lang="en-US" sz="4800" dirty="0">
                <a:solidFill>
                  <a:srgbClr val="9E3611"/>
                </a:solidFill>
                <a:latin typeface="Andalus" pitchFamily="18" charset="-78"/>
                <a:cs typeface="Andalus" pitchFamily="18" charset="-78"/>
              </a:rPr>
              <a:t>The professional roles</a:t>
            </a:r>
            <a:endParaRPr lang="ar-SA" sz="4800" dirty="0">
              <a:solidFill>
                <a:srgbClr val="9E3611"/>
              </a:solidFill>
              <a:latin typeface="Andalus" pitchFamily="18" charset="-78"/>
              <a:cs typeface="Andalus" pitchFamily="18" charset="-78"/>
            </a:endParaRPr>
          </a:p>
        </p:txBody>
      </p:sp>
      <p:pic>
        <p:nvPicPr>
          <p:cNvPr id="14339" name="Picture 2"/>
          <p:cNvPicPr>
            <a:picLocks noChangeAspect="1"/>
          </p:cNvPicPr>
          <p:nvPr/>
        </p:nvPicPr>
        <p:blipFill>
          <a:blip r:embed="rId3" cstate="print"/>
          <a:srcRect/>
          <a:stretch>
            <a:fillRect/>
          </a:stretch>
        </p:blipFill>
        <p:spPr bwMode="auto">
          <a:xfrm>
            <a:off x="1547813" y="2060575"/>
            <a:ext cx="1798637" cy="3883025"/>
          </a:xfrm>
          <a:prstGeom prst="rect">
            <a:avLst/>
          </a:prstGeom>
          <a:noFill/>
          <a:ln w="9525">
            <a:noFill/>
            <a:miter lim="800000"/>
            <a:headEnd/>
            <a:tailEnd/>
          </a:ln>
        </p:spPr>
      </p:pic>
      <p:pic>
        <p:nvPicPr>
          <p:cNvPr id="14340" name="Picture 3"/>
          <p:cNvPicPr>
            <a:picLocks noChangeAspect="1"/>
          </p:cNvPicPr>
          <p:nvPr/>
        </p:nvPicPr>
        <p:blipFill>
          <a:blip r:embed="rId4" cstate="print"/>
          <a:srcRect/>
          <a:stretch>
            <a:fillRect/>
          </a:stretch>
        </p:blipFill>
        <p:spPr bwMode="auto">
          <a:xfrm>
            <a:off x="5453502" y="2852936"/>
            <a:ext cx="2790386" cy="30779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مربع نص 1"/>
          <p:cNvSpPr txBox="1">
            <a:spLocks noChangeArrowheads="1"/>
          </p:cNvSpPr>
          <p:nvPr/>
        </p:nvSpPr>
        <p:spPr bwMode="auto">
          <a:xfrm>
            <a:off x="357188" y="285750"/>
            <a:ext cx="7500937" cy="1262063"/>
          </a:xfrm>
          <a:prstGeom prst="rect">
            <a:avLst/>
          </a:prstGeom>
          <a:noFill/>
          <a:ln w="9525">
            <a:noFill/>
            <a:miter lim="800000"/>
            <a:headEnd/>
            <a:tailEnd/>
          </a:ln>
        </p:spPr>
        <p:txBody>
          <a:bodyPr>
            <a:spAutoFit/>
          </a:bodyPr>
          <a:lstStyle/>
          <a:p>
            <a:pPr algn="ctr" rtl="1" eaLnBrk="1" hangingPunct="1"/>
            <a:r>
              <a:rPr lang="en-US" sz="4000" b="1">
                <a:solidFill>
                  <a:srgbClr val="9E3611"/>
                </a:solidFill>
                <a:latin typeface="Andalus" pitchFamily="18" charset="-78"/>
                <a:cs typeface="Andalus" pitchFamily="18" charset="-78"/>
              </a:rPr>
              <a:t>The  school nurse </a:t>
            </a:r>
          </a:p>
          <a:p>
            <a:pPr rtl="1" eaLnBrk="1" hangingPunct="1"/>
            <a:r>
              <a:rPr lang="en-US" sz="3600">
                <a:solidFill>
                  <a:srgbClr val="9E3611"/>
                </a:solidFill>
                <a:latin typeface="Andalus" pitchFamily="18" charset="-78"/>
                <a:cs typeface="Andalus" pitchFamily="18" charset="-78"/>
              </a:rPr>
              <a:t>The role :</a:t>
            </a:r>
            <a:endParaRPr lang="ar-SA" sz="3600">
              <a:solidFill>
                <a:srgbClr val="9E3611"/>
              </a:solidFill>
              <a:latin typeface="Andalus" pitchFamily="18" charset="-78"/>
              <a:cs typeface="Andalus" pitchFamily="18" charset="-78"/>
            </a:endParaRPr>
          </a:p>
        </p:txBody>
      </p:sp>
      <p:sp>
        <p:nvSpPr>
          <p:cNvPr id="16387" name="Rectangle 1"/>
          <p:cNvSpPr>
            <a:spLocks noChangeArrowheads="1"/>
          </p:cNvSpPr>
          <p:nvPr/>
        </p:nvSpPr>
        <p:spPr bwMode="auto">
          <a:xfrm>
            <a:off x="0" y="0"/>
            <a:ext cx="8929688" cy="1938338"/>
          </a:xfrm>
          <a:prstGeom prst="rect">
            <a:avLst/>
          </a:prstGeom>
          <a:noFill/>
          <a:ln w="9525">
            <a:noFill/>
            <a:miter lim="800000"/>
            <a:headEnd/>
            <a:tailEnd/>
          </a:ln>
        </p:spPr>
        <p:txBody>
          <a:bodyPr anchor="ctr">
            <a:spAutoFit/>
          </a:bodyPr>
          <a:lstStyle/>
          <a:p>
            <a:pPr rtl="1" eaLnBrk="1" hangingPunct="1">
              <a:tabLst>
                <a:tab pos="2865438" algn="ctr"/>
                <a:tab pos="3292475" algn="l"/>
              </a:tabLst>
            </a:pPr>
            <a:endParaRPr lang="en-US" sz="1200"/>
          </a:p>
          <a:p>
            <a:pPr rtl="1" eaLnBrk="1" hangingPunct="1">
              <a:tabLst>
                <a:tab pos="2865438" algn="ctr"/>
                <a:tab pos="3292475" algn="l"/>
              </a:tabLst>
            </a:pPr>
            <a:endParaRPr lang="en-US" sz="1200"/>
          </a:p>
          <a:p>
            <a:pPr rtl="1" eaLnBrk="1" hangingPunct="1">
              <a:tabLst>
                <a:tab pos="2865438" algn="ctr"/>
                <a:tab pos="3292475" algn="l"/>
              </a:tabLst>
            </a:pPr>
            <a:endParaRPr lang="en-US" sz="1200"/>
          </a:p>
          <a:p>
            <a:pPr rtl="1" eaLnBrk="1" hangingPunct="1">
              <a:tabLst>
                <a:tab pos="2865438" algn="ctr"/>
                <a:tab pos="3292475" algn="l"/>
              </a:tabLst>
            </a:pPr>
            <a:endParaRPr lang="en-US" sz="1200"/>
          </a:p>
          <a:p>
            <a:pPr rtl="1" eaLnBrk="1" hangingPunct="1">
              <a:tabLst>
                <a:tab pos="2865438" algn="ctr"/>
                <a:tab pos="3292475" algn="l"/>
              </a:tabLst>
            </a:pPr>
            <a:endParaRPr lang="en-US" sz="1200"/>
          </a:p>
          <a:p>
            <a:pPr rtl="1" eaLnBrk="1" hangingPunct="1">
              <a:tabLst>
                <a:tab pos="2865438" algn="ctr"/>
                <a:tab pos="3292475" algn="l"/>
              </a:tabLst>
            </a:pPr>
            <a:endParaRPr lang="en-US" sz="1200"/>
          </a:p>
          <a:p>
            <a:pPr rtl="1" eaLnBrk="1" hangingPunct="1">
              <a:tabLst>
                <a:tab pos="2865438" algn="ctr"/>
                <a:tab pos="3292475" algn="l"/>
              </a:tabLst>
            </a:pPr>
            <a:endParaRPr lang="en-US" sz="1200"/>
          </a:p>
          <a:p>
            <a:pPr rtl="1" eaLnBrk="1" hangingPunct="1">
              <a:tabLst>
                <a:tab pos="2865438" algn="ctr"/>
                <a:tab pos="3292475" algn="l"/>
              </a:tabLst>
            </a:pPr>
            <a:endParaRPr lang="en-US" sz="1200"/>
          </a:p>
          <a:p>
            <a:pPr rtl="1" eaLnBrk="1" hangingPunct="1">
              <a:tabLst>
                <a:tab pos="2865438" algn="ctr"/>
                <a:tab pos="3292475" algn="l"/>
              </a:tabLst>
            </a:pPr>
            <a:endParaRPr lang="en-US" sz="1200"/>
          </a:p>
          <a:p>
            <a:pPr rtl="1" eaLnBrk="1" hangingPunct="1">
              <a:tabLst>
                <a:tab pos="2865438" algn="ctr"/>
                <a:tab pos="3292475" algn="l"/>
              </a:tabLst>
            </a:pPr>
            <a:endParaRPr lang="en-US" sz="1200"/>
          </a:p>
        </p:txBody>
      </p:sp>
      <p:sp>
        <p:nvSpPr>
          <p:cNvPr id="16388" name="مربع نص 5"/>
          <p:cNvSpPr txBox="1">
            <a:spLocks noChangeArrowheads="1"/>
          </p:cNvSpPr>
          <p:nvPr/>
        </p:nvSpPr>
        <p:spPr bwMode="auto">
          <a:xfrm>
            <a:off x="1152525" y="2009775"/>
            <a:ext cx="7643813" cy="369888"/>
          </a:xfrm>
          <a:prstGeom prst="rect">
            <a:avLst/>
          </a:prstGeom>
          <a:noFill/>
          <a:ln w="9525">
            <a:noFill/>
            <a:miter lim="800000"/>
            <a:headEnd/>
            <a:tailEnd/>
          </a:ln>
        </p:spPr>
        <p:txBody>
          <a:bodyPr>
            <a:spAutoFit/>
          </a:bodyPr>
          <a:lstStyle/>
          <a:p>
            <a:pPr algn="r" rtl="1" eaLnBrk="1" hangingPunct="1"/>
            <a:endParaRPr lang="en-US">
              <a:latin typeface="Century Schoolbook" pitchFamily="18" charset="0"/>
            </a:endParaRPr>
          </a:p>
        </p:txBody>
      </p:sp>
      <p:sp>
        <p:nvSpPr>
          <p:cNvPr id="16389" name="Rectangle 2"/>
          <p:cNvSpPr>
            <a:spLocks noChangeArrowheads="1"/>
          </p:cNvSpPr>
          <p:nvPr/>
        </p:nvSpPr>
        <p:spPr bwMode="auto">
          <a:xfrm>
            <a:off x="392113" y="1628775"/>
            <a:ext cx="8143875" cy="3908425"/>
          </a:xfrm>
          <a:prstGeom prst="rect">
            <a:avLst/>
          </a:prstGeom>
          <a:noFill/>
          <a:ln w="9525">
            <a:noFill/>
            <a:miter lim="800000"/>
            <a:headEnd/>
            <a:tailEnd/>
          </a:ln>
        </p:spPr>
        <p:txBody>
          <a:bodyPr anchor="ctr">
            <a:spAutoFit/>
          </a:bodyPr>
          <a:lstStyle/>
          <a:p>
            <a:pPr eaLnBrk="1" hangingPunct="1">
              <a:buFont typeface="Wingdings" pitchFamily="2" charset="2"/>
              <a:buChar char="v"/>
              <a:tabLst>
                <a:tab pos="2865438" algn="ctr"/>
                <a:tab pos="3292475" algn="l"/>
              </a:tabLst>
            </a:pPr>
            <a:r>
              <a:rPr lang="en-US" sz="2400"/>
              <a:t> Can be a valuable help to the classroom teachers by providing instructional support and  serving as a recourse persons</a:t>
            </a:r>
            <a:endParaRPr lang="ar-SA" sz="2400"/>
          </a:p>
          <a:p>
            <a:pPr>
              <a:tabLst>
                <a:tab pos="2865438" algn="ctr"/>
                <a:tab pos="3292475" algn="l"/>
              </a:tabLst>
            </a:pPr>
            <a:endParaRPr lang="en-US" sz="1400"/>
          </a:p>
          <a:p>
            <a:pPr>
              <a:buFont typeface="Wingdings" pitchFamily="2" charset="2"/>
              <a:buChar char="v"/>
              <a:tabLst>
                <a:tab pos="2865438" algn="ctr"/>
                <a:tab pos="3292475" algn="l"/>
              </a:tabLst>
            </a:pPr>
            <a:r>
              <a:rPr lang="en-US" sz="2400"/>
              <a:t> Administering first aid instructions.</a:t>
            </a:r>
          </a:p>
          <a:p>
            <a:pPr>
              <a:tabLst>
                <a:tab pos="2865438" algn="ctr"/>
                <a:tab pos="3292475" algn="l"/>
              </a:tabLst>
            </a:pPr>
            <a:endParaRPr lang="en-US" sz="2400"/>
          </a:p>
          <a:p>
            <a:pPr>
              <a:buFont typeface="Wingdings" pitchFamily="2" charset="2"/>
              <a:buChar char="v"/>
              <a:tabLst>
                <a:tab pos="2865438" algn="ctr"/>
                <a:tab pos="3292475" algn="l"/>
              </a:tabLst>
            </a:pPr>
            <a:r>
              <a:rPr lang="en-US" sz="2400"/>
              <a:t> Assessing student health complaints.</a:t>
            </a:r>
          </a:p>
          <a:p>
            <a:pPr>
              <a:tabLst>
                <a:tab pos="2865438" algn="ctr"/>
                <a:tab pos="3292475" algn="l"/>
              </a:tabLst>
            </a:pPr>
            <a:endParaRPr lang="en-US" sz="2400"/>
          </a:p>
          <a:p>
            <a:pPr>
              <a:buFont typeface="Wingdings" pitchFamily="2" charset="2"/>
              <a:buChar char="v"/>
              <a:tabLst>
                <a:tab pos="2865438" algn="ctr"/>
                <a:tab pos="3292475" algn="l"/>
              </a:tabLst>
            </a:pPr>
            <a:r>
              <a:rPr lang="en-US" sz="2400"/>
              <a:t> Carrying out  screening procedures</a:t>
            </a:r>
            <a:r>
              <a:rPr lang="en-US"/>
              <a:t>.</a:t>
            </a:r>
          </a:p>
          <a:p>
            <a:pPr>
              <a:buFont typeface="Wingdings" pitchFamily="2" charset="2"/>
              <a:buChar char="v"/>
              <a:tabLst>
                <a:tab pos="2865438" algn="ctr"/>
                <a:tab pos="3292475" algn="l"/>
              </a:tabLst>
            </a:pPr>
            <a:endParaRPr lang="en-US"/>
          </a:p>
          <a:p>
            <a:pPr>
              <a:buFont typeface="Wingdings" pitchFamily="2" charset="2"/>
              <a:buChar char="v"/>
              <a:tabLst>
                <a:tab pos="2865438" algn="ctr"/>
                <a:tab pos="3292475" algn="l"/>
              </a:tabLst>
            </a:pPr>
            <a:r>
              <a:rPr lang="en-US" sz="2400"/>
              <a:t>Maintain school health records.</a:t>
            </a:r>
            <a:endParaRPr lang="en-US" sz="2800"/>
          </a:p>
        </p:txBody>
      </p:sp>
      <p:pic>
        <p:nvPicPr>
          <p:cNvPr id="16390" name="Picture 2"/>
          <p:cNvPicPr>
            <a:picLocks noChangeAspect="1"/>
          </p:cNvPicPr>
          <p:nvPr/>
        </p:nvPicPr>
        <p:blipFill>
          <a:blip r:embed="rId3" cstate="print"/>
          <a:srcRect/>
          <a:stretch>
            <a:fillRect/>
          </a:stretch>
        </p:blipFill>
        <p:spPr bwMode="auto">
          <a:xfrm>
            <a:off x="5829300" y="2852738"/>
            <a:ext cx="3351213" cy="3622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مستطيل 3"/>
          <p:cNvSpPr>
            <a:spLocks noChangeArrowheads="1"/>
          </p:cNvSpPr>
          <p:nvPr/>
        </p:nvSpPr>
        <p:spPr bwMode="auto">
          <a:xfrm>
            <a:off x="5284788" y="285750"/>
            <a:ext cx="3195637" cy="400050"/>
          </a:xfrm>
          <a:prstGeom prst="rect">
            <a:avLst/>
          </a:prstGeom>
          <a:noFill/>
          <a:ln w="9525">
            <a:noFill/>
            <a:miter lim="800000"/>
            <a:headEnd/>
            <a:tailEnd/>
          </a:ln>
        </p:spPr>
        <p:txBody>
          <a:bodyPr wrap="none">
            <a:spAutoFit/>
          </a:bodyPr>
          <a:lstStyle/>
          <a:p>
            <a:pPr algn="r" rtl="1" eaLnBrk="1" hangingPunct="1"/>
            <a:r>
              <a:rPr lang="en-US" sz="2000" b="1">
                <a:solidFill>
                  <a:srgbClr val="9E3611"/>
                </a:solidFill>
                <a:latin typeface="Andalus" pitchFamily="18" charset="-78"/>
                <a:cs typeface="Andalus" pitchFamily="18" charset="-78"/>
              </a:rPr>
              <a:t>The role of the  school nurse:</a:t>
            </a:r>
            <a:endParaRPr lang="ar-SA" sz="2000" b="1">
              <a:solidFill>
                <a:srgbClr val="9E3611"/>
              </a:solidFill>
              <a:latin typeface="Andalus" pitchFamily="18" charset="-78"/>
              <a:cs typeface="Andalus" pitchFamily="18" charset="-78"/>
            </a:endParaRPr>
          </a:p>
        </p:txBody>
      </p:sp>
      <p:sp>
        <p:nvSpPr>
          <p:cNvPr id="14337" name="Rectangle 1"/>
          <p:cNvSpPr>
            <a:spLocks noChangeArrowheads="1"/>
          </p:cNvSpPr>
          <p:nvPr/>
        </p:nvSpPr>
        <p:spPr bwMode="auto">
          <a:xfrm>
            <a:off x="395288" y="795338"/>
            <a:ext cx="8424862" cy="3786187"/>
          </a:xfrm>
          <a:prstGeom prst="rect">
            <a:avLst/>
          </a:prstGeom>
          <a:noFill/>
          <a:ln w="9525">
            <a:noFill/>
            <a:miter lim="800000"/>
            <a:headEnd/>
            <a:tailEnd/>
          </a:ln>
          <a:effectLst/>
        </p:spPr>
        <p:txBody>
          <a:bodyPr anchor="ctr">
            <a:spAutoFit/>
          </a:bodyPr>
          <a:lstStyle/>
          <a:p>
            <a:pPr eaLnBrk="1" hangingPunct="1">
              <a:buFont typeface="Wingdings" pitchFamily="2" charset="2"/>
              <a:buChar char="v"/>
              <a:tabLst>
                <a:tab pos="2865438" algn="ctr"/>
                <a:tab pos="3292475" algn="l"/>
              </a:tabLst>
              <a:defRPr/>
            </a:pPr>
            <a:r>
              <a:rPr lang="en-US" sz="2400" dirty="0">
                <a:ea typeface="Calibri" pitchFamily="34" charset="0"/>
                <a:cs typeface="Arial" pitchFamily="34" charset="0"/>
              </a:rPr>
              <a:t> Provides help to the child who becomes sick or injured while at school.</a:t>
            </a:r>
          </a:p>
          <a:p>
            <a:pPr eaLnBrk="1" hangingPunct="1">
              <a:buFont typeface="Wingdings" pitchFamily="2" charset="2"/>
              <a:buChar char="v"/>
              <a:tabLst>
                <a:tab pos="2865438" algn="ctr"/>
                <a:tab pos="3292475" algn="l"/>
              </a:tabLst>
              <a:defRPr/>
            </a:pPr>
            <a:endParaRPr lang="en-US" sz="2400" dirty="0">
              <a:ea typeface="Calibri" pitchFamily="34" charset="0"/>
              <a:cs typeface="Arial" pitchFamily="34" charset="0"/>
            </a:endParaRPr>
          </a:p>
          <a:p>
            <a:pPr eaLnBrk="1" hangingPunct="1">
              <a:buFont typeface="Wingdings" pitchFamily="2" charset="2"/>
              <a:buChar char="v"/>
              <a:tabLst>
                <a:tab pos="2865438" algn="ctr"/>
                <a:tab pos="3292475" algn="l"/>
              </a:tabLst>
              <a:defRPr/>
            </a:pPr>
            <a:r>
              <a:rPr lang="en-US" sz="2400" dirty="0">
                <a:ea typeface="Calibri" pitchFamily="34" charset="0"/>
                <a:cs typeface="Arial" pitchFamily="34" charset="0"/>
              </a:rPr>
              <a:t> Managing the medical needs of the medically fragile child.</a:t>
            </a:r>
          </a:p>
          <a:p>
            <a:pPr eaLnBrk="1" hangingPunct="1">
              <a:buFont typeface="Wingdings" pitchFamily="2" charset="2"/>
              <a:buChar char="v"/>
              <a:tabLst>
                <a:tab pos="2865438" algn="ctr"/>
                <a:tab pos="3292475" algn="l"/>
              </a:tabLst>
              <a:defRPr/>
            </a:pPr>
            <a:endParaRPr lang="en-US" sz="2400" dirty="0">
              <a:ea typeface="Calibri" pitchFamily="34" charset="0"/>
              <a:cs typeface="Arial" pitchFamily="34" charset="0"/>
            </a:endParaRPr>
          </a:p>
          <a:p>
            <a:pPr eaLnBrk="1" hangingPunct="1">
              <a:buFont typeface="Wingdings" pitchFamily="2" charset="2"/>
              <a:buChar char="v"/>
              <a:tabLst>
                <a:tab pos="2865438" algn="ctr"/>
                <a:tab pos="3292475" algn="l"/>
              </a:tabLst>
              <a:defRPr/>
            </a:pPr>
            <a:r>
              <a:rPr lang="en-US" sz="2400" dirty="0">
                <a:ea typeface="Calibri" pitchFamily="34" charset="0"/>
                <a:cs typeface="Arial" pitchFamily="34" charset="0"/>
              </a:rPr>
              <a:t> Managing students' medications during the school day.</a:t>
            </a:r>
          </a:p>
          <a:p>
            <a:pPr eaLnBrk="1" hangingPunct="1">
              <a:buFont typeface="Wingdings" pitchFamily="2" charset="2"/>
              <a:buChar char="v"/>
              <a:tabLst>
                <a:tab pos="2865438" algn="ctr"/>
                <a:tab pos="3292475" algn="l"/>
              </a:tabLst>
              <a:defRPr/>
            </a:pPr>
            <a:endParaRPr lang="en-US" sz="2400" dirty="0">
              <a:ea typeface="Calibri" pitchFamily="34" charset="0"/>
              <a:cs typeface="Arial" pitchFamily="34" charset="0"/>
            </a:endParaRPr>
          </a:p>
          <a:p>
            <a:pPr eaLnBrk="1" hangingPunct="1">
              <a:buFont typeface="Wingdings" pitchFamily="2" charset="2"/>
              <a:buChar char="v"/>
              <a:tabLst>
                <a:tab pos="2865438" algn="ctr"/>
                <a:tab pos="3292475" algn="l"/>
              </a:tabLst>
              <a:defRPr/>
            </a:pPr>
            <a:r>
              <a:rPr lang="en-US" sz="2400" dirty="0">
                <a:ea typeface="Calibri" pitchFamily="34" charset="0"/>
                <a:cs typeface="Arial" pitchFamily="34" charset="0"/>
              </a:rPr>
              <a:t> Identifying  and referring cases of child abuse and neglect, and sexual abuse to the proper authorities.</a:t>
            </a:r>
          </a:p>
          <a:p>
            <a:pPr eaLnBrk="1" hangingPunct="1">
              <a:tabLst>
                <a:tab pos="2865438" algn="ctr"/>
                <a:tab pos="3292475" algn="l"/>
              </a:tabLst>
              <a:defRPr/>
            </a:pPr>
            <a:endParaRPr lang="en-US" sz="2400" dirty="0">
              <a:solidFill>
                <a:schemeClr val="accent2">
                  <a:lumMod val="75000"/>
                </a:schemeClr>
              </a:solidFill>
              <a:ea typeface="Calibri" pitchFamily="34" charset="0"/>
              <a:cs typeface="Arial" pitchFamily="34" charset="0"/>
            </a:endParaRPr>
          </a:p>
        </p:txBody>
      </p:sp>
      <p:pic>
        <p:nvPicPr>
          <p:cNvPr id="18436" name="Picture 1"/>
          <p:cNvPicPr>
            <a:picLocks noChangeAspect="1"/>
          </p:cNvPicPr>
          <p:nvPr/>
        </p:nvPicPr>
        <p:blipFill>
          <a:blip r:embed="rId3" cstate="print"/>
          <a:srcRect/>
          <a:stretch>
            <a:fillRect/>
          </a:stretch>
        </p:blipFill>
        <p:spPr bwMode="auto">
          <a:xfrm>
            <a:off x="1763713" y="4124325"/>
            <a:ext cx="5580062" cy="2698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مستطيل 2"/>
          <p:cNvSpPr>
            <a:spLocks noChangeArrowheads="1"/>
          </p:cNvSpPr>
          <p:nvPr/>
        </p:nvSpPr>
        <p:spPr bwMode="auto">
          <a:xfrm>
            <a:off x="5003800" y="214313"/>
            <a:ext cx="3889375" cy="400050"/>
          </a:xfrm>
          <a:prstGeom prst="rect">
            <a:avLst/>
          </a:prstGeom>
          <a:noFill/>
          <a:ln w="9525">
            <a:noFill/>
            <a:miter lim="800000"/>
            <a:headEnd/>
            <a:tailEnd/>
          </a:ln>
        </p:spPr>
        <p:txBody>
          <a:bodyPr>
            <a:spAutoFit/>
          </a:bodyPr>
          <a:lstStyle/>
          <a:p>
            <a:pPr algn="ctr" rtl="1" eaLnBrk="1" hangingPunct="1"/>
            <a:r>
              <a:rPr lang="en-US" b="1">
                <a:solidFill>
                  <a:srgbClr val="9E3611"/>
                </a:solidFill>
                <a:latin typeface="Andalus" pitchFamily="18" charset="-78"/>
                <a:cs typeface="Andalus" pitchFamily="18" charset="-78"/>
              </a:rPr>
              <a:t>T</a:t>
            </a:r>
            <a:r>
              <a:rPr lang="en-US" sz="2000" b="1">
                <a:solidFill>
                  <a:srgbClr val="9E3611"/>
                </a:solidFill>
                <a:latin typeface="Andalus" pitchFamily="18" charset="-78"/>
                <a:cs typeface="Andalus" pitchFamily="18" charset="-78"/>
              </a:rPr>
              <a:t>he role of the  school nurse</a:t>
            </a:r>
            <a:r>
              <a:rPr lang="en-US" b="1">
                <a:solidFill>
                  <a:srgbClr val="9E3611"/>
                </a:solidFill>
                <a:latin typeface="Andalus" pitchFamily="18" charset="-78"/>
                <a:cs typeface="Andalus" pitchFamily="18" charset="-78"/>
              </a:rPr>
              <a:t>:</a:t>
            </a:r>
            <a:endParaRPr lang="ar-SA" b="1">
              <a:solidFill>
                <a:srgbClr val="9E3611"/>
              </a:solidFill>
              <a:latin typeface="Andalus" pitchFamily="18" charset="-78"/>
              <a:cs typeface="Andalus" pitchFamily="18" charset="-78"/>
            </a:endParaRPr>
          </a:p>
        </p:txBody>
      </p:sp>
      <p:sp>
        <p:nvSpPr>
          <p:cNvPr id="13313" name="Rectangle 1"/>
          <p:cNvSpPr>
            <a:spLocks noChangeArrowheads="1"/>
          </p:cNvSpPr>
          <p:nvPr/>
        </p:nvSpPr>
        <p:spPr bwMode="auto">
          <a:xfrm>
            <a:off x="357188" y="571500"/>
            <a:ext cx="8286750" cy="4524375"/>
          </a:xfrm>
          <a:prstGeom prst="rect">
            <a:avLst/>
          </a:prstGeom>
          <a:noFill/>
          <a:ln w="9525">
            <a:noFill/>
            <a:miter lim="800000"/>
            <a:headEnd/>
            <a:tailEnd/>
          </a:ln>
          <a:effectLst/>
        </p:spPr>
        <p:txBody>
          <a:bodyPr anchor="ctr">
            <a:spAutoFit/>
          </a:bodyPr>
          <a:lstStyle/>
          <a:p>
            <a:pPr eaLnBrk="1" hangingPunct="1">
              <a:tabLst>
                <a:tab pos="2865438" algn="ctr"/>
                <a:tab pos="3292475" algn="l"/>
              </a:tabLst>
              <a:defRPr/>
            </a:pPr>
            <a:endParaRPr lang="en-US" sz="2400" dirty="0">
              <a:solidFill>
                <a:schemeClr val="accent2">
                  <a:lumMod val="75000"/>
                </a:schemeClr>
              </a:solidFill>
              <a:ea typeface="Calibri" pitchFamily="34" charset="0"/>
              <a:cs typeface="Arial" pitchFamily="34" charset="0"/>
            </a:endParaRPr>
          </a:p>
          <a:p>
            <a:pPr eaLnBrk="1" hangingPunct="1">
              <a:buFont typeface="Wingdings" pitchFamily="2" charset="2"/>
              <a:buChar char="v"/>
              <a:tabLst>
                <a:tab pos="2865438" algn="ctr"/>
                <a:tab pos="3292475" algn="l"/>
              </a:tabLst>
              <a:defRPr/>
            </a:pPr>
            <a:r>
              <a:rPr lang="en-US" sz="2400" dirty="0">
                <a:ea typeface="Calibri" pitchFamily="34" charset="0"/>
                <a:cs typeface="Arial" pitchFamily="34" charset="0"/>
              </a:rPr>
              <a:t> Participates in  the activities which is designed to identify children with medical problems and to be involved in the development of educational programs for these individuals. </a:t>
            </a:r>
            <a:r>
              <a:rPr lang="en-US" sz="2400" u="sng" dirty="0">
                <a:solidFill>
                  <a:schemeClr val="accent1">
                    <a:lumMod val="75000"/>
                  </a:schemeClr>
                </a:solidFill>
                <a:ea typeface="Calibri" pitchFamily="34" charset="0"/>
                <a:cs typeface="Arial" pitchFamily="34" charset="0"/>
              </a:rPr>
              <a:t>This often involves working with teachers, school administrators, and child's parents to develop an individualized educational plan.</a:t>
            </a:r>
          </a:p>
          <a:p>
            <a:pPr eaLnBrk="1" hangingPunct="1">
              <a:buFont typeface="Wingdings" pitchFamily="2" charset="2"/>
              <a:buChar char="v"/>
              <a:tabLst>
                <a:tab pos="2865438" algn="ctr"/>
                <a:tab pos="3292475" algn="l"/>
              </a:tabLst>
              <a:defRPr/>
            </a:pPr>
            <a:endParaRPr lang="en-US" sz="2400" dirty="0">
              <a:ea typeface="Calibri" pitchFamily="34" charset="0"/>
              <a:cs typeface="Arial" pitchFamily="34" charset="0"/>
            </a:endParaRPr>
          </a:p>
          <a:p>
            <a:pPr eaLnBrk="1" hangingPunct="1">
              <a:buFont typeface="Wingdings" pitchFamily="2" charset="2"/>
              <a:buChar char="v"/>
              <a:tabLst>
                <a:tab pos="2865438" algn="ctr"/>
                <a:tab pos="3292475" algn="l"/>
              </a:tabLst>
              <a:defRPr/>
            </a:pPr>
            <a:r>
              <a:rPr lang="en-US" sz="2400" dirty="0">
                <a:ea typeface="Calibri" pitchFamily="34" charset="0"/>
                <a:cs typeface="Arial" pitchFamily="34" charset="0"/>
              </a:rPr>
              <a:t>Participates in developing the school health curriculum .</a:t>
            </a:r>
          </a:p>
          <a:p>
            <a:pPr eaLnBrk="1" hangingPunct="1">
              <a:buFont typeface="Wingdings" pitchFamily="2" charset="2"/>
              <a:buChar char="v"/>
              <a:tabLst>
                <a:tab pos="2865438" algn="ctr"/>
                <a:tab pos="3292475" algn="l"/>
              </a:tabLst>
              <a:defRPr/>
            </a:pPr>
            <a:endParaRPr lang="en-US" sz="2400" dirty="0">
              <a:ea typeface="Calibri" pitchFamily="34" charset="0"/>
              <a:cs typeface="Arial" pitchFamily="34" charset="0"/>
            </a:endParaRPr>
          </a:p>
          <a:p>
            <a:pPr eaLnBrk="1" hangingPunct="1">
              <a:buFont typeface="Wingdings" pitchFamily="2" charset="2"/>
              <a:buChar char="v"/>
              <a:tabLst>
                <a:tab pos="2865438" algn="ctr"/>
                <a:tab pos="3292475" algn="l"/>
              </a:tabLst>
              <a:defRPr/>
            </a:pPr>
            <a:r>
              <a:rPr lang="en-US" sz="2400" dirty="0">
                <a:ea typeface="Calibri" pitchFamily="34" charset="0"/>
                <a:cs typeface="Arial" pitchFamily="34" charset="0"/>
              </a:rPr>
              <a:t>Works with the school administration to establish policy for all matters relating to the health</a:t>
            </a:r>
            <a:r>
              <a:rPr lang="en-US" sz="1200" dirty="0">
                <a:ea typeface="Calibri" pitchFamily="34" charset="0"/>
                <a:cs typeface="Arial" pitchFamily="34" charset="0"/>
              </a:rPr>
              <a:t>.</a:t>
            </a:r>
            <a:endParaRPr lang="en-US" dirty="0">
              <a:ea typeface="+mn-ea"/>
              <a:cs typeface="Arial"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endParaRPr lang="en-US" smtClean="0">
              <a:latin typeface="Century Gothic" pitchFamily="34" charset="0"/>
            </a:endParaRPr>
          </a:p>
        </p:txBody>
      </p:sp>
      <p:sp>
        <p:nvSpPr>
          <p:cNvPr id="22531" name="Vertical Text Placeholder 2"/>
          <p:cNvSpPr>
            <a:spLocks noGrp="1"/>
          </p:cNvSpPr>
          <p:nvPr>
            <p:ph type="body" orient="vert" idx="1"/>
          </p:nvPr>
        </p:nvSpPr>
        <p:spPr>
          <a:xfrm>
            <a:off x="539750" y="2276475"/>
            <a:ext cx="8185150" cy="4392613"/>
          </a:xfrm>
        </p:spPr>
        <p:txBody>
          <a:bodyPr vert="horz"/>
          <a:lstStyle/>
          <a:p>
            <a:pPr eaLnBrk="1" hangingPunct="1"/>
            <a:r>
              <a:rPr lang="en-US" sz="2800" smtClean="0">
                <a:latin typeface="Century Gothic" pitchFamily="34" charset="0"/>
              </a:rPr>
              <a:t>Effective and timely delivery of such services is influenced by the number of nurses available at the school site to respond to the students</a:t>
            </a:r>
            <a:r>
              <a:rPr lang="en-US" altLang="en-US" sz="2800" smtClean="0">
                <a:latin typeface="Century Gothic" pitchFamily="34" charset="0"/>
              </a:rPr>
              <a:t>’</a:t>
            </a:r>
            <a:r>
              <a:rPr lang="en-US" sz="2800" smtClean="0">
                <a:latin typeface="Century Gothic" pitchFamily="34" charset="0"/>
              </a:rPr>
              <a:t> needs. </a:t>
            </a:r>
          </a:p>
          <a:p>
            <a:pPr eaLnBrk="1" hangingPunct="1"/>
            <a:r>
              <a:rPr lang="en-US" sz="2800" smtClean="0">
                <a:latin typeface="Century Gothic" pitchFamily="34" charset="0"/>
              </a:rPr>
              <a:t>The maximum ratio of nurse to student should be: one school health nurse to no more than 750 students in the general school population.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مستطيل 1"/>
          <p:cNvSpPr>
            <a:spLocks noChangeArrowheads="1"/>
          </p:cNvSpPr>
          <p:nvPr/>
        </p:nvSpPr>
        <p:spPr bwMode="auto">
          <a:xfrm>
            <a:off x="1643063" y="285750"/>
            <a:ext cx="5951537" cy="708025"/>
          </a:xfrm>
          <a:prstGeom prst="rect">
            <a:avLst/>
          </a:prstGeom>
          <a:noFill/>
          <a:ln w="9525">
            <a:noFill/>
            <a:miter lim="800000"/>
            <a:headEnd/>
            <a:tailEnd/>
          </a:ln>
        </p:spPr>
        <p:txBody>
          <a:bodyPr>
            <a:spAutoFit/>
          </a:bodyPr>
          <a:lstStyle/>
          <a:p>
            <a:pPr algn="ctr" rtl="1" eaLnBrk="1" hangingPunct="1"/>
            <a:r>
              <a:rPr lang="en-US" sz="4000" b="1">
                <a:solidFill>
                  <a:srgbClr val="9E3611"/>
                </a:solidFill>
                <a:latin typeface="Andalus" pitchFamily="18" charset="-78"/>
                <a:cs typeface="Andalus" pitchFamily="18" charset="-78"/>
              </a:rPr>
              <a:t>classroom teacher</a:t>
            </a:r>
            <a:r>
              <a:rPr lang="en-US">
                <a:solidFill>
                  <a:srgbClr val="9E3611"/>
                </a:solidFill>
                <a:latin typeface="Andalus" pitchFamily="18" charset="-78"/>
                <a:cs typeface="Andalus" pitchFamily="18" charset="-78"/>
              </a:rPr>
              <a:t>:</a:t>
            </a:r>
            <a:endParaRPr lang="ar-SA">
              <a:solidFill>
                <a:srgbClr val="9E3611"/>
              </a:solidFill>
              <a:latin typeface="Andalus" pitchFamily="18" charset="-78"/>
              <a:cs typeface="Andalus" pitchFamily="18" charset="-78"/>
            </a:endParaRPr>
          </a:p>
        </p:txBody>
      </p:sp>
      <p:sp>
        <p:nvSpPr>
          <p:cNvPr id="12289" name="Rectangle 1"/>
          <p:cNvSpPr>
            <a:spLocks noChangeArrowheads="1"/>
          </p:cNvSpPr>
          <p:nvPr/>
        </p:nvSpPr>
        <p:spPr bwMode="auto">
          <a:xfrm>
            <a:off x="642938" y="1844675"/>
            <a:ext cx="7786687" cy="2678113"/>
          </a:xfrm>
          <a:prstGeom prst="rect">
            <a:avLst/>
          </a:prstGeom>
          <a:noFill/>
          <a:ln w="9525">
            <a:noFill/>
            <a:miter lim="800000"/>
            <a:headEnd/>
            <a:tailEnd/>
          </a:ln>
          <a:effectLst/>
        </p:spPr>
        <p:txBody>
          <a:bodyPr anchor="ctr">
            <a:spAutoFit/>
          </a:bodyPr>
          <a:lstStyle/>
          <a:p>
            <a:pPr eaLnBrk="1" hangingPunct="1">
              <a:buFont typeface="Wingdings" pitchFamily="2" charset="2"/>
              <a:buChar char="v"/>
              <a:tabLst>
                <a:tab pos="2865438" algn="ctr"/>
                <a:tab pos="3292475" algn="l"/>
              </a:tabLst>
              <a:defRPr/>
            </a:pPr>
            <a:r>
              <a:rPr lang="en-US" sz="2400" dirty="0">
                <a:ea typeface="Calibri" pitchFamily="34" charset="0"/>
                <a:cs typeface="Arial" pitchFamily="34" charset="0"/>
              </a:rPr>
              <a:t>Using health service activities as an opportunity to educate students.</a:t>
            </a:r>
          </a:p>
          <a:p>
            <a:pPr eaLnBrk="1" hangingPunct="1">
              <a:buFont typeface="Wingdings" pitchFamily="2" charset="2"/>
              <a:buChar char="v"/>
              <a:tabLst>
                <a:tab pos="2865438" algn="ctr"/>
                <a:tab pos="3292475" algn="l"/>
              </a:tabLst>
              <a:defRPr/>
            </a:pPr>
            <a:endParaRPr lang="en-US" sz="2400" dirty="0">
              <a:ea typeface="Calibri" pitchFamily="34" charset="0"/>
              <a:cs typeface="Arial" pitchFamily="34" charset="0"/>
            </a:endParaRPr>
          </a:p>
          <a:p>
            <a:pPr eaLnBrk="1" hangingPunct="1">
              <a:buFont typeface="Wingdings" pitchFamily="2" charset="2"/>
              <a:buChar char="v"/>
              <a:tabLst>
                <a:tab pos="2865438" algn="ctr"/>
                <a:tab pos="3292475" algn="l"/>
              </a:tabLst>
              <a:defRPr/>
            </a:pPr>
            <a:r>
              <a:rPr lang="en-US" sz="2400" dirty="0">
                <a:ea typeface="Calibri" pitchFamily="34" charset="0"/>
                <a:cs typeface="Arial" pitchFamily="34" charset="0"/>
              </a:rPr>
              <a:t>Prepares the students for screening and appraising activities through organized                                    instructional units.</a:t>
            </a:r>
          </a:p>
          <a:p>
            <a:pPr eaLnBrk="1" hangingPunct="1">
              <a:tabLst>
                <a:tab pos="2865438" algn="ctr"/>
                <a:tab pos="3292475" algn="l"/>
              </a:tabLst>
              <a:defRPr/>
            </a:pPr>
            <a:endParaRPr lang="en-US" sz="2400" dirty="0">
              <a:solidFill>
                <a:schemeClr val="accent2">
                  <a:lumMod val="75000"/>
                </a:schemeClr>
              </a:solidFill>
              <a:ea typeface="Calibri" pitchFamily="34" charset="0"/>
              <a:cs typeface="Arial" pitchFamily="34" charset="0"/>
            </a:endParaRPr>
          </a:p>
        </p:txBody>
      </p:sp>
      <p:sp>
        <p:nvSpPr>
          <p:cNvPr id="23556" name="Rectangle 3"/>
          <p:cNvSpPr>
            <a:spLocks noChangeArrowheads="1"/>
          </p:cNvSpPr>
          <p:nvPr/>
        </p:nvSpPr>
        <p:spPr bwMode="auto">
          <a:xfrm>
            <a:off x="684213" y="1127125"/>
            <a:ext cx="1730375" cy="646113"/>
          </a:xfrm>
          <a:prstGeom prst="rect">
            <a:avLst/>
          </a:prstGeom>
          <a:noFill/>
          <a:ln w="9525">
            <a:noFill/>
            <a:miter lim="800000"/>
            <a:headEnd/>
            <a:tailEnd/>
          </a:ln>
        </p:spPr>
        <p:txBody>
          <a:bodyPr wrap="none">
            <a:spAutoFit/>
          </a:bodyPr>
          <a:lstStyle/>
          <a:p>
            <a:pPr rtl="1" eaLnBrk="1" hangingPunct="1"/>
            <a:r>
              <a:rPr lang="en-US" sz="3600">
                <a:solidFill>
                  <a:srgbClr val="9E3611"/>
                </a:solidFill>
                <a:latin typeface="Andalus" pitchFamily="18" charset="-78"/>
                <a:cs typeface="Andalus" pitchFamily="18" charset="-78"/>
              </a:rPr>
              <a:t>The role</a:t>
            </a:r>
            <a:endParaRPr lang="ar-SA" sz="3600"/>
          </a:p>
        </p:txBody>
      </p:sp>
      <p:pic>
        <p:nvPicPr>
          <p:cNvPr id="23557" name="Picture 2"/>
          <p:cNvPicPr>
            <a:picLocks noChangeAspect="1"/>
          </p:cNvPicPr>
          <p:nvPr/>
        </p:nvPicPr>
        <p:blipFill>
          <a:blip r:embed="rId3" cstate="print"/>
          <a:srcRect/>
          <a:stretch>
            <a:fillRect/>
          </a:stretch>
        </p:blipFill>
        <p:spPr bwMode="auto">
          <a:xfrm>
            <a:off x="4932363" y="3506788"/>
            <a:ext cx="4211637" cy="3162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Perception">
  <a:themeElements>
    <a:clrScheme name="Perception">
      <a:dk1>
        <a:sysClr val="windowText" lastClr="000000"/>
      </a:dk1>
      <a:lt1>
        <a:sysClr val="window" lastClr="FFFFFF"/>
      </a:lt1>
      <a:dk2>
        <a:srgbClr val="333333"/>
      </a:dk2>
      <a:lt2>
        <a:srgbClr val="BBC0AC"/>
      </a:lt2>
      <a:accent1>
        <a:srgbClr val="A2C816"/>
      </a:accent1>
      <a:accent2>
        <a:srgbClr val="E07602"/>
      </a:accent2>
      <a:accent3>
        <a:srgbClr val="E4C402"/>
      </a:accent3>
      <a:accent4>
        <a:srgbClr val="7DC1EF"/>
      </a:accent4>
      <a:accent5>
        <a:srgbClr val="21449B"/>
      </a:accent5>
      <a:accent6>
        <a:srgbClr val="A2B170"/>
      </a:accent6>
      <a:hlink>
        <a:srgbClr val="8DA440"/>
      </a:hlink>
      <a:folHlink>
        <a:srgbClr val="4C4F3F"/>
      </a:folHlink>
    </a:clrScheme>
    <a:fontScheme name="Perception">
      <a:majorFont>
        <a:latin typeface="Century Gothic"/>
        <a:ea typeface=""/>
        <a:cs typeface=""/>
        <a:font script="Jpan" typeface="メイリオ"/>
      </a:majorFont>
      <a:minorFont>
        <a:latin typeface="Century Gothic"/>
        <a:ea typeface=""/>
        <a:cs typeface=""/>
        <a:font script="Jpan" typeface="メイリオ"/>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Perception.thmx</Template>
  <TotalTime>1916</TotalTime>
  <Words>2158</Words>
  <Application>Microsoft Macintosh PowerPoint</Application>
  <PresentationFormat>On-screen Show (4:3)</PresentationFormat>
  <Paragraphs>274</Paragraphs>
  <Slides>39</Slides>
  <Notes>33</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39</vt:i4>
      </vt:variant>
    </vt:vector>
  </HeadingPairs>
  <TitlesOfParts>
    <vt:vector size="52" baseType="lpstr">
      <vt:lpstr>Aharoni</vt:lpstr>
      <vt:lpstr>Andalus</vt:lpstr>
      <vt:lpstr>Blackadder ITC</vt:lpstr>
      <vt:lpstr>Calibri</vt:lpstr>
      <vt:lpstr>Century Gothic</vt:lpstr>
      <vt:lpstr>Century Schoolbook</vt:lpstr>
      <vt:lpstr>MS PGothic</vt:lpstr>
      <vt:lpstr>ＭＳ Ｐゴシック</vt:lpstr>
      <vt:lpstr>Perpetua</vt:lpstr>
      <vt:lpstr>Wingdings</vt:lpstr>
      <vt:lpstr>Wingdings 2</vt:lpstr>
      <vt:lpstr>Arial</vt:lpstr>
      <vt:lpstr>Perception</vt:lpstr>
      <vt:lpstr>School Health Services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abc</dc:creator>
  <cp:lastModifiedBy>Microsoft Office User</cp:lastModifiedBy>
  <cp:revision>193</cp:revision>
  <dcterms:created xsi:type="dcterms:W3CDTF">2009-03-14T13:55:42Z</dcterms:created>
  <dcterms:modified xsi:type="dcterms:W3CDTF">2016-02-08T07:28:02Z</dcterms:modified>
</cp:coreProperties>
</file>