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C463-1780-449E-A41D-62D99AD09865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3697-B1D8-46F1-8099-DA3F48C3B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49026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C463-1780-449E-A41D-62D99AD09865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3697-B1D8-46F1-8099-DA3F48C3B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0597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C463-1780-449E-A41D-62D99AD09865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3697-B1D8-46F1-8099-DA3F48C3B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44730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C463-1780-449E-A41D-62D99AD09865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3697-B1D8-46F1-8099-DA3F48C3B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32572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C463-1780-449E-A41D-62D99AD09865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3697-B1D8-46F1-8099-DA3F48C3B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53617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C463-1780-449E-A41D-62D99AD09865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3697-B1D8-46F1-8099-DA3F48C3B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0694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C463-1780-449E-A41D-62D99AD09865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3697-B1D8-46F1-8099-DA3F48C3B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3251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C463-1780-449E-A41D-62D99AD09865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3697-B1D8-46F1-8099-DA3F48C3B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09648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C463-1780-449E-A41D-62D99AD09865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3697-B1D8-46F1-8099-DA3F48C3B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7796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C463-1780-449E-A41D-62D99AD09865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3697-B1D8-46F1-8099-DA3F48C3B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5674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C463-1780-449E-A41D-62D99AD09865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3697-B1D8-46F1-8099-DA3F48C3B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4035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6C463-1780-449E-A41D-62D99AD09865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63697-B1D8-46F1-8099-DA3F48C3B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298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145" y="308264"/>
            <a:ext cx="6165628" cy="3139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784" y="3525981"/>
            <a:ext cx="25431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5763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94854"/>
            <a:ext cx="6306896" cy="333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5800" y="4038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Note: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 I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5186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609600"/>
            <a:ext cx="67437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4114800" cy="561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b="35965"/>
          <a:stretch>
            <a:fillRect/>
          </a:stretch>
        </p:blipFill>
        <p:spPr bwMode="auto">
          <a:xfrm>
            <a:off x="1905000" y="381000"/>
            <a:ext cx="597408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685800"/>
            <a:ext cx="55626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"/>
            <a:ext cx="7162800" cy="4500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29951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8859696" cy="410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125" y="152400"/>
            <a:ext cx="8905875" cy="829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833549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7</Words>
  <Application>Microsoft Office PowerPoint</Application>
  <PresentationFormat>On-screen Show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</cp:lastModifiedBy>
  <cp:revision>10</cp:revision>
  <dcterms:created xsi:type="dcterms:W3CDTF">2013-02-17T20:43:33Z</dcterms:created>
  <dcterms:modified xsi:type="dcterms:W3CDTF">2013-02-18T07:21:07Z</dcterms:modified>
</cp:coreProperties>
</file>