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70" r:id="rId4"/>
    <p:sldId id="271" r:id="rId5"/>
    <p:sldId id="273" r:id="rId6"/>
    <p:sldId id="272" r:id="rId7"/>
    <p:sldId id="263" r:id="rId8"/>
    <p:sldId id="256" r:id="rId9"/>
    <p:sldId id="257" r:id="rId10"/>
    <p:sldId id="258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5" d="100"/>
          <a:sy n="75" d="100"/>
        </p:scale>
        <p:origin x="15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12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69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7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5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6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48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71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55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9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92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64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8AE55-7A7B-414B-B5E4-D45595F18E41}" type="datetimeFigureOut">
              <a:rPr lang="en-US" smtClean="0"/>
              <a:pPr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42504-5202-42BD-876B-24ACE0685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6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619" y="2155251"/>
            <a:ext cx="11490036" cy="25460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4460" y="769216"/>
            <a:ext cx="2638425" cy="590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48187" y="769216"/>
            <a:ext cx="3095625" cy="685800"/>
          </a:xfrm>
          <a:prstGeom prst="rect">
            <a:avLst/>
          </a:prstGeom>
        </p:spPr>
      </p:pic>
      <p:pic>
        <p:nvPicPr>
          <p:cNvPr id="8194" name="Picture 2" descr="http://www.rfcafe.com/references/electrical/images/damp_rfcaf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4230" y="4875645"/>
            <a:ext cx="2491014" cy="16452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7071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034" y="736600"/>
            <a:ext cx="9764105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55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3998" y="535131"/>
            <a:ext cx="7095088" cy="224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16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699" y="465570"/>
            <a:ext cx="8143875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209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437" y="346074"/>
            <a:ext cx="7251540" cy="373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970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100" y="266700"/>
            <a:ext cx="7828844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953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9223" y="862734"/>
            <a:ext cx="8570802" cy="198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0779" y="3528292"/>
            <a:ext cx="8362950" cy="2566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1547812"/>
            <a:ext cx="1053465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12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190500"/>
            <a:ext cx="45339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337" y="2130425"/>
            <a:ext cx="5038725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617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506412"/>
            <a:ext cx="4914900" cy="638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1311275"/>
            <a:ext cx="4991100" cy="46672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57250" y="2247900"/>
            <a:ext cx="704850" cy="12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431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242" y="482600"/>
            <a:ext cx="6797396" cy="327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865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8906" y="888567"/>
            <a:ext cx="6981825" cy="4600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10525" y="2461491"/>
            <a:ext cx="1657350" cy="457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05750" y="4759903"/>
            <a:ext cx="186690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23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5350" y="812800"/>
            <a:ext cx="8689975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80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7501" y="539880"/>
            <a:ext cx="8120026" cy="572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12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14</cp:revision>
  <dcterms:created xsi:type="dcterms:W3CDTF">2013-03-19T09:21:18Z</dcterms:created>
  <dcterms:modified xsi:type="dcterms:W3CDTF">2013-04-01T08:12:24Z</dcterms:modified>
</cp:coreProperties>
</file>