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sldIdLst>
    <p:sldId id="259" r:id="rId5"/>
    <p:sldId id="261" r:id="rId6"/>
    <p:sldId id="262" r:id="rId7"/>
    <p:sldId id="264" r:id="rId8"/>
    <p:sldId id="265" r:id="rId9"/>
    <p:sldId id="260" r:id="rId10"/>
    <p:sldId id="362" r:id="rId11"/>
    <p:sldId id="363" r:id="rId12"/>
    <p:sldId id="266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375" r:id="rId39"/>
    <p:sldId id="376" r:id="rId40"/>
    <p:sldId id="377" r:id="rId41"/>
    <p:sldId id="378" r:id="rId42"/>
    <p:sldId id="380" r:id="rId43"/>
    <p:sldId id="379" r:id="rId44"/>
    <p:sldId id="381" r:id="rId45"/>
    <p:sldId id="382" r:id="rId46"/>
    <p:sldId id="282" r:id="rId47"/>
    <p:sldId id="374" r:id="rId48"/>
    <p:sldId id="283" r:id="rId49"/>
    <p:sldId id="284" r:id="rId50"/>
    <p:sldId id="285" r:id="rId51"/>
    <p:sldId id="286" r:id="rId52"/>
    <p:sldId id="287" r:id="rId53"/>
    <p:sldId id="288" r:id="rId54"/>
    <p:sldId id="289" r:id="rId55"/>
    <p:sldId id="290" r:id="rId56"/>
    <p:sldId id="291" r:id="rId57"/>
    <p:sldId id="292" r:id="rId58"/>
    <p:sldId id="293" r:id="rId59"/>
    <p:sldId id="294" r:id="rId60"/>
    <p:sldId id="295" r:id="rId61"/>
    <p:sldId id="296" r:id="rId62"/>
    <p:sldId id="297" r:id="rId63"/>
    <p:sldId id="298" r:id="rId64"/>
    <p:sldId id="299" r:id="rId65"/>
    <p:sldId id="300" r:id="rId66"/>
    <p:sldId id="301" r:id="rId67"/>
    <p:sldId id="302" r:id="rId68"/>
    <p:sldId id="303" r:id="rId69"/>
    <p:sldId id="304" r:id="rId70"/>
    <p:sldId id="305" r:id="rId71"/>
    <p:sldId id="306" r:id="rId72"/>
    <p:sldId id="307" r:id="rId73"/>
    <p:sldId id="308" r:id="rId74"/>
    <p:sldId id="309" r:id="rId75"/>
    <p:sldId id="310" r:id="rId76"/>
    <p:sldId id="311" r:id="rId77"/>
    <p:sldId id="312" r:id="rId78"/>
    <p:sldId id="383" r:id="rId79"/>
    <p:sldId id="313" r:id="rId80"/>
    <p:sldId id="314" r:id="rId81"/>
    <p:sldId id="315" r:id="rId82"/>
    <p:sldId id="316" r:id="rId83"/>
    <p:sldId id="317" r:id="rId84"/>
    <p:sldId id="318" r:id="rId85"/>
    <p:sldId id="319" r:id="rId86"/>
    <p:sldId id="320" r:id="rId87"/>
    <p:sldId id="321" r:id="rId88"/>
    <p:sldId id="322" r:id="rId89"/>
    <p:sldId id="323" r:id="rId90"/>
    <p:sldId id="324" r:id="rId91"/>
    <p:sldId id="325" r:id="rId92"/>
    <p:sldId id="326" r:id="rId93"/>
    <p:sldId id="327" r:id="rId94"/>
    <p:sldId id="328" r:id="rId95"/>
    <p:sldId id="329" r:id="rId96"/>
    <p:sldId id="330" r:id="rId97"/>
    <p:sldId id="331" r:id="rId98"/>
    <p:sldId id="332" r:id="rId99"/>
    <p:sldId id="333" r:id="rId100"/>
    <p:sldId id="334" r:id="rId101"/>
    <p:sldId id="335" r:id="rId102"/>
    <p:sldId id="336" r:id="rId103"/>
    <p:sldId id="337" r:id="rId104"/>
    <p:sldId id="338" r:id="rId105"/>
    <p:sldId id="339" r:id="rId106"/>
    <p:sldId id="437" r:id="rId107"/>
    <p:sldId id="433" r:id="rId108"/>
    <p:sldId id="434" r:id="rId109"/>
    <p:sldId id="435" r:id="rId110"/>
    <p:sldId id="436" r:id="rId111"/>
  </p:sldIdLst>
  <p:sldSz cx="9144000" cy="6858000" type="screen4x3"/>
  <p:notesSz cx="6858000" cy="9144000"/>
  <p:custDataLst>
    <p:tags r:id="rId112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microsoft.com/office/2015/10/relationships/revisionInfo" Target="revisionInfo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tags" Target="tags/tag1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presProps" Target="pres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E0CD6-DB97-4501-B664-FE2ECBF8726F}" type="datetimeFigureOut">
              <a:rPr lang="ar-SA" smtClean="0"/>
              <a:pPr/>
              <a:t>18/12/1438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D5694-58D9-46D2-82DD-471DC67B4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219200" y="22860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4267200" y="3429000"/>
            <a:ext cx="3560591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5400" dirty="0">
                <a:latin typeface="Freestyle Script" pitchFamily="66" charset="0"/>
              </a:rPr>
              <a:t>Server Installation</a:t>
            </a:r>
            <a:endParaRPr lang="ar-SA" sz="5400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t="6252"/>
          <a:stretch>
            <a:fillRect/>
          </a:stretch>
        </p:blipFill>
        <p:spPr bwMode="auto">
          <a:xfrm>
            <a:off x="-1" y="228601"/>
            <a:ext cx="9103985" cy="640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t="6251"/>
          <a:stretch>
            <a:fillRect/>
          </a:stretch>
        </p:blipFill>
        <p:spPr bwMode="auto">
          <a:xfrm>
            <a:off x="0" y="228600"/>
            <a:ext cx="9103985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200400" y="3581400"/>
            <a:ext cx="2362200" cy="990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562600" y="3581400"/>
            <a:ext cx="533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09600" y="1828800"/>
            <a:ext cx="4724400" cy="457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4343400" y="1904999"/>
            <a:ext cx="838200" cy="32915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609600" y="4191000"/>
            <a:ext cx="6096000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شكل بيضاوي 5"/>
          <p:cNvSpPr/>
          <p:nvPr/>
        </p:nvSpPr>
        <p:spPr>
          <a:xfrm>
            <a:off x="609600" y="5181600"/>
            <a:ext cx="16002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371600" y="838200"/>
            <a:ext cx="1600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990600" y="3581400"/>
            <a:ext cx="3505200" cy="914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362200" y="48768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895600" y="1828800"/>
            <a:ext cx="4953000" cy="1676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7620000" y="457200"/>
            <a:ext cx="381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>
            <a:endCxn id="5" idx="5"/>
          </p:cNvCxnSpPr>
          <p:nvPr/>
        </p:nvCxnSpPr>
        <p:spPr>
          <a:xfrm rot="16200000" flipV="1">
            <a:off x="7901525" y="891125"/>
            <a:ext cx="676555" cy="58919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85800" y="5334000"/>
            <a:ext cx="49530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81600" y="3657600"/>
            <a:ext cx="1905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705600" y="5029200"/>
            <a:ext cx="1905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9144000" cy="6858000"/>
            <a:chOff x="762000" y="571500"/>
            <a:chExt cx="7618413" cy="5715000"/>
          </a:xfrm>
        </p:grpSpPr>
        <p:pic>
          <p:nvPicPr>
            <p:cNvPr id="2355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شكل بيضاوي 2"/>
            <p:cNvSpPr/>
            <p:nvPr/>
          </p:nvSpPr>
          <p:spPr>
            <a:xfrm>
              <a:off x="6248400" y="4038600"/>
              <a:ext cx="5334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9144000" cy="6858000"/>
            <a:chOff x="762000" y="571500"/>
            <a:chExt cx="7618413" cy="5715000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مستطيل 2"/>
            <p:cNvSpPr/>
            <p:nvPr/>
          </p:nvSpPr>
          <p:spPr>
            <a:xfrm>
              <a:off x="2057400" y="2438400"/>
              <a:ext cx="4343400" cy="3048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62600" y="36576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4038600"/>
            <a:ext cx="533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0" y="0"/>
            <a:ext cx="9144000" cy="6858000"/>
            <a:chOff x="762000" y="571500"/>
            <a:chExt cx="7618413" cy="5715000"/>
          </a:xfrm>
        </p:grpSpPr>
        <p:pic>
          <p:nvPicPr>
            <p:cNvPr id="276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" name="رابط كسهم مستقيم 3"/>
            <p:cNvCxnSpPr/>
            <p:nvPr/>
          </p:nvCxnSpPr>
          <p:spPr>
            <a:xfrm rot="10800000" flipV="1">
              <a:off x="4038600" y="1447800"/>
              <a:ext cx="1600200" cy="7620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شكل بيضاوي 7"/>
            <p:cNvSpPr/>
            <p:nvPr/>
          </p:nvSpPr>
          <p:spPr>
            <a:xfrm>
              <a:off x="6477000" y="4648200"/>
              <a:ext cx="1371600" cy="8382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 b="6493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9144000" cy="6858000"/>
            <a:chOff x="762000" y="571500"/>
            <a:chExt cx="7618413" cy="5715000"/>
          </a:xfrm>
        </p:grpSpPr>
        <p:pic>
          <p:nvPicPr>
            <p:cNvPr id="3174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شكل بيضاوي 2"/>
            <p:cNvSpPr/>
            <p:nvPr/>
          </p:nvSpPr>
          <p:spPr>
            <a:xfrm>
              <a:off x="3505200" y="4648200"/>
              <a:ext cx="1143000" cy="10668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مجموعة 6"/>
          <p:cNvGrpSpPr/>
          <p:nvPr/>
        </p:nvGrpSpPr>
        <p:grpSpPr>
          <a:xfrm>
            <a:off x="0" y="0"/>
            <a:ext cx="9144000" cy="6858000"/>
            <a:chOff x="762000" y="571500"/>
            <a:chExt cx="7618413" cy="5715000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مستطيل 2"/>
            <p:cNvSpPr/>
            <p:nvPr/>
          </p:nvSpPr>
          <p:spPr>
            <a:xfrm>
              <a:off x="3352800" y="3810000"/>
              <a:ext cx="2286000" cy="7620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شكل بيضاوي 3"/>
            <p:cNvSpPr/>
            <p:nvPr/>
          </p:nvSpPr>
          <p:spPr>
            <a:xfrm>
              <a:off x="5638800" y="3733800"/>
              <a:ext cx="457200" cy="9906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6" name="رابط كسهم مستقيم 5"/>
            <p:cNvCxnSpPr>
              <a:endCxn id="4" idx="7"/>
            </p:cNvCxnSpPr>
            <p:nvPr/>
          </p:nvCxnSpPr>
          <p:spPr>
            <a:xfrm rot="5400000">
              <a:off x="5723288" y="2515558"/>
              <a:ext cx="1669070" cy="105755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مجموعة 6"/>
          <p:cNvGrpSpPr/>
          <p:nvPr/>
        </p:nvGrpSpPr>
        <p:grpSpPr>
          <a:xfrm>
            <a:off x="0" y="0"/>
            <a:ext cx="9144000" cy="6858000"/>
            <a:chOff x="762000" y="571500"/>
            <a:chExt cx="7618413" cy="5715000"/>
          </a:xfrm>
        </p:grpSpPr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مستطيل 3"/>
            <p:cNvSpPr/>
            <p:nvPr/>
          </p:nvSpPr>
          <p:spPr>
            <a:xfrm>
              <a:off x="3429000" y="4343400"/>
              <a:ext cx="2362200" cy="5334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شكل بيضاوي 4"/>
            <p:cNvSpPr/>
            <p:nvPr/>
          </p:nvSpPr>
          <p:spPr>
            <a:xfrm>
              <a:off x="4038600" y="4953000"/>
              <a:ext cx="1066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6" name="رابط كسهم مستقيم 5"/>
            <p:cNvCxnSpPr/>
            <p:nvPr/>
          </p:nvCxnSpPr>
          <p:spPr>
            <a:xfrm rot="10800000" flipV="1">
              <a:off x="5105400" y="4724400"/>
              <a:ext cx="1752600" cy="44986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b="4667"/>
          <a:stretch>
            <a:fillRect/>
          </a:stretch>
        </p:blipFill>
        <p:spPr bwMode="auto">
          <a:xfrm>
            <a:off x="0" y="0"/>
            <a:ext cx="91634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0" y="0"/>
            <a:ext cx="9144000" cy="6858000"/>
            <a:chOff x="762000" y="571500"/>
            <a:chExt cx="7620000" cy="57150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2000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" name="رابط كسهم مستقيم 3"/>
            <p:cNvCxnSpPr/>
            <p:nvPr/>
          </p:nvCxnSpPr>
          <p:spPr>
            <a:xfrm rot="10800000">
              <a:off x="5029200" y="3352800"/>
              <a:ext cx="1371600" cy="10668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8991600" cy="6248400"/>
            <a:chOff x="762000" y="571501"/>
            <a:chExt cx="7620000" cy="57150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1"/>
              <a:ext cx="762000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مستطيل 2"/>
            <p:cNvSpPr/>
            <p:nvPr/>
          </p:nvSpPr>
          <p:spPr>
            <a:xfrm>
              <a:off x="2743200" y="2133600"/>
              <a:ext cx="5486400" cy="3810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0" y="0"/>
            <a:ext cx="9144000" cy="6858000"/>
            <a:chOff x="762000" y="571500"/>
            <a:chExt cx="7620000" cy="571500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2000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" name="رابط كسهم مستقيم 3"/>
            <p:cNvCxnSpPr/>
            <p:nvPr/>
          </p:nvCxnSpPr>
          <p:spPr>
            <a:xfrm rot="10800000" flipV="1">
              <a:off x="4038600" y="1828800"/>
              <a:ext cx="838200" cy="4572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0" y="0"/>
            <a:ext cx="9144000" cy="6629400"/>
            <a:chOff x="762000" y="571500"/>
            <a:chExt cx="7620000" cy="57150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2000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" name="رابط كسهم مستقيم 3"/>
            <p:cNvCxnSpPr/>
            <p:nvPr/>
          </p:nvCxnSpPr>
          <p:spPr>
            <a:xfrm rot="10800000" flipV="1">
              <a:off x="3276600" y="2971800"/>
              <a:ext cx="990600" cy="4572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9144000" cy="6705600"/>
            <a:chOff x="762000" y="571500"/>
            <a:chExt cx="7618413" cy="598170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71500"/>
              <a:ext cx="7618413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شكل بيضاوي 2"/>
            <p:cNvSpPr/>
            <p:nvPr/>
          </p:nvSpPr>
          <p:spPr>
            <a:xfrm>
              <a:off x="2286000" y="5715000"/>
              <a:ext cx="1752600" cy="8382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219200" y="22860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3924166" y="3352800"/>
            <a:ext cx="3903634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5400" dirty="0">
                <a:latin typeface="Freestyle Script" pitchFamily="66" charset="0"/>
              </a:rPr>
              <a:t>Server Configuration</a:t>
            </a:r>
            <a:endParaRPr lang="ar-SA" sz="5400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0" y="0"/>
            <a:ext cx="9144000" cy="6858000"/>
            <a:chOff x="762000" y="514350"/>
            <a:chExt cx="7620000" cy="5715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514350"/>
              <a:ext cx="762000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شكل بيضاوي 2"/>
            <p:cNvSpPr/>
            <p:nvPr/>
          </p:nvSpPr>
          <p:spPr>
            <a:xfrm>
              <a:off x="1219200" y="1371600"/>
              <a:ext cx="1143000" cy="38100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657600" y="3048000"/>
            <a:ext cx="1905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45720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3733800" y="3810000"/>
            <a:ext cx="1752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657600" y="3352800"/>
            <a:ext cx="990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0" y="0"/>
            <a:ext cx="9144000" cy="6858000"/>
            <a:chOff x="0" y="0"/>
            <a:chExt cx="8610600" cy="645795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8610600" cy="645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مستطيل 2"/>
            <p:cNvSpPr/>
            <p:nvPr/>
          </p:nvSpPr>
          <p:spPr>
            <a:xfrm>
              <a:off x="685800" y="1066800"/>
              <a:ext cx="5334000" cy="3048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شكل بيضاوي 3"/>
            <p:cNvSpPr/>
            <p:nvPr/>
          </p:nvSpPr>
          <p:spPr>
            <a:xfrm>
              <a:off x="381000" y="1371600"/>
              <a:ext cx="1676400" cy="3810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62000" y="2286000"/>
            <a:ext cx="2286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00400" y="48006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334000" y="4419600"/>
            <a:ext cx="1219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429000"/>
            <a:ext cx="1752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867400" y="5410200"/>
            <a:ext cx="914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2438400"/>
            <a:ext cx="533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191000" y="35052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029200" y="36576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410200" y="6019800"/>
            <a:ext cx="990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5715000"/>
            <a:ext cx="7620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51054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49530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772400" y="685800"/>
            <a:ext cx="533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85800" y="1447800"/>
            <a:ext cx="5029200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685800" y="1752600"/>
            <a:ext cx="2133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914400" y="1694046"/>
            <a:ext cx="3352800" cy="25025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276600" y="2438400"/>
            <a:ext cx="9906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838200" y="1752600"/>
            <a:ext cx="28194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838200" y="3429000"/>
            <a:ext cx="2743200" cy="609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133600" y="3962400"/>
            <a:ext cx="8382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00600" y="3505200"/>
            <a:ext cx="1143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334000" y="3276600"/>
            <a:ext cx="9906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81400" y="4495800"/>
            <a:ext cx="9906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114800" y="3276600"/>
            <a:ext cx="11430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4114800"/>
            <a:ext cx="685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609600" y="1828800"/>
            <a:ext cx="53340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3005" t="22000" r="11982" b="53438"/>
          <a:stretch>
            <a:fillRect/>
          </a:stretch>
        </p:blipFill>
        <p:spPr bwMode="auto">
          <a:xfrm>
            <a:off x="1219200" y="2286000"/>
            <a:ext cx="672192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1408272" y="3544669"/>
            <a:ext cx="6516528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dirty="0">
                <a:latin typeface="Freestyle Script" pitchFamily="66" charset="0"/>
              </a:rPr>
              <a:t>Make the server a fully functional domain controller</a:t>
            </a:r>
            <a:endParaRPr lang="ar-SA" sz="3600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" y="4114800"/>
            <a:ext cx="1143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5334000"/>
            <a:ext cx="8382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895600" y="2057400"/>
            <a:ext cx="3048000" cy="152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10200" y="53340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986" y="5334000"/>
            <a:ext cx="782424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96000" y="53340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667000" y="2743200"/>
            <a:ext cx="49530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5334000" y="2286000"/>
            <a:ext cx="14478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37338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3810000"/>
            <a:ext cx="990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3962400"/>
            <a:ext cx="914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457200" y="2209800"/>
            <a:ext cx="19812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971800" y="3886200"/>
            <a:ext cx="990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457200" y="1295400"/>
            <a:ext cx="3962400" cy="609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048000" y="39624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39624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81000" y="914400"/>
            <a:ext cx="26670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048000" y="39624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438400" y="3581400"/>
            <a:ext cx="464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flipV="1">
            <a:off x="1143002" y="3886200"/>
            <a:ext cx="2057398" cy="762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4800600" y="39624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048000" y="39624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57200" y="1752600"/>
            <a:ext cx="3886200" cy="609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971800" y="3962400"/>
            <a:ext cx="914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048000" y="39624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048000" y="39624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3352800"/>
            <a:ext cx="1371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&quot;/&gt;&lt;property id=&quot;20307&quot; value=&quot;261&quot;/&gt;&lt;/object&gt;&lt;object type=&quot;3&quot; unique_id=&quot;10006&quot;&gt;&lt;property id=&quot;20148&quot; value=&quot;5&quot;/&gt;&lt;property id=&quot;20300&quot; value=&quot;Slide 3&quot;/&gt;&lt;property id=&quot;20307&quot; value=&quot;262&quot;/&gt;&lt;/object&gt;&lt;object type=&quot;3&quot; unique_id=&quot;10007&quot;&gt;&lt;property id=&quot;20148&quot; value=&quot;5&quot;/&gt;&lt;property id=&quot;20300&quot; value=&quot;Slide 4&quot;/&gt;&lt;property id=&quot;20307&quot; value=&quot;264&quot;/&gt;&lt;/object&gt;&lt;object type=&quot;3&quot; unique_id=&quot;10008&quot;&gt;&lt;property id=&quot;20148&quot; value=&quot;5&quot;/&gt;&lt;property id=&quot;20300&quot; value=&quot;Slide 5&quot;/&gt;&lt;property id=&quot;20307&quot; value=&quot;265&quot;/&gt;&lt;/object&gt;&lt;object type=&quot;3&quot; unique_id=&quot;10009&quot;&gt;&lt;property id=&quot;20148&quot; value=&quot;5&quot;/&gt;&lt;property id=&quot;20300&quot; value=&quot;Slide 6&quot;/&gt;&lt;property id=&quot;20307&quot; value=&quot;260&quot;/&gt;&lt;/object&gt;&lt;object type=&quot;3&quot; unique_id=&quot;10010&quot;&gt;&lt;property id=&quot;20148&quot; value=&quot;5&quot;/&gt;&lt;property id=&quot;20300&quot; value=&quot;Slide 7&quot;/&gt;&lt;property id=&quot;20307&quot; value=&quot;362&quot;/&gt;&lt;/object&gt;&lt;object type=&quot;3&quot; unique_id=&quot;10011&quot;&gt;&lt;property id=&quot;20148&quot; value=&quot;5&quot;/&gt;&lt;property id=&quot;20300&quot; value=&quot;Slide 8&quot;/&gt;&lt;property id=&quot;20307&quot; value=&quot;363&quot;/&gt;&lt;/object&gt;&lt;object type=&quot;3&quot; unique_id=&quot;10012&quot;&gt;&lt;property id=&quot;20148&quot; value=&quot;5&quot;/&gt;&lt;property id=&quot;20300&quot; value=&quot;Slide 9&quot;/&gt;&lt;property id=&quot;20307&quot; value=&quot;266&quot;/&gt;&lt;/object&gt;&lt;object type=&quot;3&quot; unique_id=&quot;10013&quot;&gt;&lt;property id=&quot;20148&quot; value=&quot;5&quot;/&gt;&lt;property id=&quot;20300&quot; value=&quot;Slide 10&quot;/&gt;&lt;property id=&quot;20307&quot; value=&quot;364&quot;/&gt;&lt;/object&gt;&lt;object type=&quot;3&quot; unique_id=&quot;10014&quot;&gt;&lt;property id=&quot;20148&quot; value=&quot;5&quot;/&gt;&lt;property id=&quot;20300&quot; value=&quot;Slide 11&quot;/&gt;&lt;property id=&quot;20307&quot; value=&quot;365&quot;/&gt;&lt;/object&gt;&lt;object type=&quot;3&quot; unique_id=&quot;10015&quot;&gt;&lt;property id=&quot;20148&quot; value=&quot;5&quot;/&gt;&lt;property id=&quot;20300&quot; value=&quot;Slide 12&quot;/&gt;&lt;property id=&quot;20307&quot; value=&quot;366&quot;/&gt;&lt;/object&gt;&lt;object type=&quot;3&quot; unique_id=&quot;10016&quot;&gt;&lt;property id=&quot;20148&quot; value=&quot;5&quot;/&gt;&lt;property id=&quot;20300&quot; value=&quot;Slide 13&quot;/&gt;&lt;property id=&quot;20307&quot; value=&quot;367&quot;/&gt;&lt;/object&gt;&lt;object type=&quot;3&quot; unique_id=&quot;10017&quot;&gt;&lt;property id=&quot;20148&quot; value=&quot;5&quot;/&gt;&lt;property id=&quot;20300&quot; value=&quot;Slide 14&quot;/&gt;&lt;property id=&quot;20307&quot; value=&quot;368&quot;/&gt;&lt;/object&gt;&lt;object type=&quot;3&quot; unique_id=&quot;10018&quot;&gt;&lt;property id=&quot;20148&quot; value=&quot;5&quot;/&gt;&lt;property id=&quot;20300&quot; value=&quot;Slide 15&quot;/&gt;&lt;property id=&quot;20307&quot; value=&quot;369&quot;/&gt;&lt;/object&gt;&lt;object type=&quot;3&quot; unique_id=&quot;10019&quot;&gt;&lt;property id=&quot;20148&quot; value=&quot;5&quot;/&gt;&lt;property id=&quot;20300&quot; value=&quot;Slide 16&quot;/&gt;&lt;property id=&quot;20307&quot; value=&quot;370&quot;/&gt;&lt;/object&gt;&lt;object type=&quot;3&quot; unique_id=&quot;10020&quot;&gt;&lt;property id=&quot;20148&quot; value=&quot;5&quot;/&gt;&lt;property id=&quot;20300&quot; value=&quot;Slide 17&quot;/&gt;&lt;property id=&quot;20307&quot; value=&quot;371&quot;/&gt;&lt;/object&gt;&lt;object type=&quot;3&quot; unique_id=&quot;10021&quot;&gt;&lt;property id=&quot;20148&quot; value=&quot;5&quot;/&gt;&lt;property id=&quot;20300&quot; value=&quot;Slide 18&quot;/&gt;&lt;property id=&quot;20307&quot; value=&quot;372&quot;/&gt;&lt;/object&gt;&lt;object type=&quot;3&quot; unique_id=&quot;10022&quot;&gt;&lt;property id=&quot;20148&quot; value=&quot;5&quot;/&gt;&lt;property id=&quot;20300&quot; value=&quot;Slide 19&quot;/&gt;&lt;property id=&quot;20307&quot; value=&quot;373&quot;/&gt;&lt;/object&gt;&lt;object type=&quot;3&quot; unique_id=&quot;10023&quot;&gt;&lt;property id=&quot;20148&quot; value=&quot;5&quot;/&gt;&lt;property id=&quot;20300&quot; value=&quot;Slide 20&quot;/&gt;&lt;property id=&quot;20307&quot; value=&quot;267&quot;/&gt;&lt;/object&gt;&lt;object type=&quot;3&quot; unique_id=&quot;10024&quot;&gt;&lt;property id=&quot;20148&quot; value=&quot;5&quot;/&gt;&lt;property id=&quot;20300&quot; value=&quot;Slide 21&quot;/&gt;&lt;property id=&quot;20307&quot; value=&quot;268&quot;/&gt;&lt;/object&gt;&lt;object type=&quot;3&quot; unique_id=&quot;10025&quot;&gt;&lt;property id=&quot;20148&quot; value=&quot;5&quot;/&gt;&lt;property id=&quot;20300&quot; value=&quot;Slide 22&quot;/&gt;&lt;property id=&quot;20307&quot; value=&quot;269&quot;/&gt;&lt;/object&gt;&lt;object type=&quot;3&quot; unique_id=&quot;10026&quot;&gt;&lt;property id=&quot;20148&quot; value=&quot;5&quot;/&gt;&lt;property id=&quot;20300&quot; value=&quot;Slide 23&quot;/&gt;&lt;property id=&quot;20307&quot; value=&quot;270&quot;/&gt;&lt;/object&gt;&lt;object type=&quot;3&quot; unique_id=&quot;10027&quot;&gt;&lt;property id=&quot;20148&quot; value=&quot;5&quot;/&gt;&lt;property id=&quot;20300&quot; value=&quot;Slide 24&quot;/&gt;&lt;property id=&quot;20307&quot; value=&quot;271&quot;/&gt;&lt;/object&gt;&lt;object type=&quot;3&quot; unique_id=&quot;10028&quot;&gt;&lt;property id=&quot;20148&quot; value=&quot;5&quot;/&gt;&lt;property id=&quot;20300&quot; value=&quot;Slide 25&quot;/&gt;&lt;property id=&quot;20307&quot; value=&quot;272&quot;/&gt;&lt;/object&gt;&lt;object type=&quot;3&quot; unique_id=&quot;10029&quot;&gt;&lt;property id=&quot;20148&quot; value=&quot;5&quot;/&gt;&lt;property id=&quot;20300&quot; value=&quot;Slide 26&quot;/&gt;&lt;property id=&quot;20307&quot; value=&quot;273&quot;/&gt;&lt;/object&gt;&lt;object type=&quot;3&quot; unique_id=&quot;10030&quot;&gt;&lt;property id=&quot;20148&quot; value=&quot;5&quot;/&gt;&lt;property id=&quot;20300&quot; value=&quot;Slide 27&quot;/&gt;&lt;property id=&quot;20307&quot; value=&quot;274&quot;/&gt;&lt;/object&gt;&lt;object type=&quot;3&quot; unique_id=&quot;10031&quot;&gt;&lt;property id=&quot;20148&quot; value=&quot;5&quot;/&gt;&lt;property id=&quot;20300&quot; value=&quot;Slide 28&quot;/&gt;&lt;property id=&quot;20307&quot; value=&quot;275&quot;/&gt;&lt;/object&gt;&lt;object type=&quot;3&quot; unique_id=&quot;10032&quot;&gt;&lt;property id=&quot;20148&quot; value=&quot;5&quot;/&gt;&lt;property id=&quot;20300&quot; value=&quot;Slide 29&quot;/&gt;&lt;property id=&quot;20307&quot; value=&quot;276&quot;/&gt;&lt;/object&gt;&lt;object type=&quot;3&quot; unique_id=&quot;10033&quot;&gt;&lt;property id=&quot;20148&quot; value=&quot;5&quot;/&gt;&lt;property id=&quot;20300&quot; value=&quot;Slide 30&quot;/&gt;&lt;property id=&quot;20307&quot; value=&quot;277&quot;/&gt;&lt;/object&gt;&lt;object type=&quot;3&quot; unique_id=&quot;10034&quot;&gt;&lt;property id=&quot;20148&quot; value=&quot;5&quot;/&gt;&lt;property id=&quot;20300&quot; value=&quot;Slide 31&quot;/&gt;&lt;property id=&quot;20307&quot; value=&quot;278&quot;/&gt;&lt;/object&gt;&lt;object type=&quot;3&quot; unique_id=&quot;10035&quot;&gt;&lt;property id=&quot;20148&quot; value=&quot;5&quot;/&gt;&lt;property id=&quot;20300&quot; value=&quot;Slide 32&quot;/&gt;&lt;property id=&quot;20307&quot; value=&quot;279&quot;/&gt;&lt;/object&gt;&lt;object type=&quot;3&quot; unique_id=&quot;10036&quot;&gt;&lt;property id=&quot;20148&quot; value=&quot;5&quot;/&gt;&lt;property id=&quot;20300&quot; value=&quot;Slide 33&quot;/&gt;&lt;property id=&quot;20307&quot; value=&quot;280&quot;/&gt;&lt;/object&gt;&lt;object type=&quot;3&quot; unique_id=&quot;10037&quot;&gt;&lt;property id=&quot;20148&quot; value=&quot;5&quot;/&gt;&lt;property id=&quot;20300&quot; value=&quot;Slide 34&quot;/&gt;&lt;property id=&quot;20307&quot; value=&quot;281&quot;/&gt;&lt;/object&gt;&lt;object type=&quot;3&quot; unique_id=&quot;10038&quot;&gt;&lt;property id=&quot;20148&quot; value=&quot;5&quot;/&gt;&lt;property id=&quot;20300&quot; value=&quot;Slide 35&quot;/&gt;&lt;property id=&quot;20307&quot; value=&quot;375&quot;/&gt;&lt;/object&gt;&lt;object type=&quot;3&quot; unique_id=&quot;10039&quot;&gt;&lt;property id=&quot;20148&quot; value=&quot;5&quot;/&gt;&lt;property id=&quot;20300&quot; value=&quot;Slide 36&quot;/&gt;&lt;property id=&quot;20307&quot; value=&quot;376&quot;/&gt;&lt;/object&gt;&lt;object type=&quot;3&quot; unique_id=&quot;10040&quot;&gt;&lt;property id=&quot;20148&quot; value=&quot;5&quot;/&gt;&lt;property id=&quot;20300&quot; value=&quot;Slide 37&quot;/&gt;&lt;property id=&quot;20307&quot; value=&quot;377&quot;/&gt;&lt;/object&gt;&lt;object type=&quot;3&quot; unique_id=&quot;10041&quot;&gt;&lt;property id=&quot;20148&quot; value=&quot;5&quot;/&gt;&lt;property id=&quot;20300&quot; value=&quot;Slide 38&quot;/&gt;&lt;property id=&quot;20307&quot; value=&quot;378&quot;/&gt;&lt;/object&gt;&lt;object type=&quot;3&quot; unique_id=&quot;10042&quot;&gt;&lt;property id=&quot;20148&quot; value=&quot;5&quot;/&gt;&lt;property id=&quot;20300&quot; value=&quot;Slide 39&quot;/&gt;&lt;property id=&quot;20307&quot; value=&quot;380&quot;/&gt;&lt;/object&gt;&lt;object type=&quot;3&quot; unique_id=&quot;10043&quot;&gt;&lt;property id=&quot;20148&quot; value=&quot;5&quot;/&gt;&lt;property id=&quot;20300&quot; value=&quot;Slide 40&quot;/&gt;&lt;property id=&quot;20307&quot; value=&quot;379&quot;/&gt;&lt;/object&gt;&lt;object type=&quot;3&quot; unique_id=&quot;10044&quot;&gt;&lt;property id=&quot;20148&quot; value=&quot;5&quot;/&gt;&lt;property id=&quot;20300&quot; value=&quot;Slide 41&quot;/&gt;&lt;property id=&quot;20307&quot; value=&quot;381&quot;/&gt;&lt;/object&gt;&lt;object type=&quot;3&quot; unique_id=&quot;10045&quot;&gt;&lt;property id=&quot;20148&quot; value=&quot;5&quot;/&gt;&lt;property id=&quot;20300&quot; value=&quot;Slide 42&quot;/&gt;&lt;property id=&quot;20307&quot; value=&quot;382&quot;/&gt;&lt;/object&gt;&lt;object type=&quot;3&quot; unique_id=&quot;10046&quot;&gt;&lt;property id=&quot;20148&quot; value=&quot;5&quot;/&gt;&lt;property id=&quot;20300&quot; value=&quot;Slide 43&quot;/&gt;&lt;property id=&quot;20307&quot; value=&quot;282&quot;/&gt;&lt;/object&gt;&lt;object type=&quot;3&quot; unique_id=&quot;10047&quot;&gt;&lt;property id=&quot;20148&quot; value=&quot;5&quot;/&gt;&lt;property id=&quot;20300&quot; value=&quot;Slide 44&quot;/&gt;&lt;property id=&quot;20307&quot; value=&quot;374&quot;/&gt;&lt;/object&gt;&lt;object type=&quot;3&quot; unique_id=&quot;10048&quot;&gt;&lt;property id=&quot;20148&quot; value=&quot;5&quot;/&gt;&lt;property id=&quot;20300&quot; value=&quot;Slide 45&quot;/&gt;&lt;property id=&quot;20307&quot; value=&quot;283&quot;/&gt;&lt;/object&gt;&lt;object type=&quot;3&quot; unique_id=&quot;10049&quot;&gt;&lt;property id=&quot;20148&quot; value=&quot;5&quot;/&gt;&lt;property id=&quot;20300&quot; value=&quot;Slide 46&quot;/&gt;&lt;property id=&quot;20307&quot; value=&quot;284&quot;/&gt;&lt;/object&gt;&lt;object type=&quot;3&quot; unique_id=&quot;10050&quot;&gt;&lt;property id=&quot;20148&quot; value=&quot;5&quot;/&gt;&lt;property id=&quot;20300&quot; value=&quot;Slide 47&quot;/&gt;&lt;property id=&quot;20307&quot; value=&quot;285&quot;/&gt;&lt;/object&gt;&lt;object type=&quot;3&quot; unique_id=&quot;10051&quot;&gt;&lt;property id=&quot;20148&quot; value=&quot;5&quot;/&gt;&lt;property id=&quot;20300&quot; value=&quot;Slide 48&quot;/&gt;&lt;property id=&quot;20307&quot; value=&quot;286&quot;/&gt;&lt;/object&gt;&lt;object type=&quot;3&quot; unique_id=&quot;10052&quot;&gt;&lt;property id=&quot;20148&quot; value=&quot;5&quot;/&gt;&lt;property id=&quot;20300&quot; value=&quot;Slide 49&quot;/&gt;&lt;property id=&quot;20307&quot; value=&quot;287&quot;/&gt;&lt;/object&gt;&lt;object type=&quot;3&quot; unique_id=&quot;10053&quot;&gt;&lt;property id=&quot;20148&quot; value=&quot;5&quot;/&gt;&lt;property id=&quot;20300&quot; value=&quot;Slide 50&quot;/&gt;&lt;property id=&quot;20307&quot; value=&quot;288&quot;/&gt;&lt;/object&gt;&lt;object type=&quot;3&quot; unique_id=&quot;10054&quot;&gt;&lt;property id=&quot;20148&quot; value=&quot;5&quot;/&gt;&lt;property id=&quot;20300&quot; value=&quot;Slide 51&quot;/&gt;&lt;property id=&quot;20307&quot; value=&quot;289&quot;/&gt;&lt;/object&gt;&lt;object type=&quot;3&quot; unique_id=&quot;10055&quot;&gt;&lt;property id=&quot;20148&quot; value=&quot;5&quot;/&gt;&lt;property id=&quot;20300&quot; value=&quot;Slide 52&quot;/&gt;&lt;property id=&quot;20307&quot; value=&quot;290&quot;/&gt;&lt;/object&gt;&lt;object type=&quot;3&quot; unique_id=&quot;10056&quot;&gt;&lt;property id=&quot;20148&quot; value=&quot;5&quot;/&gt;&lt;property id=&quot;20300&quot; value=&quot;Slide 53&quot;/&gt;&lt;property id=&quot;20307&quot; value=&quot;291&quot;/&gt;&lt;/object&gt;&lt;object type=&quot;3&quot; unique_id=&quot;10057&quot;&gt;&lt;property id=&quot;20148&quot; value=&quot;5&quot;/&gt;&lt;property id=&quot;20300&quot; value=&quot;Slide 54&quot;/&gt;&lt;property id=&quot;20307&quot; value=&quot;292&quot;/&gt;&lt;/object&gt;&lt;object type=&quot;3&quot; unique_id=&quot;10058&quot;&gt;&lt;property id=&quot;20148&quot; value=&quot;5&quot;/&gt;&lt;property id=&quot;20300&quot; value=&quot;Slide 55&quot;/&gt;&lt;property id=&quot;20307&quot; value=&quot;293&quot;/&gt;&lt;/object&gt;&lt;object type=&quot;3&quot; unique_id=&quot;10059&quot;&gt;&lt;property id=&quot;20148&quot; value=&quot;5&quot;/&gt;&lt;property id=&quot;20300&quot; value=&quot;Slide 56&quot;/&gt;&lt;property id=&quot;20307&quot; value=&quot;294&quot;/&gt;&lt;/object&gt;&lt;object type=&quot;3&quot; unique_id=&quot;10060&quot;&gt;&lt;property id=&quot;20148&quot; value=&quot;5&quot;/&gt;&lt;property id=&quot;20300&quot; value=&quot;Slide 57&quot;/&gt;&lt;property id=&quot;20307&quot; value=&quot;295&quot;/&gt;&lt;/object&gt;&lt;object type=&quot;3&quot; unique_id=&quot;10061&quot;&gt;&lt;property id=&quot;20148&quot; value=&quot;5&quot;/&gt;&lt;property id=&quot;20300&quot; value=&quot;Slide 58&quot;/&gt;&lt;property id=&quot;20307&quot; value=&quot;296&quot;/&gt;&lt;/object&gt;&lt;object type=&quot;3&quot; unique_id=&quot;10062&quot;&gt;&lt;property id=&quot;20148&quot; value=&quot;5&quot;/&gt;&lt;property id=&quot;20300&quot; value=&quot;Slide 59&quot;/&gt;&lt;property id=&quot;20307&quot; value=&quot;297&quot;/&gt;&lt;/object&gt;&lt;object type=&quot;3&quot; unique_id=&quot;10063&quot;&gt;&lt;property id=&quot;20148&quot; value=&quot;5&quot;/&gt;&lt;property id=&quot;20300&quot; value=&quot;Slide 60&quot;/&gt;&lt;property id=&quot;20307&quot; value=&quot;298&quot;/&gt;&lt;/object&gt;&lt;object type=&quot;3&quot; unique_id=&quot;10064&quot;&gt;&lt;property id=&quot;20148&quot; value=&quot;5&quot;/&gt;&lt;property id=&quot;20300&quot; value=&quot;Slide 61&quot;/&gt;&lt;property id=&quot;20307&quot; value=&quot;299&quot;/&gt;&lt;/object&gt;&lt;object type=&quot;3&quot; unique_id=&quot;10065&quot;&gt;&lt;property id=&quot;20148&quot; value=&quot;5&quot;/&gt;&lt;property id=&quot;20300&quot; value=&quot;Slide 62&quot;/&gt;&lt;property id=&quot;20307&quot; value=&quot;300&quot;/&gt;&lt;/object&gt;&lt;object type=&quot;3&quot; unique_id=&quot;10066&quot;&gt;&lt;property id=&quot;20148&quot; value=&quot;5&quot;/&gt;&lt;property id=&quot;20300&quot; value=&quot;Slide 63&quot;/&gt;&lt;property id=&quot;20307&quot; value=&quot;301&quot;/&gt;&lt;/object&gt;&lt;object type=&quot;3&quot; unique_id=&quot;10067&quot;&gt;&lt;property id=&quot;20148&quot; value=&quot;5&quot;/&gt;&lt;property id=&quot;20300&quot; value=&quot;Slide 64&quot;/&gt;&lt;property id=&quot;20307&quot; value=&quot;302&quot;/&gt;&lt;/object&gt;&lt;object type=&quot;3&quot; unique_id=&quot;10068&quot;&gt;&lt;property id=&quot;20148&quot; value=&quot;5&quot;/&gt;&lt;property id=&quot;20300&quot; value=&quot;Slide 65&quot;/&gt;&lt;property id=&quot;20307&quot; value=&quot;303&quot;/&gt;&lt;/object&gt;&lt;object type=&quot;3&quot; unique_id=&quot;10069&quot;&gt;&lt;property id=&quot;20148&quot; value=&quot;5&quot;/&gt;&lt;property id=&quot;20300&quot; value=&quot;Slide 66&quot;/&gt;&lt;property id=&quot;20307&quot; value=&quot;304&quot;/&gt;&lt;/object&gt;&lt;object type=&quot;3&quot; unique_id=&quot;10070&quot;&gt;&lt;property id=&quot;20148&quot; value=&quot;5&quot;/&gt;&lt;property id=&quot;20300&quot; value=&quot;Slide 67&quot;/&gt;&lt;property id=&quot;20307&quot; value=&quot;305&quot;/&gt;&lt;/object&gt;&lt;object type=&quot;3&quot; unique_id=&quot;10071&quot;&gt;&lt;property id=&quot;20148&quot; value=&quot;5&quot;/&gt;&lt;property id=&quot;20300&quot; value=&quot;Slide 68&quot;/&gt;&lt;property id=&quot;20307&quot; value=&quot;306&quot;/&gt;&lt;/object&gt;&lt;object type=&quot;3&quot; unique_id=&quot;10072&quot;&gt;&lt;property id=&quot;20148&quot; value=&quot;5&quot;/&gt;&lt;property id=&quot;20300&quot; value=&quot;Slide 69&quot;/&gt;&lt;property id=&quot;20307&quot; value=&quot;307&quot;/&gt;&lt;/object&gt;&lt;object type=&quot;3&quot; unique_id=&quot;10073&quot;&gt;&lt;property id=&quot;20148&quot; value=&quot;5&quot;/&gt;&lt;property id=&quot;20300&quot; value=&quot;Slide 70&quot;/&gt;&lt;property id=&quot;20307&quot; value=&quot;308&quot;/&gt;&lt;/object&gt;&lt;object type=&quot;3&quot; unique_id=&quot;10074&quot;&gt;&lt;property id=&quot;20148&quot; value=&quot;5&quot;/&gt;&lt;property id=&quot;20300&quot; value=&quot;Slide 71&quot;/&gt;&lt;property id=&quot;20307&quot; value=&quot;309&quot;/&gt;&lt;/object&gt;&lt;object type=&quot;3&quot; unique_id=&quot;10075&quot;&gt;&lt;property id=&quot;20148&quot; value=&quot;5&quot;/&gt;&lt;property id=&quot;20300&quot; value=&quot;Slide 72&quot;/&gt;&lt;property id=&quot;20307&quot; value=&quot;310&quot;/&gt;&lt;/object&gt;&lt;object type=&quot;3&quot; unique_id=&quot;10076&quot;&gt;&lt;property id=&quot;20148&quot; value=&quot;5&quot;/&gt;&lt;property id=&quot;20300&quot; value=&quot;Slide 73&quot;/&gt;&lt;property id=&quot;20307&quot; value=&quot;311&quot;/&gt;&lt;/object&gt;&lt;object type=&quot;3&quot; unique_id=&quot;10077&quot;&gt;&lt;property id=&quot;20148&quot; value=&quot;5&quot;/&gt;&lt;property id=&quot;20300&quot; value=&quot;Slide 74&quot;/&gt;&lt;property id=&quot;20307&quot; value=&quot;312&quot;/&gt;&lt;/object&gt;&lt;object type=&quot;3&quot; unique_id=&quot;10078&quot;&gt;&lt;property id=&quot;20148&quot; value=&quot;5&quot;/&gt;&lt;property id=&quot;20300&quot; value=&quot;Slide 75&quot;/&gt;&lt;property id=&quot;20307&quot; value=&quot;383&quot;/&gt;&lt;/object&gt;&lt;object type=&quot;3&quot; unique_id=&quot;10079&quot;&gt;&lt;property id=&quot;20148&quot; value=&quot;5&quot;/&gt;&lt;property id=&quot;20300&quot; value=&quot;Slide 76&quot;/&gt;&lt;property id=&quot;20307&quot; value=&quot;313&quot;/&gt;&lt;/object&gt;&lt;object type=&quot;3&quot; unique_id=&quot;10080&quot;&gt;&lt;property id=&quot;20148&quot; value=&quot;5&quot;/&gt;&lt;property id=&quot;20300&quot; value=&quot;Slide 77&quot;/&gt;&lt;property id=&quot;20307&quot; value=&quot;314&quot;/&gt;&lt;/object&gt;&lt;object type=&quot;3&quot; unique_id=&quot;10081&quot;&gt;&lt;property id=&quot;20148&quot; value=&quot;5&quot;/&gt;&lt;property id=&quot;20300&quot; value=&quot;Slide 78&quot;/&gt;&lt;property id=&quot;20307&quot; value=&quot;315&quot;/&gt;&lt;/object&gt;&lt;object type=&quot;3&quot; unique_id=&quot;10082&quot;&gt;&lt;property id=&quot;20148&quot; value=&quot;5&quot;/&gt;&lt;property id=&quot;20300&quot; value=&quot;Slide 79&quot;/&gt;&lt;property id=&quot;20307&quot; value=&quot;316&quot;/&gt;&lt;/object&gt;&lt;object type=&quot;3&quot; unique_id=&quot;10083&quot;&gt;&lt;property id=&quot;20148&quot; value=&quot;5&quot;/&gt;&lt;property id=&quot;20300&quot; value=&quot;Slide 80&quot;/&gt;&lt;property id=&quot;20307&quot; value=&quot;317&quot;/&gt;&lt;/object&gt;&lt;object type=&quot;3&quot; unique_id=&quot;10084&quot;&gt;&lt;property id=&quot;20148&quot; value=&quot;5&quot;/&gt;&lt;property id=&quot;20300&quot; value=&quot;Slide 81&quot;/&gt;&lt;property id=&quot;20307&quot; value=&quot;318&quot;/&gt;&lt;/object&gt;&lt;object type=&quot;3&quot; unique_id=&quot;10085&quot;&gt;&lt;property id=&quot;20148&quot; value=&quot;5&quot;/&gt;&lt;property id=&quot;20300&quot; value=&quot;Slide 82&quot;/&gt;&lt;property id=&quot;20307&quot; value=&quot;319&quot;/&gt;&lt;/object&gt;&lt;object type=&quot;3&quot; unique_id=&quot;10086&quot;&gt;&lt;property id=&quot;20148&quot; value=&quot;5&quot;/&gt;&lt;property id=&quot;20300&quot; value=&quot;Slide 83&quot;/&gt;&lt;property id=&quot;20307&quot; value=&quot;320&quot;/&gt;&lt;/object&gt;&lt;object type=&quot;3&quot; unique_id=&quot;10087&quot;&gt;&lt;property id=&quot;20148&quot; value=&quot;5&quot;/&gt;&lt;property id=&quot;20300&quot; value=&quot;Slide 84&quot;/&gt;&lt;property id=&quot;20307&quot; value=&quot;321&quot;/&gt;&lt;/object&gt;&lt;object type=&quot;3&quot; unique_id=&quot;10088&quot;&gt;&lt;property id=&quot;20148&quot; value=&quot;5&quot;/&gt;&lt;property id=&quot;20300&quot; value=&quot;Slide 85&quot;/&gt;&lt;property id=&quot;20307&quot; value=&quot;322&quot;/&gt;&lt;/object&gt;&lt;object type=&quot;3&quot; unique_id=&quot;10089&quot;&gt;&lt;property id=&quot;20148&quot; value=&quot;5&quot;/&gt;&lt;property id=&quot;20300&quot; value=&quot;Slide 86&quot;/&gt;&lt;property id=&quot;20307&quot; value=&quot;323&quot;/&gt;&lt;/object&gt;&lt;object type=&quot;3&quot; unique_id=&quot;10090&quot;&gt;&lt;property id=&quot;20148&quot; value=&quot;5&quot;/&gt;&lt;property id=&quot;20300&quot; value=&quot;Slide 87&quot;/&gt;&lt;property id=&quot;20307&quot; value=&quot;324&quot;/&gt;&lt;/object&gt;&lt;object type=&quot;3&quot; unique_id=&quot;10091&quot;&gt;&lt;property id=&quot;20148&quot; value=&quot;5&quot;/&gt;&lt;property id=&quot;20300&quot; value=&quot;Slide 88&quot;/&gt;&lt;property id=&quot;20307&quot; value=&quot;325&quot;/&gt;&lt;/object&gt;&lt;object type=&quot;3&quot; unique_id=&quot;10092&quot;&gt;&lt;property id=&quot;20148&quot; value=&quot;5&quot;/&gt;&lt;property id=&quot;20300&quot; value=&quot;Slide 89&quot;/&gt;&lt;property id=&quot;20307&quot; value=&quot;326&quot;/&gt;&lt;/object&gt;&lt;object type=&quot;3&quot; unique_id=&quot;10093&quot;&gt;&lt;property id=&quot;20148&quot; value=&quot;5&quot;/&gt;&lt;property id=&quot;20300&quot; value=&quot;Slide 90&quot;/&gt;&lt;property id=&quot;20307&quot; value=&quot;327&quot;/&gt;&lt;/object&gt;&lt;object type=&quot;3&quot; unique_id=&quot;10094&quot;&gt;&lt;property id=&quot;20148&quot; value=&quot;5&quot;/&gt;&lt;property id=&quot;20300&quot; value=&quot;Slide 91&quot;/&gt;&lt;property id=&quot;20307&quot; value=&quot;328&quot;/&gt;&lt;/object&gt;&lt;object type=&quot;3&quot; unique_id=&quot;10095&quot;&gt;&lt;property id=&quot;20148&quot; value=&quot;5&quot;/&gt;&lt;property id=&quot;20300&quot; value=&quot;Slide 92&quot;/&gt;&lt;property id=&quot;20307&quot; value=&quot;329&quot;/&gt;&lt;/object&gt;&lt;object type=&quot;3&quot; unique_id=&quot;10096&quot;&gt;&lt;property id=&quot;20148&quot; value=&quot;5&quot;/&gt;&lt;property id=&quot;20300&quot; value=&quot;Slide 93&quot;/&gt;&lt;property id=&quot;20307&quot; value=&quot;330&quot;/&gt;&lt;/object&gt;&lt;object type=&quot;3&quot; unique_id=&quot;10097&quot;&gt;&lt;property id=&quot;20148&quot; value=&quot;5&quot;/&gt;&lt;property id=&quot;20300&quot; value=&quot;Slide 94&quot;/&gt;&lt;property id=&quot;20307&quot; value=&quot;331&quot;/&gt;&lt;/object&gt;&lt;object type=&quot;3&quot; unique_id=&quot;10098&quot;&gt;&lt;property id=&quot;20148&quot; value=&quot;5&quot;/&gt;&lt;property id=&quot;20300&quot; value=&quot;Slide 95&quot;/&gt;&lt;property id=&quot;20307&quot; value=&quot;332&quot;/&gt;&lt;/object&gt;&lt;object type=&quot;3&quot; unique_id=&quot;10099&quot;&gt;&lt;property id=&quot;20148&quot; value=&quot;5&quot;/&gt;&lt;property id=&quot;20300&quot; value=&quot;Slide 96&quot;/&gt;&lt;property id=&quot;20307&quot; value=&quot;333&quot;/&gt;&lt;/object&gt;&lt;object type=&quot;3&quot; unique_id=&quot;10100&quot;&gt;&lt;property id=&quot;20148&quot; value=&quot;5&quot;/&gt;&lt;property id=&quot;20300&quot; value=&quot;Slide 97&quot;/&gt;&lt;property id=&quot;20307&quot; value=&quot;334&quot;/&gt;&lt;/object&gt;&lt;object type=&quot;3&quot; unique_id=&quot;10101&quot;&gt;&lt;property id=&quot;20148&quot; value=&quot;5&quot;/&gt;&lt;property id=&quot;20300&quot; value=&quot;Slide 98&quot;/&gt;&lt;property id=&quot;20307&quot; value=&quot;335&quot;/&gt;&lt;/object&gt;&lt;object type=&quot;3&quot; unique_id=&quot;10102&quot;&gt;&lt;property id=&quot;20148&quot; value=&quot;5&quot;/&gt;&lt;property id=&quot;20300&quot; value=&quot;Slide 99&quot;/&gt;&lt;property id=&quot;20307&quot; value=&quot;336&quot;/&gt;&lt;/object&gt;&lt;object type=&quot;3&quot; unique_id=&quot;10103&quot;&gt;&lt;property id=&quot;20148&quot; value=&quot;5&quot;/&gt;&lt;property id=&quot;20300&quot; value=&quot;Slide 100&quot;/&gt;&lt;property id=&quot;20307&quot; value=&quot;337&quot;/&gt;&lt;/object&gt;&lt;object type=&quot;3&quot; unique_id=&quot;10104&quot;&gt;&lt;property id=&quot;20148&quot; value=&quot;5&quot;/&gt;&lt;property id=&quot;20300&quot; value=&quot;Slide 101&quot;/&gt;&lt;property id=&quot;20307&quot; value=&quot;338&quot;/&gt;&lt;/object&gt;&lt;object type=&quot;3&quot; unique_id=&quot;10105&quot;&gt;&lt;property id=&quot;20148&quot; value=&quot;5&quot;/&gt;&lt;property id=&quot;20300&quot; value=&quot;Slide 102&quot;/&gt;&lt;property id=&quot;20307&quot; value=&quot;339&quot;/&gt;&lt;/object&gt;&lt;object type=&quot;3&quot; unique_id=&quot;10106&quot;&gt;&lt;property id=&quot;20148&quot; value=&quot;5&quot;/&gt;&lt;property id=&quot;20300&quot; value=&quot;Slide 103&quot;/&gt;&lt;property id=&quot;20307&quot; value=&quot;437&quot;/&gt;&lt;/object&gt;&lt;object type=&quot;3&quot; unique_id=&quot;10107&quot;&gt;&lt;property id=&quot;20148&quot; value=&quot;5&quot;/&gt;&lt;property id=&quot;20300&quot; value=&quot;Slide 104&quot;/&gt;&lt;property id=&quot;20307&quot; value=&quot;433&quot;/&gt;&lt;/object&gt;&lt;object type=&quot;3&quot; unique_id=&quot;10108&quot;&gt;&lt;property id=&quot;20148&quot; value=&quot;5&quot;/&gt;&lt;property id=&quot;20300&quot; value=&quot;Slide 105&quot;/&gt;&lt;property id=&quot;20307&quot; value=&quot;434&quot;/&gt;&lt;/object&gt;&lt;object type=&quot;3&quot; unique_id=&quot;10109&quot;&gt;&lt;property id=&quot;20148&quot; value=&quot;5&quot;/&gt;&lt;property id=&quot;20300&quot; value=&quot;Slide 106&quot;/&gt;&lt;property id=&quot;20307&quot; value=&quot;435&quot;/&gt;&lt;/object&gt;&lt;object type=&quot;3&quot; unique_id=&quot;10110&quot;&gt;&lt;property id=&quot;20148&quot; value=&quot;5&quot;/&gt;&lt;property id=&quot;20300&quot; value=&quot;Slide 107&quot;/&gt;&lt;property id=&quot;20307&quot; value=&quot;436&quot;/&gt;&lt;/object&gt;&lt;object type=&quot;3&quot; unique_id=&quot;10111&quot;&gt;&lt;property id=&quot;20148&quot; value=&quot;5&quot;/&gt;&lt;property id=&quot;20300&quot; value=&quot;Slide 108&quot;/&gt;&lt;property id=&quot;20307&quot; value=&quot;340&quot;/&gt;&lt;/object&gt;&lt;object type=&quot;3&quot; unique_id=&quot;10112&quot;&gt;&lt;property id=&quot;20148&quot; value=&quot;5&quot;/&gt;&lt;property id=&quot;20300&quot; value=&quot;Slide 109&quot;/&gt;&lt;property id=&quot;20307&quot; value=&quot;341&quot;/&gt;&lt;/object&gt;&lt;object type=&quot;3&quot; unique_id=&quot;10113&quot;&gt;&lt;property id=&quot;20148&quot; value=&quot;5&quot;/&gt;&lt;property id=&quot;20300&quot; value=&quot;Slide 110&quot;/&gt;&lt;property id=&quot;20307&quot; value=&quot;342&quot;/&gt;&lt;/object&gt;&lt;object type=&quot;3&quot; unique_id=&quot;10114&quot;&gt;&lt;property id=&quot;20148&quot; value=&quot;5&quot;/&gt;&lt;property id=&quot;20300&quot; value=&quot;Slide 111&quot;/&gt;&lt;property id=&quot;20307&quot; value=&quot;343&quot;/&gt;&lt;/object&gt;&lt;object type=&quot;3&quot; unique_id=&quot;10115&quot;&gt;&lt;property id=&quot;20148&quot; value=&quot;5&quot;/&gt;&lt;property id=&quot;20300&quot; value=&quot;Slide 112&quot;/&gt;&lt;property id=&quot;20307&quot; value=&quot;345&quot;/&gt;&lt;/object&gt;&lt;object type=&quot;3&quot; unique_id=&quot;10116&quot;&gt;&lt;property id=&quot;20148&quot; value=&quot;5&quot;/&gt;&lt;property id=&quot;20300&quot; value=&quot;Slide 113&quot;/&gt;&lt;property id=&quot;20307&quot; value=&quot;346&quot;/&gt;&lt;/object&gt;&lt;object type=&quot;3&quot; unique_id=&quot;10117&quot;&gt;&lt;property id=&quot;20148&quot; value=&quot;5&quot;/&gt;&lt;property id=&quot;20300&quot; value=&quot;Slide 114&quot;/&gt;&lt;property id=&quot;20307&quot; value=&quot;347&quot;/&gt;&lt;/object&gt;&lt;object type=&quot;3&quot; unique_id=&quot;10118&quot;&gt;&lt;property id=&quot;20148&quot; value=&quot;5&quot;/&gt;&lt;property id=&quot;20300&quot; value=&quot;Slide 115&quot;/&gt;&lt;property id=&quot;20307&quot; value=&quot;348&quot;/&gt;&lt;/object&gt;&lt;object type=&quot;3&quot; unique_id=&quot;10119&quot;&gt;&lt;property id=&quot;20148&quot; value=&quot;5&quot;/&gt;&lt;property id=&quot;20300&quot; value=&quot;Slide 116&quot;/&gt;&lt;property id=&quot;20307&quot; value=&quot;349&quot;/&gt;&lt;/object&gt;&lt;object type=&quot;3&quot; unique_id=&quot;10120&quot;&gt;&lt;property id=&quot;20148&quot; value=&quot;5&quot;/&gt;&lt;property id=&quot;20300&quot; value=&quot;Slide 117&quot;/&gt;&lt;property id=&quot;20307&quot; value=&quot;350&quot;/&gt;&lt;/object&gt;&lt;object type=&quot;3&quot; unique_id=&quot;10121&quot;&gt;&lt;property id=&quot;20148&quot; value=&quot;5&quot;/&gt;&lt;property id=&quot;20300&quot; value=&quot;Slide 118&quot;/&gt;&lt;property id=&quot;20307&quot; value=&quot;431&quot;/&gt;&lt;/object&gt;&lt;object type=&quot;3&quot; unique_id=&quot;10122&quot;&gt;&lt;property id=&quot;20148&quot; value=&quot;5&quot;/&gt;&lt;property id=&quot;20300&quot; value=&quot;Slide 119&quot;/&gt;&lt;property id=&quot;20307&quot; value=&quot;351&quot;/&gt;&lt;/object&gt;&lt;object type=&quot;3&quot; unique_id=&quot;10123&quot;&gt;&lt;property id=&quot;20148&quot; value=&quot;5&quot;/&gt;&lt;property id=&quot;20300&quot; value=&quot;Slide 120&quot;/&gt;&lt;property id=&quot;20307&quot; value=&quot;352&quot;/&gt;&lt;/object&gt;&lt;object type=&quot;3&quot; unique_id=&quot;10124&quot;&gt;&lt;property id=&quot;20148&quot; value=&quot;5&quot;/&gt;&lt;property id=&quot;20300&quot; value=&quot;Slide 121&quot;/&gt;&lt;property id=&quot;20307&quot; value=&quot;353&quot;/&gt;&lt;/object&gt;&lt;object type=&quot;3&quot; unique_id=&quot;10125&quot;&gt;&lt;property id=&quot;20148&quot; value=&quot;5&quot;/&gt;&lt;property id=&quot;20300&quot; value=&quot;Slide 122&quot;/&gt;&lt;property id=&quot;20307&quot; value=&quot;354&quot;/&gt;&lt;/object&gt;&lt;object type=&quot;3&quot; unique_id=&quot;10126&quot;&gt;&lt;property id=&quot;20148&quot; value=&quot;5&quot;/&gt;&lt;property id=&quot;20300&quot; value=&quot;Slide 123&quot;/&gt;&lt;property id=&quot;20307&quot; value=&quot;384&quot;/&gt;&lt;/object&gt;&lt;object type=&quot;3&quot; unique_id=&quot;10127&quot;&gt;&lt;property id=&quot;20148&quot; value=&quot;5&quot;/&gt;&lt;property id=&quot;20300&quot; value=&quot;Slide 124&quot;/&gt;&lt;property id=&quot;20307&quot; value=&quot;424&quot;/&gt;&lt;/object&gt;&lt;object type=&quot;3&quot; unique_id=&quot;10128&quot;&gt;&lt;property id=&quot;20148&quot; value=&quot;5&quot;/&gt;&lt;property id=&quot;20300&quot; value=&quot;Slide 125&quot;/&gt;&lt;property id=&quot;20307&quot; value=&quot;425&quot;/&gt;&lt;/object&gt;&lt;object type=&quot;3&quot; unique_id=&quot;10129&quot;&gt;&lt;property id=&quot;20148&quot; value=&quot;5&quot;/&gt;&lt;property id=&quot;20300&quot; value=&quot;Slide 126&quot;/&gt;&lt;property id=&quot;20307&quot; value=&quot;426&quot;/&gt;&lt;/object&gt;&lt;object type=&quot;3&quot; unique_id=&quot;10130&quot;&gt;&lt;property id=&quot;20148&quot; value=&quot;5&quot;/&gt;&lt;property id=&quot;20300&quot; value=&quot;Slide 127&quot;/&gt;&lt;property id=&quot;20307&quot; value=&quot;427&quot;/&gt;&lt;/object&gt;&lt;object type=&quot;3&quot; unique_id=&quot;10131&quot;&gt;&lt;property id=&quot;20148&quot; value=&quot;5&quot;/&gt;&lt;property id=&quot;20300&quot; value=&quot;Slide 128&quot;/&gt;&lt;property id=&quot;20307&quot; value=&quot;428&quot;/&gt;&lt;/object&gt;&lt;object type=&quot;3&quot; unique_id=&quot;10132&quot;&gt;&lt;property id=&quot;20148&quot; value=&quot;5&quot;/&gt;&lt;property id=&quot;20300&quot; value=&quot;Slide 129&quot;/&gt;&lt;property id=&quot;20307&quot; value=&quot;429&quot;/&gt;&lt;/object&gt;&lt;object type=&quot;3&quot; unique_id=&quot;10133&quot;&gt;&lt;property id=&quot;20148&quot; value=&quot;5&quot;/&gt;&lt;property id=&quot;20300&quot; value=&quot;Slide 130&quot;/&gt;&lt;property id=&quot;20307&quot; value=&quot;430&quot;/&gt;&lt;/object&gt;&lt;object type=&quot;3&quot; unique_id=&quot;10134&quot;&gt;&lt;property id=&quot;20148&quot; value=&quot;5&quot;/&gt;&lt;property id=&quot;20300&quot; value=&quot;Slide 131&quot;/&gt;&lt;property id=&quot;20307&quot; value=&quot;432&quot;/&gt;&lt;/object&gt;&lt;object type=&quot;3&quot; unique_id=&quot;10135&quot;&gt;&lt;property id=&quot;20148&quot; value=&quot;5&quot;/&gt;&lt;property id=&quot;20300&quot; value=&quot;Slide 132&quot;/&gt;&lt;property id=&quot;20307&quot; value=&quot;396&quot;/&gt;&lt;/object&gt;&lt;object type=&quot;3&quot; unique_id=&quot;10136&quot;&gt;&lt;property id=&quot;20148&quot; value=&quot;5&quot;/&gt;&lt;property id=&quot;20300&quot; value=&quot;Slide 133&quot;/&gt;&lt;property id=&quot;20307&quot; value=&quot;397&quot;/&gt;&lt;/object&gt;&lt;object type=&quot;3&quot; unique_id=&quot;10137&quot;&gt;&lt;property id=&quot;20148&quot; value=&quot;5&quot;/&gt;&lt;property id=&quot;20300&quot; value=&quot;Slide 134&quot;/&gt;&lt;property id=&quot;20307&quot; value=&quot;398&quot;/&gt;&lt;/object&gt;&lt;object type=&quot;3&quot; unique_id=&quot;10138&quot;&gt;&lt;property id=&quot;20148&quot; value=&quot;5&quot;/&gt;&lt;property id=&quot;20300&quot; value=&quot;Slide 135&quot;/&gt;&lt;property id=&quot;20307&quot; value=&quot;399&quot;/&gt;&lt;/object&gt;&lt;object type=&quot;3&quot; unique_id=&quot;10139&quot;&gt;&lt;property id=&quot;20148&quot; value=&quot;5&quot;/&gt;&lt;property id=&quot;20300&quot; value=&quot;Slide 136&quot;/&gt;&lt;property id=&quot;20307&quot; value=&quot;400&quot;/&gt;&lt;/object&gt;&lt;object type=&quot;3&quot; unique_id=&quot;10140&quot;&gt;&lt;property id=&quot;20148&quot; value=&quot;5&quot;/&gt;&lt;property id=&quot;20300&quot; value=&quot;Slide 137&quot;/&gt;&lt;property id=&quot;20307&quot; value=&quot;401&quot;/&gt;&lt;/object&gt;&lt;object type=&quot;3&quot; unique_id=&quot;10141&quot;&gt;&lt;property id=&quot;20148&quot; value=&quot;5&quot;/&gt;&lt;property id=&quot;20300&quot; value=&quot;Slide 138&quot;/&gt;&lt;property id=&quot;20307&quot; value=&quot;402&quot;/&gt;&lt;/object&gt;&lt;object type=&quot;3&quot; unique_id=&quot;10142&quot;&gt;&lt;property id=&quot;20148&quot; value=&quot;5&quot;/&gt;&lt;property id=&quot;20300&quot; value=&quot;Slide 139&quot;/&gt;&lt;property id=&quot;20307&quot; value=&quot;403&quot;/&gt;&lt;/object&gt;&lt;object type=&quot;3&quot; unique_id=&quot;10143&quot;&gt;&lt;property id=&quot;20148&quot; value=&quot;5&quot;/&gt;&lt;property id=&quot;20300&quot; value=&quot;Slide 140&quot;/&gt;&lt;property id=&quot;20307&quot; value=&quot;404&quot;/&gt;&lt;/object&gt;&lt;object type=&quot;3&quot; unique_id=&quot;10144&quot;&gt;&lt;property id=&quot;20148&quot; value=&quot;5&quot;/&gt;&lt;property id=&quot;20300&quot; value=&quot;Slide 141&quot;/&gt;&lt;property id=&quot;20307&quot; value=&quot;405&quot;/&gt;&lt;/object&gt;&lt;object type=&quot;3&quot; unique_id=&quot;10145&quot;&gt;&lt;property id=&quot;20148&quot; value=&quot;5&quot;/&gt;&lt;property id=&quot;20300&quot; value=&quot;Slide 142&quot;/&gt;&lt;property id=&quot;20307&quot; value=&quot;406&quot;/&gt;&lt;/object&gt;&lt;object type=&quot;3&quot; unique_id=&quot;10146&quot;&gt;&lt;property id=&quot;20148&quot; value=&quot;5&quot;/&gt;&lt;property id=&quot;20300&quot; value=&quot;Slide 143&quot;/&gt;&lt;property id=&quot;20307&quot; value=&quot;407&quot;/&gt;&lt;/object&gt;&lt;object type=&quot;3&quot; unique_id=&quot;10147&quot;&gt;&lt;property id=&quot;20148&quot; value=&quot;5&quot;/&gt;&lt;property id=&quot;20300&quot; value=&quot;Slide 144&quot;/&gt;&lt;property id=&quot;20307&quot; value=&quot;408&quot;/&gt;&lt;/object&gt;&lt;object type=&quot;3&quot; unique_id=&quot;10148&quot;&gt;&lt;property id=&quot;20148&quot; value=&quot;5&quot;/&gt;&lt;property id=&quot;20300&quot; value=&quot;Slide 145&quot;/&gt;&lt;property id=&quot;20307&quot; value=&quot;409&quot;/&gt;&lt;/object&gt;&lt;object type=&quot;3&quot; unique_id=&quot;10149&quot;&gt;&lt;property id=&quot;20148&quot; value=&quot;5&quot;/&gt;&lt;property id=&quot;20300&quot; value=&quot;Slide 146&quot;/&gt;&lt;property id=&quot;20307&quot; value=&quot;410&quot;/&gt;&lt;/object&gt;&lt;object type=&quot;3&quot; unique_id=&quot;10150&quot;&gt;&lt;property id=&quot;20148&quot; value=&quot;5&quot;/&gt;&lt;property id=&quot;20300&quot; value=&quot;Slide 147&quot;/&gt;&lt;property id=&quot;20307&quot; value=&quot;411&quot;/&gt;&lt;/object&gt;&lt;object type=&quot;3&quot; unique_id=&quot;10151&quot;&gt;&lt;property id=&quot;20148&quot; value=&quot;5&quot;/&gt;&lt;property id=&quot;20300&quot; value=&quot;Slide 148&quot;/&gt;&lt;property id=&quot;20307&quot; value=&quot;412&quot;/&gt;&lt;/object&gt;&lt;object type=&quot;3&quot; unique_id=&quot;10152&quot;&gt;&lt;property id=&quot;20148&quot; value=&quot;5&quot;/&gt;&lt;property id=&quot;20300&quot; value=&quot;Slide 149&quot;/&gt;&lt;property id=&quot;20307&quot; value=&quot;413&quot;/&gt;&lt;/object&gt;&lt;object type=&quot;3&quot; unique_id=&quot;10153&quot;&gt;&lt;property id=&quot;20148&quot; value=&quot;5&quot;/&gt;&lt;property id=&quot;20300&quot; value=&quot;Slide 150&quot;/&gt;&lt;property id=&quot;20307&quot; value=&quot;414&quot;/&gt;&lt;/object&gt;&lt;object type=&quot;3&quot; unique_id=&quot;10154&quot;&gt;&lt;property id=&quot;20148&quot; value=&quot;5&quot;/&gt;&lt;property id=&quot;20300&quot; value=&quot;Slide 151&quot;/&gt;&lt;property id=&quot;20307&quot; value=&quot;415&quot;/&gt;&lt;/object&gt;&lt;object type=&quot;3&quot; unique_id=&quot;10155&quot;&gt;&lt;property id=&quot;20148&quot; value=&quot;5&quot;/&gt;&lt;property id=&quot;20300&quot; value=&quot;Slide 152&quot;/&gt;&lt;property id=&quot;20307&quot; value=&quot;416&quot;/&gt;&lt;/object&gt;&lt;object type=&quot;3&quot; unique_id=&quot;10156&quot;&gt;&lt;property id=&quot;20148&quot; value=&quot;5&quot;/&gt;&lt;property id=&quot;20300&quot; value=&quot;Slide 153&quot;/&gt;&lt;property id=&quot;20307&quot; value=&quot;417&quot;/&gt;&lt;/object&gt;&lt;object type=&quot;3&quot; unique_id=&quot;10157&quot;&gt;&lt;property id=&quot;20148&quot; value=&quot;5&quot;/&gt;&lt;property id=&quot;20300&quot; value=&quot;Slide 154&quot;/&gt;&lt;property id=&quot;20307&quot; value=&quot;418&quot;/&gt;&lt;/object&gt;&lt;object type=&quot;3&quot; unique_id=&quot;10158&quot;&gt;&lt;property id=&quot;20148&quot; value=&quot;5&quot;/&gt;&lt;property id=&quot;20300&quot; value=&quot;Slide 155&quot;/&gt;&lt;property id=&quot;20307&quot; value=&quot;419&quot;/&gt;&lt;/object&gt;&lt;object type=&quot;3&quot; unique_id=&quot;10159&quot;&gt;&lt;property id=&quot;20148&quot; value=&quot;5&quot;/&gt;&lt;property id=&quot;20300&quot; value=&quot;Slide 156&quot;/&gt;&lt;property id=&quot;20307&quot; value=&quot;420&quot;/&gt;&lt;/object&gt;&lt;object type=&quot;3&quot; unique_id=&quot;10160&quot;&gt;&lt;property id=&quot;20148&quot; value=&quot;5&quot;/&gt;&lt;property id=&quot;20300&quot; value=&quot;Slide 157&quot;/&gt;&lt;property id=&quot;20307&quot; value=&quot;421&quot;/&gt;&lt;/object&gt;&lt;object type=&quot;3&quot; unique_id=&quot;10161&quot;&gt;&lt;property id=&quot;20148&quot; value=&quot;5&quot;/&gt;&lt;property id=&quot;20300&quot; value=&quot;Slide 158&quot;/&gt;&lt;property id=&quot;20307&quot; value=&quot;422&quot;/&gt;&lt;/object&gt;&lt;object type=&quot;3&quot; unique_id=&quot;10162&quot;&gt;&lt;property id=&quot;20148&quot; value=&quot;5&quot;/&gt;&lt;property id=&quot;20300&quot; value=&quot;Slide 159&quot;/&gt;&lt;property id=&quot;20307&quot; value=&quot;423&quot;/&gt;&lt;/object&gt;&lt;object type=&quot;3&quot; unique_id=&quot;10163&quot;&gt;&lt;property id=&quot;20148&quot; value=&quot;5&quot;/&gt;&lt;property id=&quot;20300&quot; value=&quot;Slide 160&quot;/&gt;&lt;property id=&quot;20307&quot; value=&quot;361&quot;/&gt;&lt;/object&gt;&lt;object type=&quot;3&quot; unique_id=&quot;10164&quot;&gt;&lt;property id=&quot;20148&quot; value=&quot;5&quot;/&gt;&lt;property id=&quot;20300&quot; value=&quot;Slide 161&quot;/&gt;&lt;property id=&quot;20307&quot; value=&quot;438&quot;/&gt;&lt;/object&gt;&lt;object type=&quot;3&quot; unique_id=&quot;10165&quot;&gt;&lt;property id=&quot;20148&quot; value=&quot;5&quot;/&gt;&lt;property id=&quot;20300&quot; value=&quot;Slide 162&quot;/&gt;&lt;property id=&quot;20307&quot; value=&quot;439&quot;/&gt;&lt;/object&gt;&lt;object type=&quot;3&quot; unique_id=&quot;10166&quot;&gt;&lt;property id=&quot;20148&quot; value=&quot;5&quot;/&gt;&lt;property id=&quot;20300&quot; value=&quot;Slide 163&quot;/&gt;&lt;property id=&quot;20307&quot; value=&quot;440&quot;/&gt;&lt;/object&gt;&lt;object type=&quot;3&quot; unique_id=&quot;10167&quot;&gt;&lt;property id=&quot;20148&quot; value=&quot;5&quot;/&gt;&lt;property id=&quot;20300&quot; value=&quot;Slide 164&quot;/&gt;&lt;property id=&quot;20307&quot; value=&quot;441&quot;/&gt;&lt;/object&gt;&lt;object type=&quot;3&quot; unique_id=&quot;10168&quot;&gt;&lt;property id=&quot;20148&quot; value=&quot;5&quot;/&gt;&lt;property id=&quot;20300&quot; value=&quot;Slide 165&quot;/&gt;&lt;property id=&quot;20307&quot; value=&quot;442&quot;/&gt;&lt;/object&gt;&lt;object type=&quot;3&quot; unique_id=&quot;10169&quot;&gt;&lt;property id=&quot;20148&quot; value=&quot;5&quot;/&gt;&lt;property id=&quot;20300&quot; value=&quot;Slide 166&quot;/&gt;&lt;property id=&quot;20307&quot; value=&quot;443&quot;/&gt;&lt;/object&gt;&lt;object type=&quot;3&quot; unique_id=&quot;10170&quot;&gt;&lt;property id=&quot;20148&quot; value=&quot;5&quot;/&gt;&lt;property id=&quot;20300&quot; value=&quot;Slide 167&quot;/&gt;&lt;property id=&quot;20307&quot; value=&quot;444&quot;/&gt;&lt;/object&gt;&lt;object type=&quot;3&quot; unique_id=&quot;10171&quot;&gt;&lt;property id=&quot;20148&quot; value=&quot;5&quot;/&gt;&lt;property id=&quot;20300&quot; value=&quot;Slide 168&quot;/&gt;&lt;property id=&quot;20307&quot; value=&quot;445&quot;/&gt;&lt;/object&gt;&lt;object type=&quot;3&quot; unique_id=&quot;10172&quot;&gt;&lt;property id=&quot;20148&quot; value=&quot;5&quot;/&gt;&lt;property id=&quot;20300&quot; value=&quot;Slide 169&quot;/&gt;&lt;property id=&quot;20307&quot; value=&quot;446&quot;/&gt;&lt;/object&gt;&lt;object type=&quot;3&quot; unique_id=&quot;10173&quot;&gt;&lt;property id=&quot;20148&quot; value=&quot;5&quot;/&gt;&lt;property id=&quot;20300&quot; value=&quot;Slide 170&quot;/&gt;&lt;property id=&quot;20307&quot; value=&quot;448&quot;/&gt;&lt;/object&gt;&lt;object type=&quot;3&quot; unique_id=&quot;10174&quot;&gt;&lt;property id=&quot;20148&quot; value=&quot;5&quot;/&gt;&lt;property id=&quot;20300&quot; value=&quot;Slide 171&quot;/&gt;&lt;property id=&quot;20307&quot; value=&quot;449&quot;/&gt;&lt;/object&gt;&lt;object type=&quot;3&quot; unique_id=&quot;10175&quot;&gt;&lt;property id=&quot;20148&quot; value=&quot;5&quot;/&gt;&lt;property id=&quot;20300&quot; value=&quot;Slide 172&quot;/&gt;&lt;property id=&quot;20307&quot; value=&quot;450&quot;/&gt;&lt;/object&gt;&lt;object type=&quot;3&quot; unique_id=&quot;10176&quot;&gt;&lt;property id=&quot;20148&quot; value=&quot;5&quot;/&gt;&lt;property id=&quot;20300&quot; value=&quot;Slide 173&quot;/&gt;&lt;property id=&quot;20307&quot; value=&quot;451&quot;/&gt;&lt;/object&gt;&lt;object type=&quot;3&quot; unique_id=&quot;10177&quot;&gt;&lt;property id=&quot;20148&quot; value=&quot;5&quot;/&gt;&lt;property id=&quot;20300&quot; value=&quot;Slide 174&quot;/&gt;&lt;property id=&quot;20307&quot; value=&quot;452&quot;/&gt;&lt;/object&gt;&lt;object type=&quot;3&quot; unique_id=&quot;10178&quot;&gt;&lt;property id=&quot;20148&quot; value=&quot;5&quot;/&gt;&lt;property id=&quot;20300&quot; value=&quot;Slide 175&quot;/&gt;&lt;property id=&quot;20307&quot; value=&quot;478&quot;/&gt;&lt;/object&gt;&lt;object type=&quot;3&quot; unique_id=&quot;10179&quot;&gt;&lt;property id=&quot;20148&quot; value=&quot;5&quot;/&gt;&lt;property id=&quot;20300&quot; value=&quot;Slide 176&quot;/&gt;&lt;property id=&quot;20307&quot; value=&quot;453&quot;/&gt;&lt;/object&gt;&lt;object type=&quot;3&quot; unique_id=&quot;10180&quot;&gt;&lt;property id=&quot;20148&quot; value=&quot;5&quot;/&gt;&lt;property id=&quot;20300&quot; value=&quot;Slide 177&quot;/&gt;&lt;property id=&quot;20307&quot; value=&quot;454&quot;/&gt;&lt;/object&gt;&lt;object type=&quot;3&quot; unique_id=&quot;10181&quot;&gt;&lt;property id=&quot;20148&quot; value=&quot;5&quot;/&gt;&lt;property id=&quot;20300&quot; value=&quot;Slide 178&quot;/&gt;&lt;property id=&quot;20307&quot; value=&quot;455&quot;/&gt;&lt;/object&gt;&lt;object type=&quot;3&quot; unique_id=&quot;10182&quot;&gt;&lt;property id=&quot;20148&quot; value=&quot;5&quot;/&gt;&lt;property id=&quot;20300&quot; value=&quot;Slide 179&quot;/&gt;&lt;property id=&quot;20307&quot; value=&quot;456&quot;/&gt;&lt;/object&gt;&lt;object type=&quot;3&quot; unique_id=&quot;10183&quot;&gt;&lt;property id=&quot;20148&quot; value=&quot;5&quot;/&gt;&lt;property id=&quot;20300&quot; value=&quot;Slide 180&quot;/&gt;&lt;property id=&quot;20307&quot; value=&quot;457&quot;/&gt;&lt;/object&gt;&lt;object type=&quot;3&quot; unique_id=&quot;10184&quot;&gt;&lt;property id=&quot;20148&quot; value=&quot;5&quot;/&gt;&lt;property id=&quot;20300&quot; value=&quot;Slide 181&quot;/&gt;&lt;property id=&quot;20307&quot; value=&quot;458&quot;/&gt;&lt;/object&gt;&lt;object type=&quot;3&quot; unique_id=&quot;10185&quot;&gt;&lt;property id=&quot;20148&quot; value=&quot;5&quot;/&gt;&lt;property id=&quot;20300&quot; value=&quot;Slide 182&quot;/&gt;&lt;property id=&quot;20307&quot; value=&quot;459&quot;/&gt;&lt;/object&gt;&lt;object type=&quot;3&quot; unique_id=&quot;10186&quot;&gt;&lt;property id=&quot;20148&quot; value=&quot;5&quot;/&gt;&lt;property id=&quot;20300&quot; value=&quot;Slide 183&quot;/&gt;&lt;property id=&quot;20307&quot; value=&quot;460&quot;/&gt;&lt;/object&gt;&lt;object type=&quot;3&quot; unique_id=&quot;10187&quot;&gt;&lt;property id=&quot;20148&quot; value=&quot;5&quot;/&gt;&lt;property id=&quot;20300&quot; value=&quot;Slide 184&quot;/&gt;&lt;property id=&quot;20307&quot; value=&quot;461&quot;/&gt;&lt;/object&gt;&lt;object type=&quot;3&quot; unique_id=&quot;10188&quot;&gt;&lt;property id=&quot;20148&quot; value=&quot;5&quot;/&gt;&lt;property id=&quot;20300&quot; value=&quot;Slide 185&quot;/&gt;&lt;property id=&quot;20307&quot; value=&quot;462&quot;/&gt;&lt;/object&gt;&lt;object type=&quot;3&quot; unique_id=&quot;10189&quot;&gt;&lt;property id=&quot;20148&quot; value=&quot;5&quot;/&gt;&lt;property id=&quot;20300&quot; value=&quot;Slide 186&quot;/&gt;&lt;property id=&quot;20307&quot; value=&quot;463&quot;/&gt;&lt;/object&gt;&lt;object type=&quot;3&quot; unique_id=&quot;10190&quot;&gt;&lt;property id=&quot;20148&quot; value=&quot;5&quot;/&gt;&lt;property id=&quot;20300&quot; value=&quot;Slide 187&quot;/&gt;&lt;property id=&quot;20307&quot; value=&quot;464&quot;/&gt;&lt;/object&gt;&lt;object type=&quot;3&quot; unique_id=&quot;10191&quot;&gt;&lt;property id=&quot;20148&quot; value=&quot;5&quot;/&gt;&lt;property id=&quot;20300&quot; value=&quot;Slide 188&quot;/&gt;&lt;property id=&quot;20307&quot; value=&quot;465&quot;/&gt;&lt;/object&gt;&lt;object type=&quot;3&quot; unique_id=&quot;10192&quot;&gt;&lt;property id=&quot;20148&quot; value=&quot;5&quot;/&gt;&lt;property id=&quot;20300&quot; value=&quot;Slide 189&quot;/&gt;&lt;property id=&quot;20307&quot; value=&quot;466&quot;/&gt;&lt;/object&gt;&lt;object type=&quot;3&quot; unique_id=&quot;10193&quot;&gt;&lt;property id=&quot;20148&quot; value=&quot;5&quot;/&gt;&lt;property id=&quot;20300&quot; value=&quot;Slide 190&quot;/&gt;&lt;property id=&quot;20307&quot; value=&quot;467&quot;/&gt;&lt;/object&gt;&lt;object type=&quot;3&quot; unique_id=&quot;10194&quot;&gt;&lt;property id=&quot;20148&quot; value=&quot;5&quot;/&gt;&lt;property id=&quot;20300&quot; value=&quot;Slide 191&quot;/&gt;&lt;property id=&quot;20307&quot; value=&quot;468&quot;/&gt;&lt;/object&gt;&lt;object type=&quot;3&quot; unique_id=&quot;10195&quot;&gt;&lt;property id=&quot;20148&quot; value=&quot;5&quot;/&gt;&lt;property id=&quot;20300&quot; value=&quot;Slide 192&quot;/&gt;&lt;property id=&quot;20307&quot; value=&quot;469&quot;/&gt;&lt;/object&gt;&lt;object type=&quot;3&quot; unique_id=&quot;10196&quot;&gt;&lt;property id=&quot;20148&quot; value=&quot;5&quot;/&gt;&lt;property id=&quot;20300&quot; value=&quot;Slide 193&quot;/&gt;&lt;property id=&quot;20307&quot; value=&quot;479&quot;/&gt;&lt;/object&gt;&lt;object type=&quot;3&quot; unique_id=&quot;10197&quot;&gt;&lt;property id=&quot;20148&quot; value=&quot;5&quot;/&gt;&lt;property id=&quot;20300&quot; value=&quot;Slide 194&quot;/&gt;&lt;property id=&quot;20307&quot; value=&quot;470&quot;/&gt;&lt;/object&gt;&lt;object type=&quot;3&quot; unique_id=&quot;10198&quot;&gt;&lt;property id=&quot;20148&quot; value=&quot;5&quot;/&gt;&lt;property id=&quot;20300&quot; value=&quot;Slide 195&quot;/&gt;&lt;property id=&quot;20307&quot; value=&quot;471&quot;/&gt;&lt;/object&gt;&lt;object type=&quot;3&quot; unique_id=&quot;10199&quot;&gt;&lt;property id=&quot;20148&quot; value=&quot;5&quot;/&gt;&lt;property id=&quot;20300&quot; value=&quot;Slide 196&quot;/&gt;&lt;property id=&quot;20307&quot; value=&quot;472&quot;/&gt;&lt;/object&gt;&lt;object type=&quot;3&quot; unique_id=&quot;10200&quot;&gt;&lt;property id=&quot;20148&quot; value=&quot;5&quot;/&gt;&lt;property id=&quot;20300&quot; value=&quot;Slide 197&quot;/&gt;&lt;property id=&quot;20307&quot; value=&quot;473&quot;/&gt;&lt;/object&gt;&lt;object type=&quot;3&quot; unique_id=&quot;10201&quot;&gt;&lt;property id=&quot;20148&quot; value=&quot;5&quot;/&gt;&lt;property id=&quot;20300&quot; value=&quot;Slide 198&quot;/&gt;&lt;property id=&quot;20307&quot; value=&quot;474&quot;/&gt;&lt;/object&gt;&lt;object type=&quot;3&quot; unique_id=&quot;10202&quot;&gt;&lt;property id=&quot;20148&quot; value=&quot;5&quot;/&gt;&lt;property id=&quot;20300&quot; value=&quot;Slide 199&quot;/&gt;&lt;property id=&quot;20307&quot; value=&quot;475&quot;/&gt;&lt;/object&gt;&lt;object type=&quot;3&quot; unique_id=&quot;10203&quot;&gt;&lt;property id=&quot;20148&quot; value=&quot;5&quot;/&gt;&lt;property id=&quot;20300&quot; value=&quot;Slide 200&quot;/&gt;&lt;property id=&quot;20307&quot; value=&quot;480&quot;/&gt;&lt;/object&gt;&lt;object type=&quot;3&quot; unique_id=&quot;10204&quot;&gt;&lt;property id=&quot;20148&quot; value=&quot;5&quot;/&gt;&lt;property id=&quot;20300&quot; value=&quot;Slide 201&quot;/&gt;&lt;property id=&quot;20307&quot; value=&quot;476&quot;/&gt;&lt;/object&gt;&lt;object type=&quot;3&quot; unique_id=&quot;10205&quot;&gt;&lt;property id=&quot;20148&quot; value=&quot;5&quot;/&gt;&lt;property id=&quot;20300&quot; value=&quot;Slide 202&quot;/&gt;&lt;property id=&quot;20307&quot; value=&quot;477&quot;/&gt;&lt;/object&gt;&lt;object type=&quot;3&quot; unique_id=&quot;10206&quot;&gt;&lt;property id=&quot;20148&quot; value=&quot;5&quot;/&gt;&lt;property id=&quot;20300&quot; value=&quot;Slide 203&quot;/&gt;&lt;property id=&quot;20307&quot; value=&quot;48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ADA64A7-4F30-4072-B5E5-5A9F511F17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8AAC68A-921D-4D15-93B5-FFE22BE8F5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F0D8F0-5FD3-4AB2-B809-DEE0B772CDCA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2095</TotalTime>
  <Words>12</Words>
  <Application>Microsoft Office PowerPoint</Application>
  <PresentationFormat>عرض على الشاشة (4:3)</PresentationFormat>
  <Paragraphs>3</Paragraphs>
  <Slides>107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107</vt:i4>
      </vt:variant>
    </vt:vector>
  </HeadingPairs>
  <TitlesOfParts>
    <vt:vector size="112" baseType="lpstr">
      <vt:lpstr>Arial</vt:lpstr>
      <vt:lpstr>Calibri</vt:lpstr>
      <vt:lpstr>Freestyle Script</vt:lpstr>
      <vt:lpstr>Times New Roman</vt:lpstr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hisham</dc:creator>
  <cp:lastModifiedBy>Dr. Hisham Abhari</cp:lastModifiedBy>
  <cp:revision>110</cp:revision>
  <dcterms:created xsi:type="dcterms:W3CDTF">2013-08-16T16:00:46Z</dcterms:created>
  <dcterms:modified xsi:type="dcterms:W3CDTF">2017-09-09T04:33:03Z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