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4"/>
  </p:sldMasterIdLst>
  <p:sldIdLst>
    <p:sldId id="340" r:id="rId5"/>
    <p:sldId id="341" r:id="rId6"/>
    <p:sldId id="342" r:id="rId7"/>
    <p:sldId id="343" r:id="rId8"/>
    <p:sldId id="345" r:id="rId9"/>
    <p:sldId id="346" r:id="rId10"/>
    <p:sldId id="347" r:id="rId11"/>
    <p:sldId id="348" r:id="rId12"/>
    <p:sldId id="349" r:id="rId13"/>
    <p:sldId id="350" r:id="rId14"/>
    <p:sldId id="431" r:id="rId15"/>
    <p:sldId id="351" r:id="rId16"/>
    <p:sldId id="352" r:id="rId17"/>
    <p:sldId id="353" r:id="rId18"/>
    <p:sldId id="354" r:id="rId19"/>
    <p:sldId id="384" r:id="rId20"/>
    <p:sldId id="424" r:id="rId21"/>
    <p:sldId id="425" r:id="rId22"/>
    <p:sldId id="426" r:id="rId23"/>
    <p:sldId id="427" r:id="rId24"/>
    <p:sldId id="428" r:id="rId25"/>
    <p:sldId id="429" r:id="rId26"/>
    <p:sldId id="430" r:id="rId27"/>
    <p:sldId id="432" r:id="rId28"/>
    <p:sldId id="396" r:id="rId29"/>
    <p:sldId id="397" r:id="rId30"/>
    <p:sldId id="398" r:id="rId31"/>
    <p:sldId id="399" r:id="rId32"/>
    <p:sldId id="400" r:id="rId33"/>
    <p:sldId id="401" r:id="rId34"/>
    <p:sldId id="402" r:id="rId35"/>
    <p:sldId id="403" r:id="rId36"/>
    <p:sldId id="404" r:id="rId37"/>
    <p:sldId id="405" r:id="rId38"/>
    <p:sldId id="406" r:id="rId39"/>
    <p:sldId id="407" r:id="rId40"/>
    <p:sldId id="408" r:id="rId41"/>
    <p:sldId id="409" r:id="rId42"/>
    <p:sldId id="410" r:id="rId43"/>
    <p:sldId id="411" r:id="rId44"/>
    <p:sldId id="412" r:id="rId45"/>
    <p:sldId id="413" r:id="rId46"/>
    <p:sldId id="414" r:id="rId47"/>
    <p:sldId id="415" r:id="rId48"/>
    <p:sldId id="416" r:id="rId49"/>
    <p:sldId id="417" r:id="rId50"/>
    <p:sldId id="418" r:id="rId51"/>
    <p:sldId id="419" r:id="rId52"/>
    <p:sldId id="420" r:id="rId53"/>
    <p:sldId id="421" r:id="rId54"/>
    <p:sldId id="422" r:id="rId55"/>
    <p:sldId id="423" r:id="rId56"/>
    <p:sldId id="361" r:id="rId57"/>
    <p:sldId id="438" r:id="rId58"/>
    <p:sldId id="439" r:id="rId59"/>
    <p:sldId id="440" r:id="rId60"/>
    <p:sldId id="441" r:id="rId61"/>
    <p:sldId id="442" r:id="rId62"/>
    <p:sldId id="443" r:id="rId63"/>
    <p:sldId id="444" r:id="rId64"/>
    <p:sldId id="445" r:id="rId65"/>
    <p:sldId id="446" r:id="rId66"/>
    <p:sldId id="448" r:id="rId67"/>
    <p:sldId id="449" r:id="rId68"/>
    <p:sldId id="450" r:id="rId69"/>
    <p:sldId id="451" r:id="rId70"/>
    <p:sldId id="452" r:id="rId71"/>
    <p:sldId id="478" r:id="rId72"/>
    <p:sldId id="453" r:id="rId73"/>
    <p:sldId id="454" r:id="rId74"/>
    <p:sldId id="455" r:id="rId75"/>
    <p:sldId id="456" r:id="rId76"/>
    <p:sldId id="457" r:id="rId77"/>
    <p:sldId id="458" r:id="rId78"/>
    <p:sldId id="459" r:id="rId79"/>
    <p:sldId id="460" r:id="rId80"/>
    <p:sldId id="461" r:id="rId81"/>
    <p:sldId id="462" r:id="rId82"/>
    <p:sldId id="463" r:id="rId83"/>
    <p:sldId id="464" r:id="rId84"/>
    <p:sldId id="465" r:id="rId85"/>
    <p:sldId id="466" r:id="rId86"/>
    <p:sldId id="467" r:id="rId87"/>
    <p:sldId id="468" r:id="rId88"/>
    <p:sldId id="469" r:id="rId89"/>
    <p:sldId id="479" r:id="rId90"/>
    <p:sldId id="470" r:id="rId91"/>
    <p:sldId id="471" r:id="rId92"/>
    <p:sldId id="472" r:id="rId93"/>
    <p:sldId id="473" r:id="rId94"/>
    <p:sldId id="474" r:id="rId95"/>
    <p:sldId id="475" r:id="rId96"/>
    <p:sldId id="480" r:id="rId97"/>
    <p:sldId id="476" r:id="rId98"/>
    <p:sldId id="477" r:id="rId99"/>
    <p:sldId id="481" r:id="rId100"/>
  </p:sldIdLst>
  <p:sldSz cx="9144000" cy="6858000" type="screen4x3"/>
  <p:notesSz cx="6858000" cy="9144000"/>
  <p:custDataLst>
    <p:tags r:id="rId101"/>
  </p:custData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101" d="100"/>
          <a:sy n="101" d="100"/>
        </p:scale>
        <p:origin x="2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presProps" Target="presProp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microsoft.com/office/2015/10/relationships/revisionInfo" Target="revisionInfo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23005" t="22000" r="11982" b="53438"/>
          <a:stretch>
            <a:fillRect/>
          </a:stretch>
        </p:blipFill>
        <p:spPr bwMode="auto">
          <a:xfrm>
            <a:off x="1143000" y="2438400"/>
            <a:ext cx="6721929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4493221" y="3697069"/>
            <a:ext cx="335540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200" b="1" dirty="0">
                <a:latin typeface="Freestyle Script" pitchFamily="66" charset="0"/>
              </a:rPr>
              <a:t>Make the server web-Server</a:t>
            </a:r>
            <a:endParaRPr lang="ar-SA" sz="3200" b="1" dirty="0">
              <a:latin typeface="Freestyle Script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شكل بيضاوي 4"/>
          <p:cNvSpPr/>
          <p:nvPr/>
        </p:nvSpPr>
        <p:spPr>
          <a:xfrm>
            <a:off x="6248400" y="5334000"/>
            <a:ext cx="9144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23005" t="22000" r="11982" b="53438"/>
          <a:stretch>
            <a:fillRect/>
          </a:stretch>
        </p:blipFill>
        <p:spPr bwMode="auto">
          <a:xfrm>
            <a:off x="1143000" y="2362200"/>
            <a:ext cx="6721929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4102089" y="3620869"/>
            <a:ext cx="3746538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200" b="1" dirty="0">
                <a:latin typeface="Freestyle Script" pitchFamily="66" charset="0"/>
              </a:rPr>
              <a:t>Make the server  FTP-Server</a:t>
            </a:r>
            <a:endParaRPr lang="ar-SA" sz="3200" b="1" dirty="0">
              <a:latin typeface="Freestyle Script" pitchFamily="66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شكل بيضاوي 6"/>
          <p:cNvSpPr/>
          <p:nvPr/>
        </p:nvSpPr>
        <p:spPr>
          <a:xfrm>
            <a:off x="3657600" y="1295400"/>
            <a:ext cx="1752600" cy="1524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شكل بيضاوي 4"/>
          <p:cNvSpPr/>
          <p:nvPr/>
        </p:nvSpPr>
        <p:spPr>
          <a:xfrm>
            <a:off x="5029200" y="4419600"/>
            <a:ext cx="9144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شكل بيضاوي 6"/>
          <p:cNvSpPr/>
          <p:nvPr/>
        </p:nvSpPr>
        <p:spPr>
          <a:xfrm>
            <a:off x="5029200" y="4419600"/>
            <a:ext cx="9144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شكل بيضاوي 18"/>
          <p:cNvSpPr/>
          <p:nvPr/>
        </p:nvSpPr>
        <p:spPr>
          <a:xfrm>
            <a:off x="5029200" y="4495800"/>
            <a:ext cx="9144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029200" y="4495800"/>
            <a:ext cx="10668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953000" y="4419600"/>
            <a:ext cx="10668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09600" y="4114800"/>
            <a:ext cx="9906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23005" t="22000" r="11982" b="53438"/>
          <a:stretch>
            <a:fillRect/>
          </a:stretch>
        </p:blipFill>
        <p:spPr bwMode="auto">
          <a:xfrm>
            <a:off x="1447800" y="2133600"/>
            <a:ext cx="6721929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447801" y="3392269"/>
            <a:ext cx="6705628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200" b="1" dirty="0">
                <a:latin typeface="Freestyle Script" pitchFamily="66" charset="0"/>
              </a:rPr>
              <a:t>Prove that the server is a Web server</a:t>
            </a:r>
          </a:p>
          <a:p>
            <a:endParaRPr lang="ar-SA" sz="3200" b="1" dirty="0">
              <a:latin typeface="Freestyle Script" pitchFamily="66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4800"/>
            <a:ext cx="910271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 r="28972"/>
          <a:stretch>
            <a:fillRect/>
          </a:stretch>
        </p:blipFill>
        <p:spPr bwMode="auto">
          <a:xfrm>
            <a:off x="5943600" y="457200"/>
            <a:ext cx="28956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/>
          <a:srcRect l="2854" r="1484" b="1493"/>
          <a:stretch>
            <a:fillRect/>
          </a:stretch>
        </p:blipFill>
        <p:spPr bwMode="auto">
          <a:xfrm>
            <a:off x="5715000" y="2743199"/>
            <a:ext cx="3055856" cy="348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6458"/>
            <a:ext cx="9144000" cy="627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1371600"/>
            <a:ext cx="28575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8800" y="2667000"/>
            <a:ext cx="3181350" cy="3559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714642" y="2743200"/>
            <a:ext cx="5196423" cy="156966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9600" b="1" dirty="0">
                <a:solidFill>
                  <a:srgbClr val="C00000"/>
                </a:solidFill>
              </a:rPr>
              <a:t>Go to PC2</a:t>
            </a:r>
            <a:endParaRPr lang="ar-SA" sz="9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600200" y="6096000"/>
            <a:ext cx="6858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867400" y="0"/>
            <a:ext cx="3810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23005" t="22000" r="11982" b="53438"/>
          <a:stretch>
            <a:fillRect/>
          </a:stretch>
        </p:blipFill>
        <p:spPr bwMode="auto">
          <a:xfrm>
            <a:off x="1447800" y="2133600"/>
            <a:ext cx="6721929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1447801" y="3392269"/>
            <a:ext cx="6705628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200" b="1" dirty="0">
                <a:latin typeface="Freestyle Script" pitchFamily="66" charset="0"/>
              </a:rPr>
              <a:t>Prove that the server is a FTP server</a:t>
            </a:r>
          </a:p>
          <a:p>
            <a:endParaRPr lang="ar-SA" sz="3200" b="1" dirty="0">
              <a:latin typeface="Freestyle Script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562600" y="5334000"/>
            <a:ext cx="8382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810000" y="1143000"/>
            <a:ext cx="3048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7"/>
          </p:cNvCxnSpPr>
          <p:nvPr/>
        </p:nvCxnSpPr>
        <p:spPr>
          <a:xfrm rot="10800000" flipV="1">
            <a:off x="4070164" y="304800"/>
            <a:ext cx="1492437" cy="893996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990600" y="1752600"/>
            <a:ext cx="3733800" cy="5334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1143000" y="2743200"/>
            <a:ext cx="838200" cy="990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2743200" y="2743200"/>
            <a:ext cx="914400" cy="9144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شكل بيضاوي 5"/>
          <p:cNvSpPr/>
          <p:nvPr/>
        </p:nvSpPr>
        <p:spPr>
          <a:xfrm>
            <a:off x="3200400" y="3733800"/>
            <a:ext cx="9144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209800" y="3581400"/>
            <a:ext cx="4343400" cy="17989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3581400" y="1143000"/>
            <a:ext cx="3048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>
            <a:endCxn id="4" idx="7"/>
          </p:cNvCxnSpPr>
          <p:nvPr/>
        </p:nvCxnSpPr>
        <p:spPr>
          <a:xfrm rot="10800000" flipV="1">
            <a:off x="3841564" y="533400"/>
            <a:ext cx="1492437" cy="665396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200400" y="3733800"/>
            <a:ext cx="9144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124200" y="3581400"/>
            <a:ext cx="10668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990600" y="1676400"/>
            <a:ext cx="3810000" cy="16764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124200" y="3581400"/>
            <a:ext cx="9906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514600" y="1600199"/>
            <a:ext cx="5486400" cy="19089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 rot="5400000">
            <a:off x="5524500" y="2552700"/>
            <a:ext cx="1295400" cy="12192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rot="5400000">
            <a:off x="5257800" y="3657600"/>
            <a:ext cx="2667000" cy="3810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895600" y="1143000"/>
            <a:ext cx="5334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7"/>
          </p:cNvCxnSpPr>
          <p:nvPr/>
        </p:nvCxnSpPr>
        <p:spPr>
          <a:xfrm rot="10800000" flipV="1">
            <a:off x="3350886" y="457198"/>
            <a:ext cx="2211723" cy="775076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مستطيل 6"/>
          <p:cNvSpPr/>
          <p:nvPr/>
        </p:nvSpPr>
        <p:spPr>
          <a:xfrm>
            <a:off x="2667000" y="3838281"/>
            <a:ext cx="1981200" cy="5334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>
            <a:off x="5486400" y="5257800"/>
            <a:ext cx="9144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438400" y="4038600"/>
            <a:ext cx="9906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514600" y="2686638"/>
            <a:ext cx="3048000" cy="36136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4953000" y="3124200"/>
            <a:ext cx="9144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590800" y="1676400"/>
            <a:ext cx="3352800" cy="762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3657600" y="4648200"/>
            <a:ext cx="9144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286000" y="1905000"/>
            <a:ext cx="9906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209800" y="1600200"/>
            <a:ext cx="9906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209800" y="2514600"/>
            <a:ext cx="9906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209800" y="1524000"/>
            <a:ext cx="838200" cy="42734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505200" y="1981200"/>
            <a:ext cx="6096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مستطيل 5"/>
          <p:cNvSpPr/>
          <p:nvPr/>
        </p:nvSpPr>
        <p:spPr>
          <a:xfrm>
            <a:off x="5791200" y="1905000"/>
            <a:ext cx="304800" cy="327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800600" y="3352800"/>
            <a:ext cx="11430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419600" y="4267200"/>
            <a:ext cx="9144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971800" y="3962400"/>
            <a:ext cx="2438400" cy="304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334000" y="4343400"/>
            <a:ext cx="9906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810000" y="5943600"/>
            <a:ext cx="9906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3048000" y="3276600"/>
            <a:ext cx="3183118" cy="31501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4800600" y="4724400"/>
            <a:ext cx="533400" cy="12192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1981200" y="2057400"/>
            <a:ext cx="3505200" cy="5334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4648200" y="2743200"/>
            <a:ext cx="5334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3429000" y="4038600"/>
            <a:ext cx="11430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343400" y="4191000"/>
            <a:ext cx="9144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800600" y="4800600"/>
            <a:ext cx="7620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مستطيل 8"/>
          <p:cNvSpPr/>
          <p:nvPr/>
        </p:nvSpPr>
        <p:spPr>
          <a:xfrm>
            <a:off x="5791200" y="1905000"/>
            <a:ext cx="304800" cy="327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057400" y="3657600"/>
            <a:ext cx="4191000" cy="1143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057400" y="2209800"/>
            <a:ext cx="3657600" cy="762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2057400" y="3200400"/>
            <a:ext cx="2438400" cy="685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2057400" y="3962400"/>
            <a:ext cx="685800" cy="609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شكل بيضاوي 5"/>
          <p:cNvSpPr/>
          <p:nvPr/>
        </p:nvSpPr>
        <p:spPr>
          <a:xfrm>
            <a:off x="5486400" y="4800600"/>
            <a:ext cx="8382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38027" y="1800519"/>
            <a:ext cx="1371600" cy="4572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 rot="16200000" flipV="1">
            <a:off x="723900" y="2247900"/>
            <a:ext cx="1066800" cy="5334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شكل بيضاوي 4"/>
          <p:cNvSpPr/>
          <p:nvPr/>
        </p:nvSpPr>
        <p:spPr>
          <a:xfrm>
            <a:off x="7315200" y="2514600"/>
            <a:ext cx="9144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7" name="رابط كسهم مستقيم 6"/>
          <p:cNvCxnSpPr/>
          <p:nvPr/>
        </p:nvCxnSpPr>
        <p:spPr>
          <a:xfrm rot="10800000">
            <a:off x="8229600" y="2819400"/>
            <a:ext cx="762000" cy="6858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28600" y="1800520"/>
            <a:ext cx="1219200" cy="1806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6200000" flipV="1">
            <a:off x="838200" y="2209800"/>
            <a:ext cx="762000" cy="1524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2013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 rot="10800000" flipV="1">
            <a:off x="1143000" y="1981200"/>
            <a:ext cx="609600" cy="2286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شكل بيضاوي 4"/>
          <p:cNvSpPr/>
          <p:nvPr/>
        </p:nvSpPr>
        <p:spPr>
          <a:xfrm>
            <a:off x="1981200" y="1600200"/>
            <a:ext cx="838200" cy="9144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2743200" y="3810000"/>
            <a:ext cx="1066800" cy="8382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4495800" y="4419600"/>
            <a:ext cx="12192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714642" y="2743200"/>
            <a:ext cx="5196423" cy="156966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9600" b="1" dirty="0">
                <a:solidFill>
                  <a:srgbClr val="C00000"/>
                </a:solidFill>
              </a:rPr>
              <a:t>Go to PC2</a:t>
            </a:r>
            <a:endParaRPr lang="ar-SA" sz="9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524000" y="5791200"/>
            <a:ext cx="914400" cy="1066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4"/>
          <p:cNvSpPr/>
          <p:nvPr/>
        </p:nvSpPr>
        <p:spPr>
          <a:xfrm>
            <a:off x="5791200" y="1905000"/>
            <a:ext cx="304800" cy="327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5"/>
          <p:cNvSpPr/>
          <p:nvPr/>
        </p:nvSpPr>
        <p:spPr>
          <a:xfrm>
            <a:off x="3048000" y="4562573"/>
            <a:ext cx="2743200" cy="54282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شكل بيضاوي 6"/>
          <p:cNvSpPr/>
          <p:nvPr/>
        </p:nvSpPr>
        <p:spPr>
          <a:xfrm>
            <a:off x="5486400" y="5410200"/>
            <a:ext cx="9144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4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533400" y="152400"/>
            <a:ext cx="2133600" cy="381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867400" y="0"/>
            <a:ext cx="3810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362200" y="2133600"/>
            <a:ext cx="6858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685800" y="152400"/>
            <a:ext cx="3429000" cy="381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>
            <a:off x="4114800" y="533400"/>
            <a:ext cx="838200" cy="3810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ستطيل 5"/>
          <p:cNvSpPr/>
          <p:nvPr/>
        </p:nvSpPr>
        <p:spPr>
          <a:xfrm>
            <a:off x="0" y="1752600"/>
            <a:ext cx="6705600" cy="228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086600" y="533400"/>
            <a:ext cx="7620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4953000" y="5872898"/>
            <a:ext cx="2819400" cy="37550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029200" y="3962400"/>
            <a:ext cx="8382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1752600" y="1981200"/>
            <a:ext cx="3733800" cy="8382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3962400" y="3886200"/>
            <a:ext cx="8382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مستطيل 8"/>
          <p:cNvSpPr/>
          <p:nvPr/>
        </p:nvSpPr>
        <p:spPr>
          <a:xfrm>
            <a:off x="1447800" y="1143000"/>
            <a:ext cx="3505200" cy="4572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شكل بيضاوي 9"/>
          <p:cNvSpPr/>
          <p:nvPr/>
        </p:nvSpPr>
        <p:spPr>
          <a:xfrm>
            <a:off x="8077200" y="0"/>
            <a:ext cx="4572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2" name="رابط كسهم مستقيم 11"/>
          <p:cNvCxnSpPr>
            <a:endCxn id="10" idx="4"/>
          </p:cNvCxnSpPr>
          <p:nvPr/>
        </p:nvCxnSpPr>
        <p:spPr>
          <a:xfrm rot="16200000" flipV="1">
            <a:off x="7734300" y="1104900"/>
            <a:ext cx="1524000" cy="3810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895600" y="4191000"/>
            <a:ext cx="13716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562600" y="0"/>
            <a:ext cx="15240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شكل بيضاوي 4"/>
          <p:cNvSpPr/>
          <p:nvPr/>
        </p:nvSpPr>
        <p:spPr>
          <a:xfrm>
            <a:off x="6248400" y="5410200"/>
            <a:ext cx="9144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2667000" y="2590800"/>
            <a:ext cx="8382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3200400" y="2057400"/>
            <a:ext cx="1981200" cy="5334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3200400" y="5334000"/>
            <a:ext cx="3429000" cy="381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6324600" y="5791200"/>
            <a:ext cx="9906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7391400" y="1447800"/>
            <a:ext cx="6096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4572000" y="76200"/>
            <a:ext cx="1371600" cy="8382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715000" y="2819400"/>
            <a:ext cx="6858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410200" y="4114800"/>
            <a:ext cx="6096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1447800" y="1143000"/>
            <a:ext cx="2819400" cy="685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2133600" y="1981200"/>
            <a:ext cx="1828800" cy="12954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0" y="2438400"/>
            <a:ext cx="91440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9600" b="1" dirty="0">
                <a:solidFill>
                  <a:srgbClr val="C00000"/>
                </a:solidFill>
              </a:rPr>
              <a:t>Go to the Server</a:t>
            </a:r>
            <a:endParaRPr lang="ar-SA" sz="9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0" y="0"/>
            <a:ext cx="8382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676400" y="1600200"/>
            <a:ext cx="13716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600200" y="1219200"/>
            <a:ext cx="10668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676400" y="2133600"/>
            <a:ext cx="9144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676400" y="1219200"/>
            <a:ext cx="6858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1600200" y="1219200"/>
            <a:ext cx="4114800" cy="762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0" y="2438400"/>
            <a:ext cx="91440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9600" b="1" dirty="0">
                <a:solidFill>
                  <a:srgbClr val="C00000"/>
                </a:solidFill>
              </a:rPr>
              <a:t>Go to PC3</a:t>
            </a:r>
            <a:endParaRPr lang="ar-SA" sz="9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33400" y="5867400"/>
            <a:ext cx="533400" cy="990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609600" y="152400"/>
            <a:ext cx="3200400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867400" y="0"/>
            <a:ext cx="3810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0" y="1066800"/>
            <a:ext cx="2209800" cy="838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609600" y="152400"/>
            <a:ext cx="2819400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9&quot;/&gt;&lt;/object&gt;&lt;object type=&quot;3&quot; unique_id=&quot;10005&quot;&gt;&lt;property id=&quot;20148&quot; value=&quot;5&quot;/&gt;&lt;property id=&quot;20300&quot; value=&quot;Slide 2&quot;/&gt;&lt;property id=&quot;20307&quot; value=&quot;261&quot;/&gt;&lt;/object&gt;&lt;object type=&quot;3&quot; unique_id=&quot;10006&quot;&gt;&lt;property id=&quot;20148&quot; value=&quot;5&quot;/&gt;&lt;property id=&quot;20300&quot; value=&quot;Slide 3&quot;/&gt;&lt;property id=&quot;20307&quot; value=&quot;262&quot;/&gt;&lt;/object&gt;&lt;object type=&quot;3&quot; unique_id=&quot;10007&quot;&gt;&lt;property id=&quot;20148&quot; value=&quot;5&quot;/&gt;&lt;property id=&quot;20300&quot; value=&quot;Slide 4&quot;/&gt;&lt;property id=&quot;20307&quot; value=&quot;264&quot;/&gt;&lt;/object&gt;&lt;object type=&quot;3&quot; unique_id=&quot;10008&quot;&gt;&lt;property id=&quot;20148&quot; value=&quot;5&quot;/&gt;&lt;property id=&quot;20300&quot; value=&quot;Slide 5&quot;/&gt;&lt;property id=&quot;20307&quot; value=&quot;265&quot;/&gt;&lt;/object&gt;&lt;object type=&quot;3&quot; unique_id=&quot;10009&quot;&gt;&lt;property id=&quot;20148&quot; value=&quot;5&quot;/&gt;&lt;property id=&quot;20300&quot; value=&quot;Slide 6&quot;/&gt;&lt;property id=&quot;20307&quot; value=&quot;260&quot;/&gt;&lt;/object&gt;&lt;object type=&quot;3&quot; unique_id=&quot;10010&quot;&gt;&lt;property id=&quot;20148&quot; value=&quot;5&quot;/&gt;&lt;property id=&quot;20300&quot; value=&quot;Slide 7&quot;/&gt;&lt;property id=&quot;20307&quot; value=&quot;362&quot;/&gt;&lt;/object&gt;&lt;object type=&quot;3&quot; unique_id=&quot;10011&quot;&gt;&lt;property id=&quot;20148&quot; value=&quot;5&quot;/&gt;&lt;property id=&quot;20300&quot; value=&quot;Slide 8&quot;/&gt;&lt;property id=&quot;20307&quot; value=&quot;363&quot;/&gt;&lt;/object&gt;&lt;object type=&quot;3&quot; unique_id=&quot;10012&quot;&gt;&lt;property id=&quot;20148&quot; value=&quot;5&quot;/&gt;&lt;property id=&quot;20300&quot; value=&quot;Slide 9&quot;/&gt;&lt;property id=&quot;20307&quot; value=&quot;266&quot;/&gt;&lt;/object&gt;&lt;object type=&quot;3&quot; unique_id=&quot;10013&quot;&gt;&lt;property id=&quot;20148&quot; value=&quot;5&quot;/&gt;&lt;property id=&quot;20300&quot; value=&quot;Slide 10&quot;/&gt;&lt;property id=&quot;20307&quot; value=&quot;364&quot;/&gt;&lt;/object&gt;&lt;object type=&quot;3&quot; unique_id=&quot;10014&quot;&gt;&lt;property id=&quot;20148&quot; value=&quot;5&quot;/&gt;&lt;property id=&quot;20300&quot; value=&quot;Slide 11&quot;/&gt;&lt;property id=&quot;20307&quot; value=&quot;365&quot;/&gt;&lt;/object&gt;&lt;object type=&quot;3&quot; unique_id=&quot;10015&quot;&gt;&lt;property id=&quot;20148&quot; value=&quot;5&quot;/&gt;&lt;property id=&quot;20300&quot; value=&quot;Slide 12&quot;/&gt;&lt;property id=&quot;20307&quot; value=&quot;366&quot;/&gt;&lt;/object&gt;&lt;object type=&quot;3&quot; unique_id=&quot;10016&quot;&gt;&lt;property id=&quot;20148&quot; value=&quot;5&quot;/&gt;&lt;property id=&quot;20300&quot; value=&quot;Slide 13&quot;/&gt;&lt;property id=&quot;20307&quot; value=&quot;367&quot;/&gt;&lt;/object&gt;&lt;object type=&quot;3&quot; unique_id=&quot;10017&quot;&gt;&lt;property id=&quot;20148&quot; value=&quot;5&quot;/&gt;&lt;property id=&quot;20300&quot; value=&quot;Slide 14&quot;/&gt;&lt;property id=&quot;20307&quot; value=&quot;368&quot;/&gt;&lt;/object&gt;&lt;object type=&quot;3&quot; unique_id=&quot;10018&quot;&gt;&lt;property id=&quot;20148&quot; value=&quot;5&quot;/&gt;&lt;property id=&quot;20300&quot; value=&quot;Slide 15&quot;/&gt;&lt;property id=&quot;20307&quot; value=&quot;369&quot;/&gt;&lt;/object&gt;&lt;object type=&quot;3&quot; unique_id=&quot;10019&quot;&gt;&lt;property id=&quot;20148&quot; value=&quot;5&quot;/&gt;&lt;property id=&quot;20300&quot; value=&quot;Slide 16&quot;/&gt;&lt;property id=&quot;20307&quot; value=&quot;370&quot;/&gt;&lt;/object&gt;&lt;object type=&quot;3&quot; unique_id=&quot;10020&quot;&gt;&lt;property id=&quot;20148&quot; value=&quot;5&quot;/&gt;&lt;property id=&quot;20300&quot; value=&quot;Slide 17&quot;/&gt;&lt;property id=&quot;20307&quot; value=&quot;371&quot;/&gt;&lt;/object&gt;&lt;object type=&quot;3&quot; unique_id=&quot;10021&quot;&gt;&lt;property id=&quot;20148&quot; value=&quot;5&quot;/&gt;&lt;property id=&quot;20300&quot; value=&quot;Slide 18&quot;/&gt;&lt;property id=&quot;20307&quot; value=&quot;372&quot;/&gt;&lt;/object&gt;&lt;object type=&quot;3&quot; unique_id=&quot;10022&quot;&gt;&lt;property id=&quot;20148&quot; value=&quot;5&quot;/&gt;&lt;property id=&quot;20300&quot; value=&quot;Slide 19&quot;/&gt;&lt;property id=&quot;20307&quot; value=&quot;373&quot;/&gt;&lt;/object&gt;&lt;object type=&quot;3&quot; unique_id=&quot;10023&quot;&gt;&lt;property id=&quot;20148&quot; value=&quot;5&quot;/&gt;&lt;property id=&quot;20300&quot; value=&quot;Slide 20&quot;/&gt;&lt;property id=&quot;20307&quot; value=&quot;267&quot;/&gt;&lt;/object&gt;&lt;object type=&quot;3&quot; unique_id=&quot;10024&quot;&gt;&lt;property id=&quot;20148&quot; value=&quot;5&quot;/&gt;&lt;property id=&quot;20300&quot; value=&quot;Slide 21&quot;/&gt;&lt;property id=&quot;20307&quot; value=&quot;268&quot;/&gt;&lt;/object&gt;&lt;object type=&quot;3&quot; unique_id=&quot;10025&quot;&gt;&lt;property id=&quot;20148&quot; value=&quot;5&quot;/&gt;&lt;property id=&quot;20300&quot; value=&quot;Slide 22&quot;/&gt;&lt;property id=&quot;20307&quot; value=&quot;269&quot;/&gt;&lt;/object&gt;&lt;object type=&quot;3&quot; unique_id=&quot;10026&quot;&gt;&lt;property id=&quot;20148&quot; value=&quot;5&quot;/&gt;&lt;property id=&quot;20300&quot; value=&quot;Slide 23&quot;/&gt;&lt;property id=&quot;20307&quot; value=&quot;270&quot;/&gt;&lt;/object&gt;&lt;object type=&quot;3&quot; unique_id=&quot;10027&quot;&gt;&lt;property id=&quot;20148&quot; value=&quot;5&quot;/&gt;&lt;property id=&quot;20300&quot; value=&quot;Slide 24&quot;/&gt;&lt;property id=&quot;20307&quot; value=&quot;271&quot;/&gt;&lt;/object&gt;&lt;object type=&quot;3&quot; unique_id=&quot;10028&quot;&gt;&lt;property id=&quot;20148&quot; value=&quot;5&quot;/&gt;&lt;property id=&quot;20300&quot; value=&quot;Slide 25&quot;/&gt;&lt;property id=&quot;20307&quot; value=&quot;272&quot;/&gt;&lt;/object&gt;&lt;object type=&quot;3&quot; unique_id=&quot;10029&quot;&gt;&lt;property id=&quot;20148&quot; value=&quot;5&quot;/&gt;&lt;property id=&quot;20300&quot; value=&quot;Slide 26&quot;/&gt;&lt;property id=&quot;20307&quot; value=&quot;273&quot;/&gt;&lt;/object&gt;&lt;object type=&quot;3&quot; unique_id=&quot;10030&quot;&gt;&lt;property id=&quot;20148&quot; value=&quot;5&quot;/&gt;&lt;property id=&quot;20300&quot; value=&quot;Slide 27&quot;/&gt;&lt;property id=&quot;20307&quot; value=&quot;274&quot;/&gt;&lt;/object&gt;&lt;object type=&quot;3&quot; unique_id=&quot;10031&quot;&gt;&lt;property id=&quot;20148&quot; value=&quot;5&quot;/&gt;&lt;property id=&quot;20300&quot; value=&quot;Slide 28&quot;/&gt;&lt;property id=&quot;20307&quot; value=&quot;275&quot;/&gt;&lt;/object&gt;&lt;object type=&quot;3&quot; unique_id=&quot;10032&quot;&gt;&lt;property id=&quot;20148&quot; value=&quot;5&quot;/&gt;&lt;property id=&quot;20300&quot; value=&quot;Slide 29&quot;/&gt;&lt;property id=&quot;20307&quot; value=&quot;276&quot;/&gt;&lt;/object&gt;&lt;object type=&quot;3&quot; unique_id=&quot;10033&quot;&gt;&lt;property id=&quot;20148&quot; value=&quot;5&quot;/&gt;&lt;property id=&quot;20300&quot; value=&quot;Slide 30&quot;/&gt;&lt;property id=&quot;20307&quot; value=&quot;277&quot;/&gt;&lt;/object&gt;&lt;object type=&quot;3&quot; unique_id=&quot;10034&quot;&gt;&lt;property id=&quot;20148&quot; value=&quot;5&quot;/&gt;&lt;property id=&quot;20300&quot; value=&quot;Slide 31&quot;/&gt;&lt;property id=&quot;20307&quot; value=&quot;278&quot;/&gt;&lt;/object&gt;&lt;object type=&quot;3&quot; unique_id=&quot;10035&quot;&gt;&lt;property id=&quot;20148&quot; value=&quot;5&quot;/&gt;&lt;property id=&quot;20300&quot; value=&quot;Slide 32&quot;/&gt;&lt;property id=&quot;20307&quot; value=&quot;279&quot;/&gt;&lt;/object&gt;&lt;object type=&quot;3&quot; unique_id=&quot;10036&quot;&gt;&lt;property id=&quot;20148&quot; value=&quot;5&quot;/&gt;&lt;property id=&quot;20300&quot; value=&quot;Slide 33&quot;/&gt;&lt;property id=&quot;20307&quot; value=&quot;280&quot;/&gt;&lt;/object&gt;&lt;object type=&quot;3&quot; unique_id=&quot;10037&quot;&gt;&lt;property id=&quot;20148&quot; value=&quot;5&quot;/&gt;&lt;property id=&quot;20300&quot; value=&quot;Slide 34&quot;/&gt;&lt;property id=&quot;20307&quot; value=&quot;281&quot;/&gt;&lt;/object&gt;&lt;object type=&quot;3&quot; unique_id=&quot;10038&quot;&gt;&lt;property id=&quot;20148&quot; value=&quot;5&quot;/&gt;&lt;property id=&quot;20300&quot; value=&quot;Slide 35&quot;/&gt;&lt;property id=&quot;20307&quot; value=&quot;375&quot;/&gt;&lt;/object&gt;&lt;object type=&quot;3&quot; unique_id=&quot;10039&quot;&gt;&lt;property id=&quot;20148&quot; value=&quot;5&quot;/&gt;&lt;property id=&quot;20300&quot; value=&quot;Slide 36&quot;/&gt;&lt;property id=&quot;20307&quot; value=&quot;376&quot;/&gt;&lt;/object&gt;&lt;object type=&quot;3&quot; unique_id=&quot;10040&quot;&gt;&lt;property id=&quot;20148&quot; value=&quot;5&quot;/&gt;&lt;property id=&quot;20300&quot; value=&quot;Slide 37&quot;/&gt;&lt;property id=&quot;20307&quot; value=&quot;377&quot;/&gt;&lt;/object&gt;&lt;object type=&quot;3&quot; unique_id=&quot;10041&quot;&gt;&lt;property id=&quot;20148&quot; value=&quot;5&quot;/&gt;&lt;property id=&quot;20300&quot; value=&quot;Slide 38&quot;/&gt;&lt;property id=&quot;20307&quot; value=&quot;378&quot;/&gt;&lt;/object&gt;&lt;object type=&quot;3&quot; unique_id=&quot;10042&quot;&gt;&lt;property id=&quot;20148&quot; value=&quot;5&quot;/&gt;&lt;property id=&quot;20300&quot; value=&quot;Slide 39&quot;/&gt;&lt;property id=&quot;20307&quot; value=&quot;380&quot;/&gt;&lt;/object&gt;&lt;object type=&quot;3&quot; unique_id=&quot;10043&quot;&gt;&lt;property id=&quot;20148&quot; value=&quot;5&quot;/&gt;&lt;property id=&quot;20300&quot; value=&quot;Slide 40&quot;/&gt;&lt;property id=&quot;20307&quot; value=&quot;379&quot;/&gt;&lt;/object&gt;&lt;object type=&quot;3&quot; unique_id=&quot;10044&quot;&gt;&lt;property id=&quot;20148&quot; value=&quot;5&quot;/&gt;&lt;property id=&quot;20300&quot; value=&quot;Slide 41&quot;/&gt;&lt;property id=&quot;20307&quot; value=&quot;381&quot;/&gt;&lt;/object&gt;&lt;object type=&quot;3&quot; unique_id=&quot;10045&quot;&gt;&lt;property id=&quot;20148&quot; value=&quot;5&quot;/&gt;&lt;property id=&quot;20300&quot; value=&quot;Slide 42&quot;/&gt;&lt;property id=&quot;20307&quot; value=&quot;382&quot;/&gt;&lt;/object&gt;&lt;object type=&quot;3&quot; unique_id=&quot;10046&quot;&gt;&lt;property id=&quot;20148&quot; value=&quot;5&quot;/&gt;&lt;property id=&quot;20300&quot; value=&quot;Slide 43&quot;/&gt;&lt;property id=&quot;20307&quot; value=&quot;282&quot;/&gt;&lt;/object&gt;&lt;object type=&quot;3&quot; unique_id=&quot;10047&quot;&gt;&lt;property id=&quot;20148&quot; value=&quot;5&quot;/&gt;&lt;property id=&quot;20300&quot; value=&quot;Slide 44&quot;/&gt;&lt;property id=&quot;20307&quot; value=&quot;374&quot;/&gt;&lt;/object&gt;&lt;object type=&quot;3&quot; unique_id=&quot;10048&quot;&gt;&lt;property id=&quot;20148&quot; value=&quot;5&quot;/&gt;&lt;property id=&quot;20300&quot; value=&quot;Slide 45&quot;/&gt;&lt;property id=&quot;20307&quot; value=&quot;283&quot;/&gt;&lt;/object&gt;&lt;object type=&quot;3&quot; unique_id=&quot;10049&quot;&gt;&lt;property id=&quot;20148&quot; value=&quot;5&quot;/&gt;&lt;property id=&quot;20300&quot; value=&quot;Slide 46&quot;/&gt;&lt;property id=&quot;20307&quot; value=&quot;284&quot;/&gt;&lt;/object&gt;&lt;object type=&quot;3&quot; unique_id=&quot;10050&quot;&gt;&lt;property id=&quot;20148&quot; value=&quot;5&quot;/&gt;&lt;property id=&quot;20300&quot; value=&quot;Slide 47&quot;/&gt;&lt;property id=&quot;20307&quot; value=&quot;285&quot;/&gt;&lt;/object&gt;&lt;object type=&quot;3&quot; unique_id=&quot;10051&quot;&gt;&lt;property id=&quot;20148&quot; value=&quot;5&quot;/&gt;&lt;property id=&quot;20300&quot; value=&quot;Slide 48&quot;/&gt;&lt;property id=&quot;20307&quot; value=&quot;286&quot;/&gt;&lt;/object&gt;&lt;object type=&quot;3&quot; unique_id=&quot;10052&quot;&gt;&lt;property id=&quot;20148&quot; value=&quot;5&quot;/&gt;&lt;property id=&quot;20300&quot; value=&quot;Slide 49&quot;/&gt;&lt;property id=&quot;20307&quot; value=&quot;287&quot;/&gt;&lt;/object&gt;&lt;object type=&quot;3&quot; unique_id=&quot;10053&quot;&gt;&lt;property id=&quot;20148&quot; value=&quot;5&quot;/&gt;&lt;property id=&quot;20300&quot; value=&quot;Slide 50&quot;/&gt;&lt;property id=&quot;20307&quot; value=&quot;288&quot;/&gt;&lt;/object&gt;&lt;object type=&quot;3&quot; unique_id=&quot;10054&quot;&gt;&lt;property id=&quot;20148&quot; value=&quot;5&quot;/&gt;&lt;property id=&quot;20300&quot; value=&quot;Slide 51&quot;/&gt;&lt;property id=&quot;20307&quot; value=&quot;289&quot;/&gt;&lt;/object&gt;&lt;object type=&quot;3&quot; unique_id=&quot;10055&quot;&gt;&lt;property id=&quot;20148&quot; value=&quot;5&quot;/&gt;&lt;property id=&quot;20300&quot; value=&quot;Slide 52&quot;/&gt;&lt;property id=&quot;20307&quot; value=&quot;290&quot;/&gt;&lt;/object&gt;&lt;object type=&quot;3&quot; unique_id=&quot;10056&quot;&gt;&lt;property id=&quot;20148&quot; value=&quot;5&quot;/&gt;&lt;property id=&quot;20300&quot; value=&quot;Slide 53&quot;/&gt;&lt;property id=&quot;20307&quot; value=&quot;291&quot;/&gt;&lt;/object&gt;&lt;object type=&quot;3&quot; unique_id=&quot;10057&quot;&gt;&lt;property id=&quot;20148&quot; value=&quot;5&quot;/&gt;&lt;property id=&quot;20300&quot; value=&quot;Slide 54&quot;/&gt;&lt;property id=&quot;20307&quot; value=&quot;292&quot;/&gt;&lt;/object&gt;&lt;object type=&quot;3&quot; unique_id=&quot;10058&quot;&gt;&lt;property id=&quot;20148&quot; value=&quot;5&quot;/&gt;&lt;property id=&quot;20300&quot; value=&quot;Slide 55&quot;/&gt;&lt;property id=&quot;20307&quot; value=&quot;293&quot;/&gt;&lt;/object&gt;&lt;object type=&quot;3&quot; unique_id=&quot;10059&quot;&gt;&lt;property id=&quot;20148&quot; value=&quot;5&quot;/&gt;&lt;property id=&quot;20300&quot; value=&quot;Slide 56&quot;/&gt;&lt;property id=&quot;20307&quot; value=&quot;294&quot;/&gt;&lt;/object&gt;&lt;object type=&quot;3&quot; unique_id=&quot;10060&quot;&gt;&lt;property id=&quot;20148&quot; value=&quot;5&quot;/&gt;&lt;property id=&quot;20300&quot; value=&quot;Slide 57&quot;/&gt;&lt;property id=&quot;20307&quot; value=&quot;295&quot;/&gt;&lt;/object&gt;&lt;object type=&quot;3&quot; unique_id=&quot;10061&quot;&gt;&lt;property id=&quot;20148&quot; value=&quot;5&quot;/&gt;&lt;property id=&quot;20300&quot; value=&quot;Slide 58&quot;/&gt;&lt;property id=&quot;20307&quot; value=&quot;296&quot;/&gt;&lt;/object&gt;&lt;object type=&quot;3&quot; unique_id=&quot;10062&quot;&gt;&lt;property id=&quot;20148&quot; value=&quot;5&quot;/&gt;&lt;property id=&quot;20300&quot; value=&quot;Slide 59&quot;/&gt;&lt;property id=&quot;20307&quot; value=&quot;297&quot;/&gt;&lt;/object&gt;&lt;object type=&quot;3&quot; unique_id=&quot;10063&quot;&gt;&lt;property id=&quot;20148&quot; value=&quot;5&quot;/&gt;&lt;property id=&quot;20300&quot; value=&quot;Slide 60&quot;/&gt;&lt;property id=&quot;20307&quot; value=&quot;298&quot;/&gt;&lt;/object&gt;&lt;object type=&quot;3&quot; unique_id=&quot;10064&quot;&gt;&lt;property id=&quot;20148&quot; value=&quot;5&quot;/&gt;&lt;property id=&quot;20300&quot; value=&quot;Slide 61&quot;/&gt;&lt;property id=&quot;20307&quot; value=&quot;299&quot;/&gt;&lt;/object&gt;&lt;object type=&quot;3&quot; unique_id=&quot;10065&quot;&gt;&lt;property id=&quot;20148&quot; value=&quot;5&quot;/&gt;&lt;property id=&quot;20300&quot; value=&quot;Slide 62&quot;/&gt;&lt;property id=&quot;20307&quot; value=&quot;300&quot;/&gt;&lt;/object&gt;&lt;object type=&quot;3&quot; unique_id=&quot;10066&quot;&gt;&lt;property id=&quot;20148&quot; value=&quot;5&quot;/&gt;&lt;property id=&quot;20300&quot; value=&quot;Slide 63&quot;/&gt;&lt;property id=&quot;20307&quot; value=&quot;301&quot;/&gt;&lt;/object&gt;&lt;object type=&quot;3&quot; unique_id=&quot;10067&quot;&gt;&lt;property id=&quot;20148&quot; value=&quot;5&quot;/&gt;&lt;property id=&quot;20300&quot; value=&quot;Slide 64&quot;/&gt;&lt;property id=&quot;20307&quot; value=&quot;302&quot;/&gt;&lt;/object&gt;&lt;object type=&quot;3&quot; unique_id=&quot;10068&quot;&gt;&lt;property id=&quot;20148&quot; value=&quot;5&quot;/&gt;&lt;property id=&quot;20300&quot; value=&quot;Slide 65&quot;/&gt;&lt;property id=&quot;20307&quot; value=&quot;303&quot;/&gt;&lt;/object&gt;&lt;object type=&quot;3&quot; unique_id=&quot;10069&quot;&gt;&lt;property id=&quot;20148&quot; value=&quot;5&quot;/&gt;&lt;property id=&quot;20300&quot; value=&quot;Slide 66&quot;/&gt;&lt;property id=&quot;20307&quot; value=&quot;304&quot;/&gt;&lt;/object&gt;&lt;object type=&quot;3&quot; unique_id=&quot;10070&quot;&gt;&lt;property id=&quot;20148&quot; value=&quot;5&quot;/&gt;&lt;property id=&quot;20300&quot; value=&quot;Slide 67&quot;/&gt;&lt;property id=&quot;20307&quot; value=&quot;305&quot;/&gt;&lt;/object&gt;&lt;object type=&quot;3&quot; unique_id=&quot;10071&quot;&gt;&lt;property id=&quot;20148&quot; value=&quot;5&quot;/&gt;&lt;property id=&quot;20300&quot; value=&quot;Slide 68&quot;/&gt;&lt;property id=&quot;20307&quot; value=&quot;306&quot;/&gt;&lt;/object&gt;&lt;object type=&quot;3&quot; unique_id=&quot;10072&quot;&gt;&lt;property id=&quot;20148&quot; value=&quot;5&quot;/&gt;&lt;property id=&quot;20300&quot; value=&quot;Slide 69&quot;/&gt;&lt;property id=&quot;20307&quot; value=&quot;307&quot;/&gt;&lt;/object&gt;&lt;object type=&quot;3&quot; unique_id=&quot;10073&quot;&gt;&lt;property id=&quot;20148&quot; value=&quot;5&quot;/&gt;&lt;property id=&quot;20300&quot; value=&quot;Slide 70&quot;/&gt;&lt;property id=&quot;20307&quot; value=&quot;308&quot;/&gt;&lt;/object&gt;&lt;object type=&quot;3&quot; unique_id=&quot;10074&quot;&gt;&lt;property id=&quot;20148&quot; value=&quot;5&quot;/&gt;&lt;property id=&quot;20300&quot; value=&quot;Slide 71&quot;/&gt;&lt;property id=&quot;20307&quot; value=&quot;309&quot;/&gt;&lt;/object&gt;&lt;object type=&quot;3&quot; unique_id=&quot;10075&quot;&gt;&lt;property id=&quot;20148&quot; value=&quot;5&quot;/&gt;&lt;property id=&quot;20300&quot; value=&quot;Slide 72&quot;/&gt;&lt;property id=&quot;20307&quot; value=&quot;310&quot;/&gt;&lt;/object&gt;&lt;object type=&quot;3&quot; unique_id=&quot;10076&quot;&gt;&lt;property id=&quot;20148&quot; value=&quot;5&quot;/&gt;&lt;property id=&quot;20300&quot; value=&quot;Slide 73&quot;/&gt;&lt;property id=&quot;20307&quot; value=&quot;311&quot;/&gt;&lt;/object&gt;&lt;object type=&quot;3&quot; unique_id=&quot;10077&quot;&gt;&lt;property id=&quot;20148&quot; value=&quot;5&quot;/&gt;&lt;property id=&quot;20300&quot; value=&quot;Slide 74&quot;/&gt;&lt;property id=&quot;20307&quot; value=&quot;312&quot;/&gt;&lt;/object&gt;&lt;object type=&quot;3&quot; unique_id=&quot;10078&quot;&gt;&lt;property id=&quot;20148&quot; value=&quot;5&quot;/&gt;&lt;property id=&quot;20300&quot; value=&quot;Slide 75&quot;/&gt;&lt;property id=&quot;20307&quot; value=&quot;383&quot;/&gt;&lt;/object&gt;&lt;object type=&quot;3&quot; unique_id=&quot;10079&quot;&gt;&lt;property id=&quot;20148&quot; value=&quot;5&quot;/&gt;&lt;property id=&quot;20300&quot; value=&quot;Slide 76&quot;/&gt;&lt;property id=&quot;20307&quot; value=&quot;313&quot;/&gt;&lt;/object&gt;&lt;object type=&quot;3&quot; unique_id=&quot;10080&quot;&gt;&lt;property id=&quot;20148&quot; value=&quot;5&quot;/&gt;&lt;property id=&quot;20300&quot; value=&quot;Slide 77&quot;/&gt;&lt;property id=&quot;20307&quot; value=&quot;314&quot;/&gt;&lt;/object&gt;&lt;object type=&quot;3&quot; unique_id=&quot;10081&quot;&gt;&lt;property id=&quot;20148&quot; value=&quot;5&quot;/&gt;&lt;property id=&quot;20300&quot; value=&quot;Slide 78&quot;/&gt;&lt;property id=&quot;20307&quot; value=&quot;315&quot;/&gt;&lt;/object&gt;&lt;object type=&quot;3&quot; unique_id=&quot;10082&quot;&gt;&lt;property id=&quot;20148&quot; value=&quot;5&quot;/&gt;&lt;property id=&quot;20300&quot; value=&quot;Slide 79&quot;/&gt;&lt;property id=&quot;20307&quot; value=&quot;316&quot;/&gt;&lt;/object&gt;&lt;object type=&quot;3&quot; unique_id=&quot;10083&quot;&gt;&lt;property id=&quot;20148&quot; value=&quot;5&quot;/&gt;&lt;property id=&quot;20300&quot; value=&quot;Slide 80&quot;/&gt;&lt;property id=&quot;20307&quot; value=&quot;317&quot;/&gt;&lt;/object&gt;&lt;object type=&quot;3&quot; unique_id=&quot;10084&quot;&gt;&lt;property id=&quot;20148&quot; value=&quot;5&quot;/&gt;&lt;property id=&quot;20300&quot; value=&quot;Slide 81&quot;/&gt;&lt;property id=&quot;20307&quot; value=&quot;318&quot;/&gt;&lt;/object&gt;&lt;object type=&quot;3&quot; unique_id=&quot;10085&quot;&gt;&lt;property id=&quot;20148&quot; value=&quot;5&quot;/&gt;&lt;property id=&quot;20300&quot; value=&quot;Slide 82&quot;/&gt;&lt;property id=&quot;20307&quot; value=&quot;319&quot;/&gt;&lt;/object&gt;&lt;object type=&quot;3&quot; unique_id=&quot;10086&quot;&gt;&lt;property id=&quot;20148&quot; value=&quot;5&quot;/&gt;&lt;property id=&quot;20300&quot; value=&quot;Slide 83&quot;/&gt;&lt;property id=&quot;20307&quot; value=&quot;320&quot;/&gt;&lt;/object&gt;&lt;object type=&quot;3&quot; unique_id=&quot;10087&quot;&gt;&lt;property id=&quot;20148&quot; value=&quot;5&quot;/&gt;&lt;property id=&quot;20300&quot; value=&quot;Slide 84&quot;/&gt;&lt;property id=&quot;20307&quot; value=&quot;321&quot;/&gt;&lt;/object&gt;&lt;object type=&quot;3&quot; unique_id=&quot;10088&quot;&gt;&lt;property id=&quot;20148&quot; value=&quot;5&quot;/&gt;&lt;property id=&quot;20300&quot; value=&quot;Slide 85&quot;/&gt;&lt;property id=&quot;20307&quot; value=&quot;322&quot;/&gt;&lt;/object&gt;&lt;object type=&quot;3&quot; unique_id=&quot;10089&quot;&gt;&lt;property id=&quot;20148&quot; value=&quot;5&quot;/&gt;&lt;property id=&quot;20300&quot; value=&quot;Slide 86&quot;/&gt;&lt;property id=&quot;20307&quot; value=&quot;323&quot;/&gt;&lt;/object&gt;&lt;object type=&quot;3&quot; unique_id=&quot;10090&quot;&gt;&lt;property id=&quot;20148&quot; value=&quot;5&quot;/&gt;&lt;property id=&quot;20300&quot; value=&quot;Slide 87&quot;/&gt;&lt;property id=&quot;20307&quot; value=&quot;324&quot;/&gt;&lt;/object&gt;&lt;object type=&quot;3&quot; unique_id=&quot;10091&quot;&gt;&lt;property id=&quot;20148&quot; value=&quot;5&quot;/&gt;&lt;property id=&quot;20300&quot; value=&quot;Slide 88&quot;/&gt;&lt;property id=&quot;20307&quot; value=&quot;325&quot;/&gt;&lt;/object&gt;&lt;object type=&quot;3&quot; unique_id=&quot;10092&quot;&gt;&lt;property id=&quot;20148&quot; value=&quot;5&quot;/&gt;&lt;property id=&quot;20300&quot; value=&quot;Slide 89&quot;/&gt;&lt;property id=&quot;20307&quot; value=&quot;326&quot;/&gt;&lt;/object&gt;&lt;object type=&quot;3&quot; unique_id=&quot;10093&quot;&gt;&lt;property id=&quot;20148&quot; value=&quot;5&quot;/&gt;&lt;property id=&quot;20300&quot; value=&quot;Slide 90&quot;/&gt;&lt;property id=&quot;20307&quot; value=&quot;327&quot;/&gt;&lt;/object&gt;&lt;object type=&quot;3&quot; unique_id=&quot;10094&quot;&gt;&lt;property id=&quot;20148&quot; value=&quot;5&quot;/&gt;&lt;property id=&quot;20300&quot; value=&quot;Slide 91&quot;/&gt;&lt;property id=&quot;20307&quot; value=&quot;328&quot;/&gt;&lt;/object&gt;&lt;object type=&quot;3&quot; unique_id=&quot;10095&quot;&gt;&lt;property id=&quot;20148&quot; value=&quot;5&quot;/&gt;&lt;property id=&quot;20300&quot; value=&quot;Slide 92&quot;/&gt;&lt;property id=&quot;20307&quot; value=&quot;329&quot;/&gt;&lt;/object&gt;&lt;object type=&quot;3&quot; unique_id=&quot;10096&quot;&gt;&lt;property id=&quot;20148&quot; value=&quot;5&quot;/&gt;&lt;property id=&quot;20300&quot; value=&quot;Slide 93&quot;/&gt;&lt;property id=&quot;20307&quot; value=&quot;330&quot;/&gt;&lt;/object&gt;&lt;object type=&quot;3&quot; unique_id=&quot;10097&quot;&gt;&lt;property id=&quot;20148&quot; value=&quot;5&quot;/&gt;&lt;property id=&quot;20300&quot; value=&quot;Slide 94&quot;/&gt;&lt;property id=&quot;20307&quot; value=&quot;331&quot;/&gt;&lt;/object&gt;&lt;object type=&quot;3&quot; unique_id=&quot;10098&quot;&gt;&lt;property id=&quot;20148&quot; value=&quot;5&quot;/&gt;&lt;property id=&quot;20300&quot; value=&quot;Slide 95&quot;/&gt;&lt;property id=&quot;20307&quot; value=&quot;332&quot;/&gt;&lt;/object&gt;&lt;object type=&quot;3&quot; unique_id=&quot;10099&quot;&gt;&lt;property id=&quot;20148&quot; value=&quot;5&quot;/&gt;&lt;property id=&quot;20300&quot; value=&quot;Slide 96&quot;/&gt;&lt;property id=&quot;20307&quot; value=&quot;333&quot;/&gt;&lt;/object&gt;&lt;object type=&quot;3&quot; unique_id=&quot;10100&quot;&gt;&lt;property id=&quot;20148&quot; value=&quot;5&quot;/&gt;&lt;property id=&quot;20300&quot; value=&quot;Slide 97&quot;/&gt;&lt;property id=&quot;20307&quot; value=&quot;334&quot;/&gt;&lt;/object&gt;&lt;object type=&quot;3&quot; unique_id=&quot;10101&quot;&gt;&lt;property id=&quot;20148&quot; value=&quot;5&quot;/&gt;&lt;property id=&quot;20300&quot; value=&quot;Slide 98&quot;/&gt;&lt;property id=&quot;20307&quot; value=&quot;335&quot;/&gt;&lt;/object&gt;&lt;object type=&quot;3&quot; unique_id=&quot;10102&quot;&gt;&lt;property id=&quot;20148&quot; value=&quot;5&quot;/&gt;&lt;property id=&quot;20300&quot; value=&quot;Slide 99&quot;/&gt;&lt;property id=&quot;20307&quot; value=&quot;336&quot;/&gt;&lt;/object&gt;&lt;object type=&quot;3&quot; unique_id=&quot;10103&quot;&gt;&lt;property id=&quot;20148&quot; value=&quot;5&quot;/&gt;&lt;property id=&quot;20300&quot; value=&quot;Slide 100&quot;/&gt;&lt;property id=&quot;20307&quot; value=&quot;337&quot;/&gt;&lt;/object&gt;&lt;object type=&quot;3&quot; unique_id=&quot;10104&quot;&gt;&lt;property id=&quot;20148&quot; value=&quot;5&quot;/&gt;&lt;property id=&quot;20300&quot; value=&quot;Slide 101&quot;/&gt;&lt;property id=&quot;20307&quot; value=&quot;338&quot;/&gt;&lt;/object&gt;&lt;object type=&quot;3&quot; unique_id=&quot;10105&quot;&gt;&lt;property id=&quot;20148&quot; value=&quot;5&quot;/&gt;&lt;property id=&quot;20300&quot; value=&quot;Slide 102&quot;/&gt;&lt;property id=&quot;20307&quot; value=&quot;339&quot;/&gt;&lt;/object&gt;&lt;object type=&quot;3&quot; unique_id=&quot;10106&quot;&gt;&lt;property id=&quot;20148&quot; value=&quot;5&quot;/&gt;&lt;property id=&quot;20300&quot; value=&quot;Slide 103&quot;/&gt;&lt;property id=&quot;20307&quot; value=&quot;437&quot;/&gt;&lt;/object&gt;&lt;object type=&quot;3&quot; unique_id=&quot;10107&quot;&gt;&lt;property id=&quot;20148&quot; value=&quot;5&quot;/&gt;&lt;property id=&quot;20300&quot; value=&quot;Slide 104&quot;/&gt;&lt;property id=&quot;20307&quot; value=&quot;433&quot;/&gt;&lt;/object&gt;&lt;object type=&quot;3&quot; unique_id=&quot;10108&quot;&gt;&lt;property id=&quot;20148&quot; value=&quot;5&quot;/&gt;&lt;property id=&quot;20300&quot; value=&quot;Slide 105&quot;/&gt;&lt;property id=&quot;20307&quot; value=&quot;434&quot;/&gt;&lt;/object&gt;&lt;object type=&quot;3&quot; unique_id=&quot;10109&quot;&gt;&lt;property id=&quot;20148&quot; value=&quot;5&quot;/&gt;&lt;property id=&quot;20300&quot; value=&quot;Slide 106&quot;/&gt;&lt;property id=&quot;20307&quot; value=&quot;435&quot;/&gt;&lt;/object&gt;&lt;object type=&quot;3&quot; unique_id=&quot;10110&quot;&gt;&lt;property id=&quot;20148&quot; value=&quot;5&quot;/&gt;&lt;property id=&quot;20300&quot; value=&quot;Slide 107&quot;/&gt;&lt;property id=&quot;20307&quot; value=&quot;436&quot;/&gt;&lt;/object&gt;&lt;object type=&quot;3&quot; unique_id=&quot;10111&quot;&gt;&lt;property id=&quot;20148&quot; value=&quot;5&quot;/&gt;&lt;property id=&quot;20300&quot; value=&quot;Slide 108&quot;/&gt;&lt;property id=&quot;20307&quot; value=&quot;340&quot;/&gt;&lt;/object&gt;&lt;object type=&quot;3&quot; unique_id=&quot;10112&quot;&gt;&lt;property id=&quot;20148&quot; value=&quot;5&quot;/&gt;&lt;property id=&quot;20300&quot; value=&quot;Slide 109&quot;/&gt;&lt;property id=&quot;20307&quot; value=&quot;341&quot;/&gt;&lt;/object&gt;&lt;object type=&quot;3&quot; unique_id=&quot;10113&quot;&gt;&lt;property id=&quot;20148&quot; value=&quot;5&quot;/&gt;&lt;property id=&quot;20300&quot; value=&quot;Slide 110&quot;/&gt;&lt;property id=&quot;20307&quot; value=&quot;342&quot;/&gt;&lt;/object&gt;&lt;object type=&quot;3&quot; unique_id=&quot;10114&quot;&gt;&lt;property id=&quot;20148&quot; value=&quot;5&quot;/&gt;&lt;property id=&quot;20300&quot; value=&quot;Slide 111&quot;/&gt;&lt;property id=&quot;20307&quot; value=&quot;343&quot;/&gt;&lt;/object&gt;&lt;object type=&quot;3&quot; unique_id=&quot;10115&quot;&gt;&lt;property id=&quot;20148&quot; value=&quot;5&quot;/&gt;&lt;property id=&quot;20300&quot; value=&quot;Slide 112&quot;/&gt;&lt;property id=&quot;20307&quot; value=&quot;345&quot;/&gt;&lt;/object&gt;&lt;object type=&quot;3&quot; unique_id=&quot;10116&quot;&gt;&lt;property id=&quot;20148&quot; value=&quot;5&quot;/&gt;&lt;property id=&quot;20300&quot; value=&quot;Slide 113&quot;/&gt;&lt;property id=&quot;20307&quot; value=&quot;346&quot;/&gt;&lt;/object&gt;&lt;object type=&quot;3&quot; unique_id=&quot;10117&quot;&gt;&lt;property id=&quot;20148&quot; value=&quot;5&quot;/&gt;&lt;property id=&quot;20300&quot; value=&quot;Slide 114&quot;/&gt;&lt;property id=&quot;20307&quot; value=&quot;347&quot;/&gt;&lt;/object&gt;&lt;object type=&quot;3&quot; unique_id=&quot;10118&quot;&gt;&lt;property id=&quot;20148&quot; value=&quot;5&quot;/&gt;&lt;property id=&quot;20300&quot; value=&quot;Slide 115&quot;/&gt;&lt;property id=&quot;20307&quot; value=&quot;348&quot;/&gt;&lt;/object&gt;&lt;object type=&quot;3&quot; unique_id=&quot;10119&quot;&gt;&lt;property id=&quot;20148&quot; value=&quot;5&quot;/&gt;&lt;property id=&quot;20300&quot; value=&quot;Slide 116&quot;/&gt;&lt;property id=&quot;20307&quot; value=&quot;349&quot;/&gt;&lt;/object&gt;&lt;object type=&quot;3&quot; unique_id=&quot;10120&quot;&gt;&lt;property id=&quot;20148&quot; value=&quot;5&quot;/&gt;&lt;property id=&quot;20300&quot; value=&quot;Slide 117&quot;/&gt;&lt;property id=&quot;20307&quot; value=&quot;350&quot;/&gt;&lt;/object&gt;&lt;object type=&quot;3&quot; unique_id=&quot;10121&quot;&gt;&lt;property id=&quot;20148&quot; value=&quot;5&quot;/&gt;&lt;property id=&quot;20300&quot; value=&quot;Slide 118&quot;/&gt;&lt;property id=&quot;20307&quot; value=&quot;431&quot;/&gt;&lt;/object&gt;&lt;object type=&quot;3&quot; unique_id=&quot;10122&quot;&gt;&lt;property id=&quot;20148&quot; value=&quot;5&quot;/&gt;&lt;property id=&quot;20300&quot; value=&quot;Slide 119&quot;/&gt;&lt;property id=&quot;20307&quot; value=&quot;351&quot;/&gt;&lt;/object&gt;&lt;object type=&quot;3&quot; unique_id=&quot;10123&quot;&gt;&lt;property id=&quot;20148&quot; value=&quot;5&quot;/&gt;&lt;property id=&quot;20300&quot; value=&quot;Slide 120&quot;/&gt;&lt;property id=&quot;20307&quot; value=&quot;352&quot;/&gt;&lt;/object&gt;&lt;object type=&quot;3&quot; unique_id=&quot;10124&quot;&gt;&lt;property id=&quot;20148&quot; value=&quot;5&quot;/&gt;&lt;property id=&quot;20300&quot; value=&quot;Slide 121&quot;/&gt;&lt;property id=&quot;20307&quot; value=&quot;353&quot;/&gt;&lt;/object&gt;&lt;object type=&quot;3&quot; unique_id=&quot;10125&quot;&gt;&lt;property id=&quot;20148&quot; value=&quot;5&quot;/&gt;&lt;property id=&quot;20300&quot; value=&quot;Slide 122&quot;/&gt;&lt;property id=&quot;20307&quot; value=&quot;354&quot;/&gt;&lt;/object&gt;&lt;object type=&quot;3&quot; unique_id=&quot;10126&quot;&gt;&lt;property id=&quot;20148&quot; value=&quot;5&quot;/&gt;&lt;property id=&quot;20300&quot; value=&quot;Slide 123&quot;/&gt;&lt;property id=&quot;20307&quot; value=&quot;384&quot;/&gt;&lt;/object&gt;&lt;object type=&quot;3&quot; unique_id=&quot;10127&quot;&gt;&lt;property id=&quot;20148&quot; value=&quot;5&quot;/&gt;&lt;property id=&quot;20300&quot; value=&quot;Slide 124&quot;/&gt;&lt;property id=&quot;20307&quot; value=&quot;424&quot;/&gt;&lt;/object&gt;&lt;object type=&quot;3&quot; unique_id=&quot;10128&quot;&gt;&lt;property id=&quot;20148&quot; value=&quot;5&quot;/&gt;&lt;property id=&quot;20300&quot; value=&quot;Slide 125&quot;/&gt;&lt;property id=&quot;20307&quot; value=&quot;425&quot;/&gt;&lt;/object&gt;&lt;object type=&quot;3&quot; unique_id=&quot;10129&quot;&gt;&lt;property id=&quot;20148&quot; value=&quot;5&quot;/&gt;&lt;property id=&quot;20300&quot; value=&quot;Slide 126&quot;/&gt;&lt;property id=&quot;20307&quot; value=&quot;426&quot;/&gt;&lt;/object&gt;&lt;object type=&quot;3&quot; unique_id=&quot;10130&quot;&gt;&lt;property id=&quot;20148&quot; value=&quot;5&quot;/&gt;&lt;property id=&quot;20300&quot; value=&quot;Slide 127&quot;/&gt;&lt;property id=&quot;20307&quot; value=&quot;427&quot;/&gt;&lt;/object&gt;&lt;object type=&quot;3&quot; unique_id=&quot;10131&quot;&gt;&lt;property id=&quot;20148&quot; value=&quot;5&quot;/&gt;&lt;property id=&quot;20300&quot; value=&quot;Slide 128&quot;/&gt;&lt;property id=&quot;20307&quot; value=&quot;428&quot;/&gt;&lt;/object&gt;&lt;object type=&quot;3&quot; unique_id=&quot;10132&quot;&gt;&lt;property id=&quot;20148&quot; value=&quot;5&quot;/&gt;&lt;property id=&quot;20300&quot; value=&quot;Slide 129&quot;/&gt;&lt;property id=&quot;20307&quot; value=&quot;429&quot;/&gt;&lt;/object&gt;&lt;object type=&quot;3&quot; unique_id=&quot;10133&quot;&gt;&lt;property id=&quot;20148&quot; value=&quot;5&quot;/&gt;&lt;property id=&quot;20300&quot; value=&quot;Slide 130&quot;/&gt;&lt;property id=&quot;20307&quot; value=&quot;430&quot;/&gt;&lt;/object&gt;&lt;object type=&quot;3&quot; unique_id=&quot;10134&quot;&gt;&lt;property id=&quot;20148&quot; value=&quot;5&quot;/&gt;&lt;property id=&quot;20300&quot; value=&quot;Slide 131&quot;/&gt;&lt;property id=&quot;20307&quot; value=&quot;432&quot;/&gt;&lt;/object&gt;&lt;object type=&quot;3&quot; unique_id=&quot;10135&quot;&gt;&lt;property id=&quot;20148&quot; value=&quot;5&quot;/&gt;&lt;property id=&quot;20300&quot; value=&quot;Slide 132&quot;/&gt;&lt;property id=&quot;20307&quot; value=&quot;396&quot;/&gt;&lt;/object&gt;&lt;object type=&quot;3&quot; unique_id=&quot;10136&quot;&gt;&lt;property id=&quot;20148&quot; value=&quot;5&quot;/&gt;&lt;property id=&quot;20300&quot; value=&quot;Slide 133&quot;/&gt;&lt;property id=&quot;20307&quot; value=&quot;397&quot;/&gt;&lt;/object&gt;&lt;object type=&quot;3&quot; unique_id=&quot;10137&quot;&gt;&lt;property id=&quot;20148&quot; value=&quot;5&quot;/&gt;&lt;property id=&quot;20300&quot; value=&quot;Slide 134&quot;/&gt;&lt;property id=&quot;20307&quot; value=&quot;398&quot;/&gt;&lt;/object&gt;&lt;object type=&quot;3&quot; unique_id=&quot;10138&quot;&gt;&lt;property id=&quot;20148&quot; value=&quot;5&quot;/&gt;&lt;property id=&quot;20300&quot; value=&quot;Slide 135&quot;/&gt;&lt;property id=&quot;20307&quot; value=&quot;399&quot;/&gt;&lt;/object&gt;&lt;object type=&quot;3&quot; unique_id=&quot;10139&quot;&gt;&lt;property id=&quot;20148&quot; value=&quot;5&quot;/&gt;&lt;property id=&quot;20300&quot; value=&quot;Slide 136&quot;/&gt;&lt;property id=&quot;20307&quot; value=&quot;400&quot;/&gt;&lt;/object&gt;&lt;object type=&quot;3&quot; unique_id=&quot;10140&quot;&gt;&lt;property id=&quot;20148&quot; value=&quot;5&quot;/&gt;&lt;property id=&quot;20300&quot; value=&quot;Slide 137&quot;/&gt;&lt;property id=&quot;20307&quot; value=&quot;401&quot;/&gt;&lt;/object&gt;&lt;object type=&quot;3&quot; unique_id=&quot;10141&quot;&gt;&lt;property id=&quot;20148&quot; value=&quot;5&quot;/&gt;&lt;property id=&quot;20300&quot; value=&quot;Slide 138&quot;/&gt;&lt;property id=&quot;20307&quot; value=&quot;402&quot;/&gt;&lt;/object&gt;&lt;object type=&quot;3&quot; unique_id=&quot;10142&quot;&gt;&lt;property id=&quot;20148&quot; value=&quot;5&quot;/&gt;&lt;property id=&quot;20300&quot; value=&quot;Slide 139&quot;/&gt;&lt;property id=&quot;20307&quot; value=&quot;403&quot;/&gt;&lt;/object&gt;&lt;object type=&quot;3&quot; unique_id=&quot;10143&quot;&gt;&lt;property id=&quot;20148&quot; value=&quot;5&quot;/&gt;&lt;property id=&quot;20300&quot; value=&quot;Slide 140&quot;/&gt;&lt;property id=&quot;20307&quot; value=&quot;404&quot;/&gt;&lt;/object&gt;&lt;object type=&quot;3&quot; unique_id=&quot;10144&quot;&gt;&lt;property id=&quot;20148&quot; value=&quot;5&quot;/&gt;&lt;property id=&quot;20300&quot; value=&quot;Slide 141&quot;/&gt;&lt;property id=&quot;20307&quot; value=&quot;405&quot;/&gt;&lt;/object&gt;&lt;object type=&quot;3&quot; unique_id=&quot;10145&quot;&gt;&lt;property id=&quot;20148&quot; value=&quot;5&quot;/&gt;&lt;property id=&quot;20300&quot; value=&quot;Slide 142&quot;/&gt;&lt;property id=&quot;20307&quot; value=&quot;406&quot;/&gt;&lt;/object&gt;&lt;object type=&quot;3&quot; unique_id=&quot;10146&quot;&gt;&lt;property id=&quot;20148&quot; value=&quot;5&quot;/&gt;&lt;property id=&quot;20300&quot; value=&quot;Slide 143&quot;/&gt;&lt;property id=&quot;20307&quot; value=&quot;407&quot;/&gt;&lt;/object&gt;&lt;object type=&quot;3&quot; unique_id=&quot;10147&quot;&gt;&lt;property id=&quot;20148&quot; value=&quot;5&quot;/&gt;&lt;property id=&quot;20300&quot; value=&quot;Slide 144&quot;/&gt;&lt;property id=&quot;20307&quot; value=&quot;408&quot;/&gt;&lt;/object&gt;&lt;object type=&quot;3&quot; unique_id=&quot;10148&quot;&gt;&lt;property id=&quot;20148&quot; value=&quot;5&quot;/&gt;&lt;property id=&quot;20300&quot; value=&quot;Slide 145&quot;/&gt;&lt;property id=&quot;20307&quot; value=&quot;409&quot;/&gt;&lt;/object&gt;&lt;object type=&quot;3&quot; unique_id=&quot;10149&quot;&gt;&lt;property id=&quot;20148&quot; value=&quot;5&quot;/&gt;&lt;property id=&quot;20300&quot; value=&quot;Slide 146&quot;/&gt;&lt;property id=&quot;20307&quot; value=&quot;410&quot;/&gt;&lt;/object&gt;&lt;object type=&quot;3&quot; unique_id=&quot;10150&quot;&gt;&lt;property id=&quot;20148&quot; value=&quot;5&quot;/&gt;&lt;property id=&quot;20300&quot; value=&quot;Slide 147&quot;/&gt;&lt;property id=&quot;20307&quot; value=&quot;411&quot;/&gt;&lt;/object&gt;&lt;object type=&quot;3&quot; unique_id=&quot;10151&quot;&gt;&lt;property id=&quot;20148&quot; value=&quot;5&quot;/&gt;&lt;property id=&quot;20300&quot; value=&quot;Slide 148&quot;/&gt;&lt;property id=&quot;20307&quot; value=&quot;412&quot;/&gt;&lt;/object&gt;&lt;object type=&quot;3&quot; unique_id=&quot;10152&quot;&gt;&lt;property id=&quot;20148&quot; value=&quot;5&quot;/&gt;&lt;property id=&quot;20300&quot; value=&quot;Slide 149&quot;/&gt;&lt;property id=&quot;20307&quot; value=&quot;413&quot;/&gt;&lt;/object&gt;&lt;object type=&quot;3&quot; unique_id=&quot;10153&quot;&gt;&lt;property id=&quot;20148&quot; value=&quot;5&quot;/&gt;&lt;property id=&quot;20300&quot; value=&quot;Slide 150&quot;/&gt;&lt;property id=&quot;20307&quot; value=&quot;414&quot;/&gt;&lt;/object&gt;&lt;object type=&quot;3&quot; unique_id=&quot;10154&quot;&gt;&lt;property id=&quot;20148&quot; value=&quot;5&quot;/&gt;&lt;property id=&quot;20300&quot; value=&quot;Slide 151&quot;/&gt;&lt;property id=&quot;20307&quot; value=&quot;415&quot;/&gt;&lt;/object&gt;&lt;object type=&quot;3&quot; unique_id=&quot;10155&quot;&gt;&lt;property id=&quot;20148&quot; value=&quot;5&quot;/&gt;&lt;property id=&quot;20300&quot; value=&quot;Slide 152&quot;/&gt;&lt;property id=&quot;20307&quot; value=&quot;416&quot;/&gt;&lt;/object&gt;&lt;object type=&quot;3&quot; unique_id=&quot;10156&quot;&gt;&lt;property id=&quot;20148&quot; value=&quot;5&quot;/&gt;&lt;property id=&quot;20300&quot; value=&quot;Slide 153&quot;/&gt;&lt;property id=&quot;20307&quot; value=&quot;417&quot;/&gt;&lt;/object&gt;&lt;object type=&quot;3&quot; unique_id=&quot;10157&quot;&gt;&lt;property id=&quot;20148&quot; value=&quot;5&quot;/&gt;&lt;property id=&quot;20300&quot; value=&quot;Slide 154&quot;/&gt;&lt;property id=&quot;20307&quot; value=&quot;418&quot;/&gt;&lt;/object&gt;&lt;object type=&quot;3&quot; unique_id=&quot;10158&quot;&gt;&lt;property id=&quot;20148&quot; value=&quot;5&quot;/&gt;&lt;property id=&quot;20300&quot; value=&quot;Slide 155&quot;/&gt;&lt;property id=&quot;20307&quot; value=&quot;419&quot;/&gt;&lt;/object&gt;&lt;object type=&quot;3&quot; unique_id=&quot;10159&quot;&gt;&lt;property id=&quot;20148&quot; value=&quot;5&quot;/&gt;&lt;property id=&quot;20300&quot; value=&quot;Slide 156&quot;/&gt;&lt;property id=&quot;20307&quot; value=&quot;420&quot;/&gt;&lt;/object&gt;&lt;object type=&quot;3&quot; unique_id=&quot;10160&quot;&gt;&lt;property id=&quot;20148&quot; value=&quot;5&quot;/&gt;&lt;property id=&quot;20300&quot; value=&quot;Slide 157&quot;/&gt;&lt;property id=&quot;20307&quot; value=&quot;421&quot;/&gt;&lt;/object&gt;&lt;object type=&quot;3&quot; unique_id=&quot;10161&quot;&gt;&lt;property id=&quot;20148&quot; value=&quot;5&quot;/&gt;&lt;property id=&quot;20300&quot; value=&quot;Slide 158&quot;/&gt;&lt;property id=&quot;20307&quot; value=&quot;422&quot;/&gt;&lt;/object&gt;&lt;object type=&quot;3&quot; unique_id=&quot;10162&quot;&gt;&lt;property id=&quot;20148&quot; value=&quot;5&quot;/&gt;&lt;property id=&quot;20300&quot; value=&quot;Slide 159&quot;/&gt;&lt;property id=&quot;20307&quot; value=&quot;423&quot;/&gt;&lt;/object&gt;&lt;object type=&quot;3&quot; unique_id=&quot;10163&quot;&gt;&lt;property id=&quot;20148&quot; value=&quot;5&quot;/&gt;&lt;property id=&quot;20300&quot; value=&quot;Slide 160&quot;/&gt;&lt;property id=&quot;20307&quot; value=&quot;361&quot;/&gt;&lt;/object&gt;&lt;object type=&quot;3&quot; unique_id=&quot;10164&quot;&gt;&lt;property id=&quot;20148&quot; value=&quot;5&quot;/&gt;&lt;property id=&quot;20300&quot; value=&quot;Slide 161&quot;/&gt;&lt;property id=&quot;20307&quot; value=&quot;438&quot;/&gt;&lt;/object&gt;&lt;object type=&quot;3&quot; unique_id=&quot;10165&quot;&gt;&lt;property id=&quot;20148&quot; value=&quot;5&quot;/&gt;&lt;property id=&quot;20300&quot; value=&quot;Slide 162&quot;/&gt;&lt;property id=&quot;20307&quot; value=&quot;439&quot;/&gt;&lt;/object&gt;&lt;object type=&quot;3&quot; unique_id=&quot;10166&quot;&gt;&lt;property id=&quot;20148&quot; value=&quot;5&quot;/&gt;&lt;property id=&quot;20300&quot; value=&quot;Slide 163&quot;/&gt;&lt;property id=&quot;20307&quot; value=&quot;440&quot;/&gt;&lt;/object&gt;&lt;object type=&quot;3&quot; unique_id=&quot;10167&quot;&gt;&lt;property id=&quot;20148&quot; value=&quot;5&quot;/&gt;&lt;property id=&quot;20300&quot; value=&quot;Slide 164&quot;/&gt;&lt;property id=&quot;20307&quot; value=&quot;441&quot;/&gt;&lt;/object&gt;&lt;object type=&quot;3&quot; unique_id=&quot;10168&quot;&gt;&lt;property id=&quot;20148&quot; value=&quot;5&quot;/&gt;&lt;property id=&quot;20300&quot; value=&quot;Slide 165&quot;/&gt;&lt;property id=&quot;20307&quot; value=&quot;442&quot;/&gt;&lt;/object&gt;&lt;object type=&quot;3&quot; unique_id=&quot;10169&quot;&gt;&lt;property id=&quot;20148&quot; value=&quot;5&quot;/&gt;&lt;property id=&quot;20300&quot; value=&quot;Slide 166&quot;/&gt;&lt;property id=&quot;20307&quot; value=&quot;443&quot;/&gt;&lt;/object&gt;&lt;object type=&quot;3&quot; unique_id=&quot;10170&quot;&gt;&lt;property id=&quot;20148&quot; value=&quot;5&quot;/&gt;&lt;property id=&quot;20300&quot; value=&quot;Slide 167&quot;/&gt;&lt;property id=&quot;20307&quot; value=&quot;444&quot;/&gt;&lt;/object&gt;&lt;object type=&quot;3&quot; unique_id=&quot;10171&quot;&gt;&lt;property id=&quot;20148&quot; value=&quot;5&quot;/&gt;&lt;property id=&quot;20300&quot; value=&quot;Slide 168&quot;/&gt;&lt;property id=&quot;20307&quot; value=&quot;445&quot;/&gt;&lt;/object&gt;&lt;object type=&quot;3&quot; unique_id=&quot;10172&quot;&gt;&lt;property id=&quot;20148&quot; value=&quot;5&quot;/&gt;&lt;property id=&quot;20300&quot; value=&quot;Slide 169&quot;/&gt;&lt;property id=&quot;20307&quot; value=&quot;446&quot;/&gt;&lt;/object&gt;&lt;object type=&quot;3&quot; unique_id=&quot;10173&quot;&gt;&lt;property id=&quot;20148&quot; value=&quot;5&quot;/&gt;&lt;property id=&quot;20300&quot; value=&quot;Slide 170&quot;/&gt;&lt;property id=&quot;20307&quot; value=&quot;448&quot;/&gt;&lt;/object&gt;&lt;object type=&quot;3&quot; unique_id=&quot;10174&quot;&gt;&lt;property id=&quot;20148&quot; value=&quot;5&quot;/&gt;&lt;property id=&quot;20300&quot; value=&quot;Slide 171&quot;/&gt;&lt;property id=&quot;20307&quot; value=&quot;449&quot;/&gt;&lt;/object&gt;&lt;object type=&quot;3&quot; unique_id=&quot;10175&quot;&gt;&lt;property id=&quot;20148&quot; value=&quot;5&quot;/&gt;&lt;property id=&quot;20300&quot; value=&quot;Slide 172&quot;/&gt;&lt;property id=&quot;20307&quot; value=&quot;450&quot;/&gt;&lt;/object&gt;&lt;object type=&quot;3&quot; unique_id=&quot;10176&quot;&gt;&lt;property id=&quot;20148&quot; value=&quot;5&quot;/&gt;&lt;property id=&quot;20300&quot; value=&quot;Slide 173&quot;/&gt;&lt;property id=&quot;20307&quot; value=&quot;451&quot;/&gt;&lt;/object&gt;&lt;object type=&quot;3&quot; unique_id=&quot;10177&quot;&gt;&lt;property id=&quot;20148&quot; value=&quot;5&quot;/&gt;&lt;property id=&quot;20300&quot; value=&quot;Slide 174&quot;/&gt;&lt;property id=&quot;20307&quot; value=&quot;452&quot;/&gt;&lt;/object&gt;&lt;object type=&quot;3&quot; unique_id=&quot;10178&quot;&gt;&lt;property id=&quot;20148&quot; value=&quot;5&quot;/&gt;&lt;property id=&quot;20300&quot; value=&quot;Slide 175&quot;/&gt;&lt;property id=&quot;20307&quot; value=&quot;478&quot;/&gt;&lt;/object&gt;&lt;object type=&quot;3&quot; unique_id=&quot;10179&quot;&gt;&lt;property id=&quot;20148&quot; value=&quot;5&quot;/&gt;&lt;property id=&quot;20300&quot; value=&quot;Slide 176&quot;/&gt;&lt;property id=&quot;20307&quot; value=&quot;453&quot;/&gt;&lt;/object&gt;&lt;object type=&quot;3&quot; unique_id=&quot;10180&quot;&gt;&lt;property id=&quot;20148&quot; value=&quot;5&quot;/&gt;&lt;property id=&quot;20300&quot; value=&quot;Slide 177&quot;/&gt;&lt;property id=&quot;20307&quot; value=&quot;454&quot;/&gt;&lt;/object&gt;&lt;object type=&quot;3&quot; unique_id=&quot;10181&quot;&gt;&lt;property id=&quot;20148&quot; value=&quot;5&quot;/&gt;&lt;property id=&quot;20300&quot; value=&quot;Slide 178&quot;/&gt;&lt;property id=&quot;20307&quot; value=&quot;455&quot;/&gt;&lt;/object&gt;&lt;object type=&quot;3&quot; unique_id=&quot;10182&quot;&gt;&lt;property id=&quot;20148&quot; value=&quot;5&quot;/&gt;&lt;property id=&quot;20300&quot; value=&quot;Slide 179&quot;/&gt;&lt;property id=&quot;20307&quot; value=&quot;456&quot;/&gt;&lt;/object&gt;&lt;object type=&quot;3&quot; unique_id=&quot;10183&quot;&gt;&lt;property id=&quot;20148&quot; value=&quot;5&quot;/&gt;&lt;property id=&quot;20300&quot; value=&quot;Slide 180&quot;/&gt;&lt;property id=&quot;20307&quot; value=&quot;457&quot;/&gt;&lt;/object&gt;&lt;object type=&quot;3&quot; unique_id=&quot;10184&quot;&gt;&lt;property id=&quot;20148&quot; value=&quot;5&quot;/&gt;&lt;property id=&quot;20300&quot; value=&quot;Slide 181&quot;/&gt;&lt;property id=&quot;20307&quot; value=&quot;458&quot;/&gt;&lt;/object&gt;&lt;object type=&quot;3&quot; unique_id=&quot;10185&quot;&gt;&lt;property id=&quot;20148&quot; value=&quot;5&quot;/&gt;&lt;property id=&quot;20300&quot; value=&quot;Slide 182&quot;/&gt;&lt;property id=&quot;20307&quot; value=&quot;459&quot;/&gt;&lt;/object&gt;&lt;object type=&quot;3&quot; unique_id=&quot;10186&quot;&gt;&lt;property id=&quot;20148&quot; value=&quot;5&quot;/&gt;&lt;property id=&quot;20300&quot; value=&quot;Slide 183&quot;/&gt;&lt;property id=&quot;20307&quot; value=&quot;460&quot;/&gt;&lt;/object&gt;&lt;object type=&quot;3&quot; unique_id=&quot;10187&quot;&gt;&lt;property id=&quot;20148&quot; value=&quot;5&quot;/&gt;&lt;property id=&quot;20300&quot; value=&quot;Slide 184&quot;/&gt;&lt;property id=&quot;20307&quot; value=&quot;461&quot;/&gt;&lt;/object&gt;&lt;object type=&quot;3&quot; unique_id=&quot;10188&quot;&gt;&lt;property id=&quot;20148&quot; value=&quot;5&quot;/&gt;&lt;property id=&quot;20300&quot; value=&quot;Slide 185&quot;/&gt;&lt;property id=&quot;20307&quot; value=&quot;462&quot;/&gt;&lt;/object&gt;&lt;object type=&quot;3&quot; unique_id=&quot;10189&quot;&gt;&lt;property id=&quot;20148&quot; value=&quot;5&quot;/&gt;&lt;property id=&quot;20300&quot; value=&quot;Slide 186&quot;/&gt;&lt;property id=&quot;20307&quot; value=&quot;463&quot;/&gt;&lt;/object&gt;&lt;object type=&quot;3&quot; unique_id=&quot;10190&quot;&gt;&lt;property id=&quot;20148&quot; value=&quot;5&quot;/&gt;&lt;property id=&quot;20300&quot; value=&quot;Slide 187&quot;/&gt;&lt;property id=&quot;20307&quot; value=&quot;464&quot;/&gt;&lt;/object&gt;&lt;object type=&quot;3&quot; unique_id=&quot;10191&quot;&gt;&lt;property id=&quot;20148&quot; value=&quot;5&quot;/&gt;&lt;property id=&quot;20300&quot; value=&quot;Slide 188&quot;/&gt;&lt;property id=&quot;20307&quot; value=&quot;465&quot;/&gt;&lt;/object&gt;&lt;object type=&quot;3&quot; unique_id=&quot;10192&quot;&gt;&lt;property id=&quot;20148&quot; value=&quot;5&quot;/&gt;&lt;property id=&quot;20300&quot; value=&quot;Slide 189&quot;/&gt;&lt;property id=&quot;20307&quot; value=&quot;466&quot;/&gt;&lt;/object&gt;&lt;object type=&quot;3&quot; unique_id=&quot;10193&quot;&gt;&lt;property id=&quot;20148&quot; value=&quot;5&quot;/&gt;&lt;property id=&quot;20300&quot; value=&quot;Slide 190&quot;/&gt;&lt;property id=&quot;20307&quot; value=&quot;467&quot;/&gt;&lt;/object&gt;&lt;object type=&quot;3&quot; unique_id=&quot;10194&quot;&gt;&lt;property id=&quot;20148&quot; value=&quot;5&quot;/&gt;&lt;property id=&quot;20300&quot; value=&quot;Slide 191&quot;/&gt;&lt;property id=&quot;20307&quot; value=&quot;468&quot;/&gt;&lt;/object&gt;&lt;object type=&quot;3&quot; unique_id=&quot;10195&quot;&gt;&lt;property id=&quot;20148&quot; value=&quot;5&quot;/&gt;&lt;property id=&quot;20300&quot; value=&quot;Slide 192&quot;/&gt;&lt;property id=&quot;20307&quot; value=&quot;469&quot;/&gt;&lt;/object&gt;&lt;object type=&quot;3&quot; unique_id=&quot;10196&quot;&gt;&lt;property id=&quot;20148&quot; value=&quot;5&quot;/&gt;&lt;property id=&quot;20300&quot; value=&quot;Slide 193&quot;/&gt;&lt;property id=&quot;20307&quot; value=&quot;479&quot;/&gt;&lt;/object&gt;&lt;object type=&quot;3&quot; unique_id=&quot;10197&quot;&gt;&lt;property id=&quot;20148&quot; value=&quot;5&quot;/&gt;&lt;property id=&quot;20300&quot; value=&quot;Slide 194&quot;/&gt;&lt;property id=&quot;20307&quot; value=&quot;470&quot;/&gt;&lt;/object&gt;&lt;object type=&quot;3&quot; unique_id=&quot;10198&quot;&gt;&lt;property id=&quot;20148&quot; value=&quot;5&quot;/&gt;&lt;property id=&quot;20300&quot; value=&quot;Slide 195&quot;/&gt;&lt;property id=&quot;20307&quot; value=&quot;471&quot;/&gt;&lt;/object&gt;&lt;object type=&quot;3&quot; unique_id=&quot;10199&quot;&gt;&lt;property id=&quot;20148&quot; value=&quot;5&quot;/&gt;&lt;property id=&quot;20300&quot; value=&quot;Slide 196&quot;/&gt;&lt;property id=&quot;20307&quot; value=&quot;472&quot;/&gt;&lt;/object&gt;&lt;object type=&quot;3&quot; unique_id=&quot;10200&quot;&gt;&lt;property id=&quot;20148&quot; value=&quot;5&quot;/&gt;&lt;property id=&quot;20300&quot; value=&quot;Slide 197&quot;/&gt;&lt;property id=&quot;20307&quot; value=&quot;473&quot;/&gt;&lt;/object&gt;&lt;object type=&quot;3&quot; unique_id=&quot;10201&quot;&gt;&lt;property id=&quot;20148&quot; value=&quot;5&quot;/&gt;&lt;property id=&quot;20300&quot; value=&quot;Slide 198&quot;/&gt;&lt;property id=&quot;20307&quot; value=&quot;474&quot;/&gt;&lt;/object&gt;&lt;object type=&quot;3&quot; unique_id=&quot;10202&quot;&gt;&lt;property id=&quot;20148&quot; value=&quot;5&quot;/&gt;&lt;property id=&quot;20300&quot; value=&quot;Slide 199&quot;/&gt;&lt;property id=&quot;20307&quot; value=&quot;475&quot;/&gt;&lt;/object&gt;&lt;object type=&quot;3&quot; unique_id=&quot;10203&quot;&gt;&lt;property id=&quot;20148&quot; value=&quot;5&quot;/&gt;&lt;property id=&quot;20300&quot; value=&quot;Slide 200&quot;/&gt;&lt;property id=&quot;20307&quot; value=&quot;480&quot;/&gt;&lt;/object&gt;&lt;object type=&quot;3&quot; unique_id=&quot;10204&quot;&gt;&lt;property id=&quot;20148&quot; value=&quot;5&quot;/&gt;&lt;property id=&quot;20300&quot; value=&quot;Slide 201&quot;/&gt;&lt;property id=&quot;20307&quot; value=&quot;476&quot;/&gt;&lt;/object&gt;&lt;object type=&quot;3&quot; unique_id=&quot;10205&quot;&gt;&lt;property id=&quot;20148&quot; value=&quot;5&quot;/&gt;&lt;property id=&quot;20300&quot; value=&quot;Slide 202&quot;/&gt;&lt;property id=&quot;20307&quot; value=&quot;477&quot;/&gt;&lt;/object&gt;&lt;object type=&quot;3&quot; unique_id=&quot;10206&quot;&gt;&lt;property id=&quot;20148&quot; value=&quot;5&quot;/&gt;&lt;property id=&quot;20300&quot; value=&quot;Slide 203&quot;/&gt;&lt;property id=&quot;20307&quot; value=&quot;481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5E69F5613B6C47B0158EFA0465A27C" ma:contentTypeVersion="0" ma:contentTypeDescription="Create a new document." ma:contentTypeScope="" ma:versionID="a7cc91187741d58fc58dcb7379d8072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ADA64A7-4F30-4072-B5E5-5A9F511F17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8AAC68A-921D-4D15-93B5-FFE22BE8F58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FF0D8F0-5FD3-4AB2-B809-DEE0B772CDCA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purl.org/dc/terms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2093</TotalTime>
  <Words>37</Words>
  <Application>Microsoft Office PowerPoint</Application>
  <PresentationFormat>عرض على الشاشة (4:3)</PresentationFormat>
  <Paragraphs>8</Paragraphs>
  <Slides>96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4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96</vt:i4>
      </vt:variant>
    </vt:vector>
  </HeadingPairs>
  <TitlesOfParts>
    <vt:vector size="101" baseType="lpstr">
      <vt:lpstr>Arial</vt:lpstr>
      <vt:lpstr>Calibri</vt:lpstr>
      <vt:lpstr>Freestyle Script</vt:lpstr>
      <vt:lpstr>Times New Roman</vt:lpstr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hisham</dc:creator>
  <cp:lastModifiedBy>Dr. Hisham Abhari</cp:lastModifiedBy>
  <cp:revision>110</cp:revision>
  <dcterms:created xsi:type="dcterms:W3CDTF">2013-08-16T16:00:46Z</dcterms:created>
  <dcterms:modified xsi:type="dcterms:W3CDTF">2017-09-09T04:34:03Z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0x010100695E69F5613B6C47B0158EFA0465A27C</vt:lpwstr>
  </property>
</Properties>
</file>