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55.xml" ContentType="application/vnd.openxmlformats-officedocument.presentationml.slide+xml"/>
  <Override PartName="/ppt/slides/slide154.xml" ContentType="application/vnd.openxmlformats-officedocument.presentationml.slide+xml"/>
  <Override PartName="/ppt/slides/slide153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0.xml" ContentType="application/vnd.openxmlformats-officedocument.presentationml.slide+xml"/>
  <Override PartName="/ppt/slides/slide169.xml" ContentType="application/vnd.openxmlformats-officedocument.presentationml.slide+xml"/>
  <Override PartName="/ppt/slides/slide168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48.xml" ContentType="application/vnd.openxmlformats-officedocument.presentationml.slide+xml"/>
  <Override PartName="/ppt/slides/slide147.xml" ContentType="application/vnd.openxmlformats-officedocument.presentationml.slide+xml"/>
  <Override PartName="/ppt/slides/slide14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26.xml" ContentType="application/vnd.openxmlformats-officedocument.presentationml.slide+xml"/>
  <Override PartName="/ppt/slides/slide125.xml" ContentType="application/vnd.openxmlformats-officedocument.presentationml.slide+xml"/>
  <Override PartName="/ppt/slides/slide124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3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1.xml" ContentType="application/vnd.openxmlformats-officedocument.presentationml.slide+xml"/>
  <Override PartName="/ppt/slides/slide140.xml" ContentType="application/vnd.openxmlformats-officedocument.presentationml.slide+xml"/>
  <Override PartName="/ppt/slides/slide139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14.xml" ContentType="application/vnd.openxmlformats-officedocument.presentationml.slide+xml"/>
  <Override PartName="/ppt/slides/slide213.xml" ContentType="application/vnd.openxmlformats-officedocument.presentationml.slide+xml"/>
  <Override PartName="/ppt/slides/slide212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29.xml" ContentType="application/vnd.openxmlformats-officedocument.presentationml.slide+xml"/>
  <Override PartName="/ppt/slides/slide228.xml" ContentType="application/vnd.openxmlformats-officedocument.presentationml.slide+xml"/>
  <Override PartName="/ppt/slides/slide227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07.xml" ContentType="application/vnd.openxmlformats-officedocument.presentationml.slide+xml"/>
  <Override PartName="/ppt/slides/slide206.xml" ContentType="application/vnd.openxmlformats-officedocument.presentationml.slide+xml"/>
  <Override PartName="/ppt/slides/slide20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85.xml" ContentType="application/vnd.openxmlformats-officedocument.presentationml.slide+xml"/>
  <Override PartName="/ppt/slides/slide184.xml" ContentType="application/vnd.openxmlformats-officedocument.presentationml.slide+xml"/>
  <Override PartName="/ppt/slides/slide183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0.xml" ContentType="application/vnd.openxmlformats-officedocument.presentationml.slide+xml"/>
  <Override PartName="/ppt/slides/slide199.xml" ContentType="application/vnd.openxmlformats-officedocument.presentationml.slide+xml"/>
  <Override PartName="/ppt/slides/slide198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18.xml" ContentType="application/vnd.openxmlformats-officedocument.presentationml.slide+xml"/>
  <Override PartName="/ppt/slides/slide122.xml" ContentType="application/vnd.openxmlformats-officedocument.presentationml.slide+xml"/>
  <Override PartName="/ppt/slides/slide116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117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58.xml" ContentType="application/vnd.openxmlformats-officedocument.presentationml.slide+xml"/>
  <Override PartName="/ppt/slides/slide55.xml" ContentType="application/vnd.openxmlformats-officedocument.presentationml.slide+xml"/>
  <Override PartName="/ppt/slides/slide60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94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59.xml" ContentType="application/vnd.openxmlformats-officedocument.presentationml.slide+xml"/>
  <Override PartName="/ppt/slides/slide93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1.xml" ContentType="application/vnd.openxmlformats-officedocument.presentationml.slide+xml"/>
  <Override PartName="/ppt/slides/slide110.xml" ContentType="application/vnd.openxmlformats-officedocument.presentationml.slide+xml"/>
  <Override PartName="/ppt/slides/slide109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89.xml" ContentType="application/vnd.openxmlformats-officedocument.presentationml.slide+xml"/>
  <Override PartName="/ppt/slides/slide92.xml" ContentType="application/vnd.openxmlformats-officedocument.presentationml.slide+xml"/>
  <Override PartName="/ppt/slides/slide87.xml" ContentType="application/vnd.openxmlformats-officedocument.presentationml.slide+xml"/>
  <Override PartName="/ppt/slides/slide68.xml" ContentType="application/vnd.openxmlformats-officedocument.presentationml.slide+xml"/>
  <Override PartName="/ppt/slides/slide88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69.xml" ContentType="application/vnd.openxmlformats-officedocument.presentationml.slide+xml"/>
  <Override PartName="/ppt/slides/slide75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2.xml" ContentType="application/vnd.openxmlformats-officedocument.presentationml.slide+xml"/>
  <Override PartName="/ppt/slides/slide74.xml" ContentType="application/vnd.openxmlformats-officedocument.presentationml.slide+xml"/>
  <Override PartName="/ppt/slides/slide80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1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1" r:id="rId116"/>
    <p:sldId id="370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8" r:id="rId153"/>
    <p:sldId id="407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3" r:id="rId168"/>
    <p:sldId id="422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50" r:id="rId191"/>
    <p:sldId id="451" r:id="rId192"/>
    <p:sldId id="452" r:id="rId193"/>
    <p:sldId id="453" r:id="rId194"/>
    <p:sldId id="454" r:id="rId195"/>
    <p:sldId id="455" r:id="rId196"/>
    <p:sldId id="457" r:id="rId197"/>
    <p:sldId id="456" r:id="rId198"/>
    <p:sldId id="458" r:id="rId199"/>
    <p:sldId id="459" r:id="rId200"/>
    <p:sldId id="460" r:id="rId201"/>
    <p:sldId id="461" r:id="rId202"/>
    <p:sldId id="462" r:id="rId203"/>
    <p:sldId id="463" r:id="rId204"/>
    <p:sldId id="464" r:id="rId205"/>
    <p:sldId id="465" r:id="rId206"/>
    <p:sldId id="466" r:id="rId207"/>
    <p:sldId id="467" r:id="rId208"/>
    <p:sldId id="468" r:id="rId209"/>
    <p:sldId id="469" r:id="rId210"/>
    <p:sldId id="470" r:id="rId211"/>
    <p:sldId id="471" r:id="rId212"/>
    <p:sldId id="472" r:id="rId213"/>
    <p:sldId id="474" r:id="rId214"/>
    <p:sldId id="473" r:id="rId215"/>
    <p:sldId id="475" r:id="rId216"/>
    <p:sldId id="476" r:id="rId217"/>
    <p:sldId id="477" r:id="rId218"/>
    <p:sldId id="478" r:id="rId219"/>
    <p:sldId id="479" r:id="rId220"/>
    <p:sldId id="481" r:id="rId221"/>
    <p:sldId id="482" r:id="rId222"/>
    <p:sldId id="480" r:id="rId223"/>
    <p:sldId id="483" r:id="rId224"/>
    <p:sldId id="484" r:id="rId225"/>
    <p:sldId id="485" r:id="rId226"/>
    <p:sldId id="486" r:id="rId227"/>
    <p:sldId id="487" r:id="rId228"/>
    <p:sldId id="488" r:id="rId229"/>
    <p:sldId id="489" r:id="rId230"/>
    <p:sldId id="490" r:id="rId231"/>
    <p:sldId id="491" r:id="rId232"/>
    <p:sldId id="492" r:id="rId233"/>
    <p:sldId id="493" r:id="rId234"/>
    <p:sldId id="494" r:id="rId23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7" d="100"/>
          <a:sy n="77" d="100"/>
        </p:scale>
        <p:origin x="-948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viewProps" Target="view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theme" Target="theme/theme1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tableStyles" Target="tableStyles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customXml" Target="../customXml/item1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customXml" Target="../customXml/item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presProps" Target="presProps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customXml" Target="../customXml/item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FC0C1-4459-43AF-B97D-D4466643754C}" type="datetimeFigureOut">
              <a:rPr lang="ar-SA" smtClean="0"/>
              <a:pPr/>
              <a:t>06/07/1438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F5674-F5EC-4409-A9C3-05BE15E1021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15746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شكل بيضاوي 5"/>
          <p:cNvSpPr/>
          <p:nvPr/>
        </p:nvSpPr>
        <p:spPr>
          <a:xfrm>
            <a:off x="0" y="5943600"/>
            <a:ext cx="762000" cy="9144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رابط كسهم مستقيم 7"/>
          <p:cNvCxnSpPr/>
          <p:nvPr/>
        </p:nvCxnSpPr>
        <p:spPr>
          <a:xfrm rot="5400000">
            <a:off x="457200" y="4038600"/>
            <a:ext cx="2057400" cy="17526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912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838200" y="4114800"/>
            <a:ext cx="3048000" cy="40063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581400" y="43434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H="1">
            <a:off x="3467100" y="3695700"/>
            <a:ext cx="990600" cy="457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023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4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89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3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0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914400" y="1600200"/>
            <a:ext cx="17526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838200" y="2743200"/>
            <a:ext cx="17526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577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0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32004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191000" y="2362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194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2819400"/>
            <a:ext cx="1219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572000" y="16002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1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مستدير الزوايا 4"/>
          <p:cNvSpPr/>
          <p:nvPr/>
        </p:nvSpPr>
        <p:spPr>
          <a:xfrm>
            <a:off x="2133600" y="1371600"/>
            <a:ext cx="3352800" cy="1447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083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2133600" y="1371600"/>
            <a:ext cx="3352800" cy="1447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810000" y="4114800"/>
            <a:ext cx="12192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4648200" y="3200400"/>
            <a:ext cx="2057400" cy="1295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1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1752600"/>
            <a:ext cx="3810000" cy="2209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038600" y="2971800"/>
            <a:ext cx="990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5"/>
          </p:cNvCxnSpPr>
          <p:nvPr/>
        </p:nvCxnSpPr>
        <p:spPr>
          <a:xfrm rot="16200000" flipV="1">
            <a:off x="4846030" y="3855430"/>
            <a:ext cx="983270" cy="90707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03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09600" y="1600200"/>
            <a:ext cx="18288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0800000">
            <a:off x="1752600" y="1066800"/>
            <a:ext cx="1905000" cy="1752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شكل بيضاوي 9"/>
          <p:cNvSpPr/>
          <p:nvPr/>
        </p:nvSpPr>
        <p:spPr>
          <a:xfrm>
            <a:off x="1600200" y="838200"/>
            <a:ext cx="228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7086600" y="304800"/>
            <a:ext cx="533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ربع نص 11"/>
          <p:cNvSpPr txBox="1"/>
          <p:nvPr/>
        </p:nvSpPr>
        <p:spPr>
          <a:xfrm>
            <a:off x="3464446" y="2286000"/>
            <a:ext cx="30168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ar-SA" dirty="0">
              <a:solidFill>
                <a:srgbClr val="FF0000"/>
              </a:solidFill>
            </a:endParaRPr>
          </a:p>
        </p:txBody>
      </p:sp>
      <p:cxnSp>
        <p:nvCxnSpPr>
          <p:cNvPr id="13" name="رابط كسهم مستقيم 12"/>
          <p:cNvCxnSpPr>
            <a:endCxn id="11" idx="3"/>
          </p:cNvCxnSpPr>
          <p:nvPr/>
        </p:nvCxnSpPr>
        <p:spPr>
          <a:xfrm rot="5400000" flipH="1" flipV="1">
            <a:off x="5524500" y="1331586"/>
            <a:ext cx="2211715" cy="106871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5867400" y="2133600"/>
            <a:ext cx="30168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51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0" y="5943600"/>
            <a:ext cx="533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0" y="4572000"/>
            <a:ext cx="20574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990600"/>
            <a:ext cx="9144000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الاختبار</a:t>
            </a:r>
          </a:p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Test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9083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شكل بيضاوي 7"/>
          <p:cNvSpPr/>
          <p:nvPr/>
        </p:nvSpPr>
        <p:spPr>
          <a:xfrm>
            <a:off x="3581400" y="1219200"/>
            <a:ext cx="11430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9" name="رابط كسهم مستقيم 8"/>
          <p:cNvCxnSpPr>
            <a:endCxn id="8" idx="3"/>
          </p:cNvCxnSpPr>
          <p:nvPr/>
        </p:nvCxnSpPr>
        <p:spPr>
          <a:xfrm rot="5400000" flipH="1" flipV="1">
            <a:off x="2312941" y="2374153"/>
            <a:ext cx="1485107" cy="138658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7265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990600"/>
            <a:ext cx="9144000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Web &amp;FTP Server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4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590800" y="58674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447800" y="4572000"/>
            <a:ext cx="1418152" cy="133620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194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1524000"/>
            <a:ext cx="16002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876800" y="1143000"/>
            <a:ext cx="1295400" cy="533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013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953000"/>
            <a:ext cx="11430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4343400" y="4038600"/>
            <a:ext cx="1310389" cy="99060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837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562600" y="5105400"/>
            <a:ext cx="7620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4343400" y="4343400"/>
            <a:ext cx="1310389" cy="99060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719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1219200"/>
            <a:ext cx="21336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657600" y="19812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7"/>
          </p:cNvCxnSpPr>
          <p:nvPr/>
        </p:nvCxnSpPr>
        <p:spPr>
          <a:xfrm rot="10800000" flipV="1">
            <a:off x="4308008" y="1524000"/>
            <a:ext cx="721192" cy="5129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7747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5638800"/>
            <a:ext cx="7620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5029200" y="4876800"/>
            <a:ext cx="1310389" cy="99060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3505200" y="3733800"/>
            <a:ext cx="2209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26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00400" y="4457700"/>
            <a:ext cx="1600200" cy="16192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4800600" y="3962400"/>
            <a:ext cx="1295400" cy="533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01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24400" y="43434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5136005" y="37793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مستدير الزوايا 5"/>
          <p:cNvSpPr/>
          <p:nvPr/>
        </p:nvSpPr>
        <p:spPr>
          <a:xfrm>
            <a:off x="3048000" y="2667000"/>
            <a:ext cx="2133600" cy="533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97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86400" y="51816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5898005" y="46175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3200400" y="4457700"/>
            <a:ext cx="1600200" cy="16192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84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86400" y="51816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5898005" y="46175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8364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577589" y="52578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5989194" y="46937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773" cy="6553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سهم للأسفل 2"/>
          <p:cNvSpPr/>
          <p:nvPr/>
        </p:nvSpPr>
        <p:spPr>
          <a:xfrm>
            <a:off x="5562600" y="3886200"/>
            <a:ext cx="685800" cy="838200"/>
          </a:xfrm>
          <a:prstGeom prst="down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6279005" y="35507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45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00400" y="3886201"/>
            <a:ext cx="1600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50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00400" y="3886201"/>
            <a:ext cx="1600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25189" y="51816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5836794" y="46175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1" y="0"/>
            <a:ext cx="933405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324600" y="52578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6736205" y="46937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446" y="0"/>
            <a:ext cx="91534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143000" y="2133600"/>
            <a:ext cx="1752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344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2286000"/>
            <a:ext cx="3581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774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2286000"/>
            <a:ext cx="3581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206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276600" y="2286000"/>
            <a:ext cx="35814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324600" y="52578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736205" y="4693795"/>
            <a:ext cx="762001" cy="51841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786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7162800" y="2971800"/>
            <a:ext cx="1752600" cy="1752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734299" y="2095501"/>
            <a:ext cx="1143001" cy="60959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408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0" y="838200"/>
            <a:ext cx="1219200" cy="990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1143000" y="533400"/>
            <a:ext cx="1752600" cy="457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45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90800" y="3048000"/>
            <a:ext cx="2362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4724400" y="3733800"/>
            <a:ext cx="1752600" cy="1066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858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667000" y="1600200"/>
            <a:ext cx="17526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3771900" y="2095500"/>
            <a:ext cx="10668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41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743200" y="2514600"/>
            <a:ext cx="17526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3848100" y="3009900"/>
            <a:ext cx="10668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96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2667000" y="1676400"/>
            <a:ext cx="1752600" cy="1524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55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90800" y="6096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3306248" y="1260008"/>
            <a:ext cx="1113352" cy="9497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828800" y="2611224"/>
            <a:ext cx="3429000" cy="32993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981200" y="3657600"/>
            <a:ext cx="3429000" cy="32993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486400" y="5181600"/>
            <a:ext cx="1143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endCxn id="5" idx="1"/>
          </p:cNvCxnSpPr>
          <p:nvPr/>
        </p:nvCxnSpPr>
        <p:spPr>
          <a:xfrm>
            <a:off x="4572000" y="4495800"/>
            <a:ext cx="1081789" cy="81971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126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914400"/>
            <a:ext cx="6553200" cy="990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315200" y="10668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5750228" y="2098372"/>
            <a:ext cx="2016592" cy="11726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20325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133600" y="1905000"/>
            <a:ext cx="609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2590800" y="1524000"/>
            <a:ext cx="17526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774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905000" y="4495800"/>
            <a:ext cx="19812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373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743200" y="5105400"/>
            <a:ext cx="609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1905000" y="4800600"/>
            <a:ext cx="9144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94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5715000" y="5257800"/>
            <a:ext cx="19812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258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743200" y="1981200"/>
            <a:ext cx="1987731" cy="267789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408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934200" y="685800"/>
            <a:ext cx="533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3"/>
          </p:cNvCxnSpPr>
          <p:nvPr/>
        </p:nvCxnSpPr>
        <p:spPr>
          <a:xfrm flipV="1">
            <a:off x="5867400" y="1011004"/>
            <a:ext cx="1144915" cy="7415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1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733800" y="31242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3"/>
          </p:cNvCxnSpPr>
          <p:nvPr/>
        </p:nvCxnSpPr>
        <p:spPr>
          <a:xfrm flipV="1">
            <a:off x="2667000" y="3449404"/>
            <a:ext cx="1178392" cy="7415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99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743200" y="1981200"/>
            <a:ext cx="1987731" cy="267789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58425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895600" y="2209800"/>
            <a:ext cx="1987731" cy="267789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895600" y="1905000"/>
            <a:ext cx="5257800" cy="3810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696200" y="457200"/>
            <a:ext cx="685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3"/>
          </p:cNvCxnSpPr>
          <p:nvPr/>
        </p:nvCxnSpPr>
        <p:spPr>
          <a:xfrm flipV="1">
            <a:off x="5943600" y="1042567"/>
            <a:ext cx="1853033" cy="139583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108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86400" y="3429000"/>
            <a:ext cx="914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flipV="1">
            <a:off x="4419600" y="3733800"/>
            <a:ext cx="1178392" cy="7415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77475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048000" y="1828800"/>
            <a:ext cx="1987731" cy="267789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133600"/>
            <a:ext cx="9144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Go to PC2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88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5943600" y="762000"/>
            <a:ext cx="1941557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8800" dirty="0" smtClean="0">
                <a:solidFill>
                  <a:srgbClr val="FFFF00"/>
                </a:solidFill>
              </a:rPr>
              <a:t>PC2</a:t>
            </a:r>
            <a:endParaRPr lang="ar-SA" sz="8800" dirty="0">
              <a:solidFill>
                <a:srgbClr val="FFFF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3733800" y="6096000"/>
            <a:ext cx="533400" cy="533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3563704" y="4665896"/>
            <a:ext cx="2133600" cy="8790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447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838200"/>
            <a:ext cx="4038600" cy="381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5562600" y="1447800"/>
            <a:ext cx="11430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150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914400" y="1219200"/>
            <a:ext cx="4038600" cy="381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4267200" y="1828800"/>
            <a:ext cx="11430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133600"/>
            <a:ext cx="9144000" cy="43396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www is a web Server</a:t>
            </a:r>
            <a:endParaRPr lang="ar-SA" sz="138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45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667000" y="6096000"/>
            <a:ext cx="533400" cy="533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2496904" y="4665896"/>
            <a:ext cx="2133600" cy="8790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06834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15200" y="304800"/>
            <a:ext cx="609600" cy="3810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flipV="1">
            <a:off x="6248400" y="609600"/>
            <a:ext cx="1178392" cy="7415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959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172200" y="1066800"/>
            <a:ext cx="1905000" cy="161925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7658100" y="1562100"/>
            <a:ext cx="10668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657600" y="2057400"/>
            <a:ext cx="763571" cy="28044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657600" y="2362200"/>
            <a:ext cx="6096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6"/>
          </p:cNvCxnSpPr>
          <p:nvPr/>
        </p:nvCxnSpPr>
        <p:spPr>
          <a:xfrm rot="10800000" flipV="1">
            <a:off x="4267200" y="2133600"/>
            <a:ext cx="838200" cy="3429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793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58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2" y="0"/>
            <a:ext cx="914043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657600" y="1143000"/>
            <a:ext cx="381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3962400" y="533400"/>
            <a:ext cx="761999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447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1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1828800"/>
            <a:ext cx="2362200" cy="762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295400" y="2635624"/>
            <a:ext cx="3276600" cy="945776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352800" y="3657600"/>
            <a:ext cx="8382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5" idx="7"/>
          </p:cNvCxnSpPr>
          <p:nvPr/>
        </p:nvCxnSpPr>
        <p:spPr>
          <a:xfrm rot="10800000" flipV="1">
            <a:off x="4068248" y="2438399"/>
            <a:ext cx="2332552" cy="129731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40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96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مجموعة 4"/>
          <p:cNvGrpSpPr/>
          <p:nvPr/>
        </p:nvGrpSpPr>
        <p:grpSpPr>
          <a:xfrm>
            <a:off x="2514600" y="1676400"/>
            <a:ext cx="1905000" cy="369332"/>
            <a:chOff x="2514600" y="1752600"/>
            <a:chExt cx="1905000" cy="369332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2514600" y="1800225"/>
              <a:ext cx="1905000" cy="25717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مربع نص 3"/>
            <p:cNvSpPr txBox="1"/>
            <p:nvPr/>
          </p:nvSpPr>
          <p:spPr>
            <a:xfrm>
              <a:off x="3048000" y="1752600"/>
              <a:ext cx="120417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aaBB11&amp;&amp;</a:t>
              </a:r>
              <a:endParaRPr lang="ar-SA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مجموعة 5"/>
          <p:cNvGrpSpPr/>
          <p:nvPr/>
        </p:nvGrpSpPr>
        <p:grpSpPr>
          <a:xfrm>
            <a:off x="2514600" y="1981200"/>
            <a:ext cx="1905000" cy="369332"/>
            <a:chOff x="2514600" y="1752600"/>
            <a:chExt cx="1905000" cy="369332"/>
          </a:xfrm>
        </p:grpSpPr>
        <p:sp>
          <p:nvSpPr>
            <p:cNvPr id="7" name="مستطيل مستدير الزوايا 6"/>
            <p:cNvSpPr/>
            <p:nvPr/>
          </p:nvSpPr>
          <p:spPr>
            <a:xfrm>
              <a:off x="2514600" y="1800225"/>
              <a:ext cx="1905000" cy="25717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3048000" y="1752600"/>
              <a:ext cx="120417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aaBB11&amp;&amp;</a:t>
              </a:r>
              <a:endParaRPr lang="ar-SA" dirty="0">
                <a:solidFill>
                  <a:srgbClr val="C00000"/>
                </a:solidFill>
              </a:endParaRPr>
            </a:p>
          </p:txBody>
        </p:sp>
      </p:grpSp>
      <p:sp>
        <p:nvSpPr>
          <p:cNvPr id="9" name="مستطيل مستدير الزوايا 8"/>
          <p:cNvSpPr/>
          <p:nvPr/>
        </p:nvSpPr>
        <p:spPr>
          <a:xfrm>
            <a:off x="1295400" y="2771775"/>
            <a:ext cx="1219200" cy="200025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1447800"/>
            <a:ext cx="9144000" cy="36317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بالمثل نعرف المستخدم </a:t>
            </a:r>
            <a:endParaRPr lang="en-US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  <a:p>
            <a:pPr algn="ctr"/>
            <a:r>
              <a:rPr lang="en-US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ftpuser2</a:t>
            </a:r>
            <a:endParaRPr lang="ar-SA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373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743200" y="4267200"/>
            <a:ext cx="3124200" cy="381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05200" y="1143000"/>
            <a:ext cx="304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3733800" y="533400"/>
            <a:ext cx="761999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50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1676400" y="1981200"/>
            <a:ext cx="533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7"/>
          </p:cNvCxnSpPr>
          <p:nvPr/>
        </p:nvCxnSpPr>
        <p:spPr>
          <a:xfrm rot="10800000" flipV="1">
            <a:off x="2131686" y="1981199"/>
            <a:ext cx="1525915" cy="100433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651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219200" y="1676400"/>
            <a:ext cx="3352800" cy="5334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371600" y="2667000"/>
            <a:ext cx="3352800" cy="838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352800" y="36576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flipV="1">
            <a:off x="1981200" y="3886200"/>
            <a:ext cx="1371600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48900" cy="735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124200" y="4572000"/>
            <a:ext cx="22860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638800" y="61722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4267200" y="6400800"/>
            <a:ext cx="1371600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170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2895600" y="12954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>
            <a:off x="3581400" y="1600200"/>
            <a:ext cx="1254592" cy="14315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326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14600" y="40386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3200400" y="4343400"/>
            <a:ext cx="1254592" cy="14315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5842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248400" y="28956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7093930" y="3220804"/>
            <a:ext cx="983270" cy="5129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ستطيل مستدير الزوايا 7"/>
          <p:cNvSpPr/>
          <p:nvPr/>
        </p:nvSpPr>
        <p:spPr>
          <a:xfrm>
            <a:off x="3048000" y="2971800"/>
            <a:ext cx="1676400" cy="304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958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19800" y="41910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6865330" y="4516204"/>
            <a:ext cx="983270" cy="5129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2971800" y="2667000"/>
            <a:ext cx="4419600" cy="457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558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667000" y="2667000"/>
            <a:ext cx="2895600" cy="457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876800" y="31242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5"/>
          </p:cNvCxnSpPr>
          <p:nvPr/>
        </p:nvCxnSpPr>
        <p:spPr>
          <a:xfrm rot="10800000">
            <a:off x="5722330" y="3449404"/>
            <a:ext cx="983270" cy="5129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618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743200" y="1828800"/>
            <a:ext cx="2895600" cy="685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733800" y="45720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5"/>
          </p:cNvCxnSpPr>
          <p:nvPr/>
        </p:nvCxnSpPr>
        <p:spPr>
          <a:xfrm rot="10800000">
            <a:off x="4579330" y="4897204"/>
            <a:ext cx="983270" cy="5129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3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52400" y="762000"/>
            <a:ext cx="1752600" cy="1066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1648338" y="1672572"/>
            <a:ext cx="2314067" cy="53723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489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352800"/>
            <a:ext cx="2590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5183186" y="4133290"/>
            <a:ext cx="1598620" cy="81972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366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1371600" y="2057400"/>
            <a:ext cx="1676400" cy="838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486400" y="4114800"/>
            <a:ext cx="10668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58425" cy="733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16764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3817330" y="2001604"/>
            <a:ext cx="1288070" cy="8177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67950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28194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3893530" y="3144604"/>
            <a:ext cx="1288070" cy="8177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801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4419600"/>
            <a:ext cx="990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6255730" y="4679764"/>
            <a:ext cx="1288070" cy="8828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48900" cy="733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048000" y="1828800"/>
            <a:ext cx="1752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6200000" flipV="1">
            <a:off x="3849851" y="2783050"/>
            <a:ext cx="2406837" cy="101866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39375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3162300" y="3086100"/>
            <a:ext cx="3429000" cy="1371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شكل بيضاوي 6"/>
          <p:cNvSpPr/>
          <p:nvPr/>
        </p:nvSpPr>
        <p:spPr>
          <a:xfrm>
            <a:off x="3124200" y="1828800"/>
            <a:ext cx="12954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6795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438400" y="762000"/>
            <a:ext cx="2895600" cy="304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745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0"/>
          </p:cNvCxnSpPr>
          <p:nvPr/>
        </p:nvCxnSpPr>
        <p:spPr>
          <a:xfrm rot="5400000">
            <a:off x="6305550" y="2724150"/>
            <a:ext cx="2667000" cy="11811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6400800" y="4648200"/>
            <a:ext cx="12954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495800" y="4572000"/>
            <a:ext cx="1905000" cy="304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5842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048000" y="1828800"/>
            <a:ext cx="1905000" cy="304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1447800"/>
            <a:ext cx="9144000" cy="54014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بالمثل ننشئ مجلداً للمستخدم </a:t>
            </a:r>
            <a:endParaRPr lang="en-US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  <a:p>
            <a:pPr algn="ctr"/>
            <a:r>
              <a:rPr lang="en-US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ftpuser2</a:t>
            </a:r>
            <a:endParaRPr lang="ar-SA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84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667000" y="1600200"/>
            <a:ext cx="4114800" cy="5334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2514600"/>
            <a:ext cx="2057400" cy="18146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505200" y="2819400"/>
            <a:ext cx="2514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48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6"/>
          </p:cNvCxnSpPr>
          <p:nvPr/>
        </p:nvCxnSpPr>
        <p:spPr>
          <a:xfrm rot="10800000">
            <a:off x="4572000" y="4800600"/>
            <a:ext cx="20574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3276600" y="4648200"/>
            <a:ext cx="12954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27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5"/>
          </p:cNvCxnSpPr>
          <p:nvPr/>
        </p:nvCxnSpPr>
        <p:spPr>
          <a:xfrm rot="10800000">
            <a:off x="4428846" y="2317564"/>
            <a:ext cx="1514755" cy="5780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4038600" y="2057400"/>
            <a:ext cx="4572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485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5"/>
          </p:cNvCxnSpPr>
          <p:nvPr/>
        </p:nvCxnSpPr>
        <p:spPr>
          <a:xfrm rot="10800000">
            <a:off x="6199934" y="3689164"/>
            <a:ext cx="1115268" cy="57804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5029200" y="3429000"/>
            <a:ext cx="1371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768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7"/>
          </p:cNvCxnSpPr>
          <p:nvPr/>
        </p:nvCxnSpPr>
        <p:spPr>
          <a:xfrm rot="10800000" flipV="1">
            <a:off x="5614568" y="2971799"/>
            <a:ext cx="1776833" cy="12638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5029200" y="4191000"/>
            <a:ext cx="685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3260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>
            <a:endCxn id="4" idx="7"/>
          </p:cNvCxnSpPr>
          <p:nvPr/>
        </p:nvCxnSpPr>
        <p:spPr>
          <a:xfrm rot="10800000" flipV="1">
            <a:off x="6495490" y="3047998"/>
            <a:ext cx="1734117" cy="127499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5715000" y="4267200"/>
            <a:ext cx="914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4333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76800" y="46482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5" idx="2"/>
          </p:cNvCxnSpPr>
          <p:nvPr/>
        </p:nvCxnSpPr>
        <p:spPr>
          <a:xfrm>
            <a:off x="3733800" y="5562600"/>
            <a:ext cx="533400" cy="2667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شكل بيضاوي 4"/>
          <p:cNvSpPr/>
          <p:nvPr/>
        </p:nvSpPr>
        <p:spPr>
          <a:xfrm>
            <a:off x="4267200" y="5638800"/>
            <a:ext cx="914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1447800"/>
            <a:ext cx="9144000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بالمثل  نفعل بالمجلد</a:t>
            </a:r>
            <a:endParaRPr lang="en-US" sz="96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  <a:p>
            <a:pPr algn="ctr"/>
            <a:r>
              <a:rPr lang="en-US" sz="9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ftpuser2</a:t>
            </a:r>
            <a:endParaRPr lang="ar-SA" sz="96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  <a:p>
            <a:pPr algn="ctr"/>
            <a:r>
              <a:rPr lang="ar-SA" sz="9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للمستخدم </a:t>
            </a:r>
            <a:r>
              <a:rPr lang="en-US" sz="9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ftpuser2</a:t>
            </a:r>
            <a:endParaRPr lang="ar-SA" sz="96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94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2667000" y="5791200"/>
            <a:ext cx="838200" cy="838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5" idx="7"/>
          </p:cNvCxnSpPr>
          <p:nvPr/>
        </p:nvCxnSpPr>
        <p:spPr>
          <a:xfrm rot="10800000" flipV="1">
            <a:off x="3382448" y="5029199"/>
            <a:ext cx="1113352" cy="88475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28600"/>
            <a:ext cx="911940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رابط كسهم مستقيم 2"/>
          <p:cNvCxnSpPr/>
          <p:nvPr/>
        </p:nvCxnSpPr>
        <p:spPr>
          <a:xfrm flipV="1">
            <a:off x="6172200" y="914400"/>
            <a:ext cx="1524000" cy="1447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شكل بيضاوي 3"/>
          <p:cNvSpPr/>
          <p:nvPr/>
        </p:nvSpPr>
        <p:spPr>
          <a:xfrm>
            <a:off x="7620000" y="533400"/>
            <a:ext cx="533400" cy="3810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11577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019800" y="3385751"/>
            <a:ext cx="3124200" cy="210066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810500" y="2400300"/>
            <a:ext cx="11430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2400"/>
            <a:ext cx="916257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2590800" y="1219200"/>
            <a:ext cx="1295400" cy="1371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>
            <a:off x="1524000" y="762000"/>
            <a:ext cx="1143000" cy="6858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77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143000" y="1447800"/>
            <a:ext cx="19050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689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مستدير الزوايا 4"/>
          <p:cNvSpPr/>
          <p:nvPr/>
        </p:nvSpPr>
        <p:spPr>
          <a:xfrm>
            <a:off x="304800" y="1600200"/>
            <a:ext cx="17526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5" idx="2"/>
          </p:cNvCxnSpPr>
          <p:nvPr/>
        </p:nvCxnSpPr>
        <p:spPr>
          <a:xfrm rot="5400000" flipH="1" flipV="1">
            <a:off x="95250" y="2266950"/>
            <a:ext cx="1524000" cy="6477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9800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04800" y="1905000"/>
            <a:ext cx="17526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762000" y="2133600"/>
            <a:ext cx="8382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 rot="19223628">
            <a:off x="736978" y="2526555"/>
            <a:ext cx="123251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Right   click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412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762000" y="2514600"/>
            <a:ext cx="17526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H="1">
            <a:off x="152400" y="2743200"/>
            <a:ext cx="609600" cy="3429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689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1981200"/>
            <a:ext cx="3886200" cy="1371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4114800" y="3352800"/>
            <a:ext cx="13716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216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1981200"/>
            <a:ext cx="3886200" cy="1371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869470" y="5084996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5" idx="0"/>
          </p:cNvCxnSpPr>
          <p:nvPr/>
        </p:nvCxnSpPr>
        <p:spPr>
          <a:xfrm rot="5400000">
            <a:off x="5245287" y="3929483"/>
            <a:ext cx="1274996" cy="103603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0"/>
            <a:ext cx="9077325" cy="64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47800" y="2133600"/>
            <a:ext cx="3886200" cy="457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52600" y="3657600"/>
            <a:ext cx="1143000" cy="838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60721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869470" y="5084996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0"/>
          </p:cNvCxnSpPr>
          <p:nvPr/>
        </p:nvCxnSpPr>
        <p:spPr>
          <a:xfrm rot="5400000">
            <a:off x="5245287" y="3929483"/>
            <a:ext cx="1274996" cy="103603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1447800" y="2209800"/>
            <a:ext cx="3886200" cy="381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752600" y="3657600"/>
            <a:ext cx="1143000" cy="838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00" y="0"/>
            <a:ext cx="91283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1905000"/>
            <a:ext cx="1219200" cy="838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52600" y="2819400"/>
            <a:ext cx="4495800" cy="1905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60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1905000"/>
            <a:ext cx="1219200" cy="8382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52600" y="2819400"/>
            <a:ext cx="4495800" cy="1905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5715000" y="5105400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6042515" y="3634885"/>
            <a:ext cx="1828800" cy="111223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800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81000" y="2248930"/>
            <a:ext cx="1676400" cy="18947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571500" y="2476500"/>
            <a:ext cx="838200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69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895600" y="4495800"/>
            <a:ext cx="10668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 rot="16200000" flipH="1">
            <a:off x="1976577" y="3509822"/>
            <a:ext cx="1308474" cy="84202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197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81000" y="2421924"/>
            <a:ext cx="1676400" cy="473676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990600" y="2438400"/>
            <a:ext cx="7620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0" name="رابط كسهم مستقيم 9"/>
          <p:cNvCxnSpPr>
            <a:endCxn id="9" idx="6"/>
          </p:cNvCxnSpPr>
          <p:nvPr/>
        </p:nvCxnSpPr>
        <p:spPr>
          <a:xfrm rot="16200000" flipV="1">
            <a:off x="800100" y="3467100"/>
            <a:ext cx="2057400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8954125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133600" y="1905000"/>
            <a:ext cx="7620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2784008" y="2555408"/>
            <a:ext cx="1483192" cy="9497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49407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86000" y="1676400"/>
            <a:ext cx="4572000" cy="2286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6200000" flipV="1">
            <a:off x="4762500" y="2324100"/>
            <a:ext cx="16764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 rot="19223628">
            <a:off x="5157860" y="3017478"/>
            <a:ext cx="123251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Right   click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0"/>
            <a:ext cx="8972550" cy="641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6172200" y="1828800"/>
            <a:ext cx="1676400" cy="18947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1"/>
          </p:cNvCxnSpPr>
          <p:nvPr/>
        </p:nvCxnSpPr>
        <p:spPr>
          <a:xfrm rot="5400000" flipH="1" flipV="1">
            <a:off x="4200268" y="1990468"/>
            <a:ext cx="2038865" cy="1905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75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3276600"/>
            <a:ext cx="4038600" cy="1447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554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3175686"/>
            <a:ext cx="4038600" cy="1548714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648200" y="44958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4" idx="5"/>
          </p:cNvCxnSpPr>
          <p:nvPr/>
        </p:nvCxnSpPr>
        <p:spPr>
          <a:xfrm rot="10800000">
            <a:off x="5493730" y="5146208"/>
            <a:ext cx="1288070" cy="9497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412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86000" y="1865870"/>
            <a:ext cx="4572000" cy="26773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1447800"/>
            <a:ext cx="9144000" cy="36317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بالمثل </a:t>
            </a:r>
            <a:r>
              <a:rPr lang="ar-SA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للمستخدم </a:t>
            </a:r>
            <a:endParaRPr lang="en-US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  <a:p>
            <a:pPr algn="ctr"/>
            <a:r>
              <a:rPr lang="en-US" sz="115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ftpuser2</a:t>
            </a:r>
            <a:endParaRPr lang="ar-SA" sz="11500" dirty="0" smtClean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9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953000" y="1371600"/>
            <a:ext cx="1371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914400" y="2514600"/>
            <a:ext cx="8382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/>
          <p:nvPr/>
        </p:nvCxnSpPr>
        <p:spPr>
          <a:xfrm>
            <a:off x="2438400" y="3505200"/>
            <a:ext cx="11430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990600"/>
            <a:ext cx="9144000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الاختبار</a:t>
            </a:r>
          </a:p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Test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58425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133600"/>
            <a:ext cx="9144000" cy="26468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Go to PC2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67950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5943600" y="762000"/>
            <a:ext cx="1941557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8800" dirty="0" smtClean="0">
                <a:solidFill>
                  <a:srgbClr val="FFFF00"/>
                </a:solidFill>
              </a:rPr>
              <a:t>PC2</a:t>
            </a:r>
            <a:endParaRPr lang="ar-SA" sz="8800" dirty="0">
              <a:solidFill>
                <a:srgbClr val="FFFF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0" y="0"/>
            <a:ext cx="1371600" cy="914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1181100" y="723900"/>
            <a:ext cx="1219200" cy="1143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2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349843" y="1563130"/>
            <a:ext cx="3505200" cy="3048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6795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2895600" y="1752600"/>
            <a:ext cx="4572000" cy="381000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6200000" flipV="1">
            <a:off x="4114800" y="2286000"/>
            <a:ext cx="16002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77475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590800" y="2248930"/>
            <a:ext cx="3886200" cy="617838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7391400" y="2667000"/>
            <a:ext cx="97815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ftpuser1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391400" y="3581400"/>
            <a:ext cx="120417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aaBB11&amp;&amp;</a:t>
            </a:r>
            <a:endParaRPr lang="ar-SA" dirty="0">
              <a:solidFill>
                <a:srgbClr val="FF0000"/>
              </a:solidFill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rot="10800000">
            <a:off x="5715000" y="2362200"/>
            <a:ext cx="16764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>
            <a:stCxn id="5" idx="1"/>
          </p:cNvCxnSpPr>
          <p:nvPr/>
        </p:nvCxnSpPr>
        <p:spPr>
          <a:xfrm rot="10800000">
            <a:off x="4724400" y="2667000"/>
            <a:ext cx="2667000" cy="10990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679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88243" y="4090086"/>
            <a:ext cx="9906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5410200" y="3124200"/>
            <a:ext cx="19812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07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18288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>
            <a:endCxn id="3" idx="5"/>
          </p:cNvCxnSpPr>
          <p:nvPr/>
        </p:nvCxnSpPr>
        <p:spPr>
          <a:xfrm rot="10800000">
            <a:off x="4198330" y="2479208"/>
            <a:ext cx="1592870" cy="14831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596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0" y="4419600"/>
            <a:ext cx="1143000" cy="1066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5400000">
            <a:off x="723900" y="3619500"/>
            <a:ext cx="9906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001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050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>
            <a:off x="1600200" y="2895600"/>
            <a:ext cx="1676400" cy="1066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 flipV="1">
            <a:off x="5334000" y="2743200"/>
            <a:ext cx="22098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870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 rot="19458061">
            <a:off x="1945742" y="5744043"/>
            <a:ext cx="152432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drag and drop</a:t>
            </a:r>
            <a:endParaRPr lang="ar-SA" dirty="0">
              <a:solidFill>
                <a:srgbClr val="C0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0" y="4953000"/>
            <a:ext cx="1143000" cy="1066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723900" y="4152900"/>
            <a:ext cx="9906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65" y="0"/>
            <a:ext cx="913373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00400" y="1600200"/>
            <a:ext cx="24384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4953000" y="2209800"/>
            <a:ext cx="1592870" cy="14831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1143000"/>
            <a:ext cx="9144000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Go to </a:t>
            </a:r>
            <a:r>
              <a:rPr lang="en-US" sz="166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the Server</a:t>
            </a:r>
            <a:endParaRPr lang="ar-SA" sz="166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553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133600"/>
            <a:ext cx="9144000" cy="43396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3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www is a </a:t>
            </a:r>
            <a:r>
              <a:rPr lang="en-US" sz="13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FTP </a:t>
            </a:r>
            <a:r>
              <a:rPr lang="en-US" sz="13800" dirty="0" smtClean="0">
                <a:solidFill>
                  <a:schemeClr val="accent4">
                    <a:lumMod val="75000"/>
                  </a:schemeClr>
                </a:solidFill>
                <a:cs typeface="DecoType Naskh Variants" pitchFamily="2" charset="-78"/>
              </a:rPr>
              <a:t>Server</a:t>
            </a:r>
            <a:endParaRPr lang="ar-SA" sz="13800" dirty="0">
              <a:solidFill>
                <a:schemeClr val="accent4">
                  <a:lumMod val="75000"/>
                </a:schemeClr>
              </a:solidFill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7265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flipV="1">
            <a:off x="2286000" y="3886200"/>
            <a:ext cx="16764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4407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172200" y="5715000"/>
            <a:ext cx="1295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934200" y="4495800"/>
            <a:ext cx="1295400" cy="1143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3125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24400" y="2362200"/>
            <a:ext cx="685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410200" y="2209800"/>
            <a:ext cx="1143000" cy="381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52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191000" y="3276600"/>
            <a:ext cx="914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2743200" y="2286000"/>
            <a:ext cx="1524000" cy="1143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197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05400" y="33528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791200" y="60960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2400"/>
            <a:ext cx="915071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3352800" y="1447800"/>
            <a:ext cx="35052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V="1">
            <a:off x="6400800" y="2209800"/>
            <a:ext cx="1371600" cy="1066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254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54102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3048000" y="6019800"/>
            <a:ext cx="22860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425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5105400"/>
            <a:ext cx="914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941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05400" y="47244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5400000">
            <a:off x="6037333" y="3526561"/>
            <a:ext cx="1527829" cy="118030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61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7391400" y="381000"/>
            <a:ext cx="1066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flipV="1">
            <a:off x="4724400" y="1143000"/>
            <a:ext cx="2819400" cy="2362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64" y="0"/>
            <a:ext cx="912303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09800" y="2846894"/>
            <a:ext cx="2438400" cy="27730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44075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6705600" y="2819400"/>
            <a:ext cx="2133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2"/>
          </p:cNvCxnSpPr>
          <p:nvPr/>
        </p:nvCxnSpPr>
        <p:spPr>
          <a:xfrm flipV="1">
            <a:off x="5181600" y="2971800"/>
            <a:ext cx="1524000" cy="762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689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667000" y="2590800"/>
            <a:ext cx="1676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3657600" y="3581400"/>
            <a:ext cx="20574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50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0" y="1219200"/>
            <a:ext cx="762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>
            <a:off x="2895600" y="838200"/>
            <a:ext cx="1025992" cy="50375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3125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3962400" y="4572000"/>
            <a:ext cx="2209800" cy="685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9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مستدير الزوايا 3"/>
          <p:cNvSpPr/>
          <p:nvPr/>
        </p:nvSpPr>
        <p:spPr>
          <a:xfrm>
            <a:off x="609600" y="1295400"/>
            <a:ext cx="37338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362200" y="2209800"/>
            <a:ext cx="1295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flipV="1">
            <a:off x="838200" y="2667000"/>
            <a:ext cx="1524000" cy="457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528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286000" y="1143000"/>
            <a:ext cx="2743200" cy="2898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4953000" y="1447800"/>
            <a:ext cx="914400" cy="685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3657600" y="1676400"/>
            <a:ext cx="99060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48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572000" y="2667000"/>
            <a:ext cx="37338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0" y="838200"/>
            <a:ext cx="12954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>
            <a:off x="1219200" y="1295400"/>
            <a:ext cx="15240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810000" y="1981200"/>
            <a:ext cx="2514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6172200" y="1752600"/>
            <a:ext cx="1828800" cy="381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6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029200" y="4876800"/>
            <a:ext cx="10668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867400" y="3886200"/>
            <a:ext cx="1447800" cy="1066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2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5257800"/>
            <a:ext cx="8382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4114800" y="4267200"/>
            <a:ext cx="1219200" cy="1143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940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52578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590800" y="3200400"/>
            <a:ext cx="5029200" cy="457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>
            <a:off x="5867400" y="5562600"/>
            <a:ext cx="1752600" cy="609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flipV="1">
            <a:off x="1828800" y="2438400"/>
            <a:ext cx="990600" cy="838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521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962400" y="4191000"/>
            <a:ext cx="12954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5068094" y="3733800"/>
            <a:ext cx="1408907" cy="624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5181600"/>
            <a:ext cx="762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5832008" y="4571999"/>
            <a:ext cx="2016592" cy="71003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4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81600" y="5105400"/>
            <a:ext cx="762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867400" y="4267200"/>
            <a:ext cx="2286000" cy="990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41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105400" y="5029200"/>
            <a:ext cx="914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5885890" y="4343399"/>
            <a:ext cx="972111" cy="80855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96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49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438400" y="1676400"/>
            <a:ext cx="838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3153848" y="1219200"/>
            <a:ext cx="1570552" cy="56879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66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3505200"/>
            <a:ext cx="1295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5638800" y="4267200"/>
            <a:ext cx="1524002" cy="60960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172200" y="5105400"/>
            <a:ext cx="762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6705600" y="4267200"/>
            <a:ext cx="16002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2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667000" y="1524000"/>
            <a:ext cx="4343400" cy="990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50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2667000" y="2590800"/>
            <a:ext cx="23622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>
            <a:off x="4648200" y="3124200"/>
            <a:ext cx="16764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197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05000" y="18288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1066800" y="2286000"/>
            <a:ext cx="1371600" cy="914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522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962400" y="2394408"/>
            <a:ext cx="2286000" cy="50119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131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962400" y="1981200"/>
            <a:ext cx="2362200" cy="1295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343400" y="4419600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3200400" y="3657600"/>
            <a:ext cx="1600200" cy="1219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023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886200" y="1295400"/>
            <a:ext cx="2438400" cy="990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133600" y="2286000"/>
            <a:ext cx="2057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962400" y="3124200"/>
            <a:ext cx="2286000" cy="914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4495800" y="4572000"/>
            <a:ext cx="762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رابط كسهم مستقيم 7"/>
          <p:cNvCxnSpPr>
            <a:endCxn id="6" idx="5"/>
          </p:cNvCxnSpPr>
          <p:nvPr/>
        </p:nvCxnSpPr>
        <p:spPr>
          <a:xfrm rot="10800000">
            <a:off x="5146208" y="5287450"/>
            <a:ext cx="1102192" cy="80855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56734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267200" y="4419600"/>
            <a:ext cx="12954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5486400" y="5105400"/>
            <a:ext cx="1219200" cy="1066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28600"/>
            <a:ext cx="910689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3352800" y="26670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981200" y="1828800"/>
            <a:ext cx="2209800" cy="33688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67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962400" y="1066800"/>
            <a:ext cx="2286000" cy="1295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343400" y="4343400"/>
            <a:ext cx="11430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4907407" y="3398395"/>
            <a:ext cx="1538987" cy="1447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719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4495800"/>
            <a:ext cx="990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5265130" y="3733800"/>
            <a:ext cx="1592870" cy="90707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829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419600" y="45720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5400000">
            <a:off x="5129469" y="3412261"/>
            <a:ext cx="1406992" cy="113567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41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495800"/>
            <a:ext cx="990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6019800" y="5410200"/>
            <a:ext cx="1066800" cy="762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4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228600"/>
            <a:ext cx="902243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1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54" y="152400"/>
            <a:ext cx="90627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2400"/>
            <a:ext cx="915920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7008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276600" y="1143000"/>
            <a:ext cx="29718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5"/>
          </p:cNvCxnSpPr>
          <p:nvPr/>
        </p:nvCxnSpPr>
        <p:spPr>
          <a:xfrm rot="10800000">
            <a:off x="5813190" y="1858450"/>
            <a:ext cx="1959210" cy="134195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4128" cy="6477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838200" y="1905000"/>
            <a:ext cx="2743200" cy="57424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914400" y="3429000"/>
            <a:ext cx="2743200" cy="57424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057400" y="4038600"/>
            <a:ext cx="914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>
            <a:endCxn id="5" idx="2"/>
          </p:cNvCxnSpPr>
          <p:nvPr/>
        </p:nvCxnSpPr>
        <p:spPr>
          <a:xfrm flipV="1">
            <a:off x="1219200" y="4267200"/>
            <a:ext cx="838200" cy="457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3125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362200" y="1371600"/>
            <a:ext cx="22860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362200" y="2971800"/>
            <a:ext cx="2590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4800600" y="2057400"/>
            <a:ext cx="1219200" cy="1066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60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219200" y="1295400"/>
            <a:ext cx="22860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3352800" y="1752600"/>
            <a:ext cx="2971800" cy="533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77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43434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1"/>
          </p:cNvCxnSpPr>
          <p:nvPr/>
        </p:nvCxnSpPr>
        <p:spPr>
          <a:xfrm>
            <a:off x="1828800" y="3200400"/>
            <a:ext cx="1299229" cy="127691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254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124200" y="3276600"/>
            <a:ext cx="2286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flipV="1">
            <a:off x="1752600" y="3581400"/>
            <a:ext cx="18288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52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657600" y="4495800"/>
            <a:ext cx="2971800" cy="1143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085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657600" y="4495800"/>
            <a:ext cx="2971800" cy="990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334000" y="5715000"/>
            <a:ext cx="1219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731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5029200"/>
            <a:ext cx="10668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5486400" y="4038600"/>
            <a:ext cx="1524000" cy="1371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9080239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257800" y="4724400"/>
            <a:ext cx="12192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5400000">
            <a:off x="5650752" y="3162300"/>
            <a:ext cx="2388348" cy="10929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77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315200" y="381000"/>
            <a:ext cx="10668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3"/>
          </p:cNvCxnSpPr>
          <p:nvPr/>
        </p:nvCxnSpPr>
        <p:spPr>
          <a:xfrm rot="5400000" flipH="1" flipV="1">
            <a:off x="5377679" y="1335251"/>
            <a:ext cx="2202470" cy="198502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77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-152400" y="1828800"/>
            <a:ext cx="1524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1148416" y="1752602"/>
            <a:ext cx="1518585" cy="13199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940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048000" y="2438400"/>
            <a:ext cx="3276600" cy="1905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5892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05000" y="1600200"/>
            <a:ext cx="70104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441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267200" y="3276600"/>
            <a:ext cx="1066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6"/>
          </p:cNvCxnSpPr>
          <p:nvPr/>
        </p:nvCxnSpPr>
        <p:spPr>
          <a:xfrm rot="10800000">
            <a:off x="5334000" y="3467100"/>
            <a:ext cx="2209800" cy="13335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71329" cy="6477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57200" y="914400"/>
            <a:ext cx="13716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1295400" y="1447800"/>
            <a:ext cx="1371600" cy="1143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44075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1790700" y="2019300"/>
            <a:ext cx="1905000" cy="1371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577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82175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3390900" y="2705100"/>
            <a:ext cx="1752600" cy="1066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8806124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4343400" y="3048000"/>
            <a:ext cx="1905000" cy="1600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9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419600" y="1095080"/>
            <a:ext cx="1219200" cy="2003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5334000" y="1295400"/>
            <a:ext cx="838200" cy="609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مستدير الزوايا 5"/>
          <p:cNvSpPr/>
          <p:nvPr/>
        </p:nvSpPr>
        <p:spPr>
          <a:xfrm>
            <a:off x="4419600" y="1981200"/>
            <a:ext cx="914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رابط كسهم مستقيم 7"/>
          <p:cNvCxnSpPr/>
          <p:nvPr/>
        </p:nvCxnSpPr>
        <p:spPr>
          <a:xfrm rot="10800000">
            <a:off x="5181600" y="2590800"/>
            <a:ext cx="1066800" cy="838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شكل بيضاوي 8"/>
          <p:cNvSpPr/>
          <p:nvPr/>
        </p:nvSpPr>
        <p:spPr>
          <a:xfrm>
            <a:off x="2895600" y="3200400"/>
            <a:ext cx="914400" cy="1143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3" name="رابط كسهم مستقيم 12"/>
          <p:cNvCxnSpPr>
            <a:endCxn id="9" idx="7"/>
          </p:cNvCxnSpPr>
          <p:nvPr/>
        </p:nvCxnSpPr>
        <p:spPr>
          <a:xfrm rot="10800000" flipV="1">
            <a:off x="3676090" y="3048000"/>
            <a:ext cx="591111" cy="3197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3125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676400" y="1600200"/>
            <a:ext cx="4114800" cy="1752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648200" y="4114800"/>
            <a:ext cx="1371600" cy="990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>
            <a:endCxn id="4" idx="7"/>
          </p:cNvCxnSpPr>
          <p:nvPr/>
        </p:nvCxnSpPr>
        <p:spPr>
          <a:xfrm rot="10800000" flipV="1">
            <a:off x="5818934" y="3429000"/>
            <a:ext cx="1496266" cy="83087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91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057400" y="1676400"/>
            <a:ext cx="3429000" cy="1143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209800" y="7620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2971800" y="457200"/>
            <a:ext cx="1066800" cy="47760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2438400" y="1828800"/>
            <a:ext cx="4038600" cy="2133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800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057400" y="1447800"/>
            <a:ext cx="16002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6"/>
          </p:cNvCxnSpPr>
          <p:nvPr/>
        </p:nvCxnSpPr>
        <p:spPr>
          <a:xfrm rot="10800000">
            <a:off x="3657600" y="1828800"/>
            <a:ext cx="91440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8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14600" y="3962400"/>
            <a:ext cx="9906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>
            <a:endCxn id="3" idx="7"/>
          </p:cNvCxnSpPr>
          <p:nvPr/>
        </p:nvCxnSpPr>
        <p:spPr>
          <a:xfrm rot="10800000" flipV="1">
            <a:off x="3360130" y="3276600"/>
            <a:ext cx="830870" cy="79739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1028700" y="2400300"/>
            <a:ext cx="1143000" cy="304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0329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3314700" y="2400300"/>
            <a:ext cx="1143000" cy="1066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3125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733800" y="2362200"/>
            <a:ext cx="1447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5235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07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14600" y="4267200"/>
            <a:ext cx="1295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74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3603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828800" y="1524000"/>
            <a:ext cx="990600" cy="609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2667000" y="1295400"/>
            <a:ext cx="1600200" cy="533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2C3AB3-2341-43FE-93B9-33401484C65F}"/>
</file>

<file path=customXml/itemProps2.xml><?xml version="1.0" encoding="utf-8"?>
<ds:datastoreItem xmlns:ds="http://schemas.openxmlformats.org/officeDocument/2006/customXml" ds:itemID="{B835F99E-0E79-4F26-8F86-36B0A1C8FD04}"/>
</file>

<file path=customXml/itemProps3.xml><?xml version="1.0" encoding="utf-8"?>
<ds:datastoreItem xmlns:ds="http://schemas.openxmlformats.org/officeDocument/2006/customXml" ds:itemID="{91A9233C-B0C4-4B6F-9AEA-1F0DB005BF4F}"/>
</file>

<file path=docProps/app.xml><?xml version="1.0" encoding="utf-8"?>
<Properties xmlns="http://schemas.openxmlformats.org/officeDocument/2006/extended-properties" xmlns:vt="http://schemas.openxmlformats.org/officeDocument/2006/docPropsVTypes">
  <TotalTime>2461</TotalTime>
  <Words>64</Words>
  <Application>Microsoft Office PowerPoint</Application>
  <PresentationFormat>عرض على الشاشة (3:4)‏</PresentationFormat>
  <Paragraphs>30</Paragraphs>
  <Slides>234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234</vt:i4>
      </vt:variant>
    </vt:vector>
  </HeadingPairs>
  <TitlesOfParts>
    <vt:vector size="23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  <vt:lpstr>الشريحة 110</vt:lpstr>
      <vt:lpstr>الشريحة 111</vt:lpstr>
      <vt:lpstr>الشريحة 112</vt:lpstr>
      <vt:lpstr>الشريحة 113</vt:lpstr>
      <vt:lpstr>الشريحة 114</vt:lpstr>
      <vt:lpstr>الشريحة 115</vt:lpstr>
      <vt:lpstr>الشريحة 116</vt:lpstr>
      <vt:lpstr>الشريحة 117</vt:lpstr>
      <vt:lpstr>الشريحة 118</vt:lpstr>
      <vt:lpstr>الشريحة 119</vt:lpstr>
      <vt:lpstr>الشريحة 120</vt:lpstr>
      <vt:lpstr>الشريحة 121</vt:lpstr>
      <vt:lpstr>الشريحة 122</vt:lpstr>
      <vt:lpstr>الشريحة 123</vt:lpstr>
      <vt:lpstr>الشريحة 124</vt:lpstr>
      <vt:lpstr>الشريحة 125</vt:lpstr>
      <vt:lpstr>الشريحة 126</vt:lpstr>
      <vt:lpstr>الشريحة 127</vt:lpstr>
      <vt:lpstr>الشريحة 128</vt:lpstr>
      <vt:lpstr>الشريحة 129</vt:lpstr>
      <vt:lpstr>الشريحة 130</vt:lpstr>
      <vt:lpstr>الشريحة 131</vt:lpstr>
      <vt:lpstr>الشريحة 132</vt:lpstr>
      <vt:lpstr>الشريحة 133</vt:lpstr>
      <vt:lpstr>الشريحة 134</vt:lpstr>
      <vt:lpstr>الشريحة 135</vt:lpstr>
      <vt:lpstr>الشريحة 136</vt:lpstr>
      <vt:lpstr>الشريحة 137</vt:lpstr>
      <vt:lpstr>الشريحة 138</vt:lpstr>
      <vt:lpstr>الشريحة 139</vt:lpstr>
      <vt:lpstr>الشريحة 140</vt:lpstr>
      <vt:lpstr>الشريحة 141</vt:lpstr>
      <vt:lpstr>الشريحة 142</vt:lpstr>
      <vt:lpstr>الشريحة 143</vt:lpstr>
      <vt:lpstr>الشريحة 144</vt:lpstr>
      <vt:lpstr>الشريحة 145</vt:lpstr>
      <vt:lpstr>الشريحة 146</vt:lpstr>
      <vt:lpstr>الشريحة 147</vt:lpstr>
      <vt:lpstr>الشريحة 148</vt:lpstr>
      <vt:lpstr>الشريحة 149</vt:lpstr>
      <vt:lpstr>الشريحة 150</vt:lpstr>
      <vt:lpstr>الشريحة 151</vt:lpstr>
      <vt:lpstr>الشريحة 152</vt:lpstr>
      <vt:lpstr>الشريحة 153</vt:lpstr>
      <vt:lpstr>الشريحة 154</vt:lpstr>
      <vt:lpstr>الشريحة 155</vt:lpstr>
      <vt:lpstr>الشريحة 156</vt:lpstr>
      <vt:lpstr>الشريحة 157</vt:lpstr>
      <vt:lpstr>الشريحة 158</vt:lpstr>
      <vt:lpstr>الشريحة 159</vt:lpstr>
      <vt:lpstr>الشريحة 160</vt:lpstr>
      <vt:lpstr>الشريحة 161</vt:lpstr>
      <vt:lpstr>الشريحة 162</vt:lpstr>
      <vt:lpstr>الشريحة 163</vt:lpstr>
      <vt:lpstr>الشريحة 164</vt:lpstr>
      <vt:lpstr>الشريحة 165</vt:lpstr>
      <vt:lpstr>الشريحة 166</vt:lpstr>
      <vt:lpstr>الشريحة 167</vt:lpstr>
      <vt:lpstr>الشريحة 168</vt:lpstr>
      <vt:lpstr>الشريحة 169</vt:lpstr>
      <vt:lpstr>الشريحة 170</vt:lpstr>
      <vt:lpstr>الشريحة 171</vt:lpstr>
      <vt:lpstr>الشريحة 172</vt:lpstr>
      <vt:lpstr>الشريحة 173</vt:lpstr>
      <vt:lpstr>الشريحة 174</vt:lpstr>
      <vt:lpstr>الشريحة 175</vt:lpstr>
      <vt:lpstr>الشريحة 176</vt:lpstr>
      <vt:lpstr>الشريحة 177</vt:lpstr>
      <vt:lpstr>الشريحة 178</vt:lpstr>
      <vt:lpstr>الشريحة 179</vt:lpstr>
      <vt:lpstr>الشريحة 180</vt:lpstr>
      <vt:lpstr>الشريحة 181</vt:lpstr>
      <vt:lpstr>الشريحة 182</vt:lpstr>
      <vt:lpstr>الشريحة 183</vt:lpstr>
      <vt:lpstr>الشريحة 184</vt:lpstr>
      <vt:lpstr>الشريحة 185</vt:lpstr>
      <vt:lpstr>الشريحة 186</vt:lpstr>
      <vt:lpstr>الشريحة 187</vt:lpstr>
      <vt:lpstr>الشريحة 188</vt:lpstr>
      <vt:lpstr>الشريحة 189</vt:lpstr>
      <vt:lpstr>الشريحة 190</vt:lpstr>
      <vt:lpstr>الشريحة 191</vt:lpstr>
      <vt:lpstr>الشريحة 192</vt:lpstr>
      <vt:lpstr>الشريحة 193</vt:lpstr>
      <vt:lpstr>الشريحة 194</vt:lpstr>
      <vt:lpstr>الشريحة 195</vt:lpstr>
      <vt:lpstr>الشريحة 196</vt:lpstr>
      <vt:lpstr>الشريحة 197</vt:lpstr>
      <vt:lpstr>الشريحة 198</vt:lpstr>
      <vt:lpstr>الشريحة 199</vt:lpstr>
      <vt:lpstr>الشريحة 200</vt:lpstr>
      <vt:lpstr>الشريحة 201</vt:lpstr>
      <vt:lpstr>الشريحة 202</vt:lpstr>
      <vt:lpstr>الشريحة 203</vt:lpstr>
      <vt:lpstr>الشريحة 204</vt:lpstr>
      <vt:lpstr>الشريحة 205</vt:lpstr>
      <vt:lpstr>الشريحة 206</vt:lpstr>
      <vt:lpstr>الشريحة 207</vt:lpstr>
      <vt:lpstr>الشريحة 208</vt:lpstr>
      <vt:lpstr>الشريحة 209</vt:lpstr>
      <vt:lpstr>الشريحة 210</vt:lpstr>
      <vt:lpstr>الشريحة 211</vt:lpstr>
      <vt:lpstr>الشريحة 212</vt:lpstr>
      <vt:lpstr>الشريحة 213</vt:lpstr>
      <vt:lpstr>الشريحة 214</vt:lpstr>
      <vt:lpstr>الشريحة 215</vt:lpstr>
      <vt:lpstr>الشريحة 216</vt:lpstr>
      <vt:lpstr>الشريحة 217</vt:lpstr>
      <vt:lpstr>الشريحة 218</vt:lpstr>
      <vt:lpstr>الشريحة 219</vt:lpstr>
      <vt:lpstr>الشريحة 220</vt:lpstr>
      <vt:lpstr>الشريحة 221</vt:lpstr>
      <vt:lpstr>الشريحة 222</vt:lpstr>
      <vt:lpstr>الشريحة 223</vt:lpstr>
      <vt:lpstr>الشريحة 224</vt:lpstr>
      <vt:lpstr>الشريحة 225</vt:lpstr>
      <vt:lpstr>الشريحة 226</vt:lpstr>
      <vt:lpstr>الشريحة 227</vt:lpstr>
      <vt:lpstr>الشريحة 228</vt:lpstr>
      <vt:lpstr>الشريحة 229</vt:lpstr>
      <vt:lpstr>الشريحة 230</vt:lpstr>
      <vt:lpstr>الشريحة 231</vt:lpstr>
      <vt:lpstr>الشريحة 232</vt:lpstr>
      <vt:lpstr>الشريحة 233</vt:lpstr>
      <vt:lpstr>الشريحة 234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Hisham</dc:creator>
  <cp:lastModifiedBy>Hisham</cp:lastModifiedBy>
  <cp:revision>116</cp:revision>
  <dcterms:created xsi:type="dcterms:W3CDTF">2017-02-21T05:30:51Z</dcterms:created>
  <dcterms:modified xsi:type="dcterms:W3CDTF">2017-04-03T10:10:24Z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