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988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97A01-EE0C-4D66-BDEC-F21EDFD36471}" type="datetimeFigureOut">
              <a:rPr lang="ar-SA" smtClean="0"/>
              <a:t>21/07/36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0ACB-722A-4F1B-A453-A7913C6EB01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39732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97A01-EE0C-4D66-BDEC-F21EDFD36471}" type="datetimeFigureOut">
              <a:rPr lang="ar-SA" smtClean="0"/>
              <a:t>21/07/36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0ACB-722A-4F1B-A453-A7913C6EB01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51934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97A01-EE0C-4D66-BDEC-F21EDFD36471}" type="datetimeFigureOut">
              <a:rPr lang="ar-SA" smtClean="0"/>
              <a:t>21/07/36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0ACB-722A-4F1B-A453-A7913C6EB01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4871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97A01-EE0C-4D66-BDEC-F21EDFD36471}" type="datetimeFigureOut">
              <a:rPr lang="ar-SA" smtClean="0"/>
              <a:t>21/07/36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0ACB-722A-4F1B-A453-A7913C6EB01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3440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97A01-EE0C-4D66-BDEC-F21EDFD36471}" type="datetimeFigureOut">
              <a:rPr lang="ar-SA" smtClean="0"/>
              <a:t>21/07/36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0ACB-722A-4F1B-A453-A7913C6EB01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57678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97A01-EE0C-4D66-BDEC-F21EDFD36471}" type="datetimeFigureOut">
              <a:rPr lang="ar-SA" smtClean="0"/>
              <a:t>21/07/36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0ACB-722A-4F1B-A453-A7913C6EB01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44239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97A01-EE0C-4D66-BDEC-F21EDFD36471}" type="datetimeFigureOut">
              <a:rPr lang="ar-SA" smtClean="0"/>
              <a:t>21/07/36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0ACB-722A-4F1B-A453-A7913C6EB01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43435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97A01-EE0C-4D66-BDEC-F21EDFD36471}" type="datetimeFigureOut">
              <a:rPr lang="ar-SA" smtClean="0"/>
              <a:t>21/07/36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0ACB-722A-4F1B-A453-A7913C6EB01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2301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97A01-EE0C-4D66-BDEC-F21EDFD36471}" type="datetimeFigureOut">
              <a:rPr lang="ar-SA" smtClean="0"/>
              <a:t>21/07/36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0ACB-722A-4F1B-A453-A7913C6EB01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39795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97A01-EE0C-4D66-BDEC-F21EDFD36471}" type="datetimeFigureOut">
              <a:rPr lang="ar-SA" smtClean="0"/>
              <a:t>21/07/36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0ACB-722A-4F1B-A453-A7913C6EB01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35528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97A01-EE0C-4D66-BDEC-F21EDFD36471}" type="datetimeFigureOut">
              <a:rPr lang="ar-SA" smtClean="0"/>
              <a:t>21/07/36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0ACB-722A-4F1B-A453-A7913C6EB01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5028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97A01-EE0C-4D66-BDEC-F21EDFD36471}" type="datetimeFigureOut">
              <a:rPr lang="ar-SA" smtClean="0"/>
              <a:t>21/07/36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10ACB-722A-4F1B-A453-A7913C6EB01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3282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" y="0"/>
            <a:ext cx="10058400" cy="66787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59568" y="1490472"/>
            <a:ext cx="155448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1">
            <a:spAutoFit/>
          </a:bodyPr>
          <a:lstStyle/>
          <a:p>
            <a:r>
              <a:rPr lang="en-US" dirty="0" smtClean="0"/>
              <a:t>Sunday 1-3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70292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78" y="222758"/>
            <a:ext cx="10058400" cy="63872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39528" y="1490472"/>
            <a:ext cx="187452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1">
            <a:spAutoFit/>
          </a:bodyPr>
          <a:lstStyle/>
          <a:p>
            <a:r>
              <a:rPr lang="en-US" dirty="0" smtClean="0"/>
              <a:t>Wednesday 8-10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89025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70" y="268478"/>
            <a:ext cx="10058400" cy="63872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84080" y="1481328"/>
            <a:ext cx="213487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1">
            <a:spAutoFit/>
          </a:bodyPr>
          <a:lstStyle/>
          <a:p>
            <a:r>
              <a:rPr lang="en-US" dirty="0" smtClean="0"/>
              <a:t>Wednesday 1-3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12753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abeer bin humaid</dc:creator>
  <cp:lastModifiedBy>abeer bin humaid</cp:lastModifiedBy>
  <cp:revision>1</cp:revision>
  <dcterms:created xsi:type="dcterms:W3CDTF">2015-05-09T14:31:12Z</dcterms:created>
  <dcterms:modified xsi:type="dcterms:W3CDTF">2015-05-09T14:31:49Z</dcterms:modified>
</cp:coreProperties>
</file>