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EBAB9-8257-479B-93FE-BCAD85D70670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B06D-B9A9-42D6-A36A-AE93DB18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50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EBAB9-8257-479B-93FE-BCAD85D70670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B06D-B9A9-42D6-A36A-AE93DB18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12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EBAB9-8257-479B-93FE-BCAD85D70670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B06D-B9A9-42D6-A36A-AE93DB18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465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EBAB9-8257-479B-93FE-BCAD85D70670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B06D-B9A9-42D6-A36A-AE93DB18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844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EBAB9-8257-479B-93FE-BCAD85D70670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B06D-B9A9-42D6-A36A-AE93DB18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752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EBAB9-8257-479B-93FE-BCAD85D70670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B06D-B9A9-42D6-A36A-AE93DB18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88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EBAB9-8257-479B-93FE-BCAD85D70670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B06D-B9A9-42D6-A36A-AE93DB18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104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EBAB9-8257-479B-93FE-BCAD85D70670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B06D-B9A9-42D6-A36A-AE93DB18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486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EBAB9-8257-479B-93FE-BCAD85D70670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B06D-B9A9-42D6-A36A-AE93DB18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065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EBAB9-8257-479B-93FE-BCAD85D70670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B06D-B9A9-42D6-A36A-AE93DB18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99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EBAB9-8257-479B-93FE-BCAD85D70670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B06D-B9A9-42D6-A36A-AE93DB18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462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EBAB9-8257-479B-93FE-BCAD85D70670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3B06D-B9A9-42D6-A36A-AE93DB18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50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3" y="609600"/>
            <a:ext cx="9088967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429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990600"/>
            <a:ext cx="83439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336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57200"/>
            <a:ext cx="525458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9382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0120"/>
            <a:ext cx="7848600" cy="6763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7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47700"/>
            <a:ext cx="5535507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2911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199" y="381000"/>
            <a:ext cx="6238875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69" t="29640" r="38287" b="60890"/>
          <a:stretch/>
        </p:blipFill>
        <p:spPr bwMode="auto">
          <a:xfrm>
            <a:off x="5220998" y="3015961"/>
            <a:ext cx="2660073" cy="69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6132825"/>
            <a:ext cx="260032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926" y="3817794"/>
            <a:ext cx="5121419" cy="236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193473"/>
            <a:ext cx="20574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175687"/>
            <a:ext cx="25431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5862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3" y="1852613"/>
            <a:ext cx="7877175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356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811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1905000"/>
            <a:ext cx="25241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75" y="3133725"/>
            <a:ext cx="26860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79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33400"/>
            <a:ext cx="3910248" cy="198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762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</cp:lastModifiedBy>
  <cp:revision>6</cp:revision>
  <dcterms:created xsi:type="dcterms:W3CDTF">2013-04-23T13:08:17Z</dcterms:created>
  <dcterms:modified xsi:type="dcterms:W3CDTF">2013-04-23T21:29:32Z</dcterms:modified>
</cp:coreProperties>
</file>