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3" r:id="rId4"/>
    <p:sldId id="265" r:id="rId5"/>
    <p:sldId id="264" r:id="rId6"/>
    <p:sldId id="266" r:id="rId7"/>
    <p:sldId id="267" r:id="rId8"/>
    <p:sldId id="269" r:id="rId9"/>
    <p:sldId id="271" r:id="rId10"/>
    <p:sldId id="273" r:id="rId11"/>
    <p:sldId id="270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D6083-D978-4F78-BC9C-E69D6D7BEFC1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2EFB9-AE3A-45E7-ADA8-EF789131C34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59676"/>
          <a:stretch/>
        </p:blipFill>
        <p:spPr bwMode="auto">
          <a:xfrm>
            <a:off x="457200" y="304800"/>
            <a:ext cx="5904816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13716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 and Inverter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797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72771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9050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AB\CD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6764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BC\DE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40386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BC\DE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850174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9906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AB\CD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000" y="3810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Find the simplified </a:t>
            </a:r>
            <a:r>
              <a:rPr lang="en-US" dirty="0" smtClean="0"/>
              <a:t>SOP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"/>
            <a:ext cx="8077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21819530"/>
              </p:ext>
            </p:extLst>
          </p:nvPr>
        </p:nvGraphicFramePr>
        <p:xfrm>
          <a:off x="533400" y="2286000"/>
          <a:ext cx="2633580" cy="4038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6981"/>
                <a:gridCol w="616981"/>
                <a:gridCol w="616981"/>
                <a:gridCol w="782637"/>
              </a:tblGrid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z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F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2.12) A = 10110001 , B= 10101100 – XOR, AND, NOT B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5244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61060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21819530"/>
              </p:ext>
            </p:extLst>
          </p:nvPr>
        </p:nvGraphicFramePr>
        <p:xfrm>
          <a:off x="609600" y="1600200"/>
          <a:ext cx="2633580" cy="4038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6981"/>
                <a:gridCol w="616981"/>
                <a:gridCol w="616981"/>
                <a:gridCol w="782637"/>
              </a:tblGrid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09600" y="457200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Write the Boolean equation of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draw the logic diagram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"/>
            <a:ext cx="84582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5819"/>
          <a:stretch>
            <a:fillRect/>
          </a:stretch>
        </p:blipFill>
        <p:spPr bwMode="auto">
          <a:xfrm>
            <a:off x="152400" y="228600"/>
            <a:ext cx="84582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r="52941"/>
          <a:stretch>
            <a:fillRect/>
          </a:stretch>
        </p:blipFill>
        <p:spPr bwMode="auto">
          <a:xfrm>
            <a:off x="304800" y="914400"/>
            <a:ext cx="2057400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Table 31"/>
          <p:cNvGraphicFramePr>
            <a:graphicFrameLocks noGrp="1"/>
          </p:cNvGraphicFramePr>
          <p:nvPr/>
        </p:nvGraphicFramePr>
        <p:xfrm>
          <a:off x="1447800" y="19050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1524000" y="43434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1"/>
            <a:ext cx="8229600" cy="1122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72771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9050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wx</a:t>
                      </a:r>
                      <a:r>
                        <a:rPr lang="en-US" dirty="0" smtClean="0"/>
                        <a:t>\</a:t>
                      </a:r>
                      <a:r>
                        <a:rPr lang="en-US" dirty="0" err="1" smtClean="0"/>
                        <a:t>yz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129</Words>
  <Application>Microsoft Office PowerPoint</Application>
  <PresentationFormat>On-screen Show (4:3)</PresentationFormat>
  <Paragraphs>151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Anmar</cp:lastModifiedBy>
  <cp:revision>15</cp:revision>
  <dcterms:created xsi:type="dcterms:W3CDTF">2013-02-20T12:56:48Z</dcterms:created>
  <dcterms:modified xsi:type="dcterms:W3CDTF">2013-02-20T15:10:44Z</dcterms:modified>
</cp:coreProperties>
</file>