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5" r:id="rId5"/>
    <p:sldId id="264" r:id="rId6"/>
    <p:sldId id="266" r:id="rId7"/>
    <p:sldId id="267" r:id="rId8"/>
    <p:sldId id="269" r:id="rId9"/>
    <p:sldId id="271" r:id="rId10"/>
    <p:sldId id="273" r:id="rId11"/>
    <p:sldId id="270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D6083-D978-4F78-BC9C-E69D6D7BEFC1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  <p:sp>
        <p:nvSpPr>
          <p:cNvPr id="2" name="SMARTPenAnnotation566"/>
          <p:cNvSpPr/>
          <p:nvPr/>
        </p:nvSpPr>
        <p:spPr>
          <a:xfrm>
            <a:off x="2009180" y="2652117"/>
            <a:ext cx="232173" cy="348259"/>
          </a:xfrm>
          <a:custGeom>
            <a:avLst/>
            <a:gdLst/>
            <a:ahLst/>
            <a:cxnLst/>
            <a:rect l="0" t="0" r="0" b="0"/>
            <a:pathLst>
              <a:path w="232173" h="348259">
                <a:moveTo>
                  <a:pt x="232172" y="0"/>
                </a:moveTo>
                <a:lnTo>
                  <a:pt x="232172" y="4741"/>
                </a:lnTo>
                <a:lnTo>
                  <a:pt x="231179" y="7129"/>
                </a:lnTo>
                <a:lnTo>
                  <a:pt x="224050" y="17216"/>
                </a:lnTo>
                <a:lnTo>
                  <a:pt x="215002" y="30472"/>
                </a:lnTo>
                <a:lnTo>
                  <a:pt x="209811" y="37182"/>
                </a:lnTo>
                <a:lnTo>
                  <a:pt x="204366" y="43640"/>
                </a:lnTo>
                <a:lnTo>
                  <a:pt x="198752" y="49929"/>
                </a:lnTo>
                <a:lnTo>
                  <a:pt x="194017" y="56106"/>
                </a:lnTo>
                <a:lnTo>
                  <a:pt x="189868" y="62209"/>
                </a:lnTo>
                <a:lnTo>
                  <a:pt x="181620" y="75273"/>
                </a:lnTo>
                <a:lnTo>
                  <a:pt x="171340" y="91002"/>
                </a:lnTo>
                <a:lnTo>
                  <a:pt x="165820" y="98371"/>
                </a:lnTo>
                <a:lnTo>
                  <a:pt x="160156" y="105268"/>
                </a:lnTo>
                <a:lnTo>
                  <a:pt x="154395" y="111851"/>
                </a:lnTo>
                <a:lnTo>
                  <a:pt x="148571" y="119216"/>
                </a:lnTo>
                <a:lnTo>
                  <a:pt x="142703" y="127102"/>
                </a:lnTo>
                <a:lnTo>
                  <a:pt x="130892" y="143802"/>
                </a:lnTo>
                <a:lnTo>
                  <a:pt x="67964" y="237414"/>
                </a:lnTo>
                <a:lnTo>
                  <a:pt x="52034" y="262614"/>
                </a:lnTo>
                <a:lnTo>
                  <a:pt x="43619" y="276279"/>
                </a:lnTo>
                <a:lnTo>
                  <a:pt x="37017" y="287374"/>
                </a:lnTo>
                <a:lnTo>
                  <a:pt x="27035" y="304993"/>
                </a:lnTo>
                <a:lnTo>
                  <a:pt x="19292" y="319438"/>
                </a:lnTo>
                <a:lnTo>
                  <a:pt x="15837" y="326068"/>
                </a:lnTo>
                <a:lnTo>
                  <a:pt x="9354" y="336081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567"/>
          <p:cNvSpPr/>
          <p:nvPr/>
        </p:nvSpPr>
        <p:spPr>
          <a:xfrm>
            <a:off x="2125266" y="2669977"/>
            <a:ext cx="187524" cy="357181"/>
          </a:xfrm>
          <a:custGeom>
            <a:avLst/>
            <a:gdLst/>
            <a:ahLst/>
            <a:cxnLst/>
            <a:rect l="0" t="0" r="0" b="0"/>
            <a:pathLst>
              <a:path w="187524" h="357181">
                <a:moveTo>
                  <a:pt x="0" y="0"/>
                </a:moveTo>
                <a:lnTo>
                  <a:pt x="0" y="22123"/>
                </a:lnTo>
                <a:lnTo>
                  <a:pt x="992" y="24670"/>
                </a:lnTo>
                <a:lnTo>
                  <a:pt x="4740" y="30147"/>
                </a:lnTo>
                <a:lnTo>
                  <a:pt x="7067" y="38534"/>
                </a:lnTo>
                <a:lnTo>
                  <a:pt x="7688" y="43548"/>
                </a:lnTo>
                <a:lnTo>
                  <a:pt x="9094" y="47884"/>
                </a:lnTo>
                <a:lnTo>
                  <a:pt x="13302" y="55347"/>
                </a:lnTo>
                <a:lnTo>
                  <a:pt x="16805" y="61702"/>
                </a:lnTo>
                <a:lnTo>
                  <a:pt x="34040" y="95127"/>
                </a:lnTo>
                <a:lnTo>
                  <a:pt x="52033" y="130907"/>
                </a:lnTo>
                <a:lnTo>
                  <a:pt x="56517" y="140850"/>
                </a:lnTo>
                <a:lnTo>
                  <a:pt x="60498" y="150454"/>
                </a:lnTo>
                <a:lnTo>
                  <a:pt x="64144" y="159834"/>
                </a:lnTo>
                <a:lnTo>
                  <a:pt x="68560" y="168071"/>
                </a:lnTo>
                <a:lnTo>
                  <a:pt x="73488" y="175547"/>
                </a:lnTo>
                <a:lnTo>
                  <a:pt x="78757" y="182516"/>
                </a:lnTo>
                <a:lnTo>
                  <a:pt x="83263" y="190138"/>
                </a:lnTo>
                <a:lnTo>
                  <a:pt x="87258" y="198196"/>
                </a:lnTo>
                <a:lnTo>
                  <a:pt x="90914" y="206545"/>
                </a:lnTo>
                <a:lnTo>
                  <a:pt x="96328" y="216079"/>
                </a:lnTo>
                <a:lnTo>
                  <a:pt x="102914" y="226404"/>
                </a:lnTo>
                <a:lnTo>
                  <a:pt x="110281" y="237256"/>
                </a:lnTo>
                <a:lnTo>
                  <a:pt x="116185" y="246475"/>
                </a:lnTo>
                <a:lnTo>
                  <a:pt x="121113" y="254606"/>
                </a:lnTo>
                <a:lnTo>
                  <a:pt x="125390" y="262011"/>
                </a:lnTo>
                <a:lnTo>
                  <a:pt x="130226" y="268931"/>
                </a:lnTo>
                <a:lnTo>
                  <a:pt x="135435" y="275529"/>
                </a:lnTo>
                <a:lnTo>
                  <a:pt x="140891" y="281913"/>
                </a:lnTo>
                <a:lnTo>
                  <a:pt x="144529" y="288153"/>
                </a:lnTo>
                <a:lnTo>
                  <a:pt x="146954" y="294297"/>
                </a:lnTo>
                <a:lnTo>
                  <a:pt x="150641" y="305424"/>
                </a:lnTo>
                <a:lnTo>
                  <a:pt x="155587" y="313676"/>
                </a:lnTo>
                <a:lnTo>
                  <a:pt x="161092" y="320651"/>
                </a:lnTo>
                <a:lnTo>
                  <a:pt x="163949" y="323900"/>
                </a:lnTo>
                <a:lnTo>
                  <a:pt x="165854" y="327058"/>
                </a:lnTo>
                <a:lnTo>
                  <a:pt x="169527" y="337236"/>
                </a:lnTo>
                <a:lnTo>
                  <a:pt x="173903" y="346997"/>
                </a:lnTo>
                <a:lnTo>
                  <a:pt x="176458" y="350394"/>
                </a:lnTo>
                <a:lnTo>
                  <a:pt x="179154" y="352658"/>
                </a:lnTo>
                <a:lnTo>
                  <a:pt x="187033" y="356922"/>
                </a:lnTo>
                <a:lnTo>
                  <a:pt x="181289" y="357135"/>
                </a:lnTo>
                <a:lnTo>
                  <a:pt x="179792" y="357164"/>
                </a:lnTo>
                <a:lnTo>
                  <a:pt x="183689" y="357180"/>
                </a:lnTo>
                <a:lnTo>
                  <a:pt x="184967" y="356190"/>
                </a:lnTo>
                <a:lnTo>
                  <a:pt x="185819" y="354538"/>
                </a:lnTo>
                <a:lnTo>
                  <a:pt x="187523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568"/>
          <p:cNvSpPr/>
          <p:nvPr/>
        </p:nvSpPr>
        <p:spPr>
          <a:xfrm>
            <a:off x="2616398" y="2723555"/>
            <a:ext cx="1" cy="303610"/>
          </a:xfrm>
          <a:custGeom>
            <a:avLst/>
            <a:gdLst/>
            <a:ahLst/>
            <a:cxnLst/>
            <a:rect l="0" t="0" r="0" b="0"/>
            <a:pathLst>
              <a:path w="1" h="303610">
                <a:moveTo>
                  <a:pt x="0" y="0"/>
                </a:move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569"/>
          <p:cNvSpPr/>
          <p:nvPr/>
        </p:nvSpPr>
        <p:spPr>
          <a:xfrm>
            <a:off x="2509242" y="2849921"/>
            <a:ext cx="375048" cy="16510"/>
          </a:xfrm>
          <a:custGeom>
            <a:avLst/>
            <a:gdLst/>
            <a:ahLst/>
            <a:cxnLst/>
            <a:rect l="0" t="0" r="0" b="0"/>
            <a:pathLst>
              <a:path w="375048" h="16510">
                <a:moveTo>
                  <a:pt x="0" y="16509"/>
                </a:moveTo>
                <a:lnTo>
                  <a:pt x="9481" y="11768"/>
                </a:lnTo>
                <a:lnTo>
                  <a:pt x="14258" y="10372"/>
                </a:lnTo>
                <a:lnTo>
                  <a:pt x="19428" y="9441"/>
                </a:lnTo>
                <a:lnTo>
                  <a:pt x="24858" y="8820"/>
                </a:lnTo>
                <a:lnTo>
                  <a:pt x="30463" y="7414"/>
                </a:lnTo>
                <a:lnTo>
                  <a:pt x="36184" y="5485"/>
                </a:lnTo>
                <a:lnTo>
                  <a:pt x="41982" y="3207"/>
                </a:lnTo>
                <a:lnTo>
                  <a:pt x="48824" y="1687"/>
                </a:lnTo>
                <a:lnTo>
                  <a:pt x="56362" y="675"/>
                </a:lnTo>
                <a:lnTo>
                  <a:pt x="64364" y="0"/>
                </a:lnTo>
                <a:lnTo>
                  <a:pt x="77636" y="542"/>
                </a:lnTo>
                <a:lnTo>
                  <a:pt x="94421" y="1895"/>
                </a:lnTo>
                <a:lnTo>
                  <a:pt x="113549" y="3790"/>
                </a:lnTo>
                <a:lnTo>
                  <a:pt x="198302" y="8541"/>
                </a:lnTo>
                <a:lnTo>
                  <a:pt x="375047" y="165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570"/>
          <p:cNvSpPr/>
          <p:nvPr/>
        </p:nvSpPr>
        <p:spPr>
          <a:xfrm>
            <a:off x="2975218" y="2664086"/>
            <a:ext cx="363886" cy="416495"/>
          </a:xfrm>
          <a:custGeom>
            <a:avLst/>
            <a:gdLst/>
            <a:ahLst/>
            <a:cxnLst/>
            <a:rect l="0" t="0" r="0" b="0"/>
            <a:pathLst>
              <a:path w="363886" h="416495">
                <a:moveTo>
                  <a:pt x="150173" y="5891"/>
                </a:moveTo>
                <a:lnTo>
                  <a:pt x="150173" y="15371"/>
                </a:lnTo>
                <a:lnTo>
                  <a:pt x="149180" y="23125"/>
                </a:lnTo>
                <a:lnTo>
                  <a:pt x="147527" y="33255"/>
                </a:lnTo>
                <a:lnTo>
                  <a:pt x="145432" y="44970"/>
                </a:lnTo>
                <a:lnTo>
                  <a:pt x="143043" y="54764"/>
                </a:lnTo>
                <a:lnTo>
                  <a:pt x="140459" y="63277"/>
                </a:lnTo>
                <a:lnTo>
                  <a:pt x="137744" y="70937"/>
                </a:lnTo>
                <a:lnTo>
                  <a:pt x="135934" y="78029"/>
                </a:lnTo>
                <a:lnTo>
                  <a:pt x="134727" y="84740"/>
                </a:lnTo>
                <a:lnTo>
                  <a:pt x="133386" y="97490"/>
                </a:lnTo>
                <a:lnTo>
                  <a:pt x="132790" y="109771"/>
                </a:lnTo>
                <a:lnTo>
                  <a:pt x="132454" y="123100"/>
                </a:lnTo>
                <a:lnTo>
                  <a:pt x="132355" y="138074"/>
                </a:lnTo>
                <a:lnTo>
                  <a:pt x="134978" y="149305"/>
                </a:lnTo>
                <a:lnTo>
                  <a:pt x="140005" y="163204"/>
                </a:lnTo>
                <a:lnTo>
                  <a:pt x="141410" y="164344"/>
                </a:lnTo>
                <a:lnTo>
                  <a:pt x="143339" y="165105"/>
                </a:lnTo>
                <a:lnTo>
                  <a:pt x="145617" y="165611"/>
                </a:lnTo>
                <a:lnTo>
                  <a:pt x="148127" y="164957"/>
                </a:lnTo>
                <a:lnTo>
                  <a:pt x="157394" y="159296"/>
                </a:lnTo>
                <a:lnTo>
                  <a:pt x="166942" y="154107"/>
                </a:lnTo>
                <a:lnTo>
                  <a:pt x="175154" y="145848"/>
                </a:lnTo>
                <a:lnTo>
                  <a:pt x="178733" y="140867"/>
                </a:lnTo>
                <a:lnTo>
                  <a:pt x="188002" y="132688"/>
                </a:lnTo>
                <a:lnTo>
                  <a:pt x="198736" y="124753"/>
                </a:lnTo>
                <a:lnTo>
                  <a:pt x="204376" y="119859"/>
                </a:lnTo>
                <a:lnTo>
                  <a:pt x="210121" y="114611"/>
                </a:lnTo>
                <a:lnTo>
                  <a:pt x="221795" y="103489"/>
                </a:lnTo>
                <a:lnTo>
                  <a:pt x="227687" y="97746"/>
                </a:lnTo>
                <a:lnTo>
                  <a:pt x="234591" y="89948"/>
                </a:lnTo>
                <a:lnTo>
                  <a:pt x="242170" y="80780"/>
                </a:lnTo>
                <a:lnTo>
                  <a:pt x="250200" y="70700"/>
                </a:lnTo>
                <a:lnTo>
                  <a:pt x="256545" y="61995"/>
                </a:lnTo>
                <a:lnTo>
                  <a:pt x="261767" y="54208"/>
                </a:lnTo>
                <a:lnTo>
                  <a:pt x="266241" y="47032"/>
                </a:lnTo>
                <a:lnTo>
                  <a:pt x="276503" y="36413"/>
                </a:lnTo>
                <a:lnTo>
                  <a:pt x="286687" y="28386"/>
                </a:lnTo>
                <a:lnTo>
                  <a:pt x="294520" y="21511"/>
                </a:lnTo>
                <a:lnTo>
                  <a:pt x="303955" y="12502"/>
                </a:lnTo>
                <a:lnTo>
                  <a:pt x="313770" y="3868"/>
                </a:lnTo>
                <a:lnTo>
                  <a:pt x="321440" y="31"/>
                </a:lnTo>
                <a:lnTo>
                  <a:pt x="324874" y="0"/>
                </a:lnTo>
                <a:lnTo>
                  <a:pt x="328156" y="971"/>
                </a:lnTo>
                <a:lnTo>
                  <a:pt x="331336" y="2611"/>
                </a:lnTo>
                <a:lnTo>
                  <a:pt x="333456" y="4696"/>
                </a:lnTo>
                <a:lnTo>
                  <a:pt x="334869" y="7079"/>
                </a:lnTo>
                <a:lnTo>
                  <a:pt x="335812" y="9659"/>
                </a:lnTo>
                <a:lnTo>
                  <a:pt x="342150" y="20464"/>
                </a:lnTo>
                <a:lnTo>
                  <a:pt x="346619" y="27512"/>
                </a:lnTo>
                <a:lnTo>
                  <a:pt x="350590" y="34196"/>
                </a:lnTo>
                <a:lnTo>
                  <a:pt x="357648" y="46913"/>
                </a:lnTo>
                <a:lnTo>
                  <a:pt x="359927" y="56060"/>
                </a:lnTo>
                <a:lnTo>
                  <a:pt x="361446" y="67118"/>
                </a:lnTo>
                <a:lnTo>
                  <a:pt x="362459" y="79451"/>
                </a:lnTo>
                <a:lnTo>
                  <a:pt x="363135" y="91642"/>
                </a:lnTo>
                <a:lnTo>
                  <a:pt x="363885" y="115770"/>
                </a:lnTo>
                <a:lnTo>
                  <a:pt x="363093" y="126769"/>
                </a:lnTo>
                <a:lnTo>
                  <a:pt x="361573" y="137078"/>
                </a:lnTo>
                <a:lnTo>
                  <a:pt x="359567" y="146927"/>
                </a:lnTo>
                <a:lnTo>
                  <a:pt x="358230" y="156469"/>
                </a:lnTo>
                <a:lnTo>
                  <a:pt x="357338" y="165808"/>
                </a:lnTo>
                <a:lnTo>
                  <a:pt x="356744" y="175010"/>
                </a:lnTo>
                <a:lnTo>
                  <a:pt x="355356" y="184121"/>
                </a:lnTo>
                <a:lnTo>
                  <a:pt x="353438" y="193172"/>
                </a:lnTo>
                <a:lnTo>
                  <a:pt x="351167" y="202182"/>
                </a:lnTo>
                <a:lnTo>
                  <a:pt x="347669" y="211166"/>
                </a:lnTo>
                <a:lnTo>
                  <a:pt x="343353" y="220131"/>
                </a:lnTo>
                <a:lnTo>
                  <a:pt x="338491" y="229085"/>
                </a:lnTo>
                <a:lnTo>
                  <a:pt x="333265" y="238031"/>
                </a:lnTo>
                <a:lnTo>
                  <a:pt x="322167" y="255908"/>
                </a:lnTo>
                <a:lnTo>
                  <a:pt x="292963" y="300569"/>
                </a:lnTo>
                <a:lnTo>
                  <a:pt x="287038" y="309499"/>
                </a:lnTo>
                <a:lnTo>
                  <a:pt x="280112" y="317437"/>
                </a:lnTo>
                <a:lnTo>
                  <a:pt x="272517" y="324713"/>
                </a:lnTo>
                <a:lnTo>
                  <a:pt x="264478" y="331548"/>
                </a:lnTo>
                <a:lnTo>
                  <a:pt x="257134" y="338089"/>
                </a:lnTo>
                <a:lnTo>
                  <a:pt x="243682" y="350649"/>
                </a:lnTo>
                <a:lnTo>
                  <a:pt x="220212" y="373617"/>
                </a:lnTo>
                <a:lnTo>
                  <a:pt x="211749" y="380026"/>
                </a:lnTo>
                <a:lnTo>
                  <a:pt x="203129" y="385290"/>
                </a:lnTo>
                <a:lnTo>
                  <a:pt x="194407" y="389793"/>
                </a:lnTo>
                <a:lnTo>
                  <a:pt x="185615" y="393786"/>
                </a:lnTo>
                <a:lnTo>
                  <a:pt x="176778" y="397441"/>
                </a:lnTo>
                <a:lnTo>
                  <a:pt x="167909" y="400869"/>
                </a:lnTo>
                <a:lnTo>
                  <a:pt x="150118" y="407325"/>
                </a:lnTo>
                <a:lnTo>
                  <a:pt x="141207" y="410435"/>
                </a:lnTo>
                <a:lnTo>
                  <a:pt x="132289" y="412509"/>
                </a:lnTo>
                <a:lnTo>
                  <a:pt x="123367" y="413891"/>
                </a:lnTo>
                <a:lnTo>
                  <a:pt x="114443" y="414813"/>
                </a:lnTo>
                <a:lnTo>
                  <a:pt x="103533" y="415427"/>
                </a:lnTo>
                <a:lnTo>
                  <a:pt x="78181" y="416110"/>
                </a:lnTo>
                <a:lnTo>
                  <a:pt x="45498" y="416494"/>
                </a:lnTo>
                <a:lnTo>
                  <a:pt x="35741" y="415556"/>
                </a:lnTo>
                <a:lnTo>
                  <a:pt x="26260" y="413939"/>
                </a:lnTo>
                <a:lnTo>
                  <a:pt x="16963" y="411868"/>
                </a:lnTo>
                <a:lnTo>
                  <a:pt x="10764" y="409495"/>
                </a:lnTo>
                <a:lnTo>
                  <a:pt x="6632" y="406921"/>
                </a:lnTo>
                <a:lnTo>
                  <a:pt x="0" y="400402"/>
                </a:lnTo>
                <a:lnTo>
                  <a:pt x="449" y="398875"/>
                </a:lnTo>
                <a:lnTo>
                  <a:pt x="7298" y="3898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571"/>
          <p:cNvSpPr/>
          <p:nvPr/>
        </p:nvSpPr>
        <p:spPr>
          <a:xfrm>
            <a:off x="3491508" y="2536031"/>
            <a:ext cx="176669" cy="580431"/>
          </a:xfrm>
          <a:custGeom>
            <a:avLst/>
            <a:gdLst/>
            <a:ahLst/>
            <a:cxnLst/>
            <a:rect l="0" t="0" r="0" b="0"/>
            <a:pathLst>
              <a:path w="176669" h="580431">
                <a:moveTo>
                  <a:pt x="35719" y="0"/>
                </a:moveTo>
                <a:lnTo>
                  <a:pt x="40459" y="9481"/>
                </a:lnTo>
                <a:lnTo>
                  <a:pt x="42848" y="12274"/>
                </a:lnTo>
                <a:lnTo>
                  <a:pt x="45432" y="14136"/>
                </a:lnTo>
                <a:lnTo>
                  <a:pt x="48148" y="15377"/>
                </a:lnTo>
                <a:lnTo>
                  <a:pt x="50950" y="18189"/>
                </a:lnTo>
                <a:lnTo>
                  <a:pt x="53810" y="22048"/>
                </a:lnTo>
                <a:lnTo>
                  <a:pt x="56710" y="26605"/>
                </a:lnTo>
                <a:lnTo>
                  <a:pt x="62611" y="34604"/>
                </a:lnTo>
                <a:lnTo>
                  <a:pt x="79752" y="56721"/>
                </a:lnTo>
                <a:lnTo>
                  <a:pt x="88886" y="70556"/>
                </a:lnTo>
                <a:lnTo>
                  <a:pt x="97953" y="85733"/>
                </a:lnTo>
                <a:lnTo>
                  <a:pt x="106974" y="101804"/>
                </a:lnTo>
                <a:lnTo>
                  <a:pt x="130226" y="140827"/>
                </a:lnTo>
                <a:lnTo>
                  <a:pt x="143372" y="162346"/>
                </a:lnTo>
                <a:lnTo>
                  <a:pt x="152136" y="179668"/>
                </a:lnTo>
                <a:lnTo>
                  <a:pt x="157979" y="194193"/>
                </a:lnTo>
                <a:lnTo>
                  <a:pt x="168848" y="228857"/>
                </a:lnTo>
                <a:lnTo>
                  <a:pt x="172096" y="238891"/>
                </a:lnTo>
                <a:lnTo>
                  <a:pt x="174262" y="251535"/>
                </a:lnTo>
                <a:lnTo>
                  <a:pt x="175706" y="265917"/>
                </a:lnTo>
                <a:lnTo>
                  <a:pt x="176668" y="281457"/>
                </a:lnTo>
                <a:lnTo>
                  <a:pt x="176318" y="296779"/>
                </a:lnTo>
                <a:lnTo>
                  <a:pt x="175092" y="311954"/>
                </a:lnTo>
                <a:lnTo>
                  <a:pt x="173283" y="327032"/>
                </a:lnTo>
                <a:lnTo>
                  <a:pt x="172077" y="340061"/>
                </a:lnTo>
                <a:lnTo>
                  <a:pt x="171272" y="351723"/>
                </a:lnTo>
                <a:lnTo>
                  <a:pt x="170736" y="362474"/>
                </a:lnTo>
                <a:lnTo>
                  <a:pt x="169386" y="372618"/>
                </a:lnTo>
                <a:lnTo>
                  <a:pt x="167495" y="382358"/>
                </a:lnTo>
                <a:lnTo>
                  <a:pt x="165241" y="391827"/>
                </a:lnTo>
                <a:lnTo>
                  <a:pt x="160762" y="403101"/>
                </a:lnTo>
                <a:lnTo>
                  <a:pt x="154800" y="415578"/>
                </a:lnTo>
                <a:lnTo>
                  <a:pt x="133324" y="457026"/>
                </a:lnTo>
                <a:lnTo>
                  <a:pt x="127578" y="466411"/>
                </a:lnTo>
                <a:lnTo>
                  <a:pt x="120771" y="476636"/>
                </a:lnTo>
                <a:lnTo>
                  <a:pt x="113256" y="487422"/>
                </a:lnTo>
                <a:lnTo>
                  <a:pt x="103285" y="499573"/>
                </a:lnTo>
                <a:lnTo>
                  <a:pt x="91677" y="512635"/>
                </a:lnTo>
                <a:lnTo>
                  <a:pt x="59575" y="546783"/>
                </a:lnTo>
                <a:lnTo>
                  <a:pt x="51623" y="555022"/>
                </a:lnTo>
                <a:lnTo>
                  <a:pt x="44337" y="561507"/>
                </a:lnTo>
                <a:lnTo>
                  <a:pt x="37495" y="566823"/>
                </a:lnTo>
                <a:lnTo>
                  <a:pt x="30950" y="571358"/>
                </a:lnTo>
                <a:lnTo>
                  <a:pt x="25594" y="574382"/>
                </a:lnTo>
                <a:lnTo>
                  <a:pt x="21031" y="576398"/>
                </a:lnTo>
                <a:lnTo>
                  <a:pt x="0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572"/>
          <p:cNvSpPr/>
          <p:nvPr/>
        </p:nvSpPr>
        <p:spPr>
          <a:xfrm>
            <a:off x="1804226" y="2616398"/>
            <a:ext cx="213880" cy="516549"/>
          </a:xfrm>
          <a:custGeom>
            <a:avLst/>
            <a:gdLst/>
            <a:ahLst/>
            <a:cxnLst/>
            <a:rect l="0" t="0" r="0" b="0"/>
            <a:pathLst>
              <a:path w="213880" h="516549">
                <a:moveTo>
                  <a:pt x="44219" y="0"/>
                </a:moveTo>
                <a:lnTo>
                  <a:pt x="29998" y="9481"/>
                </a:lnTo>
                <a:lnTo>
                  <a:pt x="24817" y="14258"/>
                </a:lnTo>
                <a:lnTo>
                  <a:pt x="20370" y="19428"/>
                </a:lnTo>
                <a:lnTo>
                  <a:pt x="13776" y="29471"/>
                </a:lnTo>
                <a:lnTo>
                  <a:pt x="6897" y="46649"/>
                </a:lnTo>
                <a:lnTo>
                  <a:pt x="2827" y="57444"/>
                </a:lnTo>
                <a:lnTo>
                  <a:pt x="1018" y="68857"/>
                </a:lnTo>
                <a:lnTo>
                  <a:pt x="536" y="77654"/>
                </a:lnTo>
                <a:lnTo>
                  <a:pt x="0" y="100659"/>
                </a:lnTo>
                <a:lnTo>
                  <a:pt x="849" y="120685"/>
                </a:lnTo>
                <a:lnTo>
                  <a:pt x="4438" y="174685"/>
                </a:lnTo>
                <a:lnTo>
                  <a:pt x="7777" y="202777"/>
                </a:lnTo>
                <a:lnTo>
                  <a:pt x="11987" y="230435"/>
                </a:lnTo>
                <a:lnTo>
                  <a:pt x="16778" y="257803"/>
                </a:lnTo>
                <a:lnTo>
                  <a:pt x="20964" y="279025"/>
                </a:lnTo>
                <a:lnTo>
                  <a:pt x="24747" y="296150"/>
                </a:lnTo>
                <a:lnTo>
                  <a:pt x="28261" y="310543"/>
                </a:lnTo>
                <a:lnTo>
                  <a:pt x="31596" y="322122"/>
                </a:lnTo>
                <a:lnTo>
                  <a:pt x="34812" y="331827"/>
                </a:lnTo>
                <a:lnTo>
                  <a:pt x="37948" y="340280"/>
                </a:lnTo>
                <a:lnTo>
                  <a:pt x="43015" y="350877"/>
                </a:lnTo>
                <a:lnTo>
                  <a:pt x="49369" y="362903"/>
                </a:lnTo>
                <a:lnTo>
                  <a:pt x="56582" y="375880"/>
                </a:lnTo>
                <a:lnTo>
                  <a:pt x="63376" y="387509"/>
                </a:lnTo>
                <a:lnTo>
                  <a:pt x="76215" y="408367"/>
                </a:lnTo>
                <a:lnTo>
                  <a:pt x="84401" y="418097"/>
                </a:lnTo>
                <a:lnTo>
                  <a:pt x="93828" y="427559"/>
                </a:lnTo>
                <a:lnTo>
                  <a:pt x="104081" y="436844"/>
                </a:lnTo>
                <a:lnTo>
                  <a:pt x="113893" y="447003"/>
                </a:lnTo>
                <a:lnTo>
                  <a:pt x="123410" y="457744"/>
                </a:lnTo>
                <a:lnTo>
                  <a:pt x="132732" y="468874"/>
                </a:lnTo>
                <a:lnTo>
                  <a:pt x="140931" y="477286"/>
                </a:lnTo>
                <a:lnTo>
                  <a:pt x="148381" y="483886"/>
                </a:lnTo>
                <a:lnTo>
                  <a:pt x="155332" y="489279"/>
                </a:lnTo>
                <a:lnTo>
                  <a:pt x="160959" y="492873"/>
                </a:lnTo>
                <a:lnTo>
                  <a:pt x="165702" y="495270"/>
                </a:lnTo>
                <a:lnTo>
                  <a:pt x="169856" y="496868"/>
                </a:lnTo>
                <a:lnTo>
                  <a:pt x="174610" y="498925"/>
                </a:lnTo>
                <a:lnTo>
                  <a:pt x="185184" y="503857"/>
                </a:lnTo>
                <a:lnTo>
                  <a:pt x="189789" y="505569"/>
                </a:lnTo>
                <a:lnTo>
                  <a:pt x="193852" y="506710"/>
                </a:lnTo>
                <a:lnTo>
                  <a:pt x="197553" y="507471"/>
                </a:lnTo>
                <a:lnTo>
                  <a:pt x="201012" y="508970"/>
                </a:lnTo>
                <a:lnTo>
                  <a:pt x="207501" y="513282"/>
                </a:lnTo>
                <a:lnTo>
                  <a:pt x="211992" y="516548"/>
                </a:lnTo>
                <a:lnTo>
                  <a:pt x="212623" y="516014"/>
                </a:lnTo>
                <a:lnTo>
                  <a:pt x="213043" y="514666"/>
                </a:lnTo>
                <a:lnTo>
                  <a:pt x="213879" y="509022"/>
                </a:lnTo>
                <a:lnTo>
                  <a:pt x="204954" y="508993"/>
                </a:lnTo>
                <a:lnTo>
                  <a:pt x="204954" y="500431"/>
                </a:lnTo>
                <a:lnTo>
                  <a:pt x="204954" y="504913"/>
                </a:lnTo>
                <a:lnTo>
                  <a:pt x="203962" y="506273"/>
                </a:lnTo>
                <a:lnTo>
                  <a:pt x="202308" y="507179"/>
                </a:lnTo>
                <a:lnTo>
                  <a:pt x="200213" y="507784"/>
                </a:lnTo>
                <a:lnTo>
                  <a:pt x="199809" y="507195"/>
                </a:lnTo>
                <a:lnTo>
                  <a:pt x="200532" y="505809"/>
                </a:lnTo>
                <a:lnTo>
                  <a:pt x="202006" y="503894"/>
                </a:lnTo>
                <a:lnTo>
                  <a:pt x="201996" y="502617"/>
                </a:lnTo>
                <a:lnTo>
                  <a:pt x="200998" y="501766"/>
                </a:lnTo>
                <a:lnTo>
                  <a:pt x="199340" y="501198"/>
                </a:lnTo>
                <a:lnTo>
                  <a:pt x="199227" y="500820"/>
                </a:lnTo>
                <a:lnTo>
                  <a:pt x="200144" y="500568"/>
                </a:lnTo>
                <a:lnTo>
                  <a:pt x="204954" y="5000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573"/>
          <p:cNvSpPr/>
          <p:nvPr/>
        </p:nvSpPr>
        <p:spPr>
          <a:xfrm>
            <a:off x="3625453" y="2357438"/>
            <a:ext cx="123215" cy="214308"/>
          </a:xfrm>
          <a:custGeom>
            <a:avLst/>
            <a:gdLst/>
            <a:ahLst/>
            <a:cxnLst/>
            <a:rect l="0" t="0" r="0" b="0"/>
            <a:pathLst>
              <a:path w="123215" h="214308">
                <a:moveTo>
                  <a:pt x="0" y="0"/>
                </a:moveTo>
                <a:lnTo>
                  <a:pt x="0" y="12429"/>
                </a:lnTo>
                <a:lnTo>
                  <a:pt x="992" y="16223"/>
                </a:lnTo>
                <a:lnTo>
                  <a:pt x="2646" y="20737"/>
                </a:lnTo>
                <a:lnTo>
                  <a:pt x="4741" y="25731"/>
                </a:lnTo>
                <a:lnTo>
                  <a:pt x="6137" y="30052"/>
                </a:lnTo>
                <a:lnTo>
                  <a:pt x="7068" y="33925"/>
                </a:lnTo>
                <a:lnTo>
                  <a:pt x="7688" y="37499"/>
                </a:lnTo>
                <a:lnTo>
                  <a:pt x="11079" y="44843"/>
                </a:lnTo>
                <a:lnTo>
                  <a:pt x="16316" y="54700"/>
                </a:lnTo>
                <a:lnTo>
                  <a:pt x="28088" y="75905"/>
                </a:lnTo>
                <a:lnTo>
                  <a:pt x="36627" y="91943"/>
                </a:lnTo>
                <a:lnTo>
                  <a:pt x="49021" y="113624"/>
                </a:lnTo>
                <a:lnTo>
                  <a:pt x="62467" y="136820"/>
                </a:lnTo>
                <a:lnTo>
                  <a:pt x="71750" y="153743"/>
                </a:lnTo>
                <a:lnTo>
                  <a:pt x="76607" y="162027"/>
                </a:lnTo>
                <a:lnTo>
                  <a:pt x="87295" y="179168"/>
                </a:lnTo>
                <a:lnTo>
                  <a:pt x="91931" y="185922"/>
                </a:lnTo>
                <a:lnTo>
                  <a:pt x="96014" y="191416"/>
                </a:lnTo>
                <a:lnTo>
                  <a:pt x="99728" y="196072"/>
                </a:lnTo>
                <a:lnTo>
                  <a:pt x="103197" y="200167"/>
                </a:lnTo>
                <a:lnTo>
                  <a:pt x="106501" y="203890"/>
                </a:lnTo>
                <a:lnTo>
                  <a:pt x="109696" y="207364"/>
                </a:lnTo>
                <a:lnTo>
                  <a:pt x="112818" y="209680"/>
                </a:lnTo>
                <a:lnTo>
                  <a:pt x="115892" y="211224"/>
                </a:lnTo>
                <a:lnTo>
                  <a:pt x="123214" y="213702"/>
                </a:lnTo>
                <a:lnTo>
                  <a:pt x="122822" y="213905"/>
                </a:lnTo>
                <a:lnTo>
                  <a:pt x="119741" y="214131"/>
                </a:lnTo>
                <a:lnTo>
                  <a:pt x="116407" y="214296"/>
                </a:lnTo>
                <a:lnTo>
                  <a:pt x="120921" y="214307"/>
                </a:lnTo>
                <a:lnTo>
                  <a:pt x="121294" y="213317"/>
                </a:lnTo>
                <a:lnTo>
                  <a:pt x="120550" y="211664"/>
                </a:lnTo>
                <a:lnTo>
                  <a:pt x="116086" y="2053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574"/>
          <p:cNvSpPr/>
          <p:nvPr/>
        </p:nvSpPr>
        <p:spPr>
          <a:xfrm>
            <a:off x="2303859" y="2518172"/>
            <a:ext cx="80369" cy="160735"/>
          </a:xfrm>
          <a:custGeom>
            <a:avLst/>
            <a:gdLst/>
            <a:ahLst/>
            <a:cxnLst/>
            <a:rect l="0" t="0" r="0" b="0"/>
            <a:pathLst>
              <a:path w="80369" h="160735">
                <a:moveTo>
                  <a:pt x="0" y="0"/>
                </a:moveTo>
                <a:lnTo>
                  <a:pt x="4741" y="9480"/>
                </a:lnTo>
                <a:lnTo>
                  <a:pt x="6137" y="13266"/>
                </a:lnTo>
                <a:lnTo>
                  <a:pt x="7068" y="16781"/>
                </a:lnTo>
                <a:lnTo>
                  <a:pt x="7689" y="20117"/>
                </a:lnTo>
                <a:lnTo>
                  <a:pt x="9095" y="23333"/>
                </a:lnTo>
                <a:lnTo>
                  <a:pt x="11024" y="26470"/>
                </a:lnTo>
                <a:lnTo>
                  <a:pt x="13302" y="29553"/>
                </a:lnTo>
                <a:lnTo>
                  <a:pt x="14822" y="33592"/>
                </a:lnTo>
                <a:lnTo>
                  <a:pt x="15834" y="38270"/>
                </a:lnTo>
                <a:lnTo>
                  <a:pt x="16509" y="43372"/>
                </a:lnTo>
                <a:lnTo>
                  <a:pt x="17952" y="47767"/>
                </a:lnTo>
                <a:lnTo>
                  <a:pt x="19906" y="51688"/>
                </a:lnTo>
                <a:lnTo>
                  <a:pt x="22200" y="55295"/>
                </a:lnTo>
                <a:lnTo>
                  <a:pt x="24722" y="58691"/>
                </a:lnTo>
                <a:lnTo>
                  <a:pt x="27396" y="61948"/>
                </a:lnTo>
                <a:lnTo>
                  <a:pt x="30170" y="65111"/>
                </a:lnTo>
                <a:lnTo>
                  <a:pt x="34004" y="72181"/>
                </a:lnTo>
                <a:lnTo>
                  <a:pt x="38545" y="81855"/>
                </a:lnTo>
                <a:lnTo>
                  <a:pt x="80368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575"/>
          <p:cNvSpPr/>
          <p:nvPr/>
        </p:nvSpPr>
        <p:spPr>
          <a:xfrm>
            <a:off x="3393281" y="2500313"/>
            <a:ext cx="71439" cy="169665"/>
          </a:xfrm>
          <a:custGeom>
            <a:avLst/>
            <a:gdLst/>
            <a:ahLst/>
            <a:cxnLst/>
            <a:rect l="0" t="0" r="0" b="0"/>
            <a:pathLst>
              <a:path w="71439" h="169665">
                <a:moveTo>
                  <a:pt x="0" y="0"/>
                </a:moveTo>
                <a:lnTo>
                  <a:pt x="4741" y="9480"/>
                </a:lnTo>
                <a:lnTo>
                  <a:pt x="7129" y="17234"/>
                </a:lnTo>
                <a:lnTo>
                  <a:pt x="9714" y="27364"/>
                </a:lnTo>
                <a:lnTo>
                  <a:pt x="12429" y="39079"/>
                </a:lnTo>
                <a:lnTo>
                  <a:pt x="15232" y="48873"/>
                </a:lnTo>
                <a:lnTo>
                  <a:pt x="18092" y="57386"/>
                </a:lnTo>
                <a:lnTo>
                  <a:pt x="20991" y="65046"/>
                </a:lnTo>
                <a:lnTo>
                  <a:pt x="23916" y="71145"/>
                </a:lnTo>
                <a:lnTo>
                  <a:pt x="26858" y="76204"/>
                </a:lnTo>
                <a:lnTo>
                  <a:pt x="29812" y="80568"/>
                </a:lnTo>
                <a:lnTo>
                  <a:pt x="31781" y="85462"/>
                </a:lnTo>
                <a:lnTo>
                  <a:pt x="33093" y="90708"/>
                </a:lnTo>
                <a:lnTo>
                  <a:pt x="33969" y="96191"/>
                </a:lnTo>
                <a:lnTo>
                  <a:pt x="37529" y="105799"/>
                </a:lnTo>
                <a:lnTo>
                  <a:pt x="42879" y="118158"/>
                </a:lnTo>
                <a:lnTo>
                  <a:pt x="49422" y="132350"/>
                </a:lnTo>
                <a:lnTo>
                  <a:pt x="54776" y="142803"/>
                </a:lnTo>
                <a:lnTo>
                  <a:pt x="59338" y="150765"/>
                </a:lnTo>
                <a:lnTo>
                  <a:pt x="71438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576"/>
          <p:cNvSpPr/>
          <p:nvPr/>
        </p:nvSpPr>
        <p:spPr>
          <a:xfrm>
            <a:off x="3982641" y="2741414"/>
            <a:ext cx="53579" cy="294681"/>
          </a:xfrm>
          <a:custGeom>
            <a:avLst/>
            <a:gdLst/>
            <a:ahLst/>
            <a:cxnLst/>
            <a:rect l="0" t="0" r="0" b="0"/>
            <a:pathLst>
              <a:path w="53579" h="294681">
                <a:moveTo>
                  <a:pt x="53578" y="0"/>
                </a:moveTo>
                <a:lnTo>
                  <a:pt x="53578" y="24858"/>
                </a:lnTo>
                <a:lnTo>
                  <a:pt x="52586" y="29470"/>
                </a:lnTo>
                <a:lnTo>
                  <a:pt x="50932" y="33538"/>
                </a:lnTo>
                <a:lnTo>
                  <a:pt x="48837" y="37241"/>
                </a:lnTo>
                <a:lnTo>
                  <a:pt x="47441" y="41695"/>
                </a:lnTo>
                <a:lnTo>
                  <a:pt x="46510" y="46648"/>
                </a:lnTo>
                <a:lnTo>
                  <a:pt x="45889" y="51935"/>
                </a:lnTo>
                <a:lnTo>
                  <a:pt x="45476" y="57443"/>
                </a:lnTo>
                <a:lnTo>
                  <a:pt x="45200" y="63100"/>
                </a:lnTo>
                <a:lnTo>
                  <a:pt x="45016" y="68856"/>
                </a:lnTo>
                <a:lnTo>
                  <a:pt x="43901" y="74677"/>
                </a:lnTo>
                <a:lnTo>
                  <a:pt x="42166" y="80543"/>
                </a:lnTo>
                <a:lnTo>
                  <a:pt x="40017" y="86437"/>
                </a:lnTo>
                <a:lnTo>
                  <a:pt x="37592" y="92352"/>
                </a:lnTo>
                <a:lnTo>
                  <a:pt x="34983" y="98279"/>
                </a:lnTo>
                <a:lnTo>
                  <a:pt x="32251" y="104215"/>
                </a:lnTo>
                <a:lnTo>
                  <a:pt x="30431" y="110156"/>
                </a:lnTo>
                <a:lnTo>
                  <a:pt x="29216" y="116101"/>
                </a:lnTo>
                <a:lnTo>
                  <a:pt x="28408" y="122049"/>
                </a:lnTo>
                <a:lnTo>
                  <a:pt x="26876" y="127999"/>
                </a:lnTo>
                <a:lnTo>
                  <a:pt x="24862" y="133950"/>
                </a:lnTo>
                <a:lnTo>
                  <a:pt x="22528" y="139902"/>
                </a:lnTo>
                <a:lnTo>
                  <a:pt x="19979" y="145854"/>
                </a:lnTo>
                <a:lnTo>
                  <a:pt x="14502" y="157759"/>
                </a:lnTo>
                <a:lnTo>
                  <a:pt x="12645" y="162720"/>
                </a:lnTo>
                <a:lnTo>
                  <a:pt x="11406" y="167019"/>
                </a:lnTo>
                <a:lnTo>
                  <a:pt x="10581" y="170877"/>
                </a:lnTo>
                <a:lnTo>
                  <a:pt x="4678" y="195269"/>
                </a:lnTo>
                <a:lnTo>
                  <a:pt x="3118" y="204593"/>
                </a:lnTo>
                <a:lnTo>
                  <a:pt x="2079" y="213786"/>
                </a:lnTo>
                <a:lnTo>
                  <a:pt x="1386" y="222891"/>
                </a:lnTo>
                <a:lnTo>
                  <a:pt x="924" y="231938"/>
                </a:lnTo>
                <a:lnTo>
                  <a:pt x="410" y="249927"/>
                </a:lnTo>
                <a:lnTo>
                  <a:pt x="53" y="275239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577"/>
          <p:cNvSpPr/>
          <p:nvPr/>
        </p:nvSpPr>
        <p:spPr>
          <a:xfrm>
            <a:off x="3884414" y="2866430"/>
            <a:ext cx="316424" cy="26790"/>
          </a:xfrm>
          <a:custGeom>
            <a:avLst/>
            <a:gdLst/>
            <a:ahLst/>
            <a:cxnLst/>
            <a:rect l="0" t="0" r="0" b="0"/>
            <a:pathLst>
              <a:path w="316424" h="26790">
                <a:moveTo>
                  <a:pt x="0" y="26789"/>
                </a:moveTo>
                <a:lnTo>
                  <a:pt x="4741" y="22048"/>
                </a:lnTo>
                <a:lnTo>
                  <a:pt x="7129" y="20652"/>
                </a:lnTo>
                <a:lnTo>
                  <a:pt x="9714" y="19721"/>
                </a:lnTo>
                <a:lnTo>
                  <a:pt x="12429" y="19100"/>
                </a:lnTo>
                <a:lnTo>
                  <a:pt x="15232" y="17695"/>
                </a:lnTo>
                <a:lnTo>
                  <a:pt x="18092" y="15765"/>
                </a:lnTo>
                <a:lnTo>
                  <a:pt x="20991" y="13487"/>
                </a:lnTo>
                <a:lnTo>
                  <a:pt x="23916" y="11968"/>
                </a:lnTo>
                <a:lnTo>
                  <a:pt x="26858" y="10955"/>
                </a:lnTo>
                <a:lnTo>
                  <a:pt x="29811" y="10280"/>
                </a:lnTo>
                <a:lnTo>
                  <a:pt x="38385" y="9530"/>
                </a:lnTo>
                <a:lnTo>
                  <a:pt x="43449" y="9329"/>
                </a:lnTo>
                <a:lnTo>
                  <a:pt x="316423" y="8930"/>
                </a:lnTo>
                <a:lnTo>
                  <a:pt x="313601" y="8930"/>
                </a:lnTo>
                <a:lnTo>
                  <a:pt x="31253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578"/>
          <p:cNvSpPr/>
          <p:nvPr/>
        </p:nvSpPr>
        <p:spPr>
          <a:xfrm>
            <a:off x="4661297" y="2625328"/>
            <a:ext cx="196454" cy="339329"/>
          </a:xfrm>
          <a:custGeom>
            <a:avLst/>
            <a:gdLst/>
            <a:ahLst/>
            <a:cxnLst/>
            <a:rect l="0" t="0" r="0" b="0"/>
            <a:pathLst>
              <a:path w="196454" h="339329">
                <a:moveTo>
                  <a:pt x="196453" y="0"/>
                </a:moveTo>
                <a:lnTo>
                  <a:pt x="191712" y="4741"/>
                </a:lnTo>
                <a:lnTo>
                  <a:pt x="190317" y="8122"/>
                </a:lnTo>
                <a:lnTo>
                  <a:pt x="188764" y="17169"/>
                </a:lnTo>
                <a:lnTo>
                  <a:pt x="187359" y="21368"/>
                </a:lnTo>
                <a:lnTo>
                  <a:pt x="183151" y="28679"/>
                </a:lnTo>
                <a:lnTo>
                  <a:pt x="177973" y="37882"/>
                </a:lnTo>
                <a:lnTo>
                  <a:pt x="171373" y="50571"/>
                </a:lnTo>
                <a:lnTo>
                  <a:pt x="150033" y="92894"/>
                </a:lnTo>
                <a:lnTo>
                  <a:pt x="145663" y="99633"/>
                </a:lnTo>
                <a:lnTo>
                  <a:pt x="140765" y="106109"/>
                </a:lnTo>
                <a:lnTo>
                  <a:pt x="135515" y="112411"/>
                </a:lnTo>
                <a:lnTo>
                  <a:pt x="131023" y="119590"/>
                </a:lnTo>
                <a:lnTo>
                  <a:pt x="127036" y="127351"/>
                </a:lnTo>
                <a:lnTo>
                  <a:pt x="123387" y="135503"/>
                </a:lnTo>
                <a:lnTo>
                  <a:pt x="118969" y="142921"/>
                </a:lnTo>
                <a:lnTo>
                  <a:pt x="114039" y="149851"/>
                </a:lnTo>
                <a:lnTo>
                  <a:pt x="108768" y="156455"/>
                </a:lnTo>
                <a:lnTo>
                  <a:pt x="103270" y="163835"/>
                </a:lnTo>
                <a:lnTo>
                  <a:pt x="91869" y="179972"/>
                </a:lnTo>
                <a:lnTo>
                  <a:pt x="86050" y="187450"/>
                </a:lnTo>
                <a:lnTo>
                  <a:pt x="80187" y="194420"/>
                </a:lnTo>
                <a:lnTo>
                  <a:pt x="74295" y="201051"/>
                </a:lnTo>
                <a:lnTo>
                  <a:pt x="68381" y="208448"/>
                </a:lnTo>
                <a:lnTo>
                  <a:pt x="62454" y="216356"/>
                </a:lnTo>
                <a:lnTo>
                  <a:pt x="56520" y="224604"/>
                </a:lnTo>
                <a:lnTo>
                  <a:pt x="51570" y="233080"/>
                </a:lnTo>
                <a:lnTo>
                  <a:pt x="47279" y="241707"/>
                </a:lnTo>
                <a:lnTo>
                  <a:pt x="39864" y="258238"/>
                </a:lnTo>
                <a:lnTo>
                  <a:pt x="33262" y="272200"/>
                </a:lnTo>
                <a:lnTo>
                  <a:pt x="29120" y="279693"/>
                </a:lnTo>
                <a:lnTo>
                  <a:pt x="24374" y="287665"/>
                </a:lnTo>
                <a:lnTo>
                  <a:pt x="19226" y="295956"/>
                </a:lnTo>
                <a:lnTo>
                  <a:pt x="14802" y="302476"/>
                </a:lnTo>
                <a:lnTo>
                  <a:pt x="10860" y="307815"/>
                </a:lnTo>
                <a:lnTo>
                  <a:pt x="7241" y="312366"/>
                </a:lnTo>
                <a:lnTo>
                  <a:pt x="4827" y="317385"/>
                </a:lnTo>
                <a:lnTo>
                  <a:pt x="3218" y="322715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579"/>
          <p:cNvSpPr/>
          <p:nvPr/>
        </p:nvSpPr>
        <p:spPr>
          <a:xfrm>
            <a:off x="4714875" y="2634258"/>
            <a:ext cx="133946" cy="321470"/>
          </a:xfrm>
          <a:custGeom>
            <a:avLst/>
            <a:gdLst/>
            <a:ahLst/>
            <a:cxnLst/>
            <a:rect l="0" t="0" r="0" b="0"/>
            <a:pathLst>
              <a:path w="133946" h="321470">
                <a:moveTo>
                  <a:pt x="0" y="0"/>
                </a:moveTo>
                <a:lnTo>
                  <a:pt x="9481" y="9480"/>
                </a:lnTo>
                <a:lnTo>
                  <a:pt x="12274" y="14258"/>
                </a:lnTo>
                <a:lnTo>
                  <a:pt x="14136" y="19427"/>
                </a:lnTo>
                <a:lnTo>
                  <a:pt x="15377" y="24858"/>
                </a:lnTo>
                <a:lnTo>
                  <a:pt x="18189" y="30462"/>
                </a:lnTo>
                <a:lnTo>
                  <a:pt x="22048" y="36183"/>
                </a:lnTo>
                <a:lnTo>
                  <a:pt x="26604" y="41981"/>
                </a:lnTo>
                <a:lnTo>
                  <a:pt x="30635" y="48824"/>
                </a:lnTo>
                <a:lnTo>
                  <a:pt x="34314" y="56361"/>
                </a:lnTo>
                <a:lnTo>
                  <a:pt x="37759" y="64364"/>
                </a:lnTo>
                <a:lnTo>
                  <a:pt x="44233" y="78546"/>
                </a:lnTo>
                <a:lnTo>
                  <a:pt x="47347" y="85106"/>
                </a:lnTo>
                <a:lnTo>
                  <a:pt x="51409" y="96425"/>
                </a:lnTo>
                <a:lnTo>
                  <a:pt x="56101" y="110916"/>
                </a:lnTo>
                <a:lnTo>
                  <a:pt x="61213" y="127522"/>
                </a:lnTo>
                <a:lnTo>
                  <a:pt x="66605" y="143554"/>
                </a:lnTo>
                <a:lnTo>
                  <a:pt x="94810" y="220804"/>
                </a:lnTo>
                <a:lnTo>
                  <a:pt x="133945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580"/>
          <p:cNvSpPr/>
          <p:nvPr/>
        </p:nvSpPr>
        <p:spPr>
          <a:xfrm>
            <a:off x="5152430" y="2661047"/>
            <a:ext cx="35352" cy="294681"/>
          </a:xfrm>
          <a:custGeom>
            <a:avLst/>
            <a:gdLst/>
            <a:ahLst/>
            <a:cxnLst/>
            <a:rect l="0" t="0" r="0" b="0"/>
            <a:pathLst>
              <a:path w="35352" h="294681">
                <a:moveTo>
                  <a:pt x="26789" y="0"/>
                </a:moveTo>
                <a:lnTo>
                  <a:pt x="31530" y="14221"/>
                </a:lnTo>
                <a:lnTo>
                  <a:pt x="32926" y="19403"/>
                </a:lnTo>
                <a:lnTo>
                  <a:pt x="33857" y="23849"/>
                </a:lnTo>
                <a:lnTo>
                  <a:pt x="34477" y="27806"/>
                </a:lnTo>
                <a:lnTo>
                  <a:pt x="34891" y="33420"/>
                </a:lnTo>
                <a:lnTo>
                  <a:pt x="35167" y="40139"/>
                </a:lnTo>
                <a:lnTo>
                  <a:pt x="35351" y="47595"/>
                </a:lnTo>
                <a:lnTo>
                  <a:pt x="34481" y="54551"/>
                </a:lnTo>
                <a:lnTo>
                  <a:pt x="32909" y="61172"/>
                </a:lnTo>
                <a:lnTo>
                  <a:pt x="30869" y="67570"/>
                </a:lnTo>
                <a:lnTo>
                  <a:pt x="29509" y="77789"/>
                </a:lnTo>
                <a:lnTo>
                  <a:pt x="28602" y="90555"/>
                </a:lnTo>
                <a:lnTo>
                  <a:pt x="27998" y="105018"/>
                </a:lnTo>
                <a:lnTo>
                  <a:pt x="26602" y="116645"/>
                </a:lnTo>
                <a:lnTo>
                  <a:pt x="24680" y="126381"/>
                </a:lnTo>
                <a:lnTo>
                  <a:pt x="22406" y="134855"/>
                </a:lnTo>
                <a:lnTo>
                  <a:pt x="20891" y="143482"/>
                </a:lnTo>
                <a:lnTo>
                  <a:pt x="19880" y="152209"/>
                </a:lnTo>
                <a:lnTo>
                  <a:pt x="19206" y="161004"/>
                </a:lnTo>
                <a:lnTo>
                  <a:pt x="17765" y="172820"/>
                </a:lnTo>
                <a:lnTo>
                  <a:pt x="13518" y="201825"/>
                </a:lnTo>
                <a:lnTo>
                  <a:pt x="11988" y="213925"/>
                </a:lnTo>
                <a:lnTo>
                  <a:pt x="10968" y="223976"/>
                </a:lnTo>
                <a:lnTo>
                  <a:pt x="10289" y="232661"/>
                </a:lnTo>
                <a:lnTo>
                  <a:pt x="8844" y="240435"/>
                </a:lnTo>
                <a:lnTo>
                  <a:pt x="6888" y="247603"/>
                </a:lnTo>
                <a:lnTo>
                  <a:pt x="4592" y="254365"/>
                </a:lnTo>
                <a:lnTo>
                  <a:pt x="3061" y="260858"/>
                </a:lnTo>
                <a:lnTo>
                  <a:pt x="2041" y="267171"/>
                </a:lnTo>
                <a:lnTo>
                  <a:pt x="1360" y="273364"/>
                </a:lnTo>
                <a:lnTo>
                  <a:pt x="907" y="278485"/>
                </a:lnTo>
                <a:lnTo>
                  <a:pt x="605" y="282891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581"/>
          <p:cNvSpPr/>
          <p:nvPr/>
        </p:nvSpPr>
        <p:spPr>
          <a:xfrm>
            <a:off x="5018484" y="2771988"/>
            <a:ext cx="321470" cy="31935"/>
          </a:xfrm>
          <a:custGeom>
            <a:avLst/>
            <a:gdLst/>
            <a:ahLst/>
            <a:cxnLst/>
            <a:rect l="0" t="0" r="0" b="0"/>
            <a:pathLst>
              <a:path w="321470" h="31935">
                <a:moveTo>
                  <a:pt x="0" y="5145"/>
                </a:moveTo>
                <a:lnTo>
                  <a:pt x="14222" y="404"/>
                </a:lnTo>
                <a:lnTo>
                  <a:pt x="20396" y="0"/>
                </a:lnTo>
                <a:lnTo>
                  <a:pt x="26496" y="723"/>
                </a:lnTo>
                <a:lnTo>
                  <a:pt x="32546" y="2197"/>
                </a:lnTo>
                <a:lnTo>
                  <a:pt x="39557" y="3180"/>
                </a:lnTo>
                <a:lnTo>
                  <a:pt x="47207" y="3835"/>
                </a:lnTo>
                <a:lnTo>
                  <a:pt x="55285" y="4271"/>
                </a:lnTo>
                <a:lnTo>
                  <a:pt x="73567" y="6547"/>
                </a:lnTo>
                <a:lnTo>
                  <a:pt x="128277" y="14367"/>
                </a:lnTo>
                <a:lnTo>
                  <a:pt x="153979" y="17246"/>
                </a:lnTo>
                <a:lnTo>
                  <a:pt x="177067" y="19166"/>
                </a:lnTo>
                <a:lnTo>
                  <a:pt x="198412" y="20445"/>
                </a:lnTo>
                <a:lnTo>
                  <a:pt x="216611" y="22290"/>
                </a:lnTo>
                <a:lnTo>
                  <a:pt x="232712" y="24513"/>
                </a:lnTo>
                <a:lnTo>
                  <a:pt x="247415" y="26987"/>
                </a:lnTo>
                <a:lnTo>
                  <a:pt x="260194" y="28635"/>
                </a:lnTo>
                <a:lnTo>
                  <a:pt x="271689" y="29735"/>
                </a:lnTo>
                <a:lnTo>
                  <a:pt x="321469" y="319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582"/>
          <p:cNvSpPr/>
          <p:nvPr/>
        </p:nvSpPr>
        <p:spPr>
          <a:xfrm>
            <a:off x="5447109" y="2607469"/>
            <a:ext cx="241058" cy="382934"/>
          </a:xfrm>
          <a:custGeom>
            <a:avLst/>
            <a:gdLst/>
            <a:ahLst/>
            <a:cxnLst/>
            <a:rect l="0" t="0" r="0" b="0"/>
            <a:pathLst>
              <a:path w="241058" h="382934">
                <a:moveTo>
                  <a:pt x="26789" y="0"/>
                </a:moveTo>
                <a:lnTo>
                  <a:pt x="22049" y="9480"/>
                </a:lnTo>
                <a:lnTo>
                  <a:pt x="19722" y="19427"/>
                </a:lnTo>
                <a:lnTo>
                  <a:pt x="18687" y="30462"/>
                </a:lnTo>
                <a:lnTo>
                  <a:pt x="18228" y="41981"/>
                </a:lnTo>
                <a:lnTo>
                  <a:pt x="17969" y="59623"/>
                </a:lnTo>
                <a:lnTo>
                  <a:pt x="16940" y="70506"/>
                </a:lnTo>
                <a:lnTo>
                  <a:pt x="11745" y="114046"/>
                </a:lnTo>
                <a:lnTo>
                  <a:pt x="10807" y="124648"/>
                </a:lnTo>
                <a:lnTo>
                  <a:pt x="10181" y="133700"/>
                </a:lnTo>
                <a:lnTo>
                  <a:pt x="10756" y="139735"/>
                </a:lnTo>
                <a:lnTo>
                  <a:pt x="12132" y="143758"/>
                </a:lnTo>
                <a:lnTo>
                  <a:pt x="14041" y="146440"/>
                </a:lnTo>
                <a:lnTo>
                  <a:pt x="16306" y="147236"/>
                </a:lnTo>
                <a:lnTo>
                  <a:pt x="18809" y="146774"/>
                </a:lnTo>
                <a:lnTo>
                  <a:pt x="44175" y="134164"/>
                </a:lnTo>
                <a:lnTo>
                  <a:pt x="56239" y="126154"/>
                </a:lnTo>
                <a:lnTo>
                  <a:pt x="70235" y="115852"/>
                </a:lnTo>
                <a:lnTo>
                  <a:pt x="85519" y="104024"/>
                </a:lnTo>
                <a:lnTo>
                  <a:pt x="101661" y="93162"/>
                </a:lnTo>
                <a:lnTo>
                  <a:pt x="118376" y="82944"/>
                </a:lnTo>
                <a:lnTo>
                  <a:pt x="135472" y="73155"/>
                </a:lnTo>
                <a:lnTo>
                  <a:pt x="147862" y="66629"/>
                </a:lnTo>
                <a:lnTo>
                  <a:pt x="157114" y="62279"/>
                </a:lnTo>
                <a:lnTo>
                  <a:pt x="164274" y="59378"/>
                </a:lnTo>
                <a:lnTo>
                  <a:pt x="171032" y="56453"/>
                </a:lnTo>
                <a:lnTo>
                  <a:pt x="183832" y="50556"/>
                </a:lnTo>
                <a:lnTo>
                  <a:pt x="189031" y="48587"/>
                </a:lnTo>
                <a:lnTo>
                  <a:pt x="193490" y="47274"/>
                </a:lnTo>
                <a:lnTo>
                  <a:pt x="203034" y="45167"/>
                </a:lnTo>
                <a:lnTo>
                  <a:pt x="204809" y="45986"/>
                </a:lnTo>
                <a:lnTo>
                  <a:pt x="212048" y="51880"/>
                </a:lnTo>
                <a:lnTo>
                  <a:pt x="217606" y="57122"/>
                </a:lnTo>
                <a:lnTo>
                  <a:pt x="223383" y="65406"/>
                </a:lnTo>
                <a:lnTo>
                  <a:pt x="229258" y="75702"/>
                </a:lnTo>
                <a:lnTo>
                  <a:pt x="235176" y="86893"/>
                </a:lnTo>
                <a:lnTo>
                  <a:pt x="238468" y="98481"/>
                </a:lnTo>
                <a:lnTo>
                  <a:pt x="239346" y="104349"/>
                </a:lnTo>
                <a:lnTo>
                  <a:pt x="239932" y="111238"/>
                </a:lnTo>
                <a:lnTo>
                  <a:pt x="240321" y="118807"/>
                </a:lnTo>
                <a:lnTo>
                  <a:pt x="240755" y="135154"/>
                </a:lnTo>
                <a:lnTo>
                  <a:pt x="241057" y="178753"/>
                </a:lnTo>
                <a:lnTo>
                  <a:pt x="240080" y="187629"/>
                </a:lnTo>
                <a:lnTo>
                  <a:pt x="238436" y="196524"/>
                </a:lnTo>
                <a:lnTo>
                  <a:pt x="236348" y="205430"/>
                </a:lnTo>
                <a:lnTo>
                  <a:pt x="232972" y="214344"/>
                </a:lnTo>
                <a:lnTo>
                  <a:pt x="228736" y="223263"/>
                </a:lnTo>
                <a:lnTo>
                  <a:pt x="223929" y="232186"/>
                </a:lnTo>
                <a:lnTo>
                  <a:pt x="210649" y="255329"/>
                </a:lnTo>
                <a:lnTo>
                  <a:pt x="202940" y="268446"/>
                </a:lnTo>
                <a:lnTo>
                  <a:pt x="195817" y="279175"/>
                </a:lnTo>
                <a:lnTo>
                  <a:pt x="189084" y="288312"/>
                </a:lnTo>
                <a:lnTo>
                  <a:pt x="182611" y="296387"/>
                </a:lnTo>
                <a:lnTo>
                  <a:pt x="173334" y="306732"/>
                </a:lnTo>
                <a:lnTo>
                  <a:pt x="149798" y="331455"/>
                </a:lnTo>
                <a:lnTo>
                  <a:pt x="139553" y="341025"/>
                </a:lnTo>
                <a:lnTo>
                  <a:pt x="130739" y="348397"/>
                </a:lnTo>
                <a:lnTo>
                  <a:pt x="122878" y="354304"/>
                </a:lnTo>
                <a:lnTo>
                  <a:pt x="113669" y="360225"/>
                </a:lnTo>
                <a:lnTo>
                  <a:pt x="103561" y="366158"/>
                </a:lnTo>
                <a:lnTo>
                  <a:pt x="92853" y="372098"/>
                </a:lnTo>
                <a:lnTo>
                  <a:pt x="83731" y="376057"/>
                </a:lnTo>
                <a:lnTo>
                  <a:pt x="75664" y="378697"/>
                </a:lnTo>
                <a:lnTo>
                  <a:pt x="68302" y="380457"/>
                </a:lnTo>
                <a:lnTo>
                  <a:pt x="60418" y="381630"/>
                </a:lnTo>
                <a:lnTo>
                  <a:pt x="52185" y="382412"/>
                </a:lnTo>
                <a:lnTo>
                  <a:pt x="43719" y="382933"/>
                </a:lnTo>
                <a:lnTo>
                  <a:pt x="36092" y="382289"/>
                </a:lnTo>
                <a:lnTo>
                  <a:pt x="29022" y="380867"/>
                </a:lnTo>
                <a:lnTo>
                  <a:pt x="22325" y="378927"/>
                </a:lnTo>
                <a:lnTo>
                  <a:pt x="16868" y="377634"/>
                </a:lnTo>
                <a:lnTo>
                  <a:pt x="12238" y="37677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583"/>
          <p:cNvSpPr/>
          <p:nvPr/>
        </p:nvSpPr>
        <p:spPr>
          <a:xfrm>
            <a:off x="4550276" y="2455664"/>
            <a:ext cx="164600" cy="812603"/>
          </a:xfrm>
          <a:custGeom>
            <a:avLst/>
            <a:gdLst/>
            <a:ahLst/>
            <a:cxnLst/>
            <a:rect l="0" t="0" r="0" b="0"/>
            <a:pathLst>
              <a:path w="164600" h="812603">
                <a:moveTo>
                  <a:pt x="128880" y="0"/>
                </a:moveTo>
                <a:lnTo>
                  <a:pt x="119399" y="4741"/>
                </a:lnTo>
                <a:lnTo>
                  <a:pt x="115614" y="9114"/>
                </a:lnTo>
                <a:lnTo>
                  <a:pt x="112099" y="15005"/>
                </a:lnTo>
                <a:lnTo>
                  <a:pt x="89847" y="60070"/>
                </a:lnTo>
                <a:lnTo>
                  <a:pt x="83014" y="72789"/>
                </a:lnTo>
                <a:lnTo>
                  <a:pt x="76475" y="84245"/>
                </a:lnTo>
                <a:lnTo>
                  <a:pt x="70131" y="94858"/>
                </a:lnTo>
                <a:lnTo>
                  <a:pt x="63917" y="110864"/>
                </a:lnTo>
                <a:lnTo>
                  <a:pt x="57790" y="130464"/>
                </a:lnTo>
                <a:lnTo>
                  <a:pt x="51721" y="152460"/>
                </a:lnTo>
                <a:lnTo>
                  <a:pt x="39686" y="200713"/>
                </a:lnTo>
                <a:lnTo>
                  <a:pt x="33699" y="226082"/>
                </a:lnTo>
                <a:lnTo>
                  <a:pt x="24401" y="270145"/>
                </a:lnTo>
                <a:lnTo>
                  <a:pt x="20532" y="290230"/>
                </a:lnTo>
                <a:lnTo>
                  <a:pt x="16960" y="314533"/>
                </a:lnTo>
                <a:lnTo>
                  <a:pt x="10346" y="370642"/>
                </a:lnTo>
                <a:lnTo>
                  <a:pt x="1045" y="463590"/>
                </a:lnTo>
                <a:lnTo>
                  <a:pt x="0" y="494599"/>
                </a:lnTo>
                <a:lnTo>
                  <a:pt x="296" y="525194"/>
                </a:lnTo>
                <a:lnTo>
                  <a:pt x="1485" y="555512"/>
                </a:lnTo>
                <a:lnTo>
                  <a:pt x="3271" y="579693"/>
                </a:lnTo>
                <a:lnTo>
                  <a:pt x="5453" y="599782"/>
                </a:lnTo>
                <a:lnTo>
                  <a:pt x="7900" y="617144"/>
                </a:lnTo>
                <a:lnTo>
                  <a:pt x="10524" y="632687"/>
                </a:lnTo>
                <a:lnTo>
                  <a:pt x="13265" y="647018"/>
                </a:lnTo>
                <a:lnTo>
                  <a:pt x="16084" y="660541"/>
                </a:lnTo>
                <a:lnTo>
                  <a:pt x="19949" y="673525"/>
                </a:lnTo>
                <a:lnTo>
                  <a:pt x="24509" y="686149"/>
                </a:lnTo>
                <a:lnTo>
                  <a:pt x="29534" y="698535"/>
                </a:lnTo>
                <a:lnTo>
                  <a:pt x="34869" y="710760"/>
                </a:lnTo>
                <a:lnTo>
                  <a:pt x="46086" y="734927"/>
                </a:lnTo>
                <a:lnTo>
                  <a:pt x="52849" y="744944"/>
                </a:lnTo>
                <a:lnTo>
                  <a:pt x="60333" y="753606"/>
                </a:lnTo>
                <a:lnTo>
                  <a:pt x="68299" y="761365"/>
                </a:lnTo>
                <a:lnTo>
                  <a:pt x="77579" y="768522"/>
                </a:lnTo>
                <a:lnTo>
                  <a:pt x="87734" y="775278"/>
                </a:lnTo>
                <a:lnTo>
                  <a:pt x="108609" y="788076"/>
                </a:lnTo>
                <a:lnTo>
                  <a:pt x="127808" y="800378"/>
                </a:lnTo>
                <a:lnTo>
                  <a:pt x="136103" y="804453"/>
                </a:lnTo>
                <a:lnTo>
                  <a:pt x="143617" y="807169"/>
                </a:lnTo>
                <a:lnTo>
                  <a:pt x="164599" y="8126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584"/>
          <p:cNvSpPr/>
          <p:nvPr/>
        </p:nvSpPr>
        <p:spPr>
          <a:xfrm>
            <a:off x="5777508" y="2491383"/>
            <a:ext cx="178062" cy="571312"/>
          </a:xfrm>
          <a:custGeom>
            <a:avLst/>
            <a:gdLst/>
            <a:ahLst/>
            <a:cxnLst/>
            <a:rect l="0" t="0" r="0" b="0"/>
            <a:pathLst>
              <a:path w="178062" h="571312">
                <a:moveTo>
                  <a:pt x="89297" y="0"/>
                </a:moveTo>
                <a:lnTo>
                  <a:pt x="94037" y="4740"/>
                </a:lnTo>
                <a:lnTo>
                  <a:pt x="99010" y="12359"/>
                </a:lnTo>
                <a:lnTo>
                  <a:pt x="101726" y="17169"/>
                </a:lnTo>
                <a:lnTo>
                  <a:pt x="105520" y="22360"/>
                </a:lnTo>
                <a:lnTo>
                  <a:pt x="110034" y="27805"/>
                </a:lnTo>
                <a:lnTo>
                  <a:pt x="115028" y="33420"/>
                </a:lnTo>
                <a:lnTo>
                  <a:pt x="119350" y="40139"/>
                </a:lnTo>
                <a:lnTo>
                  <a:pt x="123222" y="47595"/>
                </a:lnTo>
                <a:lnTo>
                  <a:pt x="126797" y="55543"/>
                </a:lnTo>
                <a:lnTo>
                  <a:pt x="136060" y="74956"/>
                </a:lnTo>
                <a:lnTo>
                  <a:pt x="141308" y="85690"/>
                </a:lnTo>
                <a:lnTo>
                  <a:pt x="145799" y="95822"/>
                </a:lnTo>
                <a:lnTo>
                  <a:pt x="149785" y="105553"/>
                </a:lnTo>
                <a:lnTo>
                  <a:pt x="153435" y="115017"/>
                </a:lnTo>
                <a:lnTo>
                  <a:pt x="156860" y="125295"/>
                </a:lnTo>
                <a:lnTo>
                  <a:pt x="160136" y="136116"/>
                </a:lnTo>
                <a:lnTo>
                  <a:pt x="166421" y="158722"/>
                </a:lnTo>
                <a:lnTo>
                  <a:pt x="172523" y="181999"/>
                </a:lnTo>
                <a:lnTo>
                  <a:pt x="174546" y="193762"/>
                </a:lnTo>
                <a:lnTo>
                  <a:pt x="175895" y="205573"/>
                </a:lnTo>
                <a:lnTo>
                  <a:pt x="176795" y="217416"/>
                </a:lnTo>
                <a:lnTo>
                  <a:pt x="177394" y="229280"/>
                </a:lnTo>
                <a:lnTo>
                  <a:pt x="178061" y="253045"/>
                </a:lnTo>
                <a:lnTo>
                  <a:pt x="177246" y="264939"/>
                </a:lnTo>
                <a:lnTo>
                  <a:pt x="175711" y="276837"/>
                </a:lnTo>
                <a:lnTo>
                  <a:pt x="171359" y="303617"/>
                </a:lnTo>
                <a:lnTo>
                  <a:pt x="166118" y="338670"/>
                </a:lnTo>
                <a:lnTo>
                  <a:pt x="162339" y="353772"/>
                </a:lnTo>
                <a:lnTo>
                  <a:pt x="157836" y="366817"/>
                </a:lnTo>
                <a:lnTo>
                  <a:pt x="152849" y="378490"/>
                </a:lnTo>
                <a:lnTo>
                  <a:pt x="139370" y="407335"/>
                </a:lnTo>
                <a:lnTo>
                  <a:pt x="131608" y="423361"/>
                </a:lnTo>
                <a:lnTo>
                  <a:pt x="124450" y="437022"/>
                </a:lnTo>
                <a:lnTo>
                  <a:pt x="117693" y="449106"/>
                </a:lnTo>
                <a:lnTo>
                  <a:pt x="87851" y="499367"/>
                </a:lnTo>
                <a:lnTo>
                  <a:pt x="79403" y="511505"/>
                </a:lnTo>
                <a:lnTo>
                  <a:pt x="70795" y="522574"/>
                </a:lnTo>
                <a:lnTo>
                  <a:pt x="55277" y="540825"/>
                </a:lnTo>
                <a:lnTo>
                  <a:pt x="45072" y="552244"/>
                </a:lnTo>
                <a:lnTo>
                  <a:pt x="37230" y="560627"/>
                </a:lnTo>
                <a:lnTo>
                  <a:pt x="33749" y="564251"/>
                </a:lnTo>
                <a:lnTo>
                  <a:pt x="29445" y="566667"/>
                </a:lnTo>
                <a:lnTo>
                  <a:pt x="24591" y="568278"/>
                </a:lnTo>
                <a:lnTo>
                  <a:pt x="12023" y="570863"/>
                </a:lnTo>
                <a:lnTo>
                  <a:pt x="7659" y="571217"/>
                </a:lnTo>
                <a:lnTo>
                  <a:pt x="5106" y="571311"/>
                </a:lnTo>
                <a:lnTo>
                  <a:pt x="3403" y="570382"/>
                </a:lnTo>
                <a:lnTo>
                  <a:pt x="2269" y="568770"/>
                </a:lnTo>
                <a:lnTo>
                  <a:pt x="0" y="5625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585"/>
          <p:cNvSpPr/>
          <p:nvPr/>
        </p:nvSpPr>
        <p:spPr>
          <a:xfrm>
            <a:off x="5911453" y="2259211"/>
            <a:ext cx="214314" cy="312048"/>
          </a:xfrm>
          <a:custGeom>
            <a:avLst/>
            <a:gdLst/>
            <a:ahLst/>
            <a:cxnLst/>
            <a:rect l="0" t="0" r="0" b="0"/>
            <a:pathLst>
              <a:path w="214314" h="312048">
                <a:moveTo>
                  <a:pt x="0" y="0"/>
                </a:moveTo>
                <a:lnTo>
                  <a:pt x="14221" y="9481"/>
                </a:lnTo>
                <a:lnTo>
                  <a:pt x="23372" y="16242"/>
                </a:lnTo>
                <a:lnTo>
                  <a:pt x="46768" y="34339"/>
                </a:lnTo>
                <a:lnTo>
                  <a:pt x="58960" y="45713"/>
                </a:lnTo>
                <a:lnTo>
                  <a:pt x="71057" y="58256"/>
                </a:lnTo>
                <a:lnTo>
                  <a:pt x="83090" y="71580"/>
                </a:lnTo>
                <a:lnTo>
                  <a:pt x="92104" y="82446"/>
                </a:lnTo>
                <a:lnTo>
                  <a:pt x="99106" y="91675"/>
                </a:lnTo>
                <a:lnTo>
                  <a:pt x="116347" y="116791"/>
                </a:lnTo>
                <a:lnTo>
                  <a:pt x="122213" y="125485"/>
                </a:lnTo>
                <a:lnTo>
                  <a:pt x="127116" y="133266"/>
                </a:lnTo>
                <a:lnTo>
                  <a:pt x="131377" y="140438"/>
                </a:lnTo>
                <a:lnTo>
                  <a:pt x="135209" y="147204"/>
                </a:lnTo>
                <a:lnTo>
                  <a:pt x="142114" y="160012"/>
                </a:lnTo>
                <a:lnTo>
                  <a:pt x="145345" y="166206"/>
                </a:lnTo>
                <a:lnTo>
                  <a:pt x="148490" y="173312"/>
                </a:lnTo>
                <a:lnTo>
                  <a:pt x="151580" y="181026"/>
                </a:lnTo>
                <a:lnTo>
                  <a:pt x="154631" y="189145"/>
                </a:lnTo>
                <a:lnTo>
                  <a:pt x="159642" y="200511"/>
                </a:lnTo>
                <a:lnTo>
                  <a:pt x="173147" y="229014"/>
                </a:lnTo>
                <a:lnTo>
                  <a:pt x="178932" y="241973"/>
                </a:lnTo>
                <a:lnTo>
                  <a:pt x="183780" y="253589"/>
                </a:lnTo>
                <a:lnTo>
                  <a:pt x="188005" y="264309"/>
                </a:lnTo>
                <a:lnTo>
                  <a:pt x="195344" y="284158"/>
                </a:lnTo>
                <a:lnTo>
                  <a:pt x="204795" y="310878"/>
                </a:lnTo>
                <a:lnTo>
                  <a:pt x="205983" y="311432"/>
                </a:lnTo>
                <a:lnTo>
                  <a:pt x="209949" y="312047"/>
                </a:lnTo>
                <a:lnTo>
                  <a:pt x="211403" y="311219"/>
                </a:lnTo>
                <a:lnTo>
                  <a:pt x="212374" y="309675"/>
                </a:lnTo>
                <a:lnTo>
                  <a:pt x="213738" y="305406"/>
                </a:lnTo>
                <a:lnTo>
                  <a:pt x="214313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586"/>
          <p:cNvSpPr/>
          <p:nvPr/>
        </p:nvSpPr>
        <p:spPr>
          <a:xfrm>
            <a:off x="6447234" y="2696766"/>
            <a:ext cx="71439" cy="303610"/>
          </a:xfrm>
          <a:custGeom>
            <a:avLst/>
            <a:gdLst/>
            <a:ahLst/>
            <a:cxnLst/>
            <a:rect l="0" t="0" r="0" b="0"/>
            <a:pathLst>
              <a:path w="71439" h="303610">
                <a:moveTo>
                  <a:pt x="71438" y="0"/>
                </a:moveTo>
                <a:lnTo>
                  <a:pt x="66697" y="9480"/>
                </a:lnTo>
                <a:lnTo>
                  <a:pt x="64309" y="13265"/>
                </a:lnTo>
                <a:lnTo>
                  <a:pt x="61725" y="16781"/>
                </a:lnTo>
                <a:lnTo>
                  <a:pt x="59009" y="20117"/>
                </a:lnTo>
                <a:lnTo>
                  <a:pt x="56206" y="24325"/>
                </a:lnTo>
                <a:lnTo>
                  <a:pt x="53346" y="29115"/>
                </a:lnTo>
                <a:lnTo>
                  <a:pt x="50447" y="34293"/>
                </a:lnTo>
                <a:lnTo>
                  <a:pt x="44580" y="45338"/>
                </a:lnTo>
                <a:lnTo>
                  <a:pt x="41626" y="51061"/>
                </a:lnTo>
                <a:lnTo>
                  <a:pt x="39658" y="56861"/>
                </a:lnTo>
                <a:lnTo>
                  <a:pt x="38345" y="62711"/>
                </a:lnTo>
                <a:lnTo>
                  <a:pt x="37470" y="68597"/>
                </a:lnTo>
                <a:lnTo>
                  <a:pt x="35894" y="74505"/>
                </a:lnTo>
                <a:lnTo>
                  <a:pt x="33851" y="80427"/>
                </a:lnTo>
                <a:lnTo>
                  <a:pt x="31497" y="86360"/>
                </a:lnTo>
                <a:lnTo>
                  <a:pt x="28936" y="95277"/>
                </a:lnTo>
                <a:lnTo>
                  <a:pt x="26236" y="106182"/>
                </a:lnTo>
                <a:lnTo>
                  <a:pt x="10034" y="178291"/>
                </a:lnTo>
                <a:lnTo>
                  <a:pt x="6690" y="196251"/>
                </a:lnTo>
                <a:lnTo>
                  <a:pt x="4460" y="211201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587"/>
          <p:cNvSpPr/>
          <p:nvPr/>
        </p:nvSpPr>
        <p:spPr>
          <a:xfrm>
            <a:off x="6349008" y="2840376"/>
            <a:ext cx="339329" cy="17125"/>
          </a:xfrm>
          <a:custGeom>
            <a:avLst/>
            <a:gdLst/>
            <a:ahLst/>
            <a:cxnLst/>
            <a:rect l="0" t="0" r="0" b="0"/>
            <a:pathLst>
              <a:path w="339329" h="17125">
                <a:moveTo>
                  <a:pt x="0" y="17124"/>
                </a:moveTo>
                <a:lnTo>
                  <a:pt x="4741" y="7643"/>
                </a:lnTo>
                <a:lnTo>
                  <a:pt x="7129" y="4850"/>
                </a:lnTo>
                <a:lnTo>
                  <a:pt x="9713" y="2988"/>
                </a:lnTo>
                <a:lnTo>
                  <a:pt x="12429" y="1747"/>
                </a:lnTo>
                <a:lnTo>
                  <a:pt x="17215" y="920"/>
                </a:lnTo>
                <a:lnTo>
                  <a:pt x="23383" y="368"/>
                </a:lnTo>
                <a:lnTo>
                  <a:pt x="30472" y="0"/>
                </a:lnTo>
                <a:lnTo>
                  <a:pt x="47103" y="747"/>
                </a:lnTo>
                <a:lnTo>
                  <a:pt x="206772" y="11758"/>
                </a:lnTo>
                <a:lnTo>
                  <a:pt x="237067" y="12555"/>
                </a:lnTo>
                <a:lnTo>
                  <a:pt x="261231" y="12094"/>
                </a:lnTo>
                <a:lnTo>
                  <a:pt x="339328" y="81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588"/>
          <p:cNvSpPr/>
          <p:nvPr/>
        </p:nvSpPr>
        <p:spPr>
          <a:xfrm>
            <a:off x="6957768" y="2455664"/>
            <a:ext cx="177053" cy="562571"/>
          </a:xfrm>
          <a:custGeom>
            <a:avLst/>
            <a:gdLst/>
            <a:ahLst/>
            <a:cxnLst/>
            <a:rect l="0" t="0" r="0" b="0"/>
            <a:pathLst>
              <a:path w="177053" h="562571">
                <a:moveTo>
                  <a:pt x="177052" y="0"/>
                </a:moveTo>
                <a:lnTo>
                  <a:pt x="125914" y="51138"/>
                </a:lnTo>
                <a:lnTo>
                  <a:pt x="121132" y="56912"/>
                </a:lnTo>
                <a:lnTo>
                  <a:pt x="116952" y="62746"/>
                </a:lnTo>
                <a:lnTo>
                  <a:pt x="93099" y="98959"/>
                </a:lnTo>
                <a:lnTo>
                  <a:pt x="79412" y="119551"/>
                </a:lnTo>
                <a:lnTo>
                  <a:pt x="66318" y="140224"/>
                </a:lnTo>
                <a:lnTo>
                  <a:pt x="41186" y="181715"/>
                </a:lnTo>
                <a:lnTo>
                  <a:pt x="31905" y="199526"/>
                </a:lnTo>
                <a:lnTo>
                  <a:pt x="24725" y="215369"/>
                </a:lnTo>
                <a:lnTo>
                  <a:pt x="18946" y="229899"/>
                </a:lnTo>
                <a:lnTo>
                  <a:pt x="15094" y="243556"/>
                </a:lnTo>
                <a:lnTo>
                  <a:pt x="12525" y="256628"/>
                </a:lnTo>
                <a:lnTo>
                  <a:pt x="10813" y="269312"/>
                </a:lnTo>
                <a:lnTo>
                  <a:pt x="8680" y="281737"/>
                </a:lnTo>
                <a:lnTo>
                  <a:pt x="6265" y="293988"/>
                </a:lnTo>
                <a:lnTo>
                  <a:pt x="3663" y="306125"/>
                </a:lnTo>
                <a:lnTo>
                  <a:pt x="1927" y="318185"/>
                </a:lnTo>
                <a:lnTo>
                  <a:pt x="772" y="330193"/>
                </a:lnTo>
                <a:lnTo>
                  <a:pt x="0" y="342168"/>
                </a:lnTo>
                <a:lnTo>
                  <a:pt x="479" y="354120"/>
                </a:lnTo>
                <a:lnTo>
                  <a:pt x="1790" y="366056"/>
                </a:lnTo>
                <a:lnTo>
                  <a:pt x="3656" y="377983"/>
                </a:lnTo>
                <a:lnTo>
                  <a:pt x="4900" y="388911"/>
                </a:lnTo>
                <a:lnTo>
                  <a:pt x="5729" y="399172"/>
                </a:lnTo>
                <a:lnTo>
                  <a:pt x="6282" y="408990"/>
                </a:lnTo>
                <a:lnTo>
                  <a:pt x="7643" y="419504"/>
                </a:lnTo>
                <a:lnTo>
                  <a:pt x="9542" y="430482"/>
                </a:lnTo>
                <a:lnTo>
                  <a:pt x="11801" y="441769"/>
                </a:lnTo>
                <a:lnTo>
                  <a:pt x="15292" y="454255"/>
                </a:lnTo>
                <a:lnTo>
                  <a:pt x="19602" y="467540"/>
                </a:lnTo>
                <a:lnTo>
                  <a:pt x="24461" y="481357"/>
                </a:lnTo>
                <a:lnTo>
                  <a:pt x="28692" y="492554"/>
                </a:lnTo>
                <a:lnTo>
                  <a:pt x="32505" y="502002"/>
                </a:lnTo>
                <a:lnTo>
                  <a:pt x="36038" y="510285"/>
                </a:lnTo>
                <a:lnTo>
                  <a:pt x="42612" y="524780"/>
                </a:lnTo>
                <a:lnTo>
                  <a:pt x="45753" y="531424"/>
                </a:lnTo>
                <a:lnTo>
                  <a:pt x="48839" y="536845"/>
                </a:lnTo>
                <a:lnTo>
                  <a:pt x="51890" y="541451"/>
                </a:lnTo>
                <a:lnTo>
                  <a:pt x="69896" y="5625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589"/>
          <p:cNvSpPr/>
          <p:nvPr/>
        </p:nvSpPr>
        <p:spPr>
          <a:xfrm>
            <a:off x="7268766" y="2571750"/>
            <a:ext cx="263756" cy="401265"/>
          </a:xfrm>
          <a:custGeom>
            <a:avLst/>
            <a:gdLst/>
            <a:ahLst/>
            <a:cxnLst/>
            <a:rect l="0" t="0" r="0" b="0"/>
            <a:pathLst>
              <a:path w="263756" h="401265">
                <a:moveTo>
                  <a:pt x="53578" y="0"/>
                </a:moveTo>
                <a:lnTo>
                  <a:pt x="44097" y="9481"/>
                </a:lnTo>
                <a:lnTo>
                  <a:pt x="41304" y="14258"/>
                </a:lnTo>
                <a:lnTo>
                  <a:pt x="38201" y="24858"/>
                </a:lnTo>
                <a:lnTo>
                  <a:pt x="34176" y="36183"/>
                </a:lnTo>
                <a:lnTo>
                  <a:pt x="29080" y="47832"/>
                </a:lnTo>
                <a:lnTo>
                  <a:pt x="23507" y="59623"/>
                </a:lnTo>
                <a:lnTo>
                  <a:pt x="14793" y="77418"/>
                </a:lnTo>
                <a:lnTo>
                  <a:pt x="11845" y="85346"/>
                </a:lnTo>
                <a:lnTo>
                  <a:pt x="8889" y="94600"/>
                </a:lnTo>
                <a:lnTo>
                  <a:pt x="5926" y="104739"/>
                </a:lnTo>
                <a:lnTo>
                  <a:pt x="3951" y="116459"/>
                </a:lnTo>
                <a:lnTo>
                  <a:pt x="2634" y="129233"/>
                </a:lnTo>
                <a:lnTo>
                  <a:pt x="520" y="161678"/>
                </a:lnTo>
                <a:lnTo>
                  <a:pt x="1339" y="165332"/>
                </a:lnTo>
                <a:lnTo>
                  <a:pt x="4895" y="172038"/>
                </a:lnTo>
                <a:lnTo>
                  <a:pt x="7232" y="174223"/>
                </a:lnTo>
                <a:lnTo>
                  <a:pt x="9782" y="175680"/>
                </a:lnTo>
                <a:lnTo>
                  <a:pt x="12474" y="176651"/>
                </a:lnTo>
                <a:lnTo>
                  <a:pt x="16254" y="176306"/>
                </a:lnTo>
                <a:lnTo>
                  <a:pt x="20757" y="175085"/>
                </a:lnTo>
                <a:lnTo>
                  <a:pt x="25745" y="173278"/>
                </a:lnTo>
                <a:lnTo>
                  <a:pt x="33931" y="168624"/>
                </a:lnTo>
                <a:lnTo>
                  <a:pt x="41869" y="163249"/>
                </a:lnTo>
                <a:lnTo>
                  <a:pt x="46765" y="160426"/>
                </a:lnTo>
                <a:lnTo>
                  <a:pt x="52013" y="157553"/>
                </a:lnTo>
                <a:lnTo>
                  <a:pt x="58488" y="154645"/>
                </a:lnTo>
                <a:lnTo>
                  <a:pt x="65780" y="151713"/>
                </a:lnTo>
                <a:lnTo>
                  <a:pt x="73619" y="148767"/>
                </a:lnTo>
                <a:lnTo>
                  <a:pt x="80830" y="145811"/>
                </a:lnTo>
                <a:lnTo>
                  <a:pt x="87621" y="142848"/>
                </a:lnTo>
                <a:lnTo>
                  <a:pt x="94133" y="139881"/>
                </a:lnTo>
                <a:lnTo>
                  <a:pt x="105419" y="132941"/>
                </a:lnTo>
                <a:lnTo>
                  <a:pt x="119888" y="123354"/>
                </a:lnTo>
                <a:lnTo>
                  <a:pt x="136480" y="112002"/>
                </a:lnTo>
                <a:lnTo>
                  <a:pt x="150518" y="103441"/>
                </a:lnTo>
                <a:lnTo>
                  <a:pt x="162853" y="96742"/>
                </a:lnTo>
                <a:lnTo>
                  <a:pt x="199297" y="78861"/>
                </a:lnTo>
                <a:lnTo>
                  <a:pt x="205293" y="76387"/>
                </a:lnTo>
                <a:lnTo>
                  <a:pt x="210284" y="74737"/>
                </a:lnTo>
                <a:lnTo>
                  <a:pt x="214603" y="73637"/>
                </a:lnTo>
                <a:lnTo>
                  <a:pt x="222049" y="69769"/>
                </a:lnTo>
                <a:lnTo>
                  <a:pt x="225423" y="67349"/>
                </a:lnTo>
                <a:lnTo>
                  <a:pt x="228664" y="66727"/>
                </a:lnTo>
                <a:lnTo>
                  <a:pt x="231818" y="67305"/>
                </a:lnTo>
                <a:lnTo>
                  <a:pt x="237967" y="69601"/>
                </a:lnTo>
                <a:lnTo>
                  <a:pt x="244008" y="70621"/>
                </a:lnTo>
                <a:lnTo>
                  <a:pt x="247008" y="71886"/>
                </a:lnTo>
                <a:lnTo>
                  <a:pt x="252987" y="75936"/>
                </a:lnTo>
                <a:lnTo>
                  <a:pt x="254978" y="79398"/>
                </a:lnTo>
                <a:lnTo>
                  <a:pt x="257190" y="88535"/>
                </a:lnTo>
                <a:lnTo>
                  <a:pt x="263177" y="119057"/>
                </a:lnTo>
                <a:lnTo>
                  <a:pt x="263755" y="128981"/>
                </a:lnTo>
                <a:lnTo>
                  <a:pt x="263149" y="137581"/>
                </a:lnTo>
                <a:lnTo>
                  <a:pt x="261753" y="145299"/>
                </a:lnTo>
                <a:lnTo>
                  <a:pt x="259830" y="153421"/>
                </a:lnTo>
                <a:lnTo>
                  <a:pt x="257556" y="161812"/>
                </a:lnTo>
                <a:lnTo>
                  <a:pt x="252383" y="179073"/>
                </a:lnTo>
                <a:lnTo>
                  <a:pt x="246777" y="196666"/>
                </a:lnTo>
                <a:lnTo>
                  <a:pt x="240917" y="209494"/>
                </a:lnTo>
                <a:lnTo>
                  <a:pt x="233040" y="224990"/>
                </a:lnTo>
                <a:lnTo>
                  <a:pt x="223821" y="242267"/>
                </a:lnTo>
                <a:lnTo>
                  <a:pt x="215690" y="256761"/>
                </a:lnTo>
                <a:lnTo>
                  <a:pt x="208286" y="269401"/>
                </a:lnTo>
                <a:lnTo>
                  <a:pt x="201365" y="280804"/>
                </a:lnTo>
                <a:lnTo>
                  <a:pt x="194767" y="290390"/>
                </a:lnTo>
                <a:lnTo>
                  <a:pt x="188383" y="298765"/>
                </a:lnTo>
                <a:lnTo>
                  <a:pt x="182143" y="306333"/>
                </a:lnTo>
                <a:lnTo>
                  <a:pt x="175999" y="314355"/>
                </a:lnTo>
                <a:lnTo>
                  <a:pt x="169919" y="322679"/>
                </a:lnTo>
                <a:lnTo>
                  <a:pt x="163880" y="331205"/>
                </a:lnTo>
                <a:lnTo>
                  <a:pt x="156878" y="338874"/>
                </a:lnTo>
                <a:lnTo>
                  <a:pt x="149235" y="345971"/>
                </a:lnTo>
                <a:lnTo>
                  <a:pt x="141161" y="352686"/>
                </a:lnTo>
                <a:lnTo>
                  <a:pt x="133795" y="359147"/>
                </a:lnTo>
                <a:lnTo>
                  <a:pt x="126900" y="365440"/>
                </a:lnTo>
                <a:lnTo>
                  <a:pt x="120318" y="371619"/>
                </a:lnTo>
                <a:lnTo>
                  <a:pt x="112955" y="376730"/>
                </a:lnTo>
                <a:lnTo>
                  <a:pt x="105068" y="381130"/>
                </a:lnTo>
                <a:lnTo>
                  <a:pt x="75766" y="395321"/>
                </a:lnTo>
                <a:lnTo>
                  <a:pt x="69361" y="397492"/>
                </a:lnTo>
                <a:lnTo>
                  <a:pt x="63108" y="398940"/>
                </a:lnTo>
                <a:lnTo>
                  <a:pt x="56955" y="399906"/>
                </a:lnTo>
                <a:lnTo>
                  <a:pt x="50869" y="400549"/>
                </a:lnTo>
                <a:lnTo>
                  <a:pt x="44826" y="400978"/>
                </a:lnTo>
                <a:lnTo>
                  <a:pt x="38814" y="401264"/>
                </a:lnTo>
                <a:lnTo>
                  <a:pt x="32821" y="400462"/>
                </a:lnTo>
                <a:lnTo>
                  <a:pt x="26841" y="398936"/>
                </a:lnTo>
                <a:lnTo>
                  <a:pt x="20870" y="396926"/>
                </a:lnTo>
                <a:lnTo>
                  <a:pt x="15899" y="395586"/>
                </a:lnTo>
                <a:lnTo>
                  <a:pt x="11591" y="394693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590"/>
          <p:cNvSpPr/>
          <p:nvPr/>
        </p:nvSpPr>
        <p:spPr>
          <a:xfrm>
            <a:off x="7670602" y="2580680"/>
            <a:ext cx="71438" cy="321469"/>
          </a:xfrm>
          <a:custGeom>
            <a:avLst/>
            <a:gdLst/>
            <a:ahLst/>
            <a:cxnLst/>
            <a:rect l="0" t="0" r="0" b="0"/>
            <a:pathLst>
              <a:path w="71438" h="321469">
                <a:moveTo>
                  <a:pt x="71437" y="0"/>
                </a:moveTo>
                <a:lnTo>
                  <a:pt x="71437" y="59196"/>
                </a:lnTo>
                <a:lnTo>
                  <a:pt x="70445" y="71214"/>
                </a:lnTo>
                <a:lnTo>
                  <a:pt x="68791" y="81210"/>
                </a:lnTo>
                <a:lnTo>
                  <a:pt x="66696" y="89859"/>
                </a:lnTo>
                <a:lnTo>
                  <a:pt x="64308" y="98601"/>
                </a:lnTo>
                <a:lnTo>
                  <a:pt x="56205" y="126118"/>
                </a:lnTo>
                <a:lnTo>
                  <a:pt x="47521" y="157974"/>
                </a:lnTo>
                <a:lnTo>
                  <a:pt x="41625" y="177367"/>
                </a:lnTo>
                <a:lnTo>
                  <a:pt x="37672" y="188690"/>
                </a:lnTo>
                <a:lnTo>
                  <a:pt x="27988" y="214500"/>
                </a:lnTo>
                <a:lnTo>
                  <a:pt x="23619" y="228328"/>
                </a:lnTo>
                <a:lnTo>
                  <a:pt x="19715" y="24250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591"/>
          <p:cNvSpPr/>
          <p:nvPr/>
        </p:nvSpPr>
        <p:spPr>
          <a:xfrm>
            <a:off x="7599164" y="2669977"/>
            <a:ext cx="285751" cy="35719"/>
          </a:xfrm>
          <a:custGeom>
            <a:avLst/>
            <a:gdLst/>
            <a:ahLst/>
            <a:cxnLst/>
            <a:rect l="0" t="0" r="0" b="0"/>
            <a:pathLst>
              <a:path w="285751" h="35719">
                <a:moveTo>
                  <a:pt x="0" y="35718"/>
                </a:moveTo>
                <a:lnTo>
                  <a:pt x="9482" y="30978"/>
                </a:lnTo>
                <a:lnTo>
                  <a:pt x="14258" y="27597"/>
                </a:lnTo>
                <a:lnTo>
                  <a:pt x="19428" y="23359"/>
                </a:lnTo>
                <a:lnTo>
                  <a:pt x="24858" y="18549"/>
                </a:lnTo>
                <a:lnTo>
                  <a:pt x="31455" y="15342"/>
                </a:lnTo>
                <a:lnTo>
                  <a:pt x="38829" y="13205"/>
                </a:lnTo>
                <a:lnTo>
                  <a:pt x="46722" y="11780"/>
                </a:lnTo>
                <a:lnTo>
                  <a:pt x="54961" y="9838"/>
                </a:lnTo>
                <a:lnTo>
                  <a:pt x="63430" y="7550"/>
                </a:lnTo>
                <a:lnTo>
                  <a:pt x="72052" y="5033"/>
                </a:lnTo>
                <a:lnTo>
                  <a:pt x="81769" y="3356"/>
                </a:lnTo>
                <a:lnTo>
                  <a:pt x="92216" y="2237"/>
                </a:lnTo>
                <a:lnTo>
                  <a:pt x="103150" y="1491"/>
                </a:lnTo>
                <a:lnTo>
                  <a:pt x="118376" y="994"/>
                </a:lnTo>
                <a:lnTo>
                  <a:pt x="179713" y="29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592"/>
          <p:cNvSpPr/>
          <p:nvPr/>
        </p:nvSpPr>
        <p:spPr>
          <a:xfrm>
            <a:off x="7938492" y="2491383"/>
            <a:ext cx="250032" cy="410610"/>
          </a:xfrm>
          <a:custGeom>
            <a:avLst/>
            <a:gdLst/>
            <a:ahLst/>
            <a:cxnLst/>
            <a:rect l="0" t="0" r="0" b="0"/>
            <a:pathLst>
              <a:path w="250032" h="410610">
                <a:moveTo>
                  <a:pt x="0" y="0"/>
                </a:moveTo>
                <a:lnTo>
                  <a:pt x="98226" y="0"/>
                </a:lnTo>
                <a:lnTo>
                  <a:pt x="107156" y="992"/>
                </a:lnTo>
                <a:lnTo>
                  <a:pt x="116085" y="2646"/>
                </a:lnTo>
                <a:lnTo>
                  <a:pt x="125015" y="4740"/>
                </a:lnTo>
                <a:lnTo>
                  <a:pt x="133945" y="6137"/>
                </a:lnTo>
                <a:lnTo>
                  <a:pt x="142874" y="7068"/>
                </a:lnTo>
                <a:lnTo>
                  <a:pt x="151804" y="7688"/>
                </a:lnTo>
                <a:lnTo>
                  <a:pt x="159742" y="9094"/>
                </a:lnTo>
                <a:lnTo>
                  <a:pt x="167018" y="11024"/>
                </a:lnTo>
                <a:lnTo>
                  <a:pt x="173853" y="13302"/>
                </a:lnTo>
                <a:lnTo>
                  <a:pt x="182379" y="16805"/>
                </a:lnTo>
                <a:lnTo>
                  <a:pt x="192031" y="21125"/>
                </a:lnTo>
                <a:lnTo>
                  <a:pt x="202434" y="25990"/>
                </a:lnTo>
                <a:lnTo>
                  <a:pt x="209370" y="30225"/>
                </a:lnTo>
                <a:lnTo>
                  <a:pt x="213994" y="34041"/>
                </a:lnTo>
                <a:lnTo>
                  <a:pt x="220124" y="40926"/>
                </a:lnTo>
                <a:lnTo>
                  <a:pt x="226156" y="47293"/>
                </a:lnTo>
                <a:lnTo>
                  <a:pt x="227169" y="50380"/>
                </a:lnTo>
                <a:lnTo>
                  <a:pt x="226853" y="53430"/>
                </a:lnTo>
                <a:lnTo>
                  <a:pt x="225649" y="56456"/>
                </a:lnTo>
                <a:lnTo>
                  <a:pt x="224312" y="65110"/>
                </a:lnTo>
                <a:lnTo>
                  <a:pt x="223956" y="70196"/>
                </a:lnTo>
                <a:lnTo>
                  <a:pt x="220914" y="81138"/>
                </a:lnTo>
                <a:lnTo>
                  <a:pt x="218714" y="86834"/>
                </a:lnTo>
                <a:lnTo>
                  <a:pt x="214270" y="95593"/>
                </a:lnTo>
                <a:lnTo>
                  <a:pt x="208332" y="106392"/>
                </a:lnTo>
                <a:lnTo>
                  <a:pt x="201396" y="118553"/>
                </a:lnTo>
                <a:lnTo>
                  <a:pt x="194788" y="128645"/>
                </a:lnTo>
                <a:lnTo>
                  <a:pt x="188398" y="137357"/>
                </a:lnTo>
                <a:lnTo>
                  <a:pt x="173029" y="156297"/>
                </a:lnTo>
                <a:lnTo>
                  <a:pt x="113357" y="229199"/>
                </a:lnTo>
                <a:lnTo>
                  <a:pt x="103353" y="242096"/>
                </a:lnTo>
                <a:lnTo>
                  <a:pt x="94698" y="253671"/>
                </a:lnTo>
                <a:lnTo>
                  <a:pt x="86945" y="264364"/>
                </a:lnTo>
                <a:lnTo>
                  <a:pt x="80784" y="273477"/>
                </a:lnTo>
                <a:lnTo>
                  <a:pt x="75684" y="281537"/>
                </a:lnTo>
                <a:lnTo>
                  <a:pt x="71292" y="288894"/>
                </a:lnTo>
                <a:lnTo>
                  <a:pt x="66379" y="297768"/>
                </a:lnTo>
                <a:lnTo>
                  <a:pt x="55630" y="318211"/>
                </a:lnTo>
                <a:lnTo>
                  <a:pt x="52962" y="327234"/>
                </a:lnTo>
                <a:lnTo>
                  <a:pt x="52175" y="335235"/>
                </a:lnTo>
                <a:lnTo>
                  <a:pt x="52643" y="342552"/>
                </a:lnTo>
                <a:lnTo>
                  <a:pt x="53163" y="355974"/>
                </a:lnTo>
                <a:lnTo>
                  <a:pt x="53302" y="362332"/>
                </a:lnTo>
                <a:lnTo>
                  <a:pt x="55378" y="367562"/>
                </a:lnTo>
                <a:lnTo>
                  <a:pt x="58747" y="372042"/>
                </a:lnTo>
                <a:lnTo>
                  <a:pt x="66790" y="379664"/>
                </a:lnTo>
                <a:lnTo>
                  <a:pt x="73672" y="386359"/>
                </a:lnTo>
                <a:lnTo>
                  <a:pt x="78880" y="389534"/>
                </a:lnTo>
                <a:lnTo>
                  <a:pt x="85329" y="392642"/>
                </a:lnTo>
                <a:lnTo>
                  <a:pt x="92605" y="395707"/>
                </a:lnTo>
                <a:lnTo>
                  <a:pt x="100431" y="398742"/>
                </a:lnTo>
                <a:lnTo>
                  <a:pt x="117066" y="404760"/>
                </a:lnTo>
                <a:lnTo>
                  <a:pt x="125669" y="406762"/>
                </a:lnTo>
                <a:lnTo>
                  <a:pt x="134381" y="408096"/>
                </a:lnTo>
                <a:lnTo>
                  <a:pt x="143166" y="408986"/>
                </a:lnTo>
                <a:lnTo>
                  <a:pt x="151999" y="409579"/>
                </a:lnTo>
                <a:lnTo>
                  <a:pt x="160864" y="409975"/>
                </a:lnTo>
                <a:lnTo>
                  <a:pt x="184916" y="410531"/>
                </a:lnTo>
                <a:lnTo>
                  <a:pt x="191738" y="410609"/>
                </a:lnTo>
                <a:lnTo>
                  <a:pt x="200255" y="409669"/>
                </a:lnTo>
                <a:lnTo>
                  <a:pt x="209902" y="408050"/>
                </a:lnTo>
                <a:lnTo>
                  <a:pt x="231857" y="403677"/>
                </a:lnTo>
                <a:lnTo>
                  <a:pt x="250031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593"/>
          <p:cNvSpPr/>
          <p:nvPr/>
        </p:nvSpPr>
        <p:spPr>
          <a:xfrm>
            <a:off x="7983141" y="2656190"/>
            <a:ext cx="232173" cy="31647"/>
          </a:xfrm>
          <a:custGeom>
            <a:avLst/>
            <a:gdLst/>
            <a:ahLst/>
            <a:cxnLst/>
            <a:rect l="0" t="0" r="0" b="0"/>
            <a:pathLst>
              <a:path w="232173" h="31647">
                <a:moveTo>
                  <a:pt x="0" y="31646"/>
                </a:moveTo>
                <a:lnTo>
                  <a:pt x="9481" y="22165"/>
                </a:lnTo>
                <a:lnTo>
                  <a:pt x="13266" y="19372"/>
                </a:lnTo>
                <a:lnTo>
                  <a:pt x="16781" y="17510"/>
                </a:lnTo>
                <a:lnTo>
                  <a:pt x="20117" y="16269"/>
                </a:lnTo>
                <a:lnTo>
                  <a:pt x="24325" y="14450"/>
                </a:lnTo>
                <a:lnTo>
                  <a:pt x="34293" y="9782"/>
                </a:lnTo>
                <a:lnTo>
                  <a:pt x="39729" y="8140"/>
                </a:lnTo>
                <a:lnTo>
                  <a:pt x="45337" y="7046"/>
                </a:lnTo>
                <a:lnTo>
                  <a:pt x="51061" y="6316"/>
                </a:lnTo>
                <a:lnTo>
                  <a:pt x="57853" y="4837"/>
                </a:lnTo>
                <a:lnTo>
                  <a:pt x="65358" y="2860"/>
                </a:lnTo>
                <a:lnTo>
                  <a:pt x="73337" y="549"/>
                </a:lnTo>
                <a:lnTo>
                  <a:pt x="81634" y="0"/>
                </a:lnTo>
                <a:lnTo>
                  <a:pt x="90141" y="627"/>
                </a:lnTo>
                <a:lnTo>
                  <a:pt x="98789" y="2037"/>
                </a:lnTo>
                <a:lnTo>
                  <a:pt x="108523" y="2977"/>
                </a:lnTo>
                <a:lnTo>
                  <a:pt x="118982" y="3604"/>
                </a:lnTo>
                <a:lnTo>
                  <a:pt x="141186" y="4300"/>
                </a:lnTo>
                <a:lnTo>
                  <a:pt x="232172" y="48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594"/>
          <p:cNvSpPr/>
          <p:nvPr/>
        </p:nvSpPr>
        <p:spPr>
          <a:xfrm>
            <a:off x="8179594" y="2339578"/>
            <a:ext cx="107157" cy="232173"/>
          </a:xfrm>
          <a:custGeom>
            <a:avLst/>
            <a:gdLst/>
            <a:ahLst/>
            <a:cxnLst/>
            <a:rect l="0" t="0" r="0" b="0"/>
            <a:pathLst>
              <a:path w="107157" h="232173">
                <a:moveTo>
                  <a:pt x="0" y="0"/>
                </a:moveTo>
                <a:lnTo>
                  <a:pt x="9481" y="14222"/>
                </a:lnTo>
                <a:lnTo>
                  <a:pt x="12273" y="20395"/>
                </a:lnTo>
                <a:lnTo>
                  <a:pt x="14135" y="26495"/>
                </a:lnTo>
                <a:lnTo>
                  <a:pt x="15376" y="32546"/>
                </a:lnTo>
                <a:lnTo>
                  <a:pt x="17196" y="38565"/>
                </a:lnTo>
                <a:lnTo>
                  <a:pt x="19402" y="44562"/>
                </a:lnTo>
                <a:lnTo>
                  <a:pt x="21864" y="50544"/>
                </a:lnTo>
                <a:lnTo>
                  <a:pt x="25490" y="56516"/>
                </a:lnTo>
                <a:lnTo>
                  <a:pt x="29892" y="62482"/>
                </a:lnTo>
                <a:lnTo>
                  <a:pt x="34811" y="68444"/>
                </a:lnTo>
                <a:lnTo>
                  <a:pt x="39082" y="75395"/>
                </a:lnTo>
                <a:lnTo>
                  <a:pt x="42921" y="83006"/>
                </a:lnTo>
                <a:lnTo>
                  <a:pt x="46474" y="91056"/>
                </a:lnTo>
                <a:lnTo>
                  <a:pt x="49834" y="99399"/>
                </a:lnTo>
                <a:lnTo>
                  <a:pt x="70123" y="152510"/>
                </a:lnTo>
                <a:lnTo>
                  <a:pt x="81106" y="180230"/>
                </a:lnTo>
                <a:lnTo>
                  <a:pt x="107156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48" name="SMARTPenAnnotation595"/>
          <p:cNvSpPr/>
          <p:nvPr/>
        </p:nvSpPr>
        <p:spPr>
          <a:xfrm>
            <a:off x="8358188" y="2241352"/>
            <a:ext cx="142730" cy="732147"/>
          </a:xfrm>
          <a:custGeom>
            <a:avLst/>
            <a:gdLst/>
            <a:ahLst/>
            <a:cxnLst/>
            <a:rect l="0" t="0" r="0" b="0"/>
            <a:pathLst>
              <a:path w="142730" h="732147">
                <a:moveTo>
                  <a:pt x="26789" y="0"/>
                </a:moveTo>
                <a:lnTo>
                  <a:pt x="36270" y="9480"/>
                </a:lnTo>
                <a:lnTo>
                  <a:pt x="42039" y="17234"/>
                </a:lnTo>
                <a:lnTo>
                  <a:pt x="48862" y="27364"/>
                </a:lnTo>
                <a:lnTo>
                  <a:pt x="76459" y="69787"/>
                </a:lnTo>
                <a:lnTo>
                  <a:pt x="81730" y="79267"/>
                </a:lnTo>
                <a:lnTo>
                  <a:pt x="86237" y="88563"/>
                </a:lnTo>
                <a:lnTo>
                  <a:pt x="90234" y="97737"/>
                </a:lnTo>
                <a:lnTo>
                  <a:pt x="94882" y="106830"/>
                </a:lnTo>
                <a:lnTo>
                  <a:pt x="99965" y="115868"/>
                </a:lnTo>
                <a:lnTo>
                  <a:pt x="105339" y="124870"/>
                </a:lnTo>
                <a:lnTo>
                  <a:pt x="109914" y="134840"/>
                </a:lnTo>
                <a:lnTo>
                  <a:pt x="113955" y="145456"/>
                </a:lnTo>
                <a:lnTo>
                  <a:pt x="117641" y="156502"/>
                </a:lnTo>
                <a:lnTo>
                  <a:pt x="121739" y="179358"/>
                </a:lnTo>
                <a:lnTo>
                  <a:pt x="122830" y="191010"/>
                </a:lnTo>
                <a:lnTo>
                  <a:pt x="124552" y="202746"/>
                </a:lnTo>
                <a:lnTo>
                  <a:pt x="126690" y="214539"/>
                </a:lnTo>
                <a:lnTo>
                  <a:pt x="137252" y="266722"/>
                </a:lnTo>
                <a:lnTo>
                  <a:pt x="139127" y="280010"/>
                </a:lnTo>
                <a:lnTo>
                  <a:pt x="140375" y="292837"/>
                </a:lnTo>
                <a:lnTo>
                  <a:pt x="141209" y="305357"/>
                </a:lnTo>
                <a:lnTo>
                  <a:pt x="141764" y="317673"/>
                </a:lnTo>
                <a:lnTo>
                  <a:pt x="142382" y="341941"/>
                </a:lnTo>
                <a:lnTo>
                  <a:pt x="142729" y="377915"/>
                </a:lnTo>
                <a:lnTo>
                  <a:pt x="141785" y="389857"/>
                </a:lnTo>
                <a:lnTo>
                  <a:pt x="140164" y="401787"/>
                </a:lnTo>
                <a:lnTo>
                  <a:pt x="138091" y="413710"/>
                </a:lnTo>
                <a:lnTo>
                  <a:pt x="136709" y="425627"/>
                </a:lnTo>
                <a:lnTo>
                  <a:pt x="135787" y="437540"/>
                </a:lnTo>
                <a:lnTo>
                  <a:pt x="135173" y="449451"/>
                </a:lnTo>
                <a:lnTo>
                  <a:pt x="131787" y="466321"/>
                </a:lnTo>
                <a:lnTo>
                  <a:pt x="126553" y="486498"/>
                </a:lnTo>
                <a:lnTo>
                  <a:pt x="113792" y="529752"/>
                </a:lnTo>
                <a:lnTo>
                  <a:pt x="101506" y="568820"/>
                </a:lnTo>
                <a:lnTo>
                  <a:pt x="96444" y="583604"/>
                </a:lnTo>
                <a:lnTo>
                  <a:pt x="92077" y="595444"/>
                </a:lnTo>
                <a:lnTo>
                  <a:pt x="88174" y="605322"/>
                </a:lnTo>
                <a:lnTo>
                  <a:pt x="84579" y="613892"/>
                </a:lnTo>
                <a:lnTo>
                  <a:pt x="77940" y="628705"/>
                </a:lnTo>
                <a:lnTo>
                  <a:pt x="73788" y="635433"/>
                </a:lnTo>
                <a:lnTo>
                  <a:pt x="69035" y="641903"/>
                </a:lnTo>
                <a:lnTo>
                  <a:pt x="63882" y="648201"/>
                </a:lnTo>
                <a:lnTo>
                  <a:pt x="59455" y="654384"/>
                </a:lnTo>
                <a:lnTo>
                  <a:pt x="55512" y="660490"/>
                </a:lnTo>
                <a:lnTo>
                  <a:pt x="51891" y="666545"/>
                </a:lnTo>
                <a:lnTo>
                  <a:pt x="48484" y="671574"/>
                </a:lnTo>
                <a:lnTo>
                  <a:pt x="45221" y="675919"/>
                </a:lnTo>
                <a:lnTo>
                  <a:pt x="42053" y="679808"/>
                </a:lnTo>
                <a:lnTo>
                  <a:pt x="38950" y="683393"/>
                </a:lnTo>
                <a:lnTo>
                  <a:pt x="35888" y="686775"/>
                </a:lnTo>
                <a:lnTo>
                  <a:pt x="32855" y="690022"/>
                </a:lnTo>
                <a:lnTo>
                  <a:pt x="29841" y="694171"/>
                </a:lnTo>
                <a:lnTo>
                  <a:pt x="26839" y="698921"/>
                </a:lnTo>
                <a:lnTo>
                  <a:pt x="23846" y="704072"/>
                </a:lnTo>
                <a:lnTo>
                  <a:pt x="20858" y="709491"/>
                </a:lnTo>
                <a:lnTo>
                  <a:pt x="14892" y="720803"/>
                </a:lnTo>
                <a:lnTo>
                  <a:pt x="11913" y="724613"/>
                </a:lnTo>
                <a:lnTo>
                  <a:pt x="8934" y="727153"/>
                </a:lnTo>
                <a:lnTo>
                  <a:pt x="154" y="732146"/>
                </a:lnTo>
                <a:lnTo>
                  <a:pt x="0" y="7143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49" name="SMARTPenAnnotation596"/>
          <p:cNvSpPr/>
          <p:nvPr/>
        </p:nvSpPr>
        <p:spPr>
          <a:xfrm>
            <a:off x="8509992" y="2089547"/>
            <a:ext cx="98228" cy="276821"/>
          </a:xfrm>
          <a:custGeom>
            <a:avLst/>
            <a:gdLst/>
            <a:ahLst/>
            <a:cxnLst/>
            <a:rect l="0" t="0" r="0" b="0"/>
            <a:pathLst>
              <a:path w="98228" h="276821">
                <a:moveTo>
                  <a:pt x="0" y="0"/>
                </a:moveTo>
                <a:lnTo>
                  <a:pt x="9482" y="9481"/>
                </a:lnTo>
                <a:lnTo>
                  <a:pt x="12274" y="13266"/>
                </a:lnTo>
                <a:lnTo>
                  <a:pt x="14136" y="16781"/>
                </a:lnTo>
                <a:lnTo>
                  <a:pt x="15377" y="20117"/>
                </a:lnTo>
                <a:lnTo>
                  <a:pt x="42500" y="88348"/>
                </a:lnTo>
                <a:lnTo>
                  <a:pt x="46192" y="99578"/>
                </a:lnTo>
                <a:lnTo>
                  <a:pt x="48654" y="109049"/>
                </a:lnTo>
                <a:lnTo>
                  <a:pt x="50296" y="117348"/>
                </a:lnTo>
                <a:lnTo>
                  <a:pt x="54765" y="137152"/>
                </a:lnTo>
                <a:lnTo>
                  <a:pt x="57346" y="147989"/>
                </a:lnTo>
                <a:lnTo>
                  <a:pt x="60060" y="157199"/>
                </a:lnTo>
                <a:lnTo>
                  <a:pt x="62860" y="165322"/>
                </a:lnTo>
                <a:lnTo>
                  <a:pt x="65719" y="172723"/>
                </a:lnTo>
                <a:lnTo>
                  <a:pt x="71542" y="188883"/>
                </a:lnTo>
                <a:lnTo>
                  <a:pt x="83364" y="223511"/>
                </a:lnTo>
                <a:lnTo>
                  <a:pt x="85341" y="230366"/>
                </a:lnTo>
                <a:lnTo>
                  <a:pt x="86661" y="235929"/>
                </a:lnTo>
                <a:lnTo>
                  <a:pt x="87539" y="240630"/>
                </a:lnTo>
                <a:lnTo>
                  <a:pt x="89118" y="245748"/>
                </a:lnTo>
                <a:lnTo>
                  <a:pt x="91162" y="251144"/>
                </a:lnTo>
                <a:lnTo>
                  <a:pt x="93517" y="256726"/>
                </a:lnTo>
                <a:lnTo>
                  <a:pt x="95087" y="261440"/>
                </a:lnTo>
                <a:lnTo>
                  <a:pt x="96831" y="269323"/>
                </a:lnTo>
                <a:lnTo>
                  <a:pt x="98227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1" name="SMARTPenAnnotation597"/>
          <p:cNvSpPr/>
          <p:nvPr/>
        </p:nvSpPr>
        <p:spPr>
          <a:xfrm>
            <a:off x="6429375" y="3009305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8929"/>
                </a:moveTo>
                <a:lnTo>
                  <a:pt x="0" y="1241"/>
                </a:lnTo>
                <a:lnTo>
                  <a:pt x="993" y="827"/>
                </a:lnTo>
                <a:lnTo>
                  <a:pt x="2646" y="551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2" name="SMARTPenAnnotation598"/>
          <p:cNvSpPr/>
          <p:nvPr/>
        </p:nvSpPr>
        <p:spPr>
          <a:xfrm>
            <a:off x="1285888" y="2241525"/>
            <a:ext cx="437543" cy="1147510"/>
          </a:xfrm>
          <a:custGeom>
            <a:avLst/>
            <a:gdLst/>
            <a:ahLst/>
            <a:cxnLst/>
            <a:rect l="0" t="0" r="0" b="0"/>
            <a:pathLst>
              <a:path w="437543" h="1147510">
                <a:moveTo>
                  <a:pt x="383964" y="26616"/>
                </a:moveTo>
                <a:lnTo>
                  <a:pt x="363846" y="6498"/>
                </a:lnTo>
                <a:lnTo>
                  <a:pt x="360630" y="4275"/>
                </a:lnTo>
                <a:lnTo>
                  <a:pt x="354411" y="1804"/>
                </a:lnTo>
                <a:lnTo>
                  <a:pt x="345694" y="705"/>
                </a:lnTo>
                <a:lnTo>
                  <a:pt x="332228" y="217"/>
                </a:lnTo>
                <a:lnTo>
                  <a:pt x="309707" y="0"/>
                </a:lnTo>
                <a:lnTo>
                  <a:pt x="298740" y="935"/>
                </a:lnTo>
                <a:lnTo>
                  <a:pt x="288453" y="2549"/>
                </a:lnTo>
                <a:lnTo>
                  <a:pt x="278618" y="4619"/>
                </a:lnTo>
                <a:lnTo>
                  <a:pt x="261147" y="6990"/>
                </a:lnTo>
                <a:lnTo>
                  <a:pt x="212631" y="12271"/>
                </a:lnTo>
                <a:lnTo>
                  <a:pt x="192351" y="14076"/>
                </a:lnTo>
                <a:lnTo>
                  <a:pt x="175855" y="15279"/>
                </a:lnTo>
                <a:lnTo>
                  <a:pt x="161881" y="16082"/>
                </a:lnTo>
                <a:lnTo>
                  <a:pt x="146611" y="17609"/>
                </a:lnTo>
                <a:lnTo>
                  <a:pt x="130479" y="19619"/>
                </a:lnTo>
                <a:lnTo>
                  <a:pt x="113771" y="21951"/>
                </a:lnTo>
                <a:lnTo>
                  <a:pt x="99655" y="23506"/>
                </a:lnTo>
                <a:lnTo>
                  <a:pt x="87268" y="24542"/>
                </a:lnTo>
                <a:lnTo>
                  <a:pt x="76034" y="25234"/>
                </a:lnTo>
                <a:lnTo>
                  <a:pt x="67552" y="26686"/>
                </a:lnTo>
                <a:lnTo>
                  <a:pt x="55482" y="30947"/>
                </a:lnTo>
                <a:lnTo>
                  <a:pt x="47849" y="34183"/>
                </a:lnTo>
                <a:lnTo>
                  <a:pt x="46064" y="64044"/>
                </a:lnTo>
                <a:lnTo>
                  <a:pt x="44917" y="153182"/>
                </a:lnTo>
                <a:lnTo>
                  <a:pt x="44719" y="202472"/>
                </a:lnTo>
                <a:lnTo>
                  <a:pt x="42027" y="232104"/>
                </a:lnTo>
                <a:lnTo>
                  <a:pt x="27473" y="334215"/>
                </a:lnTo>
                <a:lnTo>
                  <a:pt x="24264" y="361659"/>
                </a:lnTo>
                <a:lnTo>
                  <a:pt x="22125" y="384915"/>
                </a:lnTo>
                <a:lnTo>
                  <a:pt x="13951" y="510031"/>
                </a:lnTo>
                <a:lnTo>
                  <a:pt x="11281" y="541377"/>
                </a:lnTo>
                <a:lnTo>
                  <a:pt x="8508" y="567235"/>
                </a:lnTo>
                <a:lnTo>
                  <a:pt x="5668" y="589435"/>
                </a:lnTo>
                <a:lnTo>
                  <a:pt x="3774" y="609196"/>
                </a:lnTo>
                <a:lnTo>
                  <a:pt x="1670" y="644381"/>
                </a:lnTo>
                <a:lnTo>
                  <a:pt x="735" y="687139"/>
                </a:lnTo>
                <a:lnTo>
                  <a:pt x="0" y="905324"/>
                </a:lnTo>
                <a:lnTo>
                  <a:pt x="2639" y="952603"/>
                </a:lnTo>
                <a:lnTo>
                  <a:pt x="6126" y="1007681"/>
                </a:lnTo>
                <a:lnTo>
                  <a:pt x="7677" y="1045390"/>
                </a:lnTo>
                <a:lnTo>
                  <a:pt x="8549" y="1079450"/>
                </a:lnTo>
                <a:lnTo>
                  <a:pt x="9836" y="1108737"/>
                </a:lnTo>
                <a:lnTo>
                  <a:pt x="17476" y="1140487"/>
                </a:lnTo>
                <a:lnTo>
                  <a:pt x="17737" y="1146874"/>
                </a:lnTo>
                <a:lnTo>
                  <a:pt x="18765" y="1147509"/>
                </a:lnTo>
                <a:lnTo>
                  <a:pt x="20443" y="1146940"/>
                </a:lnTo>
                <a:lnTo>
                  <a:pt x="26405" y="1143068"/>
                </a:lnTo>
                <a:lnTo>
                  <a:pt x="31407" y="1138157"/>
                </a:lnTo>
                <a:lnTo>
                  <a:pt x="33832" y="1136737"/>
                </a:lnTo>
                <a:lnTo>
                  <a:pt x="39172" y="1135159"/>
                </a:lnTo>
                <a:lnTo>
                  <a:pt x="50685" y="1134146"/>
                </a:lnTo>
                <a:lnTo>
                  <a:pt x="62524" y="1132978"/>
                </a:lnTo>
                <a:lnTo>
                  <a:pt x="70451" y="1131301"/>
                </a:lnTo>
                <a:lnTo>
                  <a:pt x="79705" y="1129189"/>
                </a:lnTo>
                <a:lnTo>
                  <a:pt x="88851" y="1127782"/>
                </a:lnTo>
                <a:lnTo>
                  <a:pt x="97925" y="1126844"/>
                </a:lnTo>
                <a:lnTo>
                  <a:pt x="106951" y="1126218"/>
                </a:lnTo>
                <a:lnTo>
                  <a:pt x="116937" y="1125801"/>
                </a:lnTo>
                <a:lnTo>
                  <a:pt x="147969" y="1125214"/>
                </a:lnTo>
                <a:lnTo>
                  <a:pt x="163652" y="1125077"/>
                </a:lnTo>
                <a:lnTo>
                  <a:pt x="171605" y="1126033"/>
                </a:lnTo>
                <a:lnTo>
                  <a:pt x="179883" y="1127662"/>
                </a:lnTo>
                <a:lnTo>
                  <a:pt x="188379" y="1129740"/>
                </a:lnTo>
                <a:lnTo>
                  <a:pt x="198011" y="1131126"/>
                </a:lnTo>
                <a:lnTo>
                  <a:pt x="208402" y="1132050"/>
                </a:lnTo>
                <a:lnTo>
                  <a:pt x="228546" y="1133076"/>
                </a:lnTo>
                <a:lnTo>
                  <a:pt x="244113" y="1133532"/>
                </a:lnTo>
                <a:lnTo>
                  <a:pt x="272260" y="1133825"/>
                </a:lnTo>
                <a:lnTo>
                  <a:pt x="335580" y="1133894"/>
                </a:lnTo>
                <a:lnTo>
                  <a:pt x="346747" y="1134888"/>
                </a:lnTo>
                <a:lnTo>
                  <a:pt x="377676" y="1138637"/>
                </a:lnTo>
                <a:lnTo>
                  <a:pt x="391678" y="1140033"/>
                </a:lnTo>
                <a:lnTo>
                  <a:pt x="403989" y="1140965"/>
                </a:lnTo>
                <a:lnTo>
                  <a:pt x="437542" y="11428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SMARTPenAnnotation599"/>
          <p:cNvSpPr/>
          <p:nvPr/>
        </p:nvSpPr>
        <p:spPr>
          <a:xfrm>
            <a:off x="8224242" y="1848554"/>
            <a:ext cx="571498" cy="1213038"/>
          </a:xfrm>
          <a:custGeom>
            <a:avLst/>
            <a:gdLst/>
            <a:ahLst/>
            <a:cxnLst/>
            <a:rect l="0" t="0" r="0" b="0"/>
            <a:pathLst>
              <a:path w="571498" h="1213038">
                <a:moveTo>
                  <a:pt x="0" y="8821"/>
                </a:moveTo>
                <a:lnTo>
                  <a:pt x="13266" y="2684"/>
                </a:lnTo>
                <a:lnTo>
                  <a:pt x="20117" y="1133"/>
                </a:lnTo>
                <a:lnTo>
                  <a:pt x="34293" y="259"/>
                </a:lnTo>
                <a:lnTo>
                  <a:pt x="60542" y="0"/>
                </a:lnTo>
                <a:lnTo>
                  <a:pt x="76847" y="2586"/>
                </a:lnTo>
                <a:lnTo>
                  <a:pt x="83974" y="4664"/>
                </a:lnTo>
                <a:lnTo>
                  <a:pt x="337456" y="72751"/>
                </a:lnTo>
                <a:lnTo>
                  <a:pt x="349987" y="75254"/>
                </a:lnTo>
                <a:lnTo>
                  <a:pt x="361316" y="76922"/>
                </a:lnTo>
                <a:lnTo>
                  <a:pt x="371846" y="78034"/>
                </a:lnTo>
                <a:lnTo>
                  <a:pt x="381843" y="79768"/>
                </a:lnTo>
                <a:lnTo>
                  <a:pt x="391484" y="81916"/>
                </a:lnTo>
                <a:lnTo>
                  <a:pt x="400888" y="84340"/>
                </a:lnTo>
                <a:lnTo>
                  <a:pt x="410133" y="86948"/>
                </a:lnTo>
                <a:lnTo>
                  <a:pt x="438360" y="95360"/>
                </a:lnTo>
                <a:lnTo>
                  <a:pt x="460072" y="101191"/>
                </a:lnTo>
                <a:lnTo>
                  <a:pt x="475013" y="104445"/>
                </a:lnTo>
                <a:lnTo>
                  <a:pt x="480386" y="105312"/>
                </a:lnTo>
                <a:lnTo>
                  <a:pt x="489002" y="108922"/>
                </a:lnTo>
                <a:lnTo>
                  <a:pt x="496140" y="112842"/>
                </a:lnTo>
                <a:lnTo>
                  <a:pt x="502619" y="114584"/>
                </a:lnTo>
                <a:lnTo>
                  <a:pt x="504744" y="116040"/>
                </a:lnTo>
                <a:lnTo>
                  <a:pt x="506161" y="118004"/>
                </a:lnTo>
                <a:lnTo>
                  <a:pt x="507104" y="120305"/>
                </a:lnTo>
                <a:lnTo>
                  <a:pt x="508826" y="152309"/>
                </a:lnTo>
                <a:lnTo>
                  <a:pt x="515097" y="185515"/>
                </a:lnTo>
                <a:lnTo>
                  <a:pt x="517364" y="215886"/>
                </a:lnTo>
                <a:lnTo>
                  <a:pt x="518666" y="232811"/>
                </a:lnTo>
                <a:lnTo>
                  <a:pt x="524978" y="263043"/>
                </a:lnTo>
                <a:lnTo>
                  <a:pt x="530319" y="295772"/>
                </a:lnTo>
                <a:lnTo>
                  <a:pt x="533354" y="322886"/>
                </a:lnTo>
                <a:lnTo>
                  <a:pt x="536687" y="355772"/>
                </a:lnTo>
                <a:lnTo>
                  <a:pt x="544783" y="416691"/>
                </a:lnTo>
                <a:lnTo>
                  <a:pt x="547736" y="443453"/>
                </a:lnTo>
                <a:lnTo>
                  <a:pt x="549704" y="466255"/>
                </a:lnTo>
                <a:lnTo>
                  <a:pt x="551016" y="486418"/>
                </a:lnTo>
                <a:lnTo>
                  <a:pt x="552883" y="505813"/>
                </a:lnTo>
                <a:lnTo>
                  <a:pt x="557603" y="543238"/>
                </a:lnTo>
                <a:lnTo>
                  <a:pt x="560363" y="577068"/>
                </a:lnTo>
                <a:lnTo>
                  <a:pt x="562581" y="608641"/>
                </a:lnTo>
                <a:lnTo>
                  <a:pt x="566875" y="639210"/>
                </a:lnTo>
                <a:lnTo>
                  <a:pt x="569444" y="671978"/>
                </a:lnTo>
                <a:lnTo>
                  <a:pt x="570587" y="705394"/>
                </a:lnTo>
                <a:lnTo>
                  <a:pt x="571320" y="767268"/>
                </a:lnTo>
                <a:lnTo>
                  <a:pt x="571497" y="911922"/>
                </a:lnTo>
                <a:lnTo>
                  <a:pt x="568853" y="947303"/>
                </a:lnTo>
                <a:lnTo>
                  <a:pt x="566759" y="967851"/>
                </a:lnTo>
                <a:lnTo>
                  <a:pt x="564432" y="1001265"/>
                </a:lnTo>
                <a:lnTo>
                  <a:pt x="562406" y="1033314"/>
                </a:lnTo>
                <a:lnTo>
                  <a:pt x="558198" y="1074015"/>
                </a:lnTo>
                <a:lnTo>
                  <a:pt x="553020" y="1102689"/>
                </a:lnTo>
                <a:lnTo>
                  <a:pt x="547173" y="1129987"/>
                </a:lnTo>
                <a:lnTo>
                  <a:pt x="544813" y="1144102"/>
                </a:lnTo>
                <a:lnTo>
                  <a:pt x="540456" y="1156989"/>
                </a:lnTo>
                <a:lnTo>
                  <a:pt x="532568" y="1169331"/>
                </a:lnTo>
                <a:lnTo>
                  <a:pt x="524431" y="1180439"/>
                </a:lnTo>
                <a:lnTo>
                  <a:pt x="516562" y="1195655"/>
                </a:lnTo>
                <a:lnTo>
                  <a:pt x="514040" y="1198903"/>
                </a:lnTo>
                <a:lnTo>
                  <a:pt x="511365" y="1201068"/>
                </a:lnTo>
                <a:lnTo>
                  <a:pt x="508590" y="1202512"/>
                </a:lnTo>
                <a:lnTo>
                  <a:pt x="502860" y="1204116"/>
                </a:lnTo>
                <a:lnTo>
                  <a:pt x="491080" y="1206011"/>
                </a:lnTo>
                <a:lnTo>
                  <a:pt x="473912" y="1209971"/>
                </a:lnTo>
                <a:lnTo>
                  <a:pt x="456832" y="1211424"/>
                </a:lnTo>
                <a:lnTo>
                  <a:pt x="434531" y="1212392"/>
                </a:lnTo>
                <a:lnTo>
                  <a:pt x="408750" y="1213037"/>
                </a:lnTo>
                <a:lnTo>
                  <a:pt x="387594" y="1212476"/>
                </a:lnTo>
                <a:lnTo>
                  <a:pt x="369521" y="1211109"/>
                </a:lnTo>
                <a:lnTo>
                  <a:pt x="353504" y="1209206"/>
                </a:lnTo>
                <a:lnTo>
                  <a:pt x="338856" y="1207937"/>
                </a:lnTo>
                <a:lnTo>
                  <a:pt x="325123" y="1207091"/>
                </a:lnTo>
                <a:lnTo>
                  <a:pt x="301265" y="1206151"/>
                </a:lnTo>
                <a:lnTo>
                  <a:pt x="284047" y="1205733"/>
                </a:lnTo>
                <a:lnTo>
                  <a:pt x="278661" y="1204630"/>
                </a:lnTo>
                <a:lnTo>
                  <a:pt x="275072" y="1202902"/>
                </a:lnTo>
                <a:lnTo>
                  <a:pt x="267891" y="1196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4" name="SMARTPenAnnotation600"/>
          <p:cNvSpPr/>
          <p:nvPr/>
        </p:nvSpPr>
        <p:spPr>
          <a:xfrm>
            <a:off x="8760023" y="1714500"/>
            <a:ext cx="119252" cy="178595"/>
          </a:xfrm>
          <a:custGeom>
            <a:avLst/>
            <a:gdLst/>
            <a:ahLst/>
            <a:cxnLst/>
            <a:rect l="0" t="0" r="0" b="0"/>
            <a:pathLst>
              <a:path w="119252" h="178595">
                <a:moveTo>
                  <a:pt x="0" y="0"/>
                </a:moveTo>
                <a:lnTo>
                  <a:pt x="9482" y="0"/>
                </a:lnTo>
                <a:lnTo>
                  <a:pt x="13266" y="992"/>
                </a:lnTo>
                <a:lnTo>
                  <a:pt x="16782" y="2646"/>
                </a:lnTo>
                <a:lnTo>
                  <a:pt x="20117" y="4740"/>
                </a:lnTo>
                <a:lnTo>
                  <a:pt x="22341" y="7129"/>
                </a:lnTo>
                <a:lnTo>
                  <a:pt x="23824" y="9714"/>
                </a:lnTo>
                <a:lnTo>
                  <a:pt x="24812" y="12429"/>
                </a:lnTo>
                <a:lnTo>
                  <a:pt x="26463" y="14239"/>
                </a:lnTo>
                <a:lnTo>
                  <a:pt x="28556" y="15446"/>
                </a:lnTo>
                <a:lnTo>
                  <a:pt x="30944" y="16250"/>
                </a:lnTo>
                <a:lnTo>
                  <a:pt x="33528" y="18771"/>
                </a:lnTo>
                <a:lnTo>
                  <a:pt x="36242" y="22436"/>
                </a:lnTo>
                <a:lnTo>
                  <a:pt x="39045" y="26864"/>
                </a:lnTo>
                <a:lnTo>
                  <a:pt x="41905" y="31800"/>
                </a:lnTo>
                <a:lnTo>
                  <a:pt x="47729" y="42576"/>
                </a:lnTo>
                <a:lnTo>
                  <a:pt x="49679" y="48228"/>
                </a:lnTo>
                <a:lnTo>
                  <a:pt x="50979" y="53980"/>
                </a:lnTo>
                <a:lnTo>
                  <a:pt x="51845" y="59799"/>
                </a:lnTo>
                <a:lnTo>
                  <a:pt x="53415" y="64671"/>
                </a:lnTo>
                <a:lnTo>
                  <a:pt x="55454" y="68911"/>
                </a:lnTo>
                <a:lnTo>
                  <a:pt x="57805" y="72729"/>
                </a:lnTo>
                <a:lnTo>
                  <a:pt x="60365" y="76267"/>
                </a:lnTo>
                <a:lnTo>
                  <a:pt x="63063" y="79618"/>
                </a:lnTo>
                <a:lnTo>
                  <a:pt x="65855" y="82845"/>
                </a:lnTo>
                <a:lnTo>
                  <a:pt x="68709" y="86980"/>
                </a:lnTo>
                <a:lnTo>
                  <a:pt x="71602" y="91721"/>
                </a:lnTo>
                <a:lnTo>
                  <a:pt x="74524" y="96866"/>
                </a:lnTo>
                <a:lnTo>
                  <a:pt x="76472" y="101288"/>
                </a:lnTo>
                <a:lnTo>
                  <a:pt x="77770" y="105229"/>
                </a:lnTo>
                <a:lnTo>
                  <a:pt x="78636" y="108848"/>
                </a:lnTo>
                <a:lnTo>
                  <a:pt x="80206" y="112253"/>
                </a:lnTo>
                <a:lnTo>
                  <a:pt x="82245" y="115515"/>
                </a:lnTo>
                <a:lnTo>
                  <a:pt x="84595" y="118682"/>
                </a:lnTo>
                <a:lnTo>
                  <a:pt x="87155" y="121785"/>
                </a:lnTo>
                <a:lnTo>
                  <a:pt x="89854" y="124846"/>
                </a:lnTo>
                <a:lnTo>
                  <a:pt x="92645" y="127879"/>
                </a:lnTo>
                <a:lnTo>
                  <a:pt x="96490" y="134862"/>
                </a:lnTo>
                <a:lnTo>
                  <a:pt x="101038" y="144478"/>
                </a:lnTo>
                <a:lnTo>
                  <a:pt x="106054" y="155850"/>
                </a:lnTo>
                <a:lnTo>
                  <a:pt x="110391" y="163431"/>
                </a:lnTo>
                <a:lnTo>
                  <a:pt x="114273" y="168485"/>
                </a:lnTo>
                <a:lnTo>
                  <a:pt x="117855" y="171855"/>
                </a:lnTo>
                <a:lnTo>
                  <a:pt x="119251" y="174101"/>
                </a:lnTo>
                <a:lnTo>
                  <a:pt x="119188" y="175599"/>
                </a:lnTo>
                <a:lnTo>
                  <a:pt x="116086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5" name="SMARTPenAnnotation601"/>
          <p:cNvSpPr/>
          <p:nvPr/>
        </p:nvSpPr>
        <p:spPr>
          <a:xfrm>
            <a:off x="528238" y="1982391"/>
            <a:ext cx="820146" cy="1838083"/>
          </a:xfrm>
          <a:custGeom>
            <a:avLst/>
            <a:gdLst/>
            <a:ahLst/>
            <a:cxnLst/>
            <a:rect l="0" t="0" r="0" b="0"/>
            <a:pathLst>
              <a:path w="820146" h="1838083">
                <a:moveTo>
                  <a:pt x="677270" y="0"/>
                </a:moveTo>
                <a:lnTo>
                  <a:pt x="669581" y="0"/>
                </a:lnTo>
                <a:lnTo>
                  <a:pt x="663968" y="4740"/>
                </a:lnTo>
                <a:lnTo>
                  <a:pt x="660464" y="6136"/>
                </a:lnTo>
                <a:lnTo>
                  <a:pt x="637937" y="11023"/>
                </a:lnTo>
                <a:lnTo>
                  <a:pt x="630212" y="13302"/>
                </a:lnTo>
                <a:lnTo>
                  <a:pt x="447158" y="49628"/>
                </a:lnTo>
                <a:lnTo>
                  <a:pt x="412737" y="57890"/>
                </a:lnTo>
                <a:lnTo>
                  <a:pt x="384828" y="65382"/>
                </a:lnTo>
                <a:lnTo>
                  <a:pt x="356301" y="72361"/>
                </a:lnTo>
                <a:lnTo>
                  <a:pt x="298146" y="85408"/>
                </a:lnTo>
                <a:lnTo>
                  <a:pt x="270731" y="92657"/>
                </a:lnTo>
                <a:lnTo>
                  <a:pt x="244518" y="100467"/>
                </a:lnTo>
                <a:lnTo>
                  <a:pt x="219104" y="108650"/>
                </a:lnTo>
                <a:lnTo>
                  <a:pt x="169701" y="125679"/>
                </a:lnTo>
                <a:lnTo>
                  <a:pt x="145414" y="134388"/>
                </a:lnTo>
                <a:lnTo>
                  <a:pt x="125254" y="142178"/>
                </a:lnTo>
                <a:lnTo>
                  <a:pt x="107845" y="149355"/>
                </a:lnTo>
                <a:lnTo>
                  <a:pt x="92270" y="156125"/>
                </a:lnTo>
                <a:lnTo>
                  <a:pt x="72320" y="166292"/>
                </a:lnTo>
                <a:lnTo>
                  <a:pt x="61137" y="174118"/>
                </a:lnTo>
                <a:lnTo>
                  <a:pt x="58156" y="177594"/>
                </a:lnTo>
                <a:lnTo>
                  <a:pt x="56168" y="180904"/>
                </a:lnTo>
                <a:lnTo>
                  <a:pt x="53959" y="187227"/>
                </a:lnTo>
                <a:lnTo>
                  <a:pt x="52541" y="199371"/>
                </a:lnTo>
                <a:lnTo>
                  <a:pt x="52194" y="247576"/>
                </a:lnTo>
                <a:lnTo>
                  <a:pt x="52192" y="433860"/>
                </a:lnTo>
                <a:lnTo>
                  <a:pt x="49546" y="474608"/>
                </a:lnTo>
                <a:lnTo>
                  <a:pt x="47047" y="524468"/>
                </a:lnTo>
                <a:lnTo>
                  <a:pt x="47770" y="553044"/>
                </a:lnTo>
                <a:lnTo>
                  <a:pt x="50226" y="607945"/>
                </a:lnTo>
                <a:lnTo>
                  <a:pt x="51318" y="648883"/>
                </a:lnTo>
                <a:lnTo>
                  <a:pt x="52158" y="824170"/>
                </a:lnTo>
                <a:lnTo>
                  <a:pt x="52185" y="941225"/>
                </a:lnTo>
                <a:lnTo>
                  <a:pt x="49543" y="987507"/>
                </a:lnTo>
                <a:lnTo>
                  <a:pt x="46053" y="1031228"/>
                </a:lnTo>
                <a:lnTo>
                  <a:pt x="44503" y="1073810"/>
                </a:lnTo>
                <a:lnTo>
                  <a:pt x="43507" y="1157738"/>
                </a:lnTo>
                <a:lnTo>
                  <a:pt x="43294" y="1257303"/>
                </a:lnTo>
                <a:lnTo>
                  <a:pt x="40631" y="1309887"/>
                </a:lnTo>
                <a:lnTo>
                  <a:pt x="36139" y="1366000"/>
                </a:lnTo>
                <a:lnTo>
                  <a:pt x="29025" y="1424489"/>
                </a:lnTo>
                <a:lnTo>
                  <a:pt x="25484" y="1470372"/>
                </a:lnTo>
                <a:lnTo>
                  <a:pt x="18592" y="1524646"/>
                </a:lnTo>
                <a:lnTo>
                  <a:pt x="11258" y="1571044"/>
                </a:lnTo>
                <a:lnTo>
                  <a:pt x="3292" y="1623951"/>
                </a:lnTo>
                <a:lnTo>
                  <a:pt x="0" y="1642140"/>
                </a:lnTo>
                <a:lnTo>
                  <a:pt x="530" y="1645424"/>
                </a:lnTo>
                <a:lnTo>
                  <a:pt x="1875" y="1647613"/>
                </a:lnTo>
                <a:lnTo>
                  <a:pt x="3765" y="1649073"/>
                </a:lnTo>
                <a:lnTo>
                  <a:pt x="5024" y="1651038"/>
                </a:lnTo>
                <a:lnTo>
                  <a:pt x="7789" y="1658545"/>
                </a:lnTo>
                <a:lnTo>
                  <a:pt x="11952" y="1664164"/>
                </a:lnTo>
                <a:lnTo>
                  <a:pt x="19755" y="1669970"/>
                </a:lnTo>
                <a:lnTo>
                  <a:pt x="40934" y="1681781"/>
                </a:lnTo>
                <a:lnTo>
                  <a:pt x="52480" y="1685075"/>
                </a:lnTo>
                <a:lnTo>
                  <a:pt x="72782" y="1689576"/>
                </a:lnTo>
                <a:lnTo>
                  <a:pt x="90117" y="1693501"/>
                </a:lnTo>
                <a:lnTo>
                  <a:pt x="111050" y="1695245"/>
                </a:lnTo>
                <a:lnTo>
                  <a:pt x="133583" y="1698666"/>
                </a:lnTo>
                <a:lnTo>
                  <a:pt x="185126" y="1708946"/>
                </a:lnTo>
                <a:lnTo>
                  <a:pt x="460626" y="1758129"/>
                </a:lnTo>
                <a:lnTo>
                  <a:pt x="500098" y="1766407"/>
                </a:lnTo>
                <a:lnTo>
                  <a:pt x="532367" y="1773909"/>
                </a:lnTo>
                <a:lnTo>
                  <a:pt x="559832" y="1780895"/>
                </a:lnTo>
                <a:lnTo>
                  <a:pt x="584095" y="1786544"/>
                </a:lnTo>
                <a:lnTo>
                  <a:pt x="757603" y="1823183"/>
                </a:lnTo>
                <a:lnTo>
                  <a:pt x="772497" y="1825650"/>
                </a:lnTo>
                <a:lnTo>
                  <a:pt x="796984" y="1828392"/>
                </a:lnTo>
                <a:lnTo>
                  <a:pt x="804704" y="1830115"/>
                </a:lnTo>
                <a:lnTo>
                  <a:pt x="809851" y="1832257"/>
                </a:lnTo>
                <a:lnTo>
                  <a:pt x="813282" y="1834676"/>
                </a:lnTo>
                <a:lnTo>
                  <a:pt x="814578" y="1836289"/>
                </a:lnTo>
                <a:lnTo>
                  <a:pt x="814449" y="1837365"/>
                </a:lnTo>
                <a:lnTo>
                  <a:pt x="813371" y="1838082"/>
                </a:lnTo>
                <a:lnTo>
                  <a:pt x="812653" y="1837567"/>
                </a:lnTo>
                <a:lnTo>
                  <a:pt x="812173" y="1836232"/>
                </a:lnTo>
                <a:lnTo>
                  <a:pt x="811404" y="1831701"/>
                </a:lnTo>
                <a:lnTo>
                  <a:pt x="817389" y="1823677"/>
                </a:lnTo>
                <a:lnTo>
                  <a:pt x="820145" y="181272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6" name="SMARTPenAnnotation602"/>
          <p:cNvSpPr/>
          <p:nvPr/>
        </p:nvSpPr>
        <p:spPr>
          <a:xfrm>
            <a:off x="8242102" y="1397207"/>
            <a:ext cx="719438" cy="2040569"/>
          </a:xfrm>
          <a:custGeom>
            <a:avLst/>
            <a:gdLst/>
            <a:ahLst/>
            <a:cxnLst/>
            <a:rect l="0" t="0" r="0" b="0"/>
            <a:pathLst>
              <a:path w="719438" h="2040569">
                <a:moveTo>
                  <a:pt x="0" y="31543"/>
                </a:moveTo>
                <a:lnTo>
                  <a:pt x="7129" y="18277"/>
                </a:lnTo>
                <a:lnTo>
                  <a:pt x="16250" y="6731"/>
                </a:lnTo>
                <a:lnTo>
                  <a:pt x="26863" y="599"/>
                </a:lnTo>
                <a:lnTo>
                  <a:pt x="36760" y="0"/>
                </a:lnTo>
                <a:lnTo>
                  <a:pt x="50303" y="592"/>
                </a:lnTo>
                <a:lnTo>
                  <a:pt x="78912" y="2904"/>
                </a:lnTo>
                <a:lnTo>
                  <a:pt x="98241" y="3932"/>
                </a:lnTo>
                <a:lnTo>
                  <a:pt x="116092" y="4388"/>
                </a:lnTo>
                <a:lnTo>
                  <a:pt x="137917" y="5584"/>
                </a:lnTo>
                <a:lnTo>
                  <a:pt x="170767" y="9422"/>
                </a:lnTo>
                <a:lnTo>
                  <a:pt x="186274" y="11835"/>
                </a:lnTo>
                <a:lnTo>
                  <a:pt x="200581" y="14435"/>
                </a:lnTo>
                <a:lnTo>
                  <a:pt x="214088" y="17161"/>
                </a:lnTo>
                <a:lnTo>
                  <a:pt x="231030" y="19971"/>
                </a:lnTo>
                <a:lnTo>
                  <a:pt x="271021" y="25738"/>
                </a:lnTo>
                <a:lnTo>
                  <a:pt x="333774" y="36901"/>
                </a:lnTo>
                <a:lnTo>
                  <a:pt x="371344" y="44044"/>
                </a:lnTo>
                <a:lnTo>
                  <a:pt x="399367" y="49799"/>
                </a:lnTo>
                <a:lnTo>
                  <a:pt x="421027" y="54628"/>
                </a:lnTo>
                <a:lnTo>
                  <a:pt x="438442" y="58839"/>
                </a:lnTo>
                <a:lnTo>
                  <a:pt x="452037" y="62639"/>
                </a:lnTo>
                <a:lnTo>
                  <a:pt x="472434" y="69507"/>
                </a:lnTo>
                <a:lnTo>
                  <a:pt x="488114" y="73220"/>
                </a:lnTo>
                <a:lnTo>
                  <a:pt x="500705" y="75863"/>
                </a:lnTo>
                <a:lnTo>
                  <a:pt x="515459" y="83706"/>
                </a:lnTo>
                <a:lnTo>
                  <a:pt x="516279" y="85170"/>
                </a:lnTo>
                <a:lnTo>
                  <a:pt x="517192" y="89442"/>
                </a:lnTo>
                <a:lnTo>
                  <a:pt x="518427" y="90979"/>
                </a:lnTo>
                <a:lnTo>
                  <a:pt x="520243" y="92003"/>
                </a:lnTo>
                <a:lnTo>
                  <a:pt x="522446" y="92685"/>
                </a:lnTo>
                <a:lnTo>
                  <a:pt x="523915" y="94133"/>
                </a:lnTo>
                <a:lnTo>
                  <a:pt x="524893" y="96090"/>
                </a:lnTo>
                <a:lnTo>
                  <a:pt x="525546" y="98387"/>
                </a:lnTo>
                <a:lnTo>
                  <a:pt x="526974" y="99918"/>
                </a:lnTo>
                <a:lnTo>
                  <a:pt x="528917" y="100939"/>
                </a:lnTo>
                <a:lnTo>
                  <a:pt x="533722" y="102073"/>
                </a:lnTo>
                <a:lnTo>
                  <a:pt x="539165" y="102577"/>
                </a:lnTo>
                <a:lnTo>
                  <a:pt x="542006" y="103704"/>
                </a:lnTo>
                <a:lnTo>
                  <a:pt x="551912" y="110633"/>
                </a:lnTo>
                <a:lnTo>
                  <a:pt x="573410" y="131685"/>
                </a:lnTo>
                <a:lnTo>
                  <a:pt x="575750" y="134023"/>
                </a:lnTo>
                <a:lnTo>
                  <a:pt x="577310" y="136574"/>
                </a:lnTo>
                <a:lnTo>
                  <a:pt x="579043" y="142054"/>
                </a:lnTo>
                <a:lnTo>
                  <a:pt x="580018" y="150718"/>
                </a:lnTo>
                <a:lnTo>
                  <a:pt x="581147" y="153657"/>
                </a:lnTo>
                <a:lnTo>
                  <a:pt x="603346" y="189467"/>
                </a:lnTo>
                <a:lnTo>
                  <a:pt x="615000" y="230440"/>
                </a:lnTo>
                <a:lnTo>
                  <a:pt x="635853" y="280524"/>
                </a:lnTo>
                <a:lnTo>
                  <a:pt x="655796" y="337481"/>
                </a:lnTo>
                <a:lnTo>
                  <a:pt x="676198" y="394886"/>
                </a:lnTo>
                <a:lnTo>
                  <a:pt x="699348" y="465465"/>
                </a:lnTo>
                <a:lnTo>
                  <a:pt x="712975" y="528380"/>
                </a:lnTo>
                <a:lnTo>
                  <a:pt x="716836" y="580435"/>
                </a:lnTo>
                <a:lnTo>
                  <a:pt x="719437" y="604901"/>
                </a:lnTo>
                <a:lnTo>
                  <a:pt x="714949" y="654747"/>
                </a:lnTo>
                <a:lnTo>
                  <a:pt x="714375" y="826359"/>
                </a:lnTo>
                <a:lnTo>
                  <a:pt x="709635" y="876798"/>
                </a:lnTo>
                <a:lnTo>
                  <a:pt x="706272" y="933277"/>
                </a:lnTo>
                <a:lnTo>
                  <a:pt x="705609" y="1028365"/>
                </a:lnTo>
                <a:lnTo>
                  <a:pt x="705446" y="1480826"/>
                </a:lnTo>
                <a:lnTo>
                  <a:pt x="698378" y="1548374"/>
                </a:lnTo>
                <a:lnTo>
                  <a:pt x="692143" y="1601715"/>
                </a:lnTo>
                <a:lnTo>
                  <a:pt x="688486" y="1653887"/>
                </a:lnTo>
                <a:lnTo>
                  <a:pt x="686860" y="1699335"/>
                </a:lnTo>
                <a:lnTo>
                  <a:pt x="680536" y="1760756"/>
                </a:lnTo>
                <a:lnTo>
                  <a:pt x="673370" y="1819415"/>
                </a:lnTo>
                <a:lnTo>
                  <a:pt x="665466" y="1877891"/>
                </a:lnTo>
                <a:lnTo>
                  <a:pt x="658332" y="1941630"/>
                </a:lnTo>
                <a:lnTo>
                  <a:pt x="656177" y="1947872"/>
                </a:lnTo>
                <a:lnTo>
                  <a:pt x="650734" y="1991550"/>
                </a:lnTo>
                <a:lnTo>
                  <a:pt x="635161" y="2031822"/>
                </a:lnTo>
                <a:lnTo>
                  <a:pt x="634776" y="2034789"/>
                </a:lnTo>
                <a:lnTo>
                  <a:pt x="633528" y="2036767"/>
                </a:lnTo>
                <a:lnTo>
                  <a:pt x="631704" y="2038086"/>
                </a:lnTo>
                <a:lnTo>
                  <a:pt x="627030" y="2039551"/>
                </a:lnTo>
                <a:lnTo>
                  <a:pt x="613037" y="2040568"/>
                </a:lnTo>
                <a:lnTo>
                  <a:pt x="599220" y="2038008"/>
                </a:lnTo>
                <a:lnTo>
                  <a:pt x="579851" y="2032571"/>
                </a:lnTo>
                <a:lnTo>
                  <a:pt x="558013" y="2023540"/>
                </a:lnTo>
                <a:lnTo>
                  <a:pt x="540681" y="2018354"/>
                </a:lnTo>
                <a:lnTo>
                  <a:pt x="519204" y="2012912"/>
                </a:lnTo>
                <a:lnTo>
                  <a:pt x="494963" y="2007299"/>
                </a:lnTo>
                <a:lnTo>
                  <a:pt x="475827" y="2003558"/>
                </a:lnTo>
                <a:lnTo>
                  <a:pt x="460092" y="2001063"/>
                </a:lnTo>
                <a:lnTo>
                  <a:pt x="446627" y="1999400"/>
                </a:lnTo>
                <a:lnTo>
                  <a:pt x="434673" y="1997299"/>
                </a:lnTo>
                <a:lnTo>
                  <a:pt x="413453" y="1992319"/>
                </a:lnTo>
                <a:lnTo>
                  <a:pt x="391455" y="1989444"/>
                </a:lnTo>
                <a:lnTo>
                  <a:pt x="380031" y="1988678"/>
                </a:lnTo>
                <a:lnTo>
                  <a:pt x="368448" y="1988167"/>
                </a:lnTo>
                <a:lnTo>
                  <a:pt x="328438" y="1987279"/>
                </a:lnTo>
                <a:lnTo>
                  <a:pt x="326115" y="1986242"/>
                </a:lnTo>
                <a:lnTo>
                  <a:pt x="324567" y="1984558"/>
                </a:lnTo>
                <a:lnTo>
                  <a:pt x="321468" y="19782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7" name="SMARTPenAnnotation603"/>
          <p:cNvSpPr/>
          <p:nvPr/>
        </p:nvSpPr>
        <p:spPr>
          <a:xfrm>
            <a:off x="8867180" y="1154412"/>
            <a:ext cx="138715" cy="224843"/>
          </a:xfrm>
          <a:custGeom>
            <a:avLst/>
            <a:gdLst/>
            <a:ahLst/>
            <a:cxnLst/>
            <a:rect l="0" t="0" r="0" b="0"/>
            <a:pathLst>
              <a:path w="138715" h="224843">
                <a:moveTo>
                  <a:pt x="0" y="15377"/>
                </a:moveTo>
                <a:lnTo>
                  <a:pt x="7688" y="0"/>
                </a:lnTo>
                <a:lnTo>
                  <a:pt x="8102" y="165"/>
                </a:lnTo>
                <a:lnTo>
                  <a:pt x="9677" y="6129"/>
                </a:lnTo>
                <a:lnTo>
                  <a:pt x="11412" y="10204"/>
                </a:lnTo>
                <a:lnTo>
                  <a:pt x="13561" y="14905"/>
                </a:lnTo>
                <a:lnTo>
                  <a:pt x="14994" y="19031"/>
                </a:lnTo>
                <a:lnTo>
                  <a:pt x="15949" y="22774"/>
                </a:lnTo>
                <a:lnTo>
                  <a:pt x="16586" y="26261"/>
                </a:lnTo>
                <a:lnTo>
                  <a:pt x="18002" y="30571"/>
                </a:lnTo>
                <a:lnTo>
                  <a:pt x="19940" y="35428"/>
                </a:lnTo>
                <a:lnTo>
                  <a:pt x="22222" y="40651"/>
                </a:lnTo>
                <a:lnTo>
                  <a:pt x="39657" y="76444"/>
                </a:lnTo>
                <a:lnTo>
                  <a:pt x="46281" y="87838"/>
                </a:lnTo>
                <a:lnTo>
                  <a:pt x="52683" y="97419"/>
                </a:lnTo>
                <a:lnTo>
                  <a:pt x="58934" y="105790"/>
                </a:lnTo>
                <a:lnTo>
                  <a:pt x="64093" y="113356"/>
                </a:lnTo>
                <a:lnTo>
                  <a:pt x="68526" y="120384"/>
                </a:lnTo>
                <a:lnTo>
                  <a:pt x="72474" y="127053"/>
                </a:lnTo>
                <a:lnTo>
                  <a:pt x="82150" y="142401"/>
                </a:lnTo>
                <a:lnTo>
                  <a:pt x="104531" y="176508"/>
                </a:lnTo>
                <a:lnTo>
                  <a:pt x="109374" y="184314"/>
                </a:lnTo>
                <a:lnTo>
                  <a:pt x="113597" y="191501"/>
                </a:lnTo>
                <a:lnTo>
                  <a:pt x="117403" y="198278"/>
                </a:lnTo>
                <a:lnTo>
                  <a:pt x="120933" y="202795"/>
                </a:lnTo>
                <a:lnTo>
                  <a:pt x="124278" y="205807"/>
                </a:lnTo>
                <a:lnTo>
                  <a:pt x="127500" y="207815"/>
                </a:lnTo>
                <a:lnTo>
                  <a:pt x="129648" y="210145"/>
                </a:lnTo>
                <a:lnTo>
                  <a:pt x="131081" y="212691"/>
                </a:lnTo>
                <a:lnTo>
                  <a:pt x="132035" y="215381"/>
                </a:lnTo>
                <a:lnTo>
                  <a:pt x="135743" y="221015"/>
                </a:lnTo>
                <a:lnTo>
                  <a:pt x="138714" y="224842"/>
                </a:lnTo>
                <a:lnTo>
                  <a:pt x="138116" y="224474"/>
                </a:lnTo>
                <a:lnTo>
                  <a:pt x="134768" y="221493"/>
                </a:lnTo>
                <a:lnTo>
                  <a:pt x="134311" y="218440"/>
                </a:lnTo>
                <a:lnTo>
                  <a:pt x="133945" y="2118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8" name="SMARTPenAnnotation604"/>
          <p:cNvSpPr/>
          <p:nvPr/>
        </p:nvSpPr>
        <p:spPr>
          <a:xfrm>
            <a:off x="8911829" y="1848445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8929" y="8930"/>
                </a:moveTo>
                <a:lnTo>
                  <a:pt x="1240" y="8930"/>
                </a:lnTo>
                <a:lnTo>
                  <a:pt x="826" y="7938"/>
                </a:lnTo>
                <a:lnTo>
                  <a:pt x="551" y="6284"/>
                </a:lnTo>
                <a:lnTo>
                  <a:pt x="4" y="49"/>
                </a:lnTo>
                <a:lnTo>
                  <a:pt x="0" y="1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9" name="SMARTPenAnnotation605"/>
          <p:cNvSpPr/>
          <p:nvPr/>
        </p:nvSpPr>
        <p:spPr>
          <a:xfrm>
            <a:off x="8572500" y="221456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0" name="SMARTPenAnnotation606"/>
          <p:cNvSpPr/>
          <p:nvPr/>
        </p:nvSpPr>
        <p:spPr>
          <a:xfrm>
            <a:off x="2830711" y="3214688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1" name="SMARTPenAnnotation607"/>
          <p:cNvSpPr/>
          <p:nvPr/>
        </p:nvSpPr>
        <p:spPr>
          <a:xfrm>
            <a:off x="2768203" y="4098727"/>
            <a:ext cx="321470" cy="339329"/>
          </a:xfrm>
          <a:custGeom>
            <a:avLst/>
            <a:gdLst/>
            <a:ahLst/>
            <a:cxnLst/>
            <a:rect l="0" t="0" r="0" b="0"/>
            <a:pathLst>
              <a:path w="321470" h="339329">
                <a:moveTo>
                  <a:pt x="321469" y="0"/>
                </a:moveTo>
                <a:lnTo>
                  <a:pt x="301352" y="20117"/>
                </a:lnTo>
                <a:lnTo>
                  <a:pt x="295000" y="29115"/>
                </a:lnTo>
                <a:lnTo>
                  <a:pt x="291916" y="34292"/>
                </a:lnTo>
                <a:lnTo>
                  <a:pt x="287877" y="39729"/>
                </a:lnTo>
                <a:lnTo>
                  <a:pt x="283199" y="45337"/>
                </a:lnTo>
                <a:lnTo>
                  <a:pt x="278096" y="51061"/>
                </a:lnTo>
                <a:lnTo>
                  <a:pt x="272710" y="57853"/>
                </a:lnTo>
                <a:lnTo>
                  <a:pt x="267135" y="65358"/>
                </a:lnTo>
                <a:lnTo>
                  <a:pt x="261434" y="73337"/>
                </a:lnTo>
                <a:lnTo>
                  <a:pt x="254656" y="81634"/>
                </a:lnTo>
                <a:lnTo>
                  <a:pt x="247162" y="90141"/>
                </a:lnTo>
                <a:lnTo>
                  <a:pt x="239189" y="98789"/>
                </a:lnTo>
                <a:lnTo>
                  <a:pt x="217100" y="124273"/>
                </a:lnTo>
                <a:lnTo>
                  <a:pt x="204265" y="139403"/>
                </a:lnTo>
                <a:lnTo>
                  <a:pt x="182066" y="166798"/>
                </a:lnTo>
                <a:lnTo>
                  <a:pt x="171979" y="179660"/>
                </a:lnTo>
                <a:lnTo>
                  <a:pt x="163270" y="191210"/>
                </a:lnTo>
                <a:lnTo>
                  <a:pt x="148301" y="211982"/>
                </a:lnTo>
                <a:lnTo>
                  <a:pt x="137563" y="223673"/>
                </a:lnTo>
                <a:lnTo>
                  <a:pt x="124451" y="236427"/>
                </a:lnTo>
                <a:lnTo>
                  <a:pt x="109756" y="249892"/>
                </a:lnTo>
                <a:lnTo>
                  <a:pt x="96983" y="260852"/>
                </a:lnTo>
                <a:lnTo>
                  <a:pt x="85492" y="270144"/>
                </a:lnTo>
                <a:lnTo>
                  <a:pt x="74854" y="278322"/>
                </a:lnTo>
                <a:lnTo>
                  <a:pt x="65778" y="285759"/>
                </a:lnTo>
                <a:lnTo>
                  <a:pt x="57743" y="292701"/>
                </a:lnTo>
                <a:lnTo>
                  <a:pt x="50401" y="299313"/>
                </a:lnTo>
                <a:lnTo>
                  <a:pt x="43523" y="304714"/>
                </a:lnTo>
                <a:lnTo>
                  <a:pt x="36953" y="309307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2" name="SMARTPenAnnotation608"/>
          <p:cNvSpPr/>
          <p:nvPr/>
        </p:nvSpPr>
        <p:spPr>
          <a:xfrm>
            <a:off x="2821781" y="4143375"/>
            <a:ext cx="223243" cy="330399"/>
          </a:xfrm>
          <a:custGeom>
            <a:avLst/>
            <a:gdLst/>
            <a:ahLst/>
            <a:cxnLst/>
            <a:rect l="0" t="0" r="0" b="0"/>
            <a:pathLst>
              <a:path w="223243" h="330399">
                <a:moveTo>
                  <a:pt x="0" y="0"/>
                </a:moveTo>
                <a:lnTo>
                  <a:pt x="0" y="14222"/>
                </a:lnTo>
                <a:lnTo>
                  <a:pt x="992" y="20395"/>
                </a:lnTo>
                <a:lnTo>
                  <a:pt x="2646" y="26495"/>
                </a:lnTo>
                <a:lnTo>
                  <a:pt x="12429" y="55284"/>
                </a:lnTo>
                <a:lnTo>
                  <a:pt x="17216" y="65629"/>
                </a:lnTo>
                <a:lnTo>
                  <a:pt x="23384" y="77487"/>
                </a:lnTo>
                <a:lnTo>
                  <a:pt x="30472" y="90353"/>
                </a:lnTo>
                <a:lnTo>
                  <a:pt x="36190" y="102900"/>
                </a:lnTo>
                <a:lnTo>
                  <a:pt x="40994" y="115233"/>
                </a:lnTo>
                <a:lnTo>
                  <a:pt x="45189" y="127424"/>
                </a:lnTo>
                <a:lnTo>
                  <a:pt x="50962" y="138527"/>
                </a:lnTo>
                <a:lnTo>
                  <a:pt x="57787" y="148906"/>
                </a:lnTo>
                <a:lnTo>
                  <a:pt x="65314" y="158802"/>
                </a:lnTo>
                <a:lnTo>
                  <a:pt x="74301" y="172345"/>
                </a:lnTo>
                <a:lnTo>
                  <a:pt x="84260" y="188318"/>
                </a:lnTo>
                <a:lnTo>
                  <a:pt x="94869" y="205913"/>
                </a:lnTo>
                <a:lnTo>
                  <a:pt x="104918" y="220619"/>
                </a:lnTo>
                <a:lnTo>
                  <a:pt x="114594" y="233400"/>
                </a:lnTo>
                <a:lnTo>
                  <a:pt x="124021" y="244896"/>
                </a:lnTo>
                <a:lnTo>
                  <a:pt x="134274" y="256530"/>
                </a:lnTo>
                <a:lnTo>
                  <a:pt x="156251" y="280039"/>
                </a:lnTo>
                <a:lnTo>
                  <a:pt x="181454" y="306107"/>
                </a:lnTo>
                <a:lnTo>
                  <a:pt x="189431" y="312220"/>
                </a:lnTo>
                <a:lnTo>
                  <a:pt x="197725" y="317287"/>
                </a:lnTo>
                <a:lnTo>
                  <a:pt x="223242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3" name="SMARTPenAnnotation609"/>
          <p:cNvSpPr/>
          <p:nvPr/>
        </p:nvSpPr>
        <p:spPr>
          <a:xfrm>
            <a:off x="3178969" y="3857625"/>
            <a:ext cx="125016" cy="321470"/>
          </a:xfrm>
          <a:custGeom>
            <a:avLst/>
            <a:gdLst/>
            <a:ahLst/>
            <a:cxnLst/>
            <a:rect l="0" t="0" r="0" b="0"/>
            <a:pathLst>
              <a:path w="125016" h="321470">
                <a:moveTo>
                  <a:pt x="0" y="0"/>
                </a:moveTo>
                <a:lnTo>
                  <a:pt x="86261" y="172523"/>
                </a:lnTo>
                <a:lnTo>
                  <a:pt x="91241" y="184468"/>
                </a:lnTo>
                <a:lnTo>
                  <a:pt x="95554" y="196400"/>
                </a:lnTo>
                <a:lnTo>
                  <a:pt x="99422" y="208324"/>
                </a:lnTo>
                <a:lnTo>
                  <a:pt x="102992" y="220242"/>
                </a:lnTo>
                <a:lnTo>
                  <a:pt x="106364" y="232156"/>
                </a:lnTo>
                <a:lnTo>
                  <a:pt x="125015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4" name="SMARTPenAnnotation610"/>
          <p:cNvSpPr/>
          <p:nvPr/>
        </p:nvSpPr>
        <p:spPr>
          <a:xfrm>
            <a:off x="2714625" y="4839891"/>
            <a:ext cx="320148" cy="390719"/>
          </a:xfrm>
          <a:custGeom>
            <a:avLst/>
            <a:gdLst/>
            <a:ahLst/>
            <a:cxnLst/>
            <a:rect l="0" t="0" r="0" b="0"/>
            <a:pathLst>
              <a:path w="320148" h="390719">
                <a:moveTo>
                  <a:pt x="116086" y="0"/>
                </a:moveTo>
                <a:lnTo>
                  <a:pt x="111346" y="9481"/>
                </a:lnTo>
                <a:lnTo>
                  <a:pt x="109018" y="16781"/>
                </a:lnTo>
                <a:lnTo>
                  <a:pt x="106992" y="24325"/>
                </a:lnTo>
                <a:lnTo>
                  <a:pt x="102784" y="34292"/>
                </a:lnTo>
                <a:lnTo>
                  <a:pt x="100273" y="43698"/>
                </a:lnTo>
                <a:lnTo>
                  <a:pt x="97606" y="55921"/>
                </a:lnTo>
                <a:lnTo>
                  <a:pt x="86198" y="113572"/>
                </a:lnTo>
                <a:lnTo>
                  <a:pt x="84254" y="128301"/>
                </a:lnTo>
                <a:lnTo>
                  <a:pt x="82959" y="143081"/>
                </a:lnTo>
                <a:lnTo>
                  <a:pt x="81519" y="169755"/>
                </a:lnTo>
                <a:lnTo>
                  <a:pt x="80879" y="188225"/>
                </a:lnTo>
                <a:lnTo>
                  <a:pt x="80519" y="209780"/>
                </a:lnTo>
                <a:lnTo>
                  <a:pt x="81461" y="215259"/>
                </a:lnTo>
                <a:lnTo>
                  <a:pt x="85153" y="223993"/>
                </a:lnTo>
                <a:lnTo>
                  <a:pt x="88518" y="227712"/>
                </a:lnTo>
                <a:lnTo>
                  <a:pt x="97550" y="234489"/>
                </a:lnTo>
                <a:lnTo>
                  <a:pt x="105533" y="240808"/>
                </a:lnTo>
                <a:lnTo>
                  <a:pt x="109050" y="243882"/>
                </a:lnTo>
                <a:lnTo>
                  <a:pt x="113380" y="245932"/>
                </a:lnTo>
                <a:lnTo>
                  <a:pt x="118251" y="247298"/>
                </a:lnTo>
                <a:lnTo>
                  <a:pt x="123482" y="248209"/>
                </a:lnTo>
                <a:lnTo>
                  <a:pt x="128954" y="248817"/>
                </a:lnTo>
                <a:lnTo>
                  <a:pt x="134587" y="249222"/>
                </a:lnTo>
                <a:lnTo>
                  <a:pt x="140326" y="249491"/>
                </a:lnTo>
                <a:lnTo>
                  <a:pt x="145144" y="247687"/>
                </a:lnTo>
                <a:lnTo>
                  <a:pt x="149349" y="244499"/>
                </a:lnTo>
                <a:lnTo>
                  <a:pt x="157659" y="236658"/>
                </a:lnTo>
                <a:lnTo>
                  <a:pt x="162653" y="233178"/>
                </a:lnTo>
                <a:lnTo>
                  <a:pt x="167966" y="229866"/>
                </a:lnTo>
                <a:lnTo>
                  <a:pt x="173493" y="226666"/>
                </a:lnTo>
                <a:lnTo>
                  <a:pt x="184926" y="220464"/>
                </a:lnTo>
                <a:lnTo>
                  <a:pt x="190753" y="216429"/>
                </a:lnTo>
                <a:lnTo>
                  <a:pt x="196622" y="211755"/>
                </a:lnTo>
                <a:lnTo>
                  <a:pt x="202518" y="206654"/>
                </a:lnTo>
                <a:lnTo>
                  <a:pt x="208434" y="202262"/>
                </a:lnTo>
                <a:lnTo>
                  <a:pt x="214362" y="198341"/>
                </a:lnTo>
                <a:lnTo>
                  <a:pt x="220299" y="194735"/>
                </a:lnTo>
                <a:lnTo>
                  <a:pt x="229541" y="185437"/>
                </a:lnTo>
                <a:lnTo>
                  <a:pt x="233394" y="180179"/>
                </a:lnTo>
                <a:lnTo>
                  <a:pt x="239932" y="173698"/>
                </a:lnTo>
                <a:lnTo>
                  <a:pt x="248260" y="166400"/>
                </a:lnTo>
                <a:lnTo>
                  <a:pt x="265119" y="152338"/>
                </a:lnTo>
                <a:lnTo>
                  <a:pt x="271004" y="147200"/>
                </a:lnTo>
                <a:lnTo>
                  <a:pt x="280188" y="139836"/>
                </a:lnTo>
                <a:lnTo>
                  <a:pt x="287578" y="136563"/>
                </a:lnTo>
                <a:lnTo>
                  <a:pt x="296815" y="135108"/>
                </a:lnTo>
                <a:lnTo>
                  <a:pt x="302056" y="134720"/>
                </a:lnTo>
                <a:lnTo>
                  <a:pt x="305551" y="135454"/>
                </a:lnTo>
                <a:lnTo>
                  <a:pt x="307880" y="136935"/>
                </a:lnTo>
                <a:lnTo>
                  <a:pt x="309433" y="138915"/>
                </a:lnTo>
                <a:lnTo>
                  <a:pt x="310468" y="141227"/>
                </a:lnTo>
                <a:lnTo>
                  <a:pt x="312918" y="150214"/>
                </a:lnTo>
                <a:lnTo>
                  <a:pt x="317007" y="159696"/>
                </a:lnTo>
                <a:lnTo>
                  <a:pt x="318494" y="165995"/>
                </a:lnTo>
                <a:lnTo>
                  <a:pt x="319486" y="173172"/>
                </a:lnTo>
                <a:lnTo>
                  <a:pt x="320147" y="180932"/>
                </a:lnTo>
                <a:lnTo>
                  <a:pt x="319595" y="188090"/>
                </a:lnTo>
                <a:lnTo>
                  <a:pt x="318235" y="194847"/>
                </a:lnTo>
                <a:lnTo>
                  <a:pt x="316337" y="201335"/>
                </a:lnTo>
                <a:lnTo>
                  <a:pt x="308924" y="224688"/>
                </a:lnTo>
                <a:lnTo>
                  <a:pt x="305168" y="233136"/>
                </a:lnTo>
                <a:lnTo>
                  <a:pt x="300680" y="241744"/>
                </a:lnTo>
                <a:lnTo>
                  <a:pt x="295703" y="250460"/>
                </a:lnTo>
                <a:lnTo>
                  <a:pt x="290401" y="259247"/>
                </a:lnTo>
                <a:lnTo>
                  <a:pt x="279218" y="276947"/>
                </a:lnTo>
                <a:lnTo>
                  <a:pt x="273458" y="284842"/>
                </a:lnTo>
                <a:lnTo>
                  <a:pt x="267633" y="292090"/>
                </a:lnTo>
                <a:lnTo>
                  <a:pt x="261766" y="298907"/>
                </a:lnTo>
                <a:lnTo>
                  <a:pt x="255870" y="306427"/>
                </a:lnTo>
                <a:lnTo>
                  <a:pt x="249955" y="314417"/>
                </a:lnTo>
                <a:lnTo>
                  <a:pt x="244027" y="322721"/>
                </a:lnTo>
                <a:lnTo>
                  <a:pt x="237099" y="330241"/>
                </a:lnTo>
                <a:lnTo>
                  <a:pt x="229503" y="337238"/>
                </a:lnTo>
                <a:lnTo>
                  <a:pt x="221463" y="343888"/>
                </a:lnTo>
                <a:lnTo>
                  <a:pt x="213127" y="349313"/>
                </a:lnTo>
                <a:lnTo>
                  <a:pt x="204592" y="353923"/>
                </a:lnTo>
                <a:lnTo>
                  <a:pt x="195926" y="357987"/>
                </a:lnTo>
                <a:lnTo>
                  <a:pt x="184196" y="362681"/>
                </a:lnTo>
                <a:lnTo>
                  <a:pt x="155287" y="373189"/>
                </a:lnTo>
                <a:lnTo>
                  <a:pt x="119763" y="385520"/>
                </a:lnTo>
                <a:lnTo>
                  <a:pt x="109608" y="387982"/>
                </a:lnTo>
                <a:lnTo>
                  <a:pt x="99861" y="389624"/>
                </a:lnTo>
                <a:lnTo>
                  <a:pt x="90386" y="390718"/>
                </a:lnTo>
                <a:lnTo>
                  <a:pt x="82086" y="390455"/>
                </a:lnTo>
                <a:lnTo>
                  <a:pt x="74568" y="389287"/>
                </a:lnTo>
                <a:lnTo>
                  <a:pt x="67571" y="387517"/>
                </a:lnTo>
                <a:lnTo>
                  <a:pt x="59930" y="385345"/>
                </a:lnTo>
                <a:lnTo>
                  <a:pt x="43503" y="380285"/>
                </a:lnTo>
                <a:lnTo>
                  <a:pt x="35947" y="377547"/>
                </a:lnTo>
                <a:lnTo>
                  <a:pt x="28926" y="374729"/>
                </a:lnTo>
                <a:lnTo>
                  <a:pt x="22260" y="371858"/>
                </a:lnTo>
                <a:lnTo>
                  <a:pt x="16825" y="368953"/>
                </a:lnTo>
                <a:lnTo>
                  <a:pt x="12209" y="366023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5" name="SMARTPenAnnotation611"/>
          <p:cNvSpPr/>
          <p:nvPr/>
        </p:nvSpPr>
        <p:spPr>
          <a:xfrm>
            <a:off x="3027164" y="4768453"/>
            <a:ext cx="133946" cy="321470"/>
          </a:xfrm>
          <a:custGeom>
            <a:avLst/>
            <a:gdLst/>
            <a:ahLst/>
            <a:cxnLst/>
            <a:rect l="0" t="0" r="0" b="0"/>
            <a:pathLst>
              <a:path w="133946" h="321470">
                <a:moveTo>
                  <a:pt x="0" y="0"/>
                </a:moveTo>
                <a:lnTo>
                  <a:pt x="20991" y="41982"/>
                </a:lnTo>
                <a:lnTo>
                  <a:pt x="23916" y="48824"/>
                </a:lnTo>
                <a:lnTo>
                  <a:pt x="26858" y="56362"/>
                </a:lnTo>
                <a:lnTo>
                  <a:pt x="29812" y="64364"/>
                </a:lnTo>
                <a:lnTo>
                  <a:pt x="33765" y="73667"/>
                </a:lnTo>
                <a:lnTo>
                  <a:pt x="57014" y="125052"/>
                </a:lnTo>
                <a:lnTo>
                  <a:pt x="64798" y="142899"/>
                </a:lnTo>
                <a:lnTo>
                  <a:pt x="70980" y="157774"/>
                </a:lnTo>
                <a:lnTo>
                  <a:pt x="80495" y="182239"/>
                </a:lnTo>
                <a:lnTo>
                  <a:pt x="85413" y="193923"/>
                </a:lnTo>
                <a:lnTo>
                  <a:pt x="90676" y="205680"/>
                </a:lnTo>
                <a:lnTo>
                  <a:pt x="96170" y="217487"/>
                </a:lnTo>
                <a:lnTo>
                  <a:pt x="102808" y="233296"/>
                </a:lnTo>
                <a:lnTo>
                  <a:pt x="118123" y="272028"/>
                </a:lnTo>
                <a:lnTo>
                  <a:pt x="123397" y="286524"/>
                </a:lnTo>
                <a:lnTo>
                  <a:pt x="126913" y="297180"/>
                </a:lnTo>
                <a:lnTo>
                  <a:pt x="133945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6" name="SMARTPenAnnotation612"/>
          <p:cNvSpPr/>
          <p:nvPr/>
        </p:nvSpPr>
        <p:spPr>
          <a:xfrm>
            <a:off x="3259336" y="4438531"/>
            <a:ext cx="383978" cy="70962"/>
          </a:xfrm>
          <a:custGeom>
            <a:avLst/>
            <a:gdLst/>
            <a:ahLst/>
            <a:cxnLst/>
            <a:rect l="0" t="0" r="0" b="0"/>
            <a:pathLst>
              <a:path w="383978" h="70962">
                <a:moveTo>
                  <a:pt x="0" y="17383"/>
                </a:moveTo>
                <a:lnTo>
                  <a:pt x="9481" y="12643"/>
                </a:lnTo>
                <a:lnTo>
                  <a:pt x="15250" y="10254"/>
                </a:lnTo>
                <a:lnTo>
                  <a:pt x="22073" y="7670"/>
                </a:lnTo>
                <a:lnTo>
                  <a:pt x="29599" y="4954"/>
                </a:lnTo>
                <a:lnTo>
                  <a:pt x="37591" y="3144"/>
                </a:lnTo>
                <a:lnTo>
                  <a:pt x="45897" y="1937"/>
                </a:lnTo>
                <a:lnTo>
                  <a:pt x="54410" y="1133"/>
                </a:lnTo>
                <a:lnTo>
                  <a:pt x="63063" y="596"/>
                </a:lnTo>
                <a:lnTo>
                  <a:pt x="80614" y="0"/>
                </a:lnTo>
                <a:lnTo>
                  <a:pt x="89462" y="834"/>
                </a:lnTo>
                <a:lnTo>
                  <a:pt x="98336" y="2382"/>
                </a:lnTo>
                <a:lnTo>
                  <a:pt x="107229" y="4406"/>
                </a:lnTo>
                <a:lnTo>
                  <a:pt x="118119" y="5755"/>
                </a:lnTo>
                <a:lnTo>
                  <a:pt x="130340" y="6655"/>
                </a:lnTo>
                <a:lnTo>
                  <a:pt x="143448" y="7254"/>
                </a:lnTo>
                <a:lnTo>
                  <a:pt x="157147" y="9639"/>
                </a:lnTo>
                <a:lnTo>
                  <a:pt x="171241" y="13212"/>
                </a:lnTo>
                <a:lnTo>
                  <a:pt x="238592" y="33014"/>
                </a:lnTo>
                <a:lnTo>
                  <a:pt x="383977" y="70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7" name="SMARTPenAnnotation613"/>
          <p:cNvSpPr/>
          <p:nvPr/>
        </p:nvSpPr>
        <p:spPr>
          <a:xfrm>
            <a:off x="3143250" y="5188188"/>
            <a:ext cx="500064" cy="35680"/>
          </a:xfrm>
          <a:custGeom>
            <a:avLst/>
            <a:gdLst/>
            <a:ahLst/>
            <a:cxnLst/>
            <a:rect l="0" t="0" r="0" b="0"/>
            <a:pathLst>
              <a:path w="500064" h="35680">
                <a:moveTo>
                  <a:pt x="0" y="35679"/>
                </a:moveTo>
                <a:lnTo>
                  <a:pt x="4741" y="30938"/>
                </a:lnTo>
                <a:lnTo>
                  <a:pt x="11098" y="27558"/>
                </a:lnTo>
                <a:lnTo>
                  <a:pt x="20297" y="23320"/>
                </a:lnTo>
                <a:lnTo>
                  <a:pt x="31391" y="18510"/>
                </a:lnTo>
                <a:lnTo>
                  <a:pt x="40771" y="15303"/>
                </a:lnTo>
                <a:lnTo>
                  <a:pt x="49009" y="13166"/>
                </a:lnTo>
                <a:lnTo>
                  <a:pt x="56485" y="11740"/>
                </a:lnTo>
                <a:lnTo>
                  <a:pt x="64446" y="9798"/>
                </a:lnTo>
                <a:lnTo>
                  <a:pt x="72729" y="7511"/>
                </a:lnTo>
                <a:lnTo>
                  <a:pt x="81229" y="4994"/>
                </a:lnTo>
                <a:lnTo>
                  <a:pt x="89871" y="3316"/>
                </a:lnTo>
                <a:lnTo>
                  <a:pt x="98609" y="2198"/>
                </a:lnTo>
                <a:lnTo>
                  <a:pt x="107412" y="1452"/>
                </a:lnTo>
                <a:lnTo>
                  <a:pt x="117249" y="955"/>
                </a:lnTo>
                <a:lnTo>
                  <a:pt x="138761" y="403"/>
                </a:lnTo>
                <a:lnTo>
                  <a:pt x="200832" y="0"/>
                </a:lnTo>
                <a:lnTo>
                  <a:pt x="212271" y="979"/>
                </a:lnTo>
                <a:lnTo>
                  <a:pt x="223866" y="2623"/>
                </a:lnTo>
                <a:lnTo>
                  <a:pt x="235564" y="4712"/>
                </a:lnTo>
                <a:lnTo>
                  <a:pt x="246340" y="6105"/>
                </a:lnTo>
                <a:lnTo>
                  <a:pt x="256500" y="7033"/>
                </a:lnTo>
                <a:lnTo>
                  <a:pt x="266250" y="7652"/>
                </a:lnTo>
                <a:lnTo>
                  <a:pt x="276719" y="8065"/>
                </a:lnTo>
                <a:lnTo>
                  <a:pt x="298934" y="8523"/>
                </a:lnTo>
                <a:lnTo>
                  <a:pt x="311407" y="9638"/>
                </a:lnTo>
                <a:lnTo>
                  <a:pt x="324683" y="11373"/>
                </a:lnTo>
                <a:lnTo>
                  <a:pt x="338494" y="13522"/>
                </a:lnTo>
                <a:lnTo>
                  <a:pt x="349686" y="14954"/>
                </a:lnTo>
                <a:lnTo>
                  <a:pt x="359132" y="15909"/>
                </a:lnTo>
                <a:lnTo>
                  <a:pt x="367414" y="16546"/>
                </a:lnTo>
                <a:lnTo>
                  <a:pt x="378887" y="17962"/>
                </a:lnTo>
                <a:lnTo>
                  <a:pt x="407512" y="22183"/>
                </a:lnTo>
                <a:lnTo>
                  <a:pt x="423479" y="23705"/>
                </a:lnTo>
                <a:lnTo>
                  <a:pt x="440077" y="24721"/>
                </a:lnTo>
                <a:lnTo>
                  <a:pt x="457096" y="25396"/>
                </a:lnTo>
                <a:lnTo>
                  <a:pt x="469434" y="24855"/>
                </a:lnTo>
                <a:lnTo>
                  <a:pt x="478651" y="23502"/>
                </a:lnTo>
                <a:lnTo>
                  <a:pt x="500063" y="17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8" name="SMARTPenAnnotation614"/>
          <p:cNvSpPr/>
          <p:nvPr/>
        </p:nvSpPr>
        <p:spPr>
          <a:xfrm>
            <a:off x="3321844" y="4273316"/>
            <a:ext cx="910256" cy="1066618"/>
          </a:xfrm>
          <a:custGeom>
            <a:avLst/>
            <a:gdLst/>
            <a:ahLst/>
            <a:cxnLst/>
            <a:rect l="0" t="0" r="0" b="0"/>
            <a:pathLst>
              <a:path w="910256" h="1066618">
                <a:moveTo>
                  <a:pt x="133945" y="12934"/>
                </a:moveTo>
                <a:lnTo>
                  <a:pt x="143426" y="22415"/>
                </a:lnTo>
                <a:lnTo>
                  <a:pt x="146219" y="26200"/>
                </a:lnTo>
                <a:lnTo>
                  <a:pt x="153347" y="39404"/>
                </a:lnTo>
                <a:lnTo>
                  <a:pt x="179513" y="69914"/>
                </a:lnTo>
                <a:lnTo>
                  <a:pt x="202588" y="102903"/>
                </a:lnTo>
                <a:lnTo>
                  <a:pt x="219685" y="130973"/>
                </a:lnTo>
                <a:lnTo>
                  <a:pt x="239520" y="162630"/>
                </a:lnTo>
                <a:lnTo>
                  <a:pt x="258258" y="186622"/>
                </a:lnTo>
                <a:lnTo>
                  <a:pt x="273862" y="212499"/>
                </a:lnTo>
                <a:lnTo>
                  <a:pt x="288404" y="239543"/>
                </a:lnTo>
                <a:lnTo>
                  <a:pt x="304789" y="264792"/>
                </a:lnTo>
                <a:lnTo>
                  <a:pt x="319347" y="291889"/>
                </a:lnTo>
                <a:lnTo>
                  <a:pt x="332432" y="321461"/>
                </a:lnTo>
                <a:lnTo>
                  <a:pt x="344862" y="354448"/>
                </a:lnTo>
                <a:lnTo>
                  <a:pt x="359647" y="386306"/>
                </a:lnTo>
                <a:lnTo>
                  <a:pt x="374156" y="417002"/>
                </a:lnTo>
                <a:lnTo>
                  <a:pt x="383911" y="447182"/>
                </a:lnTo>
                <a:lnTo>
                  <a:pt x="404462" y="520505"/>
                </a:lnTo>
                <a:lnTo>
                  <a:pt x="415571" y="564289"/>
                </a:lnTo>
                <a:lnTo>
                  <a:pt x="423815" y="600285"/>
                </a:lnTo>
                <a:lnTo>
                  <a:pt x="430787" y="632820"/>
                </a:lnTo>
                <a:lnTo>
                  <a:pt x="434547" y="663816"/>
                </a:lnTo>
                <a:lnTo>
                  <a:pt x="435225" y="693137"/>
                </a:lnTo>
                <a:lnTo>
                  <a:pt x="431022" y="731956"/>
                </a:lnTo>
                <a:lnTo>
                  <a:pt x="429690" y="756494"/>
                </a:lnTo>
                <a:lnTo>
                  <a:pt x="427350" y="772562"/>
                </a:lnTo>
                <a:lnTo>
                  <a:pt x="423806" y="791212"/>
                </a:lnTo>
                <a:lnTo>
                  <a:pt x="419459" y="811583"/>
                </a:lnTo>
                <a:lnTo>
                  <a:pt x="413585" y="832109"/>
                </a:lnTo>
                <a:lnTo>
                  <a:pt x="406692" y="852738"/>
                </a:lnTo>
                <a:lnTo>
                  <a:pt x="399120" y="873436"/>
                </a:lnTo>
                <a:lnTo>
                  <a:pt x="385415" y="904371"/>
                </a:lnTo>
                <a:lnTo>
                  <a:pt x="366543" y="935877"/>
                </a:lnTo>
                <a:lnTo>
                  <a:pt x="342389" y="969040"/>
                </a:lnTo>
                <a:lnTo>
                  <a:pt x="313364" y="1003262"/>
                </a:lnTo>
                <a:lnTo>
                  <a:pt x="290727" y="1032805"/>
                </a:lnTo>
                <a:lnTo>
                  <a:pt x="278040" y="1047632"/>
                </a:lnTo>
                <a:lnTo>
                  <a:pt x="272401" y="1057529"/>
                </a:lnTo>
                <a:lnTo>
                  <a:pt x="271890" y="1060565"/>
                </a:lnTo>
                <a:lnTo>
                  <a:pt x="272541" y="1062589"/>
                </a:lnTo>
                <a:lnTo>
                  <a:pt x="273968" y="1063938"/>
                </a:lnTo>
                <a:lnTo>
                  <a:pt x="299677" y="1065838"/>
                </a:lnTo>
                <a:lnTo>
                  <a:pt x="324493" y="1066400"/>
                </a:lnTo>
                <a:lnTo>
                  <a:pt x="406066" y="1066617"/>
                </a:lnTo>
                <a:lnTo>
                  <a:pt x="423891" y="1063982"/>
                </a:lnTo>
                <a:lnTo>
                  <a:pt x="440411" y="1060496"/>
                </a:lnTo>
                <a:lnTo>
                  <a:pt x="460983" y="1058947"/>
                </a:lnTo>
                <a:lnTo>
                  <a:pt x="480709" y="1055612"/>
                </a:lnTo>
                <a:lnTo>
                  <a:pt x="500391" y="1051815"/>
                </a:lnTo>
                <a:lnTo>
                  <a:pt x="522367" y="1050128"/>
                </a:lnTo>
                <a:lnTo>
                  <a:pt x="545364" y="1046732"/>
                </a:lnTo>
                <a:lnTo>
                  <a:pt x="568813" y="1040924"/>
                </a:lnTo>
                <a:lnTo>
                  <a:pt x="592465" y="1031727"/>
                </a:lnTo>
                <a:lnTo>
                  <a:pt x="642314" y="1010653"/>
                </a:lnTo>
                <a:lnTo>
                  <a:pt x="673087" y="996776"/>
                </a:lnTo>
                <a:lnTo>
                  <a:pt x="686850" y="990297"/>
                </a:lnTo>
                <a:lnTo>
                  <a:pt x="702970" y="982009"/>
                </a:lnTo>
                <a:lnTo>
                  <a:pt x="739403" y="962218"/>
                </a:lnTo>
                <a:lnTo>
                  <a:pt x="754872" y="952376"/>
                </a:lnTo>
                <a:lnTo>
                  <a:pt x="779999" y="933503"/>
                </a:lnTo>
                <a:lnTo>
                  <a:pt x="801088" y="915193"/>
                </a:lnTo>
                <a:lnTo>
                  <a:pt x="820383" y="898126"/>
                </a:lnTo>
                <a:lnTo>
                  <a:pt x="846988" y="875376"/>
                </a:lnTo>
                <a:lnTo>
                  <a:pt x="867879" y="845375"/>
                </a:lnTo>
                <a:lnTo>
                  <a:pt x="885645" y="816200"/>
                </a:lnTo>
                <a:lnTo>
                  <a:pt x="897633" y="782861"/>
                </a:lnTo>
                <a:lnTo>
                  <a:pt x="904302" y="759606"/>
                </a:lnTo>
                <a:lnTo>
                  <a:pt x="907928" y="730749"/>
                </a:lnTo>
                <a:lnTo>
                  <a:pt x="909539" y="699072"/>
                </a:lnTo>
                <a:lnTo>
                  <a:pt x="910255" y="668458"/>
                </a:lnTo>
                <a:lnTo>
                  <a:pt x="907928" y="635668"/>
                </a:lnTo>
                <a:lnTo>
                  <a:pt x="905918" y="618590"/>
                </a:lnTo>
                <a:lnTo>
                  <a:pt x="898393" y="586386"/>
                </a:lnTo>
                <a:lnTo>
                  <a:pt x="888434" y="555536"/>
                </a:lnTo>
                <a:lnTo>
                  <a:pt x="850540" y="451926"/>
                </a:lnTo>
                <a:lnTo>
                  <a:pt x="840871" y="428626"/>
                </a:lnTo>
                <a:lnTo>
                  <a:pt x="831447" y="408132"/>
                </a:lnTo>
                <a:lnTo>
                  <a:pt x="822189" y="389509"/>
                </a:lnTo>
                <a:lnTo>
                  <a:pt x="812047" y="372133"/>
                </a:lnTo>
                <a:lnTo>
                  <a:pt x="790196" y="339596"/>
                </a:lnTo>
                <a:lnTo>
                  <a:pt x="767256" y="308599"/>
                </a:lnTo>
                <a:lnTo>
                  <a:pt x="732028" y="263257"/>
                </a:lnTo>
                <a:lnTo>
                  <a:pt x="707338" y="234321"/>
                </a:lnTo>
                <a:lnTo>
                  <a:pt x="679828" y="208232"/>
                </a:lnTo>
                <a:lnTo>
                  <a:pt x="665546" y="195719"/>
                </a:lnTo>
                <a:lnTo>
                  <a:pt x="636450" y="171232"/>
                </a:lnTo>
                <a:lnTo>
                  <a:pt x="621745" y="160138"/>
                </a:lnTo>
                <a:lnTo>
                  <a:pt x="606981" y="149765"/>
                </a:lnTo>
                <a:lnTo>
                  <a:pt x="542900" y="106990"/>
                </a:lnTo>
                <a:lnTo>
                  <a:pt x="525644" y="97466"/>
                </a:lnTo>
                <a:lnTo>
                  <a:pt x="508187" y="89132"/>
                </a:lnTo>
                <a:lnTo>
                  <a:pt x="457821" y="67923"/>
                </a:lnTo>
                <a:lnTo>
                  <a:pt x="396358" y="42978"/>
                </a:lnTo>
                <a:lnTo>
                  <a:pt x="380325" y="37924"/>
                </a:lnTo>
                <a:lnTo>
                  <a:pt x="363683" y="33563"/>
                </a:lnTo>
                <a:lnTo>
                  <a:pt x="325347" y="25079"/>
                </a:lnTo>
                <a:lnTo>
                  <a:pt x="275236" y="14694"/>
                </a:lnTo>
                <a:lnTo>
                  <a:pt x="252944" y="11131"/>
                </a:lnTo>
                <a:lnTo>
                  <a:pt x="233121" y="8756"/>
                </a:lnTo>
                <a:lnTo>
                  <a:pt x="214946" y="7172"/>
                </a:lnTo>
                <a:lnTo>
                  <a:pt x="197867" y="5124"/>
                </a:lnTo>
                <a:lnTo>
                  <a:pt x="181521" y="2766"/>
                </a:lnTo>
                <a:lnTo>
                  <a:pt x="165663" y="203"/>
                </a:lnTo>
                <a:lnTo>
                  <a:pt x="137458" y="0"/>
                </a:lnTo>
                <a:lnTo>
                  <a:pt x="111694" y="2225"/>
                </a:lnTo>
                <a:lnTo>
                  <a:pt x="87014" y="3213"/>
                </a:lnTo>
                <a:lnTo>
                  <a:pt x="55548" y="3770"/>
                </a:lnTo>
                <a:lnTo>
                  <a:pt x="36594" y="6546"/>
                </a:lnTo>
                <a:lnTo>
                  <a:pt x="0" y="129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69" name="SMARTPenAnnotation615"/>
          <p:cNvSpPr/>
          <p:nvPr/>
        </p:nvSpPr>
        <p:spPr>
          <a:xfrm>
            <a:off x="4170164" y="4580930"/>
            <a:ext cx="373115" cy="356936"/>
          </a:xfrm>
          <a:custGeom>
            <a:avLst/>
            <a:gdLst/>
            <a:ahLst/>
            <a:cxnLst/>
            <a:rect l="0" t="0" r="0" b="0"/>
            <a:pathLst>
              <a:path w="373115" h="356936">
                <a:moveTo>
                  <a:pt x="0" y="53578"/>
                </a:moveTo>
                <a:lnTo>
                  <a:pt x="98485" y="53578"/>
                </a:lnTo>
                <a:lnTo>
                  <a:pt x="108321" y="54570"/>
                </a:lnTo>
                <a:lnTo>
                  <a:pt x="118847" y="56223"/>
                </a:lnTo>
                <a:lnTo>
                  <a:pt x="129833" y="58319"/>
                </a:lnTo>
                <a:lnTo>
                  <a:pt x="140134" y="60707"/>
                </a:lnTo>
                <a:lnTo>
                  <a:pt x="149977" y="63291"/>
                </a:lnTo>
                <a:lnTo>
                  <a:pt x="159516" y="66007"/>
                </a:lnTo>
                <a:lnTo>
                  <a:pt x="169844" y="69801"/>
                </a:lnTo>
                <a:lnTo>
                  <a:pt x="180698" y="74315"/>
                </a:lnTo>
                <a:lnTo>
                  <a:pt x="191903" y="79310"/>
                </a:lnTo>
                <a:lnTo>
                  <a:pt x="202349" y="84623"/>
                </a:lnTo>
                <a:lnTo>
                  <a:pt x="212290" y="90150"/>
                </a:lnTo>
                <a:lnTo>
                  <a:pt x="221894" y="95818"/>
                </a:lnTo>
                <a:lnTo>
                  <a:pt x="231273" y="102574"/>
                </a:lnTo>
                <a:lnTo>
                  <a:pt x="240502" y="110054"/>
                </a:lnTo>
                <a:lnTo>
                  <a:pt x="249632" y="118018"/>
                </a:lnTo>
                <a:lnTo>
                  <a:pt x="258694" y="125311"/>
                </a:lnTo>
                <a:lnTo>
                  <a:pt x="267713" y="132158"/>
                </a:lnTo>
                <a:lnTo>
                  <a:pt x="276702" y="138707"/>
                </a:lnTo>
                <a:lnTo>
                  <a:pt x="285671" y="146049"/>
                </a:lnTo>
                <a:lnTo>
                  <a:pt x="294627" y="153921"/>
                </a:lnTo>
                <a:lnTo>
                  <a:pt x="303574" y="162145"/>
                </a:lnTo>
                <a:lnTo>
                  <a:pt x="311523" y="170604"/>
                </a:lnTo>
                <a:lnTo>
                  <a:pt x="318807" y="179221"/>
                </a:lnTo>
                <a:lnTo>
                  <a:pt x="325647" y="187941"/>
                </a:lnTo>
                <a:lnTo>
                  <a:pt x="332192" y="196731"/>
                </a:lnTo>
                <a:lnTo>
                  <a:pt x="344756" y="214436"/>
                </a:lnTo>
                <a:lnTo>
                  <a:pt x="349892" y="222332"/>
                </a:lnTo>
                <a:lnTo>
                  <a:pt x="354308" y="229581"/>
                </a:lnTo>
                <a:lnTo>
                  <a:pt x="358244" y="236398"/>
                </a:lnTo>
                <a:lnTo>
                  <a:pt x="365264" y="249263"/>
                </a:lnTo>
                <a:lnTo>
                  <a:pt x="368525" y="255472"/>
                </a:lnTo>
                <a:lnTo>
                  <a:pt x="370699" y="261596"/>
                </a:lnTo>
                <a:lnTo>
                  <a:pt x="372149" y="267662"/>
                </a:lnTo>
                <a:lnTo>
                  <a:pt x="373114" y="273692"/>
                </a:lnTo>
                <a:lnTo>
                  <a:pt x="372766" y="281680"/>
                </a:lnTo>
                <a:lnTo>
                  <a:pt x="371543" y="290974"/>
                </a:lnTo>
                <a:lnTo>
                  <a:pt x="369734" y="301139"/>
                </a:lnTo>
                <a:lnTo>
                  <a:pt x="365552" y="310892"/>
                </a:lnTo>
                <a:lnTo>
                  <a:pt x="359787" y="320371"/>
                </a:lnTo>
                <a:lnTo>
                  <a:pt x="352967" y="329666"/>
                </a:lnTo>
                <a:lnTo>
                  <a:pt x="346437" y="336855"/>
                </a:lnTo>
                <a:lnTo>
                  <a:pt x="340099" y="342640"/>
                </a:lnTo>
                <a:lnTo>
                  <a:pt x="333889" y="347490"/>
                </a:lnTo>
                <a:lnTo>
                  <a:pt x="327765" y="350722"/>
                </a:lnTo>
                <a:lnTo>
                  <a:pt x="321697" y="352877"/>
                </a:lnTo>
                <a:lnTo>
                  <a:pt x="315668" y="354314"/>
                </a:lnTo>
                <a:lnTo>
                  <a:pt x="309664" y="355271"/>
                </a:lnTo>
                <a:lnTo>
                  <a:pt x="303677" y="355910"/>
                </a:lnTo>
                <a:lnTo>
                  <a:pt x="297701" y="356336"/>
                </a:lnTo>
                <a:lnTo>
                  <a:pt x="290741" y="356620"/>
                </a:lnTo>
                <a:lnTo>
                  <a:pt x="275070" y="356935"/>
                </a:lnTo>
                <a:lnTo>
                  <a:pt x="266724" y="356027"/>
                </a:lnTo>
                <a:lnTo>
                  <a:pt x="258183" y="354429"/>
                </a:lnTo>
                <a:lnTo>
                  <a:pt x="249512" y="352372"/>
                </a:lnTo>
                <a:lnTo>
                  <a:pt x="240756" y="350009"/>
                </a:lnTo>
                <a:lnTo>
                  <a:pt x="223089" y="344736"/>
                </a:lnTo>
                <a:lnTo>
                  <a:pt x="214210" y="340949"/>
                </a:lnTo>
                <a:lnTo>
                  <a:pt x="205315" y="336440"/>
                </a:lnTo>
                <a:lnTo>
                  <a:pt x="196408" y="331450"/>
                </a:lnTo>
                <a:lnTo>
                  <a:pt x="187493" y="326138"/>
                </a:lnTo>
                <a:lnTo>
                  <a:pt x="169651" y="314945"/>
                </a:lnTo>
                <a:lnTo>
                  <a:pt x="158741" y="306205"/>
                </a:lnTo>
                <a:lnTo>
                  <a:pt x="146507" y="295418"/>
                </a:lnTo>
                <a:lnTo>
                  <a:pt x="113524" y="264472"/>
                </a:lnTo>
                <a:lnTo>
                  <a:pt x="105449" y="256681"/>
                </a:lnTo>
                <a:lnTo>
                  <a:pt x="99072" y="248511"/>
                </a:lnTo>
                <a:lnTo>
                  <a:pt x="93830" y="240088"/>
                </a:lnTo>
                <a:lnTo>
                  <a:pt x="89342" y="231496"/>
                </a:lnTo>
                <a:lnTo>
                  <a:pt x="84366" y="223784"/>
                </a:lnTo>
                <a:lnTo>
                  <a:pt x="79065" y="216658"/>
                </a:lnTo>
                <a:lnTo>
                  <a:pt x="73546" y="209923"/>
                </a:lnTo>
                <a:lnTo>
                  <a:pt x="68874" y="202456"/>
                </a:lnTo>
                <a:lnTo>
                  <a:pt x="64768" y="194502"/>
                </a:lnTo>
                <a:lnTo>
                  <a:pt x="57559" y="178718"/>
                </a:lnTo>
                <a:lnTo>
                  <a:pt x="51048" y="165089"/>
                </a:lnTo>
                <a:lnTo>
                  <a:pt x="48915" y="157685"/>
                </a:lnTo>
                <a:lnTo>
                  <a:pt x="47493" y="149771"/>
                </a:lnTo>
                <a:lnTo>
                  <a:pt x="46545" y="141519"/>
                </a:lnTo>
                <a:lnTo>
                  <a:pt x="45912" y="132049"/>
                </a:lnTo>
                <a:lnTo>
                  <a:pt x="45491" y="121767"/>
                </a:lnTo>
                <a:lnTo>
                  <a:pt x="44898" y="93626"/>
                </a:lnTo>
                <a:lnTo>
                  <a:pt x="44815" y="86230"/>
                </a:lnTo>
                <a:lnTo>
                  <a:pt x="46744" y="78322"/>
                </a:lnTo>
                <a:lnTo>
                  <a:pt x="50014" y="70074"/>
                </a:lnTo>
                <a:lnTo>
                  <a:pt x="54179" y="61599"/>
                </a:lnTo>
                <a:lnTo>
                  <a:pt x="59932" y="51980"/>
                </a:lnTo>
                <a:lnTo>
                  <a:pt x="66744" y="41599"/>
                </a:lnTo>
                <a:lnTo>
                  <a:pt x="74261" y="30709"/>
                </a:lnTo>
                <a:lnTo>
                  <a:pt x="80266" y="23449"/>
                </a:lnTo>
                <a:lnTo>
                  <a:pt x="89582" y="15382"/>
                </a:lnTo>
                <a:lnTo>
                  <a:pt x="100406" y="6101"/>
                </a:lnTo>
                <a:lnTo>
                  <a:pt x="103648" y="4067"/>
                </a:lnTo>
                <a:lnTo>
                  <a:pt x="109897" y="1808"/>
                </a:lnTo>
                <a:lnTo>
                  <a:pt x="115981" y="803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0" name="SMARTPenAnnotation616"/>
          <p:cNvSpPr/>
          <p:nvPr/>
        </p:nvSpPr>
        <p:spPr>
          <a:xfrm>
            <a:off x="4598789" y="4732748"/>
            <a:ext cx="446485" cy="35706"/>
          </a:xfrm>
          <a:custGeom>
            <a:avLst/>
            <a:gdLst/>
            <a:ahLst/>
            <a:cxnLst/>
            <a:rect l="0" t="0" r="0" b="0"/>
            <a:pathLst>
              <a:path w="446485" h="35706">
                <a:moveTo>
                  <a:pt x="0" y="35705"/>
                </a:moveTo>
                <a:lnTo>
                  <a:pt x="23065" y="20328"/>
                </a:lnTo>
                <a:lnTo>
                  <a:pt x="27283" y="18509"/>
                </a:lnTo>
                <a:lnTo>
                  <a:pt x="33072" y="16303"/>
                </a:lnTo>
                <a:lnTo>
                  <a:pt x="47441" y="11207"/>
                </a:lnTo>
                <a:lnTo>
                  <a:pt x="63749" y="5635"/>
                </a:lnTo>
                <a:lnTo>
                  <a:pt x="73257" y="3752"/>
                </a:lnTo>
                <a:lnTo>
                  <a:pt x="83564" y="2497"/>
                </a:lnTo>
                <a:lnTo>
                  <a:pt x="94405" y="1660"/>
                </a:lnTo>
                <a:lnTo>
                  <a:pt x="106593" y="1102"/>
                </a:lnTo>
                <a:lnTo>
                  <a:pt x="133364" y="482"/>
                </a:lnTo>
                <a:lnTo>
                  <a:pt x="264977" y="0"/>
                </a:lnTo>
                <a:lnTo>
                  <a:pt x="285792" y="987"/>
                </a:lnTo>
                <a:lnTo>
                  <a:pt x="338023" y="4731"/>
                </a:lnTo>
                <a:lnTo>
                  <a:pt x="362271" y="7118"/>
                </a:lnTo>
                <a:lnTo>
                  <a:pt x="446484" y="1784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1" name="SMARTPenAnnotation617"/>
          <p:cNvSpPr/>
          <p:nvPr/>
        </p:nvSpPr>
        <p:spPr>
          <a:xfrm>
            <a:off x="5670352" y="4527352"/>
            <a:ext cx="946458" cy="839208"/>
          </a:xfrm>
          <a:custGeom>
            <a:avLst/>
            <a:gdLst/>
            <a:ahLst/>
            <a:cxnLst/>
            <a:rect l="0" t="0" r="0" b="0"/>
            <a:pathLst>
              <a:path w="946458" h="839208">
                <a:moveTo>
                  <a:pt x="0" y="0"/>
                </a:moveTo>
                <a:lnTo>
                  <a:pt x="40234" y="0"/>
                </a:lnTo>
                <a:lnTo>
                  <a:pt x="52939" y="2646"/>
                </a:lnTo>
                <a:lnTo>
                  <a:pt x="64208" y="7129"/>
                </a:lnTo>
                <a:lnTo>
                  <a:pt x="93076" y="23915"/>
                </a:lnTo>
                <a:lnTo>
                  <a:pt x="110370" y="33765"/>
                </a:lnTo>
                <a:lnTo>
                  <a:pt x="133992" y="54368"/>
                </a:lnTo>
                <a:lnTo>
                  <a:pt x="162507" y="77546"/>
                </a:lnTo>
                <a:lnTo>
                  <a:pt x="190665" y="101233"/>
                </a:lnTo>
                <a:lnTo>
                  <a:pt x="216236" y="121056"/>
                </a:lnTo>
                <a:lnTo>
                  <a:pt x="237326" y="140453"/>
                </a:lnTo>
                <a:lnTo>
                  <a:pt x="266772" y="168946"/>
                </a:lnTo>
                <a:lnTo>
                  <a:pt x="287898" y="192496"/>
                </a:lnTo>
                <a:lnTo>
                  <a:pt x="309524" y="218506"/>
                </a:lnTo>
                <a:lnTo>
                  <a:pt x="329058" y="243296"/>
                </a:lnTo>
                <a:lnTo>
                  <a:pt x="339427" y="257447"/>
                </a:lnTo>
                <a:lnTo>
                  <a:pt x="361531" y="289046"/>
                </a:lnTo>
                <a:lnTo>
                  <a:pt x="370997" y="303822"/>
                </a:lnTo>
                <a:lnTo>
                  <a:pt x="379292" y="317642"/>
                </a:lnTo>
                <a:lnTo>
                  <a:pt x="393801" y="343580"/>
                </a:lnTo>
                <a:lnTo>
                  <a:pt x="406863" y="368337"/>
                </a:lnTo>
                <a:lnTo>
                  <a:pt x="413125" y="382479"/>
                </a:lnTo>
                <a:lnTo>
                  <a:pt x="419283" y="397862"/>
                </a:lnTo>
                <a:lnTo>
                  <a:pt x="430426" y="427851"/>
                </a:lnTo>
                <a:lnTo>
                  <a:pt x="438686" y="451101"/>
                </a:lnTo>
                <a:lnTo>
                  <a:pt x="448914" y="476184"/>
                </a:lnTo>
                <a:lnTo>
                  <a:pt x="452525" y="489780"/>
                </a:lnTo>
                <a:lnTo>
                  <a:pt x="454557" y="511237"/>
                </a:lnTo>
                <a:lnTo>
                  <a:pt x="455160" y="533800"/>
                </a:lnTo>
                <a:lnTo>
                  <a:pt x="454309" y="547799"/>
                </a:lnTo>
                <a:lnTo>
                  <a:pt x="448251" y="571423"/>
                </a:lnTo>
                <a:lnTo>
                  <a:pt x="440173" y="593416"/>
                </a:lnTo>
                <a:lnTo>
                  <a:pt x="434418" y="613321"/>
                </a:lnTo>
                <a:lnTo>
                  <a:pt x="428518" y="626169"/>
                </a:lnTo>
                <a:lnTo>
                  <a:pt x="420617" y="640688"/>
                </a:lnTo>
                <a:lnTo>
                  <a:pt x="411379" y="656321"/>
                </a:lnTo>
                <a:lnTo>
                  <a:pt x="398471" y="676336"/>
                </a:lnTo>
                <a:lnTo>
                  <a:pt x="382099" y="702010"/>
                </a:lnTo>
                <a:lnTo>
                  <a:pt x="372889" y="711525"/>
                </a:lnTo>
                <a:lnTo>
                  <a:pt x="367655" y="715452"/>
                </a:lnTo>
                <a:lnTo>
                  <a:pt x="359194" y="725106"/>
                </a:lnTo>
                <a:lnTo>
                  <a:pt x="355548" y="730458"/>
                </a:lnTo>
                <a:lnTo>
                  <a:pt x="346206" y="739052"/>
                </a:lnTo>
                <a:lnTo>
                  <a:pt x="322073" y="758838"/>
                </a:lnTo>
                <a:lnTo>
                  <a:pt x="299536" y="781010"/>
                </a:lnTo>
                <a:lnTo>
                  <a:pt x="288239" y="792277"/>
                </a:lnTo>
                <a:lnTo>
                  <a:pt x="285425" y="796075"/>
                </a:lnTo>
                <a:lnTo>
                  <a:pt x="284541" y="798608"/>
                </a:lnTo>
                <a:lnTo>
                  <a:pt x="284944" y="800295"/>
                </a:lnTo>
                <a:lnTo>
                  <a:pt x="289181" y="801420"/>
                </a:lnTo>
                <a:lnTo>
                  <a:pt x="316561" y="803227"/>
                </a:lnTo>
                <a:lnTo>
                  <a:pt x="339527" y="806186"/>
                </a:lnTo>
                <a:lnTo>
                  <a:pt x="420175" y="820815"/>
                </a:lnTo>
                <a:lnTo>
                  <a:pt x="440851" y="825022"/>
                </a:lnTo>
                <a:lnTo>
                  <a:pt x="457612" y="828820"/>
                </a:lnTo>
                <a:lnTo>
                  <a:pt x="484172" y="834693"/>
                </a:lnTo>
                <a:lnTo>
                  <a:pt x="505899" y="837302"/>
                </a:lnTo>
                <a:lnTo>
                  <a:pt x="528122" y="838463"/>
                </a:lnTo>
                <a:lnTo>
                  <a:pt x="557182" y="838978"/>
                </a:lnTo>
                <a:lnTo>
                  <a:pt x="603170" y="839207"/>
                </a:lnTo>
                <a:lnTo>
                  <a:pt x="626348" y="838276"/>
                </a:lnTo>
                <a:lnTo>
                  <a:pt x="648744" y="836664"/>
                </a:lnTo>
                <a:lnTo>
                  <a:pt x="670621" y="834596"/>
                </a:lnTo>
                <a:lnTo>
                  <a:pt x="688182" y="833217"/>
                </a:lnTo>
                <a:lnTo>
                  <a:pt x="715632" y="831686"/>
                </a:lnTo>
                <a:lnTo>
                  <a:pt x="730096" y="829293"/>
                </a:lnTo>
                <a:lnTo>
                  <a:pt x="745691" y="825714"/>
                </a:lnTo>
                <a:lnTo>
                  <a:pt x="762041" y="821342"/>
                </a:lnTo>
                <a:lnTo>
                  <a:pt x="788146" y="811195"/>
                </a:lnTo>
                <a:lnTo>
                  <a:pt x="809670" y="801062"/>
                </a:lnTo>
                <a:lnTo>
                  <a:pt x="837530" y="788787"/>
                </a:lnTo>
                <a:lnTo>
                  <a:pt x="865223" y="767365"/>
                </a:lnTo>
                <a:lnTo>
                  <a:pt x="889803" y="744024"/>
                </a:lnTo>
                <a:lnTo>
                  <a:pt x="912665" y="714360"/>
                </a:lnTo>
                <a:lnTo>
                  <a:pt x="918005" y="708411"/>
                </a:lnTo>
                <a:lnTo>
                  <a:pt x="929231" y="688574"/>
                </a:lnTo>
                <a:lnTo>
                  <a:pt x="938851" y="665204"/>
                </a:lnTo>
                <a:lnTo>
                  <a:pt x="943126" y="644896"/>
                </a:lnTo>
                <a:lnTo>
                  <a:pt x="945026" y="625948"/>
                </a:lnTo>
                <a:lnTo>
                  <a:pt x="945871" y="606613"/>
                </a:lnTo>
                <a:lnTo>
                  <a:pt x="946346" y="574407"/>
                </a:lnTo>
                <a:lnTo>
                  <a:pt x="946457" y="554932"/>
                </a:lnTo>
                <a:lnTo>
                  <a:pt x="943861" y="536355"/>
                </a:lnTo>
                <a:lnTo>
                  <a:pt x="936821" y="506516"/>
                </a:lnTo>
                <a:lnTo>
                  <a:pt x="925553" y="460878"/>
                </a:lnTo>
                <a:lnTo>
                  <a:pt x="917041" y="439983"/>
                </a:lnTo>
                <a:lnTo>
                  <a:pt x="895408" y="397575"/>
                </a:lnTo>
                <a:lnTo>
                  <a:pt x="883801" y="377122"/>
                </a:lnTo>
                <a:lnTo>
                  <a:pt x="871034" y="357117"/>
                </a:lnTo>
                <a:lnTo>
                  <a:pt x="834664" y="304972"/>
                </a:lnTo>
                <a:lnTo>
                  <a:pt x="819431" y="286355"/>
                </a:lnTo>
                <a:lnTo>
                  <a:pt x="801746" y="267167"/>
                </a:lnTo>
                <a:lnTo>
                  <a:pt x="760700" y="225157"/>
                </a:lnTo>
                <a:lnTo>
                  <a:pt x="736948" y="204249"/>
                </a:lnTo>
                <a:lnTo>
                  <a:pt x="719502" y="191729"/>
                </a:lnTo>
                <a:lnTo>
                  <a:pt x="682918" y="166572"/>
                </a:lnTo>
                <a:lnTo>
                  <a:pt x="653431" y="145469"/>
                </a:lnTo>
                <a:lnTo>
                  <a:pt x="627095" y="128814"/>
                </a:lnTo>
                <a:lnTo>
                  <a:pt x="602162" y="113805"/>
                </a:lnTo>
                <a:lnTo>
                  <a:pt x="577851" y="97213"/>
                </a:lnTo>
                <a:lnTo>
                  <a:pt x="553817" y="85208"/>
                </a:lnTo>
                <a:lnTo>
                  <a:pt x="487089" y="59936"/>
                </a:lnTo>
                <a:lnTo>
                  <a:pt x="469585" y="53847"/>
                </a:lnTo>
                <a:lnTo>
                  <a:pt x="453947" y="48797"/>
                </a:lnTo>
                <a:lnTo>
                  <a:pt x="386112" y="28821"/>
                </a:lnTo>
                <a:lnTo>
                  <a:pt x="357144" y="22731"/>
                </a:lnTo>
                <a:lnTo>
                  <a:pt x="335340" y="20025"/>
                </a:lnTo>
                <a:lnTo>
                  <a:pt x="310916" y="18501"/>
                </a:lnTo>
                <a:lnTo>
                  <a:pt x="282292" y="18049"/>
                </a:lnTo>
                <a:lnTo>
                  <a:pt x="214312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2" name="SMARTPenAnnotation618"/>
          <p:cNvSpPr/>
          <p:nvPr/>
        </p:nvSpPr>
        <p:spPr>
          <a:xfrm>
            <a:off x="5438180" y="4688086"/>
            <a:ext cx="580430" cy="53579"/>
          </a:xfrm>
          <a:custGeom>
            <a:avLst/>
            <a:gdLst/>
            <a:ahLst/>
            <a:cxnLst/>
            <a:rect l="0" t="0" r="0" b="0"/>
            <a:pathLst>
              <a:path w="580430" h="53579">
                <a:moveTo>
                  <a:pt x="580429" y="53578"/>
                </a:moveTo>
                <a:lnTo>
                  <a:pt x="575689" y="53578"/>
                </a:lnTo>
                <a:lnTo>
                  <a:pt x="572309" y="52586"/>
                </a:lnTo>
                <a:lnTo>
                  <a:pt x="568070" y="50932"/>
                </a:lnTo>
                <a:lnTo>
                  <a:pt x="563261" y="48837"/>
                </a:lnTo>
                <a:lnTo>
                  <a:pt x="559062" y="47442"/>
                </a:lnTo>
                <a:lnTo>
                  <a:pt x="551751" y="45889"/>
                </a:lnTo>
                <a:lnTo>
                  <a:pt x="513613" y="40276"/>
                </a:lnTo>
                <a:lnTo>
                  <a:pt x="500166" y="37765"/>
                </a:lnTo>
                <a:lnTo>
                  <a:pt x="488225" y="35098"/>
                </a:lnTo>
                <a:lnTo>
                  <a:pt x="477288" y="32329"/>
                </a:lnTo>
                <a:lnTo>
                  <a:pt x="467020" y="30482"/>
                </a:lnTo>
                <a:lnTo>
                  <a:pt x="457198" y="29251"/>
                </a:lnTo>
                <a:lnTo>
                  <a:pt x="447673" y="28431"/>
                </a:lnTo>
                <a:lnTo>
                  <a:pt x="437356" y="26891"/>
                </a:lnTo>
                <a:lnTo>
                  <a:pt x="426508" y="24873"/>
                </a:lnTo>
                <a:lnTo>
                  <a:pt x="415307" y="22535"/>
                </a:lnTo>
                <a:lnTo>
                  <a:pt x="398911" y="19984"/>
                </a:lnTo>
                <a:lnTo>
                  <a:pt x="356880" y="14505"/>
                </a:lnTo>
                <a:lnTo>
                  <a:pt x="297850" y="8762"/>
                </a:lnTo>
                <a:lnTo>
                  <a:pt x="264051" y="5841"/>
                </a:lnTo>
                <a:lnTo>
                  <a:pt x="232589" y="3894"/>
                </a:lnTo>
                <a:lnTo>
                  <a:pt x="173818" y="1731"/>
                </a:lnTo>
                <a:lnTo>
                  <a:pt x="68923" y="2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3" name="SMARTPenAnnotation619"/>
          <p:cNvSpPr/>
          <p:nvPr/>
        </p:nvSpPr>
        <p:spPr>
          <a:xfrm>
            <a:off x="5661422" y="4868324"/>
            <a:ext cx="428626" cy="34075"/>
          </a:xfrm>
          <a:custGeom>
            <a:avLst/>
            <a:gdLst/>
            <a:ahLst/>
            <a:cxnLst/>
            <a:rect l="0" t="0" r="0" b="0"/>
            <a:pathLst>
              <a:path w="428626" h="34075">
                <a:moveTo>
                  <a:pt x="428625" y="34074"/>
                </a:moveTo>
                <a:lnTo>
                  <a:pt x="409664" y="34074"/>
                </a:lnTo>
                <a:lnTo>
                  <a:pt x="400109" y="33083"/>
                </a:lnTo>
                <a:lnTo>
                  <a:pt x="389770" y="31429"/>
                </a:lnTo>
                <a:lnTo>
                  <a:pt x="378909" y="29334"/>
                </a:lnTo>
                <a:lnTo>
                  <a:pt x="368692" y="27938"/>
                </a:lnTo>
                <a:lnTo>
                  <a:pt x="358904" y="27007"/>
                </a:lnTo>
                <a:lnTo>
                  <a:pt x="349402" y="26386"/>
                </a:lnTo>
                <a:lnTo>
                  <a:pt x="339099" y="24980"/>
                </a:lnTo>
                <a:lnTo>
                  <a:pt x="328261" y="23050"/>
                </a:lnTo>
                <a:lnTo>
                  <a:pt x="317068" y="20772"/>
                </a:lnTo>
                <a:lnTo>
                  <a:pt x="306628" y="19253"/>
                </a:lnTo>
                <a:lnTo>
                  <a:pt x="296692" y="18241"/>
                </a:lnTo>
                <a:lnTo>
                  <a:pt x="211954" y="11875"/>
                </a:lnTo>
                <a:lnTo>
                  <a:pt x="160017" y="6679"/>
                </a:lnTo>
                <a:lnTo>
                  <a:pt x="136443" y="3905"/>
                </a:lnTo>
                <a:lnTo>
                  <a:pt x="114775" y="2055"/>
                </a:lnTo>
                <a:lnTo>
                  <a:pt x="94376" y="822"/>
                </a:lnTo>
                <a:lnTo>
                  <a:pt x="74824" y="0"/>
                </a:lnTo>
                <a:lnTo>
                  <a:pt x="58812" y="444"/>
                </a:lnTo>
                <a:lnTo>
                  <a:pt x="45161" y="1733"/>
                </a:lnTo>
                <a:lnTo>
                  <a:pt x="0" y="728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4" name="SMARTPenAnnotation620"/>
          <p:cNvSpPr/>
          <p:nvPr/>
        </p:nvSpPr>
        <p:spPr>
          <a:xfrm>
            <a:off x="5706070" y="5081011"/>
            <a:ext cx="401837" cy="35701"/>
          </a:xfrm>
          <a:custGeom>
            <a:avLst/>
            <a:gdLst/>
            <a:ahLst/>
            <a:cxnLst/>
            <a:rect l="0" t="0" r="0" b="0"/>
            <a:pathLst>
              <a:path w="401837" h="35701">
                <a:moveTo>
                  <a:pt x="401836" y="35700"/>
                </a:moveTo>
                <a:lnTo>
                  <a:pt x="387615" y="35700"/>
                </a:lnTo>
                <a:lnTo>
                  <a:pt x="378464" y="34708"/>
                </a:lnTo>
                <a:lnTo>
                  <a:pt x="367404" y="33054"/>
                </a:lnTo>
                <a:lnTo>
                  <a:pt x="355069" y="30959"/>
                </a:lnTo>
                <a:lnTo>
                  <a:pt x="343869" y="28571"/>
                </a:lnTo>
                <a:lnTo>
                  <a:pt x="333426" y="25987"/>
                </a:lnTo>
                <a:lnTo>
                  <a:pt x="323487" y="23271"/>
                </a:lnTo>
                <a:lnTo>
                  <a:pt x="313885" y="21461"/>
                </a:lnTo>
                <a:lnTo>
                  <a:pt x="304506" y="20254"/>
                </a:lnTo>
                <a:lnTo>
                  <a:pt x="295278" y="19449"/>
                </a:lnTo>
                <a:lnTo>
                  <a:pt x="285157" y="17921"/>
                </a:lnTo>
                <a:lnTo>
                  <a:pt x="274441" y="15910"/>
                </a:lnTo>
                <a:lnTo>
                  <a:pt x="251950" y="11029"/>
                </a:lnTo>
                <a:lnTo>
                  <a:pt x="228726" y="5553"/>
                </a:lnTo>
                <a:lnTo>
                  <a:pt x="217968" y="3696"/>
                </a:lnTo>
                <a:lnTo>
                  <a:pt x="207820" y="2457"/>
                </a:lnTo>
                <a:lnTo>
                  <a:pt x="198078" y="1632"/>
                </a:lnTo>
                <a:lnTo>
                  <a:pt x="187614" y="1082"/>
                </a:lnTo>
                <a:lnTo>
                  <a:pt x="165406" y="470"/>
                </a:lnTo>
                <a:lnTo>
                  <a:pt x="108764" y="46"/>
                </a:lnTo>
                <a:lnTo>
                  <a:pt x="65630" y="0"/>
                </a:lnTo>
                <a:lnTo>
                  <a:pt x="0" y="89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5" name="SMARTPenAnnotation621"/>
          <p:cNvSpPr/>
          <p:nvPr/>
        </p:nvSpPr>
        <p:spPr>
          <a:xfrm>
            <a:off x="6652617" y="4884539"/>
            <a:ext cx="210148" cy="285573"/>
          </a:xfrm>
          <a:custGeom>
            <a:avLst/>
            <a:gdLst/>
            <a:ahLst/>
            <a:cxnLst/>
            <a:rect l="0" t="0" r="0" b="0"/>
            <a:pathLst>
              <a:path w="210148" h="285573">
                <a:moveTo>
                  <a:pt x="0" y="0"/>
                </a:moveTo>
                <a:lnTo>
                  <a:pt x="18962" y="4741"/>
                </a:lnTo>
                <a:lnTo>
                  <a:pt x="25540" y="7129"/>
                </a:lnTo>
                <a:lnTo>
                  <a:pt x="30917" y="9713"/>
                </a:lnTo>
                <a:lnTo>
                  <a:pt x="35495" y="12430"/>
                </a:lnTo>
                <a:lnTo>
                  <a:pt x="41522" y="15231"/>
                </a:lnTo>
                <a:lnTo>
                  <a:pt x="48517" y="18092"/>
                </a:lnTo>
                <a:lnTo>
                  <a:pt x="56158" y="20991"/>
                </a:lnTo>
                <a:lnTo>
                  <a:pt x="63235" y="24908"/>
                </a:lnTo>
                <a:lnTo>
                  <a:pt x="69939" y="29504"/>
                </a:lnTo>
                <a:lnTo>
                  <a:pt x="76392" y="34552"/>
                </a:lnTo>
                <a:lnTo>
                  <a:pt x="85655" y="40894"/>
                </a:lnTo>
                <a:lnTo>
                  <a:pt x="109175" y="55878"/>
                </a:lnTo>
                <a:lnTo>
                  <a:pt x="119416" y="63049"/>
                </a:lnTo>
                <a:lnTo>
                  <a:pt x="128228" y="69814"/>
                </a:lnTo>
                <a:lnTo>
                  <a:pt x="136087" y="76309"/>
                </a:lnTo>
                <a:lnTo>
                  <a:pt x="143311" y="83614"/>
                </a:lnTo>
                <a:lnTo>
                  <a:pt x="150111" y="91462"/>
                </a:lnTo>
                <a:lnTo>
                  <a:pt x="156629" y="99670"/>
                </a:lnTo>
                <a:lnTo>
                  <a:pt x="162958" y="107126"/>
                </a:lnTo>
                <a:lnTo>
                  <a:pt x="169162" y="114082"/>
                </a:lnTo>
                <a:lnTo>
                  <a:pt x="175283" y="120703"/>
                </a:lnTo>
                <a:lnTo>
                  <a:pt x="180355" y="128093"/>
                </a:lnTo>
                <a:lnTo>
                  <a:pt x="184728" y="135998"/>
                </a:lnTo>
                <a:lnTo>
                  <a:pt x="198878" y="165328"/>
                </a:lnTo>
                <a:lnTo>
                  <a:pt x="201047" y="172727"/>
                </a:lnTo>
                <a:lnTo>
                  <a:pt x="202492" y="180636"/>
                </a:lnTo>
                <a:lnTo>
                  <a:pt x="203456" y="188885"/>
                </a:lnTo>
                <a:lnTo>
                  <a:pt x="205090" y="196369"/>
                </a:lnTo>
                <a:lnTo>
                  <a:pt x="207172" y="203342"/>
                </a:lnTo>
                <a:lnTo>
                  <a:pt x="209553" y="209975"/>
                </a:lnTo>
                <a:lnTo>
                  <a:pt x="210147" y="216382"/>
                </a:lnTo>
                <a:lnTo>
                  <a:pt x="209551" y="222637"/>
                </a:lnTo>
                <a:lnTo>
                  <a:pt x="208162" y="228792"/>
                </a:lnTo>
                <a:lnTo>
                  <a:pt x="206243" y="235872"/>
                </a:lnTo>
                <a:lnTo>
                  <a:pt x="201466" y="251676"/>
                </a:lnTo>
                <a:lnTo>
                  <a:pt x="198802" y="258073"/>
                </a:lnTo>
                <a:lnTo>
                  <a:pt x="196036" y="263330"/>
                </a:lnTo>
                <a:lnTo>
                  <a:pt x="190315" y="271817"/>
                </a:lnTo>
                <a:lnTo>
                  <a:pt x="184465" y="278896"/>
                </a:lnTo>
                <a:lnTo>
                  <a:pt x="180524" y="281181"/>
                </a:lnTo>
                <a:lnTo>
                  <a:pt x="175911" y="282705"/>
                </a:lnTo>
                <a:lnTo>
                  <a:pt x="170853" y="283720"/>
                </a:lnTo>
                <a:lnTo>
                  <a:pt x="165496" y="284397"/>
                </a:lnTo>
                <a:lnTo>
                  <a:pt x="159939" y="284847"/>
                </a:lnTo>
                <a:lnTo>
                  <a:pt x="154251" y="285149"/>
                </a:lnTo>
                <a:lnTo>
                  <a:pt x="142640" y="285483"/>
                </a:lnTo>
                <a:lnTo>
                  <a:pt x="136765" y="285572"/>
                </a:lnTo>
                <a:lnTo>
                  <a:pt x="130864" y="284639"/>
                </a:lnTo>
                <a:lnTo>
                  <a:pt x="124946" y="283025"/>
                </a:lnTo>
                <a:lnTo>
                  <a:pt x="119016" y="280957"/>
                </a:lnTo>
                <a:lnTo>
                  <a:pt x="113079" y="277594"/>
                </a:lnTo>
                <a:lnTo>
                  <a:pt x="107136" y="273367"/>
                </a:lnTo>
                <a:lnTo>
                  <a:pt x="101189" y="268565"/>
                </a:lnTo>
                <a:lnTo>
                  <a:pt x="95241" y="264372"/>
                </a:lnTo>
                <a:lnTo>
                  <a:pt x="89291" y="260583"/>
                </a:lnTo>
                <a:lnTo>
                  <a:pt x="83339" y="257067"/>
                </a:lnTo>
                <a:lnTo>
                  <a:pt x="77388" y="252737"/>
                </a:lnTo>
                <a:lnTo>
                  <a:pt x="71436" y="247866"/>
                </a:lnTo>
                <a:lnTo>
                  <a:pt x="65483" y="242635"/>
                </a:lnTo>
                <a:lnTo>
                  <a:pt x="58538" y="236171"/>
                </a:lnTo>
                <a:lnTo>
                  <a:pt x="42884" y="221051"/>
                </a:lnTo>
                <a:lnTo>
                  <a:pt x="36527" y="213844"/>
                </a:lnTo>
                <a:lnTo>
                  <a:pt x="31297" y="207055"/>
                </a:lnTo>
                <a:lnTo>
                  <a:pt x="26818" y="200545"/>
                </a:lnTo>
                <a:lnTo>
                  <a:pt x="22839" y="194220"/>
                </a:lnTo>
                <a:lnTo>
                  <a:pt x="19195" y="188019"/>
                </a:lnTo>
                <a:lnTo>
                  <a:pt x="15774" y="181901"/>
                </a:lnTo>
                <a:lnTo>
                  <a:pt x="13492" y="176830"/>
                </a:lnTo>
                <a:lnTo>
                  <a:pt x="10958" y="168549"/>
                </a:lnTo>
                <a:lnTo>
                  <a:pt x="9831" y="161562"/>
                </a:lnTo>
                <a:lnTo>
                  <a:pt x="9331" y="153165"/>
                </a:lnTo>
                <a:lnTo>
                  <a:pt x="9048" y="132695"/>
                </a:lnTo>
                <a:lnTo>
                  <a:pt x="8983" y="119830"/>
                </a:lnTo>
                <a:lnTo>
                  <a:pt x="10950" y="113621"/>
                </a:lnTo>
                <a:lnTo>
                  <a:pt x="14245" y="107497"/>
                </a:lnTo>
                <a:lnTo>
                  <a:pt x="18426" y="101430"/>
                </a:lnTo>
                <a:lnTo>
                  <a:pt x="22206" y="97386"/>
                </a:lnTo>
                <a:lnTo>
                  <a:pt x="25718" y="94689"/>
                </a:lnTo>
                <a:lnTo>
                  <a:pt x="32266" y="90702"/>
                </a:lnTo>
                <a:lnTo>
                  <a:pt x="38484" y="85622"/>
                </a:lnTo>
                <a:lnTo>
                  <a:pt x="41531" y="84863"/>
                </a:lnTo>
                <a:lnTo>
                  <a:pt x="44555" y="85349"/>
                </a:lnTo>
                <a:lnTo>
                  <a:pt x="50904" y="88127"/>
                </a:lnTo>
                <a:lnTo>
                  <a:pt x="62508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6" name="SMARTPenAnnotation622"/>
          <p:cNvSpPr/>
          <p:nvPr/>
        </p:nvSpPr>
        <p:spPr>
          <a:xfrm>
            <a:off x="6858000" y="5054203"/>
            <a:ext cx="437556" cy="17861"/>
          </a:xfrm>
          <a:custGeom>
            <a:avLst/>
            <a:gdLst/>
            <a:ahLst/>
            <a:cxnLst/>
            <a:rect l="0" t="0" r="0" b="0"/>
            <a:pathLst>
              <a:path w="437556" h="17861">
                <a:moveTo>
                  <a:pt x="0" y="17860"/>
                </a:moveTo>
                <a:lnTo>
                  <a:pt x="9482" y="13119"/>
                </a:lnTo>
                <a:lnTo>
                  <a:pt x="13267" y="11723"/>
                </a:lnTo>
                <a:lnTo>
                  <a:pt x="16781" y="10792"/>
                </a:lnTo>
                <a:lnTo>
                  <a:pt x="20117" y="10171"/>
                </a:lnTo>
                <a:lnTo>
                  <a:pt x="23333" y="9757"/>
                </a:lnTo>
                <a:lnTo>
                  <a:pt x="29553" y="9298"/>
                </a:lnTo>
                <a:lnTo>
                  <a:pt x="40915" y="9093"/>
                </a:lnTo>
                <a:lnTo>
                  <a:pt x="369169" y="8930"/>
                </a:lnTo>
                <a:lnTo>
                  <a:pt x="376089" y="7938"/>
                </a:lnTo>
                <a:lnTo>
                  <a:pt x="382687" y="6284"/>
                </a:lnTo>
                <a:lnTo>
                  <a:pt x="389070" y="4189"/>
                </a:lnTo>
                <a:lnTo>
                  <a:pt x="394317" y="2793"/>
                </a:lnTo>
                <a:lnTo>
                  <a:pt x="398808" y="1862"/>
                </a:lnTo>
                <a:lnTo>
                  <a:pt x="402793" y="1241"/>
                </a:lnTo>
                <a:lnTo>
                  <a:pt x="408428" y="828"/>
                </a:lnTo>
                <a:lnTo>
                  <a:pt x="415160" y="552"/>
                </a:lnTo>
                <a:lnTo>
                  <a:pt x="43755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7" name="SMARTPenAnnotation623"/>
          <p:cNvSpPr/>
          <p:nvPr/>
        </p:nvSpPr>
        <p:spPr>
          <a:xfrm>
            <a:off x="7277695" y="4850339"/>
            <a:ext cx="447492" cy="396200"/>
          </a:xfrm>
          <a:custGeom>
            <a:avLst/>
            <a:gdLst/>
            <a:ahLst/>
            <a:cxnLst/>
            <a:rect l="0" t="0" r="0" b="0"/>
            <a:pathLst>
              <a:path w="447492" h="396200">
                <a:moveTo>
                  <a:pt x="53578" y="78849"/>
                </a:moveTo>
                <a:lnTo>
                  <a:pt x="53578" y="230417"/>
                </a:lnTo>
                <a:lnTo>
                  <a:pt x="54571" y="237441"/>
                </a:lnTo>
                <a:lnTo>
                  <a:pt x="56224" y="246093"/>
                </a:lnTo>
                <a:lnTo>
                  <a:pt x="58319" y="255829"/>
                </a:lnTo>
                <a:lnTo>
                  <a:pt x="60707" y="269266"/>
                </a:lnTo>
                <a:lnTo>
                  <a:pt x="66008" y="302715"/>
                </a:lnTo>
                <a:lnTo>
                  <a:pt x="68810" y="317389"/>
                </a:lnTo>
                <a:lnTo>
                  <a:pt x="71670" y="330150"/>
                </a:lnTo>
                <a:lnTo>
                  <a:pt x="74569" y="341632"/>
                </a:lnTo>
                <a:lnTo>
                  <a:pt x="77494" y="350280"/>
                </a:lnTo>
                <a:lnTo>
                  <a:pt x="83391" y="362535"/>
                </a:lnTo>
                <a:lnTo>
                  <a:pt x="85359" y="369175"/>
                </a:lnTo>
                <a:lnTo>
                  <a:pt x="86672" y="376579"/>
                </a:lnTo>
                <a:lnTo>
                  <a:pt x="87547" y="384493"/>
                </a:lnTo>
                <a:lnTo>
                  <a:pt x="89122" y="389767"/>
                </a:lnTo>
                <a:lnTo>
                  <a:pt x="91165" y="393284"/>
                </a:lnTo>
                <a:lnTo>
                  <a:pt x="93519" y="395628"/>
                </a:lnTo>
                <a:lnTo>
                  <a:pt x="95088" y="396199"/>
                </a:lnTo>
                <a:lnTo>
                  <a:pt x="96135" y="395588"/>
                </a:lnTo>
                <a:lnTo>
                  <a:pt x="97814" y="392218"/>
                </a:lnTo>
                <a:lnTo>
                  <a:pt x="107585" y="386893"/>
                </a:lnTo>
                <a:lnTo>
                  <a:pt x="114955" y="384429"/>
                </a:lnTo>
                <a:lnTo>
                  <a:pt x="118309" y="383773"/>
                </a:lnTo>
                <a:lnTo>
                  <a:pt x="120544" y="382342"/>
                </a:lnTo>
                <a:lnTo>
                  <a:pt x="122035" y="380397"/>
                </a:lnTo>
                <a:lnTo>
                  <a:pt x="123028" y="378107"/>
                </a:lnTo>
                <a:lnTo>
                  <a:pt x="124683" y="376581"/>
                </a:lnTo>
                <a:lnTo>
                  <a:pt x="126779" y="375563"/>
                </a:lnTo>
                <a:lnTo>
                  <a:pt x="137114" y="371485"/>
                </a:lnTo>
                <a:lnTo>
                  <a:pt x="148252" y="365675"/>
                </a:lnTo>
                <a:lnTo>
                  <a:pt x="155389" y="361348"/>
                </a:lnTo>
                <a:lnTo>
                  <a:pt x="169274" y="353231"/>
                </a:lnTo>
                <a:lnTo>
                  <a:pt x="178751" y="349625"/>
                </a:lnTo>
                <a:lnTo>
                  <a:pt x="188917" y="342730"/>
                </a:lnTo>
                <a:lnTo>
                  <a:pt x="200049" y="334043"/>
                </a:lnTo>
                <a:lnTo>
                  <a:pt x="211611" y="326875"/>
                </a:lnTo>
                <a:lnTo>
                  <a:pt x="223365" y="320382"/>
                </a:lnTo>
                <a:lnTo>
                  <a:pt x="229278" y="317261"/>
                </a:lnTo>
                <a:lnTo>
                  <a:pt x="238180" y="311212"/>
                </a:lnTo>
                <a:lnTo>
                  <a:pt x="249076" y="303211"/>
                </a:lnTo>
                <a:lnTo>
                  <a:pt x="297467" y="266593"/>
                </a:lnTo>
                <a:lnTo>
                  <a:pt x="307453" y="259574"/>
                </a:lnTo>
                <a:lnTo>
                  <a:pt x="316093" y="253903"/>
                </a:lnTo>
                <a:lnTo>
                  <a:pt x="323839" y="249130"/>
                </a:lnTo>
                <a:lnTo>
                  <a:pt x="337736" y="241180"/>
                </a:lnTo>
                <a:lnTo>
                  <a:pt x="350527" y="234340"/>
                </a:lnTo>
                <a:lnTo>
                  <a:pt x="362827" y="227992"/>
                </a:lnTo>
                <a:lnTo>
                  <a:pt x="376166" y="218840"/>
                </a:lnTo>
                <a:lnTo>
                  <a:pt x="385798" y="212836"/>
                </a:lnTo>
                <a:lnTo>
                  <a:pt x="396692" y="206859"/>
                </a:lnTo>
                <a:lnTo>
                  <a:pt x="419855" y="194938"/>
                </a:lnTo>
                <a:lnTo>
                  <a:pt x="431673" y="189975"/>
                </a:lnTo>
                <a:lnTo>
                  <a:pt x="443540" y="187769"/>
                </a:lnTo>
                <a:lnTo>
                  <a:pt x="446506" y="187181"/>
                </a:lnTo>
                <a:lnTo>
                  <a:pt x="447491" y="186789"/>
                </a:lnTo>
                <a:lnTo>
                  <a:pt x="439488" y="179971"/>
                </a:lnTo>
                <a:lnTo>
                  <a:pt x="425774" y="175001"/>
                </a:lnTo>
                <a:lnTo>
                  <a:pt x="415452" y="170200"/>
                </a:lnTo>
                <a:lnTo>
                  <a:pt x="404249" y="164759"/>
                </a:lnTo>
                <a:lnTo>
                  <a:pt x="392656" y="156388"/>
                </a:lnTo>
                <a:lnTo>
                  <a:pt x="380889" y="147045"/>
                </a:lnTo>
                <a:lnTo>
                  <a:pt x="369044" y="139585"/>
                </a:lnTo>
                <a:lnTo>
                  <a:pt x="354520" y="130317"/>
                </a:lnTo>
                <a:lnTo>
                  <a:pt x="306721" y="98716"/>
                </a:lnTo>
                <a:lnTo>
                  <a:pt x="293778" y="91102"/>
                </a:lnTo>
                <a:lnTo>
                  <a:pt x="282172" y="85033"/>
                </a:lnTo>
                <a:lnTo>
                  <a:pt x="271459" y="79995"/>
                </a:lnTo>
                <a:lnTo>
                  <a:pt x="261339" y="74652"/>
                </a:lnTo>
                <a:lnTo>
                  <a:pt x="251617" y="69106"/>
                </a:lnTo>
                <a:lnTo>
                  <a:pt x="242159" y="63424"/>
                </a:lnTo>
                <a:lnTo>
                  <a:pt x="228909" y="57651"/>
                </a:lnTo>
                <a:lnTo>
                  <a:pt x="213130" y="51818"/>
                </a:lnTo>
                <a:lnTo>
                  <a:pt x="156863" y="32940"/>
                </a:lnTo>
                <a:lnTo>
                  <a:pt x="141286" y="28399"/>
                </a:lnTo>
                <a:lnTo>
                  <a:pt x="102812" y="18062"/>
                </a:lnTo>
                <a:lnTo>
                  <a:pt x="85409" y="14512"/>
                </a:lnTo>
                <a:lnTo>
                  <a:pt x="69838" y="12144"/>
                </a:lnTo>
                <a:lnTo>
                  <a:pt x="55488" y="10567"/>
                </a:lnTo>
                <a:lnTo>
                  <a:pt x="44930" y="8523"/>
                </a:lnTo>
                <a:lnTo>
                  <a:pt x="36899" y="6168"/>
                </a:lnTo>
                <a:lnTo>
                  <a:pt x="25329" y="1897"/>
                </a:lnTo>
                <a:lnTo>
                  <a:pt x="16880" y="0"/>
                </a:lnTo>
                <a:lnTo>
                  <a:pt x="13238" y="485"/>
                </a:lnTo>
                <a:lnTo>
                  <a:pt x="9818" y="1802"/>
                </a:lnTo>
                <a:lnTo>
                  <a:pt x="0" y="74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8" name="SMARTPenAnnotation624"/>
          <p:cNvSpPr/>
          <p:nvPr/>
        </p:nvSpPr>
        <p:spPr>
          <a:xfrm>
            <a:off x="7688461" y="4920258"/>
            <a:ext cx="181712" cy="204776"/>
          </a:xfrm>
          <a:custGeom>
            <a:avLst/>
            <a:gdLst/>
            <a:ahLst/>
            <a:cxnLst/>
            <a:rect l="0" t="0" r="0" b="0"/>
            <a:pathLst>
              <a:path w="181712" h="204776">
                <a:moveTo>
                  <a:pt x="0" y="0"/>
                </a:moveTo>
                <a:lnTo>
                  <a:pt x="18962" y="0"/>
                </a:lnTo>
                <a:lnTo>
                  <a:pt x="26532" y="992"/>
                </a:lnTo>
                <a:lnTo>
                  <a:pt x="33563" y="2645"/>
                </a:lnTo>
                <a:lnTo>
                  <a:pt x="40234" y="4741"/>
                </a:lnTo>
                <a:lnTo>
                  <a:pt x="46667" y="6137"/>
                </a:lnTo>
                <a:lnTo>
                  <a:pt x="52939" y="7068"/>
                </a:lnTo>
                <a:lnTo>
                  <a:pt x="59105" y="7688"/>
                </a:lnTo>
                <a:lnTo>
                  <a:pt x="65201" y="9094"/>
                </a:lnTo>
                <a:lnTo>
                  <a:pt x="71248" y="11024"/>
                </a:lnTo>
                <a:lnTo>
                  <a:pt x="77264" y="13302"/>
                </a:lnTo>
                <a:lnTo>
                  <a:pt x="82267" y="16806"/>
                </a:lnTo>
                <a:lnTo>
                  <a:pt x="86595" y="21126"/>
                </a:lnTo>
                <a:lnTo>
                  <a:pt x="90473" y="25990"/>
                </a:lnTo>
                <a:lnTo>
                  <a:pt x="95041" y="30225"/>
                </a:lnTo>
                <a:lnTo>
                  <a:pt x="100072" y="34041"/>
                </a:lnTo>
                <a:lnTo>
                  <a:pt x="105410" y="37577"/>
                </a:lnTo>
                <a:lnTo>
                  <a:pt x="109961" y="41918"/>
                </a:lnTo>
                <a:lnTo>
                  <a:pt x="113987" y="46797"/>
                </a:lnTo>
                <a:lnTo>
                  <a:pt x="117663" y="52034"/>
                </a:lnTo>
                <a:lnTo>
                  <a:pt x="122098" y="57509"/>
                </a:lnTo>
                <a:lnTo>
                  <a:pt x="127039" y="63144"/>
                </a:lnTo>
                <a:lnTo>
                  <a:pt x="132317" y="68885"/>
                </a:lnTo>
                <a:lnTo>
                  <a:pt x="136830" y="74697"/>
                </a:lnTo>
                <a:lnTo>
                  <a:pt x="140829" y="80556"/>
                </a:lnTo>
                <a:lnTo>
                  <a:pt x="144488" y="86446"/>
                </a:lnTo>
                <a:lnTo>
                  <a:pt x="147919" y="92357"/>
                </a:lnTo>
                <a:lnTo>
                  <a:pt x="154377" y="104217"/>
                </a:lnTo>
                <a:lnTo>
                  <a:pt x="158481" y="114127"/>
                </a:lnTo>
                <a:lnTo>
                  <a:pt x="163201" y="126685"/>
                </a:lnTo>
                <a:lnTo>
                  <a:pt x="168332" y="141011"/>
                </a:lnTo>
                <a:lnTo>
                  <a:pt x="172745" y="152547"/>
                </a:lnTo>
                <a:lnTo>
                  <a:pt x="176678" y="162221"/>
                </a:lnTo>
                <a:lnTo>
                  <a:pt x="180294" y="170655"/>
                </a:lnTo>
                <a:lnTo>
                  <a:pt x="181711" y="177270"/>
                </a:lnTo>
                <a:lnTo>
                  <a:pt x="181664" y="182672"/>
                </a:lnTo>
                <a:lnTo>
                  <a:pt x="180641" y="187266"/>
                </a:lnTo>
                <a:lnTo>
                  <a:pt x="179959" y="191320"/>
                </a:lnTo>
                <a:lnTo>
                  <a:pt x="179504" y="195016"/>
                </a:lnTo>
                <a:lnTo>
                  <a:pt x="179201" y="198471"/>
                </a:lnTo>
                <a:lnTo>
                  <a:pt x="178006" y="200775"/>
                </a:lnTo>
                <a:lnTo>
                  <a:pt x="176217" y="202311"/>
                </a:lnTo>
                <a:lnTo>
                  <a:pt x="174033" y="203335"/>
                </a:lnTo>
                <a:lnTo>
                  <a:pt x="168960" y="204473"/>
                </a:lnTo>
                <a:lnTo>
                  <a:pt x="166218" y="204775"/>
                </a:lnTo>
                <a:lnTo>
                  <a:pt x="163398" y="203986"/>
                </a:lnTo>
                <a:lnTo>
                  <a:pt x="160526" y="202467"/>
                </a:lnTo>
                <a:lnTo>
                  <a:pt x="157619" y="200463"/>
                </a:lnTo>
                <a:lnTo>
                  <a:pt x="153697" y="198134"/>
                </a:lnTo>
                <a:lnTo>
                  <a:pt x="149097" y="195589"/>
                </a:lnTo>
                <a:lnTo>
                  <a:pt x="144046" y="192900"/>
                </a:lnTo>
                <a:lnTo>
                  <a:pt x="139687" y="190116"/>
                </a:lnTo>
                <a:lnTo>
                  <a:pt x="135789" y="187267"/>
                </a:lnTo>
                <a:lnTo>
                  <a:pt x="132198" y="184376"/>
                </a:lnTo>
                <a:lnTo>
                  <a:pt x="127819" y="181457"/>
                </a:lnTo>
                <a:lnTo>
                  <a:pt x="122916" y="178518"/>
                </a:lnTo>
                <a:lnTo>
                  <a:pt x="117663" y="175566"/>
                </a:lnTo>
                <a:lnTo>
                  <a:pt x="112176" y="170622"/>
                </a:lnTo>
                <a:lnTo>
                  <a:pt x="106535" y="164350"/>
                </a:lnTo>
                <a:lnTo>
                  <a:pt x="100788" y="157191"/>
                </a:lnTo>
                <a:lnTo>
                  <a:pt x="94973" y="150435"/>
                </a:lnTo>
                <a:lnTo>
                  <a:pt x="89112" y="143946"/>
                </a:lnTo>
                <a:lnTo>
                  <a:pt x="83221" y="137636"/>
                </a:lnTo>
                <a:lnTo>
                  <a:pt x="79293" y="131445"/>
                </a:lnTo>
                <a:lnTo>
                  <a:pt x="76674" y="125332"/>
                </a:lnTo>
                <a:lnTo>
                  <a:pt x="74929" y="119274"/>
                </a:lnTo>
                <a:lnTo>
                  <a:pt x="71781" y="111266"/>
                </a:lnTo>
                <a:lnTo>
                  <a:pt x="67698" y="101958"/>
                </a:lnTo>
                <a:lnTo>
                  <a:pt x="62991" y="91785"/>
                </a:lnTo>
                <a:lnTo>
                  <a:pt x="59854" y="84010"/>
                </a:lnTo>
                <a:lnTo>
                  <a:pt x="57762" y="77835"/>
                </a:lnTo>
                <a:lnTo>
                  <a:pt x="56367" y="72726"/>
                </a:lnTo>
                <a:lnTo>
                  <a:pt x="55438" y="67336"/>
                </a:lnTo>
                <a:lnTo>
                  <a:pt x="54818" y="61757"/>
                </a:lnTo>
                <a:lnTo>
                  <a:pt x="54405" y="56054"/>
                </a:lnTo>
                <a:lnTo>
                  <a:pt x="55121" y="50267"/>
                </a:lnTo>
                <a:lnTo>
                  <a:pt x="56591" y="44426"/>
                </a:lnTo>
                <a:lnTo>
                  <a:pt x="58563" y="38547"/>
                </a:lnTo>
                <a:lnTo>
                  <a:pt x="60871" y="34628"/>
                </a:lnTo>
                <a:lnTo>
                  <a:pt x="63401" y="32015"/>
                </a:lnTo>
                <a:lnTo>
                  <a:pt x="68858" y="28119"/>
                </a:lnTo>
                <a:lnTo>
                  <a:pt x="71702" y="25692"/>
                </a:lnTo>
                <a:lnTo>
                  <a:pt x="74591" y="23081"/>
                </a:lnTo>
                <a:lnTo>
                  <a:pt x="77508" y="21340"/>
                </a:lnTo>
                <a:lnTo>
                  <a:pt x="80445" y="20180"/>
                </a:lnTo>
                <a:lnTo>
                  <a:pt x="83396" y="19406"/>
                </a:lnTo>
                <a:lnTo>
                  <a:pt x="86355" y="17898"/>
                </a:lnTo>
                <a:lnTo>
                  <a:pt x="89320" y="15901"/>
                </a:lnTo>
                <a:lnTo>
                  <a:pt x="92289" y="13577"/>
                </a:lnTo>
                <a:lnTo>
                  <a:pt x="95260" y="12028"/>
                </a:lnTo>
                <a:lnTo>
                  <a:pt x="98233" y="10994"/>
                </a:lnTo>
                <a:lnTo>
                  <a:pt x="101207" y="10306"/>
                </a:lnTo>
                <a:lnTo>
                  <a:pt x="104183" y="10840"/>
                </a:lnTo>
                <a:lnTo>
                  <a:pt x="107159" y="12188"/>
                </a:lnTo>
                <a:lnTo>
                  <a:pt x="110134" y="14078"/>
                </a:lnTo>
                <a:lnTo>
                  <a:pt x="113111" y="15338"/>
                </a:lnTo>
                <a:lnTo>
                  <a:pt x="116087" y="16179"/>
                </a:lnTo>
                <a:lnTo>
                  <a:pt x="119062" y="16739"/>
                </a:lnTo>
                <a:lnTo>
                  <a:pt x="123032" y="18105"/>
                </a:lnTo>
                <a:lnTo>
                  <a:pt x="127662" y="20007"/>
                </a:lnTo>
                <a:lnTo>
                  <a:pt x="132733" y="22267"/>
                </a:lnTo>
                <a:lnTo>
                  <a:pt x="137106" y="23774"/>
                </a:lnTo>
                <a:lnTo>
                  <a:pt x="141013" y="24779"/>
                </a:lnTo>
                <a:lnTo>
                  <a:pt x="151805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79" name="SMARTPenAnnotation625"/>
          <p:cNvSpPr/>
          <p:nvPr/>
        </p:nvSpPr>
        <p:spPr>
          <a:xfrm>
            <a:off x="7858125" y="5000625"/>
            <a:ext cx="375048" cy="17515"/>
          </a:xfrm>
          <a:custGeom>
            <a:avLst/>
            <a:gdLst/>
            <a:ahLst/>
            <a:cxnLst/>
            <a:rect l="0" t="0" r="0" b="0"/>
            <a:pathLst>
              <a:path w="375048" h="17515">
                <a:moveTo>
                  <a:pt x="0" y="8930"/>
                </a:moveTo>
                <a:lnTo>
                  <a:pt x="51417" y="8930"/>
                </a:lnTo>
                <a:lnTo>
                  <a:pt x="58090" y="9922"/>
                </a:lnTo>
                <a:lnTo>
                  <a:pt x="65516" y="11575"/>
                </a:lnTo>
                <a:lnTo>
                  <a:pt x="73443" y="13670"/>
                </a:lnTo>
                <a:lnTo>
                  <a:pt x="79720" y="14074"/>
                </a:lnTo>
                <a:lnTo>
                  <a:pt x="84896" y="13352"/>
                </a:lnTo>
                <a:lnTo>
                  <a:pt x="89340" y="11878"/>
                </a:lnTo>
                <a:lnTo>
                  <a:pt x="94286" y="10895"/>
                </a:lnTo>
                <a:lnTo>
                  <a:pt x="99568" y="10240"/>
                </a:lnTo>
                <a:lnTo>
                  <a:pt x="105075" y="9803"/>
                </a:lnTo>
                <a:lnTo>
                  <a:pt x="114698" y="10504"/>
                </a:lnTo>
                <a:lnTo>
                  <a:pt x="127067" y="11964"/>
                </a:lnTo>
                <a:lnTo>
                  <a:pt x="141266" y="13929"/>
                </a:lnTo>
                <a:lnTo>
                  <a:pt x="157677" y="15239"/>
                </a:lnTo>
                <a:lnTo>
                  <a:pt x="175564" y="16113"/>
                </a:lnTo>
                <a:lnTo>
                  <a:pt x="211974" y="17083"/>
                </a:lnTo>
                <a:lnTo>
                  <a:pt x="244692" y="17514"/>
                </a:lnTo>
                <a:lnTo>
                  <a:pt x="261355" y="16637"/>
                </a:lnTo>
                <a:lnTo>
                  <a:pt x="278416" y="15060"/>
                </a:lnTo>
                <a:lnTo>
                  <a:pt x="308287" y="11654"/>
                </a:lnTo>
                <a:lnTo>
                  <a:pt x="324871" y="10140"/>
                </a:lnTo>
                <a:lnTo>
                  <a:pt x="332667" y="8745"/>
                </a:lnTo>
                <a:lnTo>
                  <a:pt x="340840" y="6822"/>
                </a:lnTo>
                <a:lnTo>
                  <a:pt x="37504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9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MARTPenAnnotation70"/>
          <p:cNvSpPr/>
          <p:nvPr/>
        </p:nvSpPr>
        <p:spPr>
          <a:xfrm>
            <a:off x="3170612" y="2357592"/>
            <a:ext cx="354805" cy="276617"/>
          </a:xfrm>
          <a:custGeom>
            <a:avLst/>
            <a:gdLst/>
            <a:ahLst/>
            <a:cxnLst/>
            <a:rect l="0" t="0" r="0" b="0"/>
            <a:pathLst>
              <a:path w="354805" h="276617">
                <a:moveTo>
                  <a:pt x="303036" y="44494"/>
                </a:moveTo>
                <a:lnTo>
                  <a:pt x="303036" y="32065"/>
                </a:lnTo>
                <a:lnTo>
                  <a:pt x="302044" y="29263"/>
                </a:lnTo>
                <a:lnTo>
                  <a:pt x="298296" y="23503"/>
                </a:lnTo>
                <a:lnTo>
                  <a:pt x="295969" y="17636"/>
                </a:lnTo>
                <a:lnTo>
                  <a:pt x="295348" y="14682"/>
                </a:lnTo>
                <a:lnTo>
                  <a:pt x="292950" y="11721"/>
                </a:lnTo>
                <a:lnTo>
                  <a:pt x="284994" y="5785"/>
                </a:lnTo>
                <a:lnTo>
                  <a:pt x="274843" y="2485"/>
                </a:lnTo>
                <a:lnTo>
                  <a:pt x="269358" y="1605"/>
                </a:lnTo>
                <a:lnTo>
                  <a:pt x="263717" y="1019"/>
                </a:lnTo>
                <a:lnTo>
                  <a:pt x="257972" y="628"/>
                </a:lnTo>
                <a:lnTo>
                  <a:pt x="252157" y="367"/>
                </a:lnTo>
                <a:lnTo>
                  <a:pt x="237760" y="77"/>
                </a:lnTo>
                <a:lnTo>
                  <a:pt x="229753" y="0"/>
                </a:lnTo>
                <a:lnTo>
                  <a:pt x="221439" y="941"/>
                </a:lnTo>
                <a:lnTo>
                  <a:pt x="212919" y="2560"/>
                </a:lnTo>
                <a:lnTo>
                  <a:pt x="204263" y="4632"/>
                </a:lnTo>
                <a:lnTo>
                  <a:pt x="195515" y="7005"/>
                </a:lnTo>
                <a:lnTo>
                  <a:pt x="177859" y="12288"/>
                </a:lnTo>
                <a:lnTo>
                  <a:pt x="151184" y="20840"/>
                </a:lnTo>
                <a:lnTo>
                  <a:pt x="142270" y="24756"/>
                </a:lnTo>
                <a:lnTo>
                  <a:pt x="133351" y="29351"/>
                </a:lnTo>
                <a:lnTo>
                  <a:pt x="124428" y="34399"/>
                </a:lnTo>
                <a:lnTo>
                  <a:pt x="115503" y="39748"/>
                </a:lnTo>
                <a:lnTo>
                  <a:pt x="97649" y="50983"/>
                </a:lnTo>
                <a:lnTo>
                  <a:pt x="70863" y="68466"/>
                </a:lnTo>
                <a:lnTo>
                  <a:pt x="62926" y="75358"/>
                </a:lnTo>
                <a:lnTo>
                  <a:pt x="55651" y="82929"/>
                </a:lnTo>
                <a:lnTo>
                  <a:pt x="48816" y="90954"/>
                </a:lnTo>
                <a:lnTo>
                  <a:pt x="42275" y="98287"/>
                </a:lnTo>
                <a:lnTo>
                  <a:pt x="29715" y="111728"/>
                </a:lnTo>
                <a:lnTo>
                  <a:pt x="24580" y="119082"/>
                </a:lnTo>
                <a:lnTo>
                  <a:pt x="20164" y="126962"/>
                </a:lnTo>
                <a:lnTo>
                  <a:pt x="5949" y="156254"/>
                </a:lnTo>
                <a:lnTo>
                  <a:pt x="3775" y="162657"/>
                </a:lnTo>
                <a:lnTo>
                  <a:pt x="2326" y="168910"/>
                </a:lnTo>
                <a:lnTo>
                  <a:pt x="1360" y="175063"/>
                </a:lnTo>
                <a:lnTo>
                  <a:pt x="715" y="182142"/>
                </a:lnTo>
                <a:lnTo>
                  <a:pt x="286" y="189837"/>
                </a:lnTo>
                <a:lnTo>
                  <a:pt x="0" y="197944"/>
                </a:lnTo>
                <a:lnTo>
                  <a:pt x="801" y="204341"/>
                </a:lnTo>
                <a:lnTo>
                  <a:pt x="2327" y="209598"/>
                </a:lnTo>
                <a:lnTo>
                  <a:pt x="4337" y="214094"/>
                </a:lnTo>
                <a:lnTo>
                  <a:pt x="9216" y="224382"/>
                </a:lnTo>
                <a:lnTo>
                  <a:pt x="11906" y="229904"/>
                </a:lnTo>
                <a:lnTo>
                  <a:pt x="15684" y="235569"/>
                </a:lnTo>
                <a:lnTo>
                  <a:pt x="20187" y="241331"/>
                </a:lnTo>
                <a:lnTo>
                  <a:pt x="25173" y="247156"/>
                </a:lnTo>
                <a:lnTo>
                  <a:pt x="30482" y="252031"/>
                </a:lnTo>
                <a:lnTo>
                  <a:pt x="36005" y="256274"/>
                </a:lnTo>
                <a:lnTo>
                  <a:pt x="41672" y="260095"/>
                </a:lnTo>
                <a:lnTo>
                  <a:pt x="48426" y="263634"/>
                </a:lnTo>
                <a:lnTo>
                  <a:pt x="55906" y="266986"/>
                </a:lnTo>
                <a:lnTo>
                  <a:pt x="63869" y="270213"/>
                </a:lnTo>
                <a:lnTo>
                  <a:pt x="73146" y="272364"/>
                </a:lnTo>
                <a:lnTo>
                  <a:pt x="83299" y="273798"/>
                </a:lnTo>
                <a:lnTo>
                  <a:pt x="94038" y="274754"/>
                </a:lnTo>
                <a:lnTo>
                  <a:pt x="104172" y="275391"/>
                </a:lnTo>
                <a:lnTo>
                  <a:pt x="123371" y="276099"/>
                </a:lnTo>
                <a:lnTo>
                  <a:pt x="150914" y="276498"/>
                </a:lnTo>
                <a:lnTo>
                  <a:pt x="182667" y="276616"/>
                </a:lnTo>
                <a:lnTo>
                  <a:pt x="193025" y="275640"/>
                </a:lnTo>
                <a:lnTo>
                  <a:pt x="202906" y="273998"/>
                </a:lnTo>
                <a:lnTo>
                  <a:pt x="212471" y="271910"/>
                </a:lnTo>
                <a:lnTo>
                  <a:pt x="220831" y="269527"/>
                </a:lnTo>
                <a:lnTo>
                  <a:pt x="228389" y="266946"/>
                </a:lnTo>
                <a:lnTo>
                  <a:pt x="235412" y="264233"/>
                </a:lnTo>
                <a:lnTo>
                  <a:pt x="243071" y="260440"/>
                </a:lnTo>
                <a:lnTo>
                  <a:pt x="251153" y="255927"/>
                </a:lnTo>
                <a:lnTo>
                  <a:pt x="259518" y="250933"/>
                </a:lnTo>
                <a:lnTo>
                  <a:pt x="267079" y="246612"/>
                </a:lnTo>
                <a:lnTo>
                  <a:pt x="280772" y="239165"/>
                </a:lnTo>
                <a:lnTo>
                  <a:pt x="287201" y="234798"/>
                </a:lnTo>
                <a:lnTo>
                  <a:pt x="293472" y="229903"/>
                </a:lnTo>
                <a:lnTo>
                  <a:pt x="299637" y="224654"/>
                </a:lnTo>
                <a:lnTo>
                  <a:pt x="305731" y="219171"/>
                </a:lnTo>
                <a:lnTo>
                  <a:pt x="317794" y="207787"/>
                </a:lnTo>
                <a:lnTo>
                  <a:pt x="331001" y="194962"/>
                </a:lnTo>
                <a:lnTo>
                  <a:pt x="334578" y="190447"/>
                </a:lnTo>
                <a:lnTo>
                  <a:pt x="337954" y="185452"/>
                </a:lnTo>
                <a:lnTo>
                  <a:pt x="341198" y="180138"/>
                </a:lnTo>
                <a:lnTo>
                  <a:pt x="344353" y="173618"/>
                </a:lnTo>
                <a:lnTo>
                  <a:pt x="347448" y="166296"/>
                </a:lnTo>
                <a:lnTo>
                  <a:pt x="350503" y="158437"/>
                </a:lnTo>
                <a:lnTo>
                  <a:pt x="352540" y="150222"/>
                </a:lnTo>
                <a:lnTo>
                  <a:pt x="353898" y="141768"/>
                </a:lnTo>
                <a:lnTo>
                  <a:pt x="354804" y="133156"/>
                </a:lnTo>
                <a:lnTo>
                  <a:pt x="354415" y="126422"/>
                </a:lnTo>
                <a:lnTo>
                  <a:pt x="353164" y="120941"/>
                </a:lnTo>
                <a:lnTo>
                  <a:pt x="351338" y="116295"/>
                </a:lnTo>
                <a:lnTo>
                  <a:pt x="348136" y="111213"/>
                </a:lnTo>
                <a:lnTo>
                  <a:pt x="344017" y="105840"/>
                </a:lnTo>
                <a:lnTo>
                  <a:pt x="339286" y="100274"/>
                </a:lnTo>
                <a:lnTo>
                  <a:pt x="333156" y="94579"/>
                </a:lnTo>
                <a:lnTo>
                  <a:pt x="326093" y="88798"/>
                </a:lnTo>
                <a:lnTo>
                  <a:pt x="318408" y="82960"/>
                </a:lnTo>
                <a:lnTo>
                  <a:pt x="311299" y="78075"/>
                </a:lnTo>
                <a:lnTo>
                  <a:pt x="304576" y="73827"/>
                </a:lnTo>
                <a:lnTo>
                  <a:pt x="298110" y="70002"/>
                </a:lnTo>
                <a:lnTo>
                  <a:pt x="290822" y="66460"/>
                </a:lnTo>
                <a:lnTo>
                  <a:pt x="282987" y="63107"/>
                </a:lnTo>
                <a:lnTo>
                  <a:pt x="274788" y="59879"/>
                </a:lnTo>
                <a:lnTo>
                  <a:pt x="268329" y="57727"/>
                </a:lnTo>
                <a:lnTo>
                  <a:pt x="258507" y="55337"/>
                </a:lnTo>
                <a:lnTo>
                  <a:pt x="250834" y="54274"/>
                </a:lnTo>
                <a:lnTo>
                  <a:pt x="246101" y="53802"/>
                </a:lnTo>
                <a:lnTo>
                  <a:pt x="246228" y="53676"/>
                </a:lnTo>
                <a:lnTo>
                  <a:pt x="248820" y="53473"/>
                </a:lnTo>
                <a:lnTo>
                  <a:pt x="249175" y="50800"/>
                </a:lnTo>
                <a:lnTo>
                  <a:pt x="249458" y="44495"/>
                </a:lnTo>
                <a:lnTo>
                  <a:pt x="258388" y="444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71"/>
          <p:cNvSpPr/>
          <p:nvPr/>
        </p:nvSpPr>
        <p:spPr>
          <a:xfrm>
            <a:off x="4359539" y="2366441"/>
            <a:ext cx="381081" cy="201191"/>
          </a:xfrm>
          <a:custGeom>
            <a:avLst/>
            <a:gdLst/>
            <a:ahLst/>
            <a:cxnLst/>
            <a:rect l="0" t="0" r="0" b="0"/>
            <a:pathLst>
              <a:path w="381081" h="201191">
                <a:moveTo>
                  <a:pt x="346406" y="26715"/>
                </a:moveTo>
                <a:lnTo>
                  <a:pt x="336925" y="21975"/>
                </a:lnTo>
                <a:lnTo>
                  <a:pt x="331156" y="18594"/>
                </a:lnTo>
                <a:lnTo>
                  <a:pt x="316808" y="9546"/>
                </a:lnTo>
                <a:lnTo>
                  <a:pt x="309807" y="6339"/>
                </a:lnTo>
                <a:lnTo>
                  <a:pt x="303155" y="4202"/>
                </a:lnTo>
                <a:lnTo>
                  <a:pt x="296736" y="2777"/>
                </a:lnTo>
                <a:lnTo>
                  <a:pt x="290473" y="1826"/>
                </a:lnTo>
                <a:lnTo>
                  <a:pt x="284313" y="1193"/>
                </a:lnTo>
                <a:lnTo>
                  <a:pt x="278221" y="771"/>
                </a:lnTo>
                <a:lnTo>
                  <a:pt x="271184" y="490"/>
                </a:lnTo>
                <a:lnTo>
                  <a:pt x="255427" y="176"/>
                </a:lnTo>
                <a:lnTo>
                  <a:pt x="215601" y="0"/>
                </a:lnTo>
                <a:lnTo>
                  <a:pt x="203640" y="968"/>
                </a:lnTo>
                <a:lnTo>
                  <a:pt x="193682" y="2605"/>
                </a:lnTo>
                <a:lnTo>
                  <a:pt x="185059" y="4689"/>
                </a:lnTo>
                <a:lnTo>
                  <a:pt x="176334" y="7070"/>
                </a:lnTo>
                <a:lnTo>
                  <a:pt x="158701" y="12362"/>
                </a:lnTo>
                <a:lnTo>
                  <a:pt x="117819" y="25659"/>
                </a:lnTo>
                <a:lnTo>
                  <a:pt x="87715" y="36499"/>
                </a:lnTo>
                <a:lnTo>
                  <a:pt x="72742" y="42167"/>
                </a:lnTo>
                <a:lnTo>
                  <a:pt x="60776" y="46938"/>
                </a:lnTo>
                <a:lnTo>
                  <a:pt x="50815" y="51111"/>
                </a:lnTo>
                <a:lnTo>
                  <a:pt x="42189" y="54886"/>
                </a:lnTo>
                <a:lnTo>
                  <a:pt x="35446" y="59386"/>
                </a:lnTo>
                <a:lnTo>
                  <a:pt x="29959" y="64371"/>
                </a:lnTo>
                <a:lnTo>
                  <a:pt x="25309" y="69678"/>
                </a:lnTo>
                <a:lnTo>
                  <a:pt x="17496" y="78221"/>
                </a:lnTo>
                <a:lnTo>
                  <a:pt x="7519" y="88609"/>
                </a:lnTo>
                <a:lnTo>
                  <a:pt x="4396" y="91790"/>
                </a:lnTo>
                <a:lnTo>
                  <a:pt x="2314" y="95896"/>
                </a:lnTo>
                <a:lnTo>
                  <a:pt x="925" y="100617"/>
                </a:lnTo>
                <a:lnTo>
                  <a:pt x="0" y="105748"/>
                </a:lnTo>
                <a:lnTo>
                  <a:pt x="375" y="112146"/>
                </a:lnTo>
                <a:lnTo>
                  <a:pt x="1617" y="119388"/>
                </a:lnTo>
                <a:lnTo>
                  <a:pt x="3437" y="127192"/>
                </a:lnTo>
                <a:lnTo>
                  <a:pt x="5643" y="133387"/>
                </a:lnTo>
                <a:lnTo>
                  <a:pt x="8106" y="138510"/>
                </a:lnTo>
                <a:lnTo>
                  <a:pt x="10740" y="142917"/>
                </a:lnTo>
                <a:lnTo>
                  <a:pt x="13488" y="146847"/>
                </a:lnTo>
                <a:lnTo>
                  <a:pt x="16313" y="150459"/>
                </a:lnTo>
                <a:lnTo>
                  <a:pt x="19188" y="153860"/>
                </a:lnTo>
                <a:lnTo>
                  <a:pt x="23088" y="158111"/>
                </a:lnTo>
                <a:lnTo>
                  <a:pt x="32715" y="168127"/>
                </a:lnTo>
                <a:lnTo>
                  <a:pt x="38060" y="171591"/>
                </a:lnTo>
                <a:lnTo>
                  <a:pt x="49290" y="175440"/>
                </a:lnTo>
                <a:lnTo>
                  <a:pt x="63542" y="179797"/>
                </a:lnTo>
                <a:lnTo>
                  <a:pt x="96946" y="190678"/>
                </a:lnTo>
                <a:lnTo>
                  <a:pt x="105685" y="192579"/>
                </a:lnTo>
                <a:lnTo>
                  <a:pt x="114488" y="193846"/>
                </a:lnTo>
                <a:lnTo>
                  <a:pt x="123333" y="194690"/>
                </a:lnTo>
                <a:lnTo>
                  <a:pt x="132207" y="196246"/>
                </a:lnTo>
                <a:lnTo>
                  <a:pt x="141099" y="198274"/>
                </a:lnTo>
                <a:lnTo>
                  <a:pt x="150003" y="200619"/>
                </a:lnTo>
                <a:lnTo>
                  <a:pt x="157924" y="201190"/>
                </a:lnTo>
                <a:lnTo>
                  <a:pt x="165189" y="200579"/>
                </a:lnTo>
                <a:lnTo>
                  <a:pt x="172017" y="199179"/>
                </a:lnTo>
                <a:lnTo>
                  <a:pt x="181529" y="198246"/>
                </a:lnTo>
                <a:lnTo>
                  <a:pt x="192832" y="197624"/>
                </a:lnTo>
                <a:lnTo>
                  <a:pt x="205328" y="197209"/>
                </a:lnTo>
                <a:lnTo>
                  <a:pt x="216636" y="195940"/>
                </a:lnTo>
                <a:lnTo>
                  <a:pt x="227150" y="194102"/>
                </a:lnTo>
                <a:lnTo>
                  <a:pt x="237137" y="191885"/>
                </a:lnTo>
                <a:lnTo>
                  <a:pt x="245779" y="189414"/>
                </a:lnTo>
                <a:lnTo>
                  <a:pt x="253524" y="186775"/>
                </a:lnTo>
                <a:lnTo>
                  <a:pt x="260673" y="184023"/>
                </a:lnTo>
                <a:lnTo>
                  <a:pt x="267422" y="182189"/>
                </a:lnTo>
                <a:lnTo>
                  <a:pt x="273906" y="180966"/>
                </a:lnTo>
                <a:lnTo>
                  <a:pt x="280213" y="180150"/>
                </a:lnTo>
                <a:lnTo>
                  <a:pt x="286403" y="177623"/>
                </a:lnTo>
                <a:lnTo>
                  <a:pt x="292513" y="173953"/>
                </a:lnTo>
                <a:lnTo>
                  <a:pt x="298572" y="169522"/>
                </a:lnTo>
                <a:lnTo>
                  <a:pt x="304595" y="165576"/>
                </a:lnTo>
                <a:lnTo>
                  <a:pt x="310595" y="161953"/>
                </a:lnTo>
                <a:lnTo>
                  <a:pt x="316578" y="158546"/>
                </a:lnTo>
                <a:lnTo>
                  <a:pt x="328519" y="152114"/>
                </a:lnTo>
                <a:lnTo>
                  <a:pt x="334482" y="149010"/>
                </a:lnTo>
                <a:lnTo>
                  <a:pt x="340441" y="144956"/>
                </a:lnTo>
                <a:lnTo>
                  <a:pt x="346398" y="140269"/>
                </a:lnTo>
                <a:lnTo>
                  <a:pt x="352354" y="135160"/>
                </a:lnTo>
                <a:lnTo>
                  <a:pt x="358309" y="128777"/>
                </a:lnTo>
                <a:lnTo>
                  <a:pt x="364263" y="121546"/>
                </a:lnTo>
                <a:lnTo>
                  <a:pt x="378597" y="102774"/>
                </a:lnTo>
                <a:lnTo>
                  <a:pt x="379773" y="98257"/>
                </a:lnTo>
                <a:lnTo>
                  <a:pt x="380557" y="92269"/>
                </a:lnTo>
                <a:lnTo>
                  <a:pt x="381080" y="85300"/>
                </a:lnTo>
                <a:lnTo>
                  <a:pt x="380436" y="79663"/>
                </a:lnTo>
                <a:lnTo>
                  <a:pt x="379015" y="74912"/>
                </a:lnTo>
                <a:lnTo>
                  <a:pt x="374789" y="65995"/>
                </a:lnTo>
                <a:lnTo>
                  <a:pt x="369604" y="55418"/>
                </a:lnTo>
                <a:lnTo>
                  <a:pt x="365840" y="51804"/>
                </a:lnTo>
                <a:lnTo>
                  <a:pt x="361347" y="49394"/>
                </a:lnTo>
                <a:lnTo>
                  <a:pt x="352054" y="45724"/>
                </a:lnTo>
                <a:lnTo>
                  <a:pt x="344617" y="40786"/>
                </a:lnTo>
                <a:lnTo>
                  <a:pt x="338004" y="37930"/>
                </a:lnTo>
                <a:lnTo>
                  <a:pt x="330415" y="36096"/>
                </a:lnTo>
                <a:lnTo>
                  <a:pt x="324360" y="31038"/>
                </a:lnTo>
                <a:lnTo>
                  <a:pt x="322779" y="30589"/>
                </a:lnTo>
                <a:lnTo>
                  <a:pt x="321725" y="31282"/>
                </a:lnTo>
                <a:lnTo>
                  <a:pt x="321023" y="32736"/>
                </a:lnTo>
                <a:lnTo>
                  <a:pt x="320554" y="32714"/>
                </a:lnTo>
                <a:lnTo>
                  <a:pt x="320242" y="31707"/>
                </a:lnTo>
                <a:lnTo>
                  <a:pt x="319617" y="267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72"/>
          <p:cNvSpPr/>
          <p:nvPr/>
        </p:nvSpPr>
        <p:spPr>
          <a:xfrm>
            <a:off x="3174785" y="2707155"/>
            <a:ext cx="370022" cy="239497"/>
          </a:xfrm>
          <a:custGeom>
            <a:avLst/>
            <a:gdLst/>
            <a:ahLst/>
            <a:cxnLst/>
            <a:rect l="0" t="0" r="0" b="0"/>
            <a:pathLst>
              <a:path w="370022" h="239497">
                <a:moveTo>
                  <a:pt x="227426" y="25329"/>
                </a:moveTo>
                <a:lnTo>
                  <a:pt x="222686" y="15849"/>
                </a:lnTo>
                <a:lnTo>
                  <a:pt x="220297" y="13056"/>
                </a:lnTo>
                <a:lnTo>
                  <a:pt x="217712" y="11194"/>
                </a:lnTo>
                <a:lnTo>
                  <a:pt x="212195" y="8133"/>
                </a:lnTo>
                <a:lnTo>
                  <a:pt x="203510" y="1823"/>
                </a:lnTo>
                <a:lnTo>
                  <a:pt x="197615" y="0"/>
                </a:lnTo>
                <a:lnTo>
                  <a:pt x="191677" y="505"/>
                </a:lnTo>
                <a:lnTo>
                  <a:pt x="183749" y="1835"/>
                </a:lnTo>
                <a:lnTo>
                  <a:pt x="174496" y="3713"/>
                </a:lnTo>
                <a:lnTo>
                  <a:pt x="167335" y="4966"/>
                </a:lnTo>
                <a:lnTo>
                  <a:pt x="156731" y="6357"/>
                </a:lnTo>
                <a:lnTo>
                  <a:pt x="146066" y="9621"/>
                </a:lnTo>
                <a:lnTo>
                  <a:pt x="134711" y="13387"/>
                </a:lnTo>
                <a:lnTo>
                  <a:pt x="128905" y="14391"/>
                </a:lnTo>
                <a:lnTo>
                  <a:pt x="123051" y="15061"/>
                </a:lnTo>
                <a:lnTo>
                  <a:pt x="114186" y="18484"/>
                </a:lnTo>
                <a:lnTo>
                  <a:pt x="103316" y="23742"/>
                </a:lnTo>
                <a:lnTo>
                  <a:pt x="91108" y="30224"/>
                </a:lnTo>
                <a:lnTo>
                  <a:pt x="80984" y="36530"/>
                </a:lnTo>
                <a:lnTo>
                  <a:pt x="72252" y="42718"/>
                </a:lnTo>
                <a:lnTo>
                  <a:pt x="64445" y="48828"/>
                </a:lnTo>
                <a:lnTo>
                  <a:pt x="57256" y="53894"/>
                </a:lnTo>
                <a:lnTo>
                  <a:pt x="50480" y="58263"/>
                </a:lnTo>
                <a:lnTo>
                  <a:pt x="43977" y="62168"/>
                </a:lnTo>
                <a:lnTo>
                  <a:pt x="36666" y="69732"/>
                </a:lnTo>
                <a:lnTo>
                  <a:pt x="28815" y="79736"/>
                </a:lnTo>
                <a:lnTo>
                  <a:pt x="20605" y="91366"/>
                </a:lnTo>
                <a:lnTo>
                  <a:pt x="15131" y="101104"/>
                </a:lnTo>
                <a:lnTo>
                  <a:pt x="11482" y="109580"/>
                </a:lnTo>
                <a:lnTo>
                  <a:pt x="9049" y="117215"/>
                </a:lnTo>
                <a:lnTo>
                  <a:pt x="6435" y="123298"/>
                </a:lnTo>
                <a:lnTo>
                  <a:pt x="3701" y="128345"/>
                </a:lnTo>
                <a:lnTo>
                  <a:pt x="885" y="132702"/>
                </a:lnTo>
                <a:lnTo>
                  <a:pt x="0" y="137591"/>
                </a:lnTo>
                <a:lnTo>
                  <a:pt x="403" y="142834"/>
                </a:lnTo>
                <a:lnTo>
                  <a:pt x="1663" y="148315"/>
                </a:lnTo>
                <a:lnTo>
                  <a:pt x="2503" y="153952"/>
                </a:lnTo>
                <a:lnTo>
                  <a:pt x="3063" y="159695"/>
                </a:lnTo>
                <a:lnTo>
                  <a:pt x="3437" y="165508"/>
                </a:lnTo>
                <a:lnTo>
                  <a:pt x="4678" y="170376"/>
                </a:lnTo>
                <a:lnTo>
                  <a:pt x="6498" y="174613"/>
                </a:lnTo>
                <a:lnTo>
                  <a:pt x="11165" y="181967"/>
                </a:lnTo>
                <a:lnTo>
                  <a:pt x="16547" y="188542"/>
                </a:lnTo>
                <a:lnTo>
                  <a:pt x="20364" y="192677"/>
                </a:lnTo>
                <a:lnTo>
                  <a:pt x="34223" y="206985"/>
                </a:lnTo>
                <a:lnTo>
                  <a:pt x="41678" y="214544"/>
                </a:lnTo>
                <a:lnTo>
                  <a:pt x="46047" y="216957"/>
                </a:lnTo>
                <a:lnTo>
                  <a:pt x="56194" y="219638"/>
                </a:lnTo>
                <a:lnTo>
                  <a:pt x="62669" y="221345"/>
                </a:lnTo>
                <a:lnTo>
                  <a:pt x="69963" y="223475"/>
                </a:lnTo>
                <a:lnTo>
                  <a:pt x="94450" y="231214"/>
                </a:lnTo>
                <a:lnTo>
                  <a:pt x="103057" y="234023"/>
                </a:lnTo>
                <a:lnTo>
                  <a:pt x="111771" y="235896"/>
                </a:lnTo>
                <a:lnTo>
                  <a:pt x="120557" y="237145"/>
                </a:lnTo>
                <a:lnTo>
                  <a:pt x="129391" y="237977"/>
                </a:lnTo>
                <a:lnTo>
                  <a:pt x="138257" y="238532"/>
                </a:lnTo>
                <a:lnTo>
                  <a:pt x="156045" y="239148"/>
                </a:lnTo>
                <a:lnTo>
                  <a:pt x="187535" y="239496"/>
                </a:lnTo>
                <a:lnTo>
                  <a:pt x="197855" y="238552"/>
                </a:lnTo>
                <a:lnTo>
                  <a:pt x="207712" y="236931"/>
                </a:lnTo>
                <a:lnTo>
                  <a:pt x="217260" y="234858"/>
                </a:lnTo>
                <a:lnTo>
                  <a:pt x="226602" y="232484"/>
                </a:lnTo>
                <a:lnTo>
                  <a:pt x="235806" y="229909"/>
                </a:lnTo>
                <a:lnTo>
                  <a:pt x="244919" y="227200"/>
                </a:lnTo>
                <a:lnTo>
                  <a:pt x="255955" y="223410"/>
                </a:lnTo>
                <a:lnTo>
                  <a:pt x="281447" y="213907"/>
                </a:lnTo>
                <a:lnTo>
                  <a:pt x="292213" y="209587"/>
                </a:lnTo>
                <a:lnTo>
                  <a:pt x="301375" y="205714"/>
                </a:lnTo>
                <a:lnTo>
                  <a:pt x="316847" y="198766"/>
                </a:lnTo>
                <a:lnTo>
                  <a:pt x="330338" y="192371"/>
                </a:lnTo>
                <a:lnTo>
                  <a:pt x="335722" y="188284"/>
                </a:lnTo>
                <a:lnTo>
                  <a:pt x="340302" y="183576"/>
                </a:lnTo>
                <a:lnTo>
                  <a:pt x="344349" y="178452"/>
                </a:lnTo>
                <a:lnTo>
                  <a:pt x="349031" y="173052"/>
                </a:lnTo>
                <a:lnTo>
                  <a:pt x="354136" y="167467"/>
                </a:lnTo>
                <a:lnTo>
                  <a:pt x="359525" y="161760"/>
                </a:lnTo>
                <a:lnTo>
                  <a:pt x="363117" y="155970"/>
                </a:lnTo>
                <a:lnTo>
                  <a:pt x="365512" y="150126"/>
                </a:lnTo>
                <a:lnTo>
                  <a:pt x="367108" y="144247"/>
                </a:lnTo>
                <a:lnTo>
                  <a:pt x="368172" y="139334"/>
                </a:lnTo>
                <a:lnTo>
                  <a:pt x="368882" y="135067"/>
                </a:lnTo>
                <a:lnTo>
                  <a:pt x="369355" y="131230"/>
                </a:lnTo>
                <a:lnTo>
                  <a:pt x="369670" y="126687"/>
                </a:lnTo>
                <a:lnTo>
                  <a:pt x="369881" y="121675"/>
                </a:lnTo>
                <a:lnTo>
                  <a:pt x="370021" y="116349"/>
                </a:lnTo>
                <a:lnTo>
                  <a:pt x="369122" y="111806"/>
                </a:lnTo>
                <a:lnTo>
                  <a:pt x="367531" y="107785"/>
                </a:lnTo>
                <a:lnTo>
                  <a:pt x="365478" y="104112"/>
                </a:lnTo>
                <a:lnTo>
                  <a:pt x="360550" y="94740"/>
                </a:lnTo>
                <a:lnTo>
                  <a:pt x="357847" y="89462"/>
                </a:lnTo>
                <a:lnTo>
                  <a:pt x="355053" y="84952"/>
                </a:lnTo>
                <a:lnTo>
                  <a:pt x="352199" y="80953"/>
                </a:lnTo>
                <a:lnTo>
                  <a:pt x="349303" y="77294"/>
                </a:lnTo>
                <a:lnTo>
                  <a:pt x="340794" y="70584"/>
                </a:lnTo>
                <a:lnTo>
                  <a:pt x="330398" y="64294"/>
                </a:lnTo>
                <a:lnTo>
                  <a:pt x="319162" y="58191"/>
                </a:lnTo>
                <a:lnTo>
                  <a:pt x="312396" y="54182"/>
                </a:lnTo>
                <a:lnTo>
                  <a:pt x="296940" y="44437"/>
                </a:lnTo>
                <a:lnTo>
                  <a:pt x="286667" y="39060"/>
                </a:lnTo>
                <a:lnTo>
                  <a:pt x="274858" y="33491"/>
                </a:lnTo>
                <a:lnTo>
                  <a:pt x="262023" y="27794"/>
                </a:lnTo>
                <a:lnTo>
                  <a:pt x="252476" y="23996"/>
                </a:lnTo>
                <a:lnTo>
                  <a:pt x="245118" y="21464"/>
                </a:lnTo>
                <a:lnTo>
                  <a:pt x="230921" y="17400"/>
                </a:lnTo>
                <a:lnTo>
                  <a:pt x="220044" y="16487"/>
                </a:lnTo>
                <a:lnTo>
                  <a:pt x="220521" y="17450"/>
                </a:lnTo>
                <a:lnTo>
                  <a:pt x="223695" y="21166"/>
                </a:lnTo>
                <a:lnTo>
                  <a:pt x="224939" y="21562"/>
                </a:lnTo>
                <a:lnTo>
                  <a:pt x="225768" y="20833"/>
                </a:lnTo>
                <a:lnTo>
                  <a:pt x="227426" y="164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73"/>
          <p:cNvSpPr/>
          <p:nvPr/>
        </p:nvSpPr>
        <p:spPr>
          <a:xfrm>
            <a:off x="4304436" y="2696766"/>
            <a:ext cx="441136" cy="258545"/>
          </a:xfrm>
          <a:custGeom>
            <a:avLst/>
            <a:gdLst/>
            <a:ahLst/>
            <a:cxnLst/>
            <a:rect l="0" t="0" r="0" b="0"/>
            <a:pathLst>
              <a:path w="441136" h="258545">
                <a:moveTo>
                  <a:pt x="303283" y="53578"/>
                </a:moveTo>
                <a:lnTo>
                  <a:pt x="293802" y="48837"/>
                </a:lnTo>
                <a:lnTo>
                  <a:pt x="283855" y="46510"/>
                </a:lnTo>
                <a:lnTo>
                  <a:pt x="272820" y="45476"/>
                </a:lnTo>
                <a:lnTo>
                  <a:pt x="261301" y="45016"/>
                </a:lnTo>
                <a:lnTo>
                  <a:pt x="243660" y="44757"/>
                </a:lnTo>
                <a:lnTo>
                  <a:pt x="236745" y="45713"/>
                </a:lnTo>
                <a:lnTo>
                  <a:pt x="229159" y="47342"/>
                </a:lnTo>
                <a:lnTo>
                  <a:pt x="221125" y="49421"/>
                </a:lnTo>
                <a:lnTo>
                  <a:pt x="213784" y="51799"/>
                </a:lnTo>
                <a:lnTo>
                  <a:pt x="187027" y="61870"/>
                </a:lnTo>
                <a:lnTo>
                  <a:pt x="148426" y="75123"/>
                </a:lnTo>
                <a:lnTo>
                  <a:pt x="128607" y="82824"/>
                </a:lnTo>
                <a:lnTo>
                  <a:pt x="109442" y="90935"/>
                </a:lnTo>
                <a:lnTo>
                  <a:pt x="90712" y="99318"/>
                </a:lnTo>
                <a:lnTo>
                  <a:pt x="76241" y="106892"/>
                </a:lnTo>
                <a:lnTo>
                  <a:pt x="64609" y="113925"/>
                </a:lnTo>
                <a:lnTo>
                  <a:pt x="54870" y="120598"/>
                </a:lnTo>
                <a:lnTo>
                  <a:pt x="46393" y="127032"/>
                </a:lnTo>
                <a:lnTo>
                  <a:pt x="38757" y="133305"/>
                </a:lnTo>
                <a:lnTo>
                  <a:pt x="31683" y="139471"/>
                </a:lnTo>
                <a:lnTo>
                  <a:pt x="24982" y="146559"/>
                </a:lnTo>
                <a:lnTo>
                  <a:pt x="18530" y="154261"/>
                </a:lnTo>
                <a:lnTo>
                  <a:pt x="12244" y="162371"/>
                </a:lnTo>
                <a:lnTo>
                  <a:pt x="8054" y="169763"/>
                </a:lnTo>
                <a:lnTo>
                  <a:pt x="5261" y="176675"/>
                </a:lnTo>
                <a:lnTo>
                  <a:pt x="3398" y="183268"/>
                </a:lnTo>
                <a:lnTo>
                  <a:pt x="2157" y="188655"/>
                </a:lnTo>
                <a:lnTo>
                  <a:pt x="1329" y="193238"/>
                </a:lnTo>
                <a:lnTo>
                  <a:pt x="409" y="200977"/>
                </a:lnTo>
                <a:lnTo>
                  <a:pt x="0" y="207724"/>
                </a:lnTo>
                <a:lnTo>
                  <a:pt x="884" y="211905"/>
                </a:lnTo>
                <a:lnTo>
                  <a:pt x="2464" y="216676"/>
                </a:lnTo>
                <a:lnTo>
                  <a:pt x="4511" y="221841"/>
                </a:lnTo>
                <a:lnTo>
                  <a:pt x="7859" y="226277"/>
                </a:lnTo>
                <a:lnTo>
                  <a:pt x="16872" y="233851"/>
                </a:lnTo>
                <a:lnTo>
                  <a:pt x="27491" y="240525"/>
                </a:lnTo>
                <a:lnTo>
                  <a:pt x="33102" y="243694"/>
                </a:lnTo>
                <a:lnTo>
                  <a:pt x="39818" y="245806"/>
                </a:lnTo>
                <a:lnTo>
                  <a:pt x="47273" y="247214"/>
                </a:lnTo>
                <a:lnTo>
                  <a:pt x="55219" y="248153"/>
                </a:lnTo>
                <a:lnTo>
                  <a:pt x="64485" y="249771"/>
                </a:lnTo>
                <a:lnTo>
                  <a:pt x="74631" y="251842"/>
                </a:lnTo>
                <a:lnTo>
                  <a:pt x="85364" y="254215"/>
                </a:lnTo>
                <a:lnTo>
                  <a:pt x="100456" y="255797"/>
                </a:lnTo>
                <a:lnTo>
                  <a:pt x="118456" y="256852"/>
                </a:lnTo>
                <a:lnTo>
                  <a:pt x="159622" y="258023"/>
                </a:lnTo>
                <a:lnTo>
                  <a:pt x="204376" y="258544"/>
                </a:lnTo>
                <a:lnTo>
                  <a:pt x="223455" y="257691"/>
                </a:lnTo>
                <a:lnTo>
                  <a:pt x="240142" y="256130"/>
                </a:lnTo>
                <a:lnTo>
                  <a:pt x="309662" y="246495"/>
                </a:lnTo>
                <a:lnTo>
                  <a:pt x="327379" y="242713"/>
                </a:lnTo>
                <a:lnTo>
                  <a:pt x="344152" y="238207"/>
                </a:lnTo>
                <a:lnTo>
                  <a:pt x="360294" y="233219"/>
                </a:lnTo>
                <a:lnTo>
                  <a:pt x="373041" y="227909"/>
                </a:lnTo>
                <a:lnTo>
                  <a:pt x="383522" y="222384"/>
                </a:lnTo>
                <a:lnTo>
                  <a:pt x="392495" y="216717"/>
                </a:lnTo>
                <a:lnTo>
                  <a:pt x="399468" y="211946"/>
                </a:lnTo>
                <a:lnTo>
                  <a:pt x="409862" y="204000"/>
                </a:lnTo>
                <a:lnTo>
                  <a:pt x="417790" y="197161"/>
                </a:lnTo>
                <a:lnTo>
                  <a:pt x="421293" y="193949"/>
                </a:lnTo>
                <a:lnTo>
                  <a:pt x="424620" y="189822"/>
                </a:lnTo>
                <a:lnTo>
                  <a:pt x="427830" y="185087"/>
                </a:lnTo>
                <a:lnTo>
                  <a:pt x="430963" y="179946"/>
                </a:lnTo>
                <a:lnTo>
                  <a:pt x="434043" y="174534"/>
                </a:lnTo>
                <a:lnTo>
                  <a:pt x="440112" y="163229"/>
                </a:lnTo>
                <a:lnTo>
                  <a:pt x="441135" y="158429"/>
                </a:lnTo>
                <a:lnTo>
                  <a:pt x="440825" y="154237"/>
                </a:lnTo>
                <a:lnTo>
                  <a:pt x="439626" y="150449"/>
                </a:lnTo>
                <a:lnTo>
                  <a:pt x="438827" y="145940"/>
                </a:lnTo>
                <a:lnTo>
                  <a:pt x="438294" y="140949"/>
                </a:lnTo>
                <a:lnTo>
                  <a:pt x="437939" y="135638"/>
                </a:lnTo>
                <a:lnTo>
                  <a:pt x="436710" y="131105"/>
                </a:lnTo>
                <a:lnTo>
                  <a:pt x="432698" y="123422"/>
                </a:lnTo>
                <a:lnTo>
                  <a:pt x="429247" y="118992"/>
                </a:lnTo>
                <a:lnTo>
                  <a:pt x="424962" y="114054"/>
                </a:lnTo>
                <a:lnTo>
                  <a:pt x="420121" y="108778"/>
                </a:lnTo>
                <a:lnTo>
                  <a:pt x="406805" y="94979"/>
                </a:lnTo>
                <a:lnTo>
                  <a:pt x="399087" y="87131"/>
                </a:lnTo>
                <a:lnTo>
                  <a:pt x="389972" y="78923"/>
                </a:lnTo>
                <a:lnTo>
                  <a:pt x="379927" y="70475"/>
                </a:lnTo>
                <a:lnTo>
                  <a:pt x="361159" y="55134"/>
                </a:lnTo>
                <a:lnTo>
                  <a:pt x="354766" y="49655"/>
                </a:lnTo>
                <a:lnTo>
                  <a:pt x="349511" y="45009"/>
                </a:lnTo>
                <a:lnTo>
                  <a:pt x="341047" y="38936"/>
                </a:lnTo>
                <a:lnTo>
                  <a:pt x="330443" y="31910"/>
                </a:lnTo>
                <a:lnTo>
                  <a:pt x="318413" y="24250"/>
                </a:lnTo>
                <a:lnTo>
                  <a:pt x="309401" y="19143"/>
                </a:lnTo>
                <a:lnTo>
                  <a:pt x="296741" y="13469"/>
                </a:lnTo>
                <a:lnTo>
                  <a:pt x="287808" y="8301"/>
                </a:lnTo>
                <a:lnTo>
                  <a:pt x="284036" y="5534"/>
                </a:lnTo>
                <a:lnTo>
                  <a:pt x="282514" y="3689"/>
                </a:lnTo>
                <a:lnTo>
                  <a:pt x="282492" y="2459"/>
                </a:lnTo>
                <a:lnTo>
                  <a:pt x="285423" y="0"/>
                </a:lnTo>
                <a:lnTo>
                  <a:pt x="2943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74"/>
          <p:cNvSpPr/>
          <p:nvPr/>
        </p:nvSpPr>
        <p:spPr>
          <a:xfrm>
            <a:off x="3350923" y="3098687"/>
            <a:ext cx="354437" cy="186042"/>
          </a:xfrm>
          <a:custGeom>
            <a:avLst/>
            <a:gdLst/>
            <a:ahLst/>
            <a:cxnLst/>
            <a:rect l="0" t="0" r="0" b="0"/>
            <a:pathLst>
              <a:path w="354437" h="186042">
                <a:moveTo>
                  <a:pt x="229882" y="62422"/>
                </a:moveTo>
                <a:lnTo>
                  <a:pt x="220401" y="52942"/>
                </a:lnTo>
                <a:lnTo>
                  <a:pt x="216616" y="50149"/>
                </a:lnTo>
                <a:lnTo>
                  <a:pt x="209765" y="47046"/>
                </a:lnTo>
                <a:lnTo>
                  <a:pt x="200329" y="45299"/>
                </a:lnTo>
                <a:lnTo>
                  <a:pt x="191250" y="44781"/>
                </a:lnTo>
                <a:lnTo>
                  <a:pt x="177535" y="44628"/>
                </a:lnTo>
                <a:lnTo>
                  <a:pt x="166598" y="47237"/>
                </a:lnTo>
                <a:lnTo>
                  <a:pt x="160904" y="49323"/>
                </a:lnTo>
                <a:lnTo>
                  <a:pt x="154131" y="50712"/>
                </a:lnTo>
                <a:lnTo>
                  <a:pt x="146639" y="51639"/>
                </a:lnTo>
                <a:lnTo>
                  <a:pt x="138668" y="52257"/>
                </a:lnTo>
                <a:lnTo>
                  <a:pt x="131369" y="53661"/>
                </a:lnTo>
                <a:lnTo>
                  <a:pt x="124519" y="55589"/>
                </a:lnTo>
                <a:lnTo>
                  <a:pt x="94527" y="65813"/>
                </a:lnTo>
                <a:lnTo>
                  <a:pt x="87059" y="68652"/>
                </a:lnTo>
                <a:lnTo>
                  <a:pt x="80097" y="71536"/>
                </a:lnTo>
                <a:lnTo>
                  <a:pt x="73470" y="74451"/>
                </a:lnTo>
                <a:lnTo>
                  <a:pt x="60816" y="80336"/>
                </a:lnTo>
                <a:lnTo>
                  <a:pt x="54664" y="83295"/>
                </a:lnTo>
                <a:lnTo>
                  <a:pt x="48577" y="87251"/>
                </a:lnTo>
                <a:lnTo>
                  <a:pt x="42536" y="91873"/>
                </a:lnTo>
                <a:lnTo>
                  <a:pt x="36523" y="96939"/>
                </a:lnTo>
                <a:lnTo>
                  <a:pt x="30531" y="103293"/>
                </a:lnTo>
                <a:lnTo>
                  <a:pt x="24552" y="110505"/>
                </a:lnTo>
                <a:lnTo>
                  <a:pt x="18581" y="118290"/>
                </a:lnTo>
                <a:lnTo>
                  <a:pt x="13608" y="124472"/>
                </a:lnTo>
                <a:lnTo>
                  <a:pt x="9301" y="129586"/>
                </a:lnTo>
                <a:lnTo>
                  <a:pt x="5438" y="133987"/>
                </a:lnTo>
                <a:lnTo>
                  <a:pt x="2861" y="137914"/>
                </a:lnTo>
                <a:lnTo>
                  <a:pt x="1144" y="141523"/>
                </a:lnTo>
                <a:lnTo>
                  <a:pt x="0" y="144922"/>
                </a:lnTo>
                <a:lnTo>
                  <a:pt x="228" y="148180"/>
                </a:lnTo>
                <a:lnTo>
                  <a:pt x="1373" y="151344"/>
                </a:lnTo>
                <a:lnTo>
                  <a:pt x="3129" y="154446"/>
                </a:lnTo>
                <a:lnTo>
                  <a:pt x="5291" y="157505"/>
                </a:lnTo>
                <a:lnTo>
                  <a:pt x="7725" y="160538"/>
                </a:lnTo>
                <a:lnTo>
                  <a:pt x="10340" y="163551"/>
                </a:lnTo>
                <a:lnTo>
                  <a:pt x="13075" y="166552"/>
                </a:lnTo>
                <a:lnTo>
                  <a:pt x="18760" y="172533"/>
                </a:lnTo>
                <a:lnTo>
                  <a:pt x="22658" y="174525"/>
                </a:lnTo>
                <a:lnTo>
                  <a:pt x="32279" y="176738"/>
                </a:lnTo>
                <a:lnTo>
                  <a:pt x="38615" y="178320"/>
                </a:lnTo>
                <a:lnTo>
                  <a:pt x="45816" y="180367"/>
                </a:lnTo>
                <a:lnTo>
                  <a:pt x="53593" y="182724"/>
                </a:lnTo>
                <a:lnTo>
                  <a:pt x="60763" y="184296"/>
                </a:lnTo>
                <a:lnTo>
                  <a:pt x="67526" y="185343"/>
                </a:lnTo>
                <a:lnTo>
                  <a:pt x="74019" y="186041"/>
                </a:lnTo>
                <a:lnTo>
                  <a:pt x="85294" y="185514"/>
                </a:lnTo>
                <a:lnTo>
                  <a:pt x="99756" y="184172"/>
                </a:lnTo>
                <a:lnTo>
                  <a:pt x="116342" y="182284"/>
                </a:lnTo>
                <a:lnTo>
                  <a:pt x="130376" y="181026"/>
                </a:lnTo>
                <a:lnTo>
                  <a:pt x="142708" y="180186"/>
                </a:lnTo>
                <a:lnTo>
                  <a:pt x="153907" y="179627"/>
                </a:lnTo>
                <a:lnTo>
                  <a:pt x="165341" y="178262"/>
                </a:lnTo>
                <a:lnTo>
                  <a:pt x="176933" y="176360"/>
                </a:lnTo>
                <a:lnTo>
                  <a:pt x="188629" y="174099"/>
                </a:lnTo>
                <a:lnTo>
                  <a:pt x="199404" y="171600"/>
                </a:lnTo>
                <a:lnTo>
                  <a:pt x="209563" y="168942"/>
                </a:lnTo>
                <a:lnTo>
                  <a:pt x="219312" y="166178"/>
                </a:lnTo>
                <a:lnTo>
                  <a:pt x="238082" y="160460"/>
                </a:lnTo>
                <a:lnTo>
                  <a:pt x="274386" y="148705"/>
                </a:lnTo>
                <a:lnTo>
                  <a:pt x="282372" y="144749"/>
                </a:lnTo>
                <a:lnTo>
                  <a:pt x="289680" y="140127"/>
                </a:lnTo>
                <a:lnTo>
                  <a:pt x="296536" y="135062"/>
                </a:lnTo>
                <a:lnTo>
                  <a:pt x="303091" y="130692"/>
                </a:lnTo>
                <a:lnTo>
                  <a:pt x="309446" y="126787"/>
                </a:lnTo>
                <a:lnTo>
                  <a:pt x="315667" y="123192"/>
                </a:lnTo>
                <a:lnTo>
                  <a:pt x="321798" y="118810"/>
                </a:lnTo>
                <a:lnTo>
                  <a:pt x="327870" y="113905"/>
                </a:lnTo>
                <a:lnTo>
                  <a:pt x="333903" y="108651"/>
                </a:lnTo>
                <a:lnTo>
                  <a:pt x="337924" y="103163"/>
                </a:lnTo>
                <a:lnTo>
                  <a:pt x="340606" y="97520"/>
                </a:lnTo>
                <a:lnTo>
                  <a:pt x="342393" y="91774"/>
                </a:lnTo>
                <a:lnTo>
                  <a:pt x="344577" y="86951"/>
                </a:lnTo>
                <a:lnTo>
                  <a:pt x="347025" y="82744"/>
                </a:lnTo>
                <a:lnTo>
                  <a:pt x="349649" y="78946"/>
                </a:lnTo>
                <a:lnTo>
                  <a:pt x="351398" y="75423"/>
                </a:lnTo>
                <a:lnTo>
                  <a:pt x="352565" y="72082"/>
                </a:lnTo>
                <a:lnTo>
                  <a:pt x="353342" y="68862"/>
                </a:lnTo>
                <a:lnTo>
                  <a:pt x="353861" y="63739"/>
                </a:lnTo>
                <a:lnTo>
                  <a:pt x="354206" y="57347"/>
                </a:lnTo>
                <a:lnTo>
                  <a:pt x="354436" y="50109"/>
                </a:lnTo>
                <a:lnTo>
                  <a:pt x="352606" y="44292"/>
                </a:lnTo>
                <a:lnTo>
                  <a:pt x="349401" y="39421"/>
                </a:lnTo>
                <a:lnTo>
                  <a:pt x="345280" y="35182"/>
                </a:lnTo>
                <a:lnTo>
                  <a:pt x="339556" y="30372"/>
                </a:lnTo>
                <a:lnTo>
                  <a:pt x="332763" y="25180"/>
                </a:lnTo>
                <a:lnTo>
                  <a:pt x="325258" y="19735"/>
                </a:lnTo>
                <a:lnTo>
                  <a:pt x="318271" y="15113"/>
                </a:lnTo>
                <a:lnTo>
                  <a:pt x="311628" y="11039"/>
                </a:lnTo>
                <a:lnTo>
                  <a:pt x="305215" y="7330"/>
                </a:lnTo>
                <a:lnTo>
                  <a:pt x="298956" y="4858"/>
                </a:lnTo>
                <a:lnTo>
                  <a:pt x="292798" y="3211"/>
                </a:lnTo>
                <a:lnTo>
                  <a:pt x="286709" y="2112"/>
                </a:lnTo>
                <a:lnTo>
                  <a:pt x="280665" y="1379"/>
                </a:lnTo>
                <a:lnTo>
                  <a:pt x="274651" y="891"/>
                </a:lnTo>
                <a:lnTo>
                  <a:pt x="263670" y="348"/>
                </a:lnTo>
                <a:lnTo>
                  <a:pt x="255482" y="108"/>
                </a:lnTo>
                <a:lnTo>
                  <a:pt x="248536" y="0"/>
                </a:lnTo>
                <a:lnTo>
                  <a:pt x="238811" y="88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75"/>
          <p:cNvSpPr/>
          <p:nvPr/>
        </p:nvSpPr>
        <p:spPr>
          <a:xfrm>
            <a:off x="4385038" y="3080742"/>
            <a:ext cx="316663" cy="228039"/>
          </a:xfrm>
          <a:custGeom>
            <a:avLst/>
            <a:gdLst/>
            <a:ahLst/>
            <a:cxnLst/>
            <a:rect l="0" t="0" r="0" b="0"/>
            <a:pathLst>
              <a:path w="316663" h="228039">
                <a:moveTo>
                  <a:pt x="204821" y="53578"/>
                </a:moveTo>
                <a:lnTo>
                  <a:pt x="190600" y="48838"/>
                </a:lnTo>
                <a:lnTo>
                  <a:pt x="184426" y="47441"/>
                </a:lnTo>
                <a:lnTo>
                  <a:pt x="178326" y="46511"/>
                </a:lnTo>
                <a:lnTo>
                  <a:pt x="172275" y="45890"/>
                </a:lnTo>
                <a:lnTo>
                  <a:pt x="166257" y="46468"/>
                </a:lnTo>
                <a:lnTo>
                  <a:pt x="160260" y="47846"/>
                </a:lnTo>
                <a:lnTo>
                  <a:pt x="154278" y="49757"/>
                </a:lnTo>
                <a:lnTo>
                  <a:pt x="148305" y="51031"/>
                </a:lnTo>
                <a:lnTo>
                  <a:pt x="142339" y="51880"/>
                </a:lnTo>
                <a:lnTo>
                  <a:pt x="136377" y="52446"/>
                </a:lnTo>
                <a:lnTo>
                  <a:pt x="130419" y="53816"/>
                </a:lnTo>
                <a:lnTo>
                  <a:pt x="124462" y="55721"/>
                </a:lnTo>
                <a:lnTo>
                  <a:pt x="118506" y="57983"/>
                </a:lnTo>
                <a:lnTo>
                  <a:pt x="112551" y="60484"/>
                </a:lnTo>
                <a:lnTo>
                  <a:pt x="106597" y="63143"/>
                </a:lnTo>
                <a:lnTo>
                  <a:pt x="94690" y="68743"/>
                </a:lnTo>
                <a:lnTo>
                  <a:pt x="82783" y="74540"/>
                </a:lnTo>
                <a:lnTo>
                  <a:pt x="75837" y="78467"/>
                </a:lnTo>
                <a:lnTo>
                  <a:pt x="68230" y="83069"/>
                </a:lnTo>
                <a:lnTo>
                  <a:pt x="60183" y="88121"/>
                </a:lnTo>
                <a:lnTo>
                  <a:pt x="53825" y="92482"/>
                </a:lnTo>
                <a:lnTo>
                  <a:pt x="48595" y="96382"/>
                </a:lnTo>
                <a:lnTo>
                  <a:pt x="39145" y="103360"/>
                </a:lnTo>
                <a:lnTo>
                  <a:pt x="33847" y="106610"/>
                </a:lnTo>
                <a:lnTo>
                  <a:pt x="28331" y="109768"/>
                </a:lnTo>
                <a:lnTo>
                  <a:pt x="23661" y="113859"/>
                </a:lnTo>
                <a:lnTo>
                  <a:pt x="19556" y="118570"/>
                </a:lnTo>
                <a:lnTo>
                  <a:pt x="15827" y="123695"/>
                </a:lnTo>
                <a:lnTo>
                  <a:pt x="12348" y="129096"/>
                </a:lnTo>
                <a:lnTo>
                  <a:pt x="9037" y="134682"/>
                </a:lnTo>
                <a:lnTo>
                  <a:pt x="5838" y="140389"/>
                </a:lnTo>
                <a:lnTo>
                  <a:pt x="3705" y="145187"/>
                </a:lnTo>
                <a:lnTo>
                  <a:pt x="2283" y="149377"/>
                </a:lnTo>
                <a:lnTo>
                  <a:pt x="1335" y="153163"/>
                </a:lnTo>
                <a:lnTo>
                  <a:pt x="702" y="157671"/>
                </a:lnTo>
                <a:lnTo>
                  <a:pt x="281" y="162661"/>
                </a:lnTo>
                <a:lnTo>
                  <a:pt x="0" y="167972"/>
                </a:lnTo>
                <a:lnTo>
                  <a:pt x="805" y="172505"/>
                </a:lnTo>
                <a:lnTo>
                  <a:pt x="2334" y="176519"/>
                </a:lnTo>
                <a:lnTo>
                  <a:pt x="4346" y="180187"/>
                </a:lnTo>
                <a:lnTo>
                  <a:pt x="11872" y="186909"/>
                </a:lnTo>
                <a:lnTo>
                  <a:pt x="16658" y="190091"/>
                </a:lnTo>
                <a:lnTo>
                  <a:pt x="21832" y="193204"/>
                </a:lnTo>
                <a:lnTo>
                  <a:pt x="27266" y="196271"/>
                </a:lnTo>
                <a:lnTo>
                  <a:pt x="32873" y="199309"/>
                </a:lnTo>
                <a:lnTo>
                  <a:pt x="39588" y="202326"/>
                </a:lnTo>
                <a:lnTo>
                  <a:pt x="47041" y="205329"/>
                </a:lnTo>
                <a:lnTo>
                  <a:pt x="63259" y="211312"/>
                </a:lnTo>
                <a:lnTo>
                  <a:pt x="80389" y="217279"/>
                </a:lnTo>
                <a:lnTo>
                  <a:pt x="90117" y="219267"/>
                </a:lnTo>
                <a:lnTo>
                  <a:pt x="100570" y="220592"/>
                </a:lnTo>
                <a:lnTo>
                  <a:pt x="111508" y="221475"/>
                </a:lnTo>
                <a:lnTo>
                  <a:pt x="121776" y="223056"/>
                </a:lnTo>
                <a:lnTo>
                  <a:pt x="131599" y="225103"/>
                </a:lnTo>
                <a:lnTo>
                  <a:pt x="141123" y="227460"/>
                </a:lnTo>
                <a:lnTo>
                  <a:pt x="151442" y="228038"/>
                </a:lnTo>
                <a:lnTo>
                  <a:pt x="162289" y="227432"/>
                </a:lnTo>
                <a:lnTo>
                  <a:pt x="173490" y="226035"/>
                </a:lnTo>
                <a:lnTo>
                  <a:pt x="201811" y="221838"/>
                </a:lnTo>
                <a:lnTo>
                  <a:pt x="217697" y="219330"/>
                </a:lnTo>
                <a:lnTo>
                  <a:pt x="230273" y="216665"/>
                </a:lnTo>
                <a:lnTo>
                  <a:pt x="240641" y="213896"/>
                </a:lnTo>
                <a:lnTo>
                  <a:pt x="249537" y="211059"/>
                </a:lnTo>
                <a:lnTo>
                  <a:pt x="257452" y="208175"/>
                </a:lnTo>
                <a:lnTo>
                  <a:pt x="264713" y="205260"/>
                </a:lnTo>
                <a:lnTo>
                  <a:pt x="271538" y="202324"/>
                </a:lnTo>
                <a:lnTo>
                  <a:pt x="284413" y="196417"/>
                </a:lnTo>
                <a:lnTo>
                  <a:pt x="290625" y="193452"/>
                </a:lnTo>
                <a:lnTo>
                  <a:pt x="295758" y="189492"/>
                </a:lnTo>
                <a:lnTo>
                  <a:pt x="300173" y="184867"/>
                </a:lnTo>
                <a:lnTo>
                  <a:pt x="304108" y="179800"/>
                </a:lnTo>
                <a:lnTo>
                  <a:pt x="306731" y="175429"/>
                </a:lnTo>
                <a:lnTo>
                  <a:pt x="308480" y="171523"/>
                </a:lnTo>
                <a:lnTo>
                  <a:pt x="309646" y="167927"/>
                </a:lnTo>
                <a:lnTo>
                  <a:pt x="311415" y="163545"/>
                </a:lnTo>
                <a:lnTo>
                  <a:pt x="313587" y="158640"/>
                </a:lnTo>
                <a:lnTo>
                  <a:pt x="316027" y="153385"/>
                </a:lnTo>
                <a:lnTo>
                  <a:pt x="316662" y="148889"/>
                </a:lnTo>
                <a:lnTo>
                  <a:pt x="316092" y="144900"/>
                </a:lnTo>
                <a:lnTo>
                  <a:pt x="314721" y="141249"/>
                </a:lnTo>
                <a:lnTo>
                  <a:pt x="312814" y="134845"/>
                </a:lnTo>
                <a:lnTo>
                  <a:pt x="308050" y="117147"/>
                </a:lnTo>
                <a:lnTo>
                  <a:pt x="305390" y="108856"/>
                </a:lnTo>
                <a:lnTo>
                  <a:pt x="302625" y="101344"/>
                </a:lnTo>
                <a:lnTo>
                  <a:pt x="299789" y="94352"/>
                </a:lnTo>
                <a:lnTo>
                  <a:pt x="295915" y="87706"/>
                </a:lnTo>
                <a:lnTo>
                  <a:pt x="291347" y="81291"/>
                </a:lnTo>
                <a:lnTo>
                  <a:pt x="286318" y="75030"/>
                </a:lnTo>
                <a:lnTo>
                  <a:pt x="279988" y="68872"/>
                </a:lnTo>
                <a:lnTo>
                  <a:pt x="272792" y="62782"/>
                </a:lnTo>
                <a:lnTo>
                  <a:pt x="265018" y="56737"/>
                </a:lnTo>
                <a:lnTo>
                  <a:pt x="256859" y="50723"/>
                </a:lnTo>
                <a:lnTo>
                  <a:pt x="239855" y="38750"/>
                </a:lnTo>
                <a:lnTo>
                  <a:pt x="231154" y="33771"/>
                </a:lnTo>
                <a:lnTo>
                  <a:pt x="222376" y="29459"/>
                </a:lnTo>
                <a:lnTo>
                  <a:pt x="213548" y="25593"/>
                </a:lnTo>
                <a:lnTo>
                  <a:pt x="204686" y="22023"/>
                </a:lnTo>
                <a:lnTo>
                  <a:pt x="186902" y="15410"/>
                </a:lnTo>
                <a:lnTo>
                  <a:pt x="177992" y="13250"/>
                </a:lnTo>
                <a:lnTo>
                  <a:pt x="169076" y="11810"/>
                </a:lnTo>
                <a:lnTo>
                  <a:pt x="160155" y="10850"/>
                </a:lnTo>
                <a:lnTo>
                  <a:pt x="151231" y="9218"/>
                </a:lnTo>
                <a:lnTo>
                  <a:pt x="142305" y="7138"/>
                </a:lnTo>
                <a:lnTo>
                  <a:pt x="133379" y="4759"/>
                </a:lnTo>
                <a:lnTo>
                  <a:pt x="124451" y="3172"/>
                </a:lnTo>
                <a:lnTo>
                  <a:pt x="115522" y="2115"/>
                </a:lnTo>
                <a:lnTo>
                  <a:pt x="798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76"/>
          <p:cNvSpPr/>
          <p:nvPr/>
        </p:nvSpPr>
        <p:spPr>
          <a:xfrm>
            <a:off x="2402086" y="2491383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77"/>
          <p:cNvSpPr/>
          <p:nvPr/>
        </p:nvSpPr>
        <p:spPr>
          <a:xfrm>
            <a:off x="3098602" y="2544961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89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78"/>
          <p:cNvSpPr/>
          <p:nvPr/>
        </p:nvSpPr>
        <p:spPr>
          <a:xfrm>
            <a:off x="5679281" y="2536031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79"/>
          <p:cNvSpPr/>
          <p:nvPr/>
        </p:nvSpPr>
        <p:spPr>
          <a:xfrm>
            <a:off x="4920258" y="2562820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80"/>
          <p:cNvSpPr/>
          <p:nvPr/>
        </p:nvSpPr>
        <p:spPr>
          <a:xfrm>
            <a:off x="3116461" y="1205879"/>
            <a:ext cx="415705" cy="88927"/>
          </a:xfrm>
          <a:custGeom>
            <a:avLst/>
            <a:gdLst/>
            <a:ahLst/>
            <a:cxnLst/>
            <a:rect l="0" t="0" r="0" b="0"/>
            <a:pathLst>
              <a:path w="415705" h="88927">
                <a:moveTo>
                  <a:pt x="0" y="88926"/>
                </a:moveTo>
                <a:lnTo>
                  <a:pt x="16250" y="72675"/>
                </a:lnTo>
                <a:lnTo>
                  <a:pt x="17779" y="72139"/>
                </a:lnTo>
                <a:lnTo>
                  <a:pt x="22123" y="71543"/>
                </a:lnTo>
                <a:lnTo>
                  <a:pt x="24671" y="70392"/>
                </a:lnTo>
                <a:lnTo>
                  <a:pt x="27361" y="68633"/>
                </a:lnTo>
                <a:lnTo>
                  <a:pt x="30147" y="66467"/>
                </a:lnTo>
                <a:lnTo>
                  <a:pt x="32997" y="65024"/>
                </a:lnTo>
                <a:lnTo>
                  <a:pt x="38808" y="63420"/>
                </a:lnTo>
                <a:lnTo>
                  <a:pt x="42739" y="62000"/>
                </a:lnTo>
                <a:lnTo>
                  <a:pt x="47344" y="60061"/>
                </a:lnTo>
                <a:lnTo>
                  <a:pt x="52399" y="57776"/>
                </a:lnTo>
                <a:lnTo>
                  <a:pt x="63307" y="55238"/>
                </a:lnTo>
                <a:lnTo>
                  <a:pt x="68994" y="54561"/>
                </a:lnTo>
                <a:lnTo>
                  <a:pt x="77746" y="53117"/>
                </a:lnTo>
                <a:lnTo>
                  <a:pt x="100700" y="48868"/>
                </a:lnTo>
                <a:lnTo>
                  <a:pt x="110789" y="47338"/>
                </a:lnTo>
                <a:lnTo>
                  <a:pt x="119500" y="46317"/>
                </a:lnTo>
                <a:lnTo>
                  <a:pt x="127292" y="45637"/>
                </a:lnTo>
                <a:lnTo>
                  <a:pt x="167699" y="39590"/>
                </a:lnTo>
                <a:lnTo>
                  <a:pt x="195143" y="35199"/>
                </a:lnTo>
                <a:lnTo>
                  <a:pt x="215424" y="32272"/>
                </a:lnTo>
                <a:lnTo>
                  <a:pt x="230928" y="30321"/>
                </a:lnTo>
                <a:lnTo>
                  <a:pt x="243249" y="29020"/>
                </a:lnTo>
                <a:lnTo>
                  <a:pt x="252455" y="27160"/>
                </a:lnTo>
                <a:lnTo>
                  <a:pt x="259584" y="24928"/>
                </a:lnTo>
                <a:lnTo>
                  <a:pt x="265330" y="22448"/>
                </a:lnTo>
                <a:lnTo>
                  <a:pt x="277005" y="19693"/>
                </a:lnTo>
                <a:lnTo>
                  <a:pt x="287816" y="18468"/>
                </a:lnTo>
                <a:lnTo>
                  <a:pt x="295929" y="17924"/>
                </a:lnTo>
                <a:lnTo>
                  <a:pt x="299481" y="16786"/>
                </a:lnTo>
                <a:lnTo>
                  <a:pt x="302842" y="15036"/>
                </a:lnTo>
                <a:lnTo>
                  <a:pt x="306074" y="12877"/>
                </a:lnTo>
                <a:lnTo>
                  <a:pt x="314957" y="10478"/>
                </a:lnTo>
                <a:lnTo>
                  <a:pt x="324528" y="9412"/>
                </a:lnTo>
                <a:lnTo>
                  <a:pt x="336486" y="8811"/>
                </a:lnTo>
                <a:lnTo>
                  <a:pt x="346664" y="8671"/>
                </a:lnTo>
                <a:lnTo>
                  <a:pt x="353149" y="7641"/>
                </a:lnTo>
                <a:lnTo>
                  <a:pt x="360448" y="5963"/>
                </a:lnTo>
                <a:lnTo>
                  <a:pt x="368291" y="3851"/>
                </a:lnTo>
                <a:lnTo>
                  <a:pt x="379651" y="1505"/>
                </a:lnTo>
                <a:lnTo>
                  <a:pt x="389991" y="463"/>
                </a:lnTo>
                <a:lnTo>
                  <a:pt x="396916" y="185"/>
                </a:lnTo>
                <a:lnTo>
                  <a:pt x="404509" y="0"/>
                </a:lnTo>
                <a:lnTo>
                  <a:pt x="409571" y="868"/>
                </a:lnTo>
                <a:lnTo>
                  <a:pt x="412946" y="2439"/>
                </a:lnTo>
                <a:lnTo>
                  <a:pt x="415196" y="4479"/>
                </a:lnTo>
                <a:lnTo>
                  <a:pt x="415704" y="5839"/>
                </a:lnTo>
                <a:lnTo>
                  <a:pt x="415050" y="6745"/>
                </a:lnTo>
                <a:lnTo>
                  <a:pt x="409345" y="9312"/>
                </a:lnTo>
                <a:lnTo>
                  <a:pt x="401535" y="13193"/>
                </a:lnTo>
                <a:lnTo>
                  <a:pt x="394096" y="15579"/>
                </a:lnTo>
                <a:lnTo>
                  <a:pt x="381235" y="17111"/>
                </a:lnTo>
                <a:lnTo>
                  <a:pt x="377188" y="18229"/>
                </a:lnTo>
                <a:lnTo>
                  <a:pt x="372505" y="19967"/>
                </a:lnTo>
                <a:lnTo>
                  <a:pt x="367400" y="22117"/>
                </a:lnTo>
                <a:lnTo>
                  <a:pt x="359080" y="24506"/>
                </a:lnTo>
                <a:lnTo>
                  <a:pt x="349099" y="25568"/>
                </a:lnTo>
                <a:lnTo>
                  <a:pt x="340881" y="25851"/>
                </a:lnTo>
                <a:lnTo>
                  <a:pt x="331434" y="26040"/>
                </a:lnTo>
                <a:lnTo>
                  <a:pt x="320175" y="27158"/>
                </a:lnTo>
                <a:lnTo>
                  <a:pt x="307708" y="28896"/>
                </a:lnTo>
                <a:lnTo>
                  <a:pt x="294435" y="31046"/>
                </a:lnTo>
                <a:lnTo>
                  <a:pt x="283602" y="32480"/>
                </a:lnTo>
                <a:lnTo>
                  <a:pt x="274396" y="33436"/>
                </a:lnTo>
                <a:lnTo>
                  <a:pt x="266274" y="34073"/>
                </a:lnTo>
                <a:lnTo>
                  <a:pt x="257884" y="35490"/>
                </a:lnTo>
                <a:lnTo>
                  <a:pt x="249313" y="37427"/>
                </a:lnTo>
                <a:lnTo>
                  <a:pt x="240623" y="39710"/>
                </a:lnTo>
                <a:lnTo>
                  <a:pt x="231853" y="41233"/>
                </a:lnTo>
                <a:lnTo>
                  <a:pt x="223029" y="42248"/>
                </a:lnTo>
                <a:lnTo>
                  <a:pt x="214171" y="42924"/>
                </a:lnTo>
                <a:lnTo>
                  <a:pt x="206280" y="44367"/>
                </a:lnTo>
                <a:lnTo>
                  <a:pt x="199036" y="46322"/>
                </a:lnTo>
                <a:lnTo>
                  <a:pt x="192222" y="48617"/>
                </a:lnTo>
                <a:lnTo>
                  <a:pt x="184703" y="50147"/>
                </a:lnTo>
                <a:lnTo>
                  <a:pt x="176713" y="51167"/>
                </a:lnTo>
                <a:lnTo>
                  <a:pt x="168411" y="51847"/>
                </a:lnTo>
                <a:lnTo>
                  <a:pt x="160891" y="53292"/>
                </a:lnTo>
                <a:lnTo>
                  <a:pt x="153893" y="55248"/>
                </a:lnTo>
                <a:lnTo>
                  <a:pt x="147244" y="57545"/>
                </a:lnTo>
                <a:lnTo>
                  <a:pt x="134564" y="60096"/>
                </a:lnTo>
                <a:lnTo>
                  <a:pt x="122314" y="62222"/>
                </a:lnTo>
                <a:lnTo>
                  <a:pt x="116269" y="64178"/>
                </a:lnTo>
                <a:lnTo>
                  <a:pt x="110255" y="66474"/>
                </a:lnTo>
                <a:lnTo>
                  <a:pt x="100927" y="69025"/>
                </a:lnTo>
                <a:lnTo>
                  <a:pt x="91489" y="71151"/>
                </a:lnTo>
                <a:lnTo>
                  <a:pt x="84805" y="73107"/>
                </a:lnTo>
                <a:lnTo>
                  <a:pt x="62508" y="799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81"/>
          <p:cNvSpPr/>
          <p:nvPr/>
        </p:nvSpPr>
        <p:spPr>
          <a:xfrm>
            <a:off x="2432739" y="2411016"/>
            <a:ext cx="22926" cy="214313"/>
          </a:xfrm>
          <a:custGeom>
            <a:avLst/>
            <a:gdLst/>
            <a:ahLst/>
            <a:cxnLst/>
            <a:rect l="0" t="0" r="0" b="0"/>
            <a:pathLst>
              <a:path w="22926" h="214313">
                <a:moveTo>
                  <a:pt x="22925" y="0"/>
                </a:moveTo>
                <a:lnTo>
                  <a:pt x="22925" y="4740"/>
                </a:lnTo>
                <a:lnTo>
                  <a:pt x="21933" y="8121"/>
                </a:lnTo>
                <a:lnTo>
                  <a:pt x="20279" y="12359"/>
                </a:lnTo>
                <a:lnTo>
                  <a:pt x="18185" y="17169"/>
                </a:lnTo>
                <a:lnTo>
                  <a:pt x="16788" y="21368"/>
                </a:lnTo>
                <a:lnTo>
                  <a:pt x="15857" y="25159"/>
                </a:lnTo>
                <a:lnTo>
                  <a:pt x="15237" y="28679"/>
                </a:lnTo>
                <a:lnTo>
                  <a:pt x="13831" y="33010"/>
                </a:lnTo>
                <a:lnTo>
                  <a:pt x="11901" y="37881"/>
                </a:lnTo>
                <a:lnTo>
                  <a:pt x="9623" y="43113"/>
                </a:lnTo>
                <a:lnTo>
                  <a:pt x="8104" y="48586"/>
                </a:lnTo>
                <a:lnTo>
                  <a:pt x="7091" y="54219"/>
                </a:lnTo>
                <a:lnTo>
                  <a:pt x="6416" y="59958"/>
                </a:lnTo>
                <a:lnTo>
                  <a:pt x="5966" y="65769"/>
                </a:lnTo>
                <a:lnTo>
                  <a:pt x="5666" y="71627"/>
                </a:lnTo>
                <a:lnTo>
                  <a:pt x="5466" y="77517"/>
                </a:lnTo>
                <a:lnTo>
                  <a:pt x="4340" y="86405"/>
                </a:lnTo>
                <a:lnTo>
                  <a:pt x="2598" y="97290"/>
                </a:lnTo>
                <a:lnTo>
                  <a:pt x="444" y="109509"/>
                </a:lnTo>
                <a:lnTo>
                  <a:pt x="0" y="126584"/>
                </a:lnTo>
                <a:lnTo>
                  <a:pt x="696" y="146897"/>
                </a:lnTo>
                <a:lnTo>
                  <a:pt x="5066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82"/>
          <p:cNvSpPr/>
          <p:nvPr/>
        </p:nvSpPr>
        <p:spPr>
          <a:xfrm>
            <a:off x="2375297" y="2696766"/>
            <a:ext cx="8931" cy="250032"/>
          </a:xfrm>
          <a:custGeom>
            <a:avLst/>
            <a:gdLst/>
            <a:ahLst/>
            <a:cxnLst/>
            <a:rect l="0" t="0" r="0" b="0"/>
            <a:pathLst>
              <a:path w="8931" h="250032">
                <a:moveTo>
                  <a:pt x="0" y="0"/>
                </a:moveTo>
                <a:lnTo>
                  <a:pt x="0" y="178708"/>
                </a:lnTo>
                <a:lnTo>
                  <a:pt x="992" y="189584"/>
                </a:lnTo>
                <a:lnTo>
                  <a:pt x="2646" y="201795"/>
                </a:lnTo>
                <a:lnTo>
                  <a:pt x="4740" y="214897"/>
                </a:lnTo>
                <a:lnTo>
                  <a:pt x="6137" y="224624"/>
                </a:lnTo>
                <a:lnTo>
                  <a:pt x="7068" y="232101"/>
                </a:lnTo>
                <a:lnTo>
                  <a:pt x="893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83"/>
          <p:cNvSpPr/>
          <p:nvPr/>
        </p:nvSpPr>
        <p:spPr>
          <a:xfrm>
            <a:off x="2366367" y="3053953"/>
            <a:ext cx="26790" cy="267892"/>
          </a:xfrm>
          <a:custGeom>
            <a:avLst/>
            <a:gdLst/>
            <a:ahLst/>
            <a:cxnLst/>
            <a:rect l="0" t="0" r="0" b="0"/>
            <a:pathLst>
              <a:path w="26790" h="267892">
                <a:moveTo>
                  <a:pt x="26789" y="0"/>
                </a:moveTo>
                <a:lnTo>
                  <a:pt x="26789" y="9481"/>
                </a:lnTo>
                <a:lnTo>
                  <a:pt x="25797" y="18227"/>
                </a:lnTo>
                <a:lnTo>
                  <a:pt x="22049" y="43820"/>
                </a:lnTo>
                <a:lnTo>
                  <a:pt x="20652" y="57987"/>
                </a:lnTo>
                <a:lnTo>
                  <a:pt x="19721" y="72392"/>
                </a:lnTo>
                <a:lnTo>
                  <a:pt x="19101" y="86957"/>
                </a:lnTo>
                <a:lnTo>
                  <a:pt x="15766" y="132244"/>
                </a:lnTo>
                <a:lnTo>
                  <a:pt x="13487" y="159600"/>
                </a:lnTo>
                <a:lnTo>
                  <a:pt x="11968" y="181806"/>
                </a:lnTo>
                <a:lnTo>
                  <a:pt x="10955" y="200579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84"/>
          <p:cNvSpPr/>
          <p:nvPr/>
        </p:nvSpPr>
        <p:spPr>
          <a:xfrm>
            <a:off x="2259211" y="3473648"/>
            <a:ext cx="17860" cy="241103"/>
          </a:xfrm>
          <a:custGeom>
            <a:avLst/>
            <a:gdLst/>
            <a:ahLst/>
            <a:cxnLst/>
            <a:rect l="0" t="0" r="0" b="0"/>
            <a:pathLst>
              <a:path w="17860" h="241103">
                <a:moveTo>
                  <a:pt x="0" y="0"/>
                </a:moveTo>
                <a:lnTo>
                  <a:pt x="0" y="118228"/>
                </a:lnTo>
                <a:lnTo>
                  <a:pt x="992" y="132397"/>
                </a:lnTo>
                <a:lnTo>
                  <a:pt x="2646" y="144820"/>
                </a:lnTo>
                <a:lnTo>
                  <a:pt x="4740" y="156078"/>
                </a:lnTo>
                <a:lnTo>
                  <a:pt x="6137" y="166560"/>
                </a:lnTo>
                <a:lnTo>
                  <a:pt x="7068" y="176525"/>
                </a:lnTo>
                <a:lnTo>
                  <a:pt x="7688" y="186144"/>
                </a:lnTo>
                <a:lnTo>
                  <a:pt x="9094" y="194541"/>
                </a:lnTo>
                <a:lnTo>
                  <a:pt x="11024" y="202124"/>
                </a:lnTo>
                <a:lnTo>
                  <a:pt x="17859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85"/>
          <p:cNvSpPr/>
          <p:nvPr/>
        </p:nvSpPr>
        <p:spPr>
          <a:xfrm>
            <a:off x="3295055" y="3491508"/>
            <a:ext cx="35719" cy="312540"/>
          </a:xfrm>
          <a:custGeom>
            <a:avLst/>
            <a:gdLst/>
            <a:ahLst/>
            <a:cxnLst/>
            <a:rect l="0" t="0" r="0" b="0"/>
            <a:pathLst>
              <a:path w="35719" h="312540">
                <a:moveTo>
                  <a:pt x="0" y="0"/>
                </a:moveTo>
                <a:lnTo>
                  <a:pt x="0" y="173134"/>
                </a:lnTo>
                <a:lnTo>
                  <a:pt x="992" y="187852"/>
                </a:lnTo>
                <a:lnTo>
                  <a:pt x="2646" y="201633"/>
                </a:lnTo>
                <a:lnTo>
                  <a:pt x="4740" y="214789"/>
                </a:lnTo>
                <a:lnTo>
                  <a:pt x="9713" y="242637"/>
                </a:lnTo>
                <a:lnTo>
                  <a:pt x="12429" y="257008"/>
                </a:lnTo>
                <a:lnTo>
                  <a:pt x="15231" y="268573"/>
                </a:lnTo>
                <a:lnTo>
                  <a:pt x="18092" y="278267"/>
                </a:lnTo>
                <a:lnTo>
                  <a:pt x="35718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86"/>
          <p:cNvSpPr/>
          <p:nvPr/>
        </p:nvSpPr>
        <p:spPr>
          <a:xfrm>
            <a:off x="4402336" y="3509367"/>
            <a:ext cx="80368" cy="303611"/>
          </a:xfrm>
          <a:custGeom>
            <a:avLst/>
            <a:gdLst/>
            <a:ahLst/>
            <a:cxnLst/>
            <a:rect l="0" t="0" r="0" b="0"/>
            <a:pathLst>
              <a:path w="80368" h="303611">
                <a:moveTo>
                  <a:pt x="0" y="0"/>
                </a:moveTo>
                <a:lnTo>
                  <a:pt x="4741" y="14221"/>
                </a:lnTo>
                <a:lnTo>
                  <a:pt x="7129" y="19403"/>
                </a:lnTo>
                <a:lnTo>
                  <a:pt x="9714" y="23850"/>
                </a:lnTo>
                <a:lnTo>
                  <a:pt x="12429" y="27806"/>
                </a:lnTo>
                <a:lnTo>
                  <a:pt x="16223" y="40366"/>
                </a:lnTo>
                <a:lnTo>
                  <a:pt x="20737" y="58661"/>
                </a:lnTo>
                <a:lnTo>
                  <a:pt x="25731" y="80779"/>
                </a:lnTo>
                <a:lnTo>
                  <a:pt x="29061" y="98501"/>
                </a:lnTo>
                <a:lnTo>
                  <a:pt x="31280" y="113292"/>
                </a:lnTo>
                <a:lnTo>
                  <a:pt x="32760" y="126130"/>
                </a:lnTo>
                <a:lnTo>
                  <a:pt x="34738" y="138657"/>
                </a:lnTo>
                <a:lnTo>
                  <a:pt x="37050" y="150977"/>
                </a:lnTo>
                <a:lnTo>
                  <a:pt x="39582" y="163159"/>
                </a:lnTo>
                <a:lnTo>
                  <a:pt x="41271" y="174257"/>
                </a:lnTo>
                <a:lnTo>
                  <a:pt x="42397" y="184633"/>
                </a:lnTo>
                <a:lnTo>
                  <a:pt x="43148" y="194526"/>
                </a:lnTo>
                <a:lnTo>
                  <a:pt x="44640" y="204098"/>
                </a:lnTo>
                <a:lnTo>
                  <a:pt x="46627" y="213456"/>
                </a:lnTo>
                <a:lnTo>
                  <a:pt x="48944" y="222671"/>
                </a:lnTo>
                <a:lnTo>
                  <a:pt x="51481" y="231791"/>
                </a:lnTo>
                <a:lnTo>
                  <a:pt x="56946" y="249862"/>
                </a:lnTo>
                <a:lnTo>
                  <a:pt x="60784" y="259841"/>
                </a:lnTo>
                <a:lnTo>
                  <a:pt x="65327" y="270462"/>
                </a:lnTo>
                <a:lnTo>
                  <a:pt x="80367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87"/>
          <p:cNvSpPr/>
          <p:nvPr/>
        </p:nvSpPr>
        <p:spPr>
          <a:xfrm>
            <a:off x="5518547" y="3527227"/>
            <a:ext cx="125017" cy="258962"/>
          </a:xfrm>
          <a:custGeom>
            <a:avLst/>
            <a:gdLst/>
            <a:ahLst/>
            <a:cxnLst/>
            <a:rect l="0" t="0" r="0" b="0"/>
            <a:pathLst>
              <a:path w="125017" h="258962">
                <a:moveTo>
                  <a:pt x="0" y="0"/>
                </a:moveTo>
                <a:lnTo>
                  <a:pt x="9481" y="18961"/>
                </a:lnTo>
                <a:lnTo>
                  <a:pt x="14258" y="27523"/>
                </a:lnTo>
                <a:lnTo>
                  <a:pt x="19427" y="36208"/>
                </a:lnTo>
                <a:lnTo>
                  <a:pt x="24858" y="44975"/>
                </a:lnTo>
                <a:lnTo>
                  <a:pt x="31455" y="57764"/>
                </a:lnTo>
                <a:lnTo>
                  <a:pt x="38830" y="73236"/>
                </a:lnTo>
                <a:lnTo>
                  <a:pt x="46722" y="90496"/>
                </a:lnTo>
                <a:lnTo>
                  <a:pt x="52976" y="104979"/>
                </a:lnTo>
                <a:lnTo>
                  <a:pt x="58138" y="117611"/>
                </a:lnTo>
                <a:lnTo>
                  <a:pt x="62572" y="129009"/>
                </a:lnTo>
                <a:lnTo>
                  <a:pt x="72788" y="157548"/>
                </a:lnTo>
                <a:lnTo>
                  <a:pt x="78291" y="173493"/>
                </a:lnTo>
                <a:lnTo>
                  <a:pt x="82951" y="186107"/>
                </a:lnTo>
                <a:lnTo>
                  <a:pt x="87051" y="196501"/>
                </a:lnTo>
                <a:lnTo>
                  <a:pt x="90777" y="205415"/>
                </a:lnTo>
                <a:lnTo>
                  <a:pt x="97561" y="220611"/>
                </a:lnTo>
                <a:lnTo>
                  <a:pt x="100760" y="227441"/>
                </a:lnTo>
                <a:lnTo>
                  <a:pt x="103884" y="232986"/>
                </a:lnTo>
                <a:lnTo>
                  <a:pt x="106959" y="237676"/>
                </a:lnTo>
                <a:lnTo>
                  <a:pt x="110002" y="241794"/>
                </a:lnTo>
                <a:lnTo>
                  <a:pt x="113022" y="245532"/>
                </a:lnTo>
                <a:lnTo>
                  <a:pt x="116028" y="249016"/>
                </a:lnTo>
                <a:lnTo>
                  <a:pt x="125016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88"/>
          <p:cNvSpPr/>
          <p:nvPr/>
        </p:nvSpPr>
        <p:spPr>
          <a:xfrm>
            <a:off x="5715000" y="3080742"/>
            <a:ext cx="8931" cy="321470"/>
          </a:xfrm>
          <a:custGeom>
            <a:avLst/>
            <a:gdLst/>
            <a:ahLst/>
            <a:cxnLst/>
            <a:rect l="0" t="0" r="0" b="0"/>
            <a:pathLst>
              <a:path w="8931" h="321470">
                <a:moveTo>
                  <a:pt x="0" y="0"/>
                </a:moveTo>
                <a:lnTo>
                  <a:pt x="0" y="70470"/>
                </a:lnTo>
                <a:lnTo>
                  <a:pt x="993" y="97582"/>
                </a:lnTo>
                <a:lnTo>
                  <a:pt x="7068" y="202830"/>
                </a:lnTo>
                <a:lnTo>
                  <a:pt x="8102" y="232030"/>
                </a:lnTo>
                <a:lnTo>
                  <a:pt x="8378" y="243984"/>
                </a:lnTo>
                <a:lnTo>
                  <a:pt x="8930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89"/>
          <p:cNvSpPr/>
          <p:nvPr/>
        </p:nvSpPr>
        <p:spPr>
          <a:xfrm>
            <a:off x="5706070" y="2723555"/>
            <a:ext cx="8822" cy="258962"/>
          </a:xfrm>
          <a:custGeom>
            <a:avLst/>
            <a:gdLst/>
            <a:ahLst/>
            <a:cxnLst/>
            <a:rect l="0" t="0" r="0" b="0"/>
            <a:pathLst>
              <a:path w="8822" h="258962">
                <a:moveTo>
                  <a:pt x="0" y="0"/>
                </a:moveTo>
                <a:lnTo>
                  <a:pt x="0" y="18961"/>
                </a:lnTo>
                <a:lnTo>
                  <a:pt x="993" y="29508"/>
                </a:lnTo>
                <a:lnTo>
                  <a:pt x="2646" y="41500"/>
                </a:lnTo>
                <a:lnTo>
                  <a:pt x="4741" y="54456"/>
                </a:lnTo>
                <a:lnTo>
                  <a:pt x="6137" y="66069"/>
                </a:lnTo>
                <a:lnTo>
                  <a:pt x="7068" y="76789"/>
                </a:lnTo>
                <a:lnTo>
                  <a:pt x="7689" y="86911"/>
                </a:lnTo>
                <a:lnTo>
                  <a:pt x="8378" y="121971"/>
                </a:lnTo>
                <a:lnTo>
                  <a:pt x="8821" y="184056"/>
                </a:lnTo>
                <a:lnTo>
                  <a:pt x="7865" y="194141"/>
                </a:lnTo>
                <a:lnTo>
                  <a:pt x="6236" y="203842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90"/>
          <p:cNvSpPr/>
          <p:nvPr/>
        </p:nvSpPr>
        <p:spPr>
          <a:xfrm>
            <a:off x="5778749" y="2393156"/>
            <a:ext cx="7690" cy="116087"/>
          </a:xfrm>
          <a:custGeom>
            <a:avLst/>
            <a:gdLst/>
            <a:ahLst/>
            <a:cxnLst/>
            <a:rect l="0" t="0" r="0" b="0"/>
            <a:pathLst>
              <a:path w="7690" h="116087">
                <a:moveTo>
                  <a:pt x="7689" y="0"/>
                </a:moveTo>
                <a:lnTo>
                  <a:pt x="2948" y="9481"/>
                </a:lnTo>
                <a:lnTo>
                  <a:pt x="1552" y="15251"/>
                </a:lnTo>
                <a:lnTo>
                  <a:pt x="621" y="22073"/>
                </a:lnTo>
                <a:lnTo>
                  <a:pt x="0" y="29599"/>
                </a:lnTo>
                <a:lnTo>
                  <a:pt x="578" y="37592"/>
                </a:lnTo>
                <a:lnTo>
                  <a:pt x="1956" y="45897"/>
                </a:lnTo>
                <a:lnTo>
                  <a:pt x="3867" y="54411"/>
                </a:lnTo>
                <a:lnTo>
                  <a:pt x="5141" y="65047"/>
                </a:lnTo>
                <a:lnTo>
                  <a:pt x="5990" y="77099"/>
                </a:lnTo>
                <a:lnTo>
                  <a:pt x="7689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91"/>
          <p:cNvSpPr/>
          <p:nvPr/>
        </p:nvSpPr>
        <p:spPr>
          <a:xfrm>
            <a:off x="1589484" y="2175439"/>
            <a:ext cx="1097968" cy="1682140"/>
          </a:xfrm>
          <a:custGeom>
            <a:avLst/>
            <a:gdLst/>
            <a:ahLst/>
            <a:cxnLst/>
            <a:rect l="0" t="0" r="0" b="0"/>
            <a:pathLst>
              <a:path w="1097968" h="1682140">
                <a:moveTo>
                  <a:pt x="0" y="101631"/>
                </a:moveTo>
                <a:lnTo>
                  <a:pt x="16251" y="85381"/>
                </a:lnTo>
                <a:lnTo>
                  <a:pt x="17779" y="84845"/>
                </a:lnTo>
                <a:lnTo>
                  <a:pt x="25663" y="83098"/>
                </a:lnTo>
                <a:lnTo>
                  <a:pt x="53540" y="74121"/>
                </a:lnTo>
                <a:lnTo>
                  <a:pt x="86640" y="68345"/>
                </a:lnTo>
                <a:lnTo>
                  <a:pt x="118874" y="64017"/>
                </a:lnTo>
                <a:lnTo>
                  <a:pt x="239815" y="42277"/>
                </a:lnTo>
                <a:lnTo>
                  <a:pt x="261080" y="38249"/>
                </a:lnTo>
                <a:lnTo>
                  <a:pt x="280218" y="35564"/>
                </a:lnTo>
                <a:lnTo>
                  <a:pt x="297937" y="33774"/>
                </a:lnTo>
                <a:lnTo>
                  <a:pt x="330854" y="30793"/>
                </a:lnTo>
                <a:lnTo>
                  <a:pt x="362021" y="26161"/>
                </a:lnTo>
                <a:lnTo>
                  <a:pt x="392409" y="23440"/>
                </a:lnTo>
                <a:lnTo>
                  <a:pt x="407457" y="22715"/>
                </a:lnTo>
                <a:lnTo>
                  <a:pt x="576543" y="8285"/>
                </a:lnTo>
                <a:lnTo>
                  <a:pt x="651463" y="1274"/>
                </a:lnTo>
                <a:lnTo>
                  <a:pt x="684340" y="0"/>
                </a:lnTo>
                <a:lnTo>
                  <a:pt x="715188" y="143"/>
                </a:lnTo>
                <a:lnTo>
                  <a:pt x="773275" y="1955"/>
                </a:lnTo>
                <a:lnTo>
                  <a:pt x="828858" y="2760"/>
                </a:lnTo>
                <a:lnTo>
                  <a:pt x="851221" y="3968"/>
                </a:lnTo>
                <a:lnTo>
                  <a:pt x="870098" y="5764"/>
                </a:lnTo>
                <a:lnTo>
                  <a:pt x="898679" y="10406"/>
                </a:lnTo>
                <a:lnTo>
                  <a:pt x="914689" y="15777"/>
                </a:lnTo>
                <a:lnTo>
                  <a:pt x="929281" y="24379"/>
                </a:lnTo>
                <a:lnTo>
                  <a:pt x="939888" y="33211"/>
                </a:lnTo>
                <a:lnTo>
                  <a:pt x="942108" y="36174"/>
                </a:lnTo>
                <a:lnTo>
                  <a:pt x="961663" y="80152"/>
                </a:lnTo>
                <a:lnTo>
                  <a:pt x="976344" y="127748"/>
                </a:lnTo>
                <a:lnTo>
                  <a:pt x="984132" y="172980"/>
                </a:lnTo>
                <a:lnTo>
                  <a:pt x="991749" y="210415"/>
                </a:lnTo>
                <a:lnTo>
                  <a:pt x="998387" y="247214"/>
                </a:lnTo>
                <a:lnTo>
                  <a:pt x="1060172" y="536438"/>
                </a:lnTo>
                <a:lnTo>
                  <a:pt x="1069477" y="584597"/>
                </a:lnTo>
                <a:lnTo>
                  <a:pt x="1083534" y="662226"/>
                </a:lnTo>
                <a:lnTo>
                  <a:pt x="1088473" y="694634"/>
                </a:lnTo>
                <a:lnTo>
                  <a:pt x="1093962" y="743873"/>
                </a:lnTo>
                <a:lnTo>
                  <a:pt x="1096401" y="784939"/>
                </a:lnTo>
                <a:lnTo>
                  <a:pt x="1097485" y="823035"/>
                </a:lnTo>
                <a:lnTo>
                  <a:pt x="1097967" y="859810"/>
                </a:lnTo>
                <a:lnTo>
                  <a:pt x="1095535" y="925102"/>
                </a:lnTo>
                <a:lnTo>
                  <a:pt x="1092139" y="999431"/>
                </a:lnTo>
                <a:lnTo>
                  <a:pt x="1090630" y="1052310"/>
                </a:lnTo>
                <a:lnTo>
                  <a:pt x="1087313" y="1093009"/>
                </a:lnTo>
                <a:lnTo>
                  <a:pt x="1082532" y="1132595"/>
                </a:lnTo>
                <a:lnTo>
                  <a:pt x="1077100" y="1183262"/>
                </a:lnTo>
                <a:lnTo>
                  <a:pt x="1068732" y="1225624"/>
                </a:lnTo>
                <a:lnTo>
                  <a:pt x="1051932" y="1288502"/>
                </a:lnTo>
                <a:lnTo>
                  <a:pt x="1040018" y="1324983"/>
                </a:lnTo>
                <a:lnTo>
                  <a:pt x="1024801" y="1370633"/>
                </a:lnTo>
                <a:lnTo>
                  <a:pt x="991469" y="1482641"/>
                </a:lnTo>
                <a:lnTo>
                  <a:pt x="976955" y="1523854"/>
                </a:lnTo>
                <a:lnTo>
                  <a:pt x="966581" y="1560638"/>
                </a:lnTo>
                <a:lnTo>
                  <a:pt x="941438" y="1611078"/>
                </a:lnTo>
                <a:lnTo>
                  <a:pt x="921817" y="1640204"/>
                </a:lnTo>
                <a:lnTo>
                  <a:pt x="912074" y="1647983"/>
                </a:lnTo>
                <a:lnTo>
                  <a:pt x="883514" y="1661062"/>
                </a:lnTo>
                <a:lnTo>
                  <a:pt x="860953" y="1670194"/>
                </a:lnTo>
                <a:lnTo>
                  <a:pt x="837399" y="1676195"/>
                </a:lnTo>
                <a:lnTo>
                  <a:pt x="805728" y="1680411"/>
                </a:lnTo>
                <a:lnTo>
                  <a:pt x="772752" y="1681660"/>
                </a:lnTo>
                <a:lnTo>
                  <a:pt x="689939" y="1682139"/>
                </a:lnTo>
                <a:lnTo>
                  <a:pt x="660520" y="1679520"/>
                </a:lnTo>
                <a:lnTo>
                  <a:pt x="629916" y="1675048"/>
                </a:lnTo>
                <a:lnTo>
                  <a:pt x="596471" y="1669753"/>
                </a:lnTo>
                <a:lnTo>
                  <a:pt x="574257" y="1666952"/>
                </a:lnTo>
                <a:lnTo>
                  <a:pt x="520470" y="1661194"/>
                </a:lnTo>
                <a:lnTo>
                  <a:pt x="491840" y="1659262"/>
                </a:lnTo>
                <a:lnTo>
                  <a:pt x="462831" y="1657974"/>
                </a:lnTo>
                <a:lnTo>
                  <a:pt x="433570" y="1657115"/>
                </a:lnTo>
                <a:lnTo>
                  <a:pt x="410093" y="1655550"/>
                </a:lnTo>
                <a:lnTo>
                  <a:pt x="390474" y="1653515"/>
                </a:lnTo>
                <a:lnTo>
                  <a:pt x="373425" y="1651165"/>
                </a:lnTo>
                <a:lnTo>
                  <a:pt x="356107" y="1649599"/>
                </a:lnTo>
                <a:lnTo>
                  <a:pt x="338608" y="1648555"/>
                </a:lnTo>
                <a:lnTo>
                  <a:pt x="281156" y="1646590"/>
                </a:lnTo>
                <a:lnTo>
                  <a:pt x="280703" y="1645557"/>
                </a:lnTo>
                <a:lnTo>
                  <a:pt x="281393" y="1643876"/>
                </a:lnTo>
                <a:lnTo>
                  <a:pt x="285750" y="16375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92"/>
          <p:cNvSpPr/>
          <p:nvPr/>
        </p:nvSpPr>
        <p:spPr>
          <a:xfrm>
            <a:off x="5420396" y="2178967"/>
            <a:ext cx="901824" cy="1829190"/>
          </a:xfrm>
          <a:custGeom>
            <a:avLst/>
            <a:gdLst/>
            <a:ahLst/>
            <a:cxnLst/>
            <a:rect l="0" t="0" r="0" b="0"/>
            <a:pathLst>
              <a:path w="901824" h="1829190">
                <a:moveTo>
                  <a:pt x="901823" y="98103"/>
                </a:moveTo>
                <a:lnTo>
                  <a:pt x="901823" y="88623"/>
                </a:lnTo>
                <a:lnTo>
                  <a:pt x="900831" y="84837"/>
                </a:lnTo>
                <a:lnTo>
                  <a:pt x="897082" y="77986"/>
                </a:lnTo>
                <a:lnTo>
                  <a:pt x="884654" y="63810"/>
                </a:lnTo>
                <a:lnTo>
                  <a:pt x="871372" y="55411"/>
                </a:lnTo>
                <a:lnTo>
                  <a:pt x="847160" y="42459"/>
                </a:lnTo>
                <a:lnTo>
                  <a:pt x="828911" y="32693"/>
                </a:lnTo>
                <a:lnTo>
                  <a:pt x="807571" y="25045"/>
                </a:lnTo>
                <a:lnTo>
                  <a:pt x="782212" y="18339"/>
                </a:lnTo>
                <a:lnTo>
                  <a:pt x="754405" y="13043"/>
                </a:lnTo>
                <a:lnTo>
                  <a:pt x="740044" y="11631"/>
                </a:lnTo>
                <a:lnTo>
                  <a:pt x="725509" y="10689"/>
                </a:lnTo>
                <a:lnTo>
                  <a:pt x="709867" y="9070"/>
                </a:lnTo>
                <a:lnTo>
                  <a:pt x="676610" y="4624"/>
                </a:lnTo>
                <a:lnTo>
                  <a:pt x="658416" y="3041"/>
                </a:lnTo>
                <a:lnTo>
                  <a:pt x="639340" y="1987"/>
                </a:lnTo>
                <a:lnTo>
                  <a:pt x="600617" y="814"/>
                </a:lnTo>
                <a:lnTo>
                  <a:pt x="509233" y="0"/>
                </a:lnTo>
                <a:lnTo>
                  <a:pt x="490275" y="951"/>
                </a:lnTo>
                <a:lnTo>
                  <a:pt x="470693" y="2578"/>
                </a:lnTo>
                <a:lnTo>
                  <a:pt x="450692" y="4654"/>
                </a:lnTo>
                <a:lnTo>
                  <a:pt x="432397" y="7030"/>
                </a:lnTo>
                <a:lnTo>
                  <a:pt x="415240" y="9607"/>
                </a:lnTo>
                <a:lnTo>
                  <a:pt x="347317" y="20871"/>
                </a:lnTo>
                <a:lnTo>
                  <a:pt x="330738" y="24787"/>
                </a:lnTo>
                <a:lnTo>
                  <a:pt x="314725" y="29382"/>
                </a:lnTo>
                <a:lnTo>
                  <a:pt x="299088" y="34430"/>
                </a:lnTo>
                <a:lnTo>
                  <a:pt x="283702" y="39779"/>
                </a:lnTo>
                <a:lnTo>
                  <a:pt x="253379" y="51015"/>
                </a:lnTo>
                <a:lnTo>
                  <a:pt x="228657" y="62623"/>
                </a:lnTo>
                <a:lnTo>
                  <a:pt x="204771" y="75389"/>
                </a:lnTo>
                <a:lnTo>
                  <a:pt x="174311" y="90985"/>
                </a:lnTo>
                <a:lnTo>
                  <a:pt x="151513" y="105192"/>
                </a:lnTo>
                <a:lnTo>
                  <a:pt x="135758" y="118121"/>
                </a:lnTo>
                <a:lnTo>
                  <a:pt x="121311" y="136556"/>
                </a:lnTo>
                <a:lnTo>
                  <a:pt x="114066" y="148597"/>
                </a:lnTo>
                <a:lnTo>
                  <a:pt x="110185" y="160563"/>
                </a:lnTo>
                <a:lnTo>
                  <a:pt x="107469" y="172496"/>
                </a:lnTo>
                <a:lnTo>
                  <a:pt x="102954" y="184414"/>
                </a:lnTo>
                <a:lnTo>
                  <a:pt x="102345" y="190371"/>
                </a:lnTo>
                <a:lnTo>
                  <a:pt x="108518" y="241162"/>
                </a:lnTo>
                <a:lnTo>
                  <a:pt x="116319" y="288354"/>
                </a:lnTo>
                <a:lnTo>
                  <a:pt x="122385" y="343100"/>
                </a:lnTo>
                <a:lnTo>
                  <a:pt x="121158" y="384592"/>
                </a:lnTo>
                <a:lnTo>
                  <a:pt x="112244" y="492552"/>
                </a:lnTo>
                <a:lnTo>
                  <a:pt x="107546" y="545616"/>
                </a:lnTo>
                <a:lnTo>
                  <a:pt x="102430" y="587937"/>
                </a:lnTo>
                <a:lnTo>
                  <a:pt x="97035" y="623097"/>
                </a:lnTo>
                <a:lnTo>
                  <a:pt x="49828" y="882017"/>
                </a:lnTo>
                <a:lnTo>
                  <a:pt x="33348" y="962116"/>
                </a:lnTo>
                <a:lnTo>
                  <a:pt x="28160" y="993596"/>
                </a:lnTo>
                <a:lnTo>
                  <a:pt x="9669" y="1154184"/>
                </a:lnTo>
                <a:lnTo>
                  <a:pt x="6421" y="1187126"/>
                </a:lnTo>
                <a:lnTo>
                  <a:pt x="2812" y="1242249"/>
                </a:lnTo>
                <a:lnTo>
                  <a:pt x="1208" y="1287253"/>
                </a:lnTo>
                <a:lnTo>
                  <a:pt x="494" y="1334044"/>
                </a:lnTo>
                <a:lnTo>
                  <a:pt x="0" y="1501524"/>
                </a:lnTo>
                <a:lnTo>
                  <a:pt x="2604" y="1553630"/>
                </a:lnTo>
                <a:lnTo>
                  <a:pt x="7068" y="1596301"/>
                </a:lnTo>
                <a:lnTo>
                  <a:pt x="12360" y="1641724"/>
                </a:lnTo>
                <a:lnTo>
                  <a:pt x="20917" y="1692960"/>
                </a:lnTo>
                <a:lnTo>
                  <a:pt x="35664" y="1745805"/>
                </a:lnTo>
                <a:lnTo>
                  <a:pt x="50529" y="1778304"/>
                </a:lnTo>
                <a:lnTo>
                  <a:pt x="56481" y="1786776"/>
                </a:lnTo>
                <a:lnTo>
                  <a:pt x="59457" y="1789432"/>
                </a:lnTo>
                <a:lnTo>
                  <a:pt x="62433" y="1791203"/>
                </a:lnTo>
                <a:lnTo>
                  <a:pt x="87359" y="1801501"/>
                </a:lnTo>
                <a:lnTo>
                  <a:pt x="100245" y="1803030"/>
                </a:lnTo>
                <a:lnTo>
                  <a:pt x="122377" y="1803547"/>
                </a:lnTo>
                <a:lnTo>
                  <a:pt x="144686" y="1803636"/>
                </a:lnTo>
                <a:lnTo>
                  <a:pt x="157948" y="1804641"/>
                </a:lnTo>
                <a:lnTo>
                  <a:pt x="193850" y="1808403"/>
                </a:lnTo>
                <a:lnTo>
                  <a:pt x="211559" y="1809803"/>
                </a:lnTo>
                <a:lnTo>
                  <a:pt x="228327" y="1810736"/>
                </a:lnTo>
                <a:lnTo>
                  <a:pt x="244466" y="1811359"/>
                </a:lnTo>
                <a:lnTo>
                  <a:pt x="309845" y="1812235"/>
                </a:lnTo>
                <a:lnTo>
                  <a:pt x="362068" y="1812494"/>
                </a:lnTo>
                <a:lnTo>
                  <a:pt x="389742" y="1815200"/>
                </a:lnTo>
                <a:lnTo>
                  <a:pt x="416263" y="1818718"/>
                </a:lnTo>
                <a:lnTo>
                  <a:pt x="430280" y="1819657"/>
                </a:lnTo>
                <a:lnTo>
                  <a:pt x="458092" y="1820699"/>
                </a:lnTo>
                <a:lnTo>
                  <a:pt x="483682" y="1821162"/>
                </a:lnTo>
                <a:lnTo>
                  <a:pt x="501023" y="1822278"/>
                </a:lnTo>
                <a:lnTo>
                  <a:pt x="544104" y="1826164"/>
                </a:lnTo>
                <a:lnTo>
                  <a:pt x="565117" y="1827597"/>
                </a:lnTo>
                <a:lnTo>
                  <a:pt x="585079" y="1828552"/>
                </a:lnTo>
                <a:lnTo>
                  <a:pt x="604340" y="1829189"/>
                </a:lnTo>
                <a:lnTo>
                  <a:pt x="620157" y="1828622"/>
                </a:lnTo>
                <a:lnTo>
                  <a:pt x="645669" y="1825345"/>
                </a:lnTo>
                <a:lnTo>
                  <a:pt x="673035" y="1822286"/>
                </a:lnTo>
                <a:lnTo>
                  <a:pt x="684715" y="1821868"/>
                </a:lnTo>
                <a:lnTo>
                  <a:pt x="688623" y="1820764"/>
                </a:lnTo>
                <a:lnTo>
                  <a:pt x="691228" y="1819036"/>
                </a:lnTo>
                <a:lnTo>
                  <a:pt x="696440" y="18126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93"/>
          <p:cNvSpPr/>
          <p:nvPr/>
        </p:nvSpPr>
        <p:spPr>
          <a:xfrm>
            <a:off x="1723953" y="3393833"/>
            <a:ext cx="4498261" cy="660246"/>
          </a:xfrm>
          <a:custGeom>
            <a:avLst/>
            <a:gdLst/>
            <a:ahLst/>
            <a:cxnLst/>
            <a:rect l="0" t="0" r="0" b="0"/>
            <a:pathLst>
              <a:path w="4498261" h="660246">
                <a:moveTo>
                  <a:pt x="4366094" y="97675"/>
                </a:moveTo>
                <a:lnTo>
                  <a:pt x="4336541" y="68122"/>
                </a:lnTo>
                <a:lnTo>
                  <a:pt x="4333494" y="66067"/>
                </a:lnTo>
                <a:lnTo>
                  <a:pt x="4308376" y="56180"/>
                </a:lnTo>
                <a:lnTo>
                  <a:pt x="4284361" y="53442"/>
                </a:lnTo>
                <a:lnTo>
                  <a:pt x="4159705" y="57804"/>
                </a:lnTo>
                <a:lnTo>
                  <a:pt x="4033529" y="69280"/>
                </a:lnTo>
                <a:lnTo>
                  <a:pt x="3930874" y="70410"/>
                </a:lnTo>
                <a:lnTo>
                  <a:pt x="3773127" y="70745"/>
                </a:lnTo>
                <a:lnTo>
                  <a:pt x="3546783" y="62320"/>
                </a:lnTo>
                <a:lnTo>
                  <a:pt x="3332613" y="52290"/>
                </a:lnTo>
                <a:lnTo>
                  <a:pt x="3232081" y="47738"/>
                </a:lnTo>
                <a:lnTo>
                  <a:pt x="3057921" y="44576"/>
                </a:lnTo>
                <a:lnTo>
                  <a:pt x="2910018" y="36450"/>
                </a:lnTo>
                <a:lnTo>
                  <a:pt x="2784072" y="28268"/>
                </a:lnTo>
                <a:lnTo>
                  <a:pt x="2654542" y="21616"/>
                </a:lnTo>
                <a:lnTo>
                  <a:pt x="2473346" y="14830"/>
                </a:lnTo>
                <a:lnTo>
                  <a:pt x="2345197" y="8944"/>
                </a:lnTo>
                <a:lnTo>
                  <a:pt x="2051596" y="8378"/>
                </a:lnTo>
                <a:lnTo>
                  <a:pt x="1911411" y="0"/>
                </a:lnTo>
                <a:lnTo>
                  <a:pt x="1821093" y="2258"/>
                </a:lnTo>
                <a:lnTo>
                  <a:pt x="1703712" y="6564"/>
                </a:lnTo>
                <a:lnTo>
                  <a:pt x="1575568" y="8272"/>
                </a:lnTo>
                <a:lnTo>
                  <a:pt x="969092" y="8378"/>
                </a:lnTo>
                <a:lnTo>
                  <a:pt x="782549" y="690"/>
                </a:lnTo>
                <a:lnTo>
                  <a:pt x="649060" y="9326"/>
                </a:lnTo>
                <a:lnTo>
                  <a:pt x="510373" y="17249"/>
                </a:lnTo>
                <a:lnTo>
                  <a:pt x="400461" y="34338"/>
                </a:lnTo>
                <a:lnTo>
                  <a:pt x="334914" y="50686"/>
                </a:lnTo>
                <a:lnTo>
                  <a:pt x="264578" y="69836"/>
                </a:lnTo>
                <a:lnTo>
                  <a:pt x="226109" y="87617"/>
                </a:lnTo>
                <a:lnTo>
                  <a:pt x="191153" y="103457"/>
                </a:lnTo>
                <a:lnTo>
                  <a:pt x="151520" y="123531"/>
                </a:lnTo>
                <a:lnTo>
                  <a:pt x="120350" y="143352"/>
                </a:lnTo>
                <a:lnTo>
                  <a:pt x="91736" y="163133"/>
                </a:lnTo>
                <a:lnTo>
                  <a:pt x="77522" y="176708"/>
                </a:lnTo>
                <a:lnTo>
                  <a:pt x="61297" y="195506"/>
                </a:lnTo>
                <a:lnTo>
                  <a:pt x="42777" y="214895"/>
                </a:lnTo>
                <a:lnTo>
                  <a:pt x="29564" y="235409"/>
                </a:lnTo>
                <a:lnTo>
                  <a:pt x="20408" y="252696"/>
                </a:lnTo>
                <a:lnTo>
                  <a:pt x="11411" y="271379"/>
                </a:lnTo>
                <a:lnTo>
                  <a:pt x="5442" y="286994"/>
                </a:lnTo>
                <a:lnTo>
                  <a:pt x="2128" y="306501"/>
                </a:lnTo>
                <a:lnTo>
                  <a:pt x="1244" y="317260"/>
                </a:lnTo>
                <a:lnTo>
                  <a:pt x="655" y="328401"/>
                </a:lnTo>
                <a:lnTo>
                  <a:pt x="0" y="351363"/>
                </a:lnTo>
                <a:lnTo>
                  <a:pt x="2355" y="366860"/>
                </a:lnTo>
                <a:lnTo>
                  <a:pt x="5717" y="378047"/>
                </a:lnTo>
                <a:lnTo>
                  <a:pt x="8602" y="395502"/>
                </a:lnTo>
                <a:lnTo>
                  <a:pt x="12793" y="407313"/>
                </a:lnTo>
                <a:lnTo>
                  <a:pt x="16291" y="412249"/>
                </a:lnTo>
                <a:lnTo>
                  <a:pt x="33519" y="429945"/>
                </a:lnTo>
                <a:lnTo>
                  <a:pt x="46771" y="447515"/>
                </a:lnTo>
                <a:lnTo>
                  <a:pt x="60674" y="462167"/>
                </a:lnTo>
                <a:lnTo>
                  <a:pt x="79592" y="475968"/>
                </a:lnTo>
                <a:lnTo>
                  <a:pt x="110196" y="495181"/>
                </a:lnTo>
                <a:lnTo>
                  <a:pt x="153735" y="515808"/>
                </a:lnTo>
                <a:lnTo>
                  <a:pt x="191475" y="534436"/>
                </a:lnTo>
                <a:lnTo>
                  <a:pt x="266497" y="553304"/>
                </a:lnTo>
                <a:lnTo>
                  <a:pt x="341166" y="570967"/>
                </a:lnTo>
                <a:lnTo>
                  <a:pt x="437533" y="588809"/>
                </a:lnTo>
                <a:lnTo>
                  <a:pt x="491921" y="595973"/>
                </a:lnTo>
                <a:lnTo>
                  <a:pt x="628433" y="605809"/>
                </a:lnTo>
                <a:lnTo>
                  <a:pt x="754318" y="611374"/>
                </a:lnTo>
                <a:lnTo>
                  <a:pt x="885586" y="615226"/>
                </a:lnTo>
                <a:lnTo>
                  <a:pt x="1015291" y="620305"/>
                </a:lnTo>
                <a:lnTo>
                  <a:pt x="1105132" y="622650"/>
                </a:lnTo>
                <a:lnTo>
                  <a:pt x="1212200" y="624685"/>
                </a:lnTo>
                <a:lnTo>
                  <a:pt x="1337525" y="631429"/>
                </a:lnTo>
                <a:lnTo>
                  <a:pt x="1748094" y="644427"/>
                </a:lnTo>
                <a:lnTo>
                  <a:pt x="1852171" y="649246"/>
                </a:lnTo>
                <a:lnTo>
                  <a:pt x="1981914" y="656545"/>
                </a:lnTo>
                <a:lnTo>
                  <a:pt x="2114484" y="659758"/>
                </a:lnTo>
                <a:lnTo>
                  <a:pt x="2798259" y="660245"/>
                </a:lnTo>
                <a:lnTo>
                  <a:pt x="2942230" y="652557"/>
                </a:lnTo>
                <a:lnTo>
                  <a:pt x="3199155" y="651424"/>
                </a:lnTo>
                <a:lnTo>
                  <a:pt x="3326624" y="644208"/>
                </a:lnTo>
                <a:lnTo>
                  <a:pt x="3537550" y="624453"/>
                </a:lnTo>
                <a:lnTo>
                  <a:pt x="3647063" y="610217"/>
                </a:lnTo>
                <a:lnTo>
                  <a:pt x="3764992" y="599891"/>
                </a:lnTo>
                <a:lnTo>
                  <a:pt x="3893641" y="584706"/>
                </a:lnTo>
                <a:lnTo>
                  <a:pt x="4010252" y="568630"/>
                </a:lnTo>
                <a:lnTo>
                  <a:pt x="4142723" y="545851"/>
                </a:lnTo>
                <a:lnTo>
                  <a:pt x="4219983" y="528895"/>
                </a:lnTo>
                <a:lnTo>
                  <a:pt x="4262461" y="514555"/>
                </a:lnTo>
                <a:lnTo>
                  <a:pt x="4311906" y="495039"/>
                </a:lnTo>
                <a:lnTo>
                  <a:pt x="4345408" y="480326"/>
                </a:lnTo>
                <a:lnTo>
                  <a:pt x="4378654" y="462317"/>
                </a:lnTo>
                <a:lnTo>
                  <a:pt x="4397143" y="447593"/>
                </a:lnTo>
                <a:lnTo>
                  <a:pt x="4416605" y="429803"/>
                </a:lnTo>
                <a:lnTo>
                  <a:pt x="4431869" y="415282"/>
                </a:lnTo>
                <a:lnTo>
                  <a:pt x="4445267" y="396922"/>
                </a:lnTo>
                <a:lnTo>
                  <a:pt x="4456845" y="377517"/>
                </a:lnTo>
                <a:lnTo>
                  <a:pt x="4465298" y="362279"/>
                </a:lnTo>
                <a:lnTo>
                  <a:pt x="4475634" y="342543"/>
                </a:lnTo>
                <a:lnTo>
                  <a:pt x="4481917" y="322260"/>
                </a:lnTo>
                <a:lnTo>
                  <a:pt x="4484981" y="309906"/>
                </a:lnTo>
                <a:lnTo>
                  <a:pt x="4488017" y="298694"/>
                </a:lnTo>
                <a:lnTo>
                  <a:pt x="4494034" y="278298"/>
                </a:lnTo>
                <a:lnTo>
                  <a:pt x="4497370" y="261957"/>
                </a:lnTo>
                <a:lnTo>
                  <a:pt x="4498260" y="254821"/>
                </a:lnTo>
                <a:lnTo>
                  <a:pt x="4496602" y="238955"/>
                </a:lnTo>
                <a:lnTo>
                  <a:pt x="4493551" y="220989"/>
                </a:lnTo>
                <a:lnTo>
                  <a:pt x="4492737" y="210642"/>
                </a:lnTo>
                <a:lnTo>
                  <a:pt x="4492194" y="199776"/>
                </a:lnTo>
                <a:lnTo>
                  <a:pt x="4489848" y="185586"/>
                </a:lnTo>
                <a:lnTo>
                  <a:pt x="4486300" y="169181"/>
                </a:lnTo>
                <a:lnTo>
                  <a:pt x="4481950" y="151298"/>
                </a:lnTo>
                <a:lnTo>
                  <a:pt x="4477066" y="136400"/>
                </a:lnTo>
                <a:lnTo>
                  <a:pt x="4471825" y="123492"/>
                </a:lnTo>
                <a:lnTo>
                  <a:pt x="4461703" y="103196"/>
                </a:lnTo>
                <a:lnTo>
                  <a:pt x="4457615" y="96395"/>
                </a:lnTo>
                <a:lnTo>
                  <a:pt x="4437531" y="708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94"/>
          <p:cNvSpPr/>
          <p:nvPr/>
        </p:nvSpPr>
        <p:spPr>
          <a:xfrm>
            <a:off x="3482578" y="3723680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1785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95"/>
          <p:cNvSpPr/>
          <p:nvPr/>
        </p:nvSpPr>
        <p:spPr>
          <a:xfrm>
            <a:off x="3812977" y="3696891"/>
            <a:ext cx="107157" cy="26790"/>
          </a:xfrm>
          <a:custGeom>
            <a:avLst/>
            <a:gdLst/>
            <a:ahLst/>
            <a:cxnLst/>
            <a:rect l="0" t="0" r="0" b="0"/>
            <a:pathLst>
              <a:path w="107157" h="26790">
                <a:moveTo>
                  <a:pt x="0" y="26789"/>
                </a:moveTo>
                <a:lnTo>
                  <a:pt x="49074" y="26789"/>
                </a:lnTo>
                <a:lnTo>
                  <a:pt x="51567" y="25797"/>
                </a:lnTo>
                <a:lnTo>
                  <a:pt x="54222" y="24143"/>
                </a:lnTo>
                <a:lnTo>
                  <a:pt x="56984" y="22048"/>
                </a:lnTo>
                <a:lnTo>
                  <a:pt x="60809" y="20652"/>
                </a:lnTo>
                <a:lnTo>
                  <a:pt x="65344" y="19721"/>
                </a:lnTo>
                <a:lnTo>
                  <a:pt x="70351" y="19100"/>
                </a:lnTo>
                <a:lnTo>
                  <a:pt x="75674" y="17694"/>
                </a:lnTo>
                <a:lnTo>
                  <a:pt x="81207" y="15765"/>
                </a:lnTo>
                <a:lnTo>
                  <a:pt x="86880" y="13486"/>
                </a:lnTo>
                <a:lnTo>
                  <a:pt x="91654" y="10975"/>
                </a:lnTo>
                <a:lnTo>
                  <a:pt x="95829" y="8309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96"/>
          <p:cNvSpPr/>
          <p:nvPr/>
        </p:nvSpPr>
        <p:spPr>
          <a:xfrm>
            <a:off x="2102261" y="3893344"/>
            <a:ext cx="14076" cy="1"/>
          </a:xfrm>
          <a:custGeom>
            <a:avLst/>
            <a:gdLst/>
            <a:ahLst/>
            <a:cxnLst/>
            <a:rect l="0" t="0" r="0" b="0"/>
            <a:pathLst>
              <a:path w="14076" h="1">
                <a:moveTo>
                  <a:pt x="5145" y="0"/>
                </a:moveTo>
                <a:lnTo>
                  <a:pt x="0" y="0"/>
                </a:lnTo>
                <a:lnTo>
                  <a:pt x="9708" y="0"/>
                </a:lnTo>
                <a:lnTo>
                  <a:pt x="7835" y="0"/>
                </a:lnTo>
                <a:lnTo>
                  <a:pt x="1407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97"/>
          <p:cNvSpPr/>
          <p:nvPr/>
        </p:nvSpPr>
        <p:spPr>
          <a:xfrm>
            <a:off x="866547" y="3679031"/>
            <a:ext cx="8563" cy="8931"/>
          </a:xfrm>
          <a:custGeom>
            <a:avLst/>
            <a:gdLst/>
            <a:ahLst/>
            <a:cxnLst/>
            <a:rect l="0" t="0" r="0" b="0"/>
            <a:pathLst>
              <a:path w="8563" h="8931">
                <a:moveTo>
                  <a:pt x="8562" y="8930"/>
                </a:moveTo>
                <a:lnTo>
                  <a:pt x="0" y="368"/>
                </a:lnTo>
                <a:lnTo>
                  <a:pt x="870" y="246"/>
                </a:lnTo>
                <a:lnTo>
                  <a:pt x="2442" y="164"/>
                </a:lnTo>
                <a:lnTo>
                  <a:pt x="85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98"/>
          <p:cNvSpPr/>
          <p:nvPr/>
        </p:nvSpPr>
        <p:spPr>
          <a:xfrm>
            <a:off x="1071563" y="3661172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4" name="SMARTPenAnnotation99"/>
          <p:cNvSpPr/>
          <p:nvPr/>
        </p:nvSpPr>
        <p:spPr>
          <a:xfrm>
            <a:off x="687698" y="3670102"/>
            <a:ext cx="26678" cy="13830"/>
          </a:xfrm>
          <a:custGeom>
            <a:avLst/>
            <a:gdLst/>
            <a:ahLst/>
            <a:cxnLst/>
            <a:rect l="0" t="0" r="0" b="0"/>
            <a:pathLst>
              <a:path w="26678" h="13830">
                <a:moveTo>
                  <a:pt x="26677" y="0"/>
                </a:moveTo>
                <a:lnTo>
                  <a:pt x="12624" y="0"/>
                </a:lnTo>
                <a:lnTo>
                  <a:pt x="17725" y="0"/>
                </a:lnTo>
                <a:lnTo>
                  <a:pt x="13000" y="0"/>
                </a:lnTo>
                <a:lnTo>
                  <a:pt x="11606" y="992"/>
                </a:lnTo>
                <a:lnTo>
                  <a:pt x="10677" y="2646"/>
                </a:lnTo>
                <a:lnTo>
                  <a:pt x="9185" y="7688"/>
                </a:lnTo>
                <a:lnTo>
                  <a:pt x="8070" y="9094"/>
                </a:lnTo>
                <a:lnTo>
                  <a:pt x="6335" y="11024"/>
                </a:lnTo>
                <a:lnTo>
                  <a:pt x="4186" y="13302"/>
                </a:lnTo>
                <a:lnTo>
                  <a:pt x="2753" y="13829"/>
                </a:lnTo>
                <a:lnTo>
                  <a:pt x="1798" y="13188"/>
                </a:lnTo>
                <a:lnTo>
                  <a:pt x="0" y="9178"/>
                </a:lnTo>
                <a:lnTo>
                  <a:pt x="955" y="9096"/>
                </a:lnTo>
                <a:lnTo>
                  <a:pt x="2583" y="9040"/>
                </a:lnTo>
                <a:lnTo>
                  <a:pt x="8989" y="8944"/>
                </a:lnTo>
                <a:lnTo>
                  <a:pt x="16398" y="8931"/>
                </a:lnTo>
                <a:lnTo>
                  <a:pt x="18832" y="7938"/>
                </a:lnTo>
                <a:lnTo>
                  <a:pt x="22439" y="6284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5" name="SMARTPenAnnotation100"/>
          <p:cNvSpPr/>
          <p:nvPr/>
        </p:nvSpPr>
        <p:spPr>
          <a:xfrm>
            <a:off x="1197743" y="3804057"/>
            <a:ext cx="8703" cy="8921"/>
          </a:xfrm>
          <a:custGeom>
            <a:avLst/>
            <a:gdLst/>
            <a:ahLst/>
            <a:cxnLst/>
            <a:rect l="0" t="0" r="0" b="0"/>
            <a:pathLst>
              <a:path w="8703" h="8921">
                <a:moveTo>
                  <a:pt x="7765" y="8920"/>
                </a:moveTo>
                <a:lnTo>
                  <a:pt x="2620" y="8920"/>
                </a:lnTo>
                <a:lnTo>
                  <a:pt x="7506" y="8920"/>
                </a:lnTo>
                <a:lnTo>
                  <a:pt x="7592" y="7927"/>
                </a:lnTo>
                <a:lnTo>
                  <a:pt x="7650" y="6274"/>
                </a:lnTo>
                <a:lnTo>
                  <a:pt x="7758" y="358"/>
                </a:lnTo>
                <a:lnTo>
                  <a:pt x="6768" y="235"/>
                </a:lnTo>
                <a:lnTo>
                  <a:pt x="5116" y="153"/>
                </a:lnTo>
                <a:lnTo>
                  <a:pt x="3022" y="99"/>
                </a:lnTo>
                <a:lnTo>
                  <a:pt x="2619" y="63"/>
                </a:lnTo>
                <a:lnTo>
                  <a:pt x="3342" y="38"/>
                </a:lnTo>
                <a:lnTo>
                  <a:pt x="6891" y="0"/>
                </a:lnTo>
                <a:lnTo>
                  <a:pt x="6190" y="988"/>
                </a:lnTo>
                <a:lnTo>
                  <a:pt x="4731" y="2640"/>
                </a:lnTo>
                <a:lnTo>
                  <a:pt x="0" y="7679"/>
                </a:lnTo>
                <a:lnTo>
                  <a:pt x="604" y="8092"/>
                </a:lnTo>
                <a:lnTo>
                  <a:pt x="1999" y="8368"/>
                </a:lnTo>
                <a:lnTo>
                  <a:pt x="3921" y="8552"/>
                </a:lnTo>
                <a:lnTo>
                  <a:pt x="6194" y="8675"/>
                </a:lnTo>
                <a:lnTo>
                  <a:pt x="8702" y="8756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7" name="SMARTPenAnnotation101"/>
          <p:cNvSpPr/>
          <p:nvPr/>
        </p:nvSpPr>
        <p:spPr>
          <a:xfrm>
            <a:off x="3536156" y="2152055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8" name="SMARTPenAnnotation102"/>
          <p:cNvSpPr/>
          <p:nvPr/>
        </p:nvSpPr>
        <p:spPr>
          <a:xfrm>
            <a:off x="5563195" y="3750469"/>
            <a:ext cx="8931" cy="14657"/>
          </a:xfrm>
          <a:custGeom>
            <a:avLst/>
            <a:gdLst/>
            <a:ahLst/>
            <a:cxnLst/>
            <a:rect l="0" t="0" r="0" b="0"/>
            <a:pathLst>
              <a:path w="8931" h="14657">
                <a:moveTo>
                  <a:pt x="8930" y="8929"/>
                </a:moveTo>
                <a:lnTo>
                  <a:pt x="8930" y="14074"/>
                </a:lnTo>
                <a:lnTo>
                  <a:pt x="8930" y="11877"/>
                </a:lnTo>
                <a:lnTo>
                  <a:pt x="8930" y="14656"/>
                </a:lnTo>
                <a:lnTo>
                  <a:pt x="8930" y="9211"/>
                </a:lnTo>
                <a:lnTo>
                  <a:pt x="7938" y="9117"/>
                </a:lnTo>
                <a:lnTo>
                  <a:pt x="6284" y="9055"/>
                </a:lnTo>
                <a:lnTo>
                  <a:pt x="4189" y="9013"/>
                </a:lnTo>
                <a:lnTo>
                  <a:pt x="3785" y="8985"/>
                </a:lnTo>
                <a:lnTo>
                  <a:pt x="4508" y="8967"/>
                </a:lnTo>
                <a:lnTo>
                  <a:pt x="8056" y="8937"/>
                </a:lnTo>
                <a:lnTo>
                  <a:pt x="8348" y="7942"/>
                </a:lnTo>
                <a:lnTo>
                  <a:pt x="8542" y="6287"/>
                </a:lnTo>
                <a:lnTo>
                  <a:pt x="8854" y="1242"/>
                </a:lnTo>
                <a:lnTo>
                  <a:pt x="7887" y="828"/>
                </a:lnTo>
                <a:lnTo>
                  <a:pt x="6251" y="552"/>
                </a:lnTo>
                <a:lnTo>
                  <a:pt x="22" y="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9" name="SMARTPenAnnotation103"/>
          <p:cNvSpPr/>
          <p:nvPr/>
        </p:nvSpPr>
        <p:spPr>
          <a:xfrm>
            <a:off x="5542727" y="3768328"/>
            <a:ext cx="11540" cy="8025"/>
          </a:xfrm>
          <a:custGeom>
            <a:avLst/>
            <a:gdLst/>
            <a:ahLst/>
            <a:cxnLst/>
            <a:rect l="0" t="0" r="0" b="0"/>
            <a:pathLst>
              <a:path w="11540" h="8025">
                <a:moveTo>
                  <a:pt x="2609" y="0"/>
                </a:moveTo>
                <a:lnTo>
                  <a:pt x="11171" y="0"/>
                </a:lnTo>
                <a:lnTo>
                  <a:pt x="9309" y="992"/>
                </a:lnTo>
                <a:lnTo>
                  <a:pt x="1949" y="4741"/>
                </a:lnTo>
                <a:lnTo>
                  <a:pt x="184" y="6137"/>
                </a:lnTo>
                <a:lnTo>
                  <a:pt x="0" y="7068"/>
                </a:lnTo>
                <a:lnTo>
                  <a:pt x="870" y="7688"/>
                </a:lnTo>
                <a:lnTo>
                  <a:pt x="1450" y="7110"/>
                </a:lnTo>
                <a:lnTo>
                  <a:pt x="1836" y="5732"/>
                </a:lnTo>
                <a:lnTo>
                  <a:pt x="2094" y="3822"/>
                </a:lnTo>
                <a:lnTo>
                  <a:pt x="2266" y="3540"/>
                </a:lnTo>
                <a:lnTo>
                  <a:pt x="2380" y="4344"/>
                </a:lnTo>
                <a:lnTo>
                  <a:pt x="2564" y="8024"/>
                </a:lnTo>
                <a:lnTo>
                  <a:pt x="3571" y="7334"/>
                </a:lnTo>
                <a:lnTo>
                  <a:pt x="5235" y="5881"/>
                </a:lnTo>
                <a:lnTo>
                  <a:pt x="1153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0" name="SMARTPenAnnotation104"/>
          <p:cNvSpPr/>
          <p:nvPr/>
        </p:nvSpPr>
        <p:spPr>
          <a:xfrm>
            <a:off x="5554266" y="3768328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1" name="SMARTPenAnnotation105"/>
          <p:cNvSpPr/>
          <p:nvPr/>
        </p:nvSpPr>
        <p:spPr>
          <a:xfrm>
            <a:off x="4625578" y="375939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2" name="SMARTPenAnnotation106"/>
          <p:cNvSpPr/>
          <p:nvPr/>
        </p:nvSpPr>
        <p:spPr>
          <a:xfrm>
            <a:off x="4376076" y="3464783"/>
            <a:ext cx="320894" cy="285455"/>
          </a:xfrm>
          <a:custGeom>
            <a:avLst/>
            <a:gdLst/>
            <a:ahLst/>
            <a:cxnLst/>
            <a:rect l="0" t="0" r="0" b="0"/>
            <a:pathLst>
              <a:path w="320894" h="285455">
                <a:moveTo>
                  <a:pt x="231643" y="17795"/>
                </a:moveTo>
                <a:lnTo>
                  <a:pt x="217422" y="8314"/>
                </a:lnTo>
                <a:lnTo>
                  <a:pt x="207793" y="3660"/>
                </a:lnTo>
                <a:lnTo>
                  <a:pt x="203837" y="2418"/>
                </a:lnTo>
                <a:lnTo>
                  <a:pt x="198223" y="1591"/>
                </a:lnTo>
                <a:lnTo>
                  <a:pt x="191503" y="1039"/>
                </a:lnTo>
                <a:lnTo>
                  <a:pt x="184047" y="671"/>
                </a:lnTo>
                <a:lnTo>
                  <a:pt x="167825" y="263"/>
                </a:lnTo>
                <a:lnTo>
                  <a:pt x="133158" y="0"/>
                </a:lnTo>
                <a:lnTo>
                  <a:pt x="125306" y="971"/>
                </a:lnTo>
                <a:lnTo>
                  <a:pt x="118088" y="2610"/>
                </a:lnTo>
                <a:lnTo>
                  <a:pt x="111291" y="4696"/>
                </a:lnTo>
                <a:lnTo>
                  <a:pt x="104775" y="7078"/>
                </a:lnTo>
                <a:lnTo>
                  <a:pt x="98447" y="9658"/>
                </a:lnTo>
                <a:lnTo>
                  <a:pt x="92244" y="12370"/>
                </a:lnTo>
                <a:lnTo>
                  <a:pt x="86125" y="16163"/>
                </a:lnTo>
                <a:lnTo>
                  <a:pt x="80061" y="20676"/>
                </a:lnTo>
                <a:lnTo>
                  <a:pt x="74033" y="25669"/>
                </a:lnTo>
                <a:lnTo>
                  <a:pt x="67038" y="30982"/>
                </a:lnTo>
                <a:lnTo>
                  <a:pt x="51329" y="42177"/>
                </a:lnTo>
                <a:lnTo>
                  <a:pt x="44957" y="47940"/>
                </a:lnTo>
                <a:lnTo>
                  <a:pt x="39717" y="53767"/>
                </a:lnTo>
                <a:lnTo>
                  <a:pt x="35231" y="59636"/>
                </a:lnTo>
                <a:lnTo>
                  <a:pt x="31248" y="64540"/>
                </a:lnTo>
                <a:lnTo>
                  <a:pt x="24178" y="72636"/>
                </a:lnTo>
                <a:lnTo>
                  <a:pt x="20903" y="77176"/>
                </a:lnTo>
                <a:lnTo>
                  <a:pt x="17728" y="82187"/>
                </a:lnTo>
                <a:lnTo>
                  <a:pt x="14619" y="87512"/>
                </a:lnTo>
                <a:lnTo>
                  <a:pt x="11554" y="93047"/>
                </a:lnTo>
                <a:lnTo>
                  <a:pt x="5502" y="104488"/>
                </a:lnTo>
                <a:lnTo>
                  <a:pt x="3492" y="110317"/>
                </a:lnTo>
                <a:lnTo>
                  <a:pt x="2152" y="116187"/>
                </a:lnTo>
                <a:lnTo>
                  <a:pt x="1258" y="122085"/>
                </a:lnTo>
                <a:lnTo>
                  <a:pt x="662" y="127009"/>
                </a:lnTo>
                <a:lnTo>
                  <a:pt x="0" y="135126"/>
                </a:lnTo>
                <a:lnTo>
                  <a:pt x="816" y="140664"/>
                </a:lnTo>
                <a:lnTo>
                  <a:pt x="2352" y="147333"/>
                </a:lnTo>
                <a:lnTo>
                  <a:pt x="4369" y="154755"/>
                </a:lnTo>
                <a:lnTo>
                  <a:pt x="6705" y="161688"/>
                </a:lnTo>
                <a:lnTo>
                  <a:pt x="9254" y="168294"/>
                </a:lnTo>
                <a:lnTo>
                  <a:pt x="11946" y="174682"/>
                </a:lnTo>
                <a:lnTo>
                  <a:pt x="14733" y="180926"/>
                </a:lnTo>
                <a:lnTo>
                  <a:pt x="20475" y="193155"/>
                </a:lnTo>
                <a:lnTo>
                  <a:pt x="23396" y="198201"/>
                </a:lnTo>
                <a:lnTo>
                  <a:pt x="29286" y="206455"/>
                </a:lnTo>
                <a:lnTo>
                  <a:pt x="35212" y="213430"/>
                </a:lnTo>
                <a:lnTo>
                  <a:pt x="38181" y="216679"/>
                </a:lnTo>
                <a:lnTo>
                  <a:pt x="46772" y="222935"/>
                </a:lnTo>
                <a:lnTo>
                  <a:pt x="56212" y="229023"/>
                </a:lnTo>
                <a:lnTo>
                  <a:pt x="63715" y="235036"/>
                </a:lnTo>
                <a:lnTo>
                  <a:pt x="70358" y="241016"/>
                </a:lnTo>
                <a:lnTo>
                  <a:pt x="77609" y="246981"/>
                </a:lnTo>
                <a:lnTo>
                  <a:pt x="87447" y="252940"/>
                </a:lnTo>
                <a:lnTo>
                  <a:pt x="98433" y="258895"/>
                </a:lnTo>
                <a:lnTo>
                  <a:pt x="104141" y="261872"/>
                </a:lnTo>
                <a:lnTo>
                  <a:pt x="113129" y="265180"/>
                </a:lnTo>
                <a:lnTo>
                  <a:pt x="116915" y="266062"/>
                </a:lnTo>
                <a:lnTo>
                  <a:pt x="124400" y="268634"/>
                </a:lnTo>
                <a:lnTo>
                  <a:pt x="145946" y="276785"/>
                </a:lnTo>
                <a:lnTo>
                  <a:pt x="157644" y="279752"/>
                </a:lnTo>
                <a:lnTo>
                  <a:pt x="169412" y="281730"/>
                </a:lnTo>
                <a:lnTo>
                  <a:pt x="190094" y="283928"/>
                </a:lnTo>
                <a:lnTo>
                  <a:pt x="196998" y="284514"/>
                </a:lnTo>
                <a:lnTo>
                  <a:pt x="202593" y="284904"/>
                </a:lnTo>
                <a:lnTo>
                  <a:pt x="209300" y="285165"/>
                </a:lnTo>
                <a:lnTo>
                  <a:pt x="224689" y="285454"/>
                </a:lnTo>
                <a:lnTo>
                  <a:pt x="230976" y="284539"/>
                </a:lnTo>
                <a:lnTo>
                  <a:pt x="240607" y="280877"/>
                </a:lnTo>
                <a:lnTo>
                  <a:pt x="243572" y="278511"/>
                </a:lnTo>
                <a:lnTo>
                  <a:pt x="245548" y="275942"/>
                </a:lnTo>
                <a:lnTo>
                  <a:pt x="246866" y="273237"/>
                </a:lnTo>
                <a:lnTo>
                  <a:pt x="253622" y="267585"/>
                </a:lnTo>
                <a:lnTo>
                  <a:pt x="262247" y="261766"/>
                </a:lnTo>
                <a:lnTo>
                  <a:pt x="269388" y="255872"/>
                </a:lnTo>
                <a:lnTo>
                  <a:pt x="278515" y="247300"/>
                </a:lnTo>
                <a:lnTo>
                  <a:pt x="283727" y="242236"/>
                </a:lnTo>
                <a:lnTo>
                  <a:pt x="288194" y="235883"/>
                </a:lnTo>
                <a:lnTo>
                  <a:pt x="292164" y="228671"/>
                </a:lnTo>
                <a:lnTo>
                  <a:pt x="295802" y="220887"/>
                </a:lnTo>
                <a:lnTo>
                  <a:pt x="299220" y="214705"/>
                </a:lnTo>
                <a:lnTo>
                  <a:pt x="302492" y="209592"/>
                </a:lnTo>
                <a:lnTo>
                  <a:pt x="308772" y="201265"/>
                </a:lnTo>
                <a:lnTo>
                  <a:pt x="314870" y="194256"/>
                </a:lnTo>
                <a:lnTo>
                  <a:pt x="316893" y="190006"/>
                </a:lnTo>
                <a:lnTo>
                  <a:pt x="318242" y="185189"/>
                </a:lnTo>
                <a:lnTo>
                  <a:pt x="319142" y="179992"/>
                </a:lnTo>
                <a:lnTo>
                  <a:pt x="319740" y="171568"/>
                </a:lnTo>
                <a:lnTo>
                  <a:pt x="320140" y="160990"/>
                </a:lnTo>
                <a:lnTo>
                  <a:pt x="320835" y="121576"/>
                </a:lnTo>
                <a:lnTo>
                  <a:pt x="320893" y="109891"/>
                </a:lnTo>
                <a:lnTo>
                  <a:pt x="319916" y="104989"/>
                </a:lnTo>
                <a:lnTo>
                  <a:pt x="316185" y="96897"/>
                </a:lnTo>
                <a:lnTo>
                  <a:pt x="308507" y="82023"/>
                </a:lnTo>
                <a:lnTo>
                  <a:pt x="299948" y="65048"/>
                </a:lnTo>
                <a:lnTo>
                  <a:pt x="297023" y="60211"/>
                </a:lnTo>
                <a:lnTo>
                  <a:pt x="291128" y="52191"/>
                </a:lnTo>
                <a:lnTo>
                  <a:pt x="285201" y="45319"/>
                </a:lnTo>
                <a:lnTo>
                  <a:pt x="282231" y="42098"/>
                </a:lnTo>
                <a:lnTo>
                  <a:pt x="278266" y="39950"/>
                </a:lnTo>
                <a:lnTo>
                  <a:pt x="268570" y="37563"/>
                </a:lnTo>
                <a:lnTo>
                  <a:pt x="260292" y="33857"/>
                </a:lnTo>
                <a:lnTo>
                  <a:pt x="253305" y="28903"/>
                </a:lnTo>
                <a:lnTo>
                  <a:pt x="246893" y="23393"/>
                </a:lnTo>
                <a:lnTo>
                  <a:pt x="241809" y="20535"/>
                </a:lnTo>
                <a:lnTo>
                  <a:pt x="235444" y="17637"/>
                </a:lnTo>
                <a:lnTo>
                  <a:pt x="228224" y="14714"/>
                </a:lnTo>
                <a:lnTo>
                  <a:pt x="221426" y="12764"/>
                </a:lnTo>
                <a:lnTo>
                  <a:pt x="214910" y="11465"/>
                </a:lnTo>
                <a:lnTo>
                  <a:pt x="208581" y="10598"/>
                </a:lnTo>
                <a:lnTo>
                  <a:pt x="201386" y="10021"/>
                </a:lnTo>
                <a:lnTo>
                  <a:pt x="193612" y="9636"/>
                </a:lnTo>
                <a:lnTo>
                  <a:pt x="185453" y="9379"/>
                </a:lnTo>
                <a:lnTo>
                  <a:pt x="127385" y="8910"/>
                </a:lnTo>
                <a:lnTo>
                  <a:pt x="122450" y="9887"/>
                </a:lnTo>
                <a:lnTo>
                  <a:pt x="118168" y="11531"/>
                </a:lnTo>
                <a:lnTo>
                  <a:pt x="97697" y="267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3" name="SMARTPenAnnotation107"/>
          <p:cNvSpPr/>
          <p:nvPr/>
        </p:nvSpPr>
        <p:spPr>
          <a:xfrm>
            <a:off x="5723930" y="3491508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4" name="SMARTPenAnnotation108"/>
          <p:cNvSpPr/>
          <p:nvPr/>
        </p:nvSpPr>
        <p:spPr>
          <a:xfrm>
            <a:off x="2002442" y="3368461"/>
            <a:ext cx="1560344" cy="674739"/>
          </a:xfrm>
          <a:custGeom>
            <a:avLst/>
            <a:gdLst/>
            <a:ahLst/>
            <a:cxnLst/>
            <a:rect l="0" t="0" r="0" b="0"/>
            <a:pathLst>
              <a:path w="1560344" h="674739">
                <a:moveTo>
                  <a:pt x="560378" y="60539"/>
                </a:moveTo>
                <a:lnTo>
                  <a:pt x="530062" y="62523"/>
                </a:lnTo>
                <a:lnTo>
                  <a:pt x="480428" y="70020"/>
                </a:lnTo>
                <a:lnTo>
                  <a:pt x="437202" y="77321"/>
                </a:lnTo>
                <a:lnTo>
                  <a:pt x="371746" y="89655"/>
                </a:lnTo>
                <a:lnTo>
                  <a:pt x="345327" y="94832"/>
                </a:lnTo>
                <a:lnTo>
                  <a:pt x="302743" y="105877"/>
                </a:lnTo>
                <a:lnTo>
                  <a:pt x="267280" y="116408"/>
                </a:lnTo>
                <a:lnTo>
                  <a:pt x="220416" y="128907"/>
                </a:lnTo>
                <a:lnTo>
                  <a:pt x="180954" y="144737"/>
                </a:lnTo>
                <a:lnTo>
                  <a:pt x="145119" y="161995"/>
                </a:lnTo>
                <a:lnTo>
                  <a:pt x="115208" y="179677"/>
                </a:lnTo>
                <a:lnTo>
                  <a:pt x="87494" y="197483"/>
                </a:lnTo>
                <a:lnTo>
                  <a:pt x="61423" y="215327"/>
                </a:lnTo>
                <a:lnTo>
                  <a:pt x="41682" y="233182"/>
                </a:lnTo>
                <a:lnTo>
                  <a:pt x="32852" y="245087"/>
                </a:lnTo>
                <a:lnTo>
                  <a:pt x="22974" y="264930"/>
                </a:lnTo>
                <a:lnTo>
                  <a:pt x="12962" y="287309"/>
                </a:lnTo>
                <a:lnTo>
                  <a:pt x="5204" y="303870"/>
                </a:lnTo>
                <a:lnTo>
                  <a:pt x="1095" y="317845"/>
                </a:lnTo>
                <a:lnTo>
                  <a:pt x="0" y="324350"/>
                </a:lnTo>
                <a:lnTo>
                  <a:pt x="1428" y="336869"/>
                </a:lnTo>
                <a:lnTo>
                  <a:pt x="7810" y="357719"/>
                </a:lnTo>
                <a:lnTo>
                  <a:pt x="13168" y="373197"/>
                </a:lnTo>
                <a:lnTo>
                  <a:pt x="18856" y="386691"/>
                </a:lnTo>
                <a:lnTo>
                  <a:pt x="32377" y="405444"/>
                </a:lnTo>
                <a:lnTo>
                  <a:pt x="48951" y="423568"/>
                </a:lnTo>
                <a:lnTo>
                  <a:pt x="71170" y="441506"/>
                </a:lnTo>
                <a:lnTo>
                  <a:pt x="96604" y="459388"/>
                </a:lnTo>
                <a:lnTo>
                  <a:pt x="122992" y="477255"/>
                </a:lnTo>
                <a:lnTo>
                  <a:pt x="154403" y="495116"/>
                </a:lnTo>
                <a:lnTo>
                  <a:pt x="193586" y="512977"/>
                </a:lnTo>
                <a:lnTo>
                  <a:pt x="232656" y="527529"/>
                </a:lnTo>
                <a:lnTo>
                  <a:pt x="255577" y="535576"/>
                </a:lnTo>
                <a:lnTo>
                  <a:pt x="281771" y="543918"/>
                </a:lnTo>
                <a:lnTo>
                  <a:pt x="339980" y="561124"/>
                </a:lnTo>
                <a:lnTo>
                  <a:pt x="365821" y="567895"/>
                </a:lnTo>
                <a:lnTo>
                  <a:pt x="430633" y="583157"/>
                </a:lnTo>
                <a:lnTo>
                  <a:pt x="468979" y="594108"/>
                </a:lnTo>
                <a:lnTo>
                  <a:pt x="495477" y="600799"/>
                </a:lnTo>
                <a:lnTo>
                  <a:pt x="561960" y="616170"/>
                </a:lnTo>
                <a:lnTo>
                  <a:pt x="592191" y="622452"/>
                </a:lnTo>
                <a:lnTo>
                  <a:pt x="644301" y="632077"/>
                </a:lnTo>
                <a:lnTo>
                  <a:pt x="777304" y="652478"/>
                </a:lnTo>
                <a:lnTo>
                  <a:pt x="830753" y="660305"/>
                </a:lnTo>
                <a:lnTo>
                  <a:pt x="875014" y="664446"/>
                </a:lnTo>
                <a:lnTo>
                  <a:pt x="915521" y="667278"/>
                </a:lnTo>
                <a:lnTo>
                  <a:pt x="956675" y="671844"/>
                </a:lnTo>
                <a:lnTo>
                  <a:pt x="995471" y="674535"/>
                </a:lnTo>
                <a:lnTo>
                  <a:pt x="1032558" y="674738"/>
                </a:lnTo>
                <a:lnTo>
                  <a:pt x="1068884" y="671522"/>
                </a:lnTo>
                <a:lnTo>
                  <a:pt x="1146507" y="664132"/>
                </a:lnTo>
                <a:lnTo>
                  <a:pt x="1191296" y="658540"/>
                </a:lnTo>
                <a:lnTo>
                  <a:pt x="1227740" y="651755"/>
                </a:lnTo>
                <a:lnTo>
                  <a:pt x="1276147" y="637770"/>
                </a:lnTo>
                <a:lnTo>
                  <a:pt x="1320917" y="625910"/>
                </a:lnTo>
                <a:lnTo>
                  <a:pt x="1359759" y="610269"/>
                </a:lnTo>
                <a:lnTo>
                  <a:pt x="1395410" y="593067"/>
                </a:lnTo>
                <a:lnTo>
                  <a:pt x="1425267" y="574410"/>
                </a:lnTo>
                <a:lnTo>
                  <a:pt x="1443843" y="558801"/>
                </a:lnTo>
                <a:lnTo>
                  <a:pt x="1462022" y="541942"/>
                </a:lnTo>
                <a:lnTo>
                  <a:pt x="1480023" y="525519"/>
                </a:lnTo>
                <a:lnTo>
                  <a:pt x="1497945" y="511606"/>
                </a:lnTo>
                <a:lnTo>
                  <a:pt x="1513187" y="496161"/>
                </a:lnTo>
                <a:lnTo>
                  <a:pt x="1525583" y="479375"/>
                </a:lnTo>
                <a:lnTo>
                  <a:pt x="1534400" y="461994"/>
                </a:lnTo>
                <a:lnTo>
                  <a:pt x="1541626" y="444346"/>
                </a:lnTo>
                <a:lnTo>
                  <a:pt x="1548145" y="426581"/>
                </a:lnTo>
                <a:lnTo>
                  <a:pt x="1554349" y="408763"/>
                </a:lnTo>
                <a:lnTo>
                  <a:pt x="1557768" y="390923"/>
                </a:lnTo>
                <a:lnTo>
                  <a:pt x="1559288" y="373071"/>
                </a:lnTo>
                <a:lnTo>
                  <a:pt x="1559963" y="355216"/>
                </a:lnTo>
                <a:lnTo>
                  <a:pt x="1560343" y="328429"/>
                </a:lnTo>
                <a:lnTo>
                  <a:pt x="1557786" y="310570"/>
                </a:lnTo>
                <a:lnTo>
                  <a:pt x="1552351" y="292710"/>
                </a:lnTo>
                <a:lnTo>
                  <a:pt x="1543320" y="274851"/>
                </a:lnTo>
                <a:lnTo>
                  <a:pt x="1527079" y="243322"/>
                </a:lnTo>
                <a:lnTo>
                  <a:pt x="1515552" y="223135"/>
                </a:lnTo>
                <a:lnTo>
                  <a:pt x="1502822" y="205234"/>
                </a:lnTo>
                <a:lnTo>
                  <a:pt x="1487242" y="190663"/>
                </a:lnTo>
                <a:lnTo>
                  <a:pt x="1470396" y="174927"/>
                </a:lnTo>
                <a:lnTo>
                  <a:pt x="1451994" y="158011"/>
                </a:lnTo>
                <a:lnTo>
                  <a:pt x="1430587" y="140571"/>
                </a:lnTo>
                <a:lnTo>
                  <a:pt x="1407844" y="125544"/>
                </a:lnTo>
                <a:lnTo>
                  <a:pt x="1372726" y="105927"/>
                </a:lnTo>
                <a:lnTo>
                  <a:pt x="1334540" y="87547"/>
                </a:lnTo>
                <a:lnTo>
                  <a:pt x="1294452" y="69533"/>
                </a:lnTo>
                <a:lnTo>
                  <a:pt x="1267633" y="58583"/>
                </a:lnTo>
                <a:lnTo>
                  <a:pt x="1235870" y="50409"/>
                </a:lnTo>
                <a:lnTo>
                  <a:pt x="1136288" y="24804"/>
                </a:lnTo>
                <a:lnTo>
                  <a:pt x="1093158" y="15553"/>
                </a:lnTo>
                <a:lnTo>
                  <a:pt x="1051500" y="10780"/>
                </a:lnTo>
                <a:lnTo>
                  <a:pt x="1010827" y="7666"/>
                </a:lnTo>
                <a:lnTo>
                  <a:pt x="972906" y="2975"/>
                </a:lnTo>
                <a:lnTo>
                  <a:pt x="933563" y="228"/>
                </a:lnTo>
                <a:lnTo>
                  <a:pt x="886972" y="0"/>
                </a:lnTo>
                <a:lnTo>
                  <a:pt x="823271" y="3206"/>
                </a:lnTo>
                <a:lnTo>
                  <a:pt x="793187" y="5449"/>
                </a:lnTo>
                <a:lnTo>
                  <a:pt x="738594" y="10589"/>
                </a:lnTo>
                <a:lnTo>
                  <a:pt x="693163" y="16180"/>
                </a:lnTo>
                <a:lnTo>
                  <a:pt x="571852" y="33775"/>
                </a:lnTo>
                <a:lnTo>
                  <a:pt x="528767" y="41699"/>
                </a:lnTo>
                <a:lnTo>
                  <a:pt x="469930" y="55142"/>
                </a:lnTo>
                <a:lnTo>
                  <a:pt x="422614" y="68393"/>
                </a:lnTo>
                <a:lnTo>
                  <a:pt x="381080" y="82881"/>
                </a:lnTo>
                <a:lnTo>
                  <a:pt x="332854" y="102550"/>
                </a:lnTo>
                <a:lnTo>
                  <a:pt x="292238" y="121874"/>
                </a:lnTo>
                <a:lnTo>
                  <a:pt x="259634" y="139393"/>
                </a:lnTo>
                <a:lnTo>
                  <a:pt x="235222" y="153793"/>
                </a:lnTo>
                <a:lnTo>
                  <a:pt x="211805" y="169454"/>
                </a:lnTo>
                <a:lnTo>
                  <a:pt x="186184" y="189313"/>
                </a:lnTo>
                <a:lnTo>
                  <a:pt x="171017" y="202943"/>
                </a:lnTo>
                <a:lnTo>
                  <a:pt x="154952" y="217983"/>
                </a:lnTo>
                <a:lnTo>
                  <a:pt x="142258" y="231978"/>
                </a:lnTo>
                <a:lnTo>
                  <a:pt x="131811" y="245277"/>
                </a:lnTo>
                <a:lnTo>
                  <a:pt x="122862" y="258112"/>
                </a:lnTo>
                <a:lnTo>
                  <a:pt x="112928" y="273614"/>
                </a:lnTo>
                <a:lnTo>
                  <a:pt x="91306" y="309359"/>
                </a:lnTo>
                <a:lnTo>
                  <a:pt x="82960" y="324645"/>
                </a:lnTo>
                <a:lnTo>
                  <a:pt x="76404" y="337813"/>
                </a:lnTo>
                <a:lnTo>
                  <a:pt x="62437" y="367921"/>
                </a:lnTo>
                <a:lnTo>
                  <a:pt x="51386" y="3909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8"/>
          <p:cNvSpPr/>
          <p:nvPr/>
        </p:nvSpPr>
        <p:spPr>
          <a:xfrm>
            <a:off x="2678906" y="1263629"/>
            <a:ext cx="205384" cy="325856"/>
          </a:xfrm>
          <a:custGeom>
            <a:avLst/>
            <a:gdLst/>
            <a:ahLst/>
            <a:cxnLst/>
            <a:rect l="0" t="0" r="0" b="0"/>
            <a:pathLst>
              <a:path w="205384" h="325856">
                <a:moveTo>
                  <a:pt x="0" y="325855"/>
                </a:moveTo>
                <a:lnTo>
                  <a:pt x="0" y="287695"/>
                </a:lnTo>
                <a:lnTo>
                  <a:pt x="992" y="280572"/>
                </a:lnTo>
                <a:lnTo>
                  <a:pt x="2646" y="273838"/>
                </a:lnTo>
                <a:lnTo>
                  <a:pt x="4741" y="267365"/>
                </a:lnTo>
                <a:lnTo>
                  <a:pt x="6137" y="260072"/>
                </a:lnTo>
                <a:lnTo>
                  <a:pt x="7068" y="252234"/>
                </a:lnTo>
                <a:lnTo>
                  <a:pt x="7689" y="244033"/>
                </a:lnTo>
                <a:lnTo>
                  <a:pt x="9095" y="233604"/>
                </a:lnTo>
                <a:lnTo>
                  <a:pt x="11024" y="221690"/>
                </a:lnTo>
                <a:lnTo>
                  <a:pt x="13302" y="208787"/>
                </a:lnTo>
                <a:lnTo>
                  <a:pt x="14822" y="197208"/>
                </a:lnTo>
                <a:lnTo>
                  <a:pt x="15834" y="186513"/>
                </a:lnTo>
                <a:lnTo>
                  <a:pt x="16509" y="176405"/>
                </a:lnTo>
                <a:lnTo>
                  <a:pt x="17952" y="166691"/>
                </a:lnTo>
                <a:lnTo>
                  <a:pt x="19905" y="157238"/>
                </a:lnTo>
                <a:lnTo>
                  <a:pt x="22200" y="147959"/>
                </a:lnTo>
                <a:lnTo>
                  <a:pt x="26706" y="132844"/>
                </a:lnTo>
                <a:lnTo>
                  <a:pt x="39651" y="92237"/>
                </a:lnTo>
                <a:lnTo>
                  <a:pt x="46278" y="73867"/>
                </a:lnTo>
                <a:lnTo>
                  <a:pt x="52680" y="57652"/>
                </a:lnTo>
                <a:lnTo>
                  <a:pt x="58933" y="42874"/>
                </a:lnTo>
                <a:lnTo>
                  <a:pt x="63101" y="32029"/>
                </a:lnTo>
                <a:lnTo>
                  <a:pt x="65880" y="23807"/>
                </a:lnTo>
                <a:lnTo>
                  <a:pt x="67732" y="17334"/>
                </a:lnTo>
                <a:lnTo>
                  <a:pt x="69960" y="13018"/>
                </a:lnTo>
                <a:lnTo>
                  <a:pt x="72437" y="10141"/>
                </a:lnTo>
                <a:lnTo>
                  <a:pt x="75080" y="8223"/>
                </a:lnTo>
                <a:lnTo>
                  <a:pt x="76843" y="5952"/>
                </a:lnTo>
                <a:lnTo>
                  <a:pt x="78018" y="3446"/>
                </a:lnTo>
                <a:lnTo>
                  <a:pt x="78801" y="783"/>
                </a:lnTo>
                <a:lnTo>
                  <a:pt x="79323" y="0"/>
                </a:lnTo>
                <a:lnTo>
                  <a:pt x="79671" y="470"/>
                </a:lnTo>
                <a:lnTo>
                  <a:pt x="80161" y="5872"/>
                </a:lnTo>
                <a:lnTo>
                  <a:pt x="80230" y="8353"/>
                </a:lnTo>
                <a:lnTo>
                  <a:pt x="81268" y="11000"/>
                </a:lnTo>
                <a:lnTo>
                  <a:pt x="86478" y="19465"/>
                </a:lnTo>
                <a:lnTo>
                  <a:pt x="89454" y="29249"/>
                </a:lnTo>
                <a:lnTo>
                  <a:pt x="93666" y="38919"/>
                </a:lnTo>
                <a:lnTo>
                  <a:pt x="96179" y="47252"/>
                </a:lnTo>
                <a:lnTo>
                  <a:pt x="98846" y="57768"/>
                </a:lnTo>
                <a:lnTo>
                  <a:pt x="104455" y="82682"/>
                </a:lnTo>
                <a:lnTo>
                  <a:pt x="110256" y="110291"/>
                </a:lnTo>
                <a:lnTo>
                  <a:pt x="113191" y="121623"/>
                </a:lnTo>
                <a:lnTo>
                  <a:pt x="116141" y="131161"/>
                </a:lnTo>
                <a:lnTo>
                  <a:pt x="119099" y="139504"/>
                </a:lnTo>
                <a:lnTo>
                  <a:pt x="126032" y="155981"/>
                </a:lnTo>
                <a:lnTo>
                  <a:pt x="155523" y="222385"/>
                </a:lnTo>
                <a:lnTo>
                  <a:pt x="167679" y="248780"/>
                </a:lnTo>
                <a:lnTo>
                  <a:pt x="184841" y="284277"/>
                </a:lnTo>
                <a:lnTo>
                  <a:pt x="189704" y="293175"/>
                </a:lnTo>
                <a:lnTo>
                  <a:pt x="193938" y="300100"/>
                </a:lnTo>
                <a:lnTo>
                  <a:pt x="203122" y="313602"/>
                </a:lnTo>
                <a:lnTo>
                  <a:pt x="204378" y="318094"/>
                </a:lnTo>
                <a:lnTo>
                  <a:pt x="205383" y="3258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9"/>
          <p:cNvSpPr/>
          <p:nvPr/>
        </p:nvSpPr>
        <p:spPr>
          <a:xfrm>
            <a:off x="2687836" y="1428750"/>
            <a:ext cx="133946" cy="44649"/>
          </a:xfrm>
          <a:custGeom>
            <a:avLst/>
            <a:gdLst/>
            <a:ahLst/>
            <a:cxnLst/>
            <a:rect l="0" t="0" r="0" b="0"/>
            <a:pathLst>
              <a:path w="133946" h="44649">
                <a:moveTo>
                  <a:pt x="0" y="44648"/>
                </a:moveTo>
                <a:lnTo>
                  <a:pt x="15377" y="29272"/>
                </a:lnTo>
                <a:lnTo>
                  <a:pt x="18189" y="27452"/>
                </a:lnTo>
                <a:lnTo>
                  <a:pt x="22048" y="25247"/>
                </a:lnTo>
                <a:lnTo>
                  <a:pt x="26605" y="22784"/>
                </a:lnTo>
                <a:lnTo>
                  <a:pt x="30635" y="21143"/>
                </a:lnTo>
                <a:lnTo>
                  <a:pt x="34314" y="20048"/>
                </a:lnTo>
                <a:lnTo>
                  <a:pt x="37759" y="19319"/>
                </a:lnTo>
                <a:lnTo>
                  <a:pt x="61569" y="13551"/>
                </a:lnTo>
                <a:lnTo>
                  <a:pt x="68827" y="12011"/>
                </a:lnTo>
                <a:lnTo>
                  <a:pt x="74658" y="10984"/>
                </a:lnTo>
                <a:lnTo>
                  <a:pt x="79538" y="10299"/>
                </a:lnTo>
                <a:lnTo>
                  <a:pt x="84775" y="9843"/>
                </a:lnTo>
                <a:lnTo>
                  <a:pt x="90251" y="9538"/>
                </a:lnTo>
                <a:lnTo>
                  <a:pt x="100635" y="9200"/>
                </a:lnTo>
                <a:lnTo>
                  <a:pt x="115386" y="8983"/>
                </a:lnTo>
                <a:lnTo>
                  <a:pt x="123113" y="8940"/>
                </a:lnTo>
                <a:lnTo>
                  <a:pt x="124740" y="7945"/>
                </a:lnTo>
                <a:lnTo>
                  <a:pt x="126816" y="6288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0"/>
          <p:cNvSpPr/>
          <p:nvPr/>
        </p:nvSpPr>
        <p:spPr>
          <a:xfrm>
            <a:off x="2687836" y="1259086"/>
            <a:ext cx="107157" cy="348259"/>
          </a:xfrm>
          <a:custGeom>
            <a:avLst/>
            <a:gdLst/>
            <a:ahLst/>
            <a:cxnLst/>
            <a:rect l="0" t="0" r="0" b="0"/>
            <a:pathLst>
              <a:path w="107157" h="348259">
                <a:moveTo>
                  <a:pt x="107156" y="0"/>
                </a:moveTo>
                <a:lnTo>
                  <a:pt x="102416" y="9481"/>
                </a:lnTo>
                <a:lnTo>
                  <a:pt x="100088" y="16781"/>
                </a:lnTo>
                <a:lnTo>
                  <a:pt x="98062" y="24326"/>
                </a:lnTo>
                <a:lnTo>
                  <a:pt x="96132" y="29116"/>
                </a:lnTo>
                <a:lnTo>
                  <a:pt x="93854" y="34293"/>
                </a:lnTo>
                <a:lnTo>
                  <a:pt x="83385" y="63859"/>
                </a:lnTo>
                <a:lnTo>
                  <a:pt x="61891" y="127157"/>
                </a:lnTo>
                <a:lnTo>
                  <a:pt x="58128" y="137357"/>
                </a:lnTo>
                <a:lnTo>
                  <a:pt x="54627" y="146142"/>
                </a:lnTo>
                <a:lnTo>
                  <a:pt x="51301" y="153982"/>
                </a:lnTo>
                <a:lnTo>
                  <a:pt x="49084" y="162186"/>
                </a:lnTo>
                <a:lnTo>
                  <a:pt x="47605" y="170632"/>
                </a:lnTo>
                <a:lnTo>
                  <a:pt x="46619" y="179239"/>
                </a:lnTo>
                <a:lnTo>
                  <a:pt x="44970" y="186961"/>
                </a:lnTo>
                <a:lnTo>
                  <a:pt x="42879" y="194094"/>
                </a:lnTo>
                <a:lnTo>
                  <a:pt x="32393" y="224540"/>
                </a:lnTo>
                <a:lnTo>
                  <a:pt x="30525" y="232045"/>
                </a:lnTo>
                <a:lnTo>
                  <a:pt x="29280" y="239032"/>
                </a:lnTo>
                <a:lnTo>
                  <a:pt x="28449" y="245675"/>
                </a:lnTo>
                <a:lnTo>
                  <a:pt x="26904" y="252088"/>
                </a:lnTo>
                <a:lnTo>
                  <a:pt x="24881" y="258348"/>
                </a:lnTo>
                <a:lnTo>
                  <a:pt x="22541" y="264505"/>
                </a:lnTo>
                <a:lnTo>
                  <a:pt x="20980" y="270595"/>
                </a:lnTo>
                <a:lnTo>
                  <a:pt x="19940" y="276639"/>
                </a:lnTo>
                <a:lnTo>
                  <a:pt x="19246" y="282652"/>
                </a:lnTo>
                <a:lnTo>
                  <a:pt x="16799" y="290630"/>
                </a:lnTo>
                <a:lnTo>
                  <a:pt x="13184" y="299917"/>
                </a:lnTo>
                <a:lnTo>
                  <a:pt x="8789" y="310078"/>
                </a:lnTo>
                <a:lnTo>
                  <a:pt x="5859" y="317844"/>
                </a:lnTo>
                <a:lnTo>
                  <a:pt x="3906" y="324013"/>
                </a:lnTo>
                <a:lnTo>
                  <a:pt x="1736" y="333513"/>
                </a:lnTo>
                <a:lnTo>
                  <a:pt x="1157" y="337436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1"/>
          <p:cNvSpPr/>
          <p:nvPr/>
        </p:nvSpPr>
        <p:spPr>
          <a:xfrm>
            <a:off x="2973586" y="1143000"/>
            <a:ext cx="116087" cy="198195"/>
          </a:xfrm>
          <a:custGeom>
            <a:avLst/>
            <a:gdLst/>
            <a:ahLst/>
            <a:cxnLst/>
            <a:rect l="0" t="0" r="0" b="0"/>
            <a:pathLst>
              <a:path w="116087" h="19819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4"/>
                </a:lnTo>
                <a:lnTo>
                  <a:pt x="4741" y="12429"/>
                </a:lnTo>
                <a:lnTo>
                  <a:pt x="6137" y="16224"/>
                </a:lnTo>
                <a:lnTo>
                  <a:pt x="7068" y="20737"/>
                </a:lnTo>
                <a:lnTo>
                  <a:pt x="7688" y="25731"/>
                </a:lnTo>
                <a:lnTo>
                  <a:pt x="9095" y="30053"/>
                </a:lnTo>
                <a:lnTo>
                  <a:pt x="11024" y="33926"/>
                </a:lnTo>
                <a:lnTo>
                  <a:pt x="13302" y="37500"/>
                </a:lnTo>
                <a:lnTo>
                  <a:pt x="17798" y="46828"/>
                </a:lnTo>
                <a:lnTo>
                  <a:pt x="30730" y="75713"/>
                </a:lnTo>
                <a:lnTo>
                  <a:pt x="36362" y="87187"/>
                </a:lnTo>
                <a:lnTo>
                  <a:pt x="41108" y="95828"/>
                </a:lnTo>
                <a:lnTo>
                  <a:pt x="45265" y="102580"/>
                </a:lnTo>
                <a:lnTo>
                  <a:pt x="49028" y="109067"/>
                </a:lnTo>
                <a:lnTo>
                  <a:pt x="55855" y="121565"/>
                </a:lnTo>
                <a:lnTo>
                  <a:pt x="60057" y="128668"/>
                </a:lnTo>
                <a:lnTo>
                  <a:pt x="70017" y="144498"/>
                </a:lnTo>
                <a:lnTo>
                  <a:pt x="74460" y="150903"/>
                </a:lnTo>
                <a:lnTo>
                  <a:pt x="78413" y="156164"/>
                </a:lnTo>
                <a:lnTo>
                  <a:pt x="82041" y="160664"/>
                </a:lnTo>
                <a:lnTo>
                  <a:pt x="85452" y="164656"/>
                </a:lnTo>
                <a:lnTo>
                  <a:pt x="88718" y="168310"/>
                </a:lnTo>
                <a:lnTo>
                  <a:pt x="94993" y="175015"/>
                </a:lnTo>
                <a:lnTo>
                  <a:pt x="101089" y="181303"/>
                </a:lnTo>
                <a:lnTo>
                  <a:pt x="104103" y="185361"/>
                </a:lnTo>
                <a:lnTo>
                  <a:pt x="107105" y="190050"/>
                </a:lnTo>
                <a:lnTo>
                  <a:pt x="110099" y="195161"/>
                </a:lnTo>
                <a:lnTo>
                  <a:pt x="112095" y="197576"/>
                </a:lnTo>
                <a:lnTo>
                  <a:pt x="113425" y="198194"/>
                </a:lnTo>
                <a:lnTo>
                  <a:pt x="116086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2"/>
          <p:cNvSpPr/>
          <p:nvPr/>
        </p:nvSpPr>
        <p:spPr>
          <a:xfrm>
            <a:off x="2970607" y="4673021"/>
            <a:ext cx="18443" cy="117076"/>
          </a:xfrm>
          <a:custGeom>
            <a:avLst/>
            <a:gdLst/>
            <a:ahLst/>
            <a:cxnLst/>
            <a:rect l="0" t="0" r="0" b="0"/>
            <a:pathLst>
              <a:path w="18443" h="117076">
                <a:moveTo>
                  <a:pt x="18442" y="0"/>
                </a:moveTo>
                <a:lnTo>
                  <a:pt x="17536" y="4268"/>
                </a:lnTo>
                <a:lnTo>
                  <a:pt x="8457" y="57891"/>
                </a:lnTo>
                <a:lnTo>
                  <a:pt x="0" y="1170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3"/>
          <p:cNvSpPr/>
          <p:nvPr/>
        </p:nvSpPr>
        <p:spPr>
          <a:xfrm>
            <a:off x="2964656" y="4411266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0"/>
                </a:moveTo>
                <a:lnTo>
                  <a:pt x="893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4"/>
          <p:cNvSpPr/>
          <p:nvPr/>
        </p:nvSpPr>
        <p:spPr>
          <a:xfrm>
            <a:off x="2598539" y="2241352"/>
            <a:ext cx="133946" cy="17860"/>
          </a:xfrm>
          <a:custGeom>
            <a:avLst/>
            <a:gdLst/>
            <a:ahLst/>
            <a:cxnLst/>
            <a:rect l="0" t="0" r="0" b="0"/>
            <a:pathLst>
              <a:path w="133946" h="17860">
                <a:moveTo>
                  <a:pt x="17859" y="0"/>
                </a:moveTo>
                <a:lnTo>
                  <a:pt x="17859" y="4740"/>
                </a:lnTo>
                <a:lnTo>
                  <a:pt x="16867" y="6137"/>
                </a:lnTo>
                <a:lnTo>
                  <a:pt x="15214" y="7067"/>
                </a:lnTo>
                <a:lnTo>
                  <a:pt x="13119" y="7688"/>
                </a:lnTo>
                <a:lnTo>
                  <a:pt x="11722" y="7110"/>
                </a:lnTo>
                <a:lnTo>
                  <a:pt x="10792" y="5732"/>
                </a:lnTo>
                <a:lnTo>
                  <a:pt x="10171" y="3821"/>
                </a:lnTo>
                <a:lnTo>
                  <a:pt x="8765" y="2547"/>
                </a:lnTo>
                <a:lnTo>
                  <a:pt x="6836" y="1698"/>
                </a:lnTo>
                <a:lnTo>
                  <a:pt x="16" y="3"/>
                </a:lnTo>
                <a:lnTo>
                  <a:pt x="5" y="1"/>
                </a:lnTo>
                <a:lnTo>
                  <a:pt x="3" y="0"/>
                </a:lnTo>
                <a:lnTo>
                  <a:pt x="0" y="0"/>
                </a:lnTo>
                <a:lnTo>
                  <a:pt x="13302" y="0"/>
                </a:lnTo>
                <a:lnTo>
                  <a:pt x="20775" y="992"/>
                </a:lnTo>
                <a:lnTo>
                  <a:pt x="133945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5"/>
          <p:cNvSpPr/>
          <p:nvPr/>
        </p:nvSpPr>
        <p:spPr>
          <a:xfrm>
            <a:off x="2214563" y="4509492"/>
            <a:ext cx="1" cy="44650"/>
          </a:xfrm>
          <a:custGeom>
            <a:avLst/>
            <a:gdLst/>
            <a:ahLst/>
            <a:cxnLst/>
            <a:rect l="0" t="0" r="0" b="0"/>
            <a:pathLst>
              <a:path w="1" h="44650">
                <a:moveTo>
                  <a:pt x="0" y="0"/>
                </a:move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6"/>
          <p:cNvSpPr/>
          <p:nvPr/>
        </p:nvSpPr>
        <p:spPr>
          <a:xfrm>
            <a:off x="2514672" y="4554141"/>
            <a:ext cx="74938" cy="44649"/>
          </a:xfrm>
          <a:custGeom>
            <a:avLst/>
            <a:gdLst/>
            <a:ahLst/>
            <a:cxnLst/>
            <a:rect l="0" t="0" r="0" b="0"/>
            <a:pathLst>
              <a:path w="74938" h="44649">
                <a:moveTo>
                  <a:pt x="12430" y="0"/>
                </a:moveTo>
                <a:lnTo>
                  <a:pt x="0" y="0"/>
                </a:lnTo>
                <a:lnTo>
                  <a:pt x="16576" y="0"/>
                </a:lnTo>
                <a:lnTo>
                  <a:pt x="19162" y="992"/>
                </a:lnTo>
                <a:lnTo>
                  <a:pt x="21879" y="2646"/>
                </a:lnTo>
                <a:lnTo>
                  <a:pt x="24682" y="4740"/>
                </a:lnTo>
                <a:lnTo>
                  <a:pt x="28536" y="8121"/>
                </a:lnTo>
                <a:lnTo>
                  <a:pt x="33089" y="12359"/>
                </a:lnTo>
                <a:lnTo>
                  <a:pt x="49914" y="28679"/>
                </a:lnTo>
                <a:lnTo>
                  <a:pt x="54286" y="32018"/>
                </a:lnTo>
                <a:lnTo>
                  <a:pt x="59186" y="35235"/>
                </a:lnTo>
                <a:lnTo>
                  <a:pt x="74937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7"/>
          <p:cNvSpPr/>
          <p:nvPr/>
        </p:nvSpPr>
        <p:spPr>
          <a:xfrm>
            <a:off x="2848570" y="4589859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8"/>
          <p:cNvSpPr/>
          <p:nvPr/>
        </p:nvSpPr>
        <p:spPr>
          <a:xfrm>
            <a:off x="2027404" y="2107406"/>
            <a:ext cx="26425" cy="257522"/>
          </a:xfrm>
          <a:custGeom>
            <a:avLst/>
            <a:gdLst/>
            <a:ahLst/>
            <a:cxnLst/>
            <a:rect l="0" t="0" r="0" b="0"/>
            <a:pathLst>
              <a:path w="26425" h="257522">
                <a:moveTo>
                  <a:pt x="26424" y="0"/>
                </a:moveTo>
                <a:lnTo>
                  <a:pt x="26424" y="37241"/>
                </a:lnTo>
                <a:lnTo>
                  <a:pt x="25432" y="43679"/>
                </a:lnTo>
                <a:lnTo>
                  <a:pt x="23778" y="51940"/>
                </a:lnTo>
                <a:lnTo>
                  <a:pt x="21684" y="61416"/>
                </a:lnTo>
                <a:lnTo>
                  <a:pt x="20287" y="69717"/>
                </a:lnTo>
                <a:lnTo>
                  <a:pt x="19356" y="77236"/>
                </a:lnTo>
                <a:lnTo>
                  <a:pt x="18736" y="84233"/>
                </a:lnTo>
                <a:lnTo>
                  <a:pt x="17330" y="90882"/>
                </a:lnTo>
                <a:lnTo>
                  <a:pt x="15400" y="97299"/>
                </a:lnTo>
                <a:lnTo>
                  <a:pt x="13122" y="103562"/>
                </a:lnTo>
                <a:lnTo>
                  <a:pt x="11603" y="108729"/>
                </a:lnTo>
                <a:lnTo>
                  <a:pt x="10590" y="113166"/>
                </a:lnTo>
                <a:lnTo>
                  <a:pt x="9915" y="117116"/>
                </a:lnTo>
                <a:lnTo>
                  <a:pt x="9465" y="121733"/>
                </a:lnTo>
                <a:lnTo>
                  <a:pt x="9165" y="126796"/>
                </a:lnTo>
                <a:lnTo>
                  <a:pt x="8965" y="132156"/>
                </a:lnTo>
                <a:lnTo>
                  <a:pt x="7839" y="141682"/>
                </a:lnTo>
                <a:lnTo>
                  <a:pt x="3943" y="168142"/>
                </a:lnTo>
                <a:lnTo>
                  <a:pt x="2507" y="181548"/>
                </a:lnTo>
                <a:lnTo>
                  <a:pt x="1550" y="194454"/>
                </a:lnTo>
                <a:lnTo>
                  <a:pt x="202" y="223642"/>
                </a:lnTo>
                <a:lnTo>
                  <a:pt x="13" y="229462"/>
                </a:lnTo>
                <a:lnTo>
                  <a:pt x="879" y="234334"/>
                </a:lnTo>
                <a:lnTo>
                  <a:pt x="2449" y="238574"/>
                </a:lnTo>
                <a:lnTo>
                  <a:pt x="7357" y="247768"/>
                </a:lnTo>
                <a:lnTo>
                  <a:pt x="8028" y="251672"/>
                </a:lnTo>
                <a:lnTo>
                  <a:pt x="8459" y="257521"/>
                </a:lnTo>
                <a:lnTo>
                  <a:pt x="7502" y="257009"/>
                </a:lnTo>
                <a:lnTo>
                  <a:pt x="5872" y="255675"/>
                </a:lnTo>
                <a:lnTo>
                  <a:pt x="0" y="250362"/>
                </a:lnTo>
                <a:lnTo>
                  <a:pt x="871" y="250252"/>
                </a:lnTo>
                <a:lnTo>
                  <a:pt x="2443" y="250178"/>
                </a:lnTo>
                <a:lnTo>
                  <a:pt x="8565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9"/>
          <p:cNvSpPr/>
          <p:nvPr/>
        </p:nvSpPr>
        <p:spPr>
          <a:xfrm>
            <a:off x="3143250" y="2098477"/>
            <a:ext cx="17860" cy="205234"/>
          </a:xfrm>
          <a:custGeom>
            <a:avLst/>
            <a:gdLst/>
            <a:ahLst/>
            <a:cxnLst/>
            <a:rect l="0" t="0" r="0" b="0"/>
            <a:pathLst>
              <a:path w="17860" h="205234">
                <a:moveTo>
                  <a:pt x="17859" y="0"/>
                </a:moveTo>
                <a:lnTo>
                  <a:pt x="17859" y="74008"/>
                </a:lnTo>
                <a:lnTo>
                  <a:pt x="16867" y="81089"/>
                </a:lnTo>
                <a:lnTo>
                  <a:pt x="13119" y="102185"/>
                </a:lnTo>
                <a:lnTo>
                  <a:pt x="11722" y="111779"/>
                </a:lnTo>
                <a:lnTo>
                  <a:pt x="10792" y="120160"/>
                </a:lnTo>
                <a:lnTo>
                  <a:pt x="9757" y="133771"/>
                </a:lnTo>
                <a:lnTo>
                  <a:pt x="9297" y="143128"/>
                </a:lnTo>
                <a:lnTo>
                  <a:pt x="9093" y="153240"/>
                </a:lnTo>
                <a:lnTo>
                  <a:pt x="9039" y="158714"/>
                </a:lnTo>
                <a:lnTo>
                  <a:pt x="8010" y="164348"/>
                </a:lnTo>
                <a:lnTo>
                  <a:pt x="6332" y="170089"/>
                </a:lnTo>
                <a:lnTo>
                  <a:pt x="1251" y="184079"/>
                </a:lnTo>
                <a:lnTo>
                  <a:pt x="834" y="186219"/>
                </a:lnTo>
                <a:lnTo>
                  <a:pt x="371" y="191243"/>
                </a:lnTo>
                <a:lnTo>
                  <a:pt x="165" y="196783"/>
                </a:lnTo>
                <a:lnTo>
                  <a:pt x="3" y="205233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0"/>
          <p:cNvSpPr/>
          <p:nvPr/>
        </p:nvSpPr>
        <p:spPr>
          <a:xfrm>
            <a:off x="2187773" y="2518172"/>
            <a:ext cx="26791" cy="267892"/>
          </a:xfrm>
          <a:custGeom>
            <a:avLst/>
            <a:gdLst/>
            <a:ahLst/>
            <a:cxnLst/>
            <a:rect l="0" t="0" r="0" b="0"/>
            <a:pathLst>
              <a:path w="26791" h="267892">
                <a:moveTo>
                  <a:pt x="0" y="0"/>
                </a:moveTo>
                <a:lnTo>
                  <a:pt x="0" y="43774"/>
                </a:lnTo>
                <a:lnTo>
                  <a:pt x="993" y="57956"/>
                </a:lnTo>
                <a:lnTo>
                  <a:pt x="6137" y="110879"/>
                </a:lnTo>
                <a:lnTo>
                  <a:pt x="7068" y="124521"/>
                </a:lnTo>
                <a:lnTo>
                  <a:pt x="8103" y="147616"/>
                </a:lnTo>
                <a:lnTo>
                  <a:pt x="8562" y="167802"/>
                </a:lnTo>
                <a:lnTo>
                  <a:pt x="8821" y="200642"/>
                </a:lnTo>
                <a:lnTo>
                  <a:pt x="9850" y="213136"/>
                </a:lnTo>
                <a:lnTo>
                  <a:pt x="11528" y="226427"/>
                </a:lnTo>
                <a:lnTo>
                  <a:pt x="15984" y="255605"/>
                </a:lnTo>
                <a:lnTo>
                  <a:pt x="2679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1"/>
          <p:cNvSpPr/>
          <p:nvPr/>
        </p:nvSpPr>
        <p:spPr>
          <a:xfrm>
            <a:off x="3047614" y="2518172"/>
            <a:ext cx="24091" cy="196454"/>
          </a:xfrm>
          <a:custGeom>
            <a:avLst/>
            <a:gdLst/>
            <a:ahLst/>
            <a:cxnLst/>
            <a:rect l="0" t="0" r="0" b="0"/>
            <a:pathLst>
              <a:path w="24091" h="196454">
                <a:moveTo>
                  <a:pt x="15269" y="0"/>
                </a:moveTo>
                <a:lnTo>
                  <a:pt x="20009" y="14221"/>
                </a:lnTo>
                <a:lnTo>
                  <a:pt x="21406" y="19403"/>
                </a:lnTo>
                <a:lnTo>
                  <a:pt x="22337" y="23849"/>
                </a:lnTo>
                <a:lnTo>
                  <a:pt x="22957" y="27806"/>
                </a:lnTo>
                <a:lnTo>
                  <a:pt x="23371" y="33420"/>
                </a:lnTo>
                <a:lnTo>
                  <a:pt x="23647" y="40139"/>
                </a:lnTo>
                <a:lnTo>
                  <a:pt x="24035" y="61172"/>
                </a:lnTo>
                <a:lnTo>
                  <a:pt x="24090" y="67570"/>
                </a:lnTo>
                <a:lnTo>
                  <a:pt x="23134" y="74812"/>
                </a:lnTo>
                <a:lnTo>
                  <a:pt x="21504" y="82617"/>
                </a:lnTo>
                <a:lnTo>
                  <a:pt x="19426" y="90797"/>
                </a:lnTo>
                <a:lnTo>
                  <a:pt x="18040" y="97242"/>
                </a:lnTo>
                <a:lnTo>
                  <a:pt x="17116" y="102531"/>
                </a:lnTo>
                <a:lnTo>
                  <a:pt x="16501" y="107049"/>
                </a:lnTo>
                <a:lnTo>
                  <a:pt x="14106" y="117007"/>
                </a:lnTo>
                <a:lnTo>
                  <a:pt x="3238" y="158251"/>
                </a:lnTo>
                <a:lnTo>
                  <a:pt x="1295" y="167016"/>
                </a:lnTo>
                <a:lnTo>
                  <a:pt x="0" y="173852"/>
                </a:lnTo>
                <a:lnTo>
                  <a:pt x="129" y="178409"/>
                </a:lnTo>
                <a:lnTo>
                  <a:pt x="6339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2"/>
          <p:cNvSpPr/>
          <p:nvPr/>
        </p:nvSpPr>
        <p:spPr>
          <a:xfrm>
            <a:off x="2197200" y="4464844"/>
            <a:ext cx="52714" cy="223243"/>
          </a:xfrm>
          <a:custGeom>
            <a:avLst/>
            <a:gdLst/>
            <a:ahLst/>
            <a:cxnLst/>
            <a:rect l="0" t="0" r="0" b="0"/>
            <a:pathLst>
              <a:path w="52714" h="223243">
                <a:moveTo>
                  <a:pt x="44152" y="0"/>
                </a:moveTo>
                <a:lnTo>
                  <a:pt x="48892" y="0"/>
                </a:lnTo>
                <a:lnTo>
                  <a:pt x="50289" y="992"/>
                </a:lnTo>
                <a:lnTo>
                  <a:pt x="51219" y="2646"/>
                </a:lnTo>
                <a:lnTo>
                  <a:pt x="52254" y="7129"/>
                </a:lnTo>
                <a:lnTo>
                  <a:pt x="52713" y="12429"/>
                </a:lnTo>
                <a:lnTo>
                  <a:pt x="51844" y="15231"/>
                </a:lnTo>
                <a:lnTo>
                  <a:pt x="50272" y="18091"/>
                </a:lnTo>
                <a:lnTo>
                  <a:pt x="48232" y="20990"/>
                </a:lnTo>
                <a:lnTo>
                  <a:pt x="46872" y="24908"/>
                </a:lnTo>
                <a:lnTo>
                  <a:pt x="45965" y="29503"/>
                </a:lnTo>
                <a:lnTo>
                  <a:pt x="45361" y="34552"/>
                </a:lnTo>
                <a:lnTo>
                  <a:pt x="43965" y="40893"/>
                </a:lnTo>
                <a:lnTo>
                  <a:pt x="42043" y="48098"/>
                </a:lnTo>
                <a:lnTo>
                  <a:pt x="39769" y="55878"/>
                </a:lnTo>
                <a:lnTo>
                  <a:pt x="38253" y="63049"/>
                </a:lnTo>
                <a:lnTo>
                  <a:pt x="37243" y="69814"/>
                </a:lnTo>
                <a:lnTo>
                  <a:pt x="36569" y="76308"/>
                </a:lnTo>
                <a:lnTo>
                  <a:pt x="34136" y="83614"/>
                </a:lnTo>
                <a:lnTo>
                  <a:pt x="30529" y="91462"/>
                </a:lnTo>
                <a:lnTo>
                  <a:pt x="26140" y="99670"/>
                </a:lnTo>
                <a:lnTo>
                  <a:pt x="23214" y="107126"/>
                </a:lnTo>
                <a:lnTo>
                  <a:pt x="21264" y="114082"/>
                </a:lnTo>
                <a:lnTo>
                  <a:pt x="19963" y="120702"/>
                </a:lnTo>
                <a:lnTo>
                  <a:pt x="15872" y="138643"/>
                </a:lnTo>
                <a:lnTo>
                  <a:pt x="5162" y="182498"/>
                </a:lnTo>
                <a:lnTo>
                  <a:pt x="3276" y="192111"/>
                </a:lnTo>
                <a:lnTo>
                  <a:pt x="2018" y="200503"/>
                </a:lnTo>
                <a:lnTo>
                  <a:pt x="0" y="218750"/>
                </a:lnTo>
                <a:lnTo>
                  <a:pt x="826" y="220248"/>
                </a:lnTo>
                <a:lnTo>
                  <a:pt x="2370" y="221246"/>
                </a:lnTo>
                <a:lnTo>
                  <a:pt x="8433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3"/>
          <p:cNvSpPr/>
          <p:nvPr/>
        </p:nvSpPr>
        <p:spPr>
          <a:xfrm>
            <a:off x="3000375" y="4500563"/>
            <a:ext cx="40865" cy="258961"/>
          </a:xfrm>
          <a:custGeom>
            <a:avLst/>
            <a:gdLst/>
            <a:ahLst/>
            <a:cxnLst/>
            <a:rect l="0" t="0" r="0" b="0"/>
            <a:pathLst>
              <a:path w="40865" h="258961">
                <a:moveTo>
                  <a:pt x="35719" y="0"/>
                </a:moveTo>
                <a:lnTo>
                  <a:pt x="40459" y="0"/>
                </a:lnTo>
                <a:lnTo>
                  <a:pt x="40864" y="992"/>
                </a:lnTo>
                <a:lnTo>
                  <a:pt x="40141" y="2645"/>
                </a:lnTo>
                <a:lnTo>
                  <a:pt x="36592" y="7688"/>
                </a:lnTo>
                <a:lnTo>
                  <a:pt x="36107" y="13669"/>
                </a:lnTo>
                <a:lnTo>
                  <a:pt x="35892" y="22942"/>
                </a:lnTo>
                <a:lnTo>
                  <a:pt x="35726" y="68543"/>
                </a:lnTo>
                <a:lnTo>
                  <a:pt x="34731" y="73476"/>
                </a:lnTo>
                <a:lnTo>
                  <a:pt x="33076" y="77758"/>
                </a:lnTo>
                <a:lnTo>
                  <a:pt x="30981" y="81603"/>
                </a:lnTo>
                <a:lnTo>
                  <a:pt x="29583" y="86152"/>
                </a:lnTo>
                <a:lnTo>
                  <a:pt x="28652" y="91169"/>
                </a:lnTo>
                <a:lnTo>
                  <a:pt x="28031" y="96498"/>
                </a:lnTo>
                <a:lnTo>
                  <a:pt x="22417" y="132441"/>
                </a:lnTo>
                <a:lnTo>
                  <a:pt x="14593" y="171972"/>
                </a:lnTo>
                <a:lnTo>
                  <a:pt x="2883" y="227446"/>
                </a:lnTo>
                <a:lnTo>
                  <a:pt x="1922" y="233982"/>
                </a:lnTo>
                <a:lnTo>
                  <a:pt x="1281" y="240323"/>
                </a:lnTo>
                <a:lnTo>
                  <a:pt x="0" y="2589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24"/>
          <p:cNvSpPr/>
          <p:nvPr/>
        </p:nvSpPr>
        <p:spPr>
          <a:xfrm>
            <a:off x="3053963" y="4884539"/>
            <a:ext cx="16609" cy="197816"/>
          </a:xfrm>
          <a:custGeom>
            <a:avLst/>
            <a:gdLst/>
            <a:ahLst/>
            <a:cxnLst/>
            <a:rect l="0" t="0" r="0" b="0"/>
            <a:pathLst>
              <a:path w="16609" h="197816">
                <a:moveTo>
                  <a:pt x="8920" y="0"/>
                </a:moveTo>
                <a:lnTo>
                  <a:pt x="16608" y="7689"/>
                </a:lnTo>
                <a:lnTo>
                  <a:pt x="16030" y="9094"/>
                </a:lnTo>
                <a:lnTo>
                  <a:pt x="14652" y="11024"/>
                </a:lnTo>
                <a:lnTo>
                  <a:pt x="12741" y="13302"/>
                </a:lnTo>
                <a:lnTo>
                  <a:pt x="11468" y="15813"/>
                </a:lnTo>
                <a:lnTo>
                  <a:pt x="10618" y="18480"/>
                </a:lnTo>
                <a:lnTo>
                  <a:pt x="10052" y="21250"/>
                </a:lnTo>
                <a:lnTo>
                  <a:pt x="9675" y="27065"/>
                </a:lnTo>
                <a:lnTo>
                  <a:pt x="9255" y="44109"/>
                </a:lnTo>
                <a:lnTo>
                  <a:pt x="9019" y="85499"/>
                </a:lnTo>
                <a:lnTo>
                  <a:pt x="7994" y="97679"/>
                </a:lnTo>
                <a:lnTo>
                  <a:pt x="6318" y="107784"/>
                </a:lnTo>
                <a:lnTo>
                  <a:pt x="4209" y="116504"/>
                </a:lnTo>
                <a:lnTo>
                  <a:pt x="2802" y="124302"/>
                </a:lnTo>
                <a:lnTo>
                  <a:pt x="1865" y="131485"/>
                </a:lnTo>
                <a:lnTo>
                  <a:pt x="1240" y="138259"/>
                </a:lnTo>
                <a:lnTo>
                  <a:pt x="823" y="145750"/>
                </a:lnTo>
                <a:lnTo>
                  <a:pt x="360" y="162013"/>
                </a:lnTo>
                <a:lnTo>
                  <a:pt x="63" y="183440"/>
                </a:lnTo>
                <a:lnTo>
                  <a:pt x="5" y="197815"/>
                </a:lnTo>
                <a:lnTo>
                  <a:pt x="0" y="197360"/>
                </a:lnTo>
                <a:lnTo>
                  <a:pt x="989" y="197058"/>
                </a:lnTo>
                <a:lnTo>
                  <a:pt x="2640" y="196857"/>
                </a:lnTo>
                <a:lnTo>
                  <a:pt x="892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25"/>
          <p:cNvSpPr/>
          <p:nvPr/>
        </p:nvSpPr>
        <p:spPr>
          <a:xfrm>
            <a:off x="3062883" y="5206008"/>
            <a:ext cx="44649" cy="205384"/>
          </a:xfrm>
          <a:custGeom>
            <a:avLst/>
            <a:gdLst/>
            <a:ahLst/>
            <a:cxnLst/>
            <a:rect l="0" t="0" r="0" b="0"/>
            <a:pathLst>
              <a:path w="44649" h="205384">
                <a:moveTo>
                  <a:pt x="44648" y="0"/>
                </a:moveTo>
                <a:lnTo>
                  <a:pt x="39908" y="9481"/>
                </a:lnTo>
                <a:lnTo>
                  <a:pt x="38511" y="14258"/>
                </a:lnTo>
                <a:lnTo>
                  <a:pt x="37580" y="19427"/>
                </a:lnTo>
                <a:lnTo>
                  <a:pt x="36960" y="24858"/>
                </a:lnTo>
                <a:lnTo>
                  <a:pt x="35554" y="29470"/>
                </a:lnTo>
                <a:lnTo>
                  <a:pt x="33625" y="33537"/>
                </a:lnTo>
                <a:lnTo>
                  <a:pt x="28139" y="42453"/>
                </a:lnTo>
                <a:lnTo>
                  <a:pt x="26697" y="44177"/>
                </a:lnTo>
                <a:lnTo>
                  <a:pt x="24743" y="46319"/>
                </a:lnTo>
                <a:lnTo>
                  <a:pt x="22449" y="48739"/>
                </a:lnTo>
                <a:lnTo>
                  <a:pt x="20919" y="51344"/>
                </a:lnTo>
                <a:lnTo>
                  <a:pt x="19899" y="54073"/>
                </a:lnTo>
                <a:lnTo>
                  <a:pt x="19219" y="56885"/>
                </a:lnTo>
                <a:lnTo>
                  <a:pt x="17774" y="60743"/>
                </a:lnTo>
                <a:lnTo>
                  <a:pt x="15818" y="65300"/>
                </a:lnTo>
                <a:lnTo>
                  <a:pt x="13522" y="70323"/>
                </a:lnTo>
                <a:lnTo>
                  <a:pt x="11991" y="75655"/>
                </a:lnTo>
                <a:lnTo>
                  <a:pt x="10971" y="81194"/>
                </a:lnTo>
                <a:lnTo>
                  <a:pt x="10290" y="86872"/>
                </a:lnTo>
                <a:lnTo>
                  <a:pt x="8844" y="92641"/>
                </a:lnTo>
                <a:lnTo>
                  <a:pt x="6888" y="98472"/>
                </a:lnTo>
                <a:lnTo>
                  <a:pt x="4593" y="104343"/>
                </a:lnTo>
                <a:lnTo>
                  <a:pt x="3061" y="109249"/>
                </a:lnTo>
                <a:lnTo>
                  <a:pt x="2041" y="113513"/>
                </a:lnTo>
                <a:lnTo>
                  <a:pt x="1360" y="117347"/>
                </a:lnTo>
                <a:lnTo>
                  <a:pt x="907" y="121888"/>
                </a:lnTo>
                <a:lnTo>
                  <a:pt x="605" y="126899"/>
                </a:lnTo>
                <a:lnTo>
                  <a:pt x="269" y="136766"/>
                </a:lnTo>
                <a:lnTo>
                  <a:pt x="119" y="14446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6"/>
          <p:cNvSpPr/>
          <p:nvPr/>
        </p:nvSpPr>
        <p:spPr>
          <a:xfrm>
            <a:off x="3071813" y="5607844"/>
            <a:ext cx="44649" cy="330399"/>
          </a:xfrm>
          <a:custGeom>
            <a:avLst/>
            <a:gdLst/>
            <a:ahLst/>
            <a:cxnLst/>
            <a:rect l="0" t="0" r="0" b="0"/>
            <a:pathLst>
              <a:path w="44649" h="330399">
                <a:moveTo>
                  <a:pt x="44648" y="0"/>
                </a:moveTo>
                <a:lnTo>
                  <a:pt x="44648" y="4741"/>
                </a:lnTo>
                <a:lnTo>
                  <a:pt x="43656" y="9113"/>
                </a:lnTo>
                <a:lnTo>
                  <a:pt x="42002" y="15005"/>
                </a:lnTo>
                <a:lnTo>
                  <a:pt x="39908" y="21910"/>
                </a:lnTo>
                <a:lnTo>
                  <a:pt x="38511" y="28497"/>
                </a:lnTo>
                <a:lnTo>
                  <a:pt x="37580" y="34873"/>
                </a:lnTo>
                <a:lnTo>
                  <a:pt x="36959" y="41108"/>
                </a:lnTo>
                <a:lnTo>
                  <a:pt x="36546" y="47250"/>
                </a:lnTo>
                <a:lnTo>
                  <a:pt x="36270" y="53328"/>
                </a:lnTo>
                <a:lnTo>
                  <a:pt x="36086" y="59364"/>
                </a:lnTo>
                <a:lnTo>
                  <a:pt x="34971" y="67357"/>
                </a:lnTo>
                <a:lnTo>
                  <a:pt x="33236" y="76655"/>
                </a:lnTo>
                <a:lnTo>
                  <a:pt x="31087" y="86822"/>
                </a:lnTo>
                <a:lnTo>
                  <a:pt x="29654" y="96576"/>
                </a:lnTo>
                <a:lnTo>
                  <a:pt x="28699" y="106056"/>
                </a:lnTo>
                <a:lnTo>
                  <a:pt x="28062" y="115352"/>
                </a:lnTo>
                <a:lnTo>
                  <a:pt x="27638" y="124527"/>
                </a:lnTo>
                <a:lnTo>
                  <a:pt x="27166" y="142657"/>
                </a:lnTo>
                <a:lnTo>
                  <a:pt x="26901" y="169599"/>
                </a:lnTo>
                <a:lnTo>
                  <a:pt x="25871" y="185496"/>
                </a:lnTo>
                <a:lnTo>
                  <a:pt x="22081" y="229617"/>
                </a:lnTo>
                <a:lnTo>
                  <a:pt x="19682" y="247336"/>
                </a:lnTo>
                <a:lnTo>
                  <a:pt x="17090" y="261133"/>
                </a:lnTo>
                <a:lnTo>
                  <a:pt x="14370" y="272315"/>
                </a:lnTo>
                <a:lnTo>
                  <a:pt x="12556" y="281754"/>
                </a:lnTo>
                <a:lnTo>
                  <a:pt x="11347" y="290032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7"/>
          <p:cNvSpPr/>
          <p:nvPr/>
        </p:nvSpPr>
        <p:spPr>
          <a:xfrm>
            <a:off x="1616433" y="1830851"/>
            <a:ext cx="2169756" cy="1222608"/>
          </a:xfrm>
          <a:custGeom>
            <a:avLst/>
            <a:gdLst/>
            <a:ahLst/>
            <a:cxnLst/>
            <a:rect l="0" t="0" r="0" b="0"/>
            <a:pathLst>
              <a:path w="2169756" h="1222608">
                <a:moveTo>
                  <a:pt x="1875075" y="133680"/>
                </a:moveTo>
                <a:lnTo>
                  <a:pt x="1879816" y="133680"/>
                </a:lnTo>
                <a:lnTo>
                  <a:pt x="1882204" y="134672"/>
                </a:lnTo>
                <a:lnTo>
                  <a:pt x="1887504" y="138421"/>
                </a:lnTo>
                <a:lnTo>
                  <a:pt x="1889314" y="140809"/>
                </a:lnTo>
                <a:lnTo>
                  <a:pt x="1890521" y="143394"/>
                </a:lnTo>
                <a:lnTo>
                  <a:pt x="1891861" y="148911"/>
                </a:lnTo>
                <a:lnTo>
                  <a:pt x="1892722" y="173767"/>
                </a:lnTo>
                <a:lnTo>
                  <a:pt x="1892934" y="378990"/>
                </a:lnTo>
                <a:lnTo>
                  <a:pt x="1894918" y="395447"/>
                </a:lnTo>
                <a:lnTo>
                  <a:pt x="1913051" y="521628"/>
                </a:lnTo>
                <a:lnTo>
                  <a:pt x="1919404" y="557125"/>
                </a:lnTo>
                <a:lnTo>
                  <a:pt x="1925535" y="584807"/>
                </a:lnTo>
                <a:lnTo>
                  <a:pt x="1931566" y="613647"/>
                </a:lnTo>
                <a:lnTo>
                  <a:pt x="1935800" y="648294"/>
                </a:lnTo>
                <a:lnTo>
                  <a:pt x="1938223" y="680530"/>
                </a:lnTo>
                <a:lnTo>
                  <a:pt x="1945225" y="718581"/>
                </a:lnTo>
                <a:lnTo>
                  <a:pt x="1950871" y="789628"/>
                </a:lnTo>
                <a:lnTo>
                  <a:pt x="1953387" y="815057"/>
                </a:lnTo>
                <a:lnTo>
                  <a:pt x="1958828" y="859186"/>
                </a:lnTo>
                <a:lnTo>
                  <a:pt x="1959262" y="895997"/>
                </a:lnTo>
                <a:lnTo>
                  <a:pt x="1957140" y="927902"/>
                </a:lnTo>
                <a:lnTo>
                  <a:pt x="1954953" y="965200"/>
                </a:lnTo>
                <a:lnTo>
                  <a:pt x="1946392" y="1002799"/>
                </a:lnTo>
                <a:lnTo>
                  <a:pt x="1939617" y="1026642"/>
                </a:lnTo>
                <a:lnTo>
                  <a:pt x="1937495" y="1038552"/>
                </a:lnTo>
                <a:lnTo>
                  <a:pt x="1925273" y="1068320"/>
                </a:lnTo>
                <a:lnTo>
                  <a:pt x="1906561" y="1099262"/>
                </a:lnTo>
                <a:lnTo>
                  <a:pt x="1883757" y="1131392"/>
                </a:lnTo>
                <a:lnTo>
                  <a:pt x="1860780" y="1153595"/>
                </a:lnTo>
                <a:lnTo>
                  <a:pt x="1838956" y="1169390"/>
                </a:lnTo>
                <a:lnTo>
                  <a:pt x="1779540" y="1197116"/>
                </a:lnTo>
                <a:lnTo>
                  <a:pt x="1712257" y="1206818"/>
                </a:lnTo>
                <a:lnTo>
                  <a:pt x="1625845" y="1217460"/>
                </a:lnTo>
                <a:lnTo>
                  <a:pt x="1570160" y="1221431"/>
                </a:lnTo>
                <a:lnTo>
                  <a:pt x="1522241" y="1222607"/>
                </a:lnTo>
                <a:lnTo>
                  <a:pt x="1372334" y="1218215"/>
                </a:lnTo>
                <a:lnTo>
                  <a:pt x="1325601" y="1215875"/>
                </a:lnTo>
                <a:lnTo>
                  <a:pt x="1134019" y="1202098"/>
                </a:lnTo>
                <a:lnTo>
                  <a:pt x="1068474" y="1198884"/>
                </a:lnTo>
                <a:lnTo>
                  <a:pt x="1013547" y="1196464"/>
                </a:lnTo>
                <a:lnTo>
                  <a:pt x="949447" y="1192081"/>
                </a:lnTo>
                <a:lnTo>
                  <a:pt x="897146" y="1186825"/>
                </a:lnTo>
                <a:lnTo>
                  <a:pt x="836878" y="1180934"/>
                </a:lnTo>
                <a:lnTo>
                  <a:pt x="791553" y="1177572"/>
                </a:lnTo>
                <a:lnTo>
                  <a:pt x="715184" y="1169463"/>
                </a:lnTo>
                <a:lnTo>
                  <a:pt x="677158" y="1164522"/>
                </a:lnTo>
                <a:lnTo>
                  <a:pt x="442365" y="1130651"/>
                </a:lnTo>
                <a:lnTo>
                  <a:pt x="376104" y="1118844"/>
                </a:lnTo>
                <a:lnTo>
                  <a:pt x="307559" y="1105780"/>
                </a:lnTo>
                <a:lnTo>
                  <a:pt x="247082" y="1086340"/>
                </a:lnTo>
                <a:lnTo>
                  <a:pt x="184804" y="1063993"/>
                </a:lnTo>
                <a:lnTo>
                  <a:pt x="125415" y="1037195"/>
                </a:lnTo>
                <a:lnTo>
                  <a:pt x="88752" y="1006072"/>
                </a:lnTo>
                <a:lnTo>
                  <a:pt x="53306" y="971505"/>
                </a:lnTo>
                <a:lnTo>
                  <a:pt x="34423" y="945818"/>
                </a:lnTo>
                <a:lnTo>
                  <a:pt x="18651" y="910472"/>
                </a:lnTo>
                <a:lnTo>
                  <a:pt x="5982" y="874826"/>
                </a:lnTo>
                <a:lnTo>
                  <a:pt x="2570" y="846394"/>
                </a:lnTo>
                <a:lnTo>
                  <a:pt x="1053" y="810606"/>
                </a:lnTo>
                <a:lnTo>
                  <a:pt x="200" y="751411"/>
                </a:lnTo>
                <a:lnTo>
                  <a:pt x="0" y="710514"/>
                </a:lnTo>
                <a:lnTo>
                  <a:pt x="1931" y="689884"/>
                </a:lnTo>
                <a:lnTo>
                  <a:pt x="5203" y="669186"/>
                </a:lnTo>
                <a:lnTo>
                  <a:pt x="9369" y="648442"/>
                </a:lnTo>
                <a:lnTo>
                  <a:pt x="19289" y="604226"/>
                </a:lnTo>
                <a:lnTo>
                  <a:pt x="24712" y="581323"/>
                </a:lnTo>
                <a:lnTo>
                  <a:pt x="36030" y="547937"/>
                </a:lnTo>
                <a:lnTo>
                  <a:pt x="71524" y="466964"/>
                </a:lnTo>
                <a:lnTo>
                  <a:pt x="84947" y="438241"/>
                </a:lnTo>
                <a:lnTo>
                  <a:pt x="105465" y="404309"/>
                </a:lnTo>
                <a:lnTo>
                  <a:pt x="129136" y="370045"/>
                </a:lnTo>
                <a:lnTo>
                  <a:pt x="177822" y="309262"/>
                </a:lnTo>
                <a:lnTo>
                  <a:pt x="209782" y="278309"/>
                </a:lnTo>
                <a:lnTo>
                  <a:pt x="243299" y="251538"/>
                </a:lnTo>
                <a:lnTo>
                  <a:pt x="281677" y="222772"/>
                </a:lnTo>
                <a:lnTo>
                  <a:pt x="331174" y="189843"/>
                </a:lnTo>
                <a:lnTo>
                  <a:pt x="392343" y="154696"/>
                </a:lnTo>
                <a:lnTo>
                  <a:pt x="452198" y="128351"/>
                </a:lnTo>
                <a:lnTo>
                  <a:pt x="530086" y="95831"/>
                </a:lnTo>
                <a:lnTo>
                  <a:pt x="578802" y="79486"/>
                </a:lnTo>
                <a:lnTo>
                  <a:pt x="663324" y="56168"/>
                </a:lnTo>
                <a:lnTo>
                  <a:pt x="721295" y="43135"/>
                </a:lnTo>
                <a:lnTo>
                  <a:pt x="780916" y="32989"/>
                </a:lnTo>
                <a:lnTo>
                  <a:pt x="842568" y="23699"/>
                </a:lnTo>
                <a:lnTo>
                  <a:pt x="921081" y="15016"/>
                </a:lnTo>
                <a:lnTo>
                  <a:pt x="971188" y="9922"/>
                </a:lnTo>
                <a:lnTo>
                  <a:pt x="1011539" y="6527"/>
                </a:lnTo>
                <a:lnTo>
                  <a:pt x="1074893" y="2753"/>
                </a:lnTo>
                <a:lnTo>
                  <a:pt x="1126201" y="1077"/>
                </a:lnTo>
                <a:lnTo>
                  <a:pt x="1215732" y="0"/>
                </a:lnTo>
                <a:lnTo>
                  <a:pt x="1279311" y="4554"/>
                </a:lnTo>
                <a:lnTo>
                  <a:pt x="1433181" y="13044"/>
                </a:lnTo>
                <a:lnTo>
                  <a:pt x="1468362" y="16545"/>
                </a:lnTo>
                <a:lnTo>
                  <a:pt x="1541847" y="25727"/>
                </a:lnTo>
                <a:lnTo>
                  <a:pt x="1596336" y="33777"/>
                </a:lnTo>
                <a:lnTo>
                  <a:pt x="1644034" y="42646"/>
                </a:lnTo>
                <a:lnTo>
                  <a:pt x="1808191" y="78955"/>
                </a:lnTo>
                <a:lnTo>
                  <a:pt x="1866502" y="93984"/>
                </a:lnTo>
                <a:lnTo>
                  <a:pt x="1927105" y="111996"/>
                </a:lnTo>
                <a:lnTo>
                  <a:pt x="1983138" y="131712"/>
                </a:lnTo>
                <a:lnTo>
                  <a:pt x="2062977" y="167824"/>
                </a:lnTo>
                <a:lnTo>
                  <a:pt x="2127092" y="191577"/>
                </a:lnTo>
                <a:lnTo>
                  <a:pt x="2144510" y="198438"/>
                </a:lnTo>
                <a:lnTo>
                  <a:pt x="2149948" y="201657"/>
                </a:lnTo>
                <a:lnTo>
                  <a:pt x="2153574" y="204795"/>
                </a:lnTo>
                <a:lnTo>
                  <a:pt x="2155991" y="207879"/>
                </a:lnTo>
                <a:lnTo>
                  <a:pt x="2158594" y="209935"/>
                </a:lnTo>
                <a:lnTo>
                  <a:pt x="2161322" y="211306"/>
                </a:lnTo>
                <a:lnTo>
                  <a:pt x="2164133" y="212220"/>
                </a:lnTo>
                <a:lnTo>
                  <a:pt x="2166007" y="213821"/>
                </a:lnTo>
                <a:lnTo>
                  <a:pt x="2167256" y="215881"/>
                </a:lnTo>
                <a:lnTo>
                  <a:pt x="2168644" y="220815"/>
                </a:lnTo>
                <a:lnTo>
                  <a:pt x="2169755" y="2319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8"/>
          <p:cNvSpPr/>
          <p:nvPr/>
        </p:nvSpPr>
        <p:spPr>
          <a:xfrm>
            <a:off x="2830711" y="4295180"/>
            <a:ext cx="721379" cy="2035740"/>
          </a:xfrm>
          <a:custGeom>
            <a:avLst/>
            <a:gdLst/>
            <a:ahLst/>
            <a:cxnLst/>
            <a:rect l="0" t="0" r="0" b="0"/>
            <a:pathLst>
              <a:path w="721379" h="2035740">
                <a:moveTo>
                  <a:pt x="89297" y="0"/>
                </a:moveTo>
                <a:lnTo>
                  <a:pt x="88305" y="52620"/>
                </a:lnTo>
                <a:lnTo>
                  <a:pt x="83160" y="104005"/>
                </a:lnTo>
                <a:lnTo>
                  <a:pt x="80919" y="161582"/>
                </a:lnTo>
                <a:lnTo>
                  <a:pt x="75736" y="220433"/>
                </a:lnTo>
                <a:lnTo>
                  <a:pt x="66150" y="281815"/>
                </a:lnTo>
                <a:lnTo>
                  <a:pt x="62595" y="337721"/>
                </a:lnTo>
                <a:lnTo>
                  <a:pt x="58247" y="374333"/>
                </a:lnTo>
                <a:lnTo>
                  <a:pt x="33871" y="556077"/>
                </a:lnTo>
                <a:lnTo>
                  <a:pt x="29936" y="605656"/>
                </a:lnTo>
                <a:lnTo>
                  <a:pt x="28188" y="654149"/>
                </a:lnTo>
                <a:lnTo>
                  <a:pt x="27411" y="702160"/>
                </a:lnTo>
                <a:lnTo>
                  <a:pt x="24420" y="773769"/>
                </a:lnTo>
                <a:lnTo>
                  <a:pt x="20775" y="852889"/>
                </a:lnTo>
                <a:lnTo>
                  <a:pt x="19155" y="914512"/>
                </a:lnTo>
                <a:lnTo>
                  <a:pt x="18243" y="1031754"/>
                </a:lnTo>
                <a:lnTo>
                  <a:pt x="19108" y="1067843"/>
                </a:lnTo>
                <a:lnTo>
                  <a:pt x="22714" y="1129110"/>
                </a:lnTo>
                <a:lnTo>
                  <a:pt x="30322" y="1241410"/>
                </a:lnTo>
                <a:lnTo>
                  <a:pt x="35966" y="1301831"/>
                </a:lnTo>
                <a:lnTo>
                  <a:pt x="42774" y="1354483"/>
                </a:lnTo>
                <a:lnTo>
                  <a:pt x="52414" y="1417570"/>
                </a:lnTo>
                <a:lnTo>
                  <a:pt x="60668" y="1466776"/>
                </a:lnTo>
                <a:lnTo>
                  <a:pt x="73538" y="1522369"/>
                </a:lnTo>
                <a:lnTo>
                  <a:pt x="90925" y="1585597"/>
                </a:lnTo>
                <a:lnTo>
                  <a:pt x="111042" y="1645859"/>
                </a:lnTo>
                <a:lnTo>
                  <a:pt x="128262" y="1689642"/>
                </a:lnTo>
                <a:lnTo>
                  <a:pt x="147916" y="1732159"/>
                </a:lnTo>
                <a:lnTo>
                  <a:pt x="167274" y="1771627"/>
                </a:lnTo>
                <a:lnTo>
                  <a:pt x="183816" y="1802397"/>
                </a:lnTo>
                <a:lnTo>
                  <a:pt x="204284" y="1836455"/>
                </a:lnTo>
                <a:lnTo>
                  <a:pt x="222917" y="1865398"/>
                </a:lnTo>
                <a:lnTo>
                  <a:pt x="238359" y="1892825"/>
                </a:lnTo>
                <a:lnTo>
                  <a:pt x="248812" y="1912818"/>
                </a:lnTo>
                <a:lnTo>
                  <a:pt x="266687" y="1938241"/>
                </a:lnTo>
                <a:lnTo>
                  <a:pt x="282570" y="1960784"/>
                </a:lnTo>
                <a:lnTo>
                  <a:pt x="304194" y="1990028"/>
                </a:lnTo>
                <a:lnTo>
                  <a:pt x="319413" y="2003645"/>
                </a:lnTo>
                <a:lnTo>
                  <a:pt x="338415" y="2017633"/>
                </a:lnTo>
                <a:lnTo>
                  <a:pt x="356781" y="2027158"/>
                </a:lnTo>
                <a:lnTo>
                  <a:pt x="374375" y="2033358"/>
                </a:lnTo>
                <a:lnTo>
                  <a:pt x="389209" y="2035452"/>
                </a:lnTo>
                <a:lnTo>
                  <a:pt x="395563" y="2035739"/>
                </a:lnTo>
                <a:lnTo>
                  <a:pt x="404339" y="2033221"/>
                </a:lnTo>
                <a:lnTo>
                  <a:pt x="413863" y="2029786"/>
                </a:lnTo>
                <a:lnTo>
                  <a:pt x="421402" y="2028260"/>
                </a:lnTo>
                <a:lnTo>
                  <a:pt x="424802" y="2025869"/>
                </a:lnTo>
                <a:lnTo>
                  <a:pt x="440420" y="2007029"/>
                </a:lnTo>
                <a:lnTo>
                  <a:pt x="458045" y="1972001"/>
                </a:lnTo>
                <a:lnTo>
                  <a:pt x="471407" y="1946239"/>
                </a:lnTo>
                <a:lnTo>
                  <a:pt x="493615" y="1890410"/>
                </a:lnTo>
                <a:lnTo>
                  <a:pt x="512373" y="1843351"/>
                </a:lnTo>
                <a:lnTo>
                  <a:pt x="531492" y="1786081"/>
                </a:lnTo>
                <a:lnTo>
                  <a:pt x="551580" y="1726435"/>
                </a:lnTo>
                <a:lnTo>
                  <a:pt x="568795" y="1686506"/>
                </a:lnTo>
                <a:lnTo>
                  <a:pt x="583196" y="1645834"/>
                </a:lnTo>
                <a:lnTo>
                  <a:pt x="608038" y="1567154"/>
                </a:lnTo>
                <a:lnTo>
                  <a:pt x="623458" y="1515067"/>
                </a:lnTo>
                <a:lnTo>
                  <a:pt x="654398" y="1396706"/>
                </a:lnTo>
                <a:lnTo>
                  <a:pt x="668206" y="1335795"/>
                </a:lnTo>
                <a:lnTo>
                  <a:pt x="680957" y="1271350"/>
                </a:lnTo>
                <a:lnTo>
                  <a:pt x="693238" y="1203020"/>
                </a:lnTo>
                <a:lnTo>
                  <a:pt x="698300" y="1168131"/>
                </a:lnTo>
                <a:lnTo>
                  <a:pt x="713552" y="1042461"/>
                </a:lnTo>
                <a:lnTo>
                  <a:pt x="718970" y="998105"/>
                </a:lnTo>
                <a:lnTo>
                  <a:pt x="721378" y="958547"/>
                </a:lnTo>
                <a:lnTo>
                  <a:pt x="719803" y="905247"/>
                </a:lnTo>
                <a:lnTo>
                  <a:pt x="715795" y="841871"/>
                </a:lnTo>
                <a:lnTo>
                  <a:pt x="710707" y="774016"/>
                </a:lnTo>
                <a:lnTo>
                  <a:pt x="705138" y="722692"/>
                </a:lnTo>
                <a:lnTo>
                  <a:pt x="698364" y="676399"/>
                </a:lnTo>
                <a:lnTo>
                  <a:pt x="684385" y="590344"/>
                </a:lnTo>
                <a:lnTo>
                  <a:pt x="676903" y="548455"/>
                </a:lnTo>
                <a:lnTo>
                  <a:pt x="664978" y="500073"/>
                </a:lnTo>
                <a:lnTo>
                  <a:pt x="650749" y="450458"/>
                </a:lnTo>
                <a:lnTo>
                  <a:pt x="630590" y="394635"/>
                </a:lnTo>
                <a:lnTo>
                  <a:pt x="607198" y="346675"/>
                </a:lnTo>
                <a:lnTo>
                  <a:pt x="581013" y="288671"/>
                </a:lnTo>
                <a:lnTo>
                  <a:pt x="556733" y="238702"/>
                </a:lnTo>
                <a:lnTo>
                  <a:pt x="536825" y="206631"/>
                </a:lnTo>
                <a:lnTo>
                  <a:pt x="524570" y="188355"/>
                </a:lnTo>
                <a:lnTo>
                  <a:pt x="503018" y="160112"/>
                </a:lnTo>
                <a:lnTo>
                  <a:pt x="484509" y="138629"/>
                </a:lnTo>
                <a:lnTo>
                  <a:pt x="462933" y="114387"/>
                </a:lnTo>
                <a:lnTo>
                  <a:pt x="442979" y="89785"/>
                </a:lnTo>
                <a:lnTo>
                  <a:pt x="420641" y="69487"/>
                </a:lnTo>
                <a:lnTo>
                  <a:pt x="410855" y="57011"/>
                </a:lnTo>
                <a:lnTo>
                  <a:pt x="397907" y="47497"/>
                </a:lnTo>
                <a:lnTo>
                  <a:pt x="333462" y="14932"/>
                </a:lnTo>
                <a:lnTo>
                  <a:pt x="324153" y="11597"/>
                </a:lnTo>
                <a:lnTo>
                  <a:pt x="315717" y="10115"/>
                </a:lnTo>
                <a:lnTo>
                  <a:pt x="294132" y="9163"/>
                </a:lnTo>
                <a:lnTo>
                  <a:pt x="237599" y="8943"/>
                </a:lnTo>
                <a:lnTo>
                  <a:pt x="219040" y="14227"/>
                </a:lnTo>
                <a:lnTo>
                  <a:pt x="199546" y="21206"/>
                </a:lnTo>
                <a:lnTo>
                  <a:pt x="176424" y="26126"/>
                </a:lnTo>
                <a:lnTo>
                  <a:pt x="159770" y="30794"/>
                </a:lnTo>
                <a:lnTo>
                  <a:pt x="138400" y="39000"/>
                </a:lnTo>
                <a:lnTo>
                  <a:pt x="124241" y="47715"/>
                </a:lnTo>
                <a:lnTo>
                  <a:pt x="104800" y="62520"/>
                </a:lnTo>
                <a:lnTo>
                  <a:pt x="82878" y="74416"/>
                </a:lnTo>
                <a:lnTo>
                  <a:pt x="70087" y="83344"/>
                </a:lnTo>
                <a:lnTo>
                  <a:pt x="56876" y="94258"/>
                </a:lnTo>
                <a:lnTo>
                  <a:pt x="50744" y="96462"/>
                </a:lnTo>
                <a:lnTo>
                  <a:pt x="47720" y="99035"/>
                </a:lnTo>
                <a:lnTo>
                  <a:pt x="37732" y="111144"/>
                </a:lnTo>
                <a:lnTo>
                  <a:pt x="16127" y="127733"/>
                </a:lnTo>
                <a:lnTo>
                  <a:pt x="9483" y="133830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9"/>
          <p:cNvSpPr/>
          <p:nvPr/>
        </p:nvSpPr>
        <p:spPr>
          <a:xfrm>
            <a:off x="1660922" y="4152305"/>
            <a:ext cx="2212873" cy="696478"/>
          </a:xfrm>
          <a:custGeom>
            <a:avLst/>
            <a:gdLst/>
            <a:ahLst/>
            <a:cxnLst/>
            <a:rect l="0" t="0" r="0" b="0"/>
            <a:pathLst>
              <a:path w="2212873" h="696478">
                <a:moveTo>
                  <a:pt x="0" y="0"/>
                </a:moveTo>
                <a:lnTo>
                  <a:pt x="0" y="145263"/>
                </a:lnTo>
                <a:lnTo>
                  <a:pt x="2646" y="166757"/>
                </a:lnTo>
                <a:lnTo>
                  <a:pt x="4740" y="176655"/>
                </a:lnTo>
                <a:lnTo>
                  <a:pt x="7129" y="191192"/>
                </a:lnTo>
                <a:lnTo>
                  <a:pt x="12429" y="228511"/>
                </a:lnTo>
                <a:lnTo>
                  <a:pt x="15231" y="245606"/>
                </a:lnTo>
                <a:lnTo>
                  <a:pt x="18092" y="260972"/>
                </a:lnTo>
                <a:lnTo>
                  <a:pt x="20991" y="275184"/>
                </a:lnTo>
                <a:lnTo>
                  <a:pt x="22923" y="288628"/>
                </a:lnTo>
                <a:lnTo>
                  <a:pt x="24212" y="301559"/>
                </a:lnTo>
                <a:lnTo>
                  <a:pt x="31020" y="417196"/>
                </a:lnTo>
                <a:lnTo>
                  <a:pt x="33579" y="446802"/>
                </a:lnTo>
                <a:lnTo>
                  <a:pt x="36276" y="468524"/>
                </a:lnTo>
                <a:lnTo>
                  <a:pt x="40928" y="496959"/>
                </a:lnTo>
                <a:lnTo>
                  <a:pt x="44538" y="518546"/>
                </a:lnTo>
                <a:lnTo>
                  <a:pt x="51498" y="534729"/>
                </a:lnTo>
                <a:lnTo>
                  <a:pt x="52192" y="538055"/>
                </a:lnTo>
                <a:lnTo>
                  <a:pt x="55608" y="544399"/>
                </a:lnTo>
                <a:lnTo>
                  <a:pt x="65885" y="556556"/>
                </a:lnTo>
                <a:lnTo>
                  <a:pt x="68728" y="558560"/>
                </a:lnTo>
                <a:lnTo>
                  <a:pt x="104713" y="574843"/>
                </a:lnTo>
                <a:lnTo>
                  <a:pt x="118969" y="577947"/>
                </a:lnTo>
                <a:lnTo>
                  <a:pt x="142172" y="582303"/>
                </a:lnTo>
                <a:lnTo>
                  <a:pt x="308549" y="626189"/>
                </a:lnTo>
                <a:lnTo>
                  <a:pt x="353910" y="636431"/>
                </a:lnTo>
                <a:lnTo>
                  <a:pt x="407655" y="645337"/>
                </a:lnTo>
                <a:lnTo>
                  <a:pt x="474868" y="654918"/>
                </a:lnTo>
                <a:lnTo>
                  <a:pt x="541120" y="662483"/>
                </a:lnTo>
                <a:lnTo>
                  <a:pt x="593716" y="666507"/>
                </a:lnTo>
                <a:lnTo>
                  <a:pt x="982565" y="686798"/>
                </a:lnTo>
                <a:lnTo>
                  <a:pt x="1033000" y="691534"/>
                </a:lnTo>
                <a:lnTo>
                  <a:pt x="1091134" y="694302"/>
                </a:lnTo>
                <a:lnTo>
                  <a:pt x="1188156" y="695860"/>
                </a:lnTo>
                <a:lnTo>
                  <a:pt x="1342300" y="696477"/>
                </a:lnTo>
                <a:lnTo>
                  <a:pt x="1419411" y="689442"/>
                </a:lnTo>
                <a:lnTo>
                  <a:pt x="1462302" y="688411"/>
                </a:lnTo>
                <a:lnTo>
                  <a:pt x="1540896" y="687952"/>
                </a:lnTo>
                <a:lnTo>
                  <a:pt x="1600963" y="685103"/>
                </a:lnTo>
                <a:lnTo>
                  <a:pt x="1653125" y="681521"/>
                </a:lnTo>
                <a:lnTo>
                  <a:pt x="1722610" y="679930"/>
                </a:lnTo>
                <a:lnTo>
                  <a:pt x="1787679" y="674293"/>
                </a:lnTo>
                <a:lnTo>
                  <a:pt x="1840301" y="670628"/>
                </a:lnTo>
                <a:lnTo>
                  <a:pt x="1900231" y="667258"/>
                </a:lnTo>
                <a:lnTo>
                  <a:pt x="1967823" y="651542"/>
                </a:lnTo>
                <a:lnTo>
                  <a:pt x="2001713" y="634525"/>
                </a:lnTo>
                <a:lnTo>
                  <a:pt x="2028681" y="616378"/>
                </a:lnTo>
                <a:lnTo>
                  <a:pt x="2057953" y="594719"/>
                </a:lnTo>
                <a:lnTo>
                  <a:pt x="2080880" y="578511"/>
                </a:lnTo>
                <a:lnTo>
                  <a:pt x="2093633" y="564033"/>
                </a:lnTo>
                <a:lnTo>
                  <a:pt x="2122838" y="528277"/>
                </a:lnTo>
                <a:lnTo>
                  <a:pt x="2135553" y="512919"/>
                </a:lnTo>
                <a:lnTo>
                  <a:pt x="2146015" y="498711"/>
                </a:lnTo>
                <a:lnTo>
                  <a:pt x="2154973" y="485271"/>
                </a:lnTo>
                <a:lnTo>
                  <a:pt x="2162930" y="472342"/>
                </a:lnTo>
                <a:lnTo>
                  <a:pt x="2171211" y="459754"/>
                </a:lnTo>
                <a:lnTo>
                  <a:pt x="2188350" y="435184"/>
                </a:lnTo>
                <a:lnTo>
                  <a:pt x="2197951" y="416327"/>
                </a:lnTo>
                <a:lnTo>
                  <a:pt x="2203211" y="399347"/>
                </a:lnTo>
                <a:lnTo>
                  <a:pt x="2208856" y="378571"/>
                </a:lnTo>
                <a:lnTo>
                  <a:pt x="2212026" y="361399"/>
                </a:lnTo>
                <a:lnTo>
                  <a:pt x="2212872" y="354042"/>
                </a:lnTo>
                <a:lnTo>
                  <a:pt x="2211165" y="337930"/>
                </a:lnTo>
                <a:lnTo>
                  <a:pt x="2207099" y="321840"/>
                </a:lnTo>
                <a:lnTo>
                  <a:pt x="2201985" y="308074"/>
                </a:lnTo>
                <a:lnTo>
                  <a:pt x="2191113" y="287403"/>
                </a:lnTo>
                <a:lnTo>
                  <a:pt x="2184047" y="274946"/>
                </a:lnTo>
                <a:lnTo>
                  <a:pt x="2175367" y="261680"/>
                </a:lnTo>
                <a:lnTo>
                  <a:pt x="2165612" y="247875"/>
                </a:lnTo>
                <a:lnTo>
                  <a:pt x="2155139" y="233711"/>
                </a:lnTo>
                <a:lnTo>
                  <a:pt x="2138212" y="212681"/>
                </a:lnTo>
                <a:lnTo>
                  <a:pt x="2123082" y="196720"/>
                </a:lnTo>
                <a:lnTo>
                  <a:pt x="2097830" y="177570"/>
                </a:lnTo>
                <a:lnTo>
                  <a:pt x="2054693" y="156416"/>
                </a:lnTo>
                <a:lnTo>
                  <a:pt x="2012082" y="137958"/>
                </a:lnTo>
                <a:lnTo>
                  <a:pt x="1945065" y="116438"/>
                </a:lnTo>
                <a:lnTo>
                  <a:pt x="1893989" y="104249"/>
                </a:lnTo>
                <a:lnTo>
                  <a:pt x="1827103" y="90530"/>
                </a:lnTo>
                <a:lnTo>
                  <a:pt x="1768149" y="83378"/>
                </a:lnTo>
                <a:lnTo>
                  <a:pt x="1581614" y="68203"/>
                </a:lnTo>
                <a:lnTo>
                  <a:pt x="1525463" y="65039"/>
                </a:lnTo>
                <a:lnTo>
                  <a:pt x="1502155" y="64195"/>
                </a:lnTo>
                <a:lnTo>
                  <a:pt x="1241211" y="50567"/>
                </a:lnTo>
                <a:lnTo>
                  <a:pt x="1083795" y="45410"/>
                </a:lnTo>
                <a:lnTo>
                  <a:pt x="1017137" y="40687"/>
                </a:lnTo>
                <a:lnTo>
                  <a:pt x="982693" y="39031"/>
                </a:lnTo>
                <a:lnTo>
                  <a:pt x="907380" y="37191"/>
                </a:lnTo>
                <a:lnTo>
                  <a:pt x="782627" y="39019"/>
                </a:lnTo>
                <a:lnTo>
                  <a:pt x="494582" y="48276"/>
                </a:lnTo>
                <a:lnTo>
                  <a:pt x="444815" y="51036"/>
                </a:lnTo>
                <a:lnTo>
                  <a:pt x="378935" y="56748"/>
                </a:lnTo>
                <a:lnTo>
                  <a:pt x="270643" y="68499"/>
                </a:lnTo>
                <a:lnTo>
                  <a:pt x="205978" y="77402"/>
                </a:lnTo>
                <a:lnTo>
                  <a:pt x="147512" y="89299"/>
                </a:lnTo>
                <a:lnTo>
                  <a:pt x="88474" y="104180"/>
                </a:lnTo>
                <a:lnTo>
                  <a:pt x="49190" y="113440"/>
                </a:lnTo>
                <a:lnTo>
                  <a:pt x="31214" y="115563"/>
                </a:lnTo>
                <a:lnTo>
                  <a:pt x="29739" y="114745"/>
                </a:lnTo>
                <a:lnTo>
                  <a:pt x="28755" y="113208"/>
                </a:lnTo>
                <a:lnTo>
                  <a:pt x="35719" y="1071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0"/>
          <p:cNvSpPr/>
          <p:nvPr/>
        </p:nvSpPr>
        <p:spPr>
          <a:xfrm>
            <a:off x="1483543" y="1634133"/>
            <a:ext cx="2400872" cy="839212"/>
          </a:xfrm>
          <a:custGeom>
            <a:avLst/>
            <a:gdLst/>
            <a:ahLst/>
            <a:cxnLst/>
            <a:rect l="0" t="0" r="0" b="0"/>
            <a:pathLst>
              <a:path w="2400872" h="839212">
                <a:moveTo>
                  <a:pt x="2257996" y="0"/>
                </a:moveTo>
                <a:lnTo>
                  <a:pt x="2272217" y="4740"/>
                </a:lnTo>
                <a:lnTo>
                  <a:pt x="2276407" y="8121"/>
                </a:lnTo>
                <a:lnTo>
                  <a:pt x="2279199" y="12359"/>
                </a:lnTo>
                <a:lnTo>
                  <a:pt x="2283295" y="21368"/>
                </a:lnTo>
                <a:lnTo>
                  <a:pt x="2296887" y="43114"/>
                </a:lnTo>
                <a:lnTo>
                  <a:pt x="2300086" y="54219"/>
                </a:lnTo>
                <a:lnTo>
                  <a:pt x="2304532" y="82210"/>
                </a:lnTo>
                <a:lnTo>
                  <a:pt x="2306880" y="96479"/>
                </a:lnTo>
                <a:lnTo>
                  <a:pt x="2308445" y="111944"/>
                </a:lnTo>
                <a:lnTo>
                  <a:pt x="2309487" y="128207"/>
                </a:lnTo>
                <a:lnTo>
                  <a:pt x="2310183" y="145003"/>
                </a:lnTo>
                <a:lnTo>
                  <a:pt x="2310956" y="182185"/>
                </a:lnTo>
                <a:lnTo>
                  <a:pt x="2311563" y="415058"/>
                </a:lnTo>
                <a:lnTo>
                  <a:pt x="2312559" y="432478"/>
                </a:lnTo>
                <a:lnTo>
                  <a:pt x="2314215" y="451038"/>
                </a:lnTo>
                <a:lnTo>
                  <a:pt x="2324002" y="544949"/>
                </a:lnTo>
                <a:lnTo>
                  <a:pt x="2324821" y="564713"/>
                </a:lnTo>
                <a:lnTo>
                  <a:pt x="2324374" y="579874"/>
                </a:lnTo>
                <a:lnTo>
                  <a:pt x="2322224" y="603003"/>
                </a:lnTo>
                <a:lnTo>
                  <a:pt x="2321268" y="623204"/>
                </a:lnTo>
                <a:lnTo>
                  <a:pt x="2318198" y="636813"/>
                </a:lnTo>
                <a:lnTo>
                  <a:pt x="2313526" y="646169"/>
                </a:lnTo>
                <a:lnTo>
                  <a:pt x="2302442" y="660259"/>
                </a:lnTo>
                <a:lnTo>
                  <a:pt x="2299533" y="663415"/>
                </a:lnTo>
                <a:lnTo>
                  <a:pt x="2295609" y="665519"/>
                </a:lnTo>
                <a:lnTo>
                  <a:pt x="2257758" y="676548"/>
                </a:lnTo>
                <a:lnTo>
                  <a:pt x="2206003" y="684515"/>
                </a:lnTo>
                <a:lnTo>
                  <a:pt x="2153529" y="686221"/>
                </a:lnTo>
                <a:lnTo>
                  <a:pt x="2063171" y="694474"/>
                </a:lnTo>
                <a:lnTo>
                  <a:pt x="2001502" y="698556"/>
                </a:lnTo>
                <a:lnTo>
                  <a:pt x="1878145" y="708825"/>
                </a:lnTo>
                <a:lnTo>
                  <a:pt x="1825252" y="714554"/>
                </a:lnTo>
                <a:lnTo>
                  <a:pt x="1454595" y="765680"/>
                </a:lnTo>
                <a:lnTo>
                  <a:pt x="1342397" y="776540"/>
                </a:lnTo>
                <a:lnTo>
                  <a:pt x="1198249" y="795302"/>
                </a:lnTo>
                <a:lnTo>
                  <a:pt x="1136123" y="804251"/>
                </a:lnTo>
                <a:lnTo>
                  <a:pt x="1062937" y="810127"/>
                </a:lnTo>
                <a:lnTo>
                  <a:pt x="785300" y="829057"/>
                </a:lnTo>
                <a:lnTo>
                  <a:pt x="664855" y="834798"/>
                </a:lnTo>
                <a:lnTo>
                  <a:pt x="540649" y="838030"/>
                </a:lnTo>
                <a:lnTo>
                  <a:pt x="427550" y="839211"/>
                </a:lnTo>
                <a:lnTo>
                  <a:pt x="128906" y="830824"/>
                </a:lnTo>
                <a:lnTo>
                  <a:pt x="80152" y="822804"/>
                </a:lnTo>
                <a:lnTo>
                  <a:pt x="71990" y="819451"/>
                </a:lnTo>
                <a:lnTo>
                  <a:pt x="61817" y="811985"/>
                </a:lnTo>
                <a:lnTo>
                  <a:pt x="58665" y="809214"/>
                </a:lnTo>
                <a:lnTo>
                  <a:pt x="56565" y="806374"/>
                </a:lnTo>
                <a:lnTo>
                  <a:pt x="48176" y="782248"/>
                </a:lnTo>
                <a:lnTo>
                  <a:pt x="44839" y="767448"/>
                </a:lnTo>
                <a:lnTo>
                  <a:pt x="44058" y="741601"/>
                </a:lnTo>
                <a:lnTo>
                  <a:pt x="43470" y="661149"/>
                </a:lnTo>
                <a:lnTo>
                  <a:pt x="40804" y="637802"/>
                </a:lnTo>
                <a:lnTo>
                  <a:pt x="37304" y="613866"/>
                </a:lnTo>
                <a:lnTo>
                  <a:pt x="35334" y="588242"/>
                </a:lnTo>
                <a:lnTo>
                  <a:pt x="34873" y="571003"/>
                </a:lnTo>
                <a:lnTo>
                  <a:pt x="33758" y="557278"/>
                </a:lnTo>
                <a:lnTo>
                  <a:pt x="29873" y="520861"/>
                </a:lnTo>
                <a:lnTo>
                  <a:pt x="25463" y="496069"/>
                </a:lnTo>
                <a:lnTo>
                  <a:pt x="19547" y="467634"/>
                </a:lnTo>
                <a:lnTo>
                  <a:pt x="12626" y="436772"/>
                </a:lnTo>
                <a:lnTo>
                  <a:pt x="8013" y="413220"/>
                </a:lnTo>
                <a:lnTo>
                  <a:pt x="4937" y="394543"/>
                </a:lnTo>
                <a:lnTo>
                  <a:pt x="1519" y="367836"/>
                </a:lnTo>
                <a:lnTo>
                  <a:pt x="0" y="352660"/>
                </a:lnTo>
                <a:lnTo>
                  <a:pt x="588" y="347224"/>
                </a:lnTo>
                <a:lnTo>
                  <a:pt x="1971" y="342608"/>
                </a:lnTo>
                <a:lnTo>
                  <a:pt x="6580" y="332810"/>
                </a:lnTo>
                <a:lnTo>
                  <a:pt x="12119" y="326372"/>
                </a:lnTo>
                <a:lnTo>
                  <a:pt x="14620" y="324738"/>
                </a:lnTo>
                <a:lnTo>
                  <a:pt x="42898" y="317159"/>
                </a:lnTo>
                <a:lnTo>
                  <a:pt x="115868" y="300186"/>
                </a:lnTo>
                <a:lnTo>
                  <a:pt x="184639" y="283106"/>
                </a:lnTo>
                <a:lnTo>
                  <a:pt x="257918" y="265288"/>
                </a:lnTo>
                <a:lnTo>
                  <a:pt x="317311" y="248304"/>
                </a:lnTo>
                <a:lnTo>
                  <a:pt x="383944" y="234403"/>
                </a:lnTo>
                <a:lnTo>
                  <a:pt x="454433" y="216223"/>
                </a:lnTo>
                <a:lnTo>
                  <a:pt x="510492" y="205949"/>
                </a:lnTo>
                <a:lnTo>
                  <a:pt x="577445" y="193728"/>
                </a:lnTo>
                <a:lnTo>
                  <a:pt x="937280" y="120705"/>
                </a:lnTo>
                <a:lnTo>
                  <a:pt x="1005915" y="108878"/>
                </a:lnTo>
                <a:lnTo>
                  <a:pt x="1344036" y="60389"/>
                </a:lnTo>
                <a:lnTo>
                  <a:pt x="1415583" y="55596"/>
                </a:lnTo>
                <a:lnTo>
                  <a:pt x="1552652" y="46848"/>
                </a:lnTo>
                <a:lnTo>
                  <a:pt x="1628333" y="41326"/>
                </a:lnTo>
                <a:lnTo>
                  <a:pt x="1689089" y="38211"/>
                </a:lnTo>
                <a:lnTo>
                  <a:pt x="1745195" y="35834"/>
                </a:lnTo>
                <a:lnTo>
                  <a:pt x="1813126" y="31470"/>
                </a:lnTo>
                <a:lnTo>
                  <a:pt x="1855252" y="29910"/>
                </a:lnTo>
                <a:lnTo>
                  <a:pt x="2046602" y="27200"/>
                </a:lnTo>
                <a:lnTo>
                  <a:pt x="2153358" y="26911"/>
                </a:lnTo>
                <a:lnTo>
                  <a:pt x="2217774" y="29489"/>
                </a:lnTo>
                <a:lnTo>
                  <a:pt x="2288081" y="36519"/>
                </a:lnTo>
                <a:lnTo>
                  <a:pt x="2400871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1"/>
          <p:cNvSpPr/>
          <p:nvPr/>
        </p:nvSpPr>
        <p:spPr>
          <a:xfrm>
            <a:off x="2589609" y="3595672"/>
            <a:ext cx="357189" cy="342321"/>
          </a:xfrm>
          <a:custGeom>
            <a:avLst/>
            <a:gdLst/>
            <a:ahLst/>
            <a:cxnLst/>
            <a:rect l="0" t="0" r="0" b="0"/>
            <a:pathLst>
              <a:path w="357189" h="342321">
                <a:moveTo>
                  <a:pt x="0" y="279812"/>
                </a:moveTo>
                <a:lnTo>
                  <a:pt x="4741" y="279812"/>
                </a:lnTo>
                <a:lnTo>
                  <a:pt x="7130" y="278820"/>
                </a:lnTo>
                <a:lnTo>
                  <a:pt x="16251" y="272124"/>
                </a:lnTo>
                <a:lnTo>
                  <a:pt x="24671" y="257862"/>
                </a:lnTo>
                <a:lnTo>
                  <a:pt x="30148" y="250875"/>
                </a:lnTo>
                <a:lnTo>
                  <a:pt x="35889" y="241816"/>
                </a:lnTo>
                <a:lnTo>
                  <a:pt x="41748" y="231175"/>
                </a:lnTo>
                <a:lnTo>
                  <a:pt x="47659" y="219831"/>
                </a:lnTo>
                <a:lnTo>
                  <a:pt x="88553" y="146081"/>
                </a:lnTo>
                <a:lnTo>
                  <a:pt x="92770" y="137080"/>
                </a:lnTo>
                <a:lnTo>
                  <a:pt x="96573" y="128103"/>
                </a:lnTo>
                <a:lnTo>
                  <a:pt x="100101" y="119141"/>
                </a:lnTo>
                <a:lnTo>
                  <a:pt x="103445" y="111183"/>
                </a:lnTo>
                <a:lnTo>
                  <a:pt x="109806" y="97048"/>
                </a:lnTo>
                <a:lnTo>
                  <a:pt x="132041" y="51599"/>
                </a:lnTo>
                <a:lnTo>
                  <a:pt x="135652" y="44326"/>
                </a:lnTo>
                <a:lnTo>
                  <a:pt x="139052" y="38486"/>
                </a:lnTo>
                <a:lnTo>
                  <a:pt x="145476" y="29351"/>
                </a:lnTo>
                <a:lnTo>
                  <a:pt x="151638" y="19337"/>
                </a:lnTo>
                <a:lnTo>
                  <a:pt x="157684" y="9265"/>
                </a:lnTo>
                <a:lnTo>
                  <a:pt x="163678" y="1481"/>
                </a:lnTo>
                <a:lnTo>
                  <a:pt x="165674" y="0"/>
                </a:lnTo>
                <a:lnTo>
                  <a:pt x="167004" y="5"/>
                </a:lnTo>
                <a:lnTo>
                  <a:pt x="167891" y="1001"/>
                </a:lnTo>
                <a:lnTo>
                  <a:pt x="169474" y="1664"/>
                </a:lnTo>
                <a:lnTo>
                  <a:pt x="173880" y="2402"/>
                </a:lnTo>
                <a:lnTo>
                  <a:pt x="175451" y="4583"/>
                </a:lnTo>
                <a:lnTo>
                  <a:pt x="178655" y="17133"/>
                </a:lnTo>
                <a:lnTo>
                  <a:pt x="182921" y="27798"/>
                </a:lnTo>
                <a:lnTo>
                  <a:pt x="185447" y="35404"/>
                </a:lnTo>
                <a:lnTo>
                  <a:pt x="188124" y="44444"/>
                </a:lnTo>
                <a:lnTo>
                  <a:pt x="190900" y="54439"/>
                </a:lnTo>
                <a:lnTo>
                  <a:pt x="194736" y="64079"/>
                </a:lnTo>
                <a:lnTo>
                  <a:pt x="199277" y="73483"/>
                </a:lnTo>
                <a:lnTo>
                  <a:pt x="208623" y="90876"/>
                </a:lnTo>
                <a:lnTo>
                  <a:pt x="216083" y="105221"/>
                </a:lnTo>
                <a:lnTo>
                  <a:pt x="219462" y="112816"/>
                </a:lnTo>
                <a:lnTo>
                  <a:pt x="222707" y="120857"/>
                </a:lnTo>
                <a:lnTo>
                  <a:pt x="225862" y="129193"/>
                </a:lnTo>
                <a:lnTo>
                  <a:pt x="229950" y="137728"/>
                </a:lnTo>
                <a:lnTo>
                  <a:pt x="234659" y="146394"/>
                </a:lnTo>
                <a:lnTo>
                  <a:pt x="239784" y="155148"/>
                </a:lnTo>
                <a:lnTo>
                  <a:pt x="250768" y="172812"/>
                </a:lnTo>
                <a:lnTo>
                  <a:pt x="256476" y="181690"/>
                </a:lnTo>
                <a:lnTo>
                  <a:pt x="261273" y="189593"/>
                </a:lnTo>
                <a:lnTo>
                  <a:pt x="265464" y="196846"/>
                </a:lnTo>
                <a:lnTo>
                  <a:pt x="269249" y="203665"/>
                </a:lnTo>
                <a:lnTo>
                  <a:pt x="273757" y="211189"/>
                </a:lnTo>
                <a:lnTo>
                  <a:pt x="305754" y="262875"/>
                </a:lnTo>
                <a:lnTo>
                  <a:pt x="311985" y="272490"/>
                </a:lnTo>
                <a:lnTo>
                  <a:pt x="317130" y="279891"/>
                </a:lnTo>
                <a:lnTo>
                  <a:pt x="321553" y="285818"/>
                </a:lnTo>
                <a:lnTo>
                  <a:pt x="325494" y="291754"/>
                </a:lnTo>
                <a:lnTo>
                  <a:pt x="329113" y="297695"/>
                </a:lnTo>
                <a:lnTo>
                  <a:pt x="332518" y="303641"/>
                </a:lnTo>
                <a:lnTo>
                  <a:pt x="336302" y="312893"/>
                </a:lnTo>
                <a:lnTo>
                  <a:pt x="338976" y="321304"/>
                </a:lnTo>
                <a:lnTo>
                  <a:pt x="343471" y="331656"/>
                </a:lnTo>
                <a:lnTo>
                  <a:pt x="346059" y="335211"/>
                </a:lnTo>
                <a:lnTo>
                  <a:pt x="348776" y="337581"/>
                </a:lnTo>
                <a:lnTo>
                  <a:pt x="357188" y="3423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2"/>
          <p:cNvSpPr/>
          <p:nvPr/>
        </p:nvSpPr>
        <p:spPr>
          <a:xfrm>
            <a:off x="2652117" y="3777258"/>
            <a:ext cx="276822" cy="5145"/>
          </a:xfrm>
          <a:custGeom>
            <a:avLst/>
            <a:gdLst/>
            <a:ahLst/>
            <a:cxnLst/>
            <a:rect l="0" t="0" r="0" b="0"/>
            <a:pathLst>
              <a:path w="276822" h="5145">
                <a:moveTo>
                  <a:pt x="0" y="0"/>
                </a:moveTo>
                <a:lnTo>
                  <a:pt x="100967" y="0"/>
                </a:lnTo>
                <a:lnTo>
                  <a:pt x="118905" y="992"/>
                </a:lnTo>
                <a:lnTo>
                  <a:pt x="137809" y="2646"/>
                </a:lnTo>
                <a:lnTo>
                  <a:pt x="157357" y="4741"/>
                </a:lnTo>
                <a:lnTo>
                  <a:pt x="176343" y="5144"/>
                </a:lnTo>
                <a:lnTo>
                  <a:pt x="194952" y="4422"/>
                </a:lnTo>
                <a:lnTo>
                  <a:pt x="213312" y="2948"/>
                </a:lnTo>
                <a:lnTo>
                  <a:pt x="228528" y="1965"/>
                </a:lnTo>
                <a:lnTo>
                  <a:pt x="27682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3"/>
          <p:cNvSpPr/>
          <p:nvPr/>
        </p:nvSpPr>
        <p:spPr>
          <a:xfrm>
            <a:off x="6741914" y="1928908"/>
            <a:ext cx="339329" cy="580335"/>
          </a:xfrm>
          <a:custGeom>
            <a:avLst/>
            <a:gdLst/>
            <a:ahLst/>
            <a:cxnLst/>
            <a:rect l="0" t="0" r="0" b="0"/>
            <a:pathLst>
              <a:path w="339329" h="580335">
                <a:moveTo>
                  <a:pt x="0" y="580334"/>
                </a:moveTo>
                <a:lnTo>
                  <a:pt x="7129" y="564092"/>
                </a:lnTo>
                <a:lnTo>
                  <a:pt x="12430" y="545995"/>
                </a:lnTo>
                <a:lnTo>
                  <a:pt x="18092" y="530015"/>
                </a:lnTo>
                <a:lnTo>
                  <a:pt x="20990" y="522976"/>
                </a:lnTo>
                <a:lnTo>
                  <a:pt x="32150" y="491342"/>
                </a:lnTo>
                <a:lnTo>
                  <a:pt x="39292" y="470404"/>
                </a:lnTo>
                <a:lnTo>
                  <a:pt x="52521" y="428620"/>
                </a:lnTo>
                <a:lnTo>
                  <a:pt x="66999" y="381937"/>
                </a:lnTo>
                <a:lnTo>
                  <a:pt x="96471" y="289709"/>
                </a:lnTo>
                <a:lnTo>
                  <a:pt x="122511" y="199764"/>
                </a:lnTo>
                <a:lnTo>
                  <a:pt x="133163" y="160830"/>
                </a:lnTo>
                <a:lnTo>
                  <a:pt x="137392" y="142907"/>
                </a:lnTo>
                <a:lnTo>
                  <a:pt x="141204" y="125005"/>
                </a:lnTo>
                <a:lnTo>
                  <a:pt x="144738" y="107117"/>
                </a:lnTo>
                <a:lnTo>
                  <a:pt x="150070" y="90231"/>
                </a:lnTo>
                <a:lnTo>
                  <a:pt x="156601" y="74013"/>
                </a:lnTo>
                <a:lnTo>
                  <a:pt x="163933" y="58240"/>
                </a:lnTo>
                <a:lnTo>
                  <a:pt x="169812" y="46732"/>
                </a:lnTo>
                <a:lnTo>
                  <a:pt x="178990" y="31300"/>
                </a:lnTo>
                <a:lnTo>
                  <a:pt x="183731" y="18488"/>
                </a:lnTo>
                <a:lnTo>
                  <a:pt x="184995" y="12294"/>
                </a:lnTo>
                <a:lnTo>
                  <a:pt x="186831" y="8164"/>
                </a:lnTo>
                <a:lnTo>
                  <a:pt x="189046" y="5411"/>
                </a:lnTo>
                <a:lnTo>
                  <a:pt x="191516" y="3575"/>
                </a:lnTo>
                <a:lnTo>
                  <a:pt x="196904" y="1536"/>
                </a:lnTo>
                <a:lnTo>
                  <a:pt x="205259" y="119"/>
                </a:lnTo>
                <a:lnTo>
                  <a:pt x="209628" y="0"/>
                </a:lnTo>
                <a:lnTo>
                  <a:pt x="211189" y="960"/>
                </a:lnTo>
                <a:lnTo>
                  <a:pt x="212231" y="2593"/>
                </a:lnTo>
                <a:lnTo>
                  <a:pt x="218642" y="17082"/>
                </a:lnTo>
                <a:lnTo>
                  <a:pt x="221197" y="27713"/>
                </a:lnTo>
                <a:lnTo>
                  <a:pt x="223326" y="39053"/>
                </a:lnTo>
                <a:lnTo>
                  <a:pt x="227579" y="50707"/>
                </a:lnTo>
                <a:lnTo>
                  <a:pt x="230102" y="59570"/>
                </a:lnTo>
                <a:lnTo>
                  <a:pt x="232777" y="70439"/>
                </a:lnTo>
                <a:lnTo>
                  <a:pt x="241281" y="106793"/>
                </a:lnTo>
                <a:lnTo>
                  <a:pt x="244198" y="118789"/>
                </a:lnTo>
                <a:lnTo>
                  <a:pt x="252730" y="161221"/>
                </a:lnTo>
                <a:lnTo>
                  <a:pt x="257784" y="187816"/>
                </a:lnTo>
                <a:lnTo>
                  <a:pt x="262145" y="208523"/>
                </a:lnTo>
                <a:lnTo>
                  <a:pt x="266045" y="225304"/>
                </a:lnTo>
                <a:lnTo>
                  <a:pt x="279432" y="278363"/>
                </a:lnTo>
                <a:lnTo>
                  <a:pt x="282531" y="289723"/>
                </a:lnTo>
                <a:lnTo>
                  <a:pt x="288619" y="310283"/>
                </a:lnTo>
                <a:lnTo>
                  <a:pt x="297625" y="338593"/>
                </a:lnTo>
                <a:lnTo>
                  <a:pt x="300612" y="352697"/>
                </a:lnTo>
                <a:lnTo>
                  <a:pt x="303595" y="370037"/>
                </a:lnTo>
                <a:lnTo>
                  <a:pt x="306577" y="389534"/>
                </a:lnTo>
                <a:lnTo>
                  <a:pt x="309556" y="403525"/>
                </a:lnTo>
                <a:lnTo>
                  <a:pt x="312534" y="413844"/>
                </a:lnTo>
                <a:lnTo>
                  <a:pt x="318490" y="428948"/>
                </a:lnTo>
                <a:lnTo>
                  <a:pt x="324445" y="442275"/>
                </a:lnTo>
                <a:lnTo>
                  <a:pt x="328635" y="456194"/>
                </a:lnTo>
                <a:lnTo>
                  <a:pt x="330215" y="458879"/>
                </a:lnTo>
                <a:lnTo>
                  <a:pt x="332260" y="460669"/>
                </a:lnTo>
                <a:lnTo>
                  <a:pt x="339328" y="4642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4"/>
          <p:cNvSpPr/>
          <p:nvPr/>
        </p:nvSpPr>
        <p:spPr>
          <a:xfrm>
            <a:off x="6786563" y="2214563"/>
            <a:ext cx="348258" cy="35719"/>
          </a:xfrm>
          <a:custGeom>
            <a:avLst/>
            <a:gdLst/>
            <a:ahLst/>
            <a:cxnLst/>
            <a:rect l="0" t="0" r="0" b="0"/>
            <a:pathLst>
              <a:path w="348258" h="35719">
                <a:moveTo>
                  <a:pt x="0" y="35718"/>
                </a:moveTo>
                <a:lnTo>
                  <a:pt x="9481" y="30978"/>
                </a:lnTo>
                <a:lnTo>
                  <a:pt x="14258" y="29581"/>
                </a:lnTo>
                <a:lnTo>
                  <a:pt x="19427" y="28650"/>
                </a:lnTo>
                <a:lnTo>
                  <a:pt x="24858" y="28030"/>
                </a:lnTo>
                <a:lnTo>
                  <a:pt x="33439" y="26624"/>
                </a:lnTo>
                <a:lnTo>
                  <a:pt x="56202" y="22416"/>
                </a:lnTo>
                <a:lnTo>
                  <a:pt x="72194" y="20897"/>
                </a:lnTo>
                <a:lnTo>
                  <a:pt x="90794" y="19884"/>
                </a:lnTo>
                <a:lnTo>
                  <a:pt x="129650" y="18759"/>
                </a:lnTo>
                <a:lnTo>
                  <a:pt x="205638" y="17977"/>
                </a:lnTo>
                <a:lnTo>
                  <a:pt x="257492" y="17894"/>
                </a:lnTo>
                <a:lnTo>
                  <a:pt x="273857" y="16890"/>
                </a:lnTo>
                <a:lnTo>
                  <a:pt x="288735" y="15229"/>
                </a:lnTo>
                <a:lnTo>
                  <a:pt x="302623" y="13129"/>
                </a:lnTo>
                <a:lnTo>
                  <a:pt x="312873" y="11729"/>
                </a:lnTo>
                <a:lnTo>
                  <a:pt x="320699" y="10796"/>
                </a:lnTo>
                <a:lnTo>
                  <a:pt x="326909" y="10174"/>
                </a:lnTo>
                <a:lnTo>
                  <a:pt x="332040" y="8767"/>
                </a:lnTo>
                <a:lnTo>
                  <a:pt x="336454" y="6836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5"/>
          <p:cNvSpPr/>
          <p:nvPr/>
        </p:nvSpPr>
        <p:spPr>
          <a:xfrm>
            <a:off x="7375922" y="1902023"/>
            <a:ext cx="257443" cy="446284"/>
          </a:xfrm>
          <a:custGeom>
            <a:avLst/>
            <a:gdLst/>
            <a:ahLst/>
            <a:cxnLst/>
            <a:rect l="0" t="0" r="0" b="0"/>
            <a:pathLst>
              <a:path w="257443" h="446284">
                <a:moveTo>
                  <a:pt x="0" y="17860"/>
                </a:moveTo>
                <a:lnTo>
                  <a:pt x="4741" y="27341"/>
                </a:lnTo>
                <a:lnTo>
                  <a:pt x="7068" y="37287"/>
                </a:lnTo>
                <a:lnTo>
                  <a:pt x="7689" y="42718"/>
                </a:lnTo>
                <a:lnTo>
                  <a:pt x="8102" y="54275"/>
                </a:lnTo>
                <a:lnTo>
                  <a:pt x="8820" y="128354"/>
                </a:lnTo>
                <a:lnTo>
                  <a:pt x="7865" y="139147"/>
                </a:lnTo>
                <a:lnTo>
                  <a:pt x="6235" y="149320"/>
                </a:lnTo>
                <a:lnTo>
                  <a:pt x="4157" y="159078"/>
                </a:lnTo>
                <a:lnTo>
                  <a:pt x="2771" y="179474"/>
                </a:lnTo>
                <a:lnTo>
                  <a:pt x="1848" y="206962"/>
                </a:lnTo>
                <a:lnTo>
                  <a:pt x="364" y="308221"/>
                </a:lnTo>
                <a:lnTo>
                  <a:pt x="2228" y="326528"/>
                </a:lnTo>
                <a:lnTo>
                  <a:pt x="5453" y="343693"/>
                </a:lnTo>
                <a:lnTo>
                  <a:pt x="9589" y="360098"/>
                </a:lnTo>
                <a:lnTo>
                  <a:pt x="14330" y="375003"/>
                </a:lnTo>
                <a:lnTo>
                  <a:pt x="19475" y="388908"/>
                </a:lnTo>
                <a:lnTo>
                  <a:pt x="24890" y="402147"/>
                </a:lnTo>
                <a:lnTo>
                  <a:pt x="30483" y="411965"/>
                </a:lnTo>
                <a:lnTo>
                  <a:pt x="36197" y="419503"/>
                </a:lnTo>
                <a:lnTo>
                  <a:pt x="54885" y="438730"/>
                </a:lnTo>
                <a:lnTo>
                  <a:pt x="60403" y="441315"/>
                </a:lnTo>
                <a:lnTo>
                  <a:pt x="67058" y="443038"/>
                </a:lnTo>
                <a:lnTo>
                  <a:pt x="74471" y="444187"/>
                </a:lnTo>
                <a:lnTo>
                  <a:pt x="81397" y="444953"/>
                </a:lnTo>
                <a:lnTo>
                  <a:pt x="87999" y="445464"/>
                </a:lnTo>
                <a:lnTo>
                  <a:pt x="94385" y="445804"/>
                </a:lnTo>
                <a:lnTo>
                  <a:pt x="106772" y="446182"/>
                </a:lnTo>
                <a:lnTo>
                  <a:pt x="112853" y="446283"/>
                </a:lnTo>
                <a:lnTo>
                  <a:pt x="119883" y="445358"/>
                </a:lnTo>
                <a:lnTo>
                  <a:pt x="127547" y="443749"/>
                </a:lnTo>
                <a:lnTo>
                  <a:pt x="135633" y="441685"/>
                </a:lnTo>
                <a:lnTo>
                  <a:pt x="143008" y="439316"/>
                </a:lnTo>
                <a:lnTo>
                  <a:pt x="149909" y="436745"/>
                </a:lnTo>
                <a:lnTo>
                  <a:pt x="156494" y="434038"/>
                </a:lnTo>
                <a:lnTo>
                  <a:pt x="162868" y="430250"/>
                </a:lnTo>
                <a:lnTo>
                  <a:pt x="169103" y="425740"/>
                </a:lnTo>
                <a:lnTo>
                  <a:pt x="175243" y="420748"/>
                </a:lnTo>
                <a:lnTo>
                  <a:pt x="181321" y="415437"/>
                </a:lnTo>
                <a:lnTo>
                  <a:pt x="187357" y="409911"/>
                </a:lnTo>
                <a:lnTo>
                  <a:pt x="199355" y="398480"/>
                </a:lnTo>
                <a:lnTo>
                  <a:pt x="211302" y="386785"/>
                </a:lnTo>
                <a:lnTo>
                  <a:pt x="216275" y="379896"/>
                </a:lnTo>
                <a:lnTo>
                  <a:pt x="220582" y="372326"/>
                </a:lnTo>
                <a:lnTo>
                  <a:pt x="224445" y="364304"/>
                </a:lnTo>
                <a:lnTo>
                  <a:pt x="229005" y="355979"/>
                </a:lnTo>
                <a:lnTo>
                  <a:pt x="234029" y="347452"/>
                </a:lnTo>
                <a:lnTo>
                  <a:pt x="239364" y="338791"/>
                </a:lnTo>
                <a:lnTo>
                  <a:pt x="242919" y="330041"/>
                </a:lnTo>
                <a:lnTo>
                  <a:pt x="245290" y="321230"/>
                </a:lnTo>
                <a:lnTo>
                  <a:pt x="246870" y="312380"/>
                </a:lnTo>
                <a:lnTo>
                  <a:pt x="248916" y="302512"/>
                </a:lnTo>
                <a:lnTo>
                  <a:pt x="253835" y="280963"/>
                </a:lnTo>
                <a:lnTo>
                  <a:pt x="255543" y="269660"/>
                </a:lnTo>
                <a:lnTo>
                  <a:pt x="256683" y="258157"/>
                </a:lnTo>
                <a:lnTo>
                  <a:pt x="257442" y="246519"/>
                </a:lnTo>
                <a:lnTo>
                  <a:pt x="256956" y="235783"/>
                </a:lnTo>
                <a:lnTo>
                  <a:pt x="255640" y="225650"/>
                </a:lnTo>
                <a:lnTo>
                  <a:pt x="253770" y="215918"/>
                </a:lnTo>
                <a:lnTo>
                  <a:pt x="249047" y="194521"/>
                </a:lnTo>
                <a:lnTo>
                  <a:pt x="246399" y="183259"/>
                </a:lnTo>
                <a:lnTo>
                  <a:pt x="242648" y="172774"/>
                </a:lnTo>
                <a:lnTo>
                  <a:pt x="238164" y="162808"/>
                </a:lnTo>
                <a:lnTo>
                  <a:pt x="233190" y="153187"/>
                </a:lnTo>
                <a:lnTo>
                  <a:pt x="228882" y="143797"/>
                </a:lnTo>
                <a:lnTo>
                  <a:pt x="225018" y="134560"/>
                </a:lnTo>
                <a:lnTo>
                  <a:pt x="221449" y="125426"/>
                </a:lnTo>
                <a:lnTo>
                  <a:pt x="216094" y="116359"/>
                </a:lnTo>
                <a:lnTo>
                  <a:pt x="209547" y="107339"/>
                </a:lnTo>
                <a:lnTo>
                  <a:pt x="202205" y="98348"/>
                </a:lnTo>
                <a:lnTo>
                  <a:pt x="195327" y="90371"/>
                </a:lnTo>
                <a:lnTo>
                  <a:pt x="188757" y="83067"/>
                </a:lnTo>
                <a:lnTo>
                  <a:pt x="176166" y="69661"/>
                </a:lnTo>
                <a:lnTo>
                  <a:pt x="163955" y="57088"/>
                </a:lnTo>
                <a:lnTo>
                  <a:pt x="156928" y="51950"/>
                </a:lnTo>
                <a:lnTo>
                  <a:pt x="149267" y="47532"/>
                </a:lnTo>
                <a:lnTo>
                  <a:pt x="101577" y="23982"/>
                </a:lnTo>
                <a:lnTo>
                  <a:pt x="93515" y="20949"/>
                </a:lnTo>
                <a:lnTo>
                  <a:pt x="84172" y="17935"/>
                </a:lnTo>
                <a:lnTo>
                  <a:pt x="73974" y="14933"/>
                </a:lnTo>
                <a:lnTo>
                  <a:pt x="67176" y="11940"/>
                </a:lnTo>
                <a:lnTo>
                  <a:pt x="62643" y="8952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36"/>
          <p:cNvSpPr/>
          <p:nvPr/>
        </p:nvSpPr>
        <p:spPr>
          <a:xfrm>
            <a:off x="7590234" y="1651992"/>
            <a:ext cx="107158" cy="250032"/>
          </a:xfrm>
          <a:custGeom>
            <a:avLst/>
            <a:gdLst/>
            <a:ahLst/>
            <a:cxnLst/>
            <a:rect l="0" t="0" r="0" b="0"/>
            <a:pathLst>
              <a:path w="107158" h="250032">
                <a:moveTo>
                  <a:pt x="0" y="0"/>
                </a:moveTo>
                <a:lnTo>
                  <a:pt x="0" y="50544"/>
                </a:lnTo>
                <a:lnTo>
                  <a:pt x="993" y="56516"/>
                </a:lnTo>
                <a:lnTo>
                  <a:pt x="2646" y="62482"/>
                </a:lnTo>
                <a:lnTo>
                  <a:pt x="4741" y="68444"/>
                </a:lnTo>
                <a:lnTo>
                  <a:pt x="7129" y="74403"/>
                </a:lnTo>
                <a:lnTo>
                  <a:pt x="9714" y="80360"/>
                </a:lnTo>
                <a:lnTo>
                  <a:pt x="12430" y="86315"/>
                </a:lnTo>
                <a:lnTo>
                  <a:pt x="17216" y="95247"/>
                </a:lnTo>
                <a:lnTo>
                  <a:pt x="30472" y="118400"/>
                </a:lnTo>
                <a:lnTo>
                  <a:pt x="61251" y="170709"/>
                </a:lnTo>
                <a:lnTo>
                  <a:pt x="71209" y="188650"/>
                </a:lnTo>
                <a:lnTo>
                  <a:pt x="82395" y="209906"/>
                </a:lnTo>
                <a:lnTo>
                  <a:pt x="91992" y="228772"/>
                </a:lnTo>
                <a:lnTo>
                  <a:pt x="95063" y="233874"/>
                </a:lnTo>
                <a:lnTo>
                  <a:pt x="98102" y="238267"/>
                </a:lnTo>
                <a:lnTo>
                  <a:pt x="107157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37"/>
          <p:cNvSpPr/>
          <p:nvPr/>
        </p:nvSpPr>
        <p:spPr>
          <a:xfrm>
            <a:off x="7783400" y="1678781"/>
            <a:ext cx="333687" cy="603077"/>
          </a:xfrm>
          <a:custGeom>
            <a:avLst/>
            <a:gdLst/>
            <a:ahLst/>
            <a:cxnLst/>
            <a:rect l="0" t="0" r="0" b="0"/>
            <a:pathLst>
              <a:path w="333687" h="603077">
                <a:moveTo>
                  <a:pt x="333686" y="0"/>
                </a:moveTo>
                <a:lnTo>
                  <a:pt x="296399" y="0"/>
                </a:lnTo>
                <a:lnTo>
                  <a:pt x="284023" y="992"/>
                </a:lnTo>
                <a:lnTo>
                  <a:pt x="251752" y="4741"/>
                </a:lnTo>
                <a:lnTo>
                  <a:pt x="236399" y="7129"/>
                </a:lnTo>
                <a:lnTo>
                  <a:pt x="222195" y="9714"/>
                </a:lnTo>
                <a:lnTo>
                  <a:pt x="208757" y="12429"/>
                </a:lnTo>
                <a:lnTo>
                  <a:pt x="195829" y="14239"/>
                </a:lnTo>
                <a:lnTo>
                  <a:pt x="183242" y="15446"/>
                </a:lnTo>
                <a:lnTo>
                  <a:pt x="170883" y="16251"/>
                </a:lnTo>
                <a:lnTo>
                  <a:pt x="158674" y="17779"/>
                </a:lnTo>
                <a:lnTo>
                  <a:pt x="146566" y="19790"/>
                </a:lnTo>
                <a:lnTo>
                  <a:pt x="134525" y="22123"/>
                </a:lnTo>
                <a:lnTo>
                  <a:pt x="119552" y="25663"/>
                </a:lnTo>
                <a:lnTo>
                  <a:pt x="84396" y="34888"/>
                </a:lnTo>
                <a:lnTo>
                  <a:pt x="69266" y="40126"/>
                </a:lnTo>
                <a:lnTo>
                  <a:pt x="56203" y="45602"/>
                </a:lnTo>
                <a:lnTo>
                  <a:pt x="44518" y="51238"/>
                </a:lnTo>
                <a:lnTo>
                  <a:pt x="35735" y="54994"/>
                </a:lnTo>
                <a:lnTo>
                  <a:pt x="28888" y="57499"/>
                </a:lnTo>
                <a:lnTo>
                  <a:pt x="15510" y="61519"/>
                </a:lnTo>
                <a:lnTo>
                  <a:pt x="15405" y="62841"/>
                </a:lnTo>
                <a:lnTo>
                  <a:pt x="16327" y="64714"/>
                </a:lnTo>
                <a:lnTo>
                  <a:pt x="17933" y="66955"/>
                </a:lnTo>
                <a:lnTo>
                  <a:pt x="27656" y="74737"/>
                </a:lnTo>
                <a:lnTo>
                  <a:pt x="43930" y="86421"/>
                </a:lnTo>
                <a:lnTo>
                  <a:pt x="45266" y="88372"/>
                </a:lnTo>
                <a:lnTo>
                  <a:pt x="50054" y="103924"/>
                </a:lnTo>
                <a:lnTo>
                  <a:pt x="52325" y="110954"/>
                </a:lnTo>
                <a:lnTo>
                  <a:pt x="52846" y="117626"/>
                </a:lnTo>
                <a:lnTo>
                  <a:pt x="50780" y="130330"/>
                </a:lnTo>
                <a:lnTo>
                  <a:pt x="12692" y="299128"/>
                </a:lnTo>
                <a:lnTo>
                  <a:pt x="8565" y="322450"/>
                </a:lnTo>
                <a:lnTo>
                  <a:pt x="4822" y="347920"/>
                </a:lnTo>
                <a:lnTo>
                  <a:pt x="1333" y="374822"/>
                </a:lnTo>
                <a:lnTo>
                  <a:pt x="0" y="396725"/>
                </a:lnTo>
                <a:lnTo>
                  <a:pt x="104" y="415296"/>
                </a:lnTo>
                <a:lnTo>
                  <a:pt x="1873" y="445521"/>
                </a:lnTo>
                <a:lnTo>
                  <a:pt x="2659" y="468877"/>
                </a:lnTo>
                <a:lnTo>
                  <a:pt x="3861" y="479272"/>
                </a:lnTo>
                <a:lnTo>
                  <a:pt x="5654" y="489179"/>
                </a:lnTo>
                <a:lnTo>
                  <a:pt x="10292" y="507132"/>
                </a:lnTo>
                <a:lnTo>
                  <a:pt x="15661" y="521725"/>
                </a:lnTo>
                <a:lnTo>
                  <a:pt x="21355" y="534826"/>
                </a:lnTo>
                <a:lnTo>
                  <a:pt x="28184" y="547263"/>
                </a:lnTo>
                <a:lnTo>
                  <a:pt x="37835" y="559405"/>
                </a:lnTo>
                <a:lnTo>
                  <a:pt x="46093" y="568771"/>
                </a:lnTo>
                <a:lnTo>
                  <a:pt x="54062" y="576240"/>
                </a:lnTo>
                <a:lnTo>
                  <a:pt x="64219" y="582867"/>
                </a:lnTo>
                <a:lnTo>
                  <a:pt x="70697" y="586024"/>
                </a:lnTo>
                <a:lnTo>
                  <a:pt x="77993" y="589120"/>
                </a:lnTo>
                <a:lnTo>
                  <a:pt x="85833" y="592177"/>
                </a:lnTo>
                <a:lnTo>
                  <a:pt x="93045" y="594214"/>
                </a:lnTo>
                <a:lnTo>
                  <a:pt x="99837" y="595573"/>
                </a:lnTo>
                <a:lnTo>
                  <a:pt x="106349" y="596478"/>
                </a:lnTo>
                <a:lnTo>
                  <a:pt x="112675" y="598074"/>
                </a:lnTo>
                <a:lnTo>
                  <a:pt x="118877" y="600130"/>
                </a:lnTo>
                <a:lnTo>
                  <a:pt x="124996" y="602493"/>
                </a:lnTo>
                <a:lnTo>
                  <a:pt x="130067" y="603076"/>
                </a:lnTo>
                <a:lnTo>
                  <a:pt x="134440" y="602473"/>
                </a:lnTo>
                <a:lnTo>
                  <a:pt x="142937" y="600149"/>
                </a:lnTo>
                <a:lnTo>
                  <a:pt x="153328" y="599116"/>
                </a:lnTo>
                <a:lnTo>
                  <a:pt x="159869" y="597848"/>
                </a:lnTo>
                <a:lnTo>
                  <a:pt x="167206" y="596011"/>
                </a:lnTo>
                <a:lnTo>
                  <a:pt x="175075" y="593794"/>
                </a:lnTo>
                <a:lnTo>
                  <a:pt x="183297" y="590331"/>
                </a:lnTo>
                <a:lnTo>
                  <a:pt x="191754" y="586039"/>
                </a:lnTo>
                <a:lnTo>
                  <a:pt x="200369" y="581192"/>
                </a:lnTo>
                <a:lnTo>
                  <a:pt x="207105" y="577962"/>
                </a:lnTo>
                <a:lnTo>
                  <a:pt x="212588" y="575808"/>
                </a:lnTo>
                <a:lnTo>
                  <a:pt x="235459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38"/>
          <p:cNvSpPr/>
          <p:nvPr/>
        </p:nvSpPr>
        <p:spPr>
          <a:xfrm>
            <a:off x="7804547" y="2009180"/>
            <a:ext cx="258962" cy="98227"/>
          </a:xfrm>
          <a:custGeom>
            <a:avLst/>
            <a:gdLst/>
            <a:ahLst/>
            <a:cxnLst/>
            <a:rect l="0" t="0" r="0" b="0"/>
            <a:pathLst>
              <a:path w="258962" h="98227">
                <a:moveTo>
                  <a:pt x="0" y="98226"/>
                </a:moveTo>
                <a:lnTo>
                  <a:pt x="9481" y="84005"/>
                </a:lnTo>
                <a:lnTo>
                  <a:pt x="13267" y="79816"/>
                </a:lnTo>
                <a:lnTo>
                  <a:pt x="16781" y="77023"/>
                </a:lnTo>
                <a:lnTo>
                  <a:pt x="20117" y="75161"/>
                </a:lnTo>
                <a:lnTo>
                  <a:pt x="25318" y="71935"/>
                </a:lnTo>
                <a:lnTo>
                  <a:pt x="39033" y="63060"/>
                </a:lnTo>
                <a:lnTo>
                  <a:pt x="46857" y="58907"/>
                </a:lnTo>
                <a:lnTo>
                  <a:pt x="55052" y="55146"/>
                </a:lnTo>
                <a:lnTo>
                  <a:pt x="63490" y="51647"/>
                </a:lnTo>
                <a:lnTo>
                  <a:pt x="72092" y="47329"/>
                </a:lnTo>
                <a:lnTo>
                  <a:pt x="80803" y="42467"/>
                </a:lnTo>
                <a:lnTo>
                  <a:pt x="89587" y="37241"/>
                </a:lnTo>
                <a:lnTo>
                  <a:pt x="99413" y="32765"/>
                </a:lnTo>
                <a:lnTo>
                  <a:pt x="109932" y="28788"/>
                </a:lnTo>
                <a:lnTo>
                  <a:pt x="120913" y="25145"/>
                </a:lnTo>
                <a:lnTo>
                  <a:pt x="133194" y="21724"/>
                </a:lnTo>
                <a:lnTo>
                  <a:pt x="146344" y="18451"/>
                </a:lnTo>
                <a:lnTo>
                  <a:pt x="198351" y="6070"/>
                </a:lnTo>
                <a:lnTo>
                  <a:pt x="210616" y="4047"/>
                </a:lnTo>
                <a:lnTo>
                  <a:pt x="222762" y="2698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39"/>
          <p:cNvSpPr/>
          <p:nvPr/>
        </p:nvSpPr>
        <p:spPr>
          <a:xfrm>
            <a:off x="7286778" y="2589609"/>
            <a:ext cx="35567" cy="330400"/>
          </a:xfrm>
          <a:custGeom>
            <a:avLst/>
            <a:gdLst/>
            <a:ahLst/>
            <a:cxnLst/>
            <a:rect l="0" t="0" r="0" b="0"/>
            <a:pathLst>
              <a:path w="35567" h="330400">
                <a:moveTo>
                  <a:pt x="35566" y="0"/>
                </a:moveTo>
                <a:lnTo>
                  <a:pt x="35566" y="14222"/>
                </a:lnTo>
                <a:lnTo>
                  <a:pt x="34574" y="22380"/>
                </a:lnTo>
                <a:lnTo>
                  <a:pt x="32920" y="31787"/>
                </a:lnTo>
                <a:lnTo>
                  <a:pt x="30825" y="42027"/>
                </a:lnTo>
                <a:lnTo>
                  <a:pt x="23137" y="84883"/>
                </a:lnTo>
                <a:lnTo>
                  <a:pt x="20334" y="98260"/>
                </a:lnTo>
                <a:lnTo>
                  <a:pt x="17474" y="110156"/>
                </a:lnTo>
                <a:lnTo>
                  <a:pt x="14576" y="121062"/>
                </a:lnTo>
                <a:lnTo>
                  <a:pt x="8708" y="141118"/>
                </a:lnTo>
                <a:lnTo>
                  <a:pt x="5754" y="150634"/>
                </a:lnTo>
                <a:lnTo>
                  <a:pt x="3786" y="162930"/>
                </a:lnTo>
                <a:lnTo>
                  <a:pt x="2472" y="177081"/>
                </a:lnTo>
                <a:lnTo>
                  <a:pt x="1014" y="205703"/>
                </a:lnTo>
                <a:lnTo>
                  <a:pt x="366" y="228346"/>
                </a:lnTo>
                <a:lnTo>
                  <a:pt x="0" y="262568"/>
                </a:lnTo>
                <a:lnTo>
                  <a:pt x="942" y="272280"/>
                </a:lnTo>
                <a:lnTo>
                  <a:pt x="2562" y="280739"/>
                </a:lnTo>
                <a:lnTo>
                  <a:pt x="4633" y="288362"/>
                </a:lnTo>
                <a:lnTo>
                  <a:pt x="7006" y="295429"/>
                </a:lnTo>
                <a:lnTo>
                  <a:pt x="9581" y="302125"/>
                </a:lnTo>
                <a:lnTo>
                  <a:pt x="12290" y="308573"/>
                </a:lnTo>
                <a:lnTo>
                  <a:pt x="15087" y="313864"/>
                </a:lnTo>
                <a:lnTo>
                  <a:pt x="17944" y="318383"/>
                </a:lnTo>
                <a:lnTo>
                  <a:pt x="26636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40"/>
          <p:cNvSpPr/>
          <p:nvPr/>
        </p:nvSpPr>
        <p:spPr>
          <a:xfrm>
            <a:off x="7000875" y="2732603"/>
            <a:ext cx="580431" cy="80250"/>
          </a:xfrm>
          <a:custGeom>
            <a:avLst/>
            <a:gdLst/>
            <a:ahLst/>
            <a:cxnLst/>
            <a:rect l="0" t="0" r="0" b="0"/>
            <a:pathLst>
              <a:path w="580431" h="80250">
                <a:moveTo>
                  <a:pt x="580430" y="17741"/>
                </a:moveTo>
                <a:lnTo>
                  <a:pt x="566208" y="13000"/>
                </a:lnTo>
                <a:lnTo>
                  <a:pt x="553935" y="10673"/>
                </a:lnTo>
                <a:lnTo>
                  <a:pt x="540873" y="8647"/>
                </a:lnTo>
                <a:lnTo>
                  <a:pt x="533223" y="6717"/>
                </a:lnTo>
                <a:lnTo>
                  <a:pt x="525145" y="4439"/>
                </a:lnTo>
                <a:lnTo>
                  <a:pt x="515793" y="2920"/>
                </a:lnTo>
                <a:lnTo>
                  <a:pt x="505589" y="1907"/>
                </a:lnTo>
                <a:lnTo>
                  <a:pt x="494816" y="1232"/>
                </a:lnTo>
                <a:lnTo>
                  <a:pt x="472265" y="482"/>
                </a:lnTo>
                <a:lnTo>
                  <a:pt x="438099" y="148"/>
                </a:lnTo>
                <a:lnTo>
                  <a:pt x="373304" y="0"/>
                </a:lnTo>
                <a:lnTo>
                  <a:pt x="344119" y="953"/>
                </a:lnTo>
                <a:lnTo>
                  <a:pt x="318710" y="2580"/>
                </a:lnTo>
                <a:lnTo>
                  <a:pt x="246568" y="9611"/>
                </a:lnTo>
                <a:lnTo>
                  <a:pt x="220934" y="12321"/>
                </a:lnTo>
                <a:lnTo>
                  <a:pt x="198883" y="15119"/>
                </a:lnTo>
                <a:lnTo>
                  <a:pt x="179221" y="17978"/>
                </a:lnTo>
                <a:lnTo>
                  <a:pt x="161152" y="20875"/>
                </a:lnTo>
                <a:lnTo>
                  <a:pt x="146131" y="23799"/>
                </a:lnTo>
                <a:lnTo>
                  <a:pt x="133138" y="26741"/>
                </a:lnTo>
                <a:lnTo>
                  <a:pt x="121501" y="29694"/>
                </a:lnTo>
                <a:lnTo>
                  <a:pt x="110767" y="32655"/>
                </a:lnTo>
                <a:lnTo>
                  <a:pt x="90901" y="38590"/>
                </a:lnTo>
                <a:lnTo>
                  <a:pt x="62983" y="47511"/>
                </a:lnTo>
                <a:lnTo>
                  <a:pt x="54887" y="49493"/>
                </a:lnTo>
                <a:lnTo>
                  <a:pt x="40600" y="51697"/>
                </a:lnTo>
                <a:lnTo>
                  <a:pt x="34013" y="54269"/>
                </a:lnTo>
                <a:lnTo>
                  <a:pt x="27636" y="57968"/>
                </a:lnTo>
                <a:lnTo>
                  <a:pt x="21400" y="62418"/>
                </a:lnTo>
                <a:lnTo>
                  <a:pt x="16252" y="66377"/>
                </a:lnTo>
                <a:lnTo>
                  <a:pt x="11826" y="70009"/>
                </a:lnTo>
                <a:lnTo>
                  <a:pt x="0" y="802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41"/>
          <p:cNvSpPr/>
          <p:nvPr/>
        </p:nvSpPr>
        <p:spPr>
          <a:xfrm>
            <a:off x="6616898" y="3172060"/>
            <a:ext cx="330400" cy="515902"/>
          </a:xfrm>
          <a:custGeom>
            <a:avLst/>
            <a:gdLst/>
            <a:ahLst/>
            <a:cxnLst/>
            <a:rect l="0" t="0" r="0" b="0"/>
            <a:pathLst>
              <a:path w="330400" h="515902">
                <a:moveTo>
                  <a:pt x="0" y="498042"/>
                </a:moveTo>
                <a:lnTo>
                  <a:pt x="9482" y="483820"/>
                </a:lnTo>
                <a:lnTo>
                  <a:pt x="16782" y="468901"/>
                </a:lnTo>
                <a:lnTo>
                  <a:pt x="20118" y="460755"/>
                </a:lnTo>
                <a:lnTo>
                  <a:pt x="25318" y="442426"/>
                </a:lnTo>
                <a:lnTo>
                  <a:pt x="46858" y="357980"/>
                </a:lnTo>
                <a:lnTo>
                  <a:pt x="70108" y="273759"/>
                </a:lnTo>
                <a:lnTo>
                  <a:pt x="80108" y="232996"/>
                </a:lnTo>
                <a:lnTo>
                  <a:pt x="86148" y="212204"/>
                </a:lnTo>
                <a:lnTo>
                  <a:pt x="93150" y="190405"/>
                </a:lnTo>
                <a:lnTo>
                  <a:pt x="100796" y="167935"/>
                </a:lnTo>
                <a:lnTo>
                  <a:pt x="114582" y="124447"/>
                </a:lnTo>
                <a:lnTo>
                  <a:pt x="121036" y="103127"/>
                </a:lnTo>
                <a:lnTo>
                  <a:pt x="127324" y="85937"/>
                </a:lnTo>
                <a:lnTo>
                  <a:pt x="133500" y="71501"/>
                </a:lnTo>
                <a:lnTo>
                  <a:pt x="139602" y="58900"/>
                </a:lnTo>
                <a:lnTo>
                  <a:pt x="145654" y="48515"/>
                </a:lnTo>
                <a:lnTo>
                  <a:pt x="151673" y="39607"/>
                </a:lnTo>
                <a:lnTo>
                  <a:pt x="157670" y="31684"/>
                </a:lnTo>
                <a:lnTo>
                  <a:pt x="166979" y="20235"/>
                </a:lnTo>
                <a:lnTo>
                  <a:pt x="174424" y="11839"/>
                </a:lnTo>
                <a:lnTo>
                  <a:pt x="181041" y="4801"/>
                </a:lnTo>
                <a:lnTo>
                  <a:pt x="184194" y="2527"/>
                </a:lnTo>
                <a:lnTo>
                  <a:pt x="190343" y="0"/>
                </a:lnTo>
                <a:lnTo>
                  <a:pt x="192379" y="319"/>
                </a:lnTo>
                <a:lnTo>
                  <a:pt x="193737" y="1523"/>
                </a:lnTo>
                <a:lnTo>
                  <a:pt x="208723" y="31451"/>
                </a:lnTo>
                <a:lnTo>
                  <a:pt x="212572" y="42122"/>
                </a:lnTo>
                <a:lnTo>
                  <a:pt x="217121" y="56181"/>
                </a:lnTo>
                <a:lnTo>
                  <a:pt x="222138" y="72499"/>
                </a:lnTo>
                <a:lnTo>
                  <a:pt x="225482" y="87347"/>
                </a:lnTo>
                <a:lnTo>
                  <a:pt x="227712" y="101214"/>
                </a:lnTo>
                <a:lnTo>
                  <a:pt x="229199" y="114427"/>
                </a:lnTo>
                <a:lnTo>
                  <a:pt x="231182" y="127205"/>
                </a:lnTo>
                <a:lnTo>
                  <a:pt x="233497" y="139692"/>
                </a:lnTo>
                <a:lnTo>
                  <a:pt x="247230" y="206369"/>
                </a:lnTo>
                <a:lnTo>
                  <a:pt x="258995" y="259004"/>
                </a:lnTo>
                <a:lnTo>
                  <a:pt x="261960" y="273199"/>
                </a:lnTo>
                <a:lnTo>
                  <a:pt x="266914" y="291592"/>
                </a:lnTo>
                <a:lnTo>
                  <a:pt x="304657" y="415697"/>
                </a:lnTo>
                <a:lnTo>
                  <a:pt x="310261" y="436200"/>
                </a:lnTo>
                <a:lnTo>
                  <a:pt x="313998" y="451853"/>
                </a:lnTo>
                <a:lnTo>
                  <a:pt x="330399" y="5159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42"/>
          <p:cNvSpPr/>
          <p:nvPr/>
        </p:nvSpPr>
        <p:spPr>
          <a:xfrm>
            <a:off x="6652617" y="3411508"/>
            <a:ext cx="303611" cy="17493"/>
          </a:xfrm>
          <a:custGeom>
            <a:avLst/>
            <a:gdLst/>
            <a:ahLst/>
            <a:cxnLst/>
            <a:rect l="0" t="0" r="0" b="0"/>
            <a:pathLst>
              <a:path w="303611" h="17493">
                <a:moveTo>
                  <a:pt x="0" y="8562"/>
                </a:moveTo>
                <a:lnTo>
                  <a:pt x="9482" y="3822"/>
                </a:lnTo>
                <a:lnTo>
                  <a:pt x="13267" y="2425"/>
                </a:lnTo>
                <a:lnTo>
                  <a:pt x="16781" y="1495"/>
                </a:lnTo>
                <a:lnTo>
                  <a:pt x="20118" y="874"/>
                </a:lnTo>
                <a:lnTo>
                  <a:pt x="25318" y="460"/>
                </a:lnTo>
                <a:lnTo>
                  <a:pt x="31762" y="184"/>
                </a:lnTo>
                <a:lnTo>
                  <a:pt x="39033" y="0"/>
                </a:lnTo>
                <a:lnTo>
                  <a:pt x="46858" y="870"/>
                </a:lnTo>
                <a:lnTo>
                  <a:pt x="55052" y="2442"/>
                </a:lnTo>
                <a:lnTo>
                  <a:pt x="63490" y="4482"/>
                </a:lnTo>
                <a:lnTo>
                  <a:pt x="74077" y="5842"/>
                </a:lnTo>
                <a:lnTo>
                  <a:pt x="86095" y="6749"/>
                </a:lnTo>
                <a:lnTo>
                  <a:pt x="99069" y="7353"/>
                </a:lnTo>
                <a:lnTo>
                  <a:pt x="126713" y="8025"/>
                </a:lnTo>
                <a:lnTo>
                  <a:pt x="141030" y="8204"/>
                </a:lnTo>
                <a:lnTo>
                  <a:pt x="160497" y="9316"/>
                </a:lnTo>
                <a:lnTo>
                  <a:pt x="228354" y="14629"/>
                </a:lnTo>
                <a:lnTo>
                  <a:pt x="258257" y="16219"/>
                </a:lnTo>
                <a:lnTo>
                  <a:pt x="278823" y="16927"/>
                </a:lnTo>
                <a:lnTo>
                  <a:pt x="303610" y="174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43"/>
          <p:cNvSpPr/>
          <p:nvPr/>
        </p:nvSpPr>
        <p:spPr>
          <a:xfrm>
            <a:off x="6929438" y="3018234"/>
            <a:ext cx="133946" cy="232173"/>
          </a:xfrm>
          <a:custGeom>
            <a:avLst/>
            <a:gdLst/>
            <a:ahLst/>
            <a:cxnLst/>
            <a:rect l="0" t="0" r="0" b="0"/>
            <a:pathLst>
              <a:path w="133946" h="232173">
                <a:moveTo>
                  <a:pt x="0" y="0"/>
                </a:moveTo>
                <a:lnTo>
                  <a:pt x="9481" y="4741"/>
                </a:lnTo>
                <a:lnTo>
                  <a:pt x="15250" y="11099"/>
                </a:lnTo>
                <a:lnTo>
                  <a:pt x="22073" y="20297"/>
                </a:lnTo>
                <a:lnTo>
                  <a:pt x="39575" y="45732"/>
                </a:lnTo>
                <a:lnTo>
                  <a:pt x="63891" y="80188"/>
                </a:lnTo>
                <a:lnTo>
                  <a:pt x="74344" y="98107"/>
                </a:lnTo>
                <a:lnTo>
                  <a:pt x="83297" y="116006"/>
                </a:lnTo>
                <a:lnTo>
                  <a:pt x="133945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44"/>
          <p:cNvSpPr/>
          <p:nvPr/>
        </p:nvSpPr>
        <p:spPr>
          <a:xfrm>
            <a:off x="767953" y="225028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45"/>
          <p:cNvSpPr/>
          <p:nvPr/>
        </p:nvSpPr>
        <p:spPr>
          <a:xfrm>
            <a:off x="750094" y="2634258"/>
            <a:ext cx="8930" cy="17860"/>
          </a:xfrm>
          <a:custGeom>
            <a:avLst/>
            <a:gdLst/>
            <a:ahLst/>
            <a:cxnLst/>
            <a:rect l="0" t="0" r="0" b="0"/>
            <a:pathLst>
              <a:path w="8930" h="17860">
                <a:moveTo>
                  <a:pt x="0" y="17859"/>
                </a:moveTo>
                <a:lnTo>
                  <a:pt x="8929" y="17859"/>
                </a:lnTo>
                <a:lnTo>
                  <a:pt x="8929" y="10171"/>
                </a:lnTo>
                <a:lnTo>
                  <a:pt x="7937" y="9757"/>
                </a:lnTo>
                <a:lnTo>
                  <a:pt x="6284" y="9481"/>
                </a:lnTo>
                <a:lnTo>
                  <a:pt x="4189" y="9297"/>
                </a:lnTo>
                <a:lnTo>
                  <a:pt x="3785" y="9175"/>
                </a:lnTo>
                <a:lnTo>
                  <a:pt x="4507" y="9093"/>
                </a:lnTo>
                <a:lnTo>
                  <a:pt x="5981" y="9038"/>
                </a:lnTo>
                <a:lnTo>
                  <a:pt x="5972" y="9002"/>
                </a:lnTo>
                <a:lnTo>
                  <a:pt x="4973" y="8978"/>
                </a:lnTo>
                <a:lnTo>
                  <a:pt x="3315" y="8962"/>
                </a:lnTo>
                <a:lnTo>
                  <a:pt x="3202" y="8951"/>
                </a:lnTo>
                <a:lnTo>
                  <a:pt x="8846" y="8930"/>
                </a:lnTo>
                <a:lnTo>
                  <a:pt x="8874" y="7938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46"/>
          <p:cNvSpPr/>
          <p:nvPr/>
        </p:nvSpPr>
        <p:spPr>
          <a:xfrm>
            <a:off x="1982391" y="1946672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47"/>
          <p:cNvSpPr/>
          <p:nvPr/>
        </p:nvSpPr>
        <p:spPr>
          <a:xfrm>
            <a:off x="7277821" y="3107531"/>
            <a:ext cx="377397" cy="589188"/>
          </a:xfrm>
          <a:custGeom>
            <a:avLst/>
            <a:gdLst/>
            <a:ahLst/>
            <a:cxnLst/>
            <a:rect l="0" t="0" r="0" b="0"/>
            <a:pathLst>
              <a:path w="377397" h="589188">
                <a:moveTo>
                  <a:pt x="80242" y="89297"/>
                </a:moveTo>
                <a:lnTo>
                  <a:pt x="80242" y="98778"/>
                </a:lnTo>
                <a:lnTo>
                  <a:pt x="76273" y="110500"/>
                </a:lnTo>
                <a:lnTo>
                  <a:pt x="69658" y="127245"/>
                </a:lnTo>
                <a:lnTo>
                  <a:pt x="61280" y="147338"/>
                </a:lnTo>
                <a:lnTo>
                  <a:pt x="54702" y="164702"/>
                </a:lnTo>
                <a:lnTo>
                  <a:pt x="49325" y="180247"/>
                </a:lnTo>
                <a:lnTo>
                  <a:pt x="44748" y="194579"/>
                </a:lnTo>
                <a:lnTo>
                  <a:pt x="39712" y="209094"/>
                </a:lnTo>
                <a:lnTo>
                  <a:pt x="28824" y="238452"/>
                </a:lnTo>
                <a:lnTo>
                  <a:pt x="24136" y="252234"/>
                </a:lnTo>
                <a:lnTo>
                  <a:pt x="20016" y="265390"/>
                </a:lnTo>
                <a:lnTo>
                  <a:pt x="16280" y="278130"/>
                </a:lnTo>
                <a:lnTo>
                  <a:pt x="13787" y="291584"/>
                </a:lnTo>
                <a:lnTo>
                  <a:pt x="12126" y="305515"/>
                </a:lnTo>
                <a:lnTo>
                  <a:pt x="11019" y="319763"/>
                </a:lnTo>
                <a:lnTo>
                  <a:pt x="9288" y="333230"/>
                </a:lnTo>
                <a:lnTo>
                  <a:pt x="7143" y="346177"/>
                </a:lnTo>
                <a:lnTo>
                  <a:pt x="4720" y="358776"/>
                </a:lnTo>
                <a:lnTo>
                  <a:pt x="3104" y="372138"/>
                </a:lnTo>
                <a:lnTo>
                  <a:pt x="2028" y="386006"/>
                </a:lnTo>
                <a:lnTo>
                  <a:pt x="1310" y="400213"/>
                </a:lnTo>
                <a:lnTo>
                  <a:pt x="512" y="426580"/>
                </a:lnTo>
                <a:lnTo>
                  <a:pt x="0" y="475846"/>
                </a:lnTo>
                <a:lnTo>
                  <a:pt x="950" y="486895"/>
                </a:lnTo>
                <a:lnTo>
                  <a:pt x="2576" y="497238"/>
                </a:lnTo>
                <a:lnTo>
                  <a:pt x="4652" y="507109"/>
                </a:lnTo>
                <a:lnTo>
                  <a:pt x="7028" y="516667"/>
                </a:lnTo>
                <a:lnTo>
                  <a:pt x="9605" y="526015"/>
                </a:lnTo>
                <a:lnTo>
                  <a:pt x="12315" y="535224"/>
                </a:lnTo>
                <a:lnTo>
                  <a:pt x="20617" y="550747"/>
                </a:lnTo>
                <a:lnTo>
                  <a:pt x="25608" y="557665"/>
                </a:lnTo>
                <a:lnTo>
                  <a:pt x="31913" y="563269"/>
                </a:lnTo>
                <a:lnTo>
                  <a:pt x="39093" y="567997"/>
                </a:lnTo>
                <a:lnTo>
                  <a:pt x="46857" y="572141"/>
                </a:lnTo>
                <a:lnTo>
                  <a:pt x="55008" y="575897"/>
                </a:lnTo>
                <a:lnTo>
                  <a:pt x="63419" y="579392"/>
                </a:lnTo>
                <a:lnTo>
                  <a:pt x="72003" y="582714"/>
                </a:lnTo>
                <a:lnTo>
                  <a:pt x="80702" y="584929"/>
                </a:lnTo>
                <a:lnTo>
                  <a:pt x="89479" y="586406"/>
                </a:lnTo>
                <a:lnTo>
                  <a:pt x="98306" y="587390"/>
                </a:lnTo>
                <a:lnTo>
                  <a:pt x="108159" y="588047"/>
                </a:lnTo>
                <a:lnTo>
                  <a:pt x="118697" y="588484"/>
                </a:lnTo>
                <a:lnTo>
                  <a:pt x="140990" y="588971"/>
                </a:lnTo>
                <a:lnTo>
                  <a:pt x="164126" y="589187"/>
                </a:lnTo>
                <a:lnTo>
                  <a:pt x="175852" y="587260"/>
                </a:lnTo>
                <a:lnTo>
                  <a:pt x="187638" y="583991"/>
                </a:lnTo>
                <a:lnTo>
                  <a:pt x="199464" y="579827"/>
                </a:lnTo>
                <a:lnTo>
                  <a:pt x="211317" y="576060"/>
                </a:lnTo>
                <a:lnTo>
                  <a:pt x="235071" y="569227"/>
                </a:lnTo>
                <a:lnTo>
                  <a:pt x="245969" y="564032"/>
                </a:lnTo>
                <a:lnTo>
                  <a:pt x="256211" y="557591"/>
                </a:lnTo>
                <a:lnTo>
                  <a:pt x="266015" y="550322"/>
                </a:lnTo>
                <a:lnTo>
                  <a:pt x="284847" y="536952"/>
                </a:lnTo>
                <a:lnTo>
                  <a:pt x="294035" y="530609"/>
                </a:lnTo>
                <a:lnTo>
                  <a:pt x="301154" y="523404"/>
                </a:lnTo>
                <a:lnTo>
                  <a:pt x="311709" y="507460"/>
                </a:lnTo>
                <a:lnTo>
                  <a:pt x="322353" y="490452"/>
                </a:lnTo>
                <a:lnTo>
                  <a:pt x="327969" y="481749"/>
                </a:lnTo>
                <a:lnTo>
                  <a:pt x="334210" y="464142"/>
                </a:lnTo>
                <a:lnTo>
                  <a:pt x="336984" y="446395"/>
                </a:lnTo>
                <a:lnTo>
                  <a:pt x="338216" y="428585"/>
                </a:lnTo>
                <a:lnTo>
                  <a:pt x="336118" y="413394"/>
                </a:lnTo>
                <a:lnTo>
                  <a:pt x="330887" y="399036"/>
                </a:lnTo>
                <a:lnTo>
                  <a:pt x="321947" y="382732"/>
                </a:lnTo>
                <a:lnTo>
                  <a:pt x="311358" y="368210"/>
                </a:lnTo>
                <a:lnTo>
                  <a:pt x="305757" y="361560"/>
                </a:lnTo>
                <a:lnTo>
                  <a:pt x="299047" y="355141"/>
                </a:lnTo>
                <a:lnTo>
                  <a:pt x="291596" y="348878"/>
                </a:lnTo>
                <a:lnTo>
                  <a:pt x="283652" y="342718"/>
                </a:lnTo>
                <a:lnTo>
                  <a:pt x="276372" y="337620"/>
                </a:lnTo>
                <a:lnTo>
                  <a:pt x="269534" y="333228"/>
                </a:lnTo>
                <a:lnTo>
                  <a:pt x="262992" y="329308"/>
                </a:lnTo>
                <a:lnTo>
                  <a:pt x="255652" y="325703"/>
                </a:lnTo>
                <a:lnTo>
                  <a:pt x="247784" y="322308"/>
                </a:lnTo>
                <a:lnTo>
                  <a:pt x="239561" y="319051"/>
                </a:lnTo>
                <a:lnTo>
                  <a:pt x="222488" y="312788"/>
                </a:lnTo>
                <a:lnTo>
                  <a:pt x="213767" y="309728"/>
                </a:lnTo>
                <a:lnTo>
                  <a:pt x="203986" y="306696"/>
                </a:lnTo>
                <a:lnTo>
                  <a:pt x="182534" y="300682"/>
                </a:lnTo>
                <a:lnTo>
                  <a:pt x="174233" y="298682"/>
                </a:lnTo>
                <a:lnTo>
                  <a:pt x="167707" y="297348"/>
                </a:lnTo>
                <a:lnTo>
                  <a:pt x="159795" y="295866"/>
                </a:lnTo>
                <a:lnTo>
                  <a:pt x="159074" y="295471"/>
                </a:lnTo>
                <a:lnTo>
                  <a:pt x="159585" y="295207"/>
                </a:lnTo>
                <a:lnTo>
                  <a:pt x="165046" y="290096"/>
                </a:lnTo>
                <a:lnTo>
                  <a:pt x="171504" y="287655"/>
                </a:lnTo>
                <a:lnTo>
                  <a:pt x="180771" y="285036"/>
                </a:lnTo>
                <a:lnTo>
                  <a:pt x="191909" y="282297"/>
                </a:lnTo>
                <a:lnTo>
                  <a:pt x="202312" y="279479"/>
                </a:lnTo>
                <a:lnTo>
                  <a:pt x="221807" y="273703"/>
                </a:lnTo>
                <a:lnTo>
                  <a:pt x="232166" y="271765"/>
                </a:lnTo>
                <a:lnTo>
                  <a:pt x="243040" y="270474"/>
                </a:lnTo>
                <a:lnTo>
                  <a:pt x="254259" y="269613"/>
                </a:lnTo>
                <a:lnTo>
                  <a:pt x="266698" y="268047"/>
                </a:lnTo>
                <a:lnTo>
                  <a:pt x="279953" y="266010"/>
                </a:lnTo>
                <a:lnTo>
                  <a:pt x="293749" y="263661"/>
                </a:lnTo>
                <a:lnTo>
                  <a:pt x="305924" y="260110"/>
                </a:lnTo>
                <a:lnTo>
                  <a:pt x="317017" y="255758"/>
                </a:lnTo>
                <a:lnTo>
                  <a:pt x="327389" y="250873"/>
                </a:lnTo>
                <a:lnTo>
                  <a:pt x="336288" y="245631"/>
                </a:lnTo>
                <a:lnTo>
                  <a:pt x="344204" y="240153"/>
                </a:lnTo>
                <a:lnTo>
                  <a:pt x="351467" y="234516"/>
                </a:lnTo>
                <a:lnTo>
                  <a:pt x="362182" y="222961"/>
                </a:lnTo>
                <a:lnTo>
                  <a:pt x="373793" y="205300"/>
                </a:lnTo>
                <a:lnTo>
                  <a:pt x="377145" y="199375"/>
                </a:lnTo>
                <a:lnTo>
                  <a:pt x="377396" y="192448"/>
                </a:lnTo>
                <a:lnTo>
                  <a:pt x="372383" y="176813"/>
                </a:lnTo>
                <a:lnTo>
                  <a:pt x="363540" y="159943"/>
                </a:lnTo>
                <a:lnTo>
                  <a:pt x="352003" y="142524"/>
                </a:lnTo>
                <a:lnTo>
                  <a:pt x="344760" y="133711"/>
                </a:lnTo>
                <a:lnTo>
                  <a:pt x="336955" y="124860"/>
                </a:lnTo>
                <a:lnTo>
                  <a:pt x="327781" y="115982"/>
                </a:lnTo>
                <a:lnTo>
                  <a:pt x="317698" y="107087"/>
                </a:lnTo>
                <a:lnTo>
                  <a:pt x="307007" y="98180"/>
                </a:lnTo>
                <a:lnTo>
                  <a:pt x="295911" y="90259"/>
                </a:lnTo>
                <a:lnTo>
                  <a:pt x="284545" y="82993"/>
                </a:lnTo>
                <a:lnTo>
                  <a:pt x="272998" y="76164"/>
                </a:lnTo>
                <a:lnTo>
                  <a:pt x="261332" y="69628"/>
                </a:lnTo>
                <a:lnTo>
                  <a:pt x="237786" y="57074"/>
                </a:lnTo>
                <a:lnTo>
                  <a:pt x="224959" y="51940"/>
                </a:lnTo>
                <a:lnTo>
                  <a:pt x="211447" y="47525"/>
                </a:lnTo>
                <a:lnTo>
                  <a:pt x="184196" y="39974"/>
                </a:lnTo>
                <a:lnTo>
                  <a:pt x="158855" y="33311"/>
                </a:lnTo>
                <a:lnTo>
                  <a:pt x="144557" y="29152"/>
                </a:lnTo>
                <a:lnTo>
                  <a:pt x="112795" y="19241"/>
                </a:lnTo>
                <a:lnTo>
                  <a:pt x="99960" y="15804"/>
                </a:lnTo>
                <a:lnTo>
                  <a:pt x="89418" y="13513"/>
                </a:lnTo>
                <a:lnTo>
                  <a:pt x="80406" y="11985"/>
                </a:lnTo>
                <a:lnTo>
                  <a:pt x="73405" y="9974"/>
                </a:lnTo>
                <a:lnTo>
                  <a:pt x="67747" y="7642"/>
                </a:lnTo>
                <a:lnTo>
                  <a:pt x="5345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48"/>
          <p:cNvSpPr/>
          <p:nvPr/>
        </p:nvSpPr>
        <p:spPr>
          <a:xfrm>
            <a:off x="7670602" y="2955727"/>
            <a:ext cx="116087" cy="375047"/>
          </a:xfrm>
          <a:custGeom>
            <a:avLst/>
            <a:gdLst/>
            <a:ahLst/>
            <a:cxnLst/>
            <a:rect l="0" t="0" r="0" b="0"/>
            <a:pathLst>
              <a:path w="116087" h="375047">
                <a:moveTo>
                  <a:pt x="0" y="0"/>
                </a:moveTo>
                <a:lnTo>
                  <a:pt x="4740" y="14221"/>
                </a:lnTo>
                <a:lnTo>
                  <a:pt x="6136" y="20394"/>
                </a:lnTo>
                <a:lnTo>
                  <a:pt x="7067" y="26495"/>
                </a:lnTo>
                <a:lnTo>
                  <a:pt x="7688" y="32546"/>
                </a:lnTo>
                <a:lnTo>
                  <a:pt x="9094" y="39557"/>
                </a:lnTo>
                <a:lnTo>
                  <a:pt x="11024" y="47207"/>
                </a:lnTo>
                <a:lnTo>
                  <a:pt x="13302" y="55284"/>
                </a:lnTo>
                <a:lnTo>
                  <a:pt x="18480" y="72195"/>
                </a:lnTo>
                <a:lnTo>
                  <a:pt x="21249" y="80872"/>
                </a:lnTo>
                <a:lnTo>
                  <a:pt x="24088" y="90625"/>
                </a:lnTo>
                <a:lnTo>
                  <a:pt x="52953" y="198563"/>
                </a:lnTo>
                <a:lnTo>
                  <a:pt x="62091" y="227625"/>
                </a:lnTo>
                <a:lnTo>
                  <a:pt x="71160" y="252954"/>
                </a:lnTo>
                <a:lnTo>
                  <a:pt x="80182" y="275792"/>
                </a:lnTo>
                <a:lnTo>
                  <a:pt x="87189" y="294986"/>
                </a:lnTo>
                <a:lnTo>
                  <a:pt x="92852" y="311751"/>
                </a:lnTo>
                <a:lnTo>
                  <a:pt x="97620" y="326896"/>
                </a:lnTo>
                <a:lnTo>
                  <a:pt x="101791" y="337986"/>
                </a:lnTo>
                <a:lnTo>
                  <a:pt x="105563" y="346371"/>
                </a:lnTo>
                <a:lnTo>
                  <a:pt x="116086" y="37504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49"/>
          <p:cNvSpPr/>
          <p:nvPr/>
        </p:nvSpPr>
        <p:spPr>
          <a:xfrm>
            <a:off x="8007974" y="2973586"/>
            <a:ext cx="331672" cy="632038"/>
          </a:xfrm>
          <a:custGeom>
            <a:avLst/>
            <a:gdLst/>
            <a:ahLst/>
            <a:cxnLst/>
            <a:rect l="0" t="0" r="0" b="0"/>
            <a:pathLst>
              <a:path w="331672" h="632038">
                <a:moveTo>
                  <a:pt x="37674" y="35719"/>
                </a:moveTo>
                <a:lnTo>
                  <a:pt x="37674" y="138868"/>
                </a:lnTo>
                <a:lnTo>
                  <a:pt x="36682" y="150125"/>
                </a:lnTo>
                <a:lnTo>
                  <a:pt x="35029" y="161599"/>
                </a:lnTo>
                <a:lnTo>
                  <a:pt x="32934" y="173217"/>
                </a:lnTo>
                <a:lnTo>
                  <a:pt x="31538" y="184931"/>
                </a:lnTo>
                <a:lnTo>
                  <a:pt x="30607" y="196709"/>
                </a:lnTo>
                <a:lnTo>
                  <a:pt x="29986" y="208530"/>
                </a:lnTo>
                <a:lnTo>
                  <a:pt x="28580" y="220379"/>
                </a:lnTo>
                <a:lnTo>
                  <a:pt x="26650" y="232248"/>
                </a:lnTo>
                <a:lnTo>
                  <a:pt x="24372" y="244129"/>
                </a:lnTo>
                <a:lnTo>
                  <a:pt x="22853" y="257010"/>
                </a:lnTo>
                <a:lnTo>
                  <a:pt x="21841" y="270559"/>
                </a:lnTo>
                <a:lnTo>
                  <a:pt x="21165" y="284552"/>
                </a:lnTo>
                <a:lnTo>
                  <a:pt x="19723" y="298842"/>
                </a:lnTo>
                <a:lnTo>
                  <a:pt x="17769" y="313330"/>
                </a:lnTo>
                <a:lnTo>
                  <a:pt x="15475" y="327949"/>
                </a:lnTo>
                <a:lnTo>
                  <a:pt x="2764" y="443333"/>
                </a:lnTo>
                <a:lnTo>
                  <a:pt x="511" y="477125"/>
                </a:lnTo>
                <a:lnTo>
                  <a:pt x="0" y="502630"/>
                </a:lnTo>
                <a:lnTo>
                  <a:pt x="1087" y="540891"/>
                </a:lnTo>
                <a:lnTo>
                  <a:pt x="1570" y="574433"/>
                </a:lnTo>
                <a:lnTo>
                  <a:pt x="2691" y="586354"/>
                </a:lnTo>
                <a:lnTo>
                  <a:pt x="6582" y="602245"/>
                </a:lnTo>
                <a:lnTo>
                  <a:pt x="11028" y="620531"/>
                </a:lnTo>
                <a:lnTo>
                  <a:pt x="18462" y="632037"/>
                </a:lnTo>
                <a:lnTo>
                  <a:pt x="19905" y="631702"/>
                </a:lnTo>
                <a:lnTo>
                  <a:pt x="24154" y="628683"/>
                </a:lnTo>
                <a:lnTo>
                  <a:pt x="32125" y="621406"/>
                </a:lnTo>
                <a:lnTo>
                  <a:pt x="37943" y="616677"/>
                </a:lnTo>
                <a:lnTo>
                  <a:pt x="54991" y="603485"/>
                </a:lnTo>
                <a:lnTo>
                  <a:pt x="64102" y="596792"/>
                </a:lnTo>
                <a:lnTo>
                  <a:pt x="82162" y="584064"/>
                </a:lnTo>
                <a:lnTo>
                  <a:pt x="135886" y="547745"/>
                </a:lnTo>
                <a:lnTo>
                  <a:pt x="144821" y="540781"/>
                </a:lnTo>
                <a:lnTo>
                  <a:pt x="153754" y="533161"/>
                </a:lnTo>
                <a:lnTo>
                  <a:pt x="162685" y="525105"/>
                </a:lnTo>
                <a:lnTo>
                  <a:pt x="171617" y="517750"/>
                </a:lnTo>
                <a:lnTo>
                  <a:pt x="180548" y="510862"/>
                </a:lnTo>
                <a:lnTo>
                  <a:pt x="221008" y="480809"/>
                </a:lnTo>
                <a:lnTo>
                  <a:pt x="231334" y="471352"/>
                </a:lnTo>
                <a:lnTo>
                  <a:pt x="241195" y="461078"/>
                </a:lnTo>
                <a:lnTo>
                  <a:pt x="250746" y="450260"/>
                </a:lnTo>
                <a:lnTo>
                  <a:pt x="259097" y="440072"/>
                </a:lnTo>
                <a:lnTo>
                  <a:pt x="266649" y="430304"/>
                </a:lnTo>
                <a:lnTo>
                  <a:pt x="273668" y="420814"/>
                </a:lnTo>
                <a:lnTo>
                  <a:pt x="286758" y="402333"/>
                </a:lnTo>
                <a:lnTo>
                  <a:pt x="293027" y="393238"/>
                </a:lnTo>
                <a:lnTo>
                  <a:pt x="299190" y="383206"/>
                </a:lnTo>
                <a:lnTo>
                  <a:pt x="305284" y="372549"/>
                </a:lnTo>
                <a:lnTo>
                  <a:pt x="311331" y="361475"/>
                </a:lnTo>
                <a:lnTo>
                  <a:pt x="316354" y="351116"/>
                </a:lnTo>
                <a:lnTo>
                  <a:pt x="324582" y="331669"/>
                </a:lnTo>
                <a:lnTo>
                  <a:pt x="327172" y="321324"/>
                </a:lnTo>
                <a:lnTo>
                  <a:pt x="328900" y="310458"/>
                </a:lnTo>
                <a:lnTo>
                  <a:pt x="330051" y="299246"/>
                </a:lnTo>
                <a:lnTo>
                  <a:pt x="330819" y="288794"/>
                </a:lnTo>
                <a:lnTo>
                  <a:pt x="331671" y="269244"/>
                </a:lnTo>
                <a:lnTo>
                  <a:pt x="330906" y="258871"/>
                </a:lnTo>
                <a:lnTo>
                  <a:pt x="329405" y="247987"/>
                </a:lnTo>
                <a:lnTo>
                  <a:pt x="327412" y="236762"/>
                </a:lnTo>
                <a:lnTo>
                  <a:pt x="324098" y="226302"/>
                </a:lnTo>
                <a:lnTo>
                  <a:pt x="315125" y="206743"/>
                </a:lnTo>
                <a:lnTo>
                  <a:pt x="309954" y="197360"/>
                </a:lnTo>
                <a:lnTo>
                  <a:pt x="304522" y="188128"/>
                </a:lnTo>
                <a:lnTo>
                  <a:pt x="293194" y="169933"/>
                </a:lnTo>
                <a:lnTo>
                  <a:pt x="281546" y="151924"/>
                </a:lnTo>
                <a:lnTo>
                  <a:pt x="274670" y="142955"/>
                </a:lnTo>
                <a:lnTo>
                  <a:pt x="267109" y="133998"/>
                </a:lnTo>
                <a:lnTo>
                  <a:pt x="259093" y="125051"/>
                </a:lnTo>
                <a:lnTo>
                  <a:pt x="249779" y="117102"/>
                </a:lnTo>
                <a:lnTo>
                  <a:pt x="239601" y="109817"/>
                </a:lnTo>
                <a:lnTo>
                  <a:pt x="208960" y="90085"/>
                </a:lnTo>
                <a:lnTo>
                  <a:pt x="199490" y="83869"/>
                </a:lnTo>
                <a:lnTo>
                  <a:pt x="189208" y="77741"/>
                </a:lnTo>
                <a:lnTo>
                  <a:pt x="178384" y="71671"/>
                </a:lnTo>
                <a:lnTo>
                  <a:pt x="167200" y="65640"/>
                </a:lnTo>
                <a:lnTo>
                  <a:pt x="153791" y="59635"/>
                </a:lnTo>
                <a:lnTo>
                  <a:pt x="138898" y="53647"/>
                </a:lnTo>
                <a:lnTo>
                  <a:pt x="92140" y="35739"/>
                </a:lnTo>
                <a:lnTo>
                  <a:pt x="76962" y="29779"/>
                </a:lnTo>
                <a:lnTo>
                  <a:pt x="65850" y="25806"/>
                </a:lnTo>
                <a:lnTo>
                  <a:pt x="57451" y="23157"/>
                </a:lnTo>
                <a:lnTo>
                  <a:pt x="41580" y="18906"/>
                </a:lnTo>
                <a:lnTo>
                  <a:pt x="41270" y="18557"/>
                </a:lnTo>
                <a:lnTo>
                  <a:pt x="42056" y="18325"/>
                </a:lnTo>
                <a:lnTo>
                  <a:pt x="46338" y="17887"/>
                </a:lnTo>
                <a:lnTo>
                  <a:pt x="46603" y="8962"/>
                </a:lnTo>
                <a:lnTo>
                  <a:pt x="51345" y="8939"/>
                </a:lnTo>
                <a:lnTo>
                  <a:pt x="52741" y="7944"/>
                </a:lnTo>
                <a:lnTo>
                  <a:pt x="53672" y="6288"/>
                </a:lnTo>
                <a:lnTo>
                  <a:pt x="5553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50"/>
          <p:cNvSpPr/>
          <p:nvPr/>
        </p:nvSpPr>
        <p:spPr>
          <a:xfrm>
            <a:off x="8322469" y="2777133"/>
            <a:ext cx="107157" cy="209802"/>
          </a:xfrm>
          <a:custGeom>
            <a:avLst/>
            <a:gdLst/>
            <a:ahLst/>
            <a:cxnLst/>
            <a:rect l="0" t="0" r="0" b="0"/>
            <a:pathLst>
              <a:path w="107157" h="209802">
                <a:moveTo>
                  <a:pt x="0" y="0"/>
                </a:moveTo>
                <a:lnTo>
                  <a:pt x="8820" y="0"/>
                </a:lnTo>
                <a:lnTo>
                  <a:pt x="8898" y="4740"/>
                </a:lnTo>
                <a:lnTo>
                  <a:pt x="9900" y="6137"/>
                </a:lnTo>
                <a:lnTo>
                  <a:pt x="11561" y="7068"/>
                </a:lnTo>
                <a:lnTo>
                  <a:pt x="13661" y="7688"/>
                </a:lnTo>
                <a:lnTo>
                  <a:pt x="15060" y="9094"/>
                </a:lnTo>
                <a:lnTo>
                  <a:pt x="15993" y="11024"/>
                </a:lnTo>
                <a:lnTo>
                  <a:pt x="17490" y="16509"/>
                </a:lnTo>
                <a:lnTo>
                  <a:pt x="20340" y="19905"/>
                </a:lnTo>
                <a:lnTo>
                  <a:pt x="25514" y="25429"/>
                </a:lnTo>
                <a:lnTo>
                  <a:pt x="26931" y="27867"/>
                </a:lnTo>
                <a:lnTo>
                  <a:pt x="31152" y="35867"/>
                </a:lnTo>
                <a:lnTo>
                  <a:pt x="39106" y="51527"/>
                </a:lnTo>
                <a:lnTo>
                  <a:pt x="40954" y="56180"/>
                </a:lnTo>
                <a:lnTo>
                  <a:pt x="42186" y="60273"/>
                </a:lnTo>
                <a:lnTo>
                  <a:pt x="43006" y="63995"/>
                </a:lnTo>
                <a:lnTo>
                  <a:pt x="44546" y="67468"/>
                </a:lnTo>
                <a:lnTo>
                  <a:pt x="46564" y="70775"/>
                </a:lnTo>
                <a:lnTo>
                  <a:pt x="48902" y="73972"/>
                </a:lnTo>
                <a:lnTo>
                  <a:pt x="51453" y="77096"/>
                </a:lnTo>
                <a:lnTo>
                  <a:pt x="54146" y="80171"/>
                </a:lnTo>
                <a:lnTo>
                  <a:pt x="56933" y="83213"/>
                </a:lnTo>
                <a:lnTo>
                  <a:pt x="59784" y="88217"/>
                </a:lnTo>
                <a:lnTo>
                  <a:pt x="62676" y="94530"/>
                </a:lnTo>
                <a:lnTo>
                  <a:pt x="65597" y="101715"/>
                </a:lnTo>
                <a:lnTo>
                  <a:pt x="68536" y="109482"/>
                </a:lnTo>
                <a:lnTo>
                  <a:pt x="74447" y="126049"/>
                </a:lnTo>
                <a:lnTo>
                  <a:pt x="83353" y="152111"/>
                </a:lnTo>
                <a:lnTo>
                  <a:pt x="85335" y="159946"/>
                </a:lnTo>
                <a:lnTo>
                  <a:pt x="86656" y="167154"/>
                </a:lnTo>
                <a:lnTo>
                  <a:pt x="87536" y="173944"/>
                </a:lnTo>
                <a:lnTo>
                  <a:pt x="89116" y="180454"/>
                </a:lnTo>
                <a:lnTo>
                  <a:pt x="91160" y="186779"/>
                </a:lnTo>
                <a:lnTo>
                  <a:pt x="96830" y="201708"/>
                </a:lnTo>
                <a:lnTo>
                  <a:pt x="98288" y="203925"/>
                </a:lnTo>
                <a:lnTo>
                  <a:pt x="100252" y="206396"/>
                </a:lnTo>
                <a:lnTo>
                  <a:pt x="102552" y="209034"/>
                </a:lnTo>
                <a:lnTo>
                  <a:pt x="104087" y="209801"/>
                </a:lnTo>
                <a:lnTo>
                  <a:pt x="105110" y="209321"/>
                </a:lnTo>
                <a:lnTo>
                  <a:pt x="106752" y="206160"/>
                </a:lnTo>
                <a:lnTo>
                  <a:pt x="104331" y="203083"/>
                </a:lnTo>
                <a:lnTo>
                  <a:pt x="99432" y="197762"/>
                </a:lnTo>
                <a:lnTo>
                  <a:pt x="100023" y="197326"/>
                </a:lnTo>
                <a:lnTo>
                  <a:pt x="103324" y="196841"/>
                </a:lnTo>
                <a:lnTo>
                  <a:pt x="103609" y="196712"/>
                </a:lnTo>
                <a:lnTo>
                  <a:pt x="100262" y="196530"/>
                </a:lnTo>
                <a:lnTo>
                  <a:pt x="99132" y="196487"/>
                </a:lnTo>
                <a:lnTo>
                  <a:pt x="101275" y="193822"/>
                </a:lnTo>
                <a:lnTo>
                  <a:pt x="107156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51"/>
          <p:cNvSpPr/>
          <p:nvPr/>
        </p:nvSpPr>
        <p:spPr>
          <a:xfrm>
            <a:off x="7430034" y="3884414"/>
            <a:ext cx="61975" cy="321470"/>
          </a:xfrm>
          <a:custGeom>
            <a:avLst/>
            <a:gdLst/>
            <a:ahLst/>
            <a:cxnLst/>
            <a:rect l="0" t="0" r="0" b="0"/>
            <a:pathLst>
              <a:path w="61975" h="321470">
                <a:moveTo>
                  <a:pt x="61974" y="0"/>
                </a:moveTo>
                <a:lnTo>
                  <a:pt x="61974" y="33420"/>
                </a:lnTo>
                <a:lnTo>
                  <a:pt x="59989" y="41131"/>
                </a:lnTo>
                <a:lnTo>
                  <a:pt x="56682" y="50242"/>
                </a:lnTo>
                <a:lnTo>
                  <a:pt x="52493" y="60283"/>
                </a:lnTo>
                <a:lnTo>
                  <a:pt x="47716" y="72931"/>
                </a:lnTo>
                <a:lnTo>
                  <a:pt x="32504" y="116198"/>
                </a:lnTo>
                <a:lnTo>
                  <a:pt x="5547" y="196109"/>
                </a:lnTo>
                <a:lnTo>
                  <a:pt x="3519" y="209123"/>
                </a:lnTo>
                <a:lnTo>
                  <a:pt x="2168" y="224743"/>
                </a:lnTo>
                <a:lnTo>
                  <a:pt x="667" y="255660"/>
                </a:lnTo>
                <a:lnTo>
                  <a:pt x="0" y="276015"/>
                </a:lnTo>
                <a:lnTo>
                  <a:pt x="815" y="285213"/>
                </a:lnTo>
                <a:lnTo>
                  <a:pt x="2350" y="294322"/>
                </a:lnTo>
                <a:lnTo>
                  <a:pt x="8396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52"/>
          <p:cNvSpPr/>
          <p:nvPr/>
        </p:nvSpPr>
        <p:spPr>
          <a:xfrm>
            <a:off x="7295555" y="4027657"/>
            <a:ext cx="473274" cy="44282"/>
          </a:xfrm>
          <a:custGeom>
            <a:avLst/>
            <a:gdLst/>
            <a:ahLst/>
            <a:cxnLst/>
            <a:rect l="0" t="0" r="0" b="0"/>
            <a:pathLst>
              <a:path w="473274" h="44282">
                <a:moveTo>
                  <a:pt x="473273" y="8562"/>
                </a:moveTo>
                <a:lnTo>
                  <a:pt x="454311" y="3821"/>
                </a:lnTo>
                <a:lnTo>
                  <a:pt x="446741" y="2425"/>
                </a:lnTo>
                <a:lnTo>
                  <a:pt x="439711" y="1494"/>
                </a:lnTo>
                <a:lnTo>
                  <a:pt x="433039" y="873"/>
                </a:lnTo>
                <a:lnTo>
                  <a:pt x="328840" y="0"/>
                </a:lnTo>
                <a:lnTo>
                  <a:pt x="291656" y="870"/>
                </a:lnTo>
                <a:lnTo>
                  <a:pt x="258929" y="2442"/>
                </a:lnTo>
                <a:lnTo>
                  <a:pt x="229175" y="4481"/>
                </a:lnTo>
                <a:lnTo>
                  <a:pt x="202392" y="6834"/>
                </a:lnTo>
                <a:lnTo>
                  <a:pt x="135484" y="13893"/>
                </a:lnTo>
                <a:lnTo>
                  <a:pt x="120088" y="15092"/>
                </a:lnTo>
                <a:lnTo>
                  <a:pt x="106848" y="15892"/>
                </a:lnTo>
                <a:lnTo>
                  <a:pt x="93060" y="17417"/>
                </a:lnTo>
                <a:lnTo>
                  <a:pt x="78907" y="19427"/>
                </a:lnTo>
                <a:lnTo>
                  <a:pt x="64511" y="21758"/>
                </a:lnTo>
                <a:lnTo>
                  <a:pt x="53921" y="23312"/>
                </a:lnTo>
                <a:lnTo>
                  <a:pt x="45870" y="24349"/>
                </a:lnTo>
                <a:lnTo>
                  <a:pt x="39510" y="25039"/>
                </a:lnTo>
                <a:lnTo>
                  <a:pt x="32293" y="26492"/>
                </a:lnTo>
                <a:lnTo>
                  <a:pt x="24505" y="28453"/>
                </a:lnTo>
                <a:lnTo>
                  <a:pt x="0" y="442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53"/>
          <p:cNvSpPr/>
          <p:nvPr/>
        </p:nvSpPr>
        <p:spPr>
          <a:xfrm>
            <a:off x="794742" y="2259211"/>
            <a:ext cx="26790" cy="26758"/>
          </a:xfrm>
          <a:custGeom>
            <a:avLst/>
            <a:gdLst/>
            <a:ahLst/>
            <a:cxnLst/>
            <a:rect l="0" t="0" r="0" b="0"/>
            <a:pathLst>
              <a:path w="26790" h="26758">
                <a:moveTo>
                  <a:pt x="26789" y="8930"/>
                </a:moveTo>
                <a:lnTo>
                  <a:pt x="26789" y="26757"/>
                </a:lnTo>
                <a:lnTo>
                  <a:pt x="26789" y="17862"/>
                </a:lnTo>
                <a:lnTo>
                  <a:pt x="18227" y="17860"/>
                </a:lnTo>
                <a:lnTo>
                  <a:pt x="18105" y="18852"/>
                </a:lnTo>
                <a:lnTo>
                  <a:pt x="18023" y="20505"/>
                </a:lnTo>
                <a:lnTo>
                  <a:pt x="17869" y="26421"/>
                </a:lnTo>
                <a:lnTo>
                  <a:pt x="17860" y="19068"/>
                </a:lnTo>
                <a:lnTo>
                  <a:pt x="16868" y="18665"/>
                </a:lnTo>
                <a:lnTo>
                  <a:pt x="15214" y="18396"/>
                </a:lnTo>
                <a:lnTo>
                  <a:pt x="9298" y="17891"/>
                </a:lnTo>
                <a:lnTo>
                  <a:pt x="9175" y="16888"/>
                </a:lnTo>
                <a:lnTo>
                  <a:pt x="9093" y="15227"/>
                </a:lnTo>
                <a:lnTo>
                  <a:pt x="8939" y="9298"/>
                </a:lnTo>
                <a:lnTo>
                  <a:pt x="7944" y="9175"/>
                </a:lnTo>
                <a:lnTo>
                  <a:pt x="6288" y="9093"/>
                </a:lnTo>
                <a:lnTo>
                  <a:pt x="4192" y="9039"/>
                </a:lnTo>
                <a:lnTo>
                  <a:pt x="3787" y="9002"/>
                </a:lnTo>
                <a:lnTo>
                  <a:pt x="4509" y="8978"/>
                </a:lnTo>
                <a:lnTo>
                  <a:pt x="8057" y="8939"/>
                </a:lnTo>
                <a:lnTo>
                  <a:pt x="1747" y="893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54"/>
          <p:cNvSpPr/>
          <p:nvPr/>
        </p:nvSpPr>
        <p:spPr>
          <a:xfrm>
            <a:off x="455414" y="233957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55"/>
          <p:cNvSpPr/>
          <p:nvPr/>
        </p:nvSpPr>
        <p:spPr>
          <a:xfrm>
            <a:off x="455414" y="2357438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8930" y="89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56"/>
          <p:cNvSpPr/>
          <p:nvPr/>
        </p:nvSpPr>
        <p:spPr>
          <a:xfrm>
            <a:off x="6715125" y="4161436"/>
            <a:ext cx="356533" cy="580019"/>
          </a:xfrm>
          <a:custGeom>
            <a:avLst/>
            <a:gdLst/>
            <a:ahLst/>
            <a:cxnLst/>
            <a:rect l="0" t="0" r="0" b="0"/>
            <a:pathLst>
              <a:path w="356533" h="580019">
                <a:moveTo>
                  <a:pt x="53578" y="89095"/>
                </a:moveTo>
                <a:lnTo>
                  <a:pt x="53578" y="113953"/>
                </a:lnTo>
                <a:lnTo>
                  <a:pt x="50933" y="151738"/>
                </a:lnTo>
                <a:lnTo>
                  <a:pt x="48837" y="178482"/>
                </a:lnTo>
                <a:lnTo>
                  <a:pt x="45457" y="206233"/>
                </a:lnTo>
                <a:lnTo>
                  <a:pt x="41219" y="234656"/>
                </a:lnTo>
                <a:lnTo>
                  <a:pt x="36409" y="263526"/>
                </a:lnTo>
                <a:lnTo>
                  <a:pt x="34195" y="285750"/>
                </a:lnTo>
                <a:lnTo>
                  <a:pt x="33711" y="303542"/>
                </a:lnTo>
                <a:lnTo>
                  <a:pt x="34827" y="332241"/>
                </a:lnTo>
                <a:lnTo>
                  <a:pt x="35322" y="358225"/>
                </a:lnTo>
                <a:lnTo>
                  <a:pt x="36447" y="369718"/>
                </a:lnTo>
                <a:lnTo>
                  <a:pt x="38188" y="380357"/>
                </a:lnTo>
                <a:lnTo>
                  <a:pt x="40342" y="390426"/>
                </a:lnTo>
                <a:lnTo>
                  <a:pt x="43762" y="400115"/>
                </a:lnTo>
                <a:lnTo>
                  <a:pt x="48026" y="409552"/>
                </a:lnTo>
                <a:lnTo>
                  <a:pt x="52853" y="418819"/>
                </a:lnTo>
                <a:lnTo>
                  <a:pt x="59048" y="428966"/>
                </a:lnTo>
                <a:lnTo>
                  <a:pt x="66155" y="439699"/>
                </a:lnTo>
                <a:lnTo>
                  <a:pt x="73869" y="450823"/>
                </a:lnTo>
                <a:lnTo>
                  <a:pt x="80996" y="460224"/>
                </a:lnTo>
                <a:lnTo>
                  <a:pt x="87732" y="468475"/>
                </a:lnTo>
                <a:lnTo>
                  <a:pt x="94207" y="475961"/>
                </a:lnTo>
                <a:lnTo>
                  <a:pt x="104477" y="485911"/>
                </a:lnTo>
                <a:lnTo>
                  <a:pt x="117276" y="497507"/>
                </a:lnTo>
                <a:lnTo>
                  <a:pt x="131762" y="510198"/>
                </a:lnTo>
                <a:lnTo>
                  <a:pt x="144396" y="520643"/>
                </a:lnTo>
                <a:lnTo>
                  <a:pt x="155795" y="529591"/>
                </a:lnTo>
                <a:lnTo>
                  <a:pt x="166371" y="537540"/>
                </a:lnTo>
                <a:lnTo>
                  <a:pt x="177391" y="544824"/>
                </a:lnTo>
                <a:lnTo>
                  <a:pt x="188706" y="551664"/>
                </a:lnTo>
                <a:lnTo>
                  <a:pt x="200218" y="558209"/>
                </a:lnTo>
                <a:lnTo>
                  <a:pt x="210869" y="563564"/>
                </a:lnTo>
                <a:lnTo>
                  <a:pt x="220947" y="568127"/>
                </a:lnTo>
                <a:lnTo>
                  <a:pt x="230642" y="572160"/>
                </a:lnTo>
                <a:lnTo>
                  <a:pt x="240081" y="574850"/>
                </a:lnTo>
                <a:lnTo>
                  <a:pt x="249351" y="576642"/>
                </a:lnTo>
                <a:lnTo>
                  <a:pt x="258507" y="577838"/>
                </a:lnTo>
                <a:lnTo>
                  <a:pt x="266596" y="578635"/>
                </a:lnTo>
                <a:lnTo>
                  <a:pt x="273973" y="579166"/>
                </a:lnTo>
                <a:lnTo>
                  <a:pt x="280875" y="579520"/>
                </a:lnTo>
                <a:lnTo>
                  <a:pt x="296482" y="579913"/>
                </a:lnTo>
                <a:lnTo>
                  <a:pt x="304811" y="580018"/>
                </a:lnTo>
                <a:lnTo>
                  <a:pt x="311356" y="579096"/>
                </a:lnTo>
                <a:lnTo>
                  <a:pt x="321273" y="575426"/>
                </a:lnTo>
                <a:lnTo>
                  <a:pt x="331635" y="567841"/>
                </a:lnTo>
                <a:lnTo>
                  <a:pt x="341862" y="557855"/>
                </a:lnTo>
                <a:lnTo>
                  <a:pt x="349714" y="546803"/>
                </a:lnTo>
                <a:lnTo>
                  <a:pt x="353867" y="535276"/>
                </a:lnTo>
                <a:lnTo>
                  <a:pt x="355712" y="522546"/>
                </a:lnTo>
                <a:lnTo>
                  <a:pt x="356532" y="506966"/>
                </a:lnTo>
                <a:lnTo>
                  <a:pt x="354250" y="490121"/>
                </a:lnTo>
                <a:lnTo>
                  <a:pt x="349929" y="472712"/>
                </a:lnTo>
                <a:lnTo>
                  <a:pt x="344701" y="455053"/>
                </a:lnTo>
                <a:lnTo>
                  <a:pt x="339933" y="442207"/>
                </a:lnTo>
                <a:lnTo>
                  <a:pt x="326699" y="409414"/>
                </a:lnTo>
                <a:lnTo>
                  <a:pt x="319994" y="395907"/>
                </a:lnTo>
                <a:lnTo>
                  <a:pt x="313541" y="384918"/>
                </a:lnTo>
                <a:lnTo>
                  <a:pt x="288925" y="348282"/>
                </a:lnTo>
                <a:lnTo>
                  <a:pt x="281914" y="340269"/>
                </a:lnTo>
                <a:lnTo>
                  <a:pt x="274263" y="332943"/>
                </a:lnTo>
                <a:lnTo>
                  <a:pt x="266186" y="326075"/>
                </a:lnTo>
                <a:lnTo>
                  <a:pt x="258817" y="319511"/>
                </a:lnTo>
                <a:lnTo>
                  <a:pt x="245337" y="306927"/>
                </a:lnTo>
                <a:lnTo>
                  <a:pt x="238964" y="301785"/>
                </a:lnTo>
                <a:lnTo>
                  <a:pt x="232732" y="297365"/>
                </a:lnTo>
                <a:lnTo>
                  <a:pt x="226592" y="293427"/>
                </a:lnTo>
                <a:lnTo>
                  <a:pt x="220514" y="290800"/>
                </a:lnTo>
                <a:lnTo>
                  <a:pt x="214478" y="289050"/>
                </a:lnTo>
                <a:lnTo>
                  <a:pt x="208469" y="287882"/>
                </a:lnTo>
                <a:lnTo>
                  <a:pt x="199148" y="283940"/>
                </a:lnTo>
                <a:lnTo>
                  <a:pt x="191698" y="279873"/>
                </a:lnTo>
                <a:lnTo>
                  <a:pt x="181477" y="277262"/>
                </a:lnTo>
                <a:lnTo>
                  <a:pt x="180515" y="277047"/>
                </a:lnTo>
                <a:lnTo>
                  <a:pt x="180867" y="277897"/>
                </a:lnTo>
                <a:lnTo>
                  <a:pt x="183904" y="281486"/>
                </a:lnTo>
                <a:lnTo>
                  <a:pt x="186103" y="282840"/>
                </a:lnTo>
                <a:lnTo>
                  <a:pt x="191191" y="284345"/>
                </a:lnTo>
                <a:lnTo>
                  <a:pt x="199406" y="285013"/>
                </a:lnTo>
                <a:lnTo>
                  <a:pt x="209672" y="285310"/>
                </a:lnTo>
                <a:lnTo>
                  <a:pt x="247779" y="285517"/>
                </a:lnTo>
                <a:lnTo>
                  <a:pt x="256467" y="284535"/>
                </a:lnTo>
                <a:lnTo>
                  <a:pt x="264244" y="282889"/>
                </a:lnTo>
                <a:lnTo>
                  <a:pt x="271413" y="280799"/>
                </a:lnTo>
                <a:lnTo>
                  <a:pt x="278176" y="278413"/>
                </a:lnTo>
                <a:lnTo>
                  <a:pt x="284669" y="275831"/>
                </a:lnTo>
                <a:lnTo>
                  <a:pt x="290983" y="273117"/>
                </a:lnTo>
                <a:lnTo>
                  <a:pt x="303289" y="267455"/>
                </a:lnTo>
                <a:lnTo>
                  <a:pt x="309349" y="264557"/>
                </a:lnTo>
                <a:lnTo>
                  <a:pt x="314382" y="260640"/>
                </a:lnTo>
                <a:lnTo>
                  <a:pt x="322618" y="250996"/>
                </a:lnTo>
                <a:lnTo>
                  <a:pt x="325212" y="244654"/>
                </a:lnTo>
                <a:lnTo>
                  <a:pt x="328093" y="229670"/>
                </a:lnTo>
                <a:lnTo>
                  <a:pt x="329374" y="215734"/>
                </a:lnTo>
                <a:lnTo>
                  <a:pt x="328950" y="200942"/>
                </a:lnTo>
                <a:lnTo>
                  <a:pt x="327449" y="191441"/>
                </a:lnTo>
                <a:lnTo>
                  <a:pt x="325455" y="181138"/>
                </a:lnTo>
                <a:lnTo>
                  <a:pt x="322142" y="171293"/>
                </a:lnTo>
                <a:lnTo>
                  <a:pt x="317949" y="161753"/>
                </a:lnTo>
                <a:lnTo>
                  <a:pt x="313170" y="152417"/>
                </a:lnTo>
                <a:lnTo>
                  <a:pt x="307998" y="143216"/>
                </a:lnTo>
                <a:lnTo>
                  <a:pt x="302566" y="134105"/>
                </a:lnTo>
                <a:lnTo>
                  <a:pt x="291240" y="116045"/>
                </a:lnTo>
                <a:lnTo>
                  <a:pt x="279591" y="98096"/>
                </a:lnTo>
                <a:lnTo>
                  <a:pt x="272714" y="90135"/>
                </a:lnTo>
                <a:lnTo>
                  <a:pt x="265154" y="82843"/>
                </a:lnTo>
                <a:lnTo>
                  <a:pt x="257136" y="75998"/>
                </a:lnTo>
                <a:lnTo>
                  <a:pt x="248815" y="69450"/>
                </a:lnTo>
                <a:lnTo>
                  <a:pt x="240291" y="63100"/>
                </a:lnTo>
                <a:lnTo>
                  <a:pt x="222882" y="50753"/>
                </a:lnTo>
                <a:lnTo>
                  <a:pt x="205222" y="38650"/>
                </a:lnTo>
                <a:lnTo>
                  <a:pt x="195354" y="32645"/>
                </a:lnTo>
                <a:lnTo>
                  <a:pt x="184806" y="26657"/>
                </a:lnTo>
                <a:lnTo>
                  <a:pt x="173806" y="20680"/>
                </a:lnTo>
                <a:lnTo>
                  <a:pt x="163495" y="15704"/>
                </a:lnTo>
                <a:lnTo>
                  <a:pt x="153645" y="11394"/>
                </a:lnTo>
                <a:lnTo>
                  <a:pt x="144102" y="7529"/>
                </a:lnTo>
                <a:lnTo>
                  <a:pt x="134763" y="4952"/>
                </a:lnTo>
                <a:lnTo>
                  <a:pt x="125561" y="3234"/>
                </a:lnTo>
                <a:lnTo>
                  <a:pt x="116450" y="2089"/>
                </a:lnTo>
                <a:lnTo>
                  <a:pt x="107399" y="1325"/>
                </a:lnTo>
                <a:lnTo>
                  <a:pt x="98389" y="816"/>
                </a:lnTo>
                <a:lnTo>
                  <a:pt x="89405" y="477"/>
                </a:lnTo>
                <a:lnTo>
                  <a:pt x="57800" y="0"/>
                </a:lnTo>
                <a:lnTo>
                  <a:pt x="48455" y="925"/>
                </a:lnTo>
                <a:lnTo>
                  <a:pt x="40241" y="2533"/>
                </a:lnTo>
                <a:lnTo>
                  <a:pt x="32780" y="4598"/>
                </a:lnTo>
                <a:lnTo>
                  <a:pt x="21845" y="6893"/>
                </a:lnTo>
                <a:lnTo>
                  <a:pt x="17540" y="7504"/>
                </a:lnTo>
                <a:lnTo>
                  <a:pt x="10111" y="10830"/>
                </a:lnTo>
                <a:lnTo>
                  <a:pt x="0" y="176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57"/>
          <p:cNvSpPr/>
          <p:nvPr/>
        </p:nvSpPr>
        <p:spPr>
          <a:xfrm>
            <a:off x="7045523" y="4027289"/>
            <a:ext cx="205384" cy="339329"/>
          </a:xfrm>
          <a:custGeom>
            <a:avLst/>
            <a:gdLst/>
            <a:ahLst/>
            <a:cxnLst/>
            <a:rect l="0" t="0" r="0" b="0"/>
            <a:pathLst>
              <a:path w="205384" h="339329">
                <a:moveTo>
                  <a:pt x="0" y="0"/>
                </a:moveTo>
                <a:lnTo>
                  <a:pt x="9482" y="9481"/>
                </a:lnTo>
                <a:lnTo>
                  <a:pt x="13267" y="15250"/>
                </a:lnTo>
                <a:lnTo>
                  <a:pt x="16782" y="22073"/>
                </a:lnTo>
                <a:lnTo>
                  <a:pt x="20118" y="29599"/>
                </a:lnTo>
                <a:lnTo>
                  <a:pt x="24326" y="36599"/>
                </a:lnTo>
                <a:lnTo>
                  <a:pt x="29116" y="43251"/>
                </a:lnTo>
                <a:lnTo>
                  <a:pt x="34294" y="49670"/>
                </a:lnTo>
                <a:lnTo>
                  <a:pt x="41714" y="60895"/>
                </a:lnTo>
                <a:lnTo>
                  <a:pt x="50629" y="75323"/>
                </a:lnTo>
                <a:lnTo>
                  <a:pt x="60542" y="91887"/>
                </a:lnTo>
                <a:lnTo>
                  <a:pt x="73104" y="114836"/>
                </a:lnTo>
                <a:lnTo>
                  <a:pt x="102937" y="172085"/>
                </a:lnTo>
                <a:lnTo>
                  <a:pt x="116250" y="196083"/>
                </a:lnTo>
                <a:lnTo>
                  <a:pt x="128101" y="216050"/>
                </a:lnTo>
                <a:lnTo>
                  <a:pt x="138980" y="233330"/>
                </a:lnTo>
                <a:lnTo>
                  <a:pt x="148215" y="248819"/>
                </a:lnTo>
                <a:lnTo>
                  <a:pt x="156358" y="263114"/>
                </a:lnTo>
                <a:lnTo>
                  <a:pt x="163770" y="276613"/>
                </a:lnTo>
                <a:lnTo>
                  <a:pt x="170696" y="288588"/>
                </a:lnTo>
                <a:lnTo>
                  <a:pt x="177297" y="299548"/>
                </a:lnTo>
                <a:lnTo>
                  <a:pt x="205383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58"/>
          <p:cNvSpPr/>
          <p:nvPr/>
        </p:nvSpPr>
        <p:spPr>
          <a:xfrm>
            <a:off x="7261767" y="4413748"/>
            <a:ext cx="301679" cy="327917"/>
          </a:xfrm>
          <a:custGeom>
            <a:avLst/>
            <a:gdLst/>
            <a:ahLst/>
            <a:cxnLst/>
            <a:rect l="0" t="0" r="0" b="0"/>
            <a:pathLst>
              <a:path w="301679" h="327917">
                <a:moveTo>
                  <a:pt x="265960" y="15377"/>
                </a:moveTo>
                <a:lnTo>
                  <a:pt x="256479" y="5896"/>
                </a:lnTo>
                <a:lnTo>
                  <a:pt x="252694" y="3103"/>
                </a:lnTo>
                <a:lnTo>
                  <a:pt x="245842" y="0"/>
                </a:lnTo>
                <a:lnTo>
                  <a:pt x="240642" y="165"/>
                </a:lnTo>
                <a:lnTo>
                  <a:pt x="234198" y="1267"/>
                </a:lnTo>
                <a:lnTo>
                  <a:pt x="226926" y="2994"/>
                </a:lnTo>
                <a:lnTo>
                  <a:pt x="220093" y="4145"/>
                </a:lnTo>
                <a:lnTo>
                  <a:pt x="213554" y="4912"/>
                </a:lnTo>
                <a:lnTo>
                  <a:pt x="207210" y="5424"/>
                </a:lnTo>
                <a:lnTo>
                  <a:pt x="200996" y="6757"/>
                </a:lnTo>
                <a:lnTo>
                  <a:pt x="194869" y="8638"/>
                </a:lnTo>
                <a:lnTo>
                  <a:pt x="181779" y="13374"/>
                </a:lnTo>
                <a:lnTo>
                  <a:pt x="140442" y="27412"/>
                </a:lnTo>
                <a:lnTo>
                  <a:pt x="128704" y="32330"/>
                </a:lnTo>
                <a:lnTo>
                  <a:pt x="114924" y="38586"/>
                </a:lnTo>
                <a:lnTo>
                  <a:pt x="99784" y="45732"/>
                </a:lnTo>
                <a:lnTo>
                  <a:pt x="87708" y="52481"/>
                </a:lnTo>
                <a:lnTo>
                  <a:pt x="77672" y="58965"/>
                </a:lnTo>
                <a:lnTo>
                  <a:pt x="68997" y="65271"/>
                </a:lnTo>
                <a:lnTo>
                  <a:pt x="61229" y="71460"/>
                </a:lnTo>
                <a:lnTo>
                  <a:pt x="54066" y="77570"/>
                </a:lnTo>
                <a:lnTo>
                  <a:pt x="47307" y="83628"/>
                </a:lnTo>
                <a:lnTo>
                  <a:pt x="34505" y="95651"/>
                </a:lnTo>
                <a:lnTo>
                  <a:pt x="28312" y="101635"/>
                </a:lnTo>
                <a:lnTo>
                  <a:pt x="23192" y="107609"/>
                </a:lnTo>
                <a:lnTo>
                  <a:pt x="18786" y="113576"/>
                </a:lnTo>
                <a:lnTo>
                  <a:pt x="14857" y="119538"/>
                </a:lnTo>
                <a:lnTo>
                  <a:pt x="11246" y="125498"/>
                </a:lnTo>
                <a:lnTo>
                  <a:pt x="7846" y="131455"/>
                </a:lnTo>
                <a:lnTo>
                  <a:pt x="4586" y="137411"/>
                </a:lnTo>
                <a:lnTo>
                  <a:pt x="2414" y="143366"/>
                </a:lnTo>
                <a:lnTo>
                  <a:pt x="966" y="149320"/>
                </a:lnTo>
                <a:lnTo>
                  <a:pt x="0" y="155274"/>
                </a:lnTo>
                <a:lnTo>
                  <a:pt x="348" y="162220"/>
                </a:lnTo>
                <a:lnTo>
                  <a:pt x="1573" y="169827"/>
                </a:lnTo>
                <a:lnTo>
                  <a:pt x="3382" y="177875"/>
                </a:lnTo>
                <a:lnTo>
                  <a:pt x="5580" y="185225"/>
                </a:lnTo>
                <a:lnTo>
                  <a:pt x="8037" y="192109"/>
                </a:lnTo>
                <a:lnTo>
                  <a:pt x="10667" y="198682"/>
                </a:lnTo>
                <a:lnTo>
                  <a:pt x="15398" y="206042"/>
                </a:lnTo>
                <a:lnTo>
                  <a:pt x="21528" y="213925"/>
                </a:lnTo>
                <a:lnTo>
                  <a:pt x="28591" y="222156"/>
                </a:lnTo>
                <a:lnTo>
                  <a:pt x="36276" y="229628"/>
                </a:lnTo>
                <a:lnTo>
                  <a:pt x="44377" y="236594"/>
                </a:lnTo>
                <a:lnTo>
                  <a:pt x="62306" y="250617"/>
                </a:lnTo>
                <a:lnTo>
                  <a:pt x="83504" y="266772"/>
                </a:lnTo>
                <a:lnTo>
                  <a:pt x="94713" y="274255"/>
                </a:lnTo>
                <a:lnTo>
                  <a:pt x="106155" y="281228"/>
                </a:lnTo>
                <a:lnTo>
                  <a:pt x="117751" y="287861"/>
                </a:lnTo>
                <a:lnTo>
                  <a:pt x="141220" y="300523"/>
                </a:lnTo>
                <a:lnTo>
                  <a:pt x="153034" y="306677"/>
                </a:lnTo>
                <a:lnTo>
                  <a:pt x="164879" y="311773"/>
                </a:lnTo>
                <a:lnTo>
                  <a:pt x="176744" y="316161"/>
                </a:lnTo>
                <a:lnTo>
                  <a:pt x="188624" y="320080"/>
                </a:lnTo>
                <a:lnTo>
                  <a:pt x="199519" y="322692"/>
                </a:lnTo>
                <a:lnTo>
                  <a:pt x="209760" y="324433"/>
                </a:lnTo>
                <a:lnTo>
                  <a:pt x="219564" y="325594"/>
                </a:lnTo>
                <a:lnTo>
                  <a:pt x="229076" y="326368"/>
                </a:lnTo>
                <a:lnTo>
                  <a:pt x="238394" y="326884"/>
                </a:lnTo>
                <a:lnTo>
                  <a:pt x="256684" y="327457"/>
                </a:lnTo>
                <a:lnTo>
                  <a:pt x="301678" y="3279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59"/>
          <p:cNvSpPr/>
          <p:nvPr/>
        </p:nvSpPr>
        <p:spPr>
          <a:xfrm>
            <a:off x="7608094" y="4241602"/>
            <a:ext cx="89298" cy="294680"/>
          </a:xfrm>
          <a:custGeom>
            <a:avLst/>
            <a:gdLst/>
            <a:ahLst/>
            <a:cxnLst/>
            <a:rect l="0" t="0" r="0" b="0"/>
            <a:pathLst>
              <a:path w="89298" h="294680">
                <a:moveTo>
                  <a:pt x="0" y="0"/>
                </a:moveTo>
                <a:lnTo>
                  <a:pt x="4741" y="14221"/>
                </a:lnTo>
                <a:lnTo>
                  <a:pt x="7129" y="20395"/>
                </a:lnTo>
                <a:lnTo>
                  <a:pt x="9713" y="26494"/>
                </a:lnTo>
                <a:lnTo>
                  <a:pt x="12429" y="32546"/>
                </a:lnTo>
                <a:lnTo>
                  <a:pt x="14238" y="39556"/>
                </a:lnTo>
                <a:lnTo>
                  <a:pt x="15446" y="47207"/>
                </a:lnTo>
                <a:lnTo>
                  <a:pt x="16250" y="55284"/>
                </a:lnTo>
                <a:lnTo>
                  <a:pt x="17779" y="62652"/>
                </a:lnTo>
                <a:lnTo>
                  <a:pt x="19789" y="69549"/>
                </a:lnTo>
                <a:lnTo>
                  <a:pt x="22123" y="76132"/>
                </a:lnTo>
                <a:lnTo>
                  <a:pt x="24670" y="84489"/>
                </a:lnTo>
                <a:lnTo>
                  <a:pt x="30147" y="104358"/>
                </a:lnTo>
                <a:lnTo>
                  <a:pt x="33988" y="114220"/>
                </a:lnTo>
                <a:lnTo>
                  <a:pt x="38534" y="123772"/>
                </a:lnTo>
                <a:lnTo>
                  <a:pt x="43548" y="133116"/>
                </a:lnTo>
                <a:lnTo>
                  <a:pt x="47884" y="142322"/>
                </a:lnTo>
                <a:lnTo>
                  <a:pt x="51767" y="151436"/>
                </a:lnTo>
                <a:lnTo>
                  <a:pt x="55347" y="160488"/>
                </a:lnTo>
                <a:lnTo>
                  <a:pt x="57733" y="169500"/>
                </a:lnTo>
                <a:lnTo>
                  <a:pt x="59325" y="178484"/>
                </a:lnTo>
                <a:lnTo>
                  <a:pt x="60386" y="187450"/>
                </a:lnTo>
                <a:lnTo>
                  <a:pt x="63077" y="199381"/>
                </a:lnTo>
                <a:lnTo>
                  <a:pt x="66857" y="213287"/>
                </a:lnTo>
                <a:lnTo>
                  <a:pt x="75355" y="242630"/>
                </a:lnTo>
                <a:lnTo>
                  <a:pt x="89297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60"/>
          <p:cNvSpPr/>
          <p:nvPr/>
        </p:nvSpPr>
        <p:spPr>
          <a:xfrm>
            <a:off x="7939743" y="4286250"/>
            <a:ext cx="220374" cy="536818"/>
          </a:xfrm>
          <a:custGeom>
            <a:avLst/>
            <a:gdLst/>
            <a:ahLst/>
            <a:cxnLst/>
            <a:rect l="0" t="0" r="0" b="0"/>
            <a:pathLst>
              <a:path w="220374" h="536818">
                <a:moveTo>
                  <a:pt x="16609" y="0"/>
                </a:moveTo>
                <a:lnTo>
                  <a:pt x="11868" y="14222"/>
                </a:lnTo>
                <a:lnTo>
                  <a:pt x="8920" y="27806"/>
                </a:lnTo>
                <a:lnTo>
                  <a:pt x="7924" y="42277"/>
                </a:lnTo>
                <a:lnTo>
                  <a:pt x="7788" y="52193"/>
                </a:lnTo>
                <a:lnTo>
                  <a:pt x="6760" y="60593"/>
                </a:lnTo>
                <a:lnTo>
                  <a:pt x="5082" y="71153"/>
                </a:lnTo>
                <a:lnTo>
                  <a:pt x="2971" y="83155"/>
                </a:lnTo>
                <a:lnTo>
                  <a:pt x="1564" y="102069"/>
                </a:lnTo>
                <a:lnTo>
                  <a:pt x="626" y="125593"/>
                </a:lnTo>
                <a:lnTo>
                  <a:pt x="0" y="152190"/>
                </a:lnTo>
                <a:lnTo>
                  <a:pt x="1568" y="186788"/>
                </a:lnTo>
                <a:lnTo>
                  <a:pt x="4597" y="226720"/>
                </a:lnTo>
                <a:lnTo>
                  <a:pt x="18976" y="378821"/>
                </a:lnTo>
                <a:lnTo>
                  <a:pt x="22156" y="404352"/>
                </a:lnTo>
                <a:lnTo>
                  <a:pt x="25268" y="424349"/>
                </a:lnTo>
                <a:lnTo>
                  <a:pt x="28334" y="440658"/>
                </a:lnTo>
                <a:lnTo>
                  <a:pt x="30378" y="454506"/>
                </a:lnTo>
                <a:lnTo>
                  <a:pt x="31742" y="466715"/>
                </a:lnTo>
                <a:lnTo>
                  <a:pt x="32651" y="477831"/>
                </a:lnTo>
                <a:lnTo>
                  <a:pt x="36307" y="492827"/>
                </a:lnTo>
                <a:lnTo>
                  <a:pt x="40246" y="503793"/>
                </a:lnTo>
                <a:lnTo>
                  <a:pt x="41997" y="515280"/>
                </a:lnTo>
                <a:lnTo>
                  <a:pt x="42775" y="527000"/>
                </a:lnTo>
                <a:lnTo>
                  <a:pt x="42982" y="532904"/>
                </a:lnTo>
                <a:lnTo>
                  <a:pt x="44113" y="535848"/>
                </a:lnTo>
                <a:lnTo>
                  <a:pt x="45859" y="536817"/>
                </a:lnTo>
                <a:lnTo>
                  <a:pt x="50444" y="536242"/>
                </a:lnTo>
                <a:lnTo>
                  <a:pt x="55790" y="535986"/>
                </a:lnTo>
                <a:lnTo>
                  <a:pt x="58604" y="534925"/>
                </a:lnTo>
                <a:lnTo>
                  <a:pt x="64377" y="531102"/>
                </a:lnTo>
                <a:lnTo>
                  <a:pt x="70250" y="526095"/>
                </a:lnTo>
                <a:lnTo>
                  <a:pt x="73206" y="523370"/>
                </a:lnTo>
                <a:lnTo>
                  <a:pt x="79136" y="515052"/>
                </a:lnTo>
                <a:lnTo>
                  <a:pt x="82106" y="510056"/>
                </a:lnTo>
                <a:lnTo>
                  <a:pt x="86069" y="504740"/>
                </a:lnTo>
                <a:lnTo>
                  <a:pt x="90698" y="499212"/>
                </a:lnTo>
                <a:lnTo>
                  <a:pt x="95767" y="493542"/>
                </a:lnTo>
                <a:lnTo>
                  <a:pt x="106691" y="481951"/>
                </a:lnTo>
                <a:lnTo>
                  <a:pt x="112383" y="476082"/>
                </a:lnTo>
                <a:lnTo>
                  <a:pt x="117169" y="469193"/>
                </a:lnTo>
                <a:lnTo>
                  <a:pt x="121352" y="461623"/>
                </a:lnTo>
                <a:lnTo>
                  <a:pt x="129637" y="444284"/>
                </a:lnTo>
                <a:lnTo>
                  <a:pt x="156888" y="389248"/>
                </a:lnTo>
                <a:lnTo>
                  <a:pt x="161722" y="377569"/>
                </a:lnTo>
                <a:lnTo>
                  <a:pt x="165937" y="365815"/>
                </a:lnTo>
                <a:lnTo>
                  <a:pt x="169740" y="354009"/>
                </a:lnTo>
                <a:lnTo>
                  <a:pt x="173266" y="342170"/>
                </a:lnTo>
                <a:lnTo>
                  <a:pt x="179831" y="318433"/>
                </a:lnTo>
                <a:lnTo>
                  <a:pt x="184954" y="302578"/>
                </a:lnTo>
                <a:lnTo>
                  <a:pt x="198585" y="263794"/>
                </a:lnTo>
                <a:lnTo>
                  <a:pt x="203410" y="247300"/>
                </a:lnTo>
                <a:lnTo>
                  <a:pt x="206627" y="233328"/>
                </a:lnTo>
                <a:lnTo>
                  <a:pt x="208772" y="221037"/>
                </a:lnTo>
                <a:lnTo>
                  <a:pt x="211194" y="208873"/>
                </a:lnTo>
                <a:lnTo>
                  <a:pt x="216531" y="184775"/>
                </a:lnTo>
                <a:lnTo>
                  <a:pt x="218351" y="173785"/>
                </a:lnTo>
                <a:lnTo>
                  <a:pt x="219564" y="163482"/>
                </a:lnTo>
                <a:lnTo>
                  <a:pt x="220373" y="153636"/>
                </a:lnTo>
                <a:lnTo>
                  <a:pt x="219921" y="142112"/>
                </a:lnTo>
                <a:lnTo>
                  <a:pt x="218626" y="129468"/>
                </a:lnTo>
                <a:lnTo>
                  <a:pt x="216772" y="116078"/>
                </a:lnTo>
                <a:lnTo>
                  <a:pt x="215535" y="104174"/>
                </a:lnTo>
                <a:lnTo>
                  <a:pt x="214711" y="93262"/>
                </a:lnTo>
                <a:lnTo>
                  <a:pt x="214162" y="83011"/>
                </a:lnTo>
                <a:lnTo>
                  <a:pt x="211811" y="74192"/>
                </a:lnTo>
                <a:lnTo>
                  <a:pt x="208259" y="66329"/>
                </a:lnTo>
                <a:lnTo>
                  <a:pt x="203906" y="59102"/>
                </a:lnTo>
                <a:lnTo>
                  <a:pt x="200013" y="53292"/>
                </a:lnTo>
                <a:lnTo>
                  <a:pt x="196425" y="48426"/>
                </a:lnTo>
                <a:lnTo>
                  <a:pt x="193040" y="44191"/>
                </a:lnTo>
                <a:lnTo>
                  <a:pt x="188800" y="40375"/>
                </a:lnTo>
                <a:lnTo>
                  <a:pt x="183990" y="36838"/>
                </a:lnTo>
                <a:lnTo>
                  <a:pt x="178798" y="33489"/>
                </a:lnTo>
                <a:lnTo>
                  <a:pt x="173352" y="30263"/>
                </a:lnTo>
                <a:lnTo>
                  <a:pt x="167737" y="27121"/>
                </a:lnTo>
                <a:lnTo>
                  <a:pt x="156206" y="20984"/>
                </a:lnTo>
                <a:lnTo>
                  <a:pt x="126702" y="5973"/>
                </a:lnTo>
                <a:lnTo>
                  <a:pt x="120762" y="3982"/>
                </a:lnTo>
                <a:lnTo>
                  <a:pt x="114817" y="2654"/>
                </a:lnTo>
                <a:lnTo>
                  <a:pt x="108870" y="1770"/>
                </a:lnTo>
                <a:lnTo>
                  <a:pt x="102921" y="1180"/>
                </a:lnTo>
                <a:lnTo>
                  <a:pt x="96970" y="786"/>
                </a:lnTo>
                <a:lnTo>
                  <a:pt x="91020" y="524"/>
                </a:lnTo>
                <a:lnTo>
                  <a:pt x="79115" y="233"/>
                </a:lnTo>
                <a:lnTo>
                  <a:pt x="3446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61"/>
          <p:cNvSpPr/>
          <p:nvPr/>
        </p:nvSpPr>
        <p:spPr>
          <a:xfrm>
            <a:off x="8233172" y="4071938"/>
            <a:ext cx="250032" cy="455415"/>
          </a:xfrm>
          <a:custGeom>
            <a:avLst/>
            <a:gdLst/>
            <a:ahLst/>
            <a:cxnLst/>
            <a:rect l="0" t="0" r="0" b="0"/>
            <a:pathLst>
              <a:path w="250032" h="455415">
                <a:moveTo>
                  <a:pt x="0" y="0"/>
                </a:moveTo>
                <a:lnTo>
                  <a:pt x="9481" y="14221"/>
                </a:lnTo>
                <a:lnTo>
                  <a:pt x="16242" y="23371"/>
                </a:lnTo>
                <a:lnTo>
                  <a:pt x="62099" y="83089"/>
                </a:lnTo>
                <a:lnTo>
                  <a:pt x="71165" y="96072"/>
                </a:lnTo>
                <a:lnTo>
                  <a:pt x="80186" y="109689"/>
                </a:lnTo>
                <a:lnTo>
                  <a:pt x="89176" y="123727"/>
                </a:lnTo>
                <a:lnTo>
                  <a:pt x="109748" y="157846"/>
                </a:lnTo>
                <a:lnTo>
                  <a:pt x="120790" y="176668"/>
                </a:lnTo>
                <a:lnTo>
                  <a:pt x="131128" y="196162"/>
                </a:lnTo>
                <a:lnTo>
                  <a:pt x="140997" y="216102"/>
                </a:lnTo>
                <a:lnTo>
                  <a:pt x="171754" y="279996"/>
                </a:lnTo>
                <a:lnTo>
                  <a:pt x="182964" y="302750"/>
                </a:lnTo>
                <a:lnTo>
                  <a:pt x="203356" y="346552"/>
                </a:lnTo>
                <a:lnTo>
                  <a:pt x="221350" y="387187"/>
                </a:lnTo>
                <a:lnTo>
                  <a:pt x="250031" y="4554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62"/>
          <p:cNvSpPr/>
          <p:nvPr/>
        </p:nvSpPr>
        <p:spPr>
          <a:xfrm>
            <a:off x="2268141" y="225921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63"/>
          <p:cNvSpPr/>
          <p:nvPr/>
        </p:nvSpPr>
        <p:spPr>
          <a:xfrm>
            <a:off x="2178844" y="3339703"/>
            <a:ext cx="8930" cy="17861"/>
          </a:xfrm>
          <a:custGeom>
            <a:avLst/>
            <a:gdLst/>
            <a:ahLst/>
            <a:cxnLst/>
            <a:rect l="0" t="0" r="0" b="0"/>
            <a:pathLst>
              <a:path w="8930" h="17861">
                <a:moveTo>
                  <a:pt x="0" y="0"/>
                </a:moveTo>
                <a:lnTo>
                  <a:pt x="8929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64"/>
          <p:cNvSpPr/>
          <p:nvPr/>
        </p:nvSpPr>
        <p:spPr>
          <a:xfrm>
            <a:off x="5447109" y="2223492"/>
            <a:ext cx="17861" cy="1"/>
          </a:xfrm>
          <a:custGeom>
            <a:avLst/>
            <a:gdLst/>
            <a:ahLst/>
            <a:cxnLst/>
            <a:rect l="0" t="0" r="0" b="0"/>
            <a:pathLst>
              <a:path w="17861" h="1">
                <a:moveTo>
                  <a:pt x="0" y="0"/>
                </a:moveTo>
                <a:lnTo>
                  <a:pt x="1786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65"/>
          <p:cNvSpPr/>
          <p:nvPr/>
        </p:nvSpPr>
        <p:spPr>
          <a:xfrm>
            <a:off x="5476381" y="3303984"/>
            <a:ext cx="15378" cy="26790"/>
          </a:xfrm>
          <a:custGeom>
            <a:avLst/>
            <a:gdLst/>
            <a:ahLst/>
            <a:cxnLst/>
            <a:rect l="0" t="0" r="0" b="0"/>
            <a:pathLst>
              <a:path w="15378" h="26790">
                <a:moveTo>
                  <a:pt x="15377" y="26789"/>
                </a:moveTo>
                <a:lnTo>
                  <a:pt x="0" y="19101"/>
                </a:lnTo>
                <a:lnTo>
                  <a:pt x="165" y="18687"/>
                </a:lnTo>
                <a:lnTo>
                  <a:pt x="1267" y="18411"/>
                </a:lnTo>
                <a:lnTo>
                  <a:pt x="2993" y="18228"/>
                </a:lnTo>
                <a:lnTo>
                  <a:pt x="4145" y="17113"/>
                </a:lnTo>
                <a:lnTo>
                  <a:pt x="4912" y="15377"/>
                </a:lnTo>
                <a:lnTo>
                  <a:pt x="5424" y="13228"/>
                </a:lnTo>
                <a:lnTo>
                  <a:pt x="6757" y="11795"/>
                </a:lnTo>
                <a:lnTo>
                  <a:pt x="8638" y="10840"/>
                </a:lnTo>
                <a:lnTo>
                  <a:pt x="14046" y="9308"/>
                </a:lnTo>
                <a:lnTo>
                  <a:pt x="14490" y="8190"/>
                </a:lnTo>
                <a:lnTo>
                  <a:pt x="14785" y="6452"/>
                </a:lnTo>
                <a:lnTo>
                  <a:pt x="1537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66"/>
          <p:cNvSpPr/>
          <p:nvPr/>
        </p:nvSpPr>
        <p:spPr>
          <a:xfrm>
            <a:off x="5572125" y="4464844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0"/>
                </a:move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67"/>
          <p:cNvSpPr/>
          <p:nvPr/>
        </p:nvSpPr>
        <p:spPr>
          <a:xfrm>
            <a:off x="5616773" y="5813227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68"/>
          <p:cNvSpPr/>
          <p:nvPr/>
        </p:nvSpPr>
        <p:spPr>
          <a:xfrm>
            <a:off x="1785938" y="4607719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69"/>
          <p:cNvSpPr/>
          <p:nvPr/>
        </p:nvSpPr>
        <p:spPr>
          <a:xfrm>
            <a:off x="1946672" y="575964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SOP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5473898" y="1315413"/>
            <a:ext cx="301904" cy="32945"/>
          </a:xfrm>
          <a:custGeom>
            <a:avLst/>
            <a:gdLst/>
            <a:ahLst/>
            <a:cxnLst/>
            <a:rect l="0" t="0" r="0" b="0"/>
            <a:pathLst>
              <a:path w="301904" h="32945">
                <a:moveTo>
                  <a:pt x="0" y="32944"/>
                </a:moveTo>
                <a:lnTo>
                  <a:pt x="110865" y="23151"/>
                </a:lnTo>
                <a:lnTo>
                  <a:pt x="197001" y="11099"/>
                </a:lnTo>
                <a:lnTo>
                  <a:pt x="30190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"/>
          <p:cNvSpPr/>
          <p:nvPr/>
        </p:nvSpPr>
        <p:spPr>
          <a:xfrm>
            <a:off x="7322762" y="1337020"/>
            <a:ext cx="202883" cy="157036"/>
          </a:xfrm>
          <a:custGeom>
            <a:avLst/>
            <a:gdLst/>
            <a:ahLst/>
            <a:cxnLst/>
            <a:rect l="0" t="0" r="0" b="0"/>
            <a:pathLst>
              <a:path w="202883" h="157036">
                <a:moveTo>
                  <a:pt x="0" y="0"/>
                </a:moveTo>
                <a:lnTo>
                  <a:pt x="8037" y="2116"/>
                </a:lnTo>
                <a:lnTo>
                  <a:pt x="43027" y="13206"/>
                </a:lnTo>
                <a:lnTo>
                  <a:pt x="100621" y="28410"/>
                </a:lnTo>
                <a:lnTo>
                  <a:pt x="121879" y="35807"/>
                </a:lnTo>
                <a:lnTo>
                  <a:pt x="150581" y="51127"/>
                </a:lnTo>
                <a:lnTo>
                  <a:pt x="168888" y="62440"/>
                </a:lnTo>
                <a:lnTo>
                  <a:pt x="186448" y="75224"/>
                </a:lnTo>
                <a:lnTo>
                  <a:pt x="197934" y="85296"/>
                </a:lnTo>
                <a:lnTo>
                  <a:pt x="200278" y="88433"/>
                </a:lnTo>
                <a:lnTo>
                  <a:pt x="202882" y="94564"/>
                </a:lnTo>
                <a:lnTo>
                  <a:pt x="202584" y="97588"/>
                </a:lnTo>
                <a:lnTo>
                  <a:pt x="201393" y="100596"/>
                </a:lnTo>
                <a:lnTo>
                  <a:pt x="193860" y="114092"/>
                </a:lnTo>
                <a:lnTo>
                  <a:pt x="188123" y="123497"/>
                </a:lnTo>
                <a:lnTo>
                  <a:pt x="178958" y="134291"/>
                </a:lnTo>
                <a:lnTo>
                  <a:pt x="165625" y="145703"/>
                </a:lnTo>
                <a:lnTo>
                  <a:pt x="152183" y="1570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"/>
          <p:cNvSpPr/>
          <p:nvPr/>
        </p:nvSpPr>
        <p:spPr>
          <a:xfrm>
            <a:off x="5491758" y="1711410"/>
            <a:ext cx="532636" cy="26965"/>
          </a:xfrm>
          <a:custGeom>
            <a:avLst/>
            <a:gdLst/>
            <a:ahLst/>
            <a:cxnLst/>
            <a:rect l="0" t="0" r="0" b="0"/>
            <a:pathLst>
              <a:path w="532636" h="26965">
                <a:moveTo>
                  <a:pt x="532635" y="0"/>
                </a:moveTo>
                <a:lnTo>
                  <a:pt x="477846" y="2404"/>
                </a:lnTo>
                <a:lnTo>
                  <a:pt x="332930" y="11370"/>
                </a:lnTo>
                <a:lnTo>
                  <a:pt x="209771" y="17119"/>
                </a:lnTo>
                <a:lnTo>
                  <a:pt x="36358" y="26098"/>
                </a:lnTo>
                <a:lnTo>
                  <a:pt x="0" y="269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"/>
          <p:cNvSpPr/>
          <p:nvPr/>
        </p:nvSpPr>
        <p:spPr>
          <a:xfrm>
            <a:off x="2920008" y="144660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"/>
          <p:cNvSpPr/>
          <p:nvPr/>
        </p:nvSpPr>
        <p:spPr>
          <a:xfrm>
            <a:off x="3129540" y="1053703"/>
            <a:ext cx="4781" cy="33567"/>
          </a:xfrm>
          <a:custGeom>
            <a:avLst/>
            <a:gdLst/>
            <a:ahLst/>
            <a:cxnLst/>
            <a:rect l="0" t="0" r="0" b="0"/>
            <a:pathLst>
              <a:path w="4781" h="33567">
                <a:moveTo>
                  <a:pt x="0" y="33566"/>
                </a:moveTo>
                <a:lnTo>
                  <a:pt x="2918" y="19386"/>
                </a:lnTo>
                <a:lnTo>
                  <a:pt x="47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5"/>
          <p:cNvSpPr/>
          <p:nvPr/>
        </p:nvSpPr>
        <p:spPr>
          <a:xfrm>
            <a:off x="2884299" y="2465081"/>
            <a:ext cx="2070581" cy="675937"/>
          </a:xfrm>
          <a:custGeom>
            <a:avLst/>
            <a:gdLst/>
            <a:ahLst/>
            <a:cxnLst/>
            <a:rect l="0" t="0" r="0" b="0"/>
            <a:pathLst>
              <a:path w="2070581" h="675937">
                <a:moveTo>
                  <a:pt x="8920" y="669239"/>
                </a:moveTo>
                <a:lnTo>
                  <a:pt x="2783" y="649837"/>
                </a:lnTo>
                <a:lnTo>
                  <a:pt x="1231" y="641433"/>
                </a:lnTo>
                <a:lnTo>
                  <a:pt x="542" y="623808"/>
                </a:lnTo>
                <a:lnTo>
                  <a:pt x="63" y="535265"/>
                </a:lnTo>
                <a:lnTo>
                  <a:pt x="0" y="475134"/>
                </a:lnTo>
                <a:lnTo>
                  <a:pt x="1981" y="450539"/>
                </a:lnTo>
                <a:lnTo>
                  <a:pt x="12266" y="345478"/>
                </a:lnTo>
                <a:lnTo>
                  <a:pt x="15368" y="304088"/>
                </a:lnTo>
                <a:lnTo>
                  <a:pt x="16747" y="275770"/>
                </a:lnTo>
                <a:lnTo>
                  <a:pt x="17114" y="264051"/>
                </a:lnTo>
                <a:lnTo>
                  <a:pt x="20168" y="243093"/>
                </a:lnTo>
                <a:lnTo>
                  <a:pt x="23841" y="223857"/>
                </a:lnTo>
                <a:lnTo>
                  <a:pt x="25473" y="205385"/>
                </a:lnTo>
                <a:lnTo>
                  <a:pt x="26901" y="194308"/>
                </a:lnTo>
                <a:lnTo>
                  <a:pt x="28845" y="181962"/>
                </a:lnTo>
                <a:lnTo>
                  <a:pt x="31133" y="168770"/>
                </a:lnTo>
                <a:lnTo>
                  <a:pt x="34642" y="156008"/>
                </a:lnTo>
                <a:lnTo>
                  <a:pt x="38967" y="143530"/>
                </a:lnTo>
                <a:lnTo>
                  <a:pt x="43834" y="131243"/>
                </a:lnTo>
                <a:lnTo>
                  <a:pt x="51888" y="112299"/>
                </a:lnTo>
                <a:lnTo>
                  <a:pt x="59767" y="97265"/>
                </a:lnTo>
                <a:lnTo>
                  <a:pt x="69883" y="83969"/>
                </a:lnTo>
                <a:lnTo>
                  <a:pt x="80994" y="74090"/>
                </a:lnTo>
                <a:lnTo>
                  <a:pt x="86735" y="70067"/>
                </a:lnTo>
                <a:lnTo>
                  <a:pt x="98405" y="65597"/>
                </a:lnTo>
                <a:lnTo>
                  <a:pt x="110207" y="62618"/>
                </a:lnTo>
                <a:lnTo>
                  <a:pt x="152978" y="47921"/>
                </a:lnTo>
                <a:lnTo>
                  <a:pt x="215561" y="39916"/>
                </a:lnTo>
                <a:lnTo>
                  <a:pt x="277735" y="31879"/>
                </a:lnTo>
                <a:lnTo>
                  <a:pt x="332206" y="27954"/>
                </a:lnTo>
                <a:lnTo>
                  <a:pt x="384505" y="26792"/>
                </a:lnTo>
                <a:lnTo>
                  <a:pt x="435800" y="23873"/>
                </a:lnTo>
                <a:lnTo>
                  <a:pt x="493324" y="20262"/>
                </a:lnTo>
                <a:lnTo>
                  <a:pt x="542041" y="18657"/>
                </a:lnTo>
                <a:lnTo>
                  <a:pt x="589491" y="15297"/>
                </a:lnTo>
                <a:lnTo>
                  <a:pt x="651920" y="10497"/>
                </a:lnTo>
                <a:lnTo>
                  <a:pt x="755734" y="5056"/>
                </a:lnTo>
                <a:lnTo>
                  <a:pt x="840900" y="1977"/>
                </a:lnTo>
                <a:lnTo>
                  <a:pt x="924392" y="608"/>
                </a:lnTo>
                <a:lnTo>
                  <a:pt x="1044182" y="0"/>
                </a:lnTo>
                <a:lnTo>
                  <a:pt x="1156292" y="2375"/>
                </a:lnTo>
                <a:lnTo>
                  <a:pt x="1208412" y="4398"/>
                </a:lnTo>
                <a:lnTo>
                  <a:pt x="1251097" y="6738"/>
                </a:lnTo>
                <a:lnTo>
                  <a:pt x="1567819" y="29328"/>
                </a:lnTo>
                <a:lnTo>
                  <a:pt x="1633097" y="35254"/>
                </a:lnTo>
                <a:lnTo>
                  <a:pt x="1685261" y="41195"/>
                </a:lnTo>
                <a:lnTo>
                  <a:pt x="1757644" y="50117"/>
                </a:lnTo>
                <a:lnTo>
                  <a:pt x="1815690" y="56069"/>
                </a:lnTo>
                <a:lnTo>
                  <a:pt x="1861994" y="62021"/>
                </a:lnTo>
                <a:lnTo>
                  <a:pt x="1905063" y="67974"/>
                </a:lnTo>
                <a:lnTo>
                  <a:pt x="1960585" y="73927"/>
                </a:lnTo>
                <a:lnTo>
                  <a:pt x="2008413" y="77234"/>
                </a:lnTo>
                <a:lnTo>
                  <a:pt x="2043560" y="79696"/>
                </a:lnTo>
                <a:lnTo>
                  <a:pt x="2067975" y="87414"/>
                </a:lnTo>
                <a:lnTo>
                  <a:pt x="2069209" y="90856"/>
                </a:lnTo>
                <a:lnTo>
                  <a:pt x="2070580" y="102618"/>
                </a:lnTo>
                <a:lnTo>
                  <a:pt x="2068544" y="115121"/>
                </a:lnTo>
                <a:lnTo>
                  <a:pt x="2063339" y="132253"/>
                </a:lnTo>
                <a:lnTo>
                  <a:pt x="2050246" y="176978"/>
                </a:lnTo>
                <a:lnTo>
                  <a:pt x="2039640" y="210845"/>
                </a:lnTo>
                <a:lnTo>
                  <a:pt x="2019405" y="272303"/>
                </a:lnTo>
                <a:lnTo>
                  <a:pt x="2014009" y="293490"/>
                </a:lnTo>
                <a:lnTo>
                  <a:pt x="2008427" y="318529"/>
                </a:lnTo>
                <a:lnTo>
                  <a:pt x="2002722" y="346135"/>
                </a:lnTo>
                <a:lnTo>
                  <a:pt x="1998918" y="367516"/>
                </a:lnTo>
                <a:lnTo>
                  <a:pt x="1996383" y="384747"/>
                </a:lnTo>
                <a:lnTo>
                  <a:pt x="1994692" y="399211"/>
                </a:lnTo>
                <a:lnTo>
                  <a:pt x="1987572" y="481192"/>
                </a:lnTo>
                <a:lnTo>
                  <a:pt x="1986834" y="505180"/>
                </a:lnTo>
                <a:lnTo>
                  <a:pt x="1987333" y="524147"/>
                </a:lnTo>
                <a:lnTo>
                  <a:pt x="1988659" y="539769"/>
                </a:lnTo>
                <a:lnTo>
                  <a:pt x="1989543" y="557129"/>
                </a:lnTo>
                <a:lnTo>
                  <a:pt x="1990524" y="594939"/>
                </a:lnTo>
                <a:lnTo>
                  <a:pt x="1991779" y="610776"/>
                </a:lnTo>
                <a:lnTo>
                  <a:pt x="1993607" y="624310"/>
                </a:lnTo>
                <a:lnTo>
                  <a:pt x="1997292" y="645302"/>
                </a:lnTo>
                <a:lnTo>
                  <a:pt x="1999366" y="662698"/>
                </a:lnTo>
                <a:lnTo>
                  <a:pt x="1999852" y="670632"/>
                </a:lnTo>
                <a:lnTo>
                  <a:pt x="2000974" y="673144"/>
                </a:lnTo>
                <a:lnTo>
                  <a:pt x="2002714" y="674819"/>
                </a:lnTo>
                <a:lnTo>
                  <a:pt x="2004865" y="675936"/>
                </a:lnTo>
                <a:lnTo>
                  <a:pt x="2006300" y="675688"/>
                </a:lnTo>
                <a:lnTo>
                  <a:pt x="2007257" y="674530"/>
                </a:lnTo>
                <a:lnTo>
                  <a:pt x="2009136" y="669331"/>
                </a:lnTo>
                <a:lnTo>
                  <a:pt x="2004420" y="669267"/>
                </a:lnTo>
                <a:lnTo>
                  <a:pt x="2003026" y="668265"/>
                </a:lnTo>
                <a:lnTo>
                  <a:pt x="2002097" y="666606"/>
                </a:lnTo>
                <a:lnTo>
                  <a:pt x="2000607" y="661553"/>
                </a:lnTo>
                <a:lnTo>
                  <a:pt x="1999493" y="661139"/>
                </a:lnTo>
                <a:lnTo>
                  <a:pt x="1987843" y="660419"/>
                </a:lnTo>
                <a:lnTo>
                  <a:pt x="1986023" y="659390"/>
                </a:lnTo>
                <a:lnTo>
                  <a:pt x="1984808" y="657712"/>
                </a:lnTo>
                <a:lnTo>
                  <a:pt x="1983460" y="653202"/>
                </a:lnTo>
                <a:lnTo>
                  <a:pt x="1982700" y="647069"/>
                </a:lnTo>
                <a:lnTo>
                  <a:pt x="1982594" y="647514"/>
                </a:lnTo>
                <a:lnTo>
                  <a:pt x="1982381" y="6513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6"/>
          <p:cNvSpPr/>
          <p:nvPr/>
        </p:nvSpPr>
        <p:spPr>
          <a:xfrm>
            <a:off x="5491758" y="803830"/>
            <a:ext cx="2262672" cy="1383932"/>
          </a:xfrm>
          <a:custGeom>
            <a:avLst/>
            <a:gdLst/>
            <a:ahLst/>
            <a:cxnLst/>
            <a:rect l="0" t="0" r="0" b="0"/>
            <a:pathLst>
              <a:path w="2262672" h="1383932">
                <a:moveTo>
                  <a:pt x="26789" y="169506"/>
                </a:moveTo>
                <a:lnTo>
                  <a:pt x="26789" y="285873"/>
                </a:lnTo>
                <a:lnTo>
                  <a:pt x="29434" y="324412"/>
                </a:lnTo>
                <a:lnTo>
                  <a:pt x="32926" y="366345"/>
                </a:lnTo>
                <a:lnTo>
                  <a:pt x="34478" y="398211"/>
                </a:lnTo>
                <a:lnTo>
                  <a:pt x="35167" y="430895"/>
                </a:lnTo>
                <a:lnTo>
                  <a:pt x="35351" y="447945"/>
                </a:lnTo>
                <a:lnTo>
                  <a:pt x="38201" y="509223"/>
                </a:lnTo>
                <a:lnTo>
                  <a:pt x="41783" y="579452"/>
                </a:lnTo>
                <a:lnTo>
                  <a:pt x="43375" y="630509"/>
                </a:lnTo>
                <a:lnTo>
                  <a:pt x="44537" y="903264"/>
                </a:lnTo>
                <a:lnTo>
                  <a:pt x="43582" y="938475"/>
                </a:lnTo>
                <a:lnTo>
                  <a:pt x="41953" y="970879"/>
                </a:lnTo>
                <a:lnTo>
                  <a:pt x="39875" y="1001411"/>
                </a:lnTo>
                <a:lnTo>
                  <a:pt x="39482" y="1032679"/>
                </a:lnTo>
                <a:lnTo>
                  <a:pt x="40212" y="1064439"/>
                </a:lnTo>
                <a:lnTo>
                  <a:pt x="41690" y="1096526"/>
                </a:lnTo>
                <a:lnTo>
                  <a:pt x="43669" y="1122879"/>
                </a:lnTo>
                <a:lnTo>
                  <a:pt x="48512" y="1165389"/>
                </a:lnTo>
                <a:lnTo>
                  <a:pt x="56818" y="1202990"/>
                </a:lnTo>
                <a:lnTo>
                  <a:pt x="70302" y="1231440"/>
                </a:lnTo>
                <a:lnTo>
                  <a:pt x="82126" y="1249240"/>
                </a:lnTo>
                <a:lnTo>
                  <a:pt x="85508" y="1252469"/>
                </a:lnTo>
                <a:lnTo>
                  <a:pt x="88756" y="1254622"/>
                </a:lnTo>
                <a:lnTo>
                  <a:pt x="123890" y="1272685"/>
                </a:lnTo>
                <a:lnTo>
                  <a:pt x="186739" y="1284236"/>
                </a:lnTo>
                <a:lnTo>
                  <a:pt x="250590" y="1290813"/>
                </a:lnTo>
                <a:lnTo>
                  <a:pt x="301873" y="1298896"/>
                </a:lnTo>
                <a:lnTo>
                  <a:pt x="364353" y="1305795"/>
                </a:lnTo>
                <a:lnTo>
                  <a:pt x="445437" y="1312173"/>
                </a:lnTo>
                <a:lnTo>
                  <a:pt x="508197" y="1319312"/>
                </a:lnTo>
                <a:lnTo>
                  <a:pt x="569280" y="1323452"/>
                </a:lnTo>
                <a:lnTo>
                  <a:pt x="621115" y="1328285"/>
                </a:lnTo>
                <a:lnTo>
                  <a:pt x="683766" y="1335592"/>
                </a:lnTo>
                <a:lnTo>
                  <a:pt x="740032" y="1339190"/>
                </a:lnTo>
                <a:lnTo>
                  <a:pt x="795399" y="1346099"/>
                </a:lnTo>
                <a:lnTo>
                  <a:pt x="862295" y="1354430"/>
                </a:lnTo>
                <a:lnTo>
                  <a:pt x="929607" y="1360243"/>
                </a:lnTo>
                <a:lnTo>
                  <a:pt x="987304" y="1363488"/>
                </a:lnTo>
                <a:lnTo>
                  <a:pt x="1043045" y="1365922"/>
                </a:lnTo>
                <a:lnTo>
                  <a:pt x="1114119" y="1370312"/>
                </a:lnTo>
                <a:lnTo>
                  <a:pt x="1173489" y="1375570"/>
                </a:lnTo>
                <a:lnTo>
                  <a:pt x="1223027" y="1380222"/>
                </a:lnTo>
                <a:lnTo>
                  <a:pt x="1288971" y="1382841"/>
                </a:lnTo>
                <a:lnTo>
                  <a:pt x="1353600" y="1383617"/>
                </a:lnTo>
                <a:lnTo>
                  <a:pt x="1659399" y="1383931"/>
                </a:lnTo>
                <a:lnTo>
                  <a:pt x="1713161" y="1381292"/>
                </a:lnTo>
                <a:lnTo>
                  <a:pt x="1771320" y="1376874"/>
                </a:lnTo>
                <a:lnTo>
                  <a:pt x="1830675" y="1375381"/>
                </a:lnTo>
                <a:lnTo>
                  <a:pt x="1887388" y="1375122"/>
                </a:lnTo>
                <a:lnTo>
                  <a:pt x="1934214" y="1369770"/>
                </a:lnTo>
                <a:lnTo>
                  <a:pt x="1994904" y="1360892"/>
                </a:lnTo>
                <a:lnTo>
                  <a:pt x="2029094" y="1355616"/>
                </a:lnTo>
                <a:lnTo>
                  <a:pt x="2082573" y="1339160"/>
                </a:lnTo>
                <a:lnTo>
                  <a:pt x="2087875" y="1336228"/>
                </a:lnTo>
                <a:lnTo>
                  <a:pt x="2099056" y="1332971"/>
                </a:lnTo>
                <a:lnTo>
                  <a:pt x="2110640" y="1330531"/>
                </a:lnTo>
                <a:lnTo>
                  <a:pt x="2127327" y="1323579"/>
                </a:lnTo>
                <a:lnTo>
                  <a:pt x="2135442" y="1318089"/>
                </a:lnTo>
                <a:lnTo>
                  <a:pt x="2142356" y="1309695"/>
                </a:lnTo>
                <a:lnTo>
                  <a:pt x="2154879" y="1292879"/>
                </a:lnTo>
                <a:lnTo>
                  <a:pt x="2185905" y="1258191"/>
                </a:lnTo>
                <a:lnTo>
                  <a:pt x="2203403" y="1226089"/>
                </a:lnTo>
                <a:lnTo>
                  <a:pt x="2217650" y="1191871"/>
                </a:lnTo>
                <a:lnTo>
                  <a:pt x="2229588" y="1154062"/>
                </a:lnTo>
                <a:lnTo>
                  <a:pt x="2234501" y="1131470"/>
                </a:lnTo>
                <a:lnTo>
                  <a:pt x="2239762" y="1105495"/>
                </a:lnTo>
                <a:lnTo>
                  <a:pt x="2244260" y="1079249"/>
                </a:lnTo>
                <a:lnTo>
                  <a:pt x="2255333" y="1004606"/>
                </a:lnTo>
                <a:lnTo>
                  <a:pt x="2261787" y="969948"/>
                </a:lnTo>
                <a:lnTo>
                  <a:pt x="2262671" y="938670"/>
                </a:lnTo>
                <a:lnTo>
                  <a:pt x="2260749" y="903270"/>
                </a:lnTo>
                <a:lnTo>
                  <a:pt x="2259894" y="854465"/>
                </a:lnTo>
                <a:lnTo>
                  <a:pt x="2258674" y="827559"/>
                </a:lnTo>
                <a:lnTo>
                  <a:pt x="2254673" y="771206"/>
                </a:lnTo>
                <a:lnTo>
                  <a:pt x="2252217" y="747248"/>
                </a:lnTo>
                <a:lnTo>
                  <a:pt x="2246842" y="707400"/>
                </a:lnTo>
                <a:lnTo>
                  <a:pt x="2245012" y="685860"/>
                </a:lnTo>
                <a:lnTo>
                  <a:pt x="2243792" y="662570"/>
                </a:lnTo>
                <a:lnTo>
                  <a:pt x="2242978" y="638114"/>
                </a:lnTo>
                <a:lnTo>
                  <a:pt x="2241444" y="612880"/>
                </a:lnTo>
                <a:lnTo>
                  <a:pt x="2237093" y="561030"/>
                </a:lnTo>
                <a:lnTo>
                  <a:pt x="2233552" y="532717"/>
                </a:lnTo>
                <a:lnTo>
                  <a:pt x="2221070" y="447670"/>
                </a:lnTo>
                <a:lnTo>
                  <a:pt x="2217455" y="409882"/>
                </a:lnTo>
                <a:lnTo>
                  <a:pt x="2210680" y="371036"/>
                </a:lnTo>
                <a:lnTo>
                  <a:pt x="2198508" y="328266"/>
                </a:lnTo>
                <a:lnTo>
                  <a:pt x="2183568" y="286330"/>
                </a:lnTo>
                <a:lnTo>
                  <a:pt x="2160742" y="249725"/>
                </a:lnTo>
                <a:lnTo>
                  <a:pt x="2137124" y="218866"/>
                </a:lnTo>
                <a:lnTo>
                  <a:pt x="2103244" y="184548"/>
                </a:lnTo>
                <a:lnTo>
                  <a:pt x="2060863" y="149048"/>
                </a:lnTo>
                <a:lnTo>
                  <a:pt x="1993067" y="106460"/>
                </a:lnTo>
                <a:lnTo>
                  <a:pt x="1933531" y="78302"/>
                </a:lnTo>
                <a:lnTo>
                  <a:pt x="1865473" y="56277"/>
                </a:lnTo>
                <a:lnTo>
                  <a:pt x="1809834" y="42691"/>
                </a:lnTo>
                <a:lnTo>
                  <a:pt x="1752008" y="28744"/>
                </a:lnTo>
                <a:lnTo>
                  <a:pt x="1694524" y="18327"/>
                </a:lnTo>
                <a:lnTo>
                  <a:pt x="1630860" y="8957"/>
                </a:lnTo>
                <a:lnTo>
                  <a:pt x="1564372" y="2543"/>
                </a:lnTo>
                <a:lnTo>
                  <a:pt x="1498039" y="642"/>
                </a:lnTo>
                <a:lnTo>
                  <a:pt x="1409254" y="0"/>
                </a:lnTo>
                <a:lnTo>
                  <a:pt x="1343025" y="2558"/>
                </a:lnTo>
                <a:lnTo>
                  <a:pt x="1303139" y="4629"/>
                </a:lnTo>
                <a:lnTo>
                  <a:pt x="1237655" y="9576"/>
                </a:lnTo>
                <a:lnTo>
                  <a:pt x="1174155" y="17067"/>
                </a:lnTo>
                <a:lnTo>
                  <a:pt x="996008" y="45031"/>
                </a:lnTo>
                <a:lnTo>
                  <a:pt x="942402" y="54983"/>
                </a:lnTo>
                <a:lnTo>
                  <a:pt x="893111" y="65029"/>
                </a:lnTo>
                <a:lnTo>
                  <a:pt x="825322" y="77255"/>
                </a:lnTo>
                <a:lnTo>
                  <a:pt x="756398" y="93004"/>
                </a:lnTo>
                <a:lnTo>
                  <a:pt x="691548" y="110238"/>
                </a:lnTo>
                <a:lnTo>
                  <a:pt x="629339" y="127912"/>
                </a:lnTo>
                <a:lnTo>
                  <a:pt x="565817" y="146709"/>
                </a:lnTo>
                <a:lnTo>
                  <a:pt x="404848" y="187891"/>
                </a:lnTo>
                <a:lnTo>
                  <a:pt x="316625" y="215067"/>
                </a:lnTo>
                <a:lnTo>
                  <a:pt x="254072" y="231018"/>
                </a:lnTo>
                <a:lnTo>
                  <a:pt x="192024" y="246765"/>
                </a:lnTo>
                <a:lnTo>
                  <a:pt x="129247" y="261762"/>
                </a:lnTo>
                <a:lnTo>
                  <a:pt x="64556" y="266553"/>
                </a:lnTo>
                <a:lnTo>
                  <a:pt x="33018" y="268375"/>
                </a:lnTo>
                <a:lnTo>
                  <a:pt x="27965" y="270145"/>
                </a:lnTo>
                <a:lnTo>
                  <a:pt x="24597" y="272318"/>
                </a:lnTo>
                <a:lnTo>
                  <a:pt x="18208" y="274731"/>
                </a:lnTo>
                <a:lnTo>
                  <a:pt x="0" y="2766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7"/>
          <p:cNvSpPr/>
          <p:nvPr/>
        </p:nvSpPr>
        <p:spPr>
          <a:xfrm>
            <a:off x="2857500" y="1000125"/>
            <a:ext cx="2085681" cy="759014"/>
          </a:xfrm>
          <a:custGeom>
            <a:avLst/>
            <a:gdLst/>
            <a:ahLst/>
            <a:cxnLst/>
            <a:rect l="0" t="0" r="0" b="0"/>
            <a:pathLst>
              <a:path w="2085681" h="759014">
                <a:moveTo>
                  <a:pt x="0" y="98227"/>
                </a:moveTo>
                <a:lnTo>
                  <a:pt x="0" y="139335"/>
                </a:lnTo>
                <a:lnTo>
                  <a:pt x="992" y="152421"/>
                </a:lnTo>
                <a:lnTo>
                  <a:pt x="6137" y="207550"/>
                </a:lnTo>
                <a:lnTo>
                  <a:pt x="7068" y="221710"/>
                </a:lnTo>
                <a:lnTo>
                  <a:pt x="7688" y="234127"/>
                </a:lnTo>
                <a:lnTo>
                  <a:pt x="8378" y="258507"/>
                </a:lnTo>
                <a:lnTo>
                  <a:pt x="8821" y="349160"/>
                </a:lnTo>
                <a:lnTo>
                  <a:pt x="9849" y="373664"/>
                </a:lnTo>
                <a:lnTo>
                  <a:pt x="11527" y="393969"/>
                </a:lnTo>
                <a:lnTo>
                  <a:pt x="13638" y="411474"/>
                </a:lnTo>
                <a:lnTo>
                  <a:pt x="15045" y="428105"/>
                </a:lnTo>
                <a:lnTo>
                  <a:pt x="15983" y="444153"/>
                </a:lnTo>
                <a:lnTo>
                  <a:pt x="16609" y="459813"/>
                </a:lnTo>
                <a:lnTo>
                  <a:pt x="18018" y="474222"/>
                </a:lnTo>
                <a:lnTo>
                  <a:pt x="19949" y="487796"/>
                </a:lnTo>
                <a:lnTo>
                  <a:pt x="22229" y="500815"/>
                </a:lnTo>
                <a:lnTo>
                  <a:pt x="23749" y="513462"/>
                </a:lnTo>
                <a:lnTo>
                  <a:pt x="24763" y="525863"/>
                </a:lnTo>
                <a:lnTo>
                  <a:pt x="25438" y="538099"/>
                </a:lnTo>
                <a:lnTo>
                  <a:pt x="26881" y="550225"/>
                </a:lnTo>
                <a:lnTo>
                  <a:pt x="28834" y="562278"/>
                </a:lnTo>
                <a:lnTo>
                  <a:pt x="33651" y="585260"/>
                </a:lnTo>
                <a:lnTo>
                  <a:pt x="39099" y="605397"/>
                </a:lnTo>
                <a:lnTo>
                  <a:pt x="44828" y="624268"/>
                </a:lnTo>
                <a:lnTo>
                  <a:pt x="51674" y="642578"/>
                </a:lnTo>
                <a:lnTo>
                  <a:pt x="61331" y="660637"/>
                </a:lnTo>
                <a:lnTo>
                  <a:pt x="72237" y="678585"/>
                </a:lnTo>
                <a:lnTo>
                  <a:pt x="83699" y="694500"/>
                </a:lnTo>
                <a:lnTo>
                  <a:pt x="113156" y="721043"/>
                </a:lnTo>
                <a:lnTo>
                  <a:pt x="135723" y="738399"/>
                </a:lnTo>
                <a:lnTo>
                  <a:pt x="166002" y="751369"/>
                </a:lnTo>
                <a:lnTo>
                  <a:pt x="200108" y="756756"/>
                </a:lnTo>
                <a:lnTo>
                  <a:pt x="255310" y="758575"/>
                </a:lnTo>
                <a:lnTo>
                  <a:pt x="340023" y="758965"/>
                </a:lnTo>
                <a:lnTo>
                  <a:pt x="374518" y="757000"/>
                </a:lnTo>
                <a:lnTo>
                  <a:pt x="473700" y="749525"/>
                </a:lnTo>
                <a:lnTo>
                  <a:pt x="527136" y="746738"/>
                </a:lnTo>
                <a:lnTo>
                  <a:pt x="678740" y="741823"/>
                </a:lnTo>
                <a:lnTo>
                  <a:pt x="752116" y="737158"/>
                </a:lnTo>
                <a:lnTo>
                  <a:pt x="848368" y="728953"/>
                </a:lnTo>
                <a:lnTo>
                  <a:pt x="888040" y="727070"/>
                </a:lnTo>
                <a:lnTo>
                  <a:pt x="982390" y="724978"/>
                </a:lnTo>
                <a:lnTo>
                  <a:pt x="1402829" y="723348"/>
                </a:lnTo>
                <a:lnTo>
                  <a:pt x="1499250" y="725970"/>
                </a:lnTo>
                <a:lnTo>
                  <a:pt x="1640139" y="733024"/>
                </a:lnTo>
                <a:lnTo>
                  <a:pt x="1685762" y="735737"/>
                </a:lnTo>
                <a:lnTo>
                  <a:pt x="1723123" y="738538"/>
                </a:lnTo>
                <a:lnTo>
                  <a:pt x="1783155" y="744297"/>
                </a:lnTo>
                <a:lnTo>
                  <a:pt x="1832987" y="747517"/>
                </a:lnTo>
                <a:lnTo>
                  <a:pt x="1881263" y="749941"/>
                </a:lnTo>
                <a:lnTo>
                  <a:pt x="1958270" y="755891"/>
                </a:lnTo>
                <a:lnTo>
                  <a:pt x="2010852" y="758095"/>
                </a:lnTo>
                <a:lnTo>
                  <a:pt x="2085680" y="758999"/>
                </a:lnTo>
                <a:lnTo>
                  <a:pt x="2083529" y="759013"/>
                </a:lnTo>
                <a:lnTo>
                  <a:pt x="2082559" y="758024"/>
                </a:lnTo>
                <a:lnTo>
                  <a:pt x="2081911" y="756373"/>
                </a:lnTo>
                <a:lnTo>
                  <a:pt x="2081480" y="754280"/>
                </a:lnTo>
                <a:lnTo>
                  <a:pt x="2080200" y="752884"/>
                </a:lnTo>
                <a:lnTo>
                  <a:pt x="2078355" y="751954"/>
                </a:lnTo>
                <a:lnTo>
                  <a:pt x="2076133" y="751334"/>
                </a:lnTo>
                <a:lnTo>
                  <a:pt x="2074651" y="749928"/>
                </a:lnTo>
                <a:lnTo>
                  <a:pt x="2073663" y="747999"/>
                </a:lnTo>
                <a:lnTo>
                  <a:pt x="2073005" y="745721"/>
                </a:lnTo>
                <a:lnTo>
                  <a:pt x="2071948" y="722662"/>
                </a:lnTo>
                <a:lnTo>
                  <a:pt x="2071739" y="703848"/>
                </a:lnTo>
                <a:lnTo>
                  <a:pt x="2070718" y="688861"/>
                </a:lnTo>
                <a:lnTo>
                  <a:pt x="2066957" y="662356"/>
                </a:lnTo>
                <a:lnTo>
                  <a:pt x="2064624" y="638669"/>
                </a:lnTo>
                <a:lnTo>
                  <a:pt x="2063588" y="617228"/>
                </a:lnTo>
                <a:lnTo>
                  <a:pt x="2063004" y="582844"/>
                </a:lnTo>
                <a:lnTo>
                  <a:pt x="2062867" y="559344"/>
                </a:lnTo>
                <a:lnTo>
                  <a:pt x="2060161" y="511858"/>
                </a:lnTo>
                <a:lnTo>
                  <a:pt x="2055650" y="451727"/>
                </a:lnTo>
                <a:lnTo>
                  <a:pt x="2050338" y="395236"/>
                </a:lnTo>
                <a:lnTo>
                  <a:pt x="2043564" y="350803"/>
                </a:lnTo>
                <a:lnTo>
                  <a:pt x="2015289" y="187837"/>
                </a:lnTo>
                <a:lnTo>
                  <a:pt x="2010276" y="154990"/>
                </a:lnTo>
                <a:lnTo>
                  <a:pt x="2006934" y="130116"/>
                </a:lnTo>
                <a:lnTo>
                  <a:pt x="2003714" y="110556"/>
                </a:lnTo>
                <a:lnTo>
                  <a:pt x="2000576" y="94540"/>
                </a:lnTo>
                <a:lnTo>
                  <a:pt x="1997490" y="80886"/>
                </a:lnTo>
                <a:lnTo>
                  <a:pt x="1991417" y="57778"/>
                </a:lnTo>
                <a:lnTo>
                  <a:pt x="197346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MARTPenAnnotation482"/>
          <p:cNvSpPr/>
          <p:nvPr/>
        </p:nvSpPr>
        <p:spPr>
          <a:xfrm>
            <a:off x="517922" y="1553766"/>
            <a:ext cx="2464210" cy="205383"/>
          </a:xfrm>
          <a:custGeom>
            <a:avLst/>
            <a:gdLst/>
            <a:ahLst/>
            <a:cxnLst/>
            <a:rect l="0" t="0" r="0" b="0"/>
            <a:pathLst>
              <a:path w="2464210" h="205383">
                <a:moveTo>
                  <a:pt x="0" y="205382"/>
                </a:moveTo>
                <a:lnTo>
                  <a:pt x="4740" y="200642"/>
                </a:lnTo>
                <a:lnTo>
                  <a:pt x="6137" y="198253"/>
                </a:lnTo>
                <a:lnTo>
                  <a:pt x="7688" y="192954"/>
                </a:lnTo>
                <a:lnTo>
                  <a:pt x="11024" y="187291"/>
                </a:lnTo>
                <a:lnTo>
                  <a:pt x="15813" y="181467"/>
                </a:lnTo>
                <a:lnTo>
                  <a:pt x="21249" y="175571"/>
                </a:lnTo>
                <a:lnTo>
                  <a:pt x="25148" y="171414"/>
                </a:lnTo>
                <a:lnTo>
                  <a:pt x="26687" y="170831"/>
                </a:lnTo>
                <a:lnTo>
                  <a:pt x="34586" y="170010"/>
                </a:lnTo>
                <a:lnTo>
                  <a:pt x="62468" y="167086"/>
                </a:lnTo>
                <a:lnTo>
                  <a:pt x="116251" y="161106"/>
                </a:lnTo>
                <a:lnTo>
                  <a:pt x="188633" y="160744"/>
                </a:lnTo>
                <a:lnTo>
                  <a:pt x="257213" y="155994"/>
                </a:lnTo>
                <a:lnTo>
                  <a:pt x="328677" y="152172"/>
                </a:lnTo>
                <a:lnTo>
                  <a:pt x="597354" y="136595"/>
                </a:lnTo>
                <a:lnTo>
                  <a:pt x="711177" y="127597"/>
                </a:lnTo>
                <a:lnTo>
                  <a:pt x="773951" y="125780"/>
                </a:lnTo>
                <a:lnTo>
                  <a:pt x="888200" y="125166"/>
                </a:lnTo>
                <a:lnTo>
                  <a:pt x="955011" y="122437"/>
                </a:lnTo>
                <a:lnTo>
                  <a:pt x="1038682" y="117967"/>
                </a:lnTo>
                <a:lnTo>
                  <a:pt x="1111430" y="113997"/>
                </a:lnTo>
                <a:lnTo>
                  <a:pt x="1171633" y="110197"/>
                </a:lnTo>
                <a:lnTo>
                  <a:pt x="1245118" y="105111"/>
                </a:lnTo>
                <a:lnTo>
                  <a:pt x="1311118" y="99586"/>
                </a:lnTo>
                <a:lnTo>
                  <a:pt x="1374646" y="92358"/>
                </a:lnTo>
                <a:lnTo>
                  <a:pt x="1427822" y="89211"/>
                </a:lnTo>
                <a:lnTo>
                  <a:pt x="1553325" y="82408"/>
                </a:lnTo>
                <a:lnTo>
                  <a:pt x="1599276" y="78326"/>
                </a:lnTo>
                <a:lnTo>
                  <a:pt x="1646209" y="72798"/>
                </a:lnTo>
                <a:lnTo>
                  <a:pt x="1695879" y="68971"/>
                </a:lnTo>
                <a:lnTo>
                  <a:pt x="1725076" y="64388"/>
                </a:lnTo>
                <a:lnTo>
                  <a:pt x="1784354" y="59044"/>
                </a:lnTo>
                <a:lnTo>
                  <a:pt x="1861141" y="53665"/>
                </a:lnTo>
                <a:lnTo>
                  <a:pt x="1915927" y="47761"/>
                </a:lnTo>
                <a:lnTo>
                  <a:pt x="1976795" y="45263"/>
                </a:lnTo>
                <a:lnTo>
                  <a:pt x="2047763" y="43737"/>
                </a:lnTo>
                <a:lnTo>
                  <a:pt x="2121484" y="38535"/>
                </a:lnTo>
                <a:lnTo>
                  <a:pt x="2201637" y="36970"/>
                </a:lnTo>
                <a:lnTo>
                  <a:pt x="2460211" y="35728"/>
                </a:lnTo>
                <a:lnTo>
                  <a:pt x="2461672" y="36717"/>
                </a:lnTo>
                <a:lnTo>
                  <a:pt x="2462646" y="38369"/>
                </a:lnTo>
                <a:lnTo>
                  <a:pt x="2464209" y="43408"/>
                </a:lnTo>
                <a:lnTo>
                  <a:pt x="2463345" y="43821"/>
                </a:lnTo>
                <a:lnTo>
                  <a:pt x="2455770" y="44639"/>
                </a:lnTo>
                <a:lnTo>
                  <a:pt x="2455711" y="41998"/>
                </a:lnTo>
                <a:lnTo>
                  <a:pt x="245566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83"/>
          <p:cNvSpPr/>
          <p:nvPr/>
        </p:nvSpPr>
        <p:spPr>
          <a:xfrm>
            <a:off x="2143125" y="3089672"/>
            <a:ext cx="17860" cy="35720"/>
          </a:xfrm>
          <a:custGeom>
            <a:avLst/>
            <a:gdLst/>
            <a:ahLst/>
            <a:cxnLst/>
            <a:rect l="0" t="0" r="0" b="0"/>
            <a:pathLst>
              <a:path w="17860" h="35720">
                <a:moveTo>
                  <a:pt x="0" y="35719"/>
                </a:moveTo>
                <a:lnTo>
                  <a:pt x="0" y="28030"/>
                </a:lnTo>
                <a:lnTo>
                  <a:pt x="992" y="27617"/>
                </a:lnTo>
                <a:lnTo>
                  <a:pt x="2646" y="27340"/>
                </a:lnTo>
                <a:lnTo>
                  <a:pt x="8562" y="26821"/>
                </a:lnTo>
                <a:lnTo>
                  <a:pt x="8685" y="25818"/>
                </a:lnTo>
                <a:lnTo>
                  <a:pt x="8766" y="24158"/>
                </a:lnTo>
                <a:lnTo>
                  <a:pt x="8929" y="17874"/>
                </a:lnTo>
                <a:lnTo>
                  <a:pt x="8929" y="17859"/>
                </a:lnTo>
                <a:lnTo>
                  <a:pt x="16618" y="17859"/>
                </a:lnTo>
                <a:lnTo>
                  <a:pt x="9265" y="17859"/>
                </a:lnTo>
                <a:lnTo>
                  <a:pt x="13770" y="17859"/>
                </a:lnTo>
                <a:lnTo>
                  <a:pt x="15133" y="16867"/>
                </a:lnTo>
                <a:lnTo>
                  <a:pt x="16042" y="15214"/>
                </a:lnTo>
                <a:lnTo>
                  <a:pt x="17321" y="10792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84"/>
          <p:cNvSpPr/>
          <p:nvPr/>
        </p:nvSpPr>
        <p:spPr>
          <a:xfrm>
            <a:off x="1526977" y="1419820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85"/>
          <p:cNvSpPr/>
          <p:nvPr/>
        </p:nvSpPr>
        <p:spPr>
          <a:xfrm>
            <a:off x="1602199" y="1428750"/>
            <a:ext cx="5146" cy="8931"/>
          </a:xfrm>
          <a:custGeom>
            <a:avLst/>
            <a:gdLst/>
            <a:ahLst/>
            <a:cxnLst/>
            <a:rect l="0" t="0" r="0" b="0"/>
            <a:pathLst>
              <a:path w="5146" h="8931">
                <a:moveTo>
                  <a:pt x="5145" y="0"/>
                </a:moveTo>
                <a:lnTo>
                  <a:pt x="0" y="0"/>
                </a:lnTo>
                <a:lnTo>
                  <a:pt x="5145" y="0"/>
                </a:lnTo>
                <a:lnTo>
                  <a:pt x="5145" y="8821"/>
                </a:lnTo>
                <a:lnTo>
                  <a:pt x="5145" y="1232"/>
                </a:lnTo>
                <a:lnTo>
                  <a:pt x="5145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86"/>
          <p:cNvSpPr/>
          <p:nvPr/>
        </p:nvSpPr>
        <p:spPr>
          <a:xfrm>
            <a:off x="1959387" y="1428750"/>
            <a:ext cx="14075" cy="8931"/>
          </a:xfrm>
          <a:custGeom>
            <a:avLst/>
            <a:gdLst/>
            <a:ahLst/>
            <a:cxnLst/>
            <a:rect l="0" t="0" r="0" b="0"/>
            <a:pathLst>
              <a:path w="14075" h="8931">
                <a:moveTo>
                  <a:pt x="5144" y="8930"/>
                </a:moveTo>
                <a:lnTo>
                  <a:pt x="404" y="4189"/>
                </a:lnTo>
                <a:lnTo>
                  <a:pt x="0" y="2793"/>
                </a:lnTo>
                <a:lnTo>
                  <a:pt x="722" y="1862"/>
                </a:lnTo>
                <a:lnTo>
                  <a:pt x="2196" y="1241"/>
                </a:lnTo>
                <a:lnTo>
                  <a:pt x="4171" y="828"/>
                </a:lnTo>
                <a:lnTo>
                  <a:pt x="6480" y="552"/>
                </a:lnTo>
                <a:lnTo>
                  <a:pt x="9011" y="368"/>
                </a:lnTo>
                <a:lnTo>
                  <a:pt x="10699" y="1238"/>
                </a:lnTo>
                <a:lnTo>
                  <a:pt x="11824" y="2809"/>
                </a:lnTo>
                <a:lnTo>
                  <a:pt x="14070" y="8920"/>
                </a:lnTo>
                <a:lnTo>
                  <a:pt x="14074" y="8930"/>
                </a:lnTo>
                <a:lnTo>
                  <a:pt x="6385" y="8930"/>
                </a:lnTo>
                <a:lnTo>
                  <a:pt x="5972" y="7937"/>
                </a:lnTo>
                <a:lnTo>
                  <a:pt x="5696" y="6284"/>
                </a:lnTo>
                <a:lnTo>
                  <a:pt x="514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87"/>
          <p:cNvSpPr/>
          <p:nvPr/>
        </p:nvSpPr>
        <p:spPr>
          <a:xfrm>
            <a:off x="2625352" y="2884445"/>
            <a:ext cx="240966" cy="267613"/>
          </a:xfrm>
          <a:custGeom>
            <a:avLst/>
            <a:gdLst/>
            <a:ahLst/>
            <a:cxnLst/>
            <a:rect l="0" t="0" r="0" b="0"/>
            <a:pathLst>
              <a:path w="240966" h="267613">
                <a:moveTo>
                  <a:pt x="214289" y="44493"/>
                </a:moveTo>
                <a:lnTo>
                  <a:pt x="209548" y="35012"/>
                </a:lnTo>
                <a:lnTo>
                  <a:pt x="204575" y="27711"/>
                </a:lnTo>
                <a:lnTo>
                  <a:pt x="199057" y="21159"/>
                </a:lnTo>
                <a:lnTo>
                  <a:pt x="193298" y="14940"/>
                </a:lnTo>
                <a:lnTo>
                  <a:pt x="189381" y="11892"/>
                </a:lnTo>
                <a:lnTo>
                  <a:pt x="184785" y="8869"/>
                </a:lnTo>
                <a:lnTo>
                  <a:pt x="179737" y="5860"/>
                </a:lnTo>
                <a:lnTo>
                  <a:pt x="175379" y="3855"/>
                </a:lnTo>
                <a:lnTo>
                  <a:pt x="167891" y="1627"/>
                </a:lnTo>
                <a:lnTo>
                  <a:pt x="163513" y="1033"/>
                </a:lnTo>
                <a:lnTo>
                  <a:pt x="158610" y="636"/>
                </a:lnTo>
                <a:lnTo>
                  <a:pt x="153357" y="373"/>
                </a:lnTo>
                <a:lnTo>
                  <a:pt x="142229" y="79"/>
                </a:lnTo>
                <a:lnTo>
                  <a:pt x="136483" y="0"/>
                </a:lnTo>
                <a:lnTo>
                  <a:pt x="130668" y="941"/>
                </a:lnTo>
                <a:lnTo>
                  <a:pt x="124807" y="2560"/>
                </a:lnTo>
                <a:lnTo>
                  <a:pt x="118916" y="4631"/>
                </a:lnTo>
                <a:lnTo>
                  <a:pt x="113004" y="6012"/>
                </a:lnTo>
                <a:lnTo>
                  <a:pt x="107078" y="6933"/>
                </a:lnTo>
                <a:lnTo>
                  <a:pt x="101143" y="7546"/>
                </a:lnTo>
                <a:lnTo>
                  <a:pt x="94210" y="9940"/>
                </a:lnTo>
                <a:lnTo>
                  <a:pt x="86611" y="13520"/>
                </a:lnTo>
                <a:lnTo>
                  <a:pt x="71223" y="21797"/>
                </a:lnTo>
                <a:lnTo>
                  <a:pt x="57769" y="28784"/>
                </a:lnTo>
                <a:lnTo>
                  <a:pt x="52395" y="32036"/>
                </a:lnTo>
                <a:lnTo>
                  <a:pt x="47820" y="35196"/>
                </a:lnTo>
                <a:lnTo>
                  <a:pt x="43779" y="38294"/>
                </a:lnTo>
                <a:lnTo>
                  <a:pt x="40092" y="42345"/>
                </a:lnTo>
                <a:lnTo>
                  <a:pt x="36642" y="47029"/>
                </a:lnTo>
                <a:lnTo>
                  <a:pt x="33350" y="52137"/>
                </a:lnTo>
                <a:lnTo>
                  <a:pt x="27046" y="60458"/>
                </a:lnTo>
                <a:lnTo>
                  <a:pt x="23976" y="64066"/>
                </a:lnTo>
                <a:lnTo>
                  <a:pt x="19945" y="70440"/>
                </a:lnTo>
                <a:lnTo>
                  <a:pt x="15273" y="78658"/>
                </a:lnTo>
                <a:lnTo>
                  <a:pt x="10174" y="88105"/>
                </a:lnTo>
                <a:lnTo>
                  <a:pt x="6775" y="95396"/>
                </a:lnTo>
                <a:lnTo>
                  <a:pt x="4509" y="101248"/>
                </a:lnTo>
                <a:lnTo>
                  <a:pt x="2998" y="106142"/>
                </a:lnTo>
                <a:lnTo>
                  <a:pt x="1991" y="111389"/>
                </a:lnTo>
                <a:lnTo>
                  <a:pt x="1319" y="116872"/>
                </a:lnTo>
                <a:lnTo>
                  <a:pt x="871" y="122511"/>
                </a:lnTo>
                <a:lnTo>
                  <a:pt x="573" y="128255"/>
                </a:lnTo>
                <a:lnTo>
                  <a:pt x="241" y="139928"/>
                </a:lnTo>
                <a:lnTo>
                  <a:pt x="0" y="183166"/>
                </a:lnTo>
                <a:lnTo>
                  <a:pt x="1976" y="189527"/>
                </a:lnTo>
                <a:lnTo>
                  <a:pt x="5278" y="195753"/>
                </a:lnTo>
                <a:lnTo>
                  <a:pt x="9464" y="201888"/>
                </a:lnTo>
                <a:lnTo>
                  <a:pt x="13247" y="207962"/>
                </a:lnTo>
                <a:lnTo>
                  <a:pt x="16761" y="213995"/>
                </a:lnTo>
                <a:lnTo>
                  <a:pt x="20095" y="220002"/>
                </a:lnTo>
                <a:lnTo>
                  <a:pt x="23311" y="224999"/>
                </a:lnTo>
                <a:lnTo>
                  <a:pt x="29529" y="233197"/>
                </a:lnTo>
                <a:lnTo>
                  <a:pt x="33569" y="236772"/>
                </a:lnTo>
                <a:lnTo>
                  <a:pt x="38246" y="240147"/>
                </a:lnTo>
                <a:lnTo>
                  <a:pt x="43349" y="243390"/>
                </a:lnTo>
                <a:lnTo>
                  <a:pt x="48735" y="246544"/>
                </a:lnTo>
                <a:lnTo>
                  <a:pt x="54310" y="249639"/>
                </a:lnTo>
                <a:lnTo>
                  <a:pt x="60011" y="252694"/>
                </a:lnTo>
                <a:lnTo>
                  <a:pt x="65797" y="254731"/>
                </a:lnTo>
                <a:lnTo>
                  <a:pt x="71638" y="256089"/>
                </a:lnTo>
                <a:lnTo>
                  <a:pt x="77516" y="256994"/>
                </a:lnTo>
                <a:lnTo>
                  <a:pt x="83419" y="258590"/>
                </a:lnTo>
                <a:lnTo>
                  <a:pt x="89339" y="260646"/>
                </a:lnTo>
                <a:lnTo>
                  <a:pt x="95271" y="263009"/>
                </a:lnTo>
                <a:lnTo>
                  <a:pt x="101209" y="264584"/>
                </a:lnTo>
                <a:lnTo>
                  <a:pt x="107152" y="265634"/>
                </a:lnTo>
                <a:lnTo>
                  <a:pt x="113098" y="266334"/>
                </a:lnTo>
                <a:lnTo>
                  <a:pt x="120040" y="266801"/>
                </a:lnTo>
                <a:lnTo>
                  <a:pt x="127644" y="267113"/>
                </a:lnTo>
                <a:lnTo>
                  <a:pt x="149921" y="267550"/>
                </a:lnTo>
                <a:lnTo>
                  <a:pt x="156494" y="267612"/>
                </a:lnTo>
                <a:lnTo>
                  <a:pt x="161868" y="266661"/>
                </a:lnTo>
                <a:lnTo>
                  <a:pt x="166443" y="265034"/>
                </a:lnTo>
                <a:lnTo>
                  <a:pt x="170485" y="262958"/>
                </a:lnTo>
                <a:lnTo>
                  <a:pt x="177623" y="258005"/>
                </a:lnTo>
                <a:lnTo>
                  <a:pt x="185094" y="252496"/>
                </a:lnTo>
                <a:lnTo>
                  <a:pt x="189865" y="249638"/>
                </a:lnTo>
                <a:lnTo>
                  <a:pt x="195029" y="246741"/>
                </a:lnTo>
                <a:lnTo>
                  <a:pt x="199465" y="242825"/>
                </a:lnTo>
                <a:lnTo>
                  <a:pt x="203414" y="238230"/>
                </a:lnTo>
                <a:lnTo>
                  <a:pt x="207039" y="233182"/>
                </a:lnTo>
                <a:lnTo>
                  <a:pt x="211066" y="224928"/>
                </a:lnTo>
                <a:lnTo>
                  <a:pt x="212141" y="221337"/>
                </a:lnTo>
                <a:lnTo>
                  <a:pt x="215980" y="214702"/>
                </a:lnTo>
                <a:lnTo>
                  <a:pt x="220993" y="208446"/>
                </a:lnTo>
                <a:lnTo>
                  <a:pt x="226529" y="202358"/>
                </a:lnTo>
                <a:lnTo>
                  <a:pt x="228402" y="198354"/>
                </a:lnTo>
                <a:lnTo>
                  <a:pt x="229651" y="193699"/>
                </a:lnTo>
                <a:lnTo>
                  <a:pt x="230483" y="188612"/>
                </a:lnTo>
                <a:lnTo>
                  <a:pt x="231408" y="180314"/>
                </a:lnTo>
                <a:lnTo>
                  <a:pt x="231654" y="176712"/>
                </a:lnTo>
                <a:lnTo>
                  <a:pt x="232811" y="173318"/>
                </a:lnTo>
                <a:lnTo>
                  <a:pt x="236742" y="166902"/>
                </a:lnTo>
                <a:lnTo>
                  <a:pt x="238187" y="162810"/>
                </a:lnTo>
                <a:lnTo>
                  <a:pt x="239151" y="158097"/>
                </a:lnTo>
                <a:lnTo>
                  <a:pt x="239793" y="152971"/>
                </a:lnTo>
                <a:lnTo>
                  <a:pt x="240507" y="144630"/>
                </a:lnTo>
                <a:lnTo>
                  <a:pt x="240824" y="137615"/>
                </a:lnTo>
                <a:lnTo>
                  <a:pt x="240965" y="131190"/>
                </a:lnTo>
                <a:lnTo>
                  <a:pt x="240011" y="126104"/>
                </a:lnTo>
                <a:lnTo>
                  <a:pt x="238382" y="119736"/>
                </a:lnTo>
                <a:lnTo>
                  <a:pt x="236304" y="112514"/>
                </a:lnTo>
                <a:lnTo>
                  <a:pt x="234919" y="106707"/>
                </a:lnTo>
                <a:lnTo>
                  <a:pt x="233995" y="101844"/>
                </a:lnTo>
                <a:lnTo>
                  <a:pt x="233379" y="97610"/>
                </a:lnTo>
                <a:lnTo>
                  <a:pt x="230050" y="90259"/>
                </a:lnTo>
                <a:lnTo>
                  <a:pt x="224568" y="82196"/>
                </a:lnTo>
                <a:lnTo>
                  <a:pt x="223818" y="78448"/>
                </a:lnTo>
                <a:lnTo>
                  <a:pt x="223337" y="72697"/>
                </a:lnTo>
                <a:lnTo>
                  <a:pt x="216166" y="64400"/>
                </a:lnTo>
                <a:lnTo>
                  <a:pt x="215540" y="63717"/>
                </a:lnTo>
                <a:lnTo>
                  <a:pt x="216115" y="63262"/>
                </a:lnTo>
                <a:lnTo>
                  <a:pt x="223218" y="623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88"/>
          <p:cNvSpPr/>
          <p:nvPr/>
        </p:nvSpPr>
        <p:spPr>
          <a:xfrm>
            <a:off x="2482453" y="1928813"/>
            <a:ext cx="178595" cy="232172"/>
          </a:xfrm>
          <a:custGeom>
            <a:avLst/>
            <a:gdLst/>
            <a:ahLst/>
            <a:cxnLst/>
            <a:rect l="0" t="0" r="0" b="0"/>
            <a:pathLst>
              <a:path w="178595" h="232172">
                <a:moveTo>
                  <a:pt x="178594" y="0"/>
                </a:moveTo>
                <a:lnTo>
                  <a:pt x="178594" y="14221"/>
                </a:lnTo>
                <a:lnTo>
                  <a:pt x="176610" y="19402"/>
                </a:lnTo>
                <a:lnTo>
                  <a:pt x="173302" y="23849"/>
                </a:lnTo>
                <a:lnTo>
                  <a:pt x="169113" y="27805"/>
                </a:lnTo>
                <a:lnTo>
                  <a:pt x="165328" y="32427"/>
                </a:lnTo>
                <a:lnTo>
                  <a:pt x="161813" y="37493"/>
                </a:lnTo>
                <a:lnTo>
                  <a:pt x="158477" y="42854"/>
                </a:lnTo>
                <a:lnTo>
                  <a:pt x="151292" y="52382"/>
                </a:lnTo>
                <a:lnTo>
                  <a:pt x="91289" y="128095"/>
                </a:lnTo>
                <a:lnTo>
                  <a:pt x="83680" y="136990"/>
                </a:lnTo>
                <a:lnTo>
                  <a:pt x="76623" y="144905"/>
                </a:lnTo>
                <a:lnTo>
                  <a:pt x="70926" y="152165"/>
                </a:lnTo>
                <a:lnTo>
                  <a:pt x="66135" y="158990"/>
                </a:lnTo>
                <a:lnTo>
                  <a:pt x="61950" y="165524"/>
                </a:lnTo>
                <a:lnTo>
                  <a:pt x="57175" y="170873"/>
                </a:lnTo>
                <a:lnTo>
                  <a:pt x="52007" y="175431"/>
                </a:lnTo>
                <a:lnTo>
                  <a:pt x="46578" y="179462"/>
                </a:lnTo>
                <a:lnTo>
                  <a:pt x="38989" y="186117"/>
                </a:lnTo>
                <a:lnTo>
                  <a:pt x="29962" y="194523"/>
                </a:lnTo>
                <a:lnTo>
                  <a:pt x="0" y="2321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89"/>
          <p:cNvSpPr/>
          <p:nvPr/>
        </p:nvSpPr>
        <p:spPr>
          <a:xfrm>
            <a:off x="2527102" y="1946672"/>
            <a:ext cx="196454" cy="214313"/>
          </a:xfrm>
          <a:custGeom>
            <a:avLst/>
            <a:gdLst/>
            <a:ahLst/>
            <a:cxnLst/>
            <a:rect l="0" t="0" r="0" b="0"/>
            <a:pathLst>
              <a:path w="196454" h="214313">
                <a:moveTo>
                  <a:pt x="0" y="0"/>
                </a:moveTo>
                <a:lnTo>
                  <a:pt x="4740" y="9481"/>
                </a:lnTo>
                <a:lnTo>
                  <a:pt x="7129" y="13266"/>
                </a:lnTo>
                <a:lnTo>
                  <a:pt x="9713" y="16781"/>
                </a:lnTo>
                <a:lnTo>
                  <a:pt x="12429" y="20117"/>
                </a:lnTo>
                <a:lnTo>
                  <a:pt x="15231" y="24326"/>
                </a:lnTo>
                <a:lnTo>
                  <a:pt x="18091" y="29116"/>
                </a:lnTo>
                <a:lnTo>
                  <a:pt x="20990" y="34293"/>
                </a:lnTo>
                <a:lnTo>
                  <a:pt x="26858" y="45338"/>
                </a:lnTo>
                <a:lnTo>
                  <a:pt x="29811" y="51061"/>
                </a:lnTo>
                <a:lnTo>
                  <a:pt x="33764" y="56861"/>
                </a:lnTo>
                <a:lnTo>
                  <a:pt x="38385" y="62712"/>
                </a:lnTo>
                <a:lnTo>
                  <a:pt x="74279" y="105322"/>
                </a:lnTo>
                <a:lnTo>
                  <a:pt x="83253" y="116848"/>
                </a:lnTo>
                <a:lnTo>
                  <a:pt x="90229" y="126516"/>
                </a:lnTo>
                <a:lnTo>
                  <a:pt x="95871" y="134946"/>
                </a:lnTo>
                <a:lnTo>
                  <a:pt x="101617" y="142550"/>
                </a:lnTo>
                <a:lnTo>
                  <a:pt x="107432" y="149603"/>
                </a:lnTo>
                <a:lnTo>
                  <a:pt x="113293" y="156290"/>
                </a:lnTo>
                <a:lnTo>
                  <a:pt x="120177" y="162732"/>
                </a:lnTo>
                <a:lnTo>
                  <a:pt x="127743" y="169012"/>
                </a:lnTo>
                <a:lnTo>
                  <a:pt x="135763" y="175182"/>
                </a:lnTo>
                <a:lnTo>
                  <a:pt x="143095" y="180288"/>
                </a:lnTo>
                <a:lnTo>
                  <a:pt x="149967" y="184684"/>
                </a:lnTo>
                <a:lnTo>
                  <a:pt x="156532" y="188607"/>
                </a:lnTo>
                <a:lnTo>
                  <a:pt x="161902" y="192215"/>
                </a:lnTo>
                <a:lnTo>
                  <a:pt x="166473" y="195612"/>
                </a:lnTo>
                <a:lnTo>
                  <a:pt x="170513" y="198869"/>
                </a:lnTo>
                <a:lnTo>
                  <a:pt x="174199" y="201040"/>
                </a:lnTo>
                <a:lnTo>
                  <a:pt x="177648" y="202488"/>
                </a:lnTo>
                <a:lnTo>
                  <a:pt x="180940" y="203453"/>
                </a:lnTo>
                <a:lnTo>
                  <a:pt x="184126" y="205088"/>
                </a:lnTo>
                <a:lnTo>
                  <a:pt x="187243" y="207171"/>
                </a:lnTo>
                <a:lnTo>
                  <a:pt x="196453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90"/>
          <p:cNvSpPr/>
          <p:nvPr/>
        </p:nvSpPr>
        <p:spPr>
          <a:xfrm>
            <a:off x="2902218" y="1857375"/>
            <a:ext cx="267752" cy="356545"/>
          </a:xfrm>
          <a:custGeom>
            <a:avLst/>
            <a:gdLst/>
            <a:ahLst/>
            <a:cxnLst/>
            <a:rect l="0" t="0" r="0" b="0"/>
            <a:pathLst>
              <a:path w="267752" h="356545">
                <a:moveTo>
                  <a:pt x="62438" y="0"/>
                </a:moveTo>
                <a:lnTo>
                  <a:pt x="62438" y="24858"/>
                </a:lnTo>
                <a:lnTo>
                  <a:pt x="61446" y="30462"/>
                </a:lnTo>
                <a:lnTo>
                  <a:pt x="59792" y="36183"/>
                </a:lnTo>
                <a:lnTo>
                  <a:pt x="57698" y="41982"/>
                </a:lnTo>
                <a:lnTo>
                  <a:pt x="56301" y="50808"/>
                </a:lnTo>
                <a:lnTo>
                  <a:pt x="55370" y="61653"/>
                </a:lnTo>
                <a:lnTo>
                  <a:pt x="54336" y="83956"/>
                </a:lnTo>
                <a:lnTo>
                  <a:pt x="53876" y="100483"/>
                </a:lnTo>
                <a:lnTo>
                  <a:pt x="52762" y="109653"/>
                </a:lnTo>
                <a:lnTo>
                  <a:pt x="51026" y="119735"/>
                </a:lnTo>
                <a:lnTo>
                  <a:pt x="48877" y="130425"/>
                </a:lnTo>
                <a:lnTo>
                  <a:pt x="48437" y="139536"/>
                </a:lnTo>
                <a:lnTo>
                  <a:pt x="49135" y="147594"/>
                </a:lnTo>
                <a:lnTo>
                  <a:pt x="50593" y="154951"/>
                </a:lnTo>
                <a:lnTo>
                  <a:pt x="52213" y="165771"/>
                </a:lnTo>
                <a:lnTo>
                  <a:pt x="52644" y="170045"/>
                </a:lnTo>
                <a:lnTo>
                  <a:pt x="53925" y="173887"/>
                </a:lnTo>
                <a:lnTo>
                  <a:pt x="57993" y="180801"/>
                </a:lnTo>
                <a:lnTo>
                  <a:pt x="60467" y="183042"/>
                </a:lnTo>
                <a:lnTo>
                  <a:pt x="63109" y="184536"/>
                </a:lnTo>
                <a:lnTo>
                  <a:pt x="65862" y="185532"/>
                </a:lnTo>
                <a:lnTo>
                  <a:pt x="68689" y="185203"/>
                </a:lnTo>
                <a:lnTo>
                  <a:pt x="71567" y="183992"/>
                </a:lnTo>
                <a:lnTo>
                  <a:pt x="74477" y="182193"/>
                </a:lnTo>
                <a:lnTo>
                  <a:pt x="80357" y="180193"/>
                </a:lnTo>
                <a:lnTo>
                  <a:pt x="83314" y="179660"/>
                </a:lnTo>
                <a:lnTo>
                  <a:pt x="89245" y="176422"/>
                </a:lnTo>
                <a:lnTo>
                  <a:pt x="96180" y="170683"/>
                </a:lnTo>
                <a:lnTo>
                  <a:pt x="100808" y="166375"/>
                </a:lnTo>
                <a:lnTo>
                  <a:pt x="117753" y="149942"/>
                </a:lnTo>
                <a:lnTo>
                  <a:pt x="171481" y="96337"/>
                </a:lnTo>
                <a:lnTo>
                  <a:pt x="179782" y="89029"/>
                </a:lnTo>
                <a:lnTo>
                  <a:pt x="188292" y="82173"/>
                </a:lnTo>
                <a:lnTo>
                  <a:pt x="196942" y="75618"/>
                </a:lnTo>
                <a:lnTo>
                  <a:pt x="204694" y="69264"/>
                </a:lnTo>
                <a:lnTo>
                  <a:pt x="211846" y="63043"/>
                </a:lnTo>
                <a:lnTo>
                  <a:pt x="218598" y="56911"/>
                </a:lnTo>
                <a:lnTo>
                  <a:pt x="226076" y="51832"/>
                </a:lnTo>
                <a:lnTo>
                  <a:pt x="234038" y="47453"/>
                </a:lnTo>
                <a:lnTo>
                  <a:pt x="242322" y="43542"/>
                </a:lnTo>
                <a:lnTo>
                  <a:pt x="248838" y="40934"/>
                </a:lnTo>
                <a:lnTo>
                  <a:pt x="254173" y="39196"/>
                </a:lnTo>
                <a:lnTo>
                  <a:pt x="258723" y="38037"/>
                </a:lnTo>
                <a:lnTo>
                  <a:pt x="261755" y="38256"/>
                </a:lnTo>
                <a:lnTo>
                  <a:pt x="263777" y="39395"/>
                </a:lnTo>
                <a:lnTo>
                  <a:pt x="267022" y="43611"/>
                </a:lnTo>
                <a:lnTo>
                  <a:pt x="267584" y="49081"/>
                </a:lnTo>
                <a:lnTo>
                  <a:pt x="267751" y="66467"/>
                </a:lnTo>
                <a:lnTo>
                  <a:pt x="266782" y="73085"/>
                </a:lnTo>
                <a:lnTo>
                  <a:pt x="265144" y="79481"/>
                </a:lnTo>
                <a:lnTo>
                  <a:pt x="255386" y="108745"/>
                </a:lnTo>
                <a:lnTo>
                  <a:pt x="252586" y="116153"/>
                </a:lnTo>
                <a:lnTo>
                  <a:pt x="249727" y="123076"/>
                </a:lnTo>
                <a:lnTo>
                  <a:pt x="246828" y="129676"/>
                </a:lnTo>
                <a:lnTo>
                  <a:pt x="244896" y="136060"/>
                </a:lnTo>
                <a:lnTo>
                  <a:pt x="243608" y="142300"/>
                </a:lnTo>
                <a:lnTo>
                  <a:pt x="242749" y="148445"/>
                </a:lnTo>
                <a:lnTo>
                  <a:pt x="241185" y="154526"/>
                </a:lnTo>
                <a:lnTo>
                  <a:pt x="239150" y="160564"/>
                </a:lnTo>
                <a:lnTo>
                  <a:pt x="236800" y="166574"/>
                </a:lnTo>
                <a:lnTo>
                  <a:pt x="233250" y="174549"/>
                </a:lnTo>
                <a:lnTo>
                  <a:pt x="224013" y="193994"/>
                </a:lnTo>
                <a:lnTo>
                  <a:pt x="219764" y="203744"/>
                </a:lnTo>
                <a:lnTo>
                  <a:pt x="215940" y="213220"/>
                </a:lnTo>
                <a:lnTo>
                  <a:pt x="212398" y="222514"/>
                </a:lnTo>
                <a:lnTo>
                  <a:pt x="207059" y="232678"/>
                </a:lnTo>
                <a:lnTo>
                  <a:pt x="200524" y="243424"/>
                </a:lnTo>
                <a:lnTo>
                  <a:pt x="193191" y="254556"/>
                </a:lnTo>
                <a:lnTo>
                  <a:pt x="184333" y="265946"/>
                </a:lnTo>
                <a:lnTo>
                  <a:pt x="174459" y="277508"/>
                </a:lnTo>
                <a:lnTo>
                  <a:pt x="163908" y="289185"/>
                </a:lnTo>
                <a:lnTo>
                  <a:pt x="154889" y="297962"/>
                </a:lnTo>
                <a:lnTo>
                  <a:pt x="146893" y="304806"/>
                </a:lnTo>
                <a:lnTo>
                  <a:pt x="139577" y="310360"/>
                </a:lnTo>
                <a:lnTo>
                  <a:pt x="132716" y="315055"/>
                </a:lnTo>
                <a:lnTo>
                  <a:pt x="126157" y="319177"/>
                </a:lnTo>
                <a:lnTo>
                  <a:pt x="119800" y="322918"/>
                </a:lnTo>
                <a:lnTo>
                  <a:pt x="104800" y="332365"/>
                </a:lnTo>
                <a:lnTo>
                  <a:pt x="96632" y="337663"/>
                </a:lnTo>
                <a:lnTo>
                  <a:pt x="88211" y="342187"/>
                </a:lnTo>
                <a:lnTo>
                  <a:pt x="79620" y="346195"/>
                </a:lnTo>
                <a:lnTo>
                  <a:pt x="70916" y="349859"/>
                </a:lnTo>
                <a:lnTo>
                  <a:pt x="63129" y="352302"/>
                </a:lnTo>
                <a:lnTo>
                  <a:pt x="55954" y="353930"/>
                </a:lnTo>
                <a:lnTo>
                  <a:pt x="49185" y="355016"/>
                </a:lnTo>
                <a:lnTo>
                  <a:pt x="41697" y="355740"/>
                </a:lnTo>
                <a:lnTo>
                  <a:pt x="33728" y="356222"/>
                </a:lnTo>
                <a:lnTo>
                  <a:pt x="25439" y="356544"/>
                </a:lnTo>
                <a:lnTo>
                  <a:pt x="18921" y="355766"/>
                </a:lnTo>
                <a:lnTo>
                  <a:pt x="13583" y="354256"/>
                </a:lnTo>
                <a:lnTo>
                  <a:pt x="9032" y="352256"/>
                </a:lnTo>
                <a:lnTo>
                  <a:pt x="5998" y="349931"/>
                </a:lnTo>
                <a:lnTo>
                  <a:pt x="3976" y="347389"/>
                </a:lnTo>
                <a:lnTo>
                  <a:pt x="730" y="340920"/>
                </a:lnTo>
                <a:lnTo>
                  <a:pt x="88" y="332514"/>
                </a:lnTo>
                <a:lnTo>
                  <a:pt x="0" y="327039"/>
                </a:lnTo>
                <a:lnTo>
                  <a:pt x="970" y="325182"/>
                </a:lnTo>
                <a:lnTo>
                  <a:pt x="2607" y="323944"/>
                </a:lnTo>
                <a:lnTo>
                  <a:pt x="4692" y="323119"/>
                </a:lnTo>
                <a:lnTo>
                  <a:pt x="6081" y="321577"/>
                </a:lnTo>
                <a:lnTo>
                  <a:pt x="7007" y="319556"/>
                </a:lnTo>
                <a:lnTo>
                  <a:pt x="8752" y="312950"/>
                </a:lnTo>
                <a:lnTo>
                  <a:pt x="15968" y="305491"/>
                </a:lnTo>
                <a:lnTo>
                  <a:pt x="25108" y="296300"/>
                </a:lnTo>
                <a:lnTo>
                  <a:pt x="25645" y="294767"/>
                </a:lnTo>
                <a:lnTo>
                  <a:pt x="26242" y="290419"/>
                </a:lnTo>
                <a:lnTo>
                  <a:pt x="27393" y="288863"/>
                </a:lnTo>
                <a:lnTo>
                  <a:pt x="29153" y="287825"/>
                </a:lnTo>
                <a:lnTo>
                  <a:pt x="31319" y="287133"/>
                </a:lnTo>
                <a:lnTo>
                  <a:pt x="31770" y="286672"/>
                </a:lnTo>
                <a:lnTo>
                  <a:pt x="31079" y="286365"/>
                </a:lnTo>
                <a:lnTo>
                  <a:pt x="26742" y="285753"/>
                </a:lnTo>
                <a:lnTo>
                  <a:pt x="2672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91"/>
          <p:cNvSpPr/>
          <p:nvPr/>
        </p:nvSpPr>
        <p:spPr>
          <a:xfrm>
            <a:off x="3491508" y="1902023"/>
            <a:ext cx="35720" cy="223244"/>
          </a:xfrm>
          <a:custGeom>
            <a:avLst/>
            <a:gdLst/>
            <a:ahLst/>
            <a:cxnLst/>
            <a:rect l="0" t="0" r="0" b="0"/>
            <a:pathLst>
              <a:path w="35720" h="223244">
                <a:moveTo>
                  <a:pt x="35719" y="0"/>
                </a:moveTo>
                <a:lnTo>
                  <a:pt x="35719" y="4741"/>
                </a:lnTo>
                <a:lnTo>
                  <a:pt x="34726" y="8122"/>
                </a:lnTo>
                <a:lnTo>
                  <a:pt x="33073" y="12360"/>
                </a:lnTo>
                <a:lnTo>
                  <a:pt x="30978" y="17170"/>
                </a:lnTo>
                <a:lnTo>
                  <a:pt x="29582" y="23353"/>
                </a:lnTo>
                <a:lnTo>
                  <a:pt x="28651" y="30452"/>
                </a:lnTo>
                <a:lnTo>
                  <a:pt x="28030" y="38161"/>
                </a:lnTo>
                <a:lnTo>
                  <a:pt x="26624" y="44292"/>
                </a:lnTo>
                <a:lnTo>
                  <a:pt x="24695" y="49372"/>
                </a:lnTo>
                <a:lnTo>
                  <a:pt x="22416" y="53751"/>
                </a:lnTo>
                <a:lnTo>
                  <a:pt x="20897" y="58654"/>
                </a:lnTo>
                <a:lnTo>
                  <a:pt x="19885" y="63908"/>
                </a:lnTo>
                <a:lnTo>
                  <a:pt x="19209" y="69394"/>
                </a:lnTo>
                <a:lnTo>
                  <a:pt x="18759" y="74044"/>
                </a:lnTo>
                <a:lnTo>
                  <a:pt x="18459" y="78136"/>
                </a:lnTo>
                <a:lnTo>
                  <a:pt x="18259" y="81857"/>
                </a:lnTo>
                <a:lnTo>
                  <a:pt x="17134" y="86321"/>
                </a:lnTo>
                <a:lnTo>
                  <a:pt x="15391" y="91282"/>
                </a:lnTo>
                <a:lnTo>
                  <a:pt x="13237" y="96574"/>
                </a:lnTo>
                <a:lnTo>
                  <a:pt x="11801" y="101093"/>
                </a:lnTo>
                <a:lnTo>
                  <a:pt x="10844" y="105099"/>
                </a:lnTo>
                <a:lnTo>
                  <a:pt x="10206" y="108761"/>
                </a:lnTo>
                <a:lnTo>
                  <a:pt x="4567" y="137618"/>
                </a:lnTo>
                <a:lnTo>
                  <a:pt x="3045" y="147308"/>
                </a:lnTo>
                <a:lnTo>
                  <a:pt x="2030" y="155752"/>
                </a:lnTo>
                <a:lnTo>
                  <a:pt x="1353" y="163366"/>
                </a:lnTo>
                <a:lnTo>
                  <a:pt x="902" y="169434"/>
                </a:lnTo>
                <a:lnTo>
                  <a:pt x="401" y="178823"/>
                </a:lnTo>
                <a:lnTo>
                  <a:pt x="178" y="186303"/>
                </a:lnTo>
                <a:lnTo>
                  <a:pt x="23" y="202246"/>
                </a:lnTo>
                <a:lnTo>
                  <a:pt x="0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92"/>
          <p:cNvSpPr/>
          <p:nvPr/>
        </p:nvSpPr>
        <p:spPr>
          <a:xfrm>
            <a:off x="3429000" y="1982391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0" y="26789"/>
                </a:moveTo>
                <a:lnTo>
                  <a:pt x="9481" y="22048"/>
                </a:lnTo>
                <a:lnTo>
                  <a:pt x="13266" y="20652"/>
                </a:lnTo>
                <a:lnTo>
                  <a:pt x="16782" y="19721"/>
                </a:lnTo>
                <a:lnTo>
                  <a:pt x="20117" y="19100"/>
                </a:lnTo>
                <a:lnTo>
                  <a:pt x="32263" y="18687"/>
                </a:lnTo>
                <a:lnTo>
                  <a:pt x="72217" y="18227"/>
                </a:lnTo>
                <a:lnTo>
                  <a:pt x="92793" y="19097"/>
                </a:lnTo>
                <a:lnTo>
                  <a:pt x="112464" y="20668"/>
                </a:lnTo>
                <a:lnTo>
                  <a:pt x="131531" y="22708"/>
                </a:lnTo>
                <a:lnTo>
                  <a:pt x="147218" y="23076"/>
                </a:lnTo>
                <a:lnTo>
                  <a:pt x="160653" y="22329"/>
                </a:lnTo>
                <a:lnTo>
                  <a:pt x="172587" y="20839"/>
                </a:lnTo>
                <a:lnTo>
                  <a:pt x="182526" y="19846"/>
                </a:lnTo>
                <a:lnTo>
                  <a:pt x="191137" y="19184"/>
                </a:lnTo>
                <a:lnTo>
                  <a:pt x="209735" y="18121"/>
                </a:lnTo>
                <a:lnTo>
                  <a:pt x="217570" y="17975"/>
                </a:lnTo>
                <a:lnTo>
                  <a:pt x="229288" y="17882"/>
                </a:lnTo>
                <a:lnTo>
                  <a:pt x="229257" y="17874"/>
                </a:lnTo>
                <a:lnTo>
                  <a:pt x="226457" y="17864"/>
                </a:lnTo>
                <a:lnTo>
                  <a:pt x="228971" y="17861"/>
                </a:lnTo>
                <a:lnTo>
                  <a:pt x="230038" y="16868"/>
                </a:lnTo>
                <a:lnTo>
                  <a:pt x="230749" y="15214"/>
                </a:lnTo>
                <a:lnTo>
                  <a:pt x="231223" y="13119"/>
                </a:lnTo>
                <a:lnTo>
                  <a:pt x="230548" y="11723"/>
                </a:lnTo>
                <a:lnTo>
                  <a:pt x="229105" y="10792"/>
                </a:lnTo>
                <a:lnTo>
                  <a:pt x="227150" y="10171"/>
                </a:lnTo>
                <a:lnTo>
                  <a:pt x="226840" y="9757"/>
                </a:lnTo>
                <a:lnTo>
                  <a:pt x="227625" y="9481"/>
                </a:lnTo>
                <a:lnTo>
                  <a:pt x="231273" y="9038"/>
                </a:lnTo>
                <a:lnTo>
                  <a:pt x="231573" y="8010"/>
                </a:lnTo>
                <a:lnTo>
                  <a:pt x="231773" y="6332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93"/>
          <p:cNvSpPr/>
          <p:nvPr/>
        </p:nvSpPr>
        <p:spPr>
          <a:xfrm>
            <a:off x="3839766" y="1768078"/>
            <a:ext cx="169665" cy="294681"/>
          </a:xfrm>
          <a:custGeom>
            <a:avLst/>
            <a:gdLst/>
            <a:ahLst/>
            <a:cxnLst/>
            <a:rect l="0" t="0" r="0" b="0"/>
            <a:pathLst>
              <a:path w="169665" h="294681">
                <a:moveTo>
                  <a:pt x="169664" y="0"/>
                </a:moveTo>
                <a:lnTo>
                  <a:pt x="164923" y="14222"/>
                </a:lnTo>
                <a:lnTo>
                  <a:pt x="163527" y="19403"/>
                </a:lnTo>
                <a:lnTo>
                  <a:pt x="161975" y="27806"/>
                </a:lnTo>
                <a:lnTo>
                  <a:pt x="160569" y="32428"/>
                </a:lnTo>
                <a:lnTo>
                  <a:pt x="158640" y="37494"/>
                </a:lnTo>
                <a:lnTo>
                  <a:pt x="156361" y="42855"/>
                </a:lnTo>
                <a:lnTo>
                  <a:pt x="134193" y="88325"/>
                </a:lnTo>
                <a:lnTo>
                  <a:pt x="126173" y="102539"/>
                </a:lnTo>
                <a:lnTo>
                  <a:pt x="118842" y="114000"/>
                </a:lnTo>
                <a:lnTo>
                  <a:pt x="111970" y="123625"/>
                </a:lnTo>
                <a:lnTo>
                  <a:pt x="105404" y="132026"/>
                </a:lnTo>
                <a:lnTo>
                  <a:pt x="99043" y="139611"/>
                </a:lnTo>
                <a:lnTo>
                  <a:pt x="92817" y="146652"/>
                </a:lnTo>
                <a:lnTo>
                  <a:pt x="87675" y="153331"/>
                </a:lnTo>
                <a:lnTo>
                  <a:pt x="83255" y="159767"/>
                </a:lnTo>
                <a:lnTo>
                  <a:pt x="79315" y="166043"/>
                </a:lnTo>
                <a:lnTo>
                  <a:pt x="74705" y="172211"/>
                </a:lnTo>
                <a:lnTo>
                  <a:pt x="69647" y="178307"/>
                </a:lnTo>
                <a:lnTo>
                  <a:pt x="64291" y="184356"/>
                </a:lnTo>
                <a:lnTo>
                  <a:pt x="59727" y="190373"/>
                </a:lnTo>
                <a:lnTo>
                  <a:pt x="55693" y="196368"/>
                </a:lnTo>
                <a:lnTo>
                  <a:pt x="52012" y="202350"/>
                </a:lnTo>
                <a:lnTo>
                  <a:pt x="47573" y="208322"/>
                </a:lnTo>
                <a:lnTo>
                  <a:pt x="42629" y="214288"/>
                </a:lnTo>
                <a:lnTo>
                  <a:pt x="37349" y="220249"/>
                </a:lnTo>
                <a:lnTo>
                  <a:pt x="32836" y="226208"/>
                </a:lnTo>
                <a:lnTo>
                  <a:pt x="28836" y="232165"/>
                </a:lnTo>
                <a:lnTo>
                  <a:pt x="25177" y="238120"/>
                </a:lnTo>
                <a:lnTo>
                  <a:pt x="21746" y="245067"/>
                </a:lnTo>
                <a:lnTo>
                  <a:pt x="18466" y="252675"/>
                </a:lnTo>
                <a:lnTo>
                  <a:pt x="15287" y="260723"/>
                </a:lnTo>
                <a:lnTo>
                  <a:pt x="12176" y="267081"/>
                </a:lnTo>
                <a:lnTo>
                  <a:pt x="9109" y="272312"/>
                </a:lnTo>
                <a:lnTo>
                  <a:pt x="4048" y="280770"/>
                </a:lnTo>
                <a:lnTo>
                  <a:pt x="2699" y="284414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94"/>
          <p:cNvSpPr/>
          <p:nvPr/>
        </p:nvSpPr>
        <p:spPr>
          <a:xfrm>
            <a:off x="3884414" y="1830586"/>
            <a:ext cx="169665" cy="205384"/>
          </a:xfrm>
          <a:custGeom>
            <a:avLst/>
            <a:gdLst/>
            <a:ahLst/>
            <a:cxnLst/>
            <a:rect l="0" t="0" r="0" b="0"/>
            <a:pathLst>
              <a:path w="169665" h="205384">
                <a:moveTo>
                  <a:pt x="0" y="0"/>
                </a:moveTo>
                <a:lnTo>
                  <a:pt x="4741" y="9481"/>
                </a:lnTo>
                <a:lnTo>
                  <a:pt x="15005" y="27365"/>
                </a:lnTo>
                <a:lnTo>
                  <a:pt x="21910" y="39079"/>
                </a:lnTo>
                <a:lnTo>
                  <a:pt x="29489" y="50857"/>
                </a:lnTo>
                <a:lnTo>
                  <a:pt x="37519" y="62678"/>
                </a:lnTo>
                <a:lnTo>
                  <a:pt x="45849" y="74528"/>
                </a:lnTo>
                <a:lnTo>
                  <a:pt x="52394" y="84412"/>
                </a:lnTo>
                <a:lnTo>
                  <a:pt x="57750" y="92985"/>
                </a:lnTo>
                <a:lnTo>
                  <a:pt x="62313" y="100685"/>
                </a:lnTo>
                <a:lnTo>
                  <a:pt x="72300" y="112764"/>
                </a:lnTo>
                <a:lnTo>
                  <a:pt x="85903" y="127762"/>
                </a:lnTo>
                <a:lnTo>
                  <a:pt x="129196" y="173293"/>
                </a:lnTo>
                <a:lnTo>
                  <a:pt x="142087" y="186491"/>
                </a:lnTo>
                <a:lnTo>
                  <a:pt x="169664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95"/>
          <p:cNvSpPr/>
          <p:nvPr/>
        </p:nvSpPr>
        <p:spPr>
          <a:xfrm>
            <a:off x="4143375" y="1768078"/>
            <a:ext cx="221594" cy="374989"/>
          </a:xfrm>
          <a:custGeom>
            <a:avLst/>
            <a:gdLst/>
            <a:ahLst/>
            <a:cxnLst/>
            <a:rect l="0" t="0" r="0" b="0"/>
            <a:pathLst>
              <a:path w="221594" h="374989">
                <a:moveTo>
                  <a:pt x="62508" y="0"/>
                </a:moveTo>
                <a:lnTo>
                  <a:pt x="62508" y="27806"/>
                </a:lnTo>
                <a:lnTo>
                  <a:pt x="60523" y="37389"/>
                </a:lnTo>
                <a:lnTo>
                  <a:pt x="57216" y="50723"/>
                </a:lnTo>
                <a:lnTo>
                  <a:pt x="53027" y="66557"/>
                </a:lnTo>
                <a:lnTo>
                  <a:pt x="50234" y="79098"/>
                </a:lnTo>
                <a:lnTo>
                  <a:pt x="48372" y="89443"/>
                </a:lnTo>
                <a:lnTo>
                  <a:pt x="47131" y="98324"/>
                </a:lnTo>
                <a:lnTo>
                  <a:pt x="44319" y="112182"/>
                </a:lnTo>
                <a:lnTo>
                  <a:pt x="35903" y="148747"/>
                </a:lnTo>
                <a:lnTo>
                  <a:pt x="33858" y="162665"/>
                </a:lnTo>
                <a:lnTo>
                  <a:pt x="33486" y="172935"/>
                </a:lnTo>
                <a:lnTo>
                  <a:pt x="34230" y="180775"/>
                </a:lnTo>
                <a:lnTo>
                  <a:pt x="35057" y="192131"/>
                </a:lnTo>
                <a:lnTo>
                  <a:pt x="35278" y="196548"/>
                </a:lnTo>
                <a:lnTo>
                  <a:pt x="36417" y="199493"/>
                </a:lnTo>
                <a:lnTo>
                  <a:pt x="38169" y="201456"/>
                </a:lnTo>
                <a:lnTo>
                  <a:pt x="40329" y="202765"/>
                </a:lnTo>
                <a:lnTo>
                  <a:pt x="42761" y="202646"/>
                </a:lnTo>
                <a:lnTo>
                  <a:pt x="45374" y="201574"/>
                </a:lnTo>
                <a:lnTo>
                  <a:pt x="50924" y="197737"/>
                </a:lnTo>
                <a:lnTo>
                  <a:pt x="56698" y="192724"/>
                </a:lnTo>
                <a:lnTo>
                  <a:pt x="60619" y="189999"/>
                </a:lnTo>
                <a:lnTo>
                  <a:pt x="65217" y="187189"/>
                </a:lnTo>
                <a:lnTo>
                  <a:pt x="70267" y="184324"/>
                </a:lnTo>
                <a:lnTo>
                  <a:pt x="76610" y="180430"/>
                </a:lnTo>
                <a:lnTo>
                  <a:pt x="91596" y="170811"/>
                </a:lnTo>
                <a:lnTo>
                  <a:pt x="97775" y="165468"/>
                </a:lnTo>
                <a:lnTo>
                  <a:pt x="102887" y="159921"/>
                </a:lnTo>
                <a:lnTo>
                  <a:pt x="107286" y="154239"/>
                </a:lnTo>
                <a:lnTo>
                  <a:pt x="111212" y="148467"/>
                </a:lnTo>
                <a:lnTo>
                  <a:pt x="114821" y="142634"/>
                </a:lnTo>
                <a:lnTo>
                  <a:pt x="118219" y="136761"/>
                </a:lnTo>
                <a:lnTo>
                  <a:pt x="122469" y="131854"/>
                </a:lnTo>
                <a:lnTo>
                  <a:pt x="127286" y="127590"/>
                </a:lnTo>
                <a:lnTo>
                  <a:pt x="132483" y="123755"/>
                </a:lnTo>
                <a:lnTo>
                  <a:pt x="137931" y="118222"/>
                </a:lnTo>
                <a:lnTo>
                  <a:pt x="143548" y="111557"/>
                </a:lnTo>
                <a:lnTo>
                  <a:pt x="149277" y="104137"/>
                </a:lnTo>
                <a:lnTo>
                  <a:pt x="155080" y="97206"/>
                </a:lnTo>
                <a:lnTo>
                  <a:pt x="160934" y="90601"/>
                </a:lnTo>
                <a:lnTo>
                  <a:pt x="166820" y="84213"/>
                </a:lnTo>
                <a:lnTo>
                  <a:pt x="172729" y="78963"/>
                </a:lnTo>
                <a:lnTo>
                  <a:pt x="178653" y="74470"/>
                </a:lnTo>
                <a:lnTo>
                  <a:pt x="192937" y="64871"/>
                </a:lnTo>
                <a:lnTo>
                  <a:pt x="195101" y="65075"/>
                </a:lnTo>
                <a:lnTo>
                  <a:pt x="197536" y="66204"/>
                </a:lnTo>
                <a:lnTo>
                  <a:pt x="200152" y="67948"/>
                </a:lnTo>
                <a:lnTo>
                  <a:pt x="201895" y="70104"/>
                </a:lnTo>
                <a:lnTo>
                  <a:pt x="203058" y="72533"/>
                </a:lnTo>
                <a:lnTo>
                  <a:pt x="203833" y="75144"/>
                </a:lnTo>
                <a:lnTo>
                  <a:pt x="207340" y="80692"/>
                </a:lnTo>
                <a:lnTo>
                  <a:pt x="209664" y="83560"/>
                </a:lnTo>
                <a:lnTo>
                  <a:pt x="212206" y="89441"/>
                </a:lnTo>
                <a:lnTo>
                  <a:pt x="214892" y="97331"/>
                </a:lnTo>
                <a:lnTo>
                  <a:pt x="217675" y="106559"/>
                </a:lnTo>
                <a:lnTo>
                  <a:pt x="219531" y="114696"/>
                </a:lnTo>
                <a:lnTo>
                  <a:pt x="220768" y="122104"/>
                </a:lnTo>
                <a:lnTo>
                  <a:pt x="221593" y="129028"/>
                </a:lnTo>
                <a:lnTo>
                  <a:pt x="221150" y="135628"/>
                </a:lnTo>
                <a:lnTo>
                  <a:pt x="219863" y="142013"/>
                </a:lnTo>
                <a:lnTo>
                  <a:pt x="218013" y="148253"/>
                </a:lnTo>
                <a:lnTo>
                  <a:pt x="216779" y="157375"/>
                </a:lnTo>
                <a:lnTo>
                  <a:pt x="215957" y="168416"/>
                </a:lnTo>
                <a:lnTo>
                  <a:pt x="215409" y="180739"/>
                </a:lnTo>
                <a:lnTo>
                  <a:pt x="214051" y="191930"/>
                </a:lnTo>
                <a:lnTo>
                  <a:pt x="212154" y="202367"/>
                </a:lnTo>
                <a:lnTo>
                  <a:pt x="209897" y="212302"/>
                </a:lnTo>
                <a:lnTo>
                  <a:pt x="205416" y="223886"/>
                </a:lnTo>
                <a:lnTo>
                  <a:pt x="199451" y="236570"/>
                </a:lnTo>
                <a:lnTo>
                  <a:pt x="177973" y="278351"/>
                </a:lnTo>
                <a:lnTo>
                  <a:pt x="173219" y="286770"/>
                </a:lnTo>
                <a:lnTo>
                  <a:pt x="168065" y="295360"/>
                </a:lnTo>
                <a:lnTo>
                  <a:pt x="162645" y="304063"/>
                </a:lnTo>
                <a:lnTo>
                  <a:pt x="157047" y="310857"/>
                </a:lnTo>
                <a:lnTo>
                  <a:pt x="151331" y="316379"/>
                </a:lnTo>
                <a:lnTo>
                  <a:pt x="145536" y="321052"/>
                </a:lnTo>
                <a:lnTo>
                  <a:pt x="139688" y="326152"/>
                </a:lnTo>
                <a:lnTo>
                  <a:pt x="133805" y="331536"/>
                </a:lnTo>
                <a:lnTo>
                  <a:pt x="121977" y="342810"/>
                </a:lnTo>
                <a:lnTo>
                  <a:pt x="110105" y="354436"/>
                </a:lnTo>
                <a:lnTo>
                  <a:pt x="104161" y="359322"/>
                </a:lnTo>
                <a:lnTo>
                  <a:pt x="98215" y="363571"/>
                </a:lnTo>
                <a:lnTo>
                  <a:pt x="92265" y="367397"/>
                </a:lnTo>
                <a:lnTo>
                  <a:pt x="87307" y="369947"/>
                </a:lnTo>
                <a:lnTo>
                  <a:pt x="83010" y="371647"/>
                </a:lnTo>
                <a:lnTo>
                  <a:pt x="79152" y="372780"/>
                </a:lnTo>
                <a:lnTo>
                  <a:pt x="74596" y="373536"/>
                </a:lnTo>
                <a:lnTo>
                  <a:pt x="69575" y="374040"/>
                </a:lnTo>
                <a:lnTo>
                  <a:pt x="64243" y="374375"/>
                </a:lnTo>
                <a:lnTo>
                  <a:pt x="53026" y="374748"/>
                </a:lnTo>
                <a:lnTo>
                  <a:pt x="34397" y="374988"/>
                </a:lnTo>
                <a:lnTo>
                  <a:pt x="30869" y="374015"/>
                </a:lnTo>
                <a:lnTo>
                  <a:pt x="24303" y="370289"/>
                </a:lnTo>
                <a:lnTo>
                  <a:pt x="18077" y="365326"/>
                </a:lnTo>
                <a:lnTo>
                  <a:pt x="15028" y="362613"/>
                </a:lnTo>
                <a:lnTo>
                  <a:pt x="8994" y="354307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96"/>
          <p:cNvSpPr/>
          <p:nvPr/>
        </p:nvSpPr>
        <p:spPr>
          <a:xfrm>
            <a:off x="4491633" y="1759148"/>
            <a:ext cx="297959" cy="292932"/>
          </a:xfrm>
          <a:custGeom>
            <a:avLst/>
            <a:gdLst/>
            <a:ahLst/>
            <a:cxnLst/>
            <a:rect l="0" t="0" r="0" b="0"/>
            <a:pathLst>
              <a:path w="297959" h="292932">
                <a:moveTo>
                  <a:pt x="0" y="0"/>
                </a:moveTo>
                <a:lnTo>
                  <a:pt x="107921" y="0"/>
                </a:lnTo>
                <a:lnTo>
                  <a:pt x="117588" y="993"/>
                </a:lnTo>
                <a:lnTo>
                  <a:pt x="128001" y="2646"/>
                </a:lnTo>
                <a:lnTo>
                  <a:pt x="138913" y="4741"/>
                </a:lnTo>
                <a:lnTo>
                  <a:pt x="149163" y="6137"/>
                </a:lnTo>
                <a:lnTo>
                  <a:pt x="158973" y="7068"/>
                </a:lnTo>
                <a:lnTo>
                  <a:pt x="168490" y="7689"/>
                </a:lnTo>
                <a:lnTo>
                  <a:pt x="194939" y="8378"/>
                </a:lnTo>
                <a:lnTo>
                  <a:pt x="210327" y="8562"/>
                </a:lnTo>
                <a:lnTo>
                  <a:pt x="222569" y="9677"/>
                </a:lnTo>
                <a:lnTo>
                  <a:pt x="232715" y="11413"/>
                </a:lnTo>
                <a:lnTo>
                  <a:pt x="241464" y="13561"/>
                </a:lnTo>
                <a:lnTo>
                  <a:pt x="250273" y="14994"/>
                </a:lnTo>
                <a:lnTo>
                  <a:pt x="259122" y="15949"/>
                </a:lnTo>
                <a:lnTo>
                  <a:pt x="274907" y="17011"/>
                </a:lnTo>
                <a:lnTo>
                  <a:pt x="285230" y="17483"/>
                </a:lnTo>
                <a:lnTo>
                  <a:pt x="289372" y="18600"/>
                </a:lnTo>
                <a:lnTo>
                  <a:pt x="296620" y="22489"/>
                </a:lnTo>
                <a:lnTo>
                  <a:pt x="297958" y="24914"/>
                </a:lnTo>
                <a:lnTo>
                  <a:pt x="297857" y="27524"/>
                </a:lnTo>
                <a:lnTo>
                  <a:pt x="296092" y="33069"/>
                </a:lnTo>
                <a:lnTo>
                  <a:pt x="295307" y="38841"/>
                </a:lnTo>
                <a:lnTo>
                  <a:pt x="294106" y="41769"/>
                </a:lnTo>
                <a:lnTo>
                  <a:pt x="290125" y="47668"/>
                </a:lnTo>
                <a:lnTo>
                  <a:pt x="282403" y="53598"/>
                </a:lnTo>
                <a:lnTo>
                  <a:pt x="277565" y="56568"/>
                </a:lnTo>
                <a:lnTo>
                  <a:pt x="269545" y="65160"/>
                </a:lnTo>
                <a:lnTo>
                  <a:pt x="266017" y="70229"/>
                </a:lnTo>
                <a:lnTo>
                  <a:pt x="258703" y="77577"/>
                </a:lnTo>
                <a:lnTo>
                  <a:pt x="248868" y="86445"/>
                </a:lnTo>
                <a:lnTo>
                  <a:pt x="237349" y="96325"/>
                </a:lnTo>
                <a:lnTo>
                  <a:pt x="227686" y="104897"/>
                </a:lnTo>
                <a:lnTo>
                  <a:pt x="211657" y="119712"/>
                </a:lnTo>
                <a:lnTo>
                  <a:pt x="172924" y="157666"/>
                </a:lnTo>
                <a:lnTo>
                  <a:pt x="128262" y="202162"/>
                </a:lnTo>
                <a:lnTo>
                  <a:pt x="119243" y="212165"/>
                </a:lnTo>
                <a:lnTo>
                  <a:pt x="111245" y="221811"/>
                </a:lnTo>
                <a:lnTo>
                  <a:pt x="103929" y="231218"/>
                </a:lnTo>
                <a:lnTo>
                  <a:pt x="99052" y="240466"/>
                </a:lnTo>
                <a:lnTo>
                  <a:pt x="95800" y="249607"/>
                </a:lnTo>
                <a:lnTo>
                  <a:pt x="90581" y="271445"/>
                </a:lnTo>
                <a:lnTo>
                  <a:pt x="91145" y="274229"/>
                </a:lnTo>
                <a:lnTo>
                  <a:pt x="94418" y="279969"/>
                </a:lnTo>
                <a:lnTo>
                  <a:pt x="101838" y="288778"/>
                </a:lnTo>
                <a:lnTo>
                  <a:pt x="104603" y="290745"/>
                </a:lnTo>
                <a:lnTo>
                  <a:pt x="110321" y="292931"/>
                </a:lnTo>
                <a:lnTo>
                  <a:pt x="115219" y="292522"/>
                </a:lnTo>
                <a:lnTo>
                  <a:pt x="121461" y="291257"/>
                </a:lnTo>
                <a:lnTo>
                  <a:pt x="128599" y="289422"/>
                </a:lnTo>
                <a:lnTo>
                  <a:pt x="137326" y="288198"/>
                </a:lnTo>
                <a:lnTo>
                  <a:pt x="147113" y="287382"/>
                </a:lnTo>
                <a:lnTo>
                  <a:pt x="157607" y="286838"/>
                </a:lnTo>
                <a:lnTo>
                  <a:pt x="166587" y="285483"/>
                </a:lnTo>
                <a:lnTo>
                  <a:pt x="174558" y="283588"/>
                </a:lnTo>
                <a:lnTo>
                  <a:pt x="181857" y="281332"/>
                </a:lnTo>
                <a:lnTo>
                  <a:pt x="187714" y="279829"/>
                </a:lnTo>
                <a:lnTo>
                  <a:pt x="196869" y="278158"/>
                </a:lnTo>
                <a:lnTo>
                  <a:pt x="201691" y="276720"/>
                </a:lnTo>
                <a:lnTo>
                  <a:pt x="206890" y="274769"/>
                </a:lnTo>
                <a:lnTo>
                  <a:pt x="212341" y="272476"/>
                </a:lnTo>
                <a:lnTo>
                  <a:pt x="221043" y="269929"/>
                </a:lnTo>
                <a:lnTo>
                  <a:pt x="229210" y="268797"/>
                </a:lnTo>
                <a:lnTo>
                  <a:pt x="234167" y="268495"/>
                </a:lnTo>
                <a:lnTo>
                  <a:pt x="239455" y="268294"/>
                </a:lnTo>
                <a:lnTo>
                  <a:pt x="243973" y="267167"/>
                </a:lnTo>
                <a:lnTo>
                  <a:pt x="257055" y="260841"/>
                </a:lnTo>
                <a:lnTo>
                  <a:pt x="263643" y="258230"/>
                </a:lnTo>
                <a:lnTo>
                  <a:pt x="271012" y="255498"/>
                </a:lnTo>
                <a:lnTo>
                  <a:pt x="276917" y="253676"/>
                </a:lnTo>
                <a:lnTo>
                  <a:pt x="286123" y="251651"/>
                </a:lnTo>
                <a:lnTo>
                  <a:pt x="290877" y="250752"/>
                </a:lnTo>
                <a:lnTo>
                  <a:pt x="29468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97"/>
          <p:cNvSpPr/>
          <p:nvPr/>
        </p:nvSpPr>
        <p:spPr>
          <a:xfrm>
            <a:off x="4572000" y="1885773"/>
            <a:ext cx="258962" cy="16251"/>
          </a:xfrm>
          <a:custGeom>
            <a:avLst/>
            <a:gdLst/>
            <a:ahLst/>
            <a:cxnLst/>
            <a:rect l="0" t="0" r="0" b="0"/>
            <a:pathLst>
              <a:path w="258962" h="16251">
                <a:moveTo>
                  <a:pt x="0" y="16250"/>
                </a:moveTo>
                <a:lnTo>
                  <a:pt x="14221" y="11510"/>
                </a:lnTo>
                <a:lnTo>
                  <a:pt x="19403" y="9121"/>
                </a:lnTo>
                <a:lnTo>
                  <a:pt x="23849" y="6537"/>
                </a:lnTo>
                <a:lnTo>
                  <a:pt x="27806" y="3822"/>
                </a:lnTo>
                <a:lnTo>
                  <a:pt x="32428" y="2011"/>
                </a:lnTo>
                <a:lnTo>
                  <a:pt x="37493" y="804"/>
                </a:lnTo>
                <a:lnTo>
                  <a:pt x="42855" y="0"/>
                </a:lnTo>
                <a:lnTo>
                  <a:pt x="49406" y="456"/>
                </a:lnTo>
                <a:lnTo>
                  <a:pt x="56750" y="1752"/>
                </a:lnTo>
                <a:lnTo>
                  <a:pt x="64622" y="3608"/>
                </a:lnTo>
                <a:lnTo>
                  <a:pt x="83762" y="5838"/>
                </a:lnTo>
                <a:lnTo>
                  <a:pt x="142068" y="10961"/>
                </a:lnTo>
                <a:lnTo>
                  <a:pt x="182535" y="13900"/>
                </a:lnTo>
                <a:lnTo>
                  <a:pt x="196104" y="14683"/>
                </a:lnTo>
                <a:lnTo>
                  <a:pt x="219118" y="15554"/>
                </a:lnTo>
                <a:lnTo>
                  <a:pt x="258961" y="162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98"/>
          <p:cNvSpPr/>
          <p:nvPr/>
        </p:nvSpPr>
        <p:spPr>
          <a:xfrm>
            <a:off x="5162204" y="1830586"/>
            <a:ext cx="25837" cy="294681"/>
          </a:xfrm>
          <a:custGeom>
            <a:avLst/>
            <a:gdLst/>
            <a:ahLst/>
            <a:cxnLst/>
            <a:rect l="0" t="0" r="0" b="0"/>
            <a:pathLst>
              <a:path w="25837" h="294681">
                <a:moveTo>
                  <a:pt x="17015" y="0"/>
                </a:moveTo>
                <a:lnTo>
                  <a:pt x="21756" y="14221"/>
                </a:lnTo>
                <a:lnTo>
                  <a:pt x="23152" y="19403"/>
                </a:lnTo>
                <a:lnTo>
                  <a:pt x="24083" y="23849"/>
                </a:lnTo>
                <a:lnTo>
                  <a:pt x="24703" y="27806"/>
                </a:lnTo>
                <a:lnTo>
                  <a:pt x="25117" y="32428"/>
                </a:lnTo>
                <a:lnTo>
                  <a:pt x="25393" y="37493"/>
                </a:lnTo>
                <a:lnTo>
                  <a:pt x="25699" y="48414"/>
                </a:lnTo>
                <a:lnTo>
                  <a:pt x="25836" y="59882"/>
                </a:lnTo>
                <a:lnTo>
                  <a:pt x="24879" y="65718"/>
                </a:lnTo>
                <a:lnTo>
                  <a:pt x="23250" y="71593"/>
                </a:lnTo>
                <a:lnTo>
                  <a:pt x="21172" y="77494"/>
                </a:lnTo>
                <a:lnTo>
                  <a:pt x="17802" y="90358"/>
                </a:lnTo>
                <a:lnTo>
                  <a:pt x="8766" y="128464"/>
                </a:lnTo>
                <a:lnTo>
                  <a:pt x="5563" y="146166"/>
                </a:lnTo>
                <a:lnTo>
                  <a:pt x="3427" y="161936"/>
                </a:lnTo>
                <a:lnTo>
                  <a:pt x="2003" y="176418"/>
                </a:lnTo>
                <a:lnTo>
                  <a:pt x="1054" y="193018"/>
                </a:lnTo>
                <a:lnTo>
                  <a:pt x="0" y="229984"/>
                </a:lnTo>
                <a:lnTo>
                  <a:pt x="710" y="244604"/>
                </a:lnTo>
                <a:lnTo>
                  <a:pt x="2176" y="256335"/>
                </a:lnTo>
                <a:lnTo>
                  <a:pt x="4146" y="266140"/>
                </a:lnTo>
                <a:lnTo>
                  <a:pt x="5458" y="273669"/>
                </a:lnTo>
                <a:lnTo>
                  <a:pt x="6334" y="279680"/>
                </a:lnTo>
                <a:lnTo>
                  <a:pt x="8085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99"/>
          <p:cNvSpPr/>
          <p:nvPr/>
        </p:nvSpPr>
        <p:spPr>
          <a:xfrm>
            <a:off x="5036344" y="1955602"/>
            <a:ext cx="357188" cy="8930"/>
          </a:xfrm>
          <a:custGeom>
            <a:avLst/>
            <a:gdLst/>
            <a:ahLst/>
            <a:cxnLst/>
            <a:rect l="0" t="0" r="0" b="0"/>
            <a:pathLst>
              <a:path w="357188" h="8930">
                <a:moveTo>
                  <a:pt x="0" y="8929"/>
                </a:moveTo>
                <a:lnTo>
                  <a:pt x="14221" y="4189"/>
                </a:lnTo>
                <a:lnTo>
                  <a:pt x="19402" y="2792"/>
                </a:lnTo>
                <a:lnTo>
                  <a:pt x="23849" y="1861"/>
                </a:lnTo>
                <a:lnTo>
                  <a:pt x="27806" y="1241"/>
                </a:lnTo>
                <a:lnTo>
                  <a:pt x="31435" y="827"/>
                </a:lnTo>
                <a:lnTo>
                  <a:pt x="34848" y="551"/>
                </a:lnTo>
                <a:lnTo>
                  <a:pt x="38114" y="367"/>
                </a:lnTo>
                <a:lnTo>
                  <a:pt x="47036" y="163"/>
                </a:lnTo>
                <a:lnTo>
                  <a:pt x="220875" y="0"/>
                </a:lnTo>
                <a:lnTo>
                  <a:pt x="237539" y="992"/>
                </a:lnTo>
                <a:lnTo>
                  <a:pt x="301452" y="6137"/>
                </a:lnTo>
                <a:lnTo>
                  <a:pt x="345296" y="8378"/>
                </a:lnTo>
                <a:lnTo>
                  <a:pt x="35718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500"/>
          <p:cNvSpPr/>
          <p:nvPr/>
        </p:nvSpPr>
        <p:spPr>
          <a:xfrm>
            <a:off x="5554266" y="1780866"/>
            <a:ext cx="241102" cy="255083"/>
          </a:xfrm>
          <a:custGeom>
            <a:avLst/>
            <a:gdLst/>
            <a:ahLst/>
            <a:cxnLst/>
            <a:rect l="0" t="0" r="0" b="0"/>
            <a:pathLst>
              <a:path w="241102" h="255083">
                <a:moveTo>
                  <a:pt x="0" y="14001"/>
                </a:moveTo>
                <a:lnTo>
                  <a:pt x="9481" y="9261"/>
                </a:lnTo>
                <a:lnTo>
                  <a:pt x="16781" y="6933"/>
                </a:lnTo>
                <a:lnTo>
                  <a:pt x="20117" y="6313"/>
                </a:lnTo>
                <a:lnTo>
                  <a:pt x="24325" y="5899"/>
                </a:lnTo>
                <a:lnTo>
                  <a:pt x="29115" y="5623"/>
                </a:lnTo>
                <a:lnTo>
                  <a:pt x="34292" y="5439"/>
                </a:lnTo>
                <a:lnTo>
                  <a:pt x="41713" y="4324"/>
                </a:lnTo>
                <a:lnTo>
                  <a:pt x="50629" y="2589"/>
                </a:lnTo>
                <a:lnTo>
                  <a:pt x="60542" y="440"/>
                </a:lnTo>
                <a:lnTo>
                  <a:pt x="69135" y="0"/>
                </a:lnTo>
                <a:lnTo>
                  <a:pt x="76847" y="698"/>
                </a:lnTo>
                <a:lnTo>
                  <a:pt x="83974" y="2156"/>
                </a:lnTo>
                <a:lnTo>
                  <a:pt x="90709" y="3128"/>
                </a:lnTo>
                <a:lnTo>
                  <a:pt x="97183" y="3776"/>
                </a:lnTo>
                <a:lnTo>
                  <a:pt x="103484" y="4208"/>
                </a:lnTo>
                <a:lnTo>
                  <a:pt x="112645" y="5488"/>
                </a:lnTo>
                <a:lnTo>
                  <a:pt x="136054" y="9556"/>
                </a:lnTo>
                <a:lnTo>
                  <a:pt x="146265" y="12030"/>
                </a:lnTo>
                <a:lnTo>
                  <a:pt x="155056" y="14671"/>
                </a:lnTo>
                <a:lnTo>
                  <a:pt x="162902" y="17425"/>
                </a:lnTo>
                <a:lnTo>
                  <a:pt x="169125" y="19260"/>
                </a:lnTo>
                <a:lnTo>
                  <a:pt x="174265" y="20484"/>
                </a:lnTo>
                <a:lnTo>
                  <a:pt x="178684" y="21299"/>
                </a:lnTo>
                <a:lnTo>
                  <a:pt x="182623" y="22835"/>
                </a:lnTo>
                <a:lnTo>
                  <a:pt x="189645" y="27188"/>
                </a:lnTo>
                <a:lnTo>
                  <a:pt x="191914" y="29738"/>
                </a:lnTo>
                <a:lnTo>
                  <a:pt x="193427" y="32430"/>
                </a:lnTo>
                <a:lnTo>
                  <a:pt x="195108" y="38067"/>
                </a:lnTo>
                <a:lnTo>
                  <a:pt x="195855" y="43879"/>
                </a:lnTo>
                <a:lnTo>
                  <a:pt x="196187" y="49770"/>
                </a:lnTo>
                <a:lnTo>
                  <a:pt x="196276" y="52730"/>
                </a:lnTo>
                <a:lnTo>
                  <a:pt x="195342" y="56687"/>
                </a:lnTo>
                <a:lnTo>
                  <a:pt x="193728" y="61310"/>
                </a:lnTo>
                <a:lnTo>
                  <a:pt x="191660" y="66377"/>
                </a:lnTo>
                <a:lnTo>
                  <a:pt x="189289" y="70746"/>
                </a:lnTo>
                <a:lnTo>
                  <a:pt x="184008" y="78247"/>
                </a:lnTo>
                <a:lnTo>
                  <a:pt x="178234" y="84613"/>
                </a:lnTo>
                <a:lnTo>
                  <a:pt x="161236" y="102270"/>
                </a:lnTo>
                <a:lnTo>
                  <a:pt x="152139" y="110550"/>
                </a:lnTo>
                <a:lnTo>
                  <a:pt x="143098" y="118055"/>
                </a:lnTo>
                <a:lnTo>
                  <a:pt x="134094" y="125042"/>
                </a:lnTo>
                <a:lnTo>
                  <a:pt x="126107" y="131685"/>
                </a:lnTo>
                <a:lnTo>
                  <a:pt x="118798" y="138097"/>
                </a:lnTo>
                <a:lnTo>
                  <a:pt x="111940" y="144357"/>
                </a:lnTo>
                <a:lnTo>
                  <a:pt x="99030" y="156604"/>
                </a:lnTo>
                <a:lnTo>
                  <a:pt x="35760" y="219351"/>
                </a:lnTo>
                <a:lnTo>
                  <a:pt x="30777" y="226976"/>
                </a:lnTo>
                <a:lnTo>
                  <a:pt x="28561" y="233672"/>
                </a:lnTo>
                <a:lnTo>
                  <a:pt x="27576" y="239956"/>
                </a:lnTo>
                <a:lnTo>
                  <a:pt x="28306" y="243020"/>
                </a:lnTo>
                <a:lnTo>
                  <a:pt x="31762" y="249071"/>
                </a:lnTo>
                <a:lnTo>
                  <a:pt x="34074" y="251082"/>
                </a:lnTo>
                <a:lnTo>
                  <a:pt x="36606" y="252422"/>
                </a:lnTo>
                <a:lnTo>
                  <a:pt x="39287" y="253316"/>
                </a:lnTo>
                <a:lnTo>
                  <a:pt x="43059" y="253912"/>
                </a:lnTo>
                <a:lnTo>
                  <a:pt x="47558" y="254308"/>
                </a:lnTo>
                <a:lnTo>
                  <a:pt x="52541" y="254573"/>
                </a:lnTo>
                <a:lnTo>
                  <a:pt x="87997" y="254946"/>
                </a:lnTo>
                <a:lnTo>
                  <a:pt x="149465" y="255082"/>
                </a:lnTo>
                <a:lnTo>
                  <a:pt x="241101" y="2461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501"/>
          <p:cNvSpPr/>
          <p:nvPr/>
        </p:nvSpPr>
        <p:spPr>
          <a:xfrm>
            <a:off x="5572125" y="1910953"/>
            <a:ext cx="232173" cy="8931"/>
          </a:xfrm>
          <a:custGeom>
            <a:avLst/>
            <a:gdLst/>
            <a:ahLst/>
            <a:cxnLst/>
            <a:rect l="0" t="0" r="0" b="0"/>
            <a:pathLst>
              <a:path w="232173" h="8931">
                <a:moveTo>
                  <a:pt x="0" y="8930"/>
                </a:moveTo>
                <a:lnTo>
                  <a:pt x="14221" y="4189"/>
                </a:lnTo>
                <a:lnTo>
                  <a:pt x="20395" y="2793"/>
                </a:lnTo>
                <a:lnTo>
                  <a:pt x="26495" y="1862"/>
                </a:lnTo>
                <a:lnTo>
                  <a:pt x="32546" y="1241"/>
                </a:lnTo>
                <a:lnTo>
                  <a:pt x="39557" y="828"/>
                </a:lnTo>
                <a:lnTo>
                  <a:pt x="55284" y="368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502"/>
          <p:cNvSpPr/>
          <p:nvPr/>
        </p:nvSpPr>
        <p:spPr>
          <a:xfrm>
            <a:off x="5982891" y="1759148"/>
            <a:ext cx="178545" cy="151806"/>
          </a:xfrm>
          <a:custGeom>
            <a:avLst/>
            <a:gdLst/>
            <a:ahLst/>
            <a:cxnLst/>
            <a:rect l="0" t="0" r="0" b="0"/>
            <a:pathLst>
              <a:path w="178545" h="151806">
                <a:moveTo>
                  <a:pt x="0" y="0"/>
                </a:moveTo>
                <a:lnTo>
                  <a:pt x="0" y="9481"/>
                </a:lnTo>
                <a:lnTo>
                  <a:pt x="992" y="17235"/>
                </a:lnTo>
                <a:lnTo>
                  <a:pt x="2645" y="27365"/>
                </a:lnTo>
                <a:lnTo>
                  <a:pt x="4740" y="39079"/>
                </a:lnTo>
                <a:lnTo>
                  <a:pt x="12429" y="88750"/>
                </a:lnTo>
                <a:lnTo>
                  <a:pt x="15446" y="111543"/>
                </a:lnTo>
                <a:lnTo>
                  <a:pt x="16250" y="119011"/>
                </a:lnTo>
                <a:lnTo>
                  <a:pt x="17779" y="125974"/>
                </a:lnTo>
                <a:lnTo>
                  <a:pt x="19790" y="132600"/>
                </a:lnTo>
                <a:lnTo>
                  <a:pt x="25406" y="148012"/>
                </a:lnTo>
                <a:lnTo>
                  <a:pt x="26859" y="149276"/>
                </a:lnTo>
                <a:lnTo>
                  <a:pt x="28820" y="150119"/>
                </a:lnTo>
                <a:lnTo>
                  <a:pt x="34356" y="151472"/>
                </a:lnTo>
                <a:lnTo>
                  <a:pt x="37759" y="151657"/>
                </a:lnTo>
                <a:lnTo>
                  <a:pt x="40055" y="151706"/>
                </a:lnTo>
                <a:lnTo>
                  <a:pt x="44562" y="150747"/>
                </a:lnTo>
                <a:lnTo>
                  <a:pt x="50544" y="149116"/>
                </a:lnTo>
                <a:lnTo>
                  <a:pt x="57509" y="147035"/>
                </a:lnTo>
                <a:lnTo>
                  <a:pt x="63143" y="144657"/>
                </a:lnTo>
                <a:lnTo>
                  <a:pt x="67892" y="142078"/>
                </a:lnTo>
                <a:lnTo>
                  <a:pt x="72050" y="139368"/>
                </a:lnTo>
                <a:lnTo>
                  <a:pt x="76807" y="136568"/>
                </a:lnTo>
                <a:lnTo>
                  <a:pt x="81962" y="133710"/>
                </a:lnTo>
                <a:lnTo>
                  <a:pt x="87383" y="130812"/>
                </a:lnTo>
                <a:lnTo>
                  <a:pt x="91989" y="127888"/>
                </a:lnTo>
                <a:lnTo>
                  <a:pt x="96053" y="124946"/>
                </a:lnTo>
                <a:lnTo>
                  <a:pt x="99754" y="121993"/>
                </a:lnTo>
                <a:lnTo>
                  <a:pt x="103213" y="118040"/>
                </a:lnTo>
                <a:lnTo>
                  <a:pt x="106512" y="113420"/>
                </a:lnTo>
                <a:lnTo>
                  <a:pt x="109703" y="108355"/>
                </a:lnTo>
                <a:lnTo>
                  <a:pt x="113815" y="103987"/>
                </a:lnTo>
                <a:lnTo>
                  <a:pt x="118540" y="100083"/>
                </a:lnTo>
                <a:lnTo>
                  <a:pt x="123675" y="96488"/>
                </a:lnTo>
                <a:lnTo>
                  <a:pt x="128091" y="93099"/>
                </a:lnTo>
                <a:lnTo>
                  <a:pt x="132026" y="89847"/>
                </a:lnTo>
                <a:lnTo>
                  <a:pt x="135643" y="86687"/>
                </a:lnTo>
                <a:lnTo>
                  <a:pt x="140038" y="80612"/>
                </a:lnTo>
                <a:lnTo>
                  <a:pt x="144952" y="72593"/>
                </a:lnTo>
                <a:lnTo>
                  <a:pt x="150213" y="63278"/>
                </a:lnTo>
                <a:lnTo>
                  <a:pt x="154712" y="56076"/>
                </a:lnTo>
                <a:lnTo>
                  <a:pt x="158704" y="50283"/>
                </a:lnTo>
                <a:lnTo>
                  <a:pt x="162357" y="45428"/>
                </a:lnTo>
                <a:lnTo>
                  <a:pt x="165785" y="41200"/>
                </a:lnTo>
                <a:lnTo>
                  <a:pt x="169062" y="37389"/>
                </a:lnTo>
                <a:lnTo>
                  <a:pt x="176711" y="28883"/>
                </a:lnTo>
                <a:lnTo>
                  <a:pt x="177338" y="29177"/>
                </a:lnTo>
                <a:lnTo>
                  <a:pt x="177757" y="30366"/>
                </a:lnTo>
                <a:lnTo>
                  <a:pt x="178036" y="32150"/>
                </a:lnTo>
                <a:lnTo>
                  <a:pt x="178222" y="38301"/>
                </a:lnTo>
                <a:lnTo>
                  <a:pt x="178544" y="83329"/>
                </a:lnTo>
                <a:lnTo>
                  <a:pt x="177569" y="92264"/>
                </a:lnTo>
                <a:lnTo>
                  <a:pt x="175926" y="102189"/>
                </a:lnTo>
                <a:lnTo>
                  <a:pt x="173839" y="112775"/>
                </a:lnTo>
                <a:lnTo>
                  <a:pt x="172447" y="120824"/>
                </a:lnTo>
                <a:lnTo>
                  <a:pt x="171519" y="127182"/>
                </a:lnTo>
                <a:lnTo>
                  <a:pt x="170900" y="132413"/>
                </a:lnTo>
                <a:lnTo>
                  <a:pt x="169496" y="136893"/>
                </a:lnTo>
                <a:lnTo>
                  <a:pt x="167568" y="140871"/>
                </a:lnTo>
                <a:lnTo>
                  <a:pt x="160734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503"/>
          <p:cNvSpPr/>
          <p:nvPr/>
        </p:nvSpPr>
        <p:spPr>
          <a:xfrm>
            <a:off x="5375672" y="1678781"/>
            <a:ext cx="477849" cy="571332"/>
          </a:xfrm>
          <a:custGeom>
            <a:avLst/>
            <a:gdLst/>
            <a:ahLst/>
            <a:cxnLst/>
            <a:rect l="0" t="0" r="0" b="0"/>
            <a:pathLst>
              <a:path w="477849" h="571332">
                <a:moveTo>
                  <a:pt x="276820" y="0"/>
                </a:moveTo>
                <a:lnTo>
                  <a:pt x="272079" y="9481"/>
                </a:lnTo>
                <a:lnTo>
                  <a:pt x="269752" y="19428"/>
                </a:lnTo>
                <a:lnTo>
                  <a:pt x="267726" y="31455"/>
                </a:lnTo>
                <a:lnTo>
                  <a:pt x="263518" y="46722"/>
                </a:lnTo>
                <a:lnTo>
                  <a:pt x="258340" y="63430"/>
                </a:lnTo>
                <a:lnTo>
                  <a:pt x="253724" y="79785"/>
                </a:lnTo>
                <a:lnTo>
                  <a:pt x="251673" y="93668"/>
                </a:lnTo>
                <a:lnTo>
                  <a:pt x="251126" y="105110"/>
                </a:lnTo>
                <a:lnTo>
                  <a:pt x="250518" y="136343"/>
                </a:lnTo>
                <a:lnTo>
                  <a:pt x="250175" y="183494"/>
                </a:lnTo>
                <a:lnTo>
                  <a:pt x="251119" y="197735"/>
                </a:lnTo>
                <a:lnTo>
                  <a:pt x="252741" y="211199"/>
                </a:lnTo>
                <a:lnTo>
                  <a:pt x="254814" y="224143"/>
                </a:lnTo>
                <a:lnTo>
                  <a:pt x="257189" y="234757"/>
                </a:lnTo>
                <a:lnTo>
                  <a:pt x="264279" y="258184"/>
                </a:lnTo>
                <a:lnTo>
                  <a:pt x="266286" y="267876"/>
                </a:lnTo>
                <a:lnTo>
                  <a:pt x="268804" y="270858"/>
                </a:lnTo>
                <a:lnTo>
                  <a:pt x="272469" y="272845"/>
                </a:lnTo>
                <a:lnTo>
                  <a:pt x="283127" y="276035"/>
                </a:lnTo>
                <a:lnTo>
                  <a:pt x="284993" y="275305"/>
                </a:lnTo>
                <a:lnTo>
                  <a:pt x="292361" y="269537"/>
                </a:lnTo>
                <a:lnTo>
                  <a:pt x="301820" y="261543"/>
                </a:lnTo>
                <a:lnTo>
                  <a:pt x="311412" y="255809"/>
                </a:lnTo>
                <a:lnTo>
                  <a:pt x="324937" y="242016"/>
                </a:lnTo>
                <a:lnTo>
                  <a:pt x="338885" y="224641"/>
                </a:lnTo>
                <a:lnTo>
                  <a:pt x="348392" y="210304"/>
                </a:lnTo>
                <a:lnTo>
                  <a:pt x="383024" y="153153"/>
                </a:lnTo>
                <a:lnTo>
                  <a:pt x="395247" y="133852"/>
                </a:lnTo>
                <a:lnTo>
                  <a:pt x="406373" y="117016"/>
                </a:lnTo>
                <a:lnTo>
                  <a:pt x="416767" y="101823"/>
                </a:lnTo>
                <a:lnTo>
                  <a:pt x="436253" y="71713"/>
                </a:lnTo>
                <a:lnTo>
                  <a:pt x="445616" y="56739"/>
                </a:lnTo>
                <a:lnTo>
                  <a:pt x="458666" y="40100"/>
                </a:lnTo>
                <a:lnTo>
                  <a:pt x="466781" y="31713"/>
                </a:lnTo>
                <a:lnTo>
                  <a:pt x="470388" y="24678"/>
                </a:lnTo>
                <a:lnTo>
                  <a:pt x="472342" y="23397"/>
                </a:lnTo>
                <a:lnTo>
                  <a:pt x="474636" y="23536"/>
                </a:lnTo>
                <a:lnTo>
                  <a:pt x="477159" y="24620"/>
                </a:lnTo>
                <a:lnTo>
                  <a:pt x="477848" y="26335"/>
                </a:lnTo>
                <a:lnTo>
                  <a:pt x="477315" y="28471"/>
                </a:lnTo>
                <a:lnTo>
                  <a:pt x="475968" y="30887"/>
                </a:lnTo>
                <a:lnTo>
                  <a:pt x="474471" y="38863"/>
                </a:lnTo>
                <a:lnTo>
                  <a:pt x="474072" y="43768"/>
                </a:lnTo>
                <a:lnTo>
                  <a:pt x="468769" y="60152"/>
                </a:lnTo>
                <a:lnTo>
                  <a:pt x="460915" y="77575"/>
                </a:lnTo>
                <a:lnTo>
                  <a:pt x="455213" y="92025"/>
                </a:lnTo>
                <a:lnTo>
                  <a:pt x="449371" y="108369"/>
                </a:lnTo>
                <a:lnTo>
                  <a:pt x="443468" y="125555"/>
                </a:lnTo>
                <a:lnTo>
                  <a:pt x="434891" y="143115"/>
                </a:lnTo>
                <a:lnTo>
                  <a:pt x="424465" y="160841"/>
                </a:lnTo>
                <a:lnTo>
                  <a:pt x="413216" y="178641"/>
                </a:lnTo>
                <a:lnTo>
                  <a:pt x="408431" y="188547"/>
                </a:lnTo>
                <a:lnTo>
                  <a:pt x="404248" y="199120"/>
                </a:lnTo>
                <a:lnTo>
                  <a:pt x="400467" y="210137"/>
                </a:lnTo>
                <a:lnTo>
                  <a:pt x="396955" y="221451"/>
                </a:lnTo>
                <a:lnTo>
                  <a:pt x="390406" y="244605"/>
                </a:lnTo>
                <a:lnTo>
                  <a:pt x="386278" y="256336"/>
                </a:lnTo>
                <a:lnTo>
                  <a:pt x="381542" y="268125"/>
                </a:lnTo>
                <a:lnTo>
                  <a:pt x="376401" y="279953"/>
                </a:lnTo>
                <a:lnTo>
                  <a:pt x="365396" y="303679"/>
                </a:lnTo>
                <a:lnTo>
                  <a:pt x="330335" y="375053"/>
                </a:lnTo>
                <a:lnTo>
                  <a:pt x="324403" y="386958"/>
                </a:lnTo>
                <a:lnTo>
                  <a:pt x="318464" y="397870"/>
                </a:lnTo>
                <a:lnTo>
                  <a:pt x="312520" y="408122"/>
                </a:lnTo>
                <a:lnTo>
                  <a:pt x="306573" y="417933"/>
                </a:lnTo>
                <a:lnTo>
                  <a:pt x="299632" y="428442"/>
                </a:lnTo>
                <a:lnTo>
                  <a:pt x="283983" y="450703"/>
                </a:lnTo>
                <a:lnTo>
                  <a:pt x="269751" y="468534"/>
                </a:lnTo>
                <a:lnTo>
                  <a:pt x="255819" y="484065"/>
                </a:lnTo>
                <a:lnTo>
                  <a:pt x="232233" y="508552"/>
                </a:lnTo>
                <a:lnTo>
                  <a:pt x="199830" y="541285"/>
                </a:lnTo>
                <a:lnTo>
                  <a:pt x="185055" y="550795"/>
                </a:lnTo>
                <a:lnTo>
                  <a:pt x="156058" y="564985"/>
                </a:lnTo>
                <a:lnTo>
                  <a:pt x="143442" y="568605"/>
                </a:lnTo>
                <a:lnTo>
                  <a:pt x="131221" y="570213"/>
                </a:lnTo>
                <a:lnTo>
                  <a:pt x="119174" y="570928"/>
                </a:lnTo>
                <a:lnTo>
                  <a:pt x="107206" y="571246"/>
                </a:lnTo>
                <a:lnTo>
                  <a:pt x="101237" y="571331"/>
                </a:lnTo>
                <a:lnTo>
                  <a:pt x="89312" y="568779"/>
                </a:lnTo>
                <a:lnTo>
                  <a:pt x="77397" y="564338"/>
                </a:lnTo>
                <a:lnTo>
                  <a:pt x="65487" y="559056"/>
                </a:lnTo>
                <a:lnTo>
                  <a:pt x="52366" y="550505"/>
                </a:lnTo>
                <a:lnTo>
                  <a:pt x="40142" y="539349"/>
                </a:lnTo>
                <a:lnTo>
                  <a:pt x="26770" y="525461"/>
                </a:lnTo>
                <a:lnTo>
                  <a:pt x="17520" y="512674"/>
                </a:lnTo>
                <a:lnTo>
                  <a:pt x="12748" y="500376"/>
                </a:lnTo>
                <a:lnTo>
                  <a:pt x="9634" y="489288"/>
                </a:lnTo>
                <a:lnTo>
                  <a:pt x="0" y="4732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504"/>
          <p:cNvSpPr/>
          <p:nvPr/>
        </p:nvSpPr>
        <p:spPr>
          <a:xfrm>
            <a:off x="5983060" y="1741289"/>
            <a:ext cx="374879" cy="419573"/>
          </a:xfrm>
          <a:custGeom>
            <a:avLst/>
            <a:gdLst/>
            <a:ahLst/>
            <a:cxnLst/>
            <a:rect l="0" t="0" r="0" b="0"/>
            <a:pathLst>
              <a:path w="374879" h="419573">
                <a:moveTo>
                  <a:pt x="8760" y="0"/>
                </a:moveTo>
                <a:lnTo>
                  <a:pt x="70577" y="0"/>
                </a:lnTo>
                <a:lnTo>
                  <a:pt x="87674" y="992"/>
                </a:lnTo>
                <a:lnTo>
                  <a:pt x="107011" y="2646"/>
                </a:lnTo>
                <a:lnTo>
                  <a:pt x="149662" y="7129"/>
                </a:lnTo>
                <a:lnTo>
                  <a:pt x="223198" y="15446"/>
                </a:lnTo>
                <a:lnTo>
                  <a:pt x="232085" y="16250"/>
                </a:lnTo>
                <a:lnTo>
                  <a:pt x="239995" y="17779"/>
                </a:lnTo>
                <a:lnTo>
                  <a:pt x="247253" y="19790"/>
                </a:lnTo>
                <a:lnTo>
                  <a:pt x="266523" y="26379"/>
                </a:lnTo>
                <a:lnTo>
                  <a:pt x="266922" y="27508"/>
                </a:lnTo>
                <a:lnTo>
                  <a:pt x="267367" y="31408"/>
                </a:lnTo>
                <a:lnTo>
                  <a:pt x="266492" y="33837"/>
                </a:lnTo>
                <a:lnTo>
                  <a:pt x="262875" y="39182"/>
                </a:lnTo>
                <a:lnTo>
                  <a:pt x="253462" y="50698"/>
                </a:lnTo>
                <a:lnTo>
                  <a:pt x="251461" y="56598"/>
                </a:lnTo>
                <a:lnTo>
                  <a:pt x="248944" y="59560"/>
                </a:lnTo>
                <a:lnTo>
                  <a:pt x="240855" y="65497"/>
                </a:lnTo>
                <a:lnTo>
                  <a:pt x="229885" y="74418"/>
                </a:lnTo>
                <a:lnTo>
                  <a:pt x="215517" y="85661"/>
                </a:lnTo>
                <a:lnTo>
                  <a:pt x="206130" y="92826"/>
                </a:lnTo>
                <a:lnTo>
                  <a:pt x="195903" y="101572"/>
                </a:lnTo>
                <a:lnTo>
                  <a:pt x="185116" y="111371"/>
                </a:lnTo>
                <a:lnTo>
                  <a:pt x="173955" y="121872"/>
                </a:lnTo>
                <a:lnTo>
                  <a:pt x="163538" y="130858"/>
                </a:lnTo>
                <a:lnTo>
                  <a:pt x="153618" y="138832"/>
                </a:lnTo>
                <a:lnTo>
                  <a:pt x="144027" y="146133"/>
                </a:lnTo>
                <a:lnTo>
                  <a:pt x="135649" y="153977"/>
                </a:lnTo>
                <a:lnTo>
                  <a:pt x="128080" y="162182"/>
                </a:lnTo>
                <a:lnTo>
                  <a:pt x="121048" y="170630"/>
                </a:lnTo>
                <a:lnTo>
                  <a:pt x="112392" y="180230"/>
                </a:lnTo>
                <a:lnTo>
                  <a:pt x="92192" y="201480"/>
                </a:lnTo>
                <a:lnTo>
                  <a:pt x="67987" y="226275"/>
                </a:lnTo>
                <a:lnTo>
                  <a:pt x="61143" y="234194"/>
                </a:lnTo>
                <a:lnTo>
                  <a:pt x="54596" y="242450"/>
                </a:lnTo>
                <a:lnTo>
                  <a:pt x="48247" y="250930"/>
                </a:lnTo>
                <a:lnTo>
                  <a:pt x="42030" y="258568"/>
                </a:lnTo>
                <a:lnTo>
                  <a:pt x="35901" y="265644"/>
                </a:lnTo>
                <a:lnTo>
                  <a:pt x="29831" y="272346"/>
                </a:lnTo>
                <a:lnTo>
                  <a:pt x="20440" y="285085"/>
                </a:lnTo>
                <a:lnTo>
                  <a:pt x="12959" y="297361"/>
                </a:lnTo>
                <a:lnTo>
                  <a:pt x="6327" y="309431"/>
                </a:lnTo>
                <a:lnTo>
                  <a:pt x="2718" y="321410"/>
                </a:lnTo>
                <a:lnTo>
                  <a:pt x="1114" y="333349"/>
                </a:lnTo>
                <a:lnTo>
                  <a:pt x="401" y="345270"/>
                </a:lnTo>
                <a:lnTo>
                  <a:pt x="84" y="354537"/>
                </a:lnTo>
                <a:lnTo>
                  <a:pt x="0" y="358397"/>
                </a:lnTo>
                <a:lnTo>
                  <a:pt x="936" y="361963"/>
                </a:lnTo>
                <a:lnTo>
                  <a:pt x="4621" y="368570"/>
                </a:lnTo>
                <a:lnTo>
                  <a:pt x="12212" y="377460"/>
                </a:lnTo>
                <a:lnTo>
                  <a:pt x="21209" y="387033"/>
                </a:lnTo>
                <a:lnTo>
                  <a:pt x="32844" y="398001"/>
                </a:lnTo>
                <a:lnTo>
                  <a:pt x="42946" y="404431"/>
                </a:lnTo>
                <a:lnTo>
                  <a:pt x="49410" y="406542"/>
                </a:lnTo>
                <a:lnTo>
                  <a:pt x="56696" y="407950"/>
                </a:lnTo>
                <a:lnTo>
                  <a:pt x="64530" y="408889"/>
                </a:lnTo>
                <a:lnTo>
                  <a:pt x="72729" y="410507"/>
                </a:lnTo>
                <a:lnTo>
                  <a:pt x="81172" y="412577"/>
                </a:lnTo>
                <a:lnTo>
                  <a:pt x="89777" y="414950"/>
                </a:lnTo>
                <a:lnTo>
                  <a:pt x="98490" y="416532"/>
                </a:lnTo>
                <a:lnTo>
                  <a:pt x="107275" y="417586"/>
                </a:lnTo>
                <a:lnTo>
                  <a:pt x="116109" y="418289"/>
                </a:lnTo>
                <a:lnTo>
                  <a:pt x="124975" y="418758"/>
                </a:lnTo>
                <a:lnTo>
                  <a:pt x="142763" y="419279"/>
                </a:lnTo>
                <a:lnTo>
                  <a:pt x="174252" y="419572"/>
                </a:lnTo>
                <a:lnTo>
                  <a:pt x="193503" y="418621"/>
                </a:lnTo>
                <a:lnTo>
                  <a:pt x="286134" y="412611"/>
                </a:lnTo>
                <a:lnTo>
                  <a:pt x="300832" y="411996"/>
                </a:lnTo>
                <a:lnTo>
                  <a:pt x="312615" y="410594"/>
                </a:lnTo>
                <a:lnTo>
                  <a:pt x="322456" y="408667"/>
                </a:lnTo>
                <a:lnTo>
                  <a:pt x="331000" y="406390"/>
                </a:lnTo>
                <a:lnTo>
                  <a:pt x="337688" y="404872"/>
                </a:lnTo>
                <a:lnTo>
                  <a:pt x="347766" y="403185"/>
                </a:lnTo>
                <a:lnTo>
                  <a:pt x="358198" y="399790"/>
                </a:lnTo>
                <a:lnTo>
                  <a:pt x="374878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505"/>
          <p:cNvSpPr/>
          <p:nvPr/>
        </p:nvSpPr>
        <p:spPr>
          <a:xfrm>
            <a:off x="5973961" y="1937775"/>
            <a:ext cx="339329" cy="35675"/>
          </a:xfrm>
          <a:custGeom>
            <a:avLst/>
            <a:gdLst/>
            <a:ahLst/>
            <a:cxnLst/>
            <a:rect l="0" t="0" r="0" b="0"/>
            <a:pathLst>
              <a:path w="339329" h="35675">
                <a:moveTo>
                  <a:pt x="0" y="8897"/>
                </a:moveTo>
                <a:lnTo>
                  <a:pt x="4741" y="4156"/>
                </a:lnTo>
                <a:lnTo>
                  <a:pt x="8122" y="2760"/>
                </a:lnTo>
                <a:lnTo>
                  <a:pt x="12360" y="1829"/>
                </a:lnTo>
                <a:lnTo>
                  <a:pt x="21368" y="795"/>
                </a:lnTo>
                <a:lnTo>
                  <a:pt x="28679" y="335"/>
                </a:lnTo>
                <a:lnTo>
                  <a:pt x="40527" y="131"/>
                </a:lnTo>
                <a:lnTo>
                  <a:pt x="72387" y="0"/>
                </a:lnTo>
                <a:lnTo>
                  <a:pt x="84969" y="981"/>
                </a:lnTo>
                <a:lnTo>
                  <a:pt x="100302" y="2627"/>
                </a:lnTo>
                <a:lnTo>
                  <a:pt x="117470" y="4717"/>
                </a:lnTo>
                <a:lnTo>
                  <a:pt x="152420" y="9685"/>
                </a:lnTo>
                <a:lnTo>
                  <a:pt x="170074" y="12399"/>
                </a:lnTo>
                <a:lnTo>
                  <a:pt x="185813" y="14208"/>
                </a:lnTo>
                <a:lnTo>
                  <a:pt x="200274" y="15414"/>
                </a:lnTo>
                <a:lnTo>
                  <a:pt x="224940" y="16755"/>
                </a:lnTo>
                <a:lnTo>
                  <a:pt x="242517" y="17350"/>
                </a:lnTo>
                <a:lnTo>
                  <a:pt x="250976" y="18501"/>
                </a:lnTo>
                <a:lnTo>
                  <a:pt x="259590" y="20261"/>
                </a:lnTo>
                <a:lnTo>
                  <a:pt x="268310" y="22426"/>
                </a:lnTo>
                <a:lnTo>
                  <a:pt x="291228" y="27478"/>
                </a:lnTo>
                <a:lnTo>
                  <a:pt x="304284" y="30214"/>
                </a:lnTo>
                <a:lnTo>
                  <a:pt x="313981" y="32038"/>
                </a:lnTo>
                <a:lnTo>
                  <a:pt x="321438" y="33254"/>
                </a:lnTo>
                <a:lnTo>
                  <a:pt x="339236" y="35674"/>
                </a:lnTo>
                <a:lnTo>
                  <a:pt x="339266" y="34685"/>
                </a:lnTo>
                <a:lnTo>
                  <a:pt x="339328" y="267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506"/>
          <p:cNvSpPr/>
          <p:nvPr/>
        </p:nvSpPr>
        <p:spPr>
          <a:xfrm>
            <a:off x="6590109" y="1848445"/>
            <a:ext cx="44650" cy="276822"/>
          </a:xfrm>
          <a:custGeom>
            <a:avLst/>
            <a:gdLst/>
            <a:ahLst/>
            <a:cxnLst/>
            <a:rect l="0" t="0" r="0" b="0"/>
            <a:pathLst>
              <a:path w="44650" h="276822">
                <a:moveTo>
                  <a:pt x="44649" y="0"/>
                </a:moveTo>
                <a:lnTo>
                  <a:pt x="44649" y="14222"/>
                </a:lnTo>
                <a:lnTo>
                  <a:pt x="43657" y="19403"/>
                </a:lnTo>
                <a:lnTo>
                  <a:pt x="42003" y="23849"/>
                </a:lnTo>
                <a:lnTo>
                  <a:pt x="39908" y="27806"/>
                </a:lnTo>
                <a:lnTo>
                  <a:pt x="38513" y="32428"/>
                </a:lnTo>
                <a:lnTo>
                  <a:pt x="37581" y="37494"/>
                </a:lnTo>
                <a:lnTo>
                  <a:pt x="36960" y="42855"/>
                </a:lnTo>
                <a:lnTo>
                  <a:pt x="36271" y="51459"/>
                </a:lnTo>
                <a:lnTo>
                  <a:pt x="36087" y="55142"/>
                </a:lnTo>
                <a:lnTo>
                  <a:pt x="34972" y="59582"/>
                </a:lnTo>
                <a:lnTo>
                  <a:pt x="33236" y="64526"/>
                </a:lnTo>
                <a:lnTo>
                  <a:pt x="31088" y="69806"/>
                </a:lnTo>
                <a:lnTo>
                  <a:pt x="29655" y="74319"/>
                </a:lnTo>
                <a:lnTo>
                  <a:pt x="28699" y="78320"/>
                </a:lnTo>
                <a:lnTo>
                  <a:pt x="28063" y="81979"/>
                </a:lnTo>
                <a:lnTo>
                  <a:pt x="26647" y="86403"/>
                </a:lnTo>
                <a:lnTo>
                  <a:pt x="24710" y="91336"/>
                </a:lnTo>
                <a:lnTo>
                  <a:pt x="22426" y="96610"/>
                </a:lnTo>
                <a:lnTo>
                  <a:pt x="20905" y="104094"/>
                </a:lnTo>
                <a:lnTo>
                  <a:pt x="19889" y="113052"/>
                </a:lnTo>
                <a:lnTo>
                  <a:pt x="19213" y="122994"/>
                </a:lnTo>
                <a:lnTo>
                  <a:pt x="17770" y="132597"/>
                </a:lnTo>
                <a:lnTo>
                  <a:pt x="15816" y="141976"/>
                </a:lnTo>
                <a:lnTo>
                  <a:pt x="13520" y="151206"/>
                </a:lnTo>
                <a:lnTo>
                  <a:pt x="11990" y="159343"/>
                </a:lnTo>
                <a:lnTo>
                  <a:pt x="10970" y="166752"/>
                </a:lnTo>
                <a:lnTo>
                  <a:pt x="10290" y="173676"/>
                </a:lnTo>
                <a:lnTo>
                  <a:pt x="2041" y="244888"/>
                </a:lnTo>
                <a:lnTo>
                  <a:pt x="1362" y="252556"/>
                </a:lnTo>
                <a:lnTo>
                  <a:pt x="908" y="258660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507"/>
          <p:cNvSpPr/>
          <p:nvPr/>
        </p:nvSpPr>
        <p:spPr>
          <a:xfrm>
            <a:off x="6500813" y="1964531"/>
            <a:ext cx="428626" cy="17861"/>
          </a:xfrm>
          <a:custGeom>
            <a:avLst/>
            <a:gdLst/>
            <a:ahLst/>
            <a:cxnLst/>
            <a:rect l="0" t="0" r="0" b="0"/>
            <a:pathLst>
              <a:path w="428626" h="17861">
                <a:moveTo>
                  <a:pt x="0" y="0"/>
                </a:moveTo>
                <a:lnTo>
                  <a:pt x="9481" y="0"/>
                </a:lnTo>
                <a:lnTo>
                  <a:pt x="19218" y="992"/>
                </a:lnTo>
                <a:lnTo>
                  <a:pt x="48559" y="4741"/>
                </a:lnTo>
                <a:lnTo>
                  <a:pt x="71069" y="6137"/>
                </a:lnTo>
                <a:lnTo>
                  <a:pt x="159633" y="9094"/>
                </a:lnTo>
                <a:lnTo>
                  <a:pt x="272413" y="15834"/>
                </a:lnTo>
                <a:lnTo>
                  <a:pt x="288765" y="16510"/>
                </a:lnTo>
                <a:lnTo>
                  <a:pt x="322808" y="17259"/>
                </a:lnTo>
                <a:lnTo>
                  <a:pt x="428625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508"/>
          <p:cNvSpPr/>
          <p:nvPr/>
        </p:nvSpPr>
        <p:spPr>
          <a:xfrm>
            <a:off x="7000875" y="1723430"/>
            <a:ext cx="241103" cy="375048"/>
          </a:xfrm>
          <a:custGeom>
            <a:avLst/>
            <a:gdLst/>
            <a:ahLst/>
            <a:cxnLst/>
            <a:rect l="0" t="0" r="0" b="0"/>
            <a:pathLst>
              <a:path w="241103" h="375048">
                <a:moveTo>
                  <a:pt x="241102" y="0"/>
                </a:moveTo>
                <a:lnTo>
                  <a:pt x="241102" y="9481"/>
                </a:lnTo>
                <a:lnTo>
                  <a:pt x="240109" y="13266"/>
                </a:lnTo>
                <a:lnTo>
                  <a:pt x="233973" y="25318"/>
                </a:lnTo>
                <a:lnTo>
                  <a:pt x="231388" y="31761"/>
                </a:lnTo>
                <a:lnTo>
                  <a:pt x="228673" y="39033"/>
                </a:lnTo>
                <a:lnTo>
                  <a:pt x="224879" y="47850"/>
                </a:lnTo>
                <a:lnTo>
                  <a:pt x="215371" y="68230"/>
                </a:lnTo>
                <a:lnTo>
                  <a:pt x="208072" y="82198"/>
                </a:lnTo>
                <a:lnTo>
                  <a:pt x="189381" y="116238"/>
                </a:lnTo>
                <a:lnTo>
                  <a:pt x="180824" y="130078"/>
                </a:lnTo>
                <a:lnTo>
                  <a:pt x="173135" y="141289"/>
                </a:lnTo>
                <a:lnTo>
                  <a:pt x="166026" y="150747"/>
                </a:lnTo>
                <a:lnTo>
                  <a:pt x="160293" y="160029"/>
                </a:lnTo>
                <a:lnTo>
                  <a:pt x="155479" y="169194"/>
                </a:lnTo>
                <a:lnTo>
                  <a:pt x="151278" y="178280"/>
                </a:lnTo>
                <a:lnTo>
                  <a:pt x="146493" y="186322"/>
                </a:lnTo>
                <a:lnTo>
                  <a:pt x="141318" y="193668"/>
                </a:lnTo>
                <a:lnTo>
                  <a:pt x="135884" y="200549"/>
                </a:lnTo>
                <a:lnTo>
                  <a:pt x="130277" y="207121"/>
                </a:lnTo>
                <a:lnTo>
                  <a:pt x="124554" y="213487"/>
                </a:lnTo>
                <a:lnTo>
                  <a:pt x="118755" y="219715"/>
                </a:lnTo>
                <a:lnTo>
                  <a:pt x="112905" y="226844"/>
                </a:lnTo>
                <a:lnTo>
                  <a:pt x="107020" y="234573"/>
                </a:lnTo>
                <a:lnTo>
                  <a:pt x="101112" y="242702"/>
                </a:lnTo>
                <a:lnTo>
                  <a:pt x="96182" y="250106"/>
                </a:lnTo>
                <a:lnTo>
                  <a:pt x="91903" y="257026"/>
                </a:lnTo>
                <a:lnTo>
                  <a:pt x="68425" y="296612"/>
                </a:lnTo>
                <a:lnTo>
                  <a:pt x="60499" y="307874"/>
                </a:lnTo>
                <a:lnTo>
                  <a:pt x="52239" y="318359"/>
                </a:lnTo>
                <a:lnTo>
                  <a:pt x="37108" y="335962"/>
                </a:lnTo>
                <a:lnTo>
                  <a:pt x="27075" y="347092"/>
                </a:lnTo>
                <a:lnTo>
                  <a:pt x="23012" y="352442"/>
                </a:lnTo>
                <a:lnTo>
                  <a:pt x="19310" y="357992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509"/>
          <p:cNvSpPr/>
          <p:nvPr/>
        </p:nvSpPr>
        <p:spPr>
          <a:xfrm>
            <a:off x="7045523" y="1777008"/>
            <a:ext cx="116087" cy="312540"/>
          </a:xfrm>
          <a:custGeom>
            <a:avLst/>
            <a:gdLst/>
            <a:ahLst/>
            <a:cxnLst/>
            <a:rect l="0" t="0" r="0" b="0"/>
            <a:pathLst>
              <a:path w="116087" h="312540">
                <a:moveTo>
                  <a:pt x="0" y="0"/>
                </a:moveTo>
                <a:lnTo>
                  <a:pt x="4741" y="9481"/>
                </a:lnTo>
                <a:lnTo>
                  <a:pt x="7129" y="16242"/>
                </a:lnTo>
                <a:lnTo>
                  <a:pt x="9714" y="24719"/>
                </a:lnTo>
                <a:lnTo>
                  <a:pt x="12430" y="34338"/>
                </a:lnTo>
                <a:lnTo>
                  <a:pt x="15232" y="42736"/>
                </a:lnTo>
                <a:lnTo>
                  <a:pt x="18092" y="50319"/>
                </a:lnTo>
                <a:lnTo>
                  <a:pt x="20991" y="57358"/>
                </a:lnTo>
                <a:lnTo>
                  <a:pt x="23916" y="65028"/>
                </a:lnTo>
                <a:lnTo>
                  <a:pt x="29813" y="81487"/>
                </a:lnTo>
                <a:lnTo>
                  <a:pt x="32774" y="93020"/>
                </a:lnTo>
                <a:lnTo>
                  <a:pt x="35739" y="106662"/>
                </a:lnTo>
                <a:lnTo>
                  <a:pt x="38709" y="121709"/>
                </a:lnTo>
                <a:lnTo>
                  <a:pt x="41682" y="133726"/>
                </a:lnTo>
                <a:lnTo>
                  <a:pt x="44655" y="143720"/>
                </a:lnTo>
                <a:lnTo>
                  <a:pt x="47629" y="152368"/>
                </a:lnTo>
                <a:lnTo>
                  <a:pt x="80862" y="243874"/>
                </a:lnTo>
                <a:lnTo>
                  <a:pt x="86651" y="255849"/>
                </a:lnTo>
                <a:lnTo>
                  <a:pt x="93486" y="267800"/>
                </a:lnTo>
                <a:lnTo>
                  <a:pt x="116086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510"/>
          <p:cNvSpPr/>
          <p:nvPr/>
        </p:nvSpPr>
        <p:spPr>
          <a:xfrm>
            <a:off x="7420570" y="1741700"/>
            <a:ext cx="258962" cy="347802"/>
          </a:xfrm>
          <a:custGeom>
            <a:avLst/>
            <a:gdLst/>
            <a:ahLst/>
            <a:cxnLst/>
            <a:rect l="0" t="0" r="0" b="0"/>
            <a:pathLst>
              <a:path w="258962" h="347802">
                <a:moveTo>
                  <a:pt x="0" y="35308"/>
                </a:moveTo>
                <a:lnTo>
                  <a:pt x="26605" y="22006"/>
                </a:lnTo>
                <a:lnTo>
                  <a:pt x="33611" y="19494"/>
                </a:lnTo>
                <a:lnTo>
                  <a:pt x="42252" y="16828"/>
                </a:lnTo>
                <a:lnTo>
                  <a:pt x="51980" y="14058"/>
                </a:lnTo>
                <a:lnTo>
                  <a:pt x="60451" y="12212"/>
                </a:lnTo>
                <a:lnTo>
                  <a:pt x="68082" y="10981"/>
                </a:lnTo>
                <a:lnTo>
                  <a:pt x="75154" y="10160"/>
                </a:lnTo>
                <a:lnTo>
                  <a:pt x="82845" y="8621"/>
                </a:lnTo>
                <a:lnTo>
                  <a:pt x="90948" y="6602"/>
                </a:lnTo>
                <a:lnTo>
                  <a:pt x="99328" y="4265"/>
                </a:lnTo>
                <a:lnTo>
                  <a:pt x="106898" y="2706"/>
                </a:lnTo>
                <a:lnTo>
                  <a:pt x="113930" y="1667"/>
                </a:lnTo>
                <a:lnTo>
                  <a:pt x="120601" y="974"/>
                </a:lnTo>
                <a:lnTo>
                  <a:pt x="128027" y="513"/>
                </a:lnTo>
                <a:lnTo>
                  <a:pt x="144213" y="0"/>
                </a:lnTo>
                <a:lnTo>
                  <a:pt x="152697" y="855"/>
                </a:lnTo>
                <a:lnTo>
                  <a:pt x="161329" y="2417"/>
                </a:lnTo>
                <a:lnTo>
                  <a:pt x="170060" y="4451"/>
                </a:lnTo>
                <a:lnTo>
                  <a:pt x="177866" y="5807"/>
                </a:lnTo>
                <a:lnTo>
                  <a:pt x="185054" y="6711"/>
                </a:lnTo>
                <a:lnTo>
                  <a:pt x="191830" y="7314"/>
                </a:lnTo>
                <a:lnTo>
                  <a:pt x="199325" y="8707"/>
                </a:lnTo>
                <a:lnTo>
                  <a:pt x="207297" y="10629"/>
                </a:lnTo>
                <a:lnTo>
                  <a:pt x="215589" y="12902"/>
                </a:lnTo>
                <a:lnTo>
                  <a:pt x="222109" y="15410"/>
                </a:lnTo>
                <a:lnTo>
                  <a:pt x="227448" y="18074"/>
                </a:lnTo>
                <a:lnTo>
                  <a:pt x="231999" y="20842"/>
                </a:lnTo>
                <a:lnTo>
                  <a:pt x="235033" y="23679"/>
                </a:lnTo>
                <a:lnTo>
                  <a:pt x="237056" y="26563"/>
                </a:lnTo>
                <a:lnTo>
                  <a:pt x="239304" y="32413"/>
                </a:lnTo>
                <a:lnTo>
                  <a:pt x="240303" y="38321"/>
                </a:lnTo>
                <a:lnTo>
                  <a:pt x="239577" y="41285"/>
                </a:lnTo>
                <a:lnTo>
                  <a:pt x="233815" y="51190"/>
                </a:lnTo>
                <a:lnTo>
                  <a:pt x="228603" y="60887"/>
                </a:lnTo>
                <a:lnTo>
                  <a:pt x="220091" y="77503"/>
                </a:lnTo>
                <a:lnTo>
                  <a:pt x="216181" y="83282"/>
                </a:lnTo>
                <a:lnTo>
                  <a:pt x="211589" y="89119"/>
                </a:lnTo>
                <a:lnTo>
                  <a:pt x="206544" y="94994"/>
                </a:lnTo>
                <a:lnTo>
                  <a:pt x="201196" y="100896"/>
                </a:lnTo>
                <a:lnTo>
                  <a:pt x="189962" y="112744"/>
                </a:lnTo>
                <a:lnTo>
                  <a:pt x="172481" y="130572"/>
                </a:lnTo>
                <a:lnTo>
                  <a:pt x="162613" y="139497"/>
                </a:lnTo>
                <a:lnTo>
                  <a:pt x="135773" y="162643"/>
                </a:lnTo>
                <a:lnTo>
                  <a:pt x="123257" y="172784"/>
                </a:lnTo>
                <a:lnTo>
                  <a:pt x="111938" y="181529"/>
                </a:lnTo>
                <a:lnTo>
                  <a:pt x="101414" y="189343"/>
                </a:lnTo>
                <a:lnTo>
                  <a:pt x="92414" y="196537"/>
                </a:lnTo>
                <a:lnTo>
                  <a:pt x="84429" y="203318"/>
                </a:lnTo>
                <a:lnTo>
                  <a:pt x="77123" y="209822"/>
                </a:lnTo>
                <a:lnTo>
                  <a:pt x="70267" y="217135"/>
                </a:lnTo>
                <a:lnTo>
                  <a:pt x="63712" y="224987"/>
                </a:lnTo>
                <a:lnTo>
                  <a:pt x="57357" y="233198"/>
                </a:lnTo>
                <a:lnTo>
                  <a:pt x="52129" y="240657"/>
                </a:lnTo>
                <a:lnTo>
                  <a:pt x="47652" y="247613"/>
                </a:lnTo>
                <a:lnTo>
                  <a:pt x="43674" y="254235"/>
                </a:lnTo>
                <a:lnTo>
                  <a:pt x="40030" y="260635"/>
                </a:lnTo>
                <a:lnTo>
                  <a:pt x="33336" y="273036"/>
                </a:lnTo>
                <a:lnTo>
                  <a:pt x="31154" y="280114"/>
                </a:lnTo>
                <a:lnTo>
                  <a:pt x="29699" y="287809"/>
                </a:lnTo>
                <a:lnTo>
                  <a:pt x="28729" y="295915"/>
                </a:lnTo>
                <a:lnTo>
                  <a:pt x="28083" y="302312"/>
                </a:lnTo>
                <a:lnTo>
                  <a:pt x="27364" y="312065"/>
                </a:lnTo>
                <a:lnTo>
                  <a:pt x="28165" y="316054"/>
                </a:lnTo>
                <a:lnTo>
                  <a:pt x="31701" y="323133"/>
                </a:lnTo>
                <a:lnTo>
                  <a:pt x="39224" y="329587"/>
                </a:lnTo>
                <a:lnTo>
                  <a:pt x="44009" y="332697"/>
                </a:lnTo>
                <a:lnTo>
                  <a:pt x="49183" y="335763"/>
                </a:lnTo>
                <a:lnTo>
                  <a:pt x="54617" y="338799"/>
                </a:lnTo>
                <a:lnTo>
                  <a:pt x="60224" y="341814"/>
                </a:lnTo>
                <a:lnTo>
                  <a:pt x="65947" y="343825"/>
                </a:lnTo>
                <a:lnTo>
                  <a:pt x="71746" y="345166"/>
                </a:lnTo>
                <a:lnTo>
                  <a:pt x="77596" y="346059"/>
                </a:lnTo>
                <a:lnTo>
                  <a:pt x="84473" y="346655"/>
                </a:lnTo>
                <a:lnTo>
                  <a:pt x="92033" y="347053"/>
                </a:lnTo>
                <a:lnTo>
                  <a:pt x="108373" y="347494"/>
                </a:lnTo>
                <a:lnTo>
                  <a:pt x="147225" y="347801"/>
                </a:lnTo>
                <a:lnTo>
                  <a:pt x="156689" y="346824"/>
                </a:lnTo>
                <a:lnTo>
                  <a:pt x="167960" y="345181"/>
                </a:lnTo>
                <a:lnTo>
                  <a:pt x="180434" y="343093"/>
                </a:lnTo>
                <a:lnTo>
                  <a:pt x="190735" y="340709"/>
                </a:lnTo>
                <a:lnTo>
                  <a:pt x="199587" y="338127"/>
                </a:lnTo>
                <a:lnTo>
                  <a:pt x="207471" y="335414"/>
                </a:lnTo>
                <a:lnTo>
                  <a:pt x="214713" y="333605"/>
                </a:lnTo>
                <a:lnTo>
                  <a:pt x="221525" y="332399"/>
                </a:lnTo>
                <a:lnTo>
                  <a:pt x="228051" y="331596"/>
                </a:lnTo>
                <a:lnTo>
                  <a:pt x="233394" y="330067"/>
                </a:lnTo>
                <a:lnTo>
                  <a:pt x="237948" y="328056"/>
                </a:lnTo>
                <a:lnTo>
                  <a:pt x="245653" y="323176"/>
                </a:lnTo>
                <a:lnTo>
                  <a:pt x="252385" y="317700"/>
                </a:lnTo>
                <a:lnTo>
                  <a:pt x="258961" y="3121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511"/>
          <p:cNvSpPr/>
          <p:nvPr/>
        </p:nvSpPr>
        <p:spPr>
          <a:xfrm>
            <a:off x="7366992" y="1857375"/>
            <a:ext cx="419697" cy="35720"/>
          </a:xfrm>
          <a:custGeom>
            <a:avLst/>
            <a:gdLst/>
            <a:ahLst/>
            <a:cxnLst/>
            <a:rect l="0" t="0" r="0" b="0"/>
            <a:pathLst>
              <a:path w="419697" h="35720">
                <a:moveTo>
                  <a:pt x="0" y="35719"/>
                </a:moveTo>
                <a:lnTo>
                  <a:pt x="9482" y="26238"/>
                </a:lnTo>
                <a:lnTo>
                  <a:pt x="13267" y="23445"/>
                </a:lnTo>
                <a:lnTo>
                  <a:pt x="16781" y="21583"/>
                </a:lnTo>
                <a:lnTo>
                  <a:pt x="20118" y="20342"/>
                </a:lnTo>
                <a:lnTo>
                  <a:pt x="24326" y="18522"/>
                </a:lnTo>
                <a:lnTo>
                  <a:pt x="34293" y="13855"/>
                </a:lnTo>
                <a:lnTo>
                  <a:pt x="40722" y="12213"/>
                </a:lnTo>
                <a:lnTo>
                  <a:pt x="47983" y="11119"/>
                </a:lnTo>
                <a:lnTo>
                  <a:pt x="55801" y="10389"/>
                </a:lnTo>
                <a:lnTo>
                  <a:pt x="64982" y="8910"/>
                </a:lnTo>
                <a:lnTo>
                  <a:pt x="75072" y="6932"/>
                </a:lnTo>
                <a:lnTo>
                  <a:pt x="85767" y="4622"/>
                </a:lnTo>
                <a:lnTo>
                  <a:pt x="96866" y="3081"/>
                </a:lnTo>
                <a:lnTo>
                  <a:pt x="108233" y="2054"/>
                </a:lnTo>
                <a:lnTo>
                  <a:pt x="119780" y="1369"/>
                </a:lnTo>
                <a:lnTo>
                  <a:pt x="145840" y="609"/>
                </a:lnTo>
                <a:lnTo>
                  <a:pt x="274252" y="16"/>
                </a:lnTo>
                <a:lnTo>
                  <a:pt x="41969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512"/>
          <p:cNvSpPr/>
          <p:nvPr/>
        </p:nvSpPr>
        <p:spPr>
          <a:xfrm>
            <a:off x="2669977" y="2214563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0" y="8929"/>
                </a:moveTo>
                <a:lnTo>
                  <a:pt x="8562" y="8929"/>
                </a:lnTo>
                <a:lnTo>
                  <a:pt x="8684" y="7937"/>
                </a:lnTo>
                <a:lnTo>
                  <a:pt x="8766" y="6283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513"/>
          <p:cNvSpPr/>
          <p:nvPr/>
        </p:nvSpPr>
        <p:spPr>
          <a:xfrm>
            <a:off x="2705695" y="2232422"/>
            <a:ext cx="26790" cy="241102"/>
          </a:xfrm>
          <a:custGeom>
            <a:avLst/>
            <a:gdLst/>
            <a:ahLst/>
            <a:cxnLst/>
            <a:rect l="0" t="0" r="0" b="0"/>
            <a:pathLst>
              <a:path w="26790" h="241102">
                <a:moveTo>
                  <a:pt x="0" y="0"/>
                </a:moveTo>
                <a:lnTo>
                  <a:pt x="0" y="92192"/>
                </a:lnTo>
                <a:lnTo>
                  <a:pt x="993" y="103133"/>
                </a:lnTo>
                <a:lnTo>
                  <a:pt x="2646" y="116381"/>
                </a:lnTo>
                <a:lnTo>
                  <a:pt x="4741" y="131165"/>
                </a:lnTo>
                <a:lnTo>
                  <a:pt x="6137" y="143006"/>
                </a:lnTo>
                <a:lnTo>
                  <a:pt x="7068" y="152884"/>
                </a:lnTo>
                <a:lnTo>
                  <a:pt x="7689" y="161454"/>
                </a:lnTo>
                <a:lnTo>
                  <a:pt x="9095" y="168159"/>
                </a:lnTo>
                <a:lnTo>
                  <a:pt x="11024" y="173622"/>
                </a:lnTo>
                <a:lnTo>
                  <a:pt x="13302" y="178256"/>
                </a:lnTo>
                <a:lnTo>
                  <a:pt x="14822" y="183329"/>
                </a:lnTo>
                <a:lnTo>
                  <a:pt x="15834" y="188696"/>
                </a:lnTo>
                <a:lnTo>
                  <a:pt x="16509" y="194258"/>
                </a:lnTo>
                <a:lnTo>
                  <a:pt x="17952" y="201935"/>
                </a:lnTo>
                <a:lnTo>
                  <a:pt x="26789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514"/>
          <p:cNvSpPr/>
          <p:nvPr/>
        </p:nvSpPr>
        <p:spPr>
          <a:xfrm>
            <a:off x="2965024" y="2268141"/>
            <a:ext cx="35352" cy="223239"/>
          </a:xfrm>
          <a:custGeom>
            <a:avLst/>
            <a:gdLst/>
            <a:ahLst/>
            <a:cxnLst/>
            <a:rect l="0" t="0" r="0" b="0"/>
            <a:pathLst>
              <a:path w="35352" h="223239">
                <a:moveTo>
                  <a:pt x="35351" y="0"/>
                </a:moveTo>
                <a:lnTo>
                  <a:pt x="35351" y="24857"/>
                </a:lnTo>
                <a:lnTo>
                  <a:pt x="34359" y="32447"/>
                </a:lnTo>
                <a:lnTo>
                  <a:pt x="32705" y="41475"/>
                </a:lnTo>
                <a:lnTo>
                  <a:pt x="30611" y="51462"/>
                </a:lnTo>
                <a:lnTo>
                  <a:pt x="29214" y="60105"/>
                </a:lnTo>
                <a:lnTo>
                  <a:pt x="28283" y="67851"/>
                </a:lnTo>
                <a:lnTo>
                  <a:pt x="27663" y="74999"/>
                </a:lnTo>
                <a:lnTo>
                  <a:pt x="27249" y="80757"/>
                </a:lnTo>
                <a:lnTo>
                  <a:pt x="26789" y="89801"/>
                </a:lnTo>
                <a:lnTo>
                  <a:pt x="25674" y="94594"/>
                </a:lnTo>
                <a:lnTo>
                  <a:pt x="23939" y="99773"/>
                </a:lnTo>
                <a:lnTo>
                  <a:pt x="21790" y="105211"/>
                </a:lnTo>
                <a:lnTo>
                  <a:pt x="20357" y="110820"/>
                </a:lnTo>
                <a:lnTo>
                  <a:pt x="19402" y="116544"/>
                </a:lnTo>
                <a:lnTo>
                  <a:pt x="18765" y="122344"/>
                </a:lnTo>
                <a:lnTo>
                  <a:pt x="17349" y="129188"/>
                </a:lnTo>
                <a:lnTo>
                  <a:pt x="15412" y="136727"/>
                </a:lnTo>
                <a:lnTo>
                  <a:pt x="13129" y="144729"/>
                </a:lnTo>
                <a:lnTo>
                  <a:pt x="11607" y="153040"/>
                </a:lnTo>
                <a:lnTo>
                  <a:pt x="10592" y="161558"/>
                </a:lnTo>
                <a:lnTo>
                  <a:pt x="9464" y="176975"/>
                </a:lnTo>
                <a:lnTo>
                  <a:pt x="8963" y="187135"/>
                </a:lnTo>
                <a:lnTo>
                  <a:pt x="8740" y="194957"/>
                </a:lnTo>
                <a:lnTo>
                  <a:pt x="8585" y="211139"/>
                </a:lnTo>
                <a:lnTo>
                  <a:pt x="8562" y="223195"/>
                </a:lnTo>
                <a:lnTo>
                  <a:pt x="874" y="223238"/>
                </a:lnTo>
                <a:lnTo>
                  <a:pt x="460" y="222247"/>
                </a:lnTo>
                <a:lnTo>
                  <a:pt x="0" y="218500"/>
                </a:lnTo>
                <a:lnTo>
                  <a:pt x="870" y="217104"/>
                </a:lnTo>
                <a:lnTo>
                  <a:pt x="2442" y="216173"/>
                </a:lnTo>
                <a:lnTo>
                  <a:pt x="8562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515"/>
          <p:cNvSpPr/>
          <p:nvPr/>
        </p:nvSpPr>
        <p:spPr>
          <a:xfrm>
            <a:off x="2643188" y="5545336"/>
            <a:ext cx="26754" cy="228007"/>
          </a:xfrm>
          <a:custGeom>
            <a:avLst/>
            <a:gdLst/>
            <a:ahLst/>
            <a:cxnLst/>
            <a:rect l="0" t="0" r="0" b="0"/>
            <a:pathLst>
              <a:path w="26754" h="228007">
                <a:moveTo>
                  <a:pt x="0" y="0"/>
                </a:moveTo>
                <a:lnTo>
                  <a:pt x="12429" y="12429"/>
                </a:lnTo>
                <a:lnTo>
                  <a:pt x="14239" y="16223"/>
                </a:lnTo>
                <a:lnTo>
                  <a:pt x="15445" y="20737"/>
                </a:lnTo>
                <a:lnTo>
                  <a:pt x="16250" y="25732"/>
                </a:lnTo>
                <a:lnTo>
                  <a:pt x="17778" y="31045"/>
                </a:lnTo>
                <a:lnTo>
                  <a:pt x="19790" y="36572"/>
                </a:lnTo>
                <a:lnTo>
                  <a:pt x="22123" y="42240"/>
                </a:lnTo>
                <a:lnTo>
                  <a:pt x="23678" y="50981"/>
                </a:lnTo>
                <a:lnTo>
                  <a:pt x="24715" y="61769"/>
                </a:lnTo>
                <a:lnTo>
                  <a:pt x="25867" y="84007"/>
                </a:lnTo>
                <a:lnTo>
                  <a:pt x="26379" y="100506"/>
                </a:lnTo>
                <a:lnTo>
                  <a:pt x="26735" y="130816"/>
                </a:lnTo>
                <a:lnTo>
                  <a:pt x="26753" y="134835"/>
                </a:lnTo>
                <a:lnTo>
                  <a:pt x="24780" y="146445"/>
                </a:lnTo>
                <a:lnTo>
                  <a:pt x="14508" y="197511"/>
                </a:lnTo>
                <a:lnTo>
                  <a:pt x="12648" y="208072"/>
                </a:lnTo>
                <a:lnTo>
                  <a:pt x="9664" y="227412"/>
                </a:lnTo>
                <a:lnTo>
                  <a:pt x="9419" y="228006"/>
                </a:lnTo>
                <a:lnTo>
                  <a:pt x="9256" y="227410"/>
                </a:lnTo>
                <a:lnTo>
                  <a:pt x="8948" y="223486"/>
                </a:lnTo>
                <a:lnTo>
                  <a:pt x="9934" y="222412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516"/>
          <p:cNvSpPr/>
          <p:nvPr/>
        </p:nvSpPr>
        <p:spPr>
          <a:xfrm>
            <a:off x="2652130" y="6027539"/>
            <a:ext cx="44463" cy="223232"/>
          </a:xfrm>
          <a:custGeom>
            <a:avLst/>
            <a:gdLst/>
            <a:ahLst/>
            <a:cxnLst/>
            <a:rect l="0" t="0" r="0" b="0"/>
            <a:pathLst>
              <a:path w="44463" h="223232">
                <a:moveTo>
                  <a:pt x="17847" y="0"/>
                </a:moveTo>
                <a:lnTo>
                  <a:pt x="27327" y="0"/>
                </a:lnTo>
                <a:lnTo>
                  <a:pt x="31112" y="993"/>
                </a:lnTo>
                <a:lnTo>
                  <a:pt x="34628" y="2646"/>
                </a:lnTo>
                <a:lnTo>
                  <a:pt x="37964" y="4741"/>
                </a:lnTo>
                <a:lnTo>
                  <a:pt x="40188" y="7129"/>
                </a:lnTo>
                <a:lnTo>
                  <a:pt x="41670" y="9713"/>
                </a:lnTo>
                <a:lnTo>
                  <a:pt x="44050" y="16251"/>
                </a:lnTo>
                <a:lnTo>
                  <a:pt x="44462" y="22123"/>
                </a:lnTo>
                <a:lnTo>
                  <a:pt x="43528" y="24671"/>
                </a:lnTo>
                <a:lnTo>
                  <a:pt x="41913" y="27362"/>
                </a:lnTo>
                <a:lnTo>
                  <a:pt x="39844" y="30147"/>
                </a:lnTo>
                <a:lnTo>
                  <a:pt x="38464" y="32996"/>
                </a:lnTo>
                <a:lnTo>
                  <a:pt x="37545" y="35888"/>
                </a:lnTo>
                <a:lnTo>
                  <a:pt x="36932" y="38809"/>
                </a:lnTo>
                <a:lnTo>
                  <a:pt x="35531" y="42739"/>
                </a:lnTo>
                <a:lnTo>
                  <a:pt x="33605" y="47345"/>
                </a:lnTo>
                <a:lnTo>
                  <a:pt x="31329" y="52399"/>
                </a:lnTo>
                <a:lnTo>
                  <a:pt x="29811" y="57753"/>
                </a:lnTo>
                <a:lnTo>
                  <a:pt x="28800" y="63307"/>
                </a:lnTo>
                <a:lnTo>
                  <a:pt x="28125" y="68994"/>
                </a:lnTo>
                <a:lnTo>
                  <a:pt x="26684" y="74769"/>
                </a:lnTo>
                <a:lnTo>
                  <a:pt x="24730" y="80604"/>
                </a:lnTo>
                <a:lnTo>
                  <a:pt x="22436" y="86479"/>
                </a:lnTo>
                <a:lnTo>
                  <a:pt x="20906" y="91387"/>
                </a:lnTo>
                <a:lnTo>
                  <a:pt x="19886" y="95651"/>
                </a:lnTo>
                <a:lnTo>
                  <a:pt x="19206" y="99485"/>
                </a:lnTo>
                <a:lnTo>
                  <a:pt x="13509" y="147548"/>
                </a:lnTo>
                <a:lnTo>
                  <a:pt x="10986" y="163850"/>
                </a:lnTo>
                <a:lnTo>
                  <a:pt x="8312" y="177694"/>
                </a:lnTo>
                <a:lnTo>
                  <a:pt x="5537" y="189900"/>
                </a:lnTo>
                <a:lnTo>
                  <a:pt x="3687" y="199030"/>
                </a:lnTo>
                <a:lnTo>
                  <a:pt x="2454" y="206109"/>
                </a:lnTo>
                <a:lnTo>
                  <a:pt x="0" y="223154"/>
                </a:lnTo>
                <a:lnTo>
                  <a:pt x="988" y="223184"/>
                </a:lnTo>
                <a:lnTo>
                  <a:pt x="7057" y="223231"/>
                </a:lnTo>
                <a:lnTo>
                  <a:pt x="8917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517"/>
          <p:cNvSpPr/>
          <p:nvPr/>
        </p:nvSpPr>
        <p:spPr>
          <a:xfrm>
            <a:off x="5482828" y="2357438"/>
            <a:ext cx="62509" cy="321469"/>
          </a:xfrm>
          <a:custGeom>
            <a:avLst/>
            <a:gdLst/>
            <a:ahLst/>
            <a:cxnLst/>
            <a:rect l="0" t="0" r="0" b="0"/>
            <a:pathLst>
              <a:path w="62509" h="321469">
                <a:moveTo>
                  <a:pt x="62508" y="0"/>
                </a:moveTo>
                <a:lnTo>
                  <a:pt x="62508" y="32546"/>
                </a:lnTo>
                <a:lnTo>
                  <a:pt x="61516" y="38564"/>
                </a:lnTo>
                <a:lnTo>
                  <a:pt x="59862" y="44561"/>
                </a:lnTo>
                <a:lnTo>
                  <a:pt x="57767" y="50543"/>
                </a:lnTo>
                <a:lnTo>
                  <a:pt x="56371" y="56516"/>
                </a:lnTo>
                <a:lnTo>
                  <a:pt x="55440" y="62482"/>
                </a:lnTo>
                <a:lnTo>
                  <a:pt x="54819" y="68443"/>
                </a:lnTo>
                <a:lnTo>
                  <a:pt x="54406" y="74402"/>
                </a:lnTo>
                <a:lnTo>
                  <a:pt x="54131" y="80359"/>
                </a:lnTo>
                <a:lnTo>
                  <a:pt x="53946" y="86315"/>
                </a:lnTo>
                <a:lnTo>
                  <a:pt x="51839" y="94254"/>
                </a:lnTo>
                <a:lnTo>
                  <a:pt x="48450" y="103515"/>
                </a:lnTo>
                <a:lnTo>
                  <a:pt x="44207" y="113658"/>
                </a:lnTo>
                <a:lnTo>
                  <a:pt x="41377" y="123397"/>
                </a:lnTo>
                <a:lnTo>
                  <a:pt x="39491" y="132866"/>
                </a:lnTo>
                <a:lnTo>
                  <a:pt x="38233" y="142155"/>
                </a:lnTo>
                <a:lnTo>
                  <a:pt x="35412" y="153309"/>
                </a:lnTo>
                <a:lnTo>
                  <a:pt x="31545" y="165706"/>
                </a:lnTo>
                <a:lnTo>
                  <a:pt x="26984" y="178931"/>
                </a:lnTo>
                <a:lnTo>
                  <a:pt x="22950" y="189733"/>
                </a:lnTo>
                <a:lnTo>
                  <a:pt x="19269" y="198918"/>
                </a:lnTo>
                <a:lnTo>
                  <a:pt x="15822" y="207026"/>
                </a:lnTo>
                <a:lnTo>
                  <a:pt x="12533" y="221361"/>
                </a:lnTo>
                <a:lnTo>
                  <a:pt x="9347" y="239847"/>
                </a:lnTo>
                <a:lnTo>
                  <a:pt x="6232" y="261101"/>
                </a:lnTo>
                <a:lnTo>
                  <a:pt x="4154" y="277255"/>
                </a:lnTo>
                <a:lnTo>
                  <a:pt x="2770" y="29000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518"/>
          <p:cNvSpPr/>
          <p:nvPr/>
        </p:nvSpPr>
        <p:spPr>
          <a:xfrm>
            <a:off x="6161486" y="2339578"/>
            <a:ext cx="35609" cy="381692"/>
          </a:xfrm>
          <a:custGeom>
            <a:avLst/>
            <a:gdLst/>
            <a:ahLst/>
            <a:cxnLst/>
            <a:rect l="0" t="0" r="0" b="0"/>
            <a:pathLst>
              <a:path w="35609" h="381692">
                <a:moveTo>
                  <a:pt x="26787" y="0"/>
                </a:moveTo>
                <a:lnTo>
                  <a:pt x="31528" y="4741"/>
                </a:lnTo>
                <a:lnTo>
                  <a:pt x="32924" y="8122"/>
                </a:lnTo>
                <a:lnTo>
                  <a:pt x="33855" y="12360"/>
                </a:lnTo>
                <a:lnTo>
                  <a:pt x="34890" y="22361"/>
                </a:lnTo>
                <a:lnTo>
                  <a:pt x="35349" y="33420"/>
                </a:lnTo>
                <a:lnTo>
                  <a:pt x="35608" y="50802"/>
                </a:lnTo>
                <a:lnTo>
                  <a:pt x="34652" y="56689"/>
                </a:lnTo>
                <a:lnTo>
                  <a:pt x="33023" y="62597"/>
                </a:lnTo>
                <a:lnTo>
                  <a:pt x="30945" y="68521"/>
                </a:lnTo>
                <a:lnTo>
                  <a:pt x="29559" y="74454"/>
                </a:lnTo>
                <a:lnTo>
                  <a:pt x="28635" y="80394"/>
                </a:lnTo>
                <a:lnTo>
                  <a:pt x="28020" y="86338"/>
                </a:lnTo>
                <a:lnTo>
                  <a:pt x="25624" y="98239"/>
                </a:lnTo>
                <a:lnTo>
                  <a:pt x="6778" y="182393"/>
                </a:lnTo>
                <a:lnTo>
                  <a:pt x="4518" y="195017"/>
                </a:lnTo>
                <a:lnTo>
                  <a:pt x="3011" y="205418"/>
                </a:lnTo>
                <a:lnTo>
                  <a:pt x="2007" y="214336"/>
                </a:lnTo>
                <a:lnTo>
                  <a:pt x="1337" y="225242"/>
                </a:lnTo>
                <a:lnTo>
                  <a:pt x="594" y="250589"/>
                </a:lnTo>
                <a:lnTo>
                  <a:pt x="3" y="381691"/>
                </a:lnTo>
                <a:lnTo>
                  <a:pt x="0" y="378559"/>
                </a:lnTo>
                <a:lnTo>
                  <a:pt x="991" y="377388"/>
                </a:lnTo>
                <a:lnTo>
                  <a:pt x="2645" y="376608"/>
                </a:lnTo>
                <a:lnTo>
                  <a:pt x="4740" y="376087"/>
                </a:lnTo>
                <a:lnTo>
                  <a:pt x="6136" y="374748"/>
                </a:lnTo>
                <a:lnTo>
                  <a:pt x="7066" y="372864"/>
                </a:lnTo>
                <a:lnTo>
                  <a:pt x="8928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519"/>
          <p:cNvSpPr/>
          <p:nvPr/>
        </p:nvSpPr>
        <p:spPr>
          <a:xfrm>
            <a:off x="4974032" y="2652117"/>
            <a:ext cx="330203" cy="61652"/>
          </a:xfrm>
          <a:custGeom>
            <a:avLst/>
            <a:gdLst/>
            <a:ahLst/>
            <a:cxnLst/>
            <a:rect l="0" t="0" r="0" b="0"/>
            <a:pathLst>
              <a:path w="330203" h="61652">
                <a:moveTo>
                  <a:pt x="330202" y="0"/>
                </a:moveTo>
                <a:lnTo>
                  <a:pt x="325462" y="0"/>
                </a:lnTo>
                <a:lnTo>
                  <a:pt x="324066" y="992"/>
                </a:lnTo>
                <a:lnTo>
                  <a:pt x="323135" y="2646"/>
                </a:lnTo>
                <a:lnTo>
                  <a:pt x="322514" y="4741"/>
                </a:lnTo>
                <a:lnTo>
                  <a:pt x="321108" y="6137"/>
                </a:lnTo>
                <a:lnTo>
                  <a:pt x="319178" y="7068"/>
                </a:lnTo>
                <a:lnTo>
                  <a:pt x="314389" y="8103"/>
                </a:lnTo>
                <a:lnTo>
                  <a:pt x="308953" y="8562"/>
                </a:lnTo>
                <a:lnTo>
                  <a:pt x="303137" y="9677"/>
                </a:lnTo>
                <a:lnTo>
                  <a:pt x="286093" y="13562"/>
                </a:lnTo>
                <a:lnTo>
                  <a:pt x="277976" y="14994"/>
                </a:lnTo>
                <a:lnTo>
                  <a:pt x="270580" y="15949"/>
                </a:lnTo>
                <a:lnTo>
                  <a:pt x="263665" y="16586"/>
                </a:lnTo>
                <a:lnTo>
                  <a:pt x="257071" y="17011"/>
                </a:lnTo>
                <a:lnTo>
                  <a:pt x="244453" y="17482"/>
                </a:lnTo>
                <a:lnTo>
                  <a:pt x="237317" y="18600"/>
                </a:lnTo>
                <a:lnTo>
                  <a:pt x="229584" y="20338"/>
                </a:lnTo>
                <a:lnTo>
                  <a:pt x="221451" y="22488"/>
                </a:lnTo>
                <a:lnTo>
                  <a:pt x="208092" y="24914"/>
                </a:lnTo>
                <a:lnTo>
                  <a:pt x="172083" y="30255"/>
                </a:lnTo>
                <a:lnTo>
                  <a:pt x="157320" y="32077"/>
                </a:lnTo>
                <a:lnTo>
                  <a:pt x="145494" y="33291"/>
                </a:lnTo>
                <a:lnTo>
                  <a:pt x="135626" y="34100"/>
                </a:lnTo>
                <a:lnTo>
                  <a:pt x="126071" y="35632"/>
                </a:lnTo>
                <a:lnTo>
                  <a:pt x="116724" y="37645"/>
                </a:lnTo>
                <a:lnTo>
                  <a:pt x="107517" y="39980"/>
                </a:lnTo>
                <a:lnTo>
                  <a:pt x="51894" y="52746"/>
                </a:lnTo>
                <a:lnTo>
                  <a:pt x="36514" y="56000"/>
                </a:lnTo>
                <a:lnTo>
                  <a:pt x="25270" y="58169"/>
                </a:lnTo>
                <a:lnTo>
                  <a:pt x="4834" y="61651"/>
                </a:lnTo>
                <a:lnTo>
                  <a:pt x="3158" y="60944"/>
                </a:lnTo>
                <a:lnTo>
                  <a:pt x="2039" y="59481"/>
                </a:lnTo>
                <a:lnTo>
                  <a:pt x="0" y="54096"/>
                </a:lnTo>
                <a:lnTo>
                  <a:pt x="8734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520"/>
          <p:cNvSpPr/>
          <p:nvPr/>
        </p:nvSpPr>
        <p:spPr>
          <a:xfrm>
            <a:off x="2653458" y="4188023"/>
            <a:ext cx="43309" cy="285751"/>
          </a:xfrm>
          <a:custGeom>
            <a:avLst/>
            <a:gdLst/>
            <a:ahLst/>
            <a:cxnLst/>
            <a:rect l="0" t="0" r="0" b="0"/>
            <a:pathLst>
              <a:path w="43309" h="285751">
                <a:moveTo>
                  <a:pt x="7589" y="0"/>
                </a:moveTo>
                <a:lnTo>
                  <a:pt x="15277" y="7689"/>
                </a:lnTo>
                <a:lnTo>
                  <a:pt x="14699" y="9095"/>
                </a:lnTo>
                <a:lnTo>
                  <a:pt x="13321" y="11025"/>
                </a:lnTo>
                <a:lnTo>
                  <a:pt x="11410" y="13303"/>
                </a:lnTo>
                <a:lnTo>
                  <a:pt x="10137" y="16806"/>
                </a:lnTo>
                <a:lnTo>
                  <a:pt x="9287" y="21126"/>
                </a:lnTo>
                <a:lnTo>
                  <a:pt x="8721" y="25991"/>
                </a:lnTo>
                <a:lnTo>
                  <a:pt x="7351" y="33203"/>
                </a:lnTo>
                <a:lnTo>
                  <a:pt x="3184" y="51799"/>
                </a:lnTo>
                <a:lnTo>
                  <a:pt x="1676" y="61322"/>
                </a:lnTo>
                <a:lnTo>
                  <a:pt x="670" y="70647"/>
                </a:lnTo>
                <a:lnTo>
                  <a:pt x="0" y="79840"/>
                </a:lnTo>
                <a:lnTo>
                  <a:pt x="545" y="89938"/>
                </a:lnTo>
                <a:lnTo>
                  <a:pt x="1901" y="100638"/>
                </a:lnTo>
                <a:lnTo>
                  <a:pt x="3797" y="111741"/>
                </a:lnTo>
                <a:lnTo>
                  <a:pt x="6053" y="123111"/>
                </a:lnTo>
                <a:lnTo>
                  <a:pt x="11206" y="146328"/>
                </a:lnTo>
                <a:lnTo>
                  <a:pt x="12977" y="158076"/>
                </a:lnTo>
                <a:lnTo>
                  <a:pt x="14157" y="169876"/>
                </a:lnTo>
                <a:lnTo>
                  <a:pt x="14944" y="181712"/>
                </a:lnTo>
                <a:lnTo>
                  <a:pt x="16461" y="191587"/>
                </a:lnTo>
                <a:lnTo>
                  <a:pt x="18465" y="200154"/>
                </a:lnTo>
                <a:lnTo>
                  <a:pt x="20793" y="207851"/>
                </a:lnTo>
                <a:lnTo>
                  <a:pt x="33550" y="247125"/>
                </a:lnTo>
                <a:lnTo>
                  <a:pt x="36802" y="258015"/>
                </a:lnTo>
                <a:lnTo>
                  <a:pt x="38971" y="266268"/>
                </a:lnTo>
                <a:lnTo>
                  <a:pt x="43308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521"/>
          <p:cNvSpPr/>
          <p:nvPr/>
        </p:nvSpPr>
        <p:spPr>
          <a:xfrm>
            <a:off x="7036594" y="2241352"/>
            <a:ext cx="44649" cy="320929"/>
          </a:xfrm>
          <a:custGeom>
            <a:avLst/>
            <a:gdLst/>
            <a:ahLst/>
            <a:cxnLst/>
            <a:rect l="0" t="0" r="0" b="0"/>
            <a:pathLst>
              <a:path w="44649" h="320929">
                <a:moveTo>
                  <a:pt x="0" y="0"/>
                </a:moveTo>
                <a:lnTo>
                  <a:pt x="7688" y="0"/>
                </a:lnTo>
                <a:lnTo>
                  <a:pt x="7109" y="992"/>
                </a:lnTo>
                <a:lnTo>
                  <a:pt x="5732" y="2646"/>
                </a:lnTo>
                <a:lnTo>
                  <a:pt x="3821" y="4740"/>
                </a:lnTo>
                <a:lnTo>
                  <a:pt x="3540" y="7129"/>
                </a:lnTo>
                <a:lnTo>
                  <a:pt x="4344" y="9713"/>
                </a:lnTo>
                <a:lnTo>
                  <a:pt x="8023" y="16250"/>
                </a:lnTo>
                <a:lnTo>
                  <a:pt x="8526" y="25081"/>
                </a:lnTo>
                <a:lnTo>
                  <a:pt x="8810" y="46788"/>
                </a:lnTo>
                <a:lnTo>
                  <a:pt x="8850" y="55004"/>
                </a:lnTo>
                <a:lnTo>
                  <a:pt x="9869" y="62466"/>
                </a:lnTo>
                <a:lnTo>
                  <a:pt x="11540" y="69425"/>
                </a:lnTo>
                <a:lnTo>
                  <a:pt x="13647" y="76049"/>
                </a:lnTo>
                <a:lnTo>
                  <a:pt x="15051" y="82449"/>
                </a:lnTo>
                <a:lnTo>
                  <a:pt x="15987" y="88701"/>
                </a:lnTo>
                <a:lnTo>
                  <a:pt x="16610" y="94852"/>
                </a:lnTo>
                <a:lnTo>
                  <a:pt x="18019" y="100938"/>
                </a:lnTo>
                <a:lnTo>
                  <a:pt x="19950" y="106979"/>
                </a:lnTo>
                <a:lnTo>
                  <a:pt x="22229" y="112991"/>
                </a:lnTo>
                <a:lnTo>
                  <a:pt x="23749" y="120968"/>
                </a:lnTo>
                <a:lnTo>
                  <a:pt x="24763" y="130255"/>
                </a:lnTo>
                <a:lnTo>
                  <a:pt x="25438" y="140414"/>
                </a:lnTo>
                <a:lnTo>
                  <a:pt x="26880" y="151156"/>
                </a:lnTo>
                <a:lnTo>
                  <a:pt x="28834" y="162286"/>
                </a:lnTo>
                <a:lnTo>
                  <a:pt x="31130" y="173675"/>
                </a:lnTo>
                <a:lnTo>
                  <a:pt x="32659" y="185237"/>
                </a:lnTo>
                <a:lnTo>
                  <a:pt x="33679" y="196913"/>
                </a:lnTo>
                <a:lnTo>
                  <a:pt x="34359" y="208666"/>
                </a:lnTo>
                <a:lnTo>
                  <a:pt x="35115" y="237599"/>
                </a:lnTo>
                <a:lnTo>
                  <a:pt x="35315" y="253650"/>
                </a:lnTo>
                <a:lnTo>
                  <a:pt x="36442" y="265342"/>
                </a:lnTo>
                <a:lnTo>
                  <a:pt x="38185" y="274129"/>
                </a:lnTo>
                <a:lnTo>
                  <a:pt x="40340" y="280979"/>
                </a:lnTo>
                <a:lnTo>
                  <a:pt x="41776" y="286538"/>
                </a:lnTo>
                <a:lnTo>
                  <a:pt x="42733" y="291236"/>
                </a:lnTo>
                <a:lnTo>
                  <a:pt x="43372" y="295360"/>
                </a:lnTo>
                <a:lnTo>
                  <a:pt x="42805" y="299102"/>
                </a:lnTo>
                <a:lnTo>
                  <a:pt x="41434" y="302589"/>
                </a:lnTo>
                <a:lnTo>
                  <a:pt x="39529" y="305905"/>
                </a:lnTo>
                <a:lnTo>
                  <a:pt x="38259" y="309109"/>
                </a:lnTo>
                <a:lnTo>
                  <a:pt x="37412" y="312236"/>
                </a:lnTo>
                <a:lnTo>
                  <a:pt x="36848" y="315314"/>
                </a:lnTo>
                <a:lnTo>
                  <a:pt x="37463" y="317365"/>
                </a:lnTo>
                <a:lnTo>
                  <a:pt x="38866" y="318733"/>
                </a:lnTo>
                <a:lnTo>
                  <a:pt x="43506" y="320928"/>
                </a:lnTo>
                <a:lnTo>
                  <a:pt x="43887" y="320116"/>
                </a:lnTo>
                <a:lnTo>
                  <a:pt x="44140" y="318582"/>
                </a:lnTo>
                <a:lnTo>
                  <a:pt x="44648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522"/>
          <p:cNvSpPr/>
          <p:nvPr/>
        </p:nvSpPr>
        <p:spPr>
          <a:xfrm>
            <a:off x="7250906" y="2491383"/>
            <a:ext cx="178595" cy="17860"/>
          </a:xfrm>
          <a:custGeom>
            <a:avLst/>
            <a:gdLst/>
            <a:ahLst/>
            <a:cxnLst/>
            <a:rect l="0" t="0" r="0" b="0"/>
            <a:pathLst>
              <a:path w="178595" h="17860">
                <a:moveTo>
                  <a:pt x="0" y="17859"/>
                </a:moveTo>
                <a:lnTo>
                  <a:pt x="60898" y="17859"/>
                </a:lnTo>
                <a:lnTo>
                  <a:pt x="71357" y="16867"/>
                </a:lnTo>
                <a:lnTo>
                  <a:pt x="82298" y="15213"/>
                </a:lnTo>
                <a:lnTo>
                  <a:pt x="93561" y="13119"/>
                </a:lnTo>
                <a:lnTo>
                  <a:pt x="106030" y="11722"/>
                </a:lnTo>
                <a:lnTo>
                  <a:pt x="119304" y="10791"/>
                </a:lnTo>
                <a:lnTo>
                  <a:pt x="144305" y="9757"/>
                </a:lnTo>
                <a:lnTo>
                  <a:pt x="178466" y="8932"/>
                </a:lnTo>
                <a:lnTo>
                  <a:pt x="178510" y="7939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523"/>
          <p:cNvSpPr/>
          <p:nvPr/>
        </p:nvSpPr>
        <p:spPr>
          <a:xfrm>
            <a:off x="7688461" y="2223492"/>
            <a:ext cx="17860" cy="227284"/>
          </a:xfrm>
          <a:custGeom>
            <a:avLst/>
            <a:gdLst/>
            <a:ahLst/>
            <a:cxnLst/>
            <a:rect l="0" t="0" r="0" b="0"/>
            <a:pathLst>
              <a:path w="17860" h="227284">
                <a:moveTo>
                  <a:pt x="0" y="0"/>
                </a:moveTo>
                <a:lnTo>
                  <a:pt x="0" y="28443"/>
                </a:lnTo>
                <a:lnTo>
                  <a:pt x="992" y="48728"/>
                </a:lnTo>
                <a:lnTo>
                  <a:pt x="4741" y="103016"/>
                </a:lnTo>
                <a:lnTo>
                  <a:pt x="9713" y="156249"/>
                </a:lnTo>
                <a:lnTo>
                  <a:pt x="12429" y="181556"/>
                </a:lnTo>
                <a:lnTo>
                  <a:pt x="13246" y="199420"/>
                </a:lnTo>
                <a:lnTo>
                  <a:pt x="12800" y="212322"/>
                </a:lnTo>
                <a:lnTo>
                  <a:pt x="11510" y="221915"/>
                </a:lnTo>
                <a:lnTo>
                  <a:pt x="10650" y="226326"/>
                </a:lnTo>
                <a:lnTo>
                  <a:pt x="10076" y="227283"/>
                </a:lnTo>
                <a:lnTo>
                  <a:pt x="17859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524"/>
          <p:cNvSpPr/>
          <p:nvPr/>
        </p:nvSpPr>
        <p:spPr>
          <a:xfrm>
            <a:off x="2786083" y="5089922"/>
            <a:ext cx="35699" cy="187524"/>
          </a:xfrm>
          <a:custGeom>
            <a:avLst/>
            <a:gdLst/>
            <a:ahLst/>
            <a:cxnLst/>
            <a:rect l="0" t="0" r="0" b="0"/>
            <a:pathLst>
              <a:path w="35699" h="187524">
                <a:moveTo>
                  <a:pt x="35698" y="0"/>
                </a:moveTo>
                <a:lnTo>
                  <a:pt x="35698" y="7689"/>
                </a:lnTo>
                <a:lnTo>
                  <a:pt x="34706" y="9094"/>
                </a:lnTo>
                <a:lnTo>
                  <a:pt x="33052" y="11024"/>
                </a:lnTo>
                <a:lnTo>
                  <a:pt x="30958" y="13302"/>
                </a:lnTo>
                <a:lnTo>
                  <a:pt x="29561" y="15813"/>
                </a:lnTo>
                <a:lnTo>
                  <a:pt x="28630" y="18480"/>
                </a:lnTo>
                <a:lnTo>
                  <a:pt x="28010" y="21250"/>
                </a:lnTo>
                <a:lnTo>
                  <a:pt x="27596" y="25080"/>
                </a:lnTo>
                <a:lnTo>
                  <a:pt x="27320" y="29619"/>
                </a:lnTo>
                <a:lnTo>
                  <a:pt x="27136" y="34629"/>
                </a:lnTo>
                <a:lnTo>
                  <a:pt x="26022" y="42929"/>
                </a:lnTo>
                <a:lnTo>
                  <a:pt x="22137" y="65382"/>
                </a:lnTo>
                <a:lnTo>
                  <a:pt x="20704" y="75338"/>
                </a:lnTo>
                <a:lnTo>
                  <a:pt x="19749" y="83959"/>
                </a:lnTo>
                <a:lnTo>
                  <a:pt x="19112" y="91692"/>
                </a:lnTo>
                <a:lnTo>
                  <a:pt x="16704" y="102799"/>
                </a:lnTo>
                <a:lnTo>
                  <a:pt x="13113" y="116158"/>
                </a:lnTo>
                <a:lnTo>
                  <a:pt x="8735" y="131017"/>
                </a:lnTo>
                <a:lnTo>
                  <a:pt x="5817" y="141914"/>
                </a:lnTo>
                <a:lnTo>
                  <a:pt x="3871" y="150172"/>
                </a:lnTo>
                <a:lnTo>
                  <a:pt x="2574" y="156669"/>
                </a:lnTo>
                <a:lnTo>
                  <a:pt x="1709" y="161993"/>
                </a:lnTo>
                <a:lnTo>
                  <a:pt x="1133" y="166535"/>
                </a:lnTo>
                <a:lnTo>
                  <a:pt x="748" y="170555"/>
                </a:lnTo>
                <a:lnTo>
                  <a:pt x="492" y="174226"/>
                </a:lnTo>
                <a:lnTo>
                  <a:pt x="321" y="177667"/>
                </a:lnTo>
                <a:lnTo>
                  <a:pt x="0" y="186946"/>
                </a:lnTo>
                <a:lnTo>
                  <a:pt x="985" y="187138"/>
                </a:lnTo>
                <a:lnTo>
                  <a:pt x="2634" y="187267"/>
                </a:lnTo>
                <a:lnTo>
                  <a:pt x="8909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525"/>
          <p:cNvSpPr/>
          <p:nvPr/>
        </p:nvSpPr>
        <p:spPr>
          <a:xfrm>
            <a:off x="2636144" y="4652367"/>
            <a:ext cx="283695" cy="249986"/>
          </a:xfrm>
          <a:custGeom>
            <a:avLst/>
            <a:gdLst/>
            <a:ahLst/>
            <a:cxnLst/>
            <a:rect l="0" t="0" r="0" b="0"/>
            <a:pathLst>
              <a:path w="283695" h="249986">
                <a:moveTo>
                  <a:pt x="114200" y="89297"/>
                </a:moveTo>
                <a:lnTo>
                  <a:pt x="99978" y="84556"/>
                </a:lnTo>
                <a:lnTo>
                  <a:pt x="94797" y="84152"/>
                </a:lnTo>
                <a:lnTo>
                  <a:pt x="90351" y="84875"/>
                </a:lnTo>
                <a:lnTo>
                  <a:pt x="81772" y="88323"/>
                </a:lnTo>
                <a:lnTo>
                  <a:pt x="71345" y="93164"/>
                </a:lnTo>
                <a:lnTo>
                  <a:pt x="54318" y="101468"/>
                </a:lnTo>
                <a:lnTo>
                  <a:pt x="49474" y="105348"/>
                </a:lnTo>
                <a:lnTo>
                  <a:pt x="45252" y="109919"/>
                </a:lnTo>
                <a:lnTo>
                  <a:pt x="41446" y="114951"/>
                </a:lnTo>
                <a:lnTo>
                  <a:pt x="31924" y="128481"/>
                </a:lnTo>
                <a:lnTo>
                  <a:pt x="26607" y="136255"/>
                </a:lnTo>
                <a:lnTo>
                  <a:pt x="22070" y="142430"/>
                </a:lnTo>
                <a:lnTo>
                  <a:pt x="18054" y="147540"/>
                </a:lnTo>
                <a:lnTo>
                  <a:pt x="14384" y="151939"/>
                </a:lnTo>
                <a:lnTo>
                  <a:pt x="7660" y="159471"/>
                </a:lnTo>
                <a:lnTo>
                  <a:pt x="4478" y="162869"/>
                </a:lnTo>
                <a:lnTo>
                  <a:pt x="2357" y="167118"/>
                </a:lnTo>
                <a:lnTo>
                  <a:pt x="943" y="171936"/>
                </a:lnTo>
                <a:lnTo>
                  <a:pt x="0" y="177132"/>
                </a:lnTo>
                <a:lnTo>
                  <a:pt x="363" y="181588"/>
                </a:lnTo>
                <a:lnTo>
                  <a:pt x="1598" y="185551"/>
                </a:lnTo>
                <a:lnTo>
                  <a:pt x="5615" y="192600"/>
                </a:lnTo>
                <a:lnTo>
                  <a:pt x="10708" y="199040"/>
                </a:lnTo>
                <a:lnTo>
                  <a:pt x="15440" y="203139"/>
                </a:lnTo>
                <a:lnTo>
                  <a:pt x="21571" y="207855"/>
                </a:lnTo>
                <a:lnTo>
                  <a:pt x="28634" y="212984"/>
                </a:lnTo>
                <a:lnTo>
                  <a:pt x="36320" y="217396"/>
                </a:lnTo>
                <a:lnTo>
                  <a:pt x="44421" y="221329"/>
                </a:lnTo>
                <a:lnTo>
                  <a:pt x="52798" y="224943"/>
                </a:lnTo>
                <a:lnTo>
                  <a:pt x="61359" y="228346"/>
                </a:lnTo>
                <a:lnTo>
                  <a:pt x="78809" y="234771"/>
                </a:lnTo>
                <a:lnTo>
                  <a:pt x="105367" y="243966"/>
                </a:lnTo>
                <a:lnTo>
                  <a:pt x="114264" y="245988"/>
                </a:lnTo>
                <a:lnTo>
                  <a:pt x="123172" y="247336"/>
                </a:lnTo>
                <a:lnTo>
                  <a:pt x="132088" y="248235"/>
                </a:lnTo>
                <a:lnTo>
                  <a:pt x="141008" y="248833"/>
                </a:lnTo>
                <a:lnTo>
                  <a:pt x="149931" y="249232"/>
                </a:lnTo>
                <a:lnTo>
                  <a:pt x="167784" y="249677"/>
                </a:lnTo>
                <a:lnTo>
                  <a:pt x="212427" y="249985"/>
                </a:lnTo>
                <a:lnTo>
                  <a:pt x="220364" y="249008"/>
                </a:lnTo>
                <a:lnTo>
                  <a:pt x="227641" y="247365"/>
                </a:lnTo>
                <a:lnTo>
                  <a:pt x="234475" y="245277"/>
                </a:lnTo>
                <a:lnTo>
                  <a:pt x="241016" y="242893"/>
                </a:lnTo>
                <a:lnTo>
                  <a:pt x="247361" y="240311"/>
                </a:lnTo>
                <a:lnTo>
                  <a:pt x="253576" y="237599"/>
                </a:lnTo>
                <a:lnTo>
                  <a:pt x="258711" y="234797"/>
                </a:lnTo>
                <a:lnTo>
                  <a:pt x="267062" y="229040"/>
                </a:lnTo>
                <a:lnTo>
                  <a:pt x="274081" y="223173"/>
                </a:lnTo>
                <a:lnTo>
                  <a:pt x="277342" y="220220"/>
                </a:lnTo>
                <a:lnTo>
                  <a:pt x="279516" y="217259"/>
                </a:lnTo>
                <a:lnTo>
                  <a:pt x="281931" y="211323"/>
                </a:lnTo>
                <a:lnTo>
                  <a:pt x="282576" y="206366"/>
                </a:lnTo>
                <a:lnTo>
                  <a:pt x="283005" y="200085"/>
                </a:lnTo>
                <a:lnTo>
                  <a:pt x="283482" y="186162"/>
                </a:lnTo>
                <a:lnTo>
                  <a:pt x="283694" y="173359"/>
                </a:lnTo>
                <a:lnTo>
                  <a:pt x="281766" y="165182"/>
                </a:lnTo>
                <a:lnTo>
                  <a:pt x="278497" y="155762"/>
                </a:lnTo>
                <a:lnTo>
                  <a:pt x="274333" y="145513"/>
                </a:lnTo>
                <a:lnTo>
                  <a:pt x="270564" y="134712"/>
                </a:lnTo>
                <a:lnTo>
                  <a:pt x="267060" y="123543"/>
                </a:lnTo>
                <a:lnTo>
                  <a:pt x="263732" y="112127"/>
                </a:lnTo>
                <a:lnTo>
                  <a:pt x="259528" y="100549"/>
                </a:lnTo>
                <a:lnTo>
                  <a:pt x="254742" y="88861"/>
                </a:lnTo>
                <a:lnTo>
                  <a:pt x="22135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526"/>
          <p:cNvSpPr/>
          <p:nvPr/>
        </p:nvSpPr>
        <p:spPr>
          <a:xfrm>
            <a:off x="2608019" y="3759398"/>
            <a:ext cx="195745" cy="222706"/>
          </a:xfrm>
          <a:custGeom>
            <a:avLst/>
            <a:gdLst/>
            <a:ahLst/>
            <a:cxnLst/>
            <a:rect l="0" t="0" r="0" b="0"/>
            <a:pathLst>
              <a:path w="195745" h="222706">
                <a:moveTo>
                  <a:pt x="44098" y="0"/>
                </a:moveTo>
                <a:lnTo>
                  <a:pt x="39358" y="4741"/>
                </a:lnTo>
                <a:lnTo>
                  <a:pt x="35977" y="9114"/>
                </a:lnTo>
                <a:lnTo>
                  <a:pt x="31739" y="15006"/>
                </a:lnTo>
                <a:lnTo>
                  <a:pt x="26929" y="21910"/>
                </a:lnTo>
                <a:lnTo>
                  <a:pt x="22730" y="29490"/>
                </a:lnTo>
                <a:lnTo>
                  <a:pt x="18939" y="37519"/>
                </a:lnTo>
                <a:lnTo>
                  <a:pt x="15419" y="45849"/>
                </a:lnTo>
                <a:lnTo>
                  <a:pt x="8862" y="60396"/>
                </a:lnTo>
                <a:lnTo>
                  <a:pt x="5725" y="67053"/>
                </a:lnTo>
                <a:lnTo>
                  <a:pt x="3633" y="73475"/>
                </a:lnTo>
                <a:lnTo>
                  <a:pt x="2239" y="79742"/>
                </a:lnTo>
                <a:lnTo>
                  <a:pt x="1309" y="85903"/>
                </a:lnTo>
                <a:lnTo>
                  <a:pt x="689" y="91996"/>
                </a:lnTo>
                <a:lnTo>
                  <a:pt x="276" y="98041"/>
                </a:lnTo>
                <a:lnTo>
                  <a:pt x="0" y="104056"/>
                </a:lnTo>
                <a:lnTo>
                  <a:pt x="809" y="110051"/>
                </a:lnTo>
                <a:lnTo>
                  <a:pt x="2340" y="116031"/>
                </a:lnTo>
                <a:lnTo>
                  <a:pt x="11927" y="144628"/>
                </a:lnTo>
                <a:lnTo>
                  <a:pt x="15705" y="151982"/>
                </a:lnTo>
                <a:lnTo>
                  <a:pt x="20209" y="158868"/>
                </a:lnTo>
                <a:lnTo>
                  <a:pt x="25195" y="165443"/>
                </a:lnTo>
                <a:lnTo>
                  <a:pt x="30504" y="171811"/>
                </a:lnTo>
                <a:lnTo>
                  <a:pt x="36028" y="178041"/>
                </a:lnTo>
                <a:lnTo>
                  <a:pt x="41695" y="184179"/>
                </a:lnTo>
                <a:lnTo>
                  <a:pt x="47457" y="189263"/>
                </a:lnTo>
                <a:lnTo>
                  <a:pt x="53282" y="193644"/>
                </a:lnTo>
                <a:lnTo>
                  <a:pt x="59151" y="197557"/>
                </a:lnTo>
                <a:lnTo>
                  <a:pt x="65047" y="201158"/>
                </a:lnTo>
                <a:lnTo>
                  <a:pt x="70963" y="204551"/>
                </a:lnTo>
                <a:lnTo>
                  <a:pt x="76890" y="207805"/>
                </a:lnTo>
                <a:lnTo>
                  <a:pt x="83819" y="210967"/>
                </a:lnTo>
                <a:lnTo>
                  <a:pt x="91415" y="214066"/>
                </a:lnTo>
                <a:lnTo>
                  <a:pt x="99455" y="217125"/>
                </a:lnTo>
                <a:lnTo>
                  <a:pt x="106799" y="219164"/>
                </a:lnTo>
                <a:lnTo>
                  <a:pt x="113680" y="220523"/>
                </a:lnTo>
                <a:lnTo>
                  <a:pt x="120252" y="221430"/>
                </a:lnTo>
                <a:lnTo>
                  <a:pt x="126617" y="222034"/>
                </a:lnTo>
                <a:lnTo>
                  <a:pt x="132845" y="222437"/>
                </a:lnTo>
                <a:lnTo>
                  <a:pt x="138982" y="222705"/>
                </a:lnTo>
                <a:lnTo>
                  <a:pt x="145057" y="221892"/>
                </a:lnTo>
                <a:lnTo>
                  <a:pt x="151091" y="220358"/>
                </a:lnTo>
                <a:lnTo>
                  <a:pt x="157099" y="218343"/>
                </a:lnTo>
                <a:lnTo>
                  <a:pt x="162096" y="216007"/>
                </a:lnTo>
                <a:lnTo>
                  <a:pt x="166420" y="213458"/>
                </a:lnTo>
                <a:lnTo>
                  <a:pt x="170294" y="210767"/>
                </a:lnTo>
                <a:lnTo>
                  <a:pt x="173870" y="207980"/>
                </a:lnTo>
                <a:lnTo>
                  <a:pt x="177245" y="205130"/>
                </a:lnTo>
                <a:lnTo>
                  <a:pt x="180488" y="202238"/>
                </a:lnTo>
                <a:lnTo>
                  <a:pt x="183642" y="198326"/>
                </a:lnTo>
                <a:lnTo>
                  <a:pt x="186737" y="193732"/>
                </a:lnTo>
                <a:lnTo>
                  <a:pt x="189792" y="188687"/>
                </a:lnTo>
                <a:lnTo>
                  <a:pt x="191829" y="184330"/>
                </a:lnTo>
                <a:lnTo>
                  <a:pt x="193187" y="180434"/>
                </a:lnTo>
                <a:lnTo>
                  <a:pt x="194092" y="176844"/>
                </a:lnTo>
                <a:lnTo>
                  <a:pt x="194696" y="172467"/>
                </a:lnTo>
                <a:lnTo>
                  <a:pt x="195098" y="167564"/>
                </a:lnTo>
                <a:lnTo>
                  <a:pt x="195366" y="162311"/>
                </a:lnTo>
                <a:lnTo>
                  <a:pt x="195665" y="148537"/>
                </a:lnTo>
                <a:lnTo>
                  <a:pt x="195744" y="140697"/>
                </a:lnTo>
                <a:lnTo>
                  <a:pt x="194805" y="132493"/>
                </a:lnTo>
                <a:lnTo>
                  <a:pt x="193186" y="124048"/>
                </a:lnTo>
                <a:lnTo>
                  <a:pt x="191115" y="115441"/>
                </a:lnTo>
                <a:lnTo>
                  <a:pt x="187750" y="106726"/>
                </a:lnTo>
                <a:lnTo>
                  <a:pt x="183522" y="97940"/>
                </a:lnTo>
                <a:lnTo>
                  <a:pt x="178720" y="89106"/>
                </a:lnTo>
                <a:lnTo>
                  <a:pt x="174526" y="80240"/>
                </a:lnTo>
                <a:lnTo>
                  <a:pt x="170737" y="71353"/>
                </a:lnTo>
                <a:lnTo>
                  <a:pt x="133395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527"/>
          <p:cNvSpPr/>
          <p:nvPr/>
        </p:nvSpPr>
        <p:spPr>
          <a:xfrm>
            <a:off x="2635385" y="3366492"/>
            <a:ext cx="203720" cy="203975"/>
          </a:xfrm>
          <a:custGeom>
            <a:avLst/>
            <a:gdLst/>
            <a:ahLst/>
            <a:cxnLst/>
            <a:rect l="0" t="0" r="0" b="0"/>
            <a:pathLst>
              <a:path w="203720" h="203975">
                <a:moveTo>
                  <a:pt x="61381" y="17860"/>
                </a:moveTo>
                <a:lnTo>
                  <a:pt x="51900" y="27340"/>
                </a:lnTo>
                <a:lnTo>
                  <a:pt x="46130" y="32118"/>
                </a:lnTo>
                <a:lnTo>
                  <a:pt x="39308" y="37287"/>
                </a:lnTo>
                <a:lnTo>
                  <a:pt x="31782" y="42717"/>
                </a:lnTo>
                <a:lnTo>
                  <a:pt x="24781" y="49314"/>
                </a:lnTo>
                <a:lnTo>
                  <a:pt x="18130" y="56689"/>
                </a:lnTo>
                <a:lnTo>
                  <a:pt x="11711" y="64582"/>
                </a:lnTo>
                <a:lnTo>
                  <a:pt x="7431" y="71828"/>
                </a:lnTo>
                <a:lnTo>
                  <a:pt x="4579" y="78643"/>
                </a:lnTo>
                <a:lnTo>
                  <a:pt x="2676" y="85171"/>
                </a:lnTo>
                <a:lnTo>
                  <a:pt x="1409" y="91507"/>
                </a:lnTo>
                <a:lnTo>
                  <a:pt x="563" y="97716"/>
                </a:lnTo>
                <a:lnTo>
                  <a:pt x="0" y="103840"/>
                </a:lnTo>
                <a:lnTo>
                  <a:pt x="616" y="109906"/>
                </a:lnTo>
                <a:lnTo>
                  <a:pt x="2020" y="115935"/>
                </a:lnTo>
                <a:lnTo>
                  <a:pt x="3947" y="121938"/>
                </a:lnTo>
                <a:lnTo>
                  <a:pt x="5233" y="126933"/>
                </a:lnTo>
                <a:lnTo>
                  <a:pt x="6089" y="131255"/>
                </a:lnTo>
                <a:lnTo>
                  <a:pt x="6660" y="135128"/>
                </a:lnTo>
                <a:lnTo>
                  <a:pt x="9025" y="139695"/>
                </a:lnTo>
                <a:lnTo>
                  <a:pt x="12587" y="144724"/>
                </a:lnTo>
                <a:lnTo>
                  <a:pt x="16945" y="150060"/>
                </a:lnTo>
                <a:lnTo>
                  <a:pt x="20843" y="155603"/>
                </a:lnTo>
                <a:lnTo>
                  <a:pt x="24434" y="161282"/>
                </a:lnTo>
                <a:lnTo>
                  <a:pt x="27819" y="167053"/>
                </a:lnTo>
                <a:lnTo>
                  <a:pt x="32061" y="171892"/>
                </a:lnTo>
                <a:lnTo>
                  <a:pt x="36873" y="176110"/>
                </a:lnTo>
                <a:lnTo>
                  <a:pt x="42066" y="179915"/>
                </a:lnTo>
                <a:lnTo>
                  <a:pt x="46520" y="183443"/>
                </a:lnTo>
                <a:lnTo>
                  <a:pt x="50481" y="186788"/>
                </a:lnTo>
                <a:lnTo>
                  <a:pt x="54114" y="190010"/>
                </a:lnTo>
                <a:lnTo>
                  <a:pt x="58521" y="192158"/>
                </a:lnTo>
                <a:lnTo>
                  <a:pt x="63443" y="193590"/>
                </a:lnTo>
                <a:lnTo>
                  <a:pt x="68708" y="194544"/>
                </a:lnTo>
                <a:lnTo>
                  <a:pt x="74203" y="196173"/>
                </a:lnTo>
                <a:lnTo>
                  <a:pt x="79851" y="198250"/>
                </a:lnTo>
                <a:lnTo>
                  <a:pt x="85600" y="200628"/>
                </a:lnTo>
                <a:lnTo>
                  <a:pt x="92410" y="202213"/>
                </a:lnTo>
                <a:lnTo>
                  <a:pt x="99926" y="203270"/>
                </a:lnTo>
                <a:lnTo>
                  <a:pt x="107914" y="203974"/>
                </a:lnTo>
                <a:lnTo>
                  <a:pt x="115223" y="203451"/>
                </a:lnTo>
                <a:lnTo>
                  <a:pt x="122080" y="202111"/>
                </a:lnTo>
                <a:lnTo>
                  <a:pt x="128636" y="200225"/>
                </a:lnTo>
                <a:lnTo>
                  <a:pt x="134991" y="198968"/>
                </a:lnTo>
                <a:lnTo>
                  <a:pt x="141212" y="198130"/>
                </a:lnTo>
                <a:lnTo>
                  <a:pt x="147344" y="197571"/>
                </a:lnTo>
                <a:lnTo>
                  <a:pt x="153416" y="196206"/>
                </a:lnTo>
                <a:lnTo>
                  <a:pt x="159449" y="194304"/>
                </a:lnTo>
                <a:lnTo>
                  <a:pt x="165455" y="192044"/>
                </a:lnTo>
                <a:lnTo>
                  <a:pt x="170451" y="189545"/>
                </a:lnTo>
                <a:lnTo>
                  <a:pt x="174774" y="186887"/>
                </a:lnTo>
                <a:lnTo>
                  <a:pt x="178648" y="184122"/>
                </a:lnTo>
                <a:lnTo>
                  <a:pt x="182223" y="180295"/>
                </a:lnTo>
                <a:lnTo>
                  <a:pt x="185598" y="175759"/>
                </a:lnTo>
                <a:lnTo>
                  <a:pt x="188841" y="170751"/>
                </a:lnTo>
                <a:lnTo>
                  <a:pt x="191995" y="166420"/>
                </a:lnTo>
                <a:lnTo>
                  <a:pt x="195090" y="162541"/>
                </a:lnTo>
                <a:lnTo>
                  <a:pt x="198145" y="158962"/>
                </a:lnTo>
                <a:lnTo>
                  <a:pt x="200182" y="153600"/>
                </a:lnTo>
                <a:lnTo>
                  <a:pt x="201540" y="147048"/>
                </a:lnTo>
                <a:lnTo>
                  <a:pt x="202445" y="139704"/>
                </a:lnTo>
                <a:lnTo>
                  <a:pt x="203049" y="132824"/>
                </a:lnTo>
                <a:lnTo>
                  <a:pt x="203451" y="126253"/>
                </a:lnTo>
                <a:lnTo>
                  <a:pt x="203719" y="119887"/>
                </a:lnTo>
                <a:lnTo>
                  <a:pt x="201913" y="111675"/>
                </a:lnTo>
                <a:lnTo>
                  <a:pt x="198726" y="102231"/>
                </a:lnTo>
                <a:lnTo>
                  <a:pt x="194616" y="91967"/>
                </a:lnTo>
                <a:lnTo>
                  <a:pt x="190884" y="84131"/>
                </a:lnTo>
                <a:lnTo>
                  <a:pt x="187404" y="77916"/>
                </a:lnTo>
                <a:lnTo>
                  <a:pt x="184091" y="72780"/>
                </a:lnTo>
                <a:lnTo>
                  <a:pt x="179899" y="67372"/>
                </a:lnTo>
                <a:lnTo>
                  <a:pt x="175119" y="61781"/>
                </a:lnTo>
                <a:lnTo>
                  <a:pt x="169948" y="56071"/>
                </a:lnTo>
                <a:lnTo>
                  <a:pt x="158912" y="44434"/>
                </a:lnTo>
                <a:lnTo>
                  <a:pt x="153190" y="38552"/>
                </a:lnTo>
                <a:lnTo>
                  <a:pt x="147392" y="33639"/>
                </a:lnTo>
                <a:lnTo>
                  <a:pt x="141542" y="29371"/>
                </a:lnTo>
                <a:lnTo>
                  <a:pt x="135657" y="25534"/>
                </a:lnTo>
                <a:lnTo>
                  <a:pt x="128758" y="21983"/>
                </a:lnTo>
                <a:lnTo>
                  <a:pt x="121182" y="18625"/>
                </a:lnTo>
                <a:lnTo>
                  <a:pt x="113154" y="15393"/>
                </a:lnTo>
                <a:lnTo>
                  <a:pt x="105818" y="13239"/>
                </a:lnTo>
                <a:lnTo>
                  <a:pt x="98943" y="11803"/>
                </a:lnTo>
                <a:lnTo>
                  <a:pt x="92375" y="10845"/>
                </a:lnTo>
                <a:lnTo>
                  <a:pt x="85020" y="9214"/>
                </a:lnTo>
                <a:lnTo>
                  <a:pt x="77141" y="7135"/>
                </a:lnTo>
                <a:lnTo>
                  <a:pt x="68911" y="4757"/>
                </a:lnTo>
                <a:lnTo>
                  <a:pt x="59455" y="3171"/>
                </a:lnTo>
                <a:lnTo>
                  <a:pt x="49183" y="2114"/>
                </a:lnTo>
                <a:lnTo>
                  <a:pt x="1673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528"/>
          <p:cNvSpPr/>
          <p:nvPr/>
        </p:nvSpPr>
        <p:spPr>
          <a:xfrm>
            <a:off x="3616523" y="3179436"/>
            <a:ext cx="455416" cy="544245"/>
          </a:xfrm>
          <a:custGeom>
            <a:avLst/>
            <a:gdLst/>
            <a:ahLst/>
            <a:cxnLst/>
            <a:rect l="0" t="0" r="0" b="0"/>
            <a:pathLst>
              <a:path w="455416" h="544245">
                <a:moveTo>
                  <a:pt x="0" y="544244"/>
                </a:moveTo>
                <a:lnTo>
                  <a:pt x="0" y="471933"/>
                </a:lnTo>
                <a:lnTo>
                  <a:pt x="993" y="463294"/>
                </a:lnTo>
                <a:lnTo>
                  <a:pt x="2646" y="454559"/>
                </a:lnTo>
                <a:lnTo>
                  <a:pt x="4741" y="445759"/>
                </a:lnTo>
                <a:lnTo>
                  <a:pt x="6137" y="435923"/>
                </a:lnTo>
                <a:lnTo>
                  <a:pt x="7068" y="425397"/>
                </a:lnTo>
                <a:lnTo>
                  <a:pt x="7689" y="414411"/>
                </a:lnTo>
                <a:lnTo>
                  <a:pt x="8379" y="394267"/>
                </a:lnTo>
                <a:lnTo>
                  <a:pt x="8685" y="370431"/>
                </a:lnTo>
                <a:lnTo>
                  <a:pt x="8898" y="286856"/>
                </a:lnTo>
                <a:lnTo>
                  <a:pt x="9901" y="273433"/>
                </a:lnTo>
                <a:lnTo>
                  <a:pt x="11561" y="260516"/>
                </a:lnTo>
                <a:lnTo>
                  <a:pt x="13661" y="247935"/>
                </a:lnTo>
                <a:lnTo>
                  <a:pt x="15061" y="235580"/>
                </a:lnTo>
                <a:lnTo>
                  <a:pt x="15994" y="223374"/>
                </a:lnTo>
                <a:lnTo>
                  <a:pt x="17030" y="200221"/>
                </a:lnTo>
                <a:lnTo>
                  <a:pt x="17491" y="180009"/>
                </a:lnTo>
                <a:lnTo>
                  <a:pt x="16622" y="167475"/>
                </a:lnTo>
                <a:lnTo>
                  <a:pt x="15050" y="153166"/>
                </a:lnTo>
                <a:lnTo>
                  <a:pt x="13010" y="137674"/>
                </a:lnTo>
                <a:lnTo>
                  <a:pt x="11650" y="124369"/>
                </a:lnTo>
                <a:lnTo>
                  <a:pt x="10744" y="112522"/>
                </a:lnTo>
                <a:lnTo>
                  <a:pt x="10139" y="101648"/>
                </a:lnTo>
                <a:lnTo>
                  <a:pt x="9468" y="81628"/>
                </a:lnTo>
                <a:lnTo>
                  <a:pt x="9036" y="44523"/>
                </a:lnTo>
                <a:lnTo>
                  <a:pt x="8940" y="4854"/>
                </a:lnTo>
                <a:lnTo>
                  <a:pt x="13898" y="3081"/>
                </a:lnTo>
                <a:lnTo>
                  <a:pt x="22163" y="1898"/>
                </a:lnTo>
                <a:lnTo>
                  <a:pt x="32635" y="1110"/>
                </a:lnTo>
                <a:lnTo>
                  <a:pt x="43585" y="584"/>
                </a:lnTo>
                <a:lnTo>
                  <a:pt x="66335" y="0"/>
                </a:lnTo>
                <a:lnTo>
                  <a:pt x="80934" y="837"/>
                </a:lnTo>
                <a:lnTo>
                  <a:pt x="97613" y="2386"/>
                </a:lnTo>
                <a:lnTo>
                  <a:pt x="115677" y="4412"/>
                </a:lnTo>
                <a:lnTo>
                  <a:pt x="131689" y="5762"/>
                </a:lnTo>
                <a:lnTo>
                  <a:pt x="146331" y="6662"/>
                </a:lnTo>
                <a:lnTo>
                  <a:pt x="160062" y="7262"/>
                </a:lnTo>
                <a:lnTo>
                  <a:pt x="241013" y="8107"/>
                </a:lnTo>
                <a:lnTo>
                  <a:pt x="265847" y="9218"/>
                </a:lnTo>
                <a:lnTo>
                  <a:pt x="286372" y="10950"/>
                </a:lnTo>
                <a:lnTo>
                  <a:pt x="304024" y="13098"/>
                </a:lnTo>
                <a:lnTo>
                  <a:pt x="318769" y="14529"/>
                </a:lnTo>
                <a:lnTo>
                  <a:pt x="331575" y="15484"/>
                </a:lnTo>
                <a:lnTo>
                  <a:pt x="343090" y="16120"/>
                </a:lnTo>
                <a:lnTo>
                  <a:pt x="371758" y="16827"/>
                </a:lnTo>
                <a:lnTo>
                  <a:pt x="387737" y="17015"/>
                </a:lnTo>
                <a:lnTo>
                  <a:pt x="400374" y="18133"/>
                </a:lnTo>
                <a:lnTo>
                  <a:pt x="410784" y="19870"/>
                </a:lnTo>
                <a:lnTo>
                  <a:pt x="455415" y="263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529"/>
          <p:cNvSpPr/>
          <p:nvPr/>
        </p:nvSpPr>
        <p:spPr>
          <a:xfrm>
            <a:off x="3589734" y="3491508"/>
            <a:ext cx="339330" cy="26790"/>
          </a:xfrm>
          <a:custGeom>
            <a:avLst/>
            <a:gdLst/>
            <a:ahLst/>
            <a:cxnLst/>
            <a:rect l="0" t="0" r="0" b="0"/>
            <a:pathLst>
              <a:path w="339330" h="26790">
                <a:moveTo>
                  <a:pt x="0" y="26789"/>
                </a:moveTo>
                <a:lnTo>
                  <a:pt x="18962" y="26789"/>
                </a:lnTo>
                <a:lnTo>
                  <a:pt x="30501" y="25797"/>
                </a:lnTo>
                <a:lnTo>
                  <a:pt x="44147" y="24143"/>
                </a:lnTo>
                <a:lnTo>
                  <a:pt x="59197" y="22048"/>
                </a:lnTo>
                <a:lnTo>
                  <a:pt x="73199" y="20652"/>
                </a:lnTo>
                <a:lnTo>
                  <a:pt x="86502" y="19721"/>
                </a:lnTo>
                <a:lnTo>
                  <a:pt x="99340" y="19101"/>
                </a:lnTo>
                <a:lnTo>
                  <a:pt x="126834" y="18411"/>
                </a:lnTo>
                <a:lnTo>
                  <a:pt x="221614" y="17891"/>
                </a:lnTo>
                <a:lnTo>
                  <a:pt x="237040" y="16888"/>
                </a:lnTo>
                <a:lnTo>
                  <a:pt x="253276" y="15228"/>
                </a:lnTo>
                <a:lnTo>
                  <a:pt x="270054" y="13128"/>
                </a:lnTo>
                <a:lnTo>
                  <a:pt x="284216" y="11729"/>
                </a:lnTo>
                <a:lnTo>
                  <a:pt x="296634" y="10796"/>
                </a:lnTo>
                <a:lnTo>
                  <a:pt x="323040" y="9483"/>
                </a:lnTo>
                <a:lnTo>
                  <a:pt x="336111" y="9039"/>
                </a:lnTo>
                <a:lnTo>
                  <a:pt x="337184" y="8010"/>
                </a:lnTo>
                <a:lnTo>
                  <a:pt x="337899" y="6332"/>
                </a:lnTo>
                <a:lnTo>
                  <a:pt x="3393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530"/>
          <p:cNvSpPr/>
          <p:nvPr/>
        </p:nvSpPr>
        <p:spPr>
          <a:xfrm>
            <a:off x="4054078" y="3420179"/>
            <a:ext cx="169665" cy="17752"/>
          </a:xfrm>
          <a:custGeom>
            <a:avLst/>
            <a:gdLst/>
            <a:ahLst/>
            <a:cxnLst/>
            <a:rect l="0" t="0" r="0" b="0"/>
            <a:pathLst>
              <a:path w="169665" h="17752">
                <a:moveTo>
                  <a:pt x="0" y="8821"/>
                </a:moveTo>
                <a:lnTo>
                  <a:pt x="14222" y="4081"/>
                </a:lnTo>
                <a:lnTo>
                  <a:pt x="19403" y="2684"/>
                </a:lnTo>
                <a:lnTo>
                  <a:pt x="23849" y="1753"/>
                </a:lnTo>
                <a:lnTo>
                  <a:pt x="27806" y="1133"/>
                </a:lnTo>
                <a:lnTo>
                  <a:pt x="31436" y="719"/>
                </a:lnTo>
                <a:lnTo>
                  <a:pt x="34848" y="443"/>
                </a:lnTo>
                <a:lnTo>
                  <a:pt x="38114" y="259"/>
                </a:lnTo>
                <a:lnTo>
                  <a:pt x="47036" y="55"/>
                </a:lnTo>
                <a:lnTo>
                  <a:pt x="52193" y="0"/>
                </a:lnTo>
                <a:lnTo>
                  <a:pt x="63570" y="956"/>
                </a:lnTo>
                <a:lnTo>
                  <a:pt x="97376" y="4664"/>
                </a:lnTo>
                <a:lnTo>
                  <a:pt x="113535" y="7042"/>
                </a:lnTo>
                <a:lnTo>
                  <a:pt x="128276" y="9619"/>
                </a:lnTo>
                <a:lnTo>
                  <a:pt x="169664" y="177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531"/>
          <p:cNvSpPr/>
          <p:nvPr/>
        </p:nvSpPr>
        <p:spPr>
          <a:xfrm>
            <a:off x="4054078" y="3616523"/>
            <a:ext cx="250032" cy="7690"/>
          </a:xfrm>
          <a:custGeom>
            <a:avLst/>
            <a:gdLst/>
            <a:ahLst/>
            <a:cxnLst/>
            <a:rect l="0" t="0" r="0" b="0"/>
            <a:pathLst>
              <a:path w="250032" h="7690">
                <a:moveTo>
                  <a:pt x="0" y="0"/>
                </a:moveTo>
                <a:lnTo>
                  <a:pt x="14222" y="4741"/>
                </a:lnTo>
                <a:lnTo>
                  <a:pt x="20395" y="6137"/>
                </a:lnTo>
                <a:lnTo>
                  <a:pt x="26495" y="7068"/>
                </a:lnTo>
                <a:lnTo>
                  <a:pt x="32546" y="7689"/>
                </a:lnTo>
                <a:lnTo>
                  <a:pt x="40549" y="7110"/>
                </a:lnTo>
                <a:lnTo>
                  <a:pt x="49853" y="5733"/>
                </a:lnTo>
                <a:lnTo>
                  <a:pt x="60024" y="3822"/>
                </a:lnTo>
                <a:lnTo>
                  <a:pt x="71767" y="2548"/>
                </a:lnTo>
                <a:lnTo>
                  <a:pt x="84555" y="1699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532"/>
          <p:cNvSpPr/>
          <p:nvPr/>
        </p:nvSpPr>
        <p:spPr>
          <a:xfrm>
            <a:off x="4456609" y="3227402"/>
            <a:ext cx="445790" cy="567264"/>
          </a:xfrm>
          <a:custGeom>
            <a:avLst/>
            <a:gdLst/>
            <a:ahLst/>
            <a:cxnLst/>
            <a:rect l="0" t="0" r="0" b="0"/>
            <a:pathLst>
              <a:path w="445790" h="567264">
                <a:moveTo>
                  <a:pt x="302914" y="5145"/>
                </a:moveTo>
                <a:lnTo>
                  <a:pt x="288693" y="404"/>
                </a:lnTo>
                <a:lnTo>
                  <a:pt x="282520" y="0"/>
                </a:lnTo>
                <a:lnTo>
                  <a:pt x="270368" y="2197"/>
                </a:lnTo>
                <a:lnTo>
                  <a:pt x="258397" y="4172"/>
                </a:lnTo>
                <a:lnTo>
                  <a:pt x="223928" y="9012"/>
                </a:lnTo>
                <a:lnTo>
                  <a:pt x="204617" y="12684"/>
                </a:lnTo>
                <a:lnTo>
                  <a:pt x="184797" y="17116"/>
                </a:lnTo>
                <a:lnTo>
                  <a:pt x="164638" y="22055"/>
                </a:lnTo>
                <a:lnTo>
                  <a:pt x="145246" y="27333"/>
                </a:lnTo>
                <a:lnTo>
                  <a:pt x="107824" y="38488"/>
                </a:lnTo>
                <a:lnTo>
                  <a:pt x="93479" y="44241"/>
                </a:lnTo>
                <a:lnTo>
                  <a:pt x="81931" y="50061"/>
                </a:lnTo>
                <a:lnTo>
                  <a:pt x="72249" y="55925"/>
                </a:lnTo>
                <a:lnTo>
                  <a:pt x="63809" y="60826"/>
                </a:lnTo>
                <a:lnTo>
                  <a:pt x="49140" y="68918"/>
                </a:lnTo>
                <a:lnTo>
                  <a:pt x="29725" y="79052"/>
                </a:lnTo>
                <a:lnTo>
                  <a:pt x="16146" y="88339"/>
                </a:lnTo>
                <a:lnTo>
                  <a:pt x="5838" y="97374"/>
                </a:lnTo>
                <a:lnTo>
                  <a:pt x="3660" y="100365"/>
                </a:lnTo>
                <a:lnTo>
                  <a:pt x="1241" y="106335"/>
                </a:lnTo>
                <a:lnTo>
                  <a:pt x="1587" y="109316"/>
                </a:lnTo>
                <a:lnTo>
                  <a:pt x="2811" y="112295"/>
                </a:lnTo>
                <a:lnTo>
                  <a:pt x="11904" y="128947"/>
                </a:lnTo>
                <a:lnTo>
                  <a:pt x="20346" y="140825"/>
                </a:lnTo>
                <a:lnTo>
                  <a:pt x="28831" y="147468"/>
                </a:lnTo>
                <a:lnTo>
                  <a:pt x="39217" y="153728"/>
                </a:lnTo>
                <a:lnTo>
                  <a:pt x="50447" y="159817"/>
                </a:lnTo>
                <a:lnTo>
                  <a:pt x="57212" y="162830"/>
                </a:lnTo>
                <a:lnTo>
                  <a:pt x="64699" y="165831"/>
                </a:lnTo>
                <a:lnTo>
                  <a:pt x="72666" y="168824"/>
                </a:lnTo>
                <a:lnTo>
                  <a:pt x="83931" y="171811"/>
                </a:lnTo>
                <a:lnTo>
                  <a:pt x="97394" y="174795"/>
                </a:lnTo>
                <a:lnTo>
                  <a:pt x="112323" y="177776"/>
                </a:lnTo>
                <a:lnTo>
                  <a:pt x="126244" y="181748"/>
                </a:lnTo>
                <a:lnTo>
                  <a:pt x="139494" y="186380"/>
                </a:lnTo>
                <a:lnTo>
                  <a:pt x="152295" y="191453"/>
                </a:lnTo>
                <a:lnTo>
                  <a:pt x="161821" y="195827"/>
                </a:lnTo>
                <a:lnTo>
                  <a:pt x="175053" y="203332"/>
                </a:lnTo>
                <a:lnTo>
                  <a:pt x="184241" y="207330"/>
                </a:lnTo>
                <a:lnTo>
                  <a:pt x="188080" y="208396"/>
                </a:lnTo>
                <a:lnTo>
                  <a:pt x="190639" y="210099"/>
                </a:lnTo>
                <a:lnTo>
                  <a:pt x="192346" y="212226"/>
                </a:lnTo>
                <a:lnTo>
                  <a:pt x="193483" y="214636"/>
                </a:lnTo>
                <a:lnTo>
                  <a:pt x="194747" y="219960"/>
                </a:lnTo>
                <a:lnTo>
                  <a:pt x="195085" y="222770"/>
                </a:lnTo>
                <a:lnTo>
                  <a:pt x="194317" y="225634"/>
                </a:lnTo>
                <a:lnTo>
                  <a:pt x="183270" y="245063"/>
                </a:lnTo>
                <a:lnTo>
                  <a:pt x="174750" y="256920"/>
                </a:lnTo>
                <a:lnTo>
                  <a:pt x="161201" y="271458"/>
                </a:lnTo>
                <a:lnTo>
                  <a:pt x="150303" y="279941"/>
                </a:lnTo>
                <a:lnTo>
                  <a:pt x="98695" y="312433"/>
                </a:lnTo>
                <a:lnTo>
                  <a:pt x="84417" y="323113"/>
                </a:lnTo>
                <a:lnTo>
                  <a:pt x="72913" y="333210"/>
                </a:lnTo>
                <a:lnTo>
                  <a:pt x="63260" y="342918"/>
                </a:lnTo>
                <a:lnTo>
                  <a:pt x="54840" y="350381"/>
                </a:lnTo>
                <a:lnTo>
                  <a:pt x="47242" y="356349"/>
                </a:lnTo>
                <a:lnTo>
                  <a:pt x="33509" y="366619"/>
                </a:lnTo>
                <a:lnTo>
                  <a:pt x="20791" y="377797"/>
                </a:lnTo>
                <a:lnTo>
                  <a:pt x="7215" y="395247"/>
                </a:lnTo>
                <a:lnTo>
                  <a:pt x="2820" y="407058"/>
                </a:lnTo>
                <a:lnTo>
                  <a:pt x="867" y="418921"/>
                </a:lnTo>
                <a:lnTo>
                  <a:pt x="0" y="430808"/>
                </a:lnTo>
                <a:lnTo>
                  <a:pt x="2260" y="442707"/>
                </a:lnTo>
                <a:lnTo>
                  <a:pt x="6571" y="453617"/>
                </a:lnTo>
                <a:lnTo>
                  <a:pt x="11795" y="461773"/>
                </a:lnTo>
                <a:lnTo>
                  <a:pt x="25055" y="476684"/>
                </a:lnTo>
                <a:lnTo>
                  <a:pt x="38531" y="485254"/>
                </a:lnTo>
                <a:lnTo>
                  <a:pt x="46291" y="488929"/>
                </a:lnTo>
                <a:lnTo>
                  <a:pt x="55434" y="492371"/>
                </a:lnTo>
                <a:lnTo>
                  <a:pt x="65498" y="495658"/>
                </a:lnTo>
                <a:lnTo>
                  <a:pt x="76176" y="498841"/>
                </a:lnTo>
                <a:lnTo>
                  <a:pt x="133868" y="517542"/>
                </a:lnTo>
                <a:lnTo>
                  <a:pt x="153506" y="523353"/>
                </a:lnTo>
                <a:lnTo>
                  <a:pt x="171559" y="528218"/>
                </a:lnTo>
                <a:lnTo>
                  <a:pt x="208816" y="537263"/>
                </a:lnTo>
                <a:lnTo>
                  <a:pt x="255139" y="547897"/>
                </a:lnTo>
                <a:lnTo>
                  <a:pt x="275033" y="551527"/>
                </a:lnTo>
                <a:lnTo>
                  <a:pt x="292265" y="553946"/>
                </a:lnTo>
                <a:lnTo>
                  <a:pt x="307721" y="555559"/>
                </a:lnTo>
                <a:lnTo>
                  <a:pt x="340769" y="559997"/>
                </a:lnTo>
                <a:lnTo>
                  <a:pt x="357917" y="562570"/>
                </a:lnTo>
                <a:lnTo>
                  <a:pt x="371332" y="564285"/>
                </a:lnTo>
                <a:lnTo>
                  <a:pt x="382261" y="565428"/>
                </a:lnTo>
                <a:lnTo>
                  <a:pt x="391531" y="566190"/>
                </a:lnTo>
                <a:lnTo>
                  <a:pt x="399695" y="566699"/>
                </a:lnTo>
                <a:lnTo>
                  <a:pt x="414059" y="567263"/>
                </a:lnTo>
                <a:lnTo>
                  <a:pt x="427056" y="564869"/>
                </a:lnTo>
                <a:lnTo>
                  <a:pt x="442089" y="559987"/>
                </a:lnTo>
                <a:lnTo>
                  <a:pt x="443323" y="558594"/>
                </a:lnTo>
                <a:lnTo>
                  <a:pt x="444145" y="556674"/>
                </a:lnTo>
                <a:lnTo>
                  <a:pt x="445789" y="5498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533"/>
          <p:cNvSpPr/>
          <p:nvPr/>
        </p:nvSpPr>
        <p:spPr>
          <a:xfrm>
            <a:off x="4921436" y="3241477"/>
            <a:ext cx="177417" cy="526852"/>
          </a:xfrm>
          <a:custGeom>
            <a:avLst/>
            <a:gdLst/>
            <a:ahLst/>
            <a:cxnLst/>
            <a:rect l="0" t="0" r="0" b="0"/>
            <a:pathLst>
              <a:path w="177417" h="526852">
                <a:moveTo>
                  <a:pt x="141697" y="0"/>
                </a:moveTo>
                <a:lnTo>
                  <a:pt x="115047" y="26650"/>
                </a:lnTo>
                <a:lnTo>
                  <a:pt x="107062" y="35626"/>
                </a:lnTo>
                <a:lnTo>
                  <a:pt x="99756" y="44586"/>
                </a:lnTo>
                <a:lnTo>
                  <a:pt x="92900" y="53537"/>
                </a:lnTo>
                <a:lnTo>
                  <a:pt x="87338" y="61488"/>
                </a:lnTo>
                <a:lnTo>
                  <a:pt x="82637" y="68773"/>
                </a:lnTo>
                <a:lnTo>
                  <a:pt x="78512" y="75614"/>
                </a:lnTo>
                <a:lnTo>
                  <a:pt x="72784" y="86128"/>
                </a:lnTo>
                <a:lnTo>
                  <a:pt x="50502" y="129368"/>
                </a:lnTo>
                <a:lnTo>
                  <a:pt x="33698" y="162669"/>
                </a:lnTo>
                <a:lnTo>
                  <a:pt x="26041" y="180875"/>
                </a:lnTo>
                <a:lnTo>
                  <a:pt x="18952" y="199959"/>
                </a:lnTo>
                <a:lnTo>
                  <a:pt x="12242" y="219626"/>
                </a:lnTo>
                <a:lnTo>
                  <a:pt x="7769" y="235714"/>
                </a:lnTo>
                <a:lnTo>
                  <a:pt x="4786" y="249416"/>
                </a:lnTo>
                <a:lnTo>
                  <a:pt x="2798" y="261527"/>
                </a:lnTo>
                <a:lnTo>
                  <a:pt x="1472" y="275554"/>
                </a:lnTo>
                <a:lnTo>
                  <a:pt x="589" y="290859"/>
                </a:lnTo>
                <a:lnTo>
                  <a:pt x="0" y="307015"/>
                </a:lnTo>
                <a:lnTo>
                  <a:pt x="599" y="320763"/>
                </a:lnTo>
                <a:lnTo>
                  <a:pt x="1991" y="332904"/>
                </a:lnTo>
                <a:lnTo>
                  <a:pt x="3911" y="343975"/>
                </a:lnTo>
                <a:lnTo>
                  <a:pt x="6183" y="354332"/>
                </a:lnTo>
                <a:lnTo>
                  <a:pt x="8691" y="364213"/>
                </a:lnTo>
                <a:lnTo>
                  <a:pt x="11354" y="373778"/>
                </a:lnTo>
                <a:lnTo>
                  <a:pt x="14122" y="382138"/>
                </a:lnTo>
                <a:lnTo>
                  <a:pt x="16959" y="389696"/>
                </a:lnTo>
                <a:lnTo>
                  <a:pt x="19843" y="396719"/>
                </a:lnTo>
                <a:lnTo>
                  <a:pt x="23750" y="403385"/>
                </a:lnTo>
                <a:lnTo>
                  <a:pt x="28339" y="409814"/>
                </a:lnTo>
                <a:lnTo>
                  <a:pt x="33383" y="416084"/>
                </a:lnTo>
                <a:lnTo>
                  <a:pt x="38729" y="422249"/>
                </a:lnTo>
                <a:lnTo>
                  <a:pt x="44279" y="428343"/>
                </a:lnTo>
                <a:lnTo>
                  <a:pt x="49962" y="434390"/>
                </a:lnTo>
                <a:lnTo>
                  <a:pt x="55736" y="441398"/>
                </a:lnTo>
                <a:lnTo>
                  <a:pt x="61570" y="449046"/>
                </a:lnTo>
                <a:lnTo>
                  <a:pt x="67442" y="457122"/>
                </a:lnTo>
                <a:lnTo>
                  <a:pt x="74335" y="463498"/>
                </a:lnTo>
                <a:lnTo>
                  <a:pt x="81906" y="468741"/>
                </a:lnTo>
                <a:lnTo>
                  <a:pt x="89930" y="473228"/>
                </a:lnTo>
                <a:lnTo>
                  <a:pt x="98256" y="479196"/>
                </a:lnTo>
                <a:lnTo>
                  <a:pt x="106783" y="486151"/>
                </a:lnTo>
                <a:lnTo>
                  <a:pt x="115445" y="493765"/>
                </a:lnTo>
                <a:lnTo>
                  <a:pt x="126180" y="500825"/>
                </a:lnTo>
                <a:lnTo>
                  <a:pt x="138297" y="507516"/>
                </a:lnTo>
                <a:lnTo>
                  <a:pt x="177416" y="5268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534"/>
          <p:cNvSpPr/>
          <p:nvPr/>
        </p:nvSpPr>
        <p:spPr>
          <a:xfrm>
            <a:off x="2857500" y="4321969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535"/>
          <p:cNvSpPr/>
          <p:nvPr/>
        </p:nvSpPr>
        <p:spPr>
          <a:xfrm>
            <a:off x="5143500" y="3321953"/>
            <a:ext cx="271652" cy="374939"/>
          </a:xfrm>
          <a:custGeom>
            <a:avLst/>
            <a:gdLst/>
            <a:ahLst/>
            <a:cxnLst/>
            <a:rect l="0" t="0" r="0" b="0"/>
            <a:pathLst>
              <a:path w="271652" h="374939">
                <a:moveTo>
                  <a:pt x="0" y="8820"/>
                </a:moveTo>
                <a:lnTo>
                  <a:pt x="9481" y="4080"/>
                </a:lnTo>
                <a:lnTo>
                  <a:pt x="14258" y="2684"/>
                </a:lnTo>
                <a:lnTo>
                  <a:pt x="19427" y="1753"/>
                </a:lnTo>
                <a:lnTo>
                  <a:pt x="24858" y="1132"/>
                </a:lnTo>
                <a:lnTo>
                  <a:pt x="30463" y="718"/>
                </a:lnTo>
                <a:lnTo>
                  <a:pt x="36184" y="442"/>
                </a:lnTo>
                <a:lnTo>
                  <a:pt x="48824" y="136"/>
                </a:lnTo>
                <a:lnTo>
                  <a:pt x="64364" y="0"/>
                </a:lnTo>
                <a:lnTo>
                  <a:pt x="72674" y="956"/>
                </a:lnTo>
                <a:lnTo>
                  <a:pt x="81192" y="2585"/>
                </a:lnTo>
                <a:lnTo>
                  <a:pt x="89847" y="4664"/>
                </a:lnTo>
                <a:lnTo>
                  <a:pt x="98593" y="8033"/>
                </a:lnTo>
                <a:lnTo>
                  <a:pt x="107401" y="12264"/>
                </a:lnTo>
                <a:lnTo>
                  <a:pt x="116249" y="17070"/>
                </a:lnTo>
                <a:lnTo>
                  <a:pt x="126117" y="21265"/>
                </a:lnTo>
                <a:lnTo>
                  <a:pt x="136664" y="25055"/>
                </a:lnTo>
                <a:lnTo>
                  <a:pt x="147664" y="28573"/>
                </a:lnTo>
                <a:lnTo>
                  <a:pt x="157974" y="32903"/>
                </a:lnTo>
                <a:lnTo>
                  <a:pt x="167823" y="37774"/>
                </a:lnTo>
                <a:lnTo>
                  <a:pt x="177367" y="43006"/>
                </a:lnTo>
                <a:lnTo>
                  <a:pt x="186705" y="48478"/>
                </a:lnTo>
                <a:lnTo>
                  <a:pt x="205019" y="59849"/>
                </a:lnTo>
                <a:lnTo>
                  <a:pt x="214070" y="64668"/>
                </a:lnTo>
                <a:lnTo>
                  <a:pt x="223080" y="68873"/>
                </a:lnTo>
                <a:lnTo>
                  <a:pt x="232064" y="72668"/>
                </a:lnTo>
                <a:lnTo>
                  <a:pt x="239045" y="76190"/>
                </a:lnTo>
                <a:lnTo>
                  <a:pt x="244692" y="79530"/>
                </a:lnTo>
                <a:lnTo>
                  <a:pt x="249448" y="82749"/>
                </a:lnTo>
                <a:lnTo>
                  <a:pt x="257379" y="88972"/>
                </a:lnTo>
                <a:lnTo>
                  <a:pt x="264211" y="95045"/>
                </a:lnTo>
                <a:lnTo>
                  <a:pt x="270555" y="101052"/>
                </a:lnTo>
                <a:lnTo>
                  <a:pt x="271651" y="104042"/>
                </a:lnTo>
                <a:lnTo>
                  <a:pt x="271390" y="107028"/>
                </a:lnTo>
                <a:lnTo>
                  <a:pt x="270223" y="110011"/>
                </a:lnTo>
                <a:lnTo>
                  <a:pt x="268454" y="111999"/>
                </a:lnTo>
                <a:lnTo>
                  <a:pt x="266282" y="113325"/>
                </a:lnTo>
                <a:lnTo>
                  <a:pt x="263842" y="114209"/>
                </a:lnTo>
                <a:lnTo>
                  <a:pt x="258484" y="117837"/>
                </a:lnTo>
                <a:lnTo>
                  <a:pt x="255667" y="120193"/>
                </a:lnTo>
                <a:lnTo>
                  <a:pt x="251804" y="121764"/>
                </a:lnTo>
                <a:lnTo>
                  <a:pt x="247244" y="122812"/>
                </a:lnTo>
                <a:lnTo>
                  <a:pt x="242220" y="123510"/>
                </a:lnTo>
                <a:lnTo>
                  <a:pt x="223408" y="126932"/>
                </a:lnTo>
                <a:lnTo>
                  <a:pt x="211447" y="129233"/>
                </a:lnTo>
                <a:lnTo>
                  <a:pt x="201488" y="130768"/>
                </a:lnTo>
                <a:lnTo>
                  <a:pt x="192865" y="131790"/>
                </a:lnTo>
                <a:lnTo>
                  <a:pt x="185131" y="132473"/>
                </a:lnTo>
                <a:lnTo>
                  <a:pt x="177991" y="133919"/>
                </a:lnTo>
                <a:lnTo>
                  <a:pt x="171247" y="135876"/>
                </a:lnTo>
                <a:lnTo>
                  <a:pt x="164766" y="138173"/>
                </a:lnTo>
                <a:lnTo>
                  <a:pt x="159453" y="139704"/>
                </a:lnTo>
                <a:lnTo>
                  <a:pt x="154920" y="140724"/>
                </a:lnTo>
                <a:lnTo>
                  <a:pt x="150905" y="141405"/>
                </a:lnTo>
                <a:lnTo>
                  <a:pt x="143798" y="144807"/>
                </a:lnTo>
                <a:lnTo>
                  <a:pt x="140514" y="147103"/>
                </a:lnTo>
                <a:lnTo>
                  <a:pt x="138325" y="149626"/>
                </a:lnTo>
                <a:lnTo>
                  <a:pt x="136865" y="152300"/>
                </a:lnTo>
                <a:lnTo>
                  <a:pt x="135892" y="155075"/>
                </a:lnTo>
                <a:lnTo>
                  <a:pt x="136235" y="158910"/>
                </a:lnTo>
                <a:lnTo>
                  <a:pt x="139262" y="168462"/>
                </a:lnTo>
                <a:lnTo>
                  <a:pt x="146562" y="179321"/>
                </a:lnTo>
                <a:lnTo>
                  <a:pt x="151286" y="184996"/>
                </a:lnTo>
                <a:lnTo>
                  <a:pt x="156420" y="191755"/>
                </a:lnTo>
                <a:lnTo>
                  <a:pt x="167416" y="207203"/>
                </a:lnTo>
                <a:lnTo>
                  <a:pt x="173126" y="214497"/>
                </a:lnTo>
                <a:lnTo>
                  <a:pt x="178917" y="221344"/>
                </a:lnTo>
                <a:lnTo>
                  <a:pt x="184762" y="227894"/>
                </a:lnTo>
                <a:lnTo>
                  <a:pt x="201841" y="248400"/>
                </a:lnTo>
                <a:lnTo>
                  <a:pt x="219684" y="270081"/>
                </a:lnTo>
                <a:lnTo>
                  <a:pt x="230921" y="283025"/>
                </a:lnTo>
                <a:lnTo>
                  <a:pt x="234315" y="289850"/>
                </a:lnTo>
                <a:lnTo>
                  <a:pt x="236577" y="297377"/>
                </a:lnTo>
                <a:lnTo>
                  <a:pt x="238085" y="305371"/>
                </a:lnTo>
                <a:lnTo>
                  <a:pt x="238099" y="311693"/>
                </a:lnTo>
                <a:lnTo>
                  <a:pt x="237115" y="316899"/>
                </a:lnTo>
                <a:lnTo>
                  <a:pt x="235467" y="321363"/>
                </a:lnTo>
                <a:lnTo>
                  <a:pt x="228345" y="331614"/>
                </a:lnTo>
                <a:lnTo>
                  <a:pt x="223668" y="337125"/>
                </a:lnTo>
                <a:lnTo>
                  <a:pt x="218565" y="341792"/>
                </a:lnTo>
                <a:lnTo>
                  <a:pt x="213178" y="345895"/>
                </a:lnTo>
                <a:lnTo>
                  <a:pt x="207603" y="349623"/>
                </a:lnTo>
                <a:lnTo>
                  <a:pt x="201902" y="352108"/>
                </a:lnTo>
                <a:lnTo>
                  <a:pt x="196117" y="353765"/>
                </a:lnTo>
                <a:lnTo>
                  <a:pt x="190276" y="354869"/>
                </a:lnTo>
                <a:lnTo>
                  <a:pt x="184397" y="356598"/>
                </a:lnTo>
                <a:lnTo>
                  <a:pt x="178494" y="358742"/>
                </a:lnTo>
                <a:lnTo>
                  <a:pt x="172574" y="361164"/>
                </a:lnTo>
                <a:lnTo>
                  <a:pt x="165651" y="362779"/>
                </a:lnTo>
                <a:lnTo>
                  <a:pt x="158059" y="363855"/>
                </a:lnTo>
                <a:lnTo>
                  <a:pt x="150021" y="364573"/>
                </a:lnTo>
                <a:lnTo>
                  <a:pt x="142678" y="366043"/>
                </a:lnTo>
                <a:lnTo>
                  <a:pt x="135798" y="368016"/>
                </a:lnTo>
                <a:lnTo>
                  <a:pt x="129228" y="370323"/>
                </a:lnTo>
                <a:lnTo>
                  <a:pt x="122863" y="371861"/>
                </a:lnTo>
                <a:lnTo>
                  <a:pt x="116635" y="372887"/>
                </a:lnTo>
                <a:lnTo>
                  <a:pt x="80367" y="3749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536"/>
          <p:cNvSpPr/>
          <p:nvPr/>
        </p:nvSpPr>
        <p:spPr>
          <a:xfrm>
            <a:off x="5429250" y="3661172"/>
            <a:ext cx="196454" cy="187524"/>
          </a:xfrm>
          <a:custGeom>
            <a:avLst/>
            <a:gdLst/>
            <a:ahLst/>
            <a:cxnLst/>
            <a:rect l="0" t="0" r="0" b="0"/>
            <a:pathLst>
              <a:path w="196454" h="187524">
                <a:moveTo>
                  <a:pt x="196453" y="0"/>
                </a:moveTo>
                <a:lnTo>
                  <a:pt x="191712" y="14221"/>
                </a:lnTo>
                <a:lnTo>
                  <a:pt x="187340" y="21387"/>
                </a:lnTo>
                <a:lnTo>
                  <a:pt x="181448" y="29141"/>
                </a:lnTo>
                <a:lnTo>
                  <a:pt x="174543" y="37287"/>
                </a:lnTo>
                <a:lnTo>
                  <a:pt x="165972" y="45694"/>
                </a:lnTo>
                <a:lnTo>
                  <a:pt x="156289" y="54275"/>
                </a:lnTo>
                <a:lnTo>
                  <a:pt x="145864" y="62972"/>
                </a:lnTo>
                <a:lnTo>
                  <a:pt x="136930" y="70755"/>
                </a:lnTo>
                <a:lnTo>
                  <a:pt x="128990" y="77928"/>
                </a:lnTo>
                <a:lnTo>
                  <a:pt x="114876" y="91189"/>
                </a:lnTo>
                <a:lnTo>
                  <a:pt x="101988" y="103698"/>
                </a:lnTo>
                <a:lnTo>
                  <a:pt x="94781" y="108819"/>
                </a:lnTo>
                <a:lnTo>
                  <a:pt x="87000" y="113226"/>
                </a:lnTo>
                <a:lnTo>
                  <a:pt x="78835" y="117156"/>
                </a:lnTo>
                <a:lnTo>
                  <a:pt x="70417" y="123745"/>
                </a:lnTo>
                <a:lnTo>
                  <a:pt x="61827" y="132106"/>
                </a:lnTo>
                <a:lnTo>
                  <a:pt x="53124" y="141649"/>
                </a:lnTo>
                <a:lnTo>
                  <a:pt x="45338" y="149002"/>
                </a:lnTo>
                <a:lnTo>
                  <a:pt x="38163" y="154897"/>
                </a:lnTo>
                <a:lnTo>
                  <a:pt x="31395" y="159820"/>
                </a:lnTo>
                <a:lnTo>
                  <a:pt x="24899" y="164093"/>
                </a:lnTo>
                <a:lnTo>
                  <a:pt x="18584" y="167935"/>
                </a:lnTo>
                <a:lnTo>
                  <a:pt x="12390" y="171488"/>
                </a:lnTo>
                <a:lnTo>
                  <a:pt x="8260" y="174849"/>
                </a:lnTo>
                <a:lnTo>
                  <a:pt x="5506" y="178081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537"/>
          <p:cNvSpPr/>
          <p:nvPr/>
        </p:nvSpPr>
        <p:spPr>
          <a:xfrm>
            <a:off x="5761479" y="3384352"/>
            <a:ext cx="283329" cy="303422"/>
          </a:xfrm>
          <a:custGeom>
            <a:avLst/>
            <a:gdLst/>
            <a:ahLst/>
            <a:cxnLst/>
            <a:rect l="0" t="0" r="0" b="0"/>
            <a:pathLst>
              <a:path w="283329" h="303422">
                <a:moveTo>
                  <a:pt x="221412" y="17859"/>
                </a:moveTo>
                <a:lnTo>
                  <a:pt x="211931" y="13119"/>
                </a:lnTo>
                <a:lnTo>
                  <a:pt x="205169" y="10730"/>
                </a:lnTo>
                <a:lnTo>
                  <a:pt x="196693" y="8145"/>
                </a:lnTo>
                <a:lnTo>
                  <a:pt x="187073" y="5430"/>
                </a:lnTo>
                <a:lnTo>
                  <a:pt x="178676" y="3620"/>
                </a:lnTo>
                <a:lnTo>
                  <a:pt x="171093" y="2413"/>
                </a:lnTo>
                <a:lnTo>
                  <a:pt x="164053" y="1608"/>
                </a:lnTo>
                <a:lnTo>
                  <a:pt x="157376" y="1072"/>
                </a:lnTo>
                <a:lnTo>
                  <a:pt x="150940" y="715"/>
                </a:lnTo>
                <a:lnTo>
                  <a:pt x="138497" y="317"/>
                </a:lnTo>
                <a:lnTo>
                  <a:pt x="108359" y="41"/>
                </a:lnTo>
                <a:lnTo>
                  <a:pt x="49152" y="0"/>
                </a:lnTo>
                <a:lnTo>
                  <a:pt x="47041" y="992"/>
                </a:lnTo>
                <a:lnTo>
                  <a:pt x="45633" y="2646"/>
                </a:lnTo>
                <a:lnTo>
                  <a:pt x="44695" y="4740"/>
                </a:lnTo>
                <a:lnTo>
                  <a:pt x="38634" y="12429"/>
                </a:lnTo>
                <a:lnTo>
                  <a:pt x="37052" y="15231"/>
                </a:lnTo>
                <a:lnTo>
                  <a:pt x="35294" y="20991"/>
                </a:lnTo>
                <a:lnTo>
                  <a:pt x="34305" y="29811"/>
                </a:lnTo>
                <a:lnTo>
                  <a:pt x="32182" y="35749"/>
                </a:lnTo>
                <a:lnTo>
                  <a:pt x="28781" y="43676"/>
                </a:lnTo>
                <a:lnTo>
                  <a:pt x="24531" y="52930"/>
                </a:lnTo>
                <a:lnTo>
                  <a:pt x="20704" y="65052"/>
                </a:lnTo>
                <a:lnTo>
                  <a:pt x="17161" y="79087"/>
                </a:lnTo>
                <a:lnTo>
                  <a:pt x="10579" y="108571"/>
                </a:lnTo>
                <a:lnTo>
                  <a:pt x="0" y="153081"/>
                </a:lnTo>
                <a:lnTo>
                  <a:pt x="382" y="155632"/>
                </a:lnTo>
                <a:lnTo>
                  <a:pt x="1629" y="157333"/>
                </a:lnTo>
                <a:lnTo>
                  <a:pt x="6653" y="160214"/>
                </a:lnTo>
                <a:lnTo>
                  <a:pt x="15500" y="164803"/>
                </a:lnTo>
                <a:lnTo>
                  <a:pt x="20636" y="166423"/>
                </a:lnTo>
                <a:lnTo>
                  <a:pt x="26046" y="167503"/>
                </a:lnTo>
                <a:lnTo>
                  <a:pt x="31637" y="168223"/>
                </a:lnTo>
                <a:lnTo>
                  <a:pt x="38341" y="168704"/>
                </a:lnTo>
                <a:lnTo>
                  <a:pt x="45786" y="169023"/>
                </a:lnTo>
                <a:lnTo>
                  <a:pt x="53727" y="169237"/>
                </a:lnTo>
                <a:lnTo>
                  <a:pt x="131268" y="174278"/>
                </a:lnTo>
                <a:lnTo>
                  <a:pt x="155363" y="176708"/>
                </a:lnTo>
                <a:lnTo>
                  <a:pt x="174403" y="179321"/>
                </a:lnTo>
                <a:lnTo>
                  <a:pt x="190072" y="182055"/>
                </a:lnTo>
                <a:lnTo>
                  <a:pt x="203495" y="183877"/>
                </a:lnTo>
                <a:lnTo>
                  <a:pt x="215420" y="185093"/>
                </a:lnTo>
                <a:lnTo>
                  <a:pt x="226347" y="185903"/>
                </a:lnTo>
                <a:lnTo>
                  <a:pt x="235615" y="187435"/>
                </a:lnTo>
                <a:lnTo>
                  <a:pt x="243779" y="189449"/>
                </a:lnTo>
                <a:lnTo>
                  <a:pt x="251206" y="191784"/>
                </a:lnTo>
                <a:lnTo>
                  <a:pt x="257150" y="194332"/>
                </a:lnTo>
                <a:lnTo>
                  <a:pt x="262104" y="197023"/>
                </a:lnTo>
                <a:lnTo>
                  <a:pt x="270255" y="202659"/>
                </a:lnTo>
                <a:lnTo>
                  <a:pt x="277185" y="208472"/>
                </a:lnTo>
                <a:lnTo>
                  <a:pt x="279430" y="211411"/>
                </a:lnTo>
                <a:lnTo>
                  <a:pt x="281924" y="217322"/>
                </a:lnTo>
                <a:lnTo>
                  <a:pt x="283328" y="226228"/>
                </a:lnTo>
                <a:lnTo>
                  <a:pt x="282533" y="229201"/>
                </a:lnTo>
                <a:lnTo>
                  <a:pt x="279004" y="235151"/>
                </a:lnTo>
                <a:lnTo>
                  <a:pt x="274128" y="243748"/>
                </a:lnTo>
                <a:lnTo>
                  <a:pt x="271439" y="248819"/>
                </a:lnTo>
                <a:lnTo>
                  <a:pt x="263159" y="257099"/>
                </a:lnTo>
                <a:lnTo>
                  <a:pt x="258173" y="260696"/>
                </a:lnTo>
                <a:lnTo>
                  <a:pt x="252864" y="264087"/>
                </a:lnTo>
                <a:lnTo>
                  <a:pt x="247341" y="267339"/>
                </a:lnTo>
                <a:lnTo>
                  <a:pt x="241675" y="270499"/>
                </a:lnTo>
                <a:lnTo>
                  <a:pt x="224795" y="279302"/>
                </a:lnTo>
                <a:lnTo>
                  <a:pt x="191102" y="296383"/>
                </a:lnTo>
                <a:lnTo>
                  <a:pt x="184338" y="298791"/>
                </a:lnTo>
                <a:lnTo>
                  <a:pt x="177844" y="300397"/>
                </a:lnTo>
                <a:lnTo>
                  <a:pt x="171531" y="301468"/>
                </a:lnTo>
                <a:lnTo>
                  <a:pt x="165337" y="302182"/>
                </a:lnTo>
                <a:lnTo>
                  <a:pt x="159224" y="302657"/>
                </a:lnTo>
                <a:lnTo>
                  <a:pt x="153164" y="302974"/>
                </a:lnTo>
                <a:lnTo>
                  <a:pt x="141139" y="303327"/>
                </a:lnTo>
                <a:lnTo>
                  <a:pt x="135155" y="303421"/>
                </a:lnTo>
                <a:lnTo>
                  <a:pt x="130173" y="302492"/>
                </a:lnTo>
                <a:lnTo>
                  <a:pt x="118421" y="297435"/>
                </a:lnTo>
                <a:lnTo>
                  <a:pt x="115047" y="296516"/>
                </a:lnTo>
                <a:lnTo>
                  <a:pt x="105326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538"/>
          <p:cNvSpPr/>
          <p:nvPr/>
        </p:nvSpPr>
        <p:spPr>
          <a:xfrm>
            <a:off x="6072188" y="3634383"/>
            <a:ext cx="223243" cy="196454"/>
          </a:xfrm>
          <a:custGeom>
            <a:avLst/>
            <a:gdLst/>
            <a:ahLst/>
            <a:cxnLst/>
            <a:rect l="0" t="0" r="0" b="0"/>
            <a:pathLst>
              <a:path w="223243" h="196454">
                <a:moveTo>
                  <a:pt x="223242" y="0"/>
                </a:moveTo>
                <a:lnTo>
                  <a:pt x="213761" y="9481"/>
                </a:lnTo>
                <a:lnTo>
                  <a:pt x="210968" y="13266"/>
                </a:lnTo>
                <a:lnTo>
                  <a:pt x="209106" y="16781"/>
                </a:lnTo>
                <a:lnTo>
                  <a:pt x="207865" y="20117"/>
                </a:lnTo>
                <a:lnTo>
                  <a:pt x="206045" y="24325"/>
                </a:lnTo>
                <a:lnTo>
                  <a:pt x="201378" y="34293"/>
                </a:lnTo>
                <a:lnTo>
                  <a:pt x="197751" y="39729"/>
                </a:lnTo>
                <a:lnTo>
                  <a:pt x="193350" y="45338"/>
                </a:lnTo>
                <a:lnTo>
                  <a:pt x="188431" y="51061"/>
                </a:lnTo>
                <a:lnTo>
                  <a:pt x="182175" y="57853"/>
                </a:lnTo>
                <a:lnTo>
                  <a:pt x="167287" y="73338"/>
                </a:lnTo>
                <a:lnTo>
                  <a:pt x="137430" y="103530"/>
                </a:lnTo>
                <a:lnTo>
                  <a:pt x="127338" y="112676"/>
                </a:lnTo>
                <a:lnTo>
                  <a:pt x="117635" y="120758"/>
                </a:lnTo>
                <a:lnTo>
                  <a:pt x="108188" y="128130"/>
                </a:lnTo>
                <a:lnTo>
                  <a:pt x="99907" y="135030"/>
                </a:lnTo>
                <a:lnTo>
                  <a:pt x="92401" y="141614"/>
                </a:lnTo>
                <a:lnTo>
                  <a:pt x="85414" y="147987"/>
                </a:lnTo>
                <a:lnTo>
                  <a:pt x="77778" y="154221"/>
                </a:lnTo>
                <a:lnTo>
                  <a:pt x="69712" y="160361"/>
                </a:lnTo>
                <a:lnTo>
                  <a:pt x="61357" y="166438"/>
                </a:lnTo>
                <a:lnTo>
                  <a:pt x="53803" y="171482"/>
                </a:lnTo>
                <a:lnTo>
                  <a:pt x="46783" y="175837"/>
                </a:lnTo>
                <a:lnTo>
                  <a:pt x="40118" y="179732"/>
                </a:lnTo>
                <a:lnTo>
                  <a:pt x="33690" y="183322"/>
                </a:lnTo>
                <a:lnTo>
                  <a:pt x="27421" y="186707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539"/>
          <p:cNvSpPr/>
          <p:nvPr/>
        </p:nvSpPr>
        <p:spPr>
          <a:xfrm>
            <a:off x="6384917" y="3393281"/>
            <a:ext cx="176592" cy="347679"/>
          </a:xfrm>
          <a:custGeom>
            <a:avLst/>
            <a:gdLst/>
            <a:ahLst/>
            <a:cxnLst/>
            <a:rect l="0" t="0" r="0" b="0"/>
            <a:pathLst>
              <a:path w="176592" h="347679">
                <a:moveTo>
                  <a:pt x="115896" y="0"/>
                </a:moveTo>
                <a:lnTo>
                  <a:pt x="111155" y="9481"/>
                </a:lnTo>
                <a:lnTo>
                  <a:pt x="108828" y="16782"/>
                </a:lnTo>
                <a:lnTo>
                  <a:pt x="106801" y="24326"/>
                </a:lnTo>
                <a:lnTo>
                  <a:pt x="102593" y="34294"/>
                </a:lnTo>
                <a:lnTo>
                  <a:pt x="97415" y="45338"/>
                </a:lnTo>
                <a:lnTo>
                  <a:pt x="94646" y="51061"/>
                </a:lnTo>
                <a:lnTo>
                  <a:pt x="90815" y="57854"/>
                </a:lnTo>
                <a:lnTo>
                  <a:pt x="86277" y="65358"/>
                </a:lnTo>
                <a:lnTo>
                  <a:pt x="75943" y="81634"/>
                </a:lnTo>
                <a:lnTo>
                  <a:pt x="47269" y="125183"/>
                </a:lnTo>
                <a:lnTo>
                  <a:pt x="42364" y="134057"/>
                </a:lnTo>
                <a:lnTo>
                  <a:pt x="38100" y="142949"/>
                </a:lnTo>
                <a:lnTo>
                  <a:pt x="34267" y="151854"/>
                </a:lnTo>
                <a:lnTo>
                  <a:pt x="24715" y="172332"/>
                </a:lnTo>
                <a:lnTo>
                  <a:pt x="19390" y="183349"/>
                </a:lnTo>
                <a:lnTo>
                  <a:pt x="14847" y="193671"/>
                </a:lnTo>
                <a:lnTo>
                  <a:pt x="10827" y="203528"/>
                </a:lnTo>
                <a:lnTo>
                  <a:pt x="7155" y="213076"/>
                </a:lnTo>
                <a:lnTo>
                  <a:pt x="4706" y="223410"/>
                </a:lnTo>
                <a:lnTo>
                  <a:pt x="3074" y="234268"/>
                </a:lnTo>
                <a:lnTo>
                  <a:pt x="1986" y="245476"/>
                </a:lnTo>
                <a:lnTo>
                  <a:pt x="1260" y="254932"/>
                </a:lnTo>
                <a:lnTo>
                  <a:pt x="777" y="263220"/>
                </a:lnTo>
                <a:lnTo>
                  <a:pt x="454" y="270731"/>
                </a:lnTo>
                <a:lnTo>
                  <a:pt x="96" y="287012"/>
                </a:lnTo>
                <a:lnTo>
                  <a:pt x="0" y="295521"/>
                </a:lnTo>
                <a:lnTo>
                  <a:pt x="929" y="303178"/>
                </a:lnTo>
                <a:lnTo>
                  <a:pt x="2541" y="310267"/>
                </a:lnTo>
                <a:lnTo>
                  <a:pt x="4607" y="316978"/>
                </a:lnTo>
                <a:lnTo>
                  <a:pt x="9549" y="327080"/>
                </a:lnTo>
                <a:lnTo>
                  <a:pt x="12255" y="331163"/>
                </a:lnTo>
                <a:lnTo>
                  <a:pt x="16044" y="334877"/>
                </a:lnTo>
                <a:lnTo>
                  <a:pt x="20554" y="338345"/>
                </a:lnTo>
                <a:lnTo>
                  <a:pt x="25546" y="341650"/>
                </a:lnTo>
                <a:lnTo>
                  <a:pt x="30857" y="343852"/>
                </a:lnTo>
                <a:lnTo>
                  <a:pt x="36383" y="345321"/>
                </a:lnTo>
                <a:lnTo>
                  <a:pt x="42052" y="346300"/>
                </a:lnTo>
                <a:lnTo>
                  <a:pt x="47815" y="346953"/>
                </a:lnTo>
                <a:lnTo>
                  <a:pt x="53641" y="347388"/>
                </a:lnTo>
                <a:lnTo>
                  <a:pt x="59510" y="347678"/>
                </a:lnTo>
                <a:lnTo>
                  <a:pt x="65407" y="346879"/>
                </a:lnTo>
                <a:lnTo>
                  <a:pt x="71322" y="345354"/>
                </a:lnTo>
                <a:lnTo>
                  <a:pt x="99815" y="335778"/>
                </a:lnTo>
                <a:lnTo>
                  <a:pt x="107159" y="332993"/>
                </a:lnTo>
                <a:lnTo>
                  <a:pt x="114040" y="330144"/>
                </a:lnTo>
                <a:lnTo>
                  <a:pt x="120611" y="327252"/>
                </a:lnTo>
                <a:lnTo>
                  <a:pt x="126978" y="323340"/>
                </a:lnTo>
                <a:lnTo>
                  <a:pt x="133205" y="318748"/>
                </a:lnTo>
                <a:lnTo>
                  <a:pt x="139341" y="313702"/>
                </a:lnTo>
                <a:lnTo>
                  <a:pt x="144424" y="309345"/>
                </a:lnTo>
                <a:lnTo>
                  <a:pt x="148805" y="305449"/>
                </a:lnTo>
                <a:lnTo>
                  <a:pt x="152719" y="301860"/>
                </a:lnTo>
                <a:lnTo>
                  <a:pt x="156319" y="297482"/>
                </a:lnTo>
                <a:lnTo>
                  <a:pt x="159711" y="292579"/>
                </a:lnTo>
                <a:lnTo>
                  <a:pt x="162966" y="287326"/>
                </a:lnTo>
                <a:lnTo>
                  <a:pt x="166128" y="281840"/>
                </a:lnTo>
                <a:lnTo>
                  <a:pt x="172286" y="270452"/>
                </a:lnTo>
                <a:lnTo>
                  <a:pt x="175685" y="261423"/>
                </a:lnTo>
                <a:lnTo>
                  <a:pt x="176591" y="257626"/>
                </a:lnTo>
                <a:lnTo>
                  <a:pt x="176203" y="253110"/>
                </a:lnTo>
                <a:lnTo>
                  <a:pt x="173126" y="242801"/>
                </a:lnTo>
                <a:lnTo>
                  <a:pt x="168451" y="234250"/>
                </a:lnTo>
                <a:lnTo>
                  <a:pt x="163066" y="227143"/>
                </a:lnTo>
                <a:lnTo>
                  <a:pt x="160242" y="223858"/>
                </a:lnTo>
                <a:lnTo>
                  <a:pt x="157365" y="220676"/>
                </a:lnTo>
                <a:lnTo>
                  <a:pt x="153464" y="217563"/>
                </a:lnTo>
                <a:lnTo>
                  <a:pt x="148879" y="214495"/>
                </a:lnTo>
                <a:lnTo>
                  <a:pt x="143837" y="211458"/>
                </a:lnTo>
                <a:lnTo>
                  <a:pt x="138493" y="208441"/>
                </a:lnTo>
                <a:lnTo>
                  <a:pt x="127261" y="202443"/>
                </a:lnTo>
                <a:lnTo>
                  <a:pt x="119504" y="199454"/>
                </a:lnTo>
                <a:lnTo>
                  <a:pt x="110364" y="196469"/>
                </a:lnTo>
                <a:lnTo>
                  <a:pt x="100302" y="193488"/>
                </a:lnTo>
                <a:lnTo>
                  <a:pt x="92601" y="190508"/>
                </a:lnTo>
                <a:lnTo>
                  <a:pt x="86476" y="187528"/>
                </a:lnTo>
                <a:lnTo>
                  <a:pt x="81399" y="184550"/>
                </a:lnTo>
                <a:lnTo>
                  <a:pt x="77023" y="182565"/>
                </a:lnTo>
                <a:lnTo>
                  <a:pt x="73113" y="181242"/>
                </a:lnTo>
                <a:lnTo>
                  <a:pt x="62317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540"/>
          <p:cNvSpPr/>
          <p:nvPr/>
        </p:nvSpPr>
        <p:spPr>
          <a:xfrm>
            <a:off x="6688336" y="3652242"/>
            <a:ext cx="98228" cy="151806"/>
          </a:xfrm>
          <a:custGeom>
            <a:avLst/>
            <a:gdLst/>
            <a:ahLst/>
            <a:cxnLst/>
            <a:rect l="0" t="0" r="0" b="0"/>
            <a:pathLst>
              <a:path w="98228" h="151806">
                <a:moveTo>
                  <a:pt x="98227" y="0"/>
                </a:moveTo>
                <a:lnTo>
                  <a:pt x="93486" y="14221"/>
                </a:lnTo>
                <a:lnTo>
                  <a:pt x="92090" y="19403"/>
                </a:lnTo>
                <a:lnTo>
                  <a:pt x="91159" y="23850"/>
                </a:lnTo>
                <a:lnTo>
                  <a:pt x="90538" y="27806"/>
                </a:lnTo>
                <a:lnTo>
                  <a:pt x="89132" y="32428"/>
                </a:lnTo>
                <a:lnTo>
                  <a:pt x="87202" y="37494"/>
                </a:lnTo>
                <a:lnTo>
                  <a:pt x="84924" y="42855"/>
                </a:lnTo>
                <a:lnTo>
                  <a:pt x="80428" y="51391"/>
                </a:lnTo>
                <a:lnTo>
                  <a:pt x="67497" y="74103"/>
                </a:lnTo>
                <a:lnTo>
                  <a:pt x="60873" y="84129"/>
                </a:lnTo>
                <a:lnTo>
                  <a:pt x="54473" y="92797"/>
                </a:lnTo>
                <a:lnTo>
                  <a:pt x="48222" y="100560"/>
                </a:lnTo>
                <a:lnTo>
                  <a:pt x="42070" y="108712"/>
                </a:lnTo>
                <a:lnTo>
                  <a:pt x="35984" y="117123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541"/>
          <p:cNvSpPr/>
          <p:nvPr/>
        </p:nvSpPr>
        <p:spPr>
          <a:xfrm>
            <a:off x="6786563" y="3357573"/>
            <a:ext cx="321013" cy="357178"/>
          </a:xfrm>
          <a:custGeom>
            <a:avLst/>
            <a:gdLst/>
            <a:ahLst/>
            <a:cxnLst/>
            <a:rect l="0" t="0" r="0" b="0"/>
            <a:pathLst>
              <a:path w="321013" h="357178">
                <a:moveTo>
                  <a:pt x="0" y="44638"/>
                </a:moveTo>
                <a:lnTo>
                  <a:pt x="14221" y="35157"/>
                </a:lnTo>
                <a:lnTo>
                  <a:pt x="23848" y="30502"/>
                </a:lnTo>
                <a:lnTo>
                  <a:pt x="32428" y="27442"/>
                </a:lnTo>
                <a:lnTo>
                  <a:pt x="37493" y="25236"/>
                </a:lnTo>
                <a:lnTo>
                  <a:pt x="42854" y="22774"/>
                </a:lnTo>
                <a:lnTo>
                  <a:pt x="50397" y="20140"/>
                </a:lnTo>
                <a:lnTo>
                  <a:pt x="59395" y="17392"/>
                </a:lnTo>
                <a:lnTo>
                  <a:pt x="69362" y="14568"/>
                </a:lnTo>
                <a:lnTo>
                  <a:pt x="78983" y="12685"/>
                </a:lnTo>
                <a:lnTo>
                  <a:pt x="88375" y="11429"/>
                </a:lnTo>
                <a:lnTo>
                  <a:pt x="97611" y="10593"/>
                </a:lnTo>
                <a:lnTo>
                  <a:pt x="107739" y="9043"/>
                </a:lnTo>
                <a:lnTo>
                  <a:pt x="118458" y="7017"/>
                </a:lnTo>
                <a:lnTo>
                  <a:pt x="129574" y="4674"/>
                </a:lnTo>
                <a:lnTo>
                  <a:pt x="140953" y="3113"/>
                </a:lnTo>
                <a:lnTo>
                  <a:pt x="152507" y="2072"/>
                </a:lnTo>
                <a:lnTo>
                  <a:pt x="164179" y="1378"/>
                </a:lnTo>
                <a:lnTo>
                  <a:pt x="187731" y="607"/>
                </a:lnTo>
                <a:lnTo>
                  <a:pt x="242929" y="71"/>
                </a:lnTo>
                <a:lnTo>
                  <a:pt x="303924" y="0"/>
                </a:lnTo>
                <a:lnTo>
                  <a:pt x="309772" y="989"/>
                </a:lnTo>
                <a:lnTo>
                  <a:pt x="313670" y="2640"/>
                </a:lnTo>
                <a:lnTo>
                  <a:pt x="316270" y="4733"/>
                </a:lnTo>
                <a:lnTo>
                  <a:pt x="318003" y="7120"/>
                </a:lnTo>
                <a:lnTo>
                  <a:pt x="319928" y="12419"/>
                </a:lnTo>
                <a:lnTo>
                  <a:pt x="321012" y="20981"/>
                </a:lnTo>
                <a:lnTo>
                  <a:pt x="318620" y="29494"/>
                </a:lnTo>
                <a:lnTo>
                  <a:pt x="314249" y="38899"/>
                </a:lnTo>
                <a:lnTo>
                  <a:pt x="309000" y="46387"/>
                </a:lnTo>
                <a:lnTo>
                  <a:pt x="290985" y="70401"/>
                </a:lnTo>
                <a:lnTo>
                  <a:pt x="277824" y="88831"/>
                </a:lnTo>
                <a:lnTo>
                  <a:pt x="271536" y="97912"/>
                </a:lnTo>
                <a:lnTo>
                  <a:pt x="265359" y="105951"/>
                </a:lnTo>
                <a:lnTo>
                  <a:pt x="259258" y="113295"/>
                </a:lnTo>
                <a:lnTo>
                  <a:pt x="253206" y="120175"/>
                </a:lnTo>
                <a:lnTo>
                  <a:pt x="241189" y="133111"/>
                </a:lnTo>
                <a:lnTo>
                  <a:pt x="235207" y="139339"/>
                </a:lnTo>
                <a:lnTo>
                  <a:pt x="230227" y="146467"/>
                </a:lnTo>
                <a:lnTo>
                  <a:pt x="225914" y="154196"/>
                </a:lnTo>
                <a:lnTo>
                  <a:pt x="222046" y="162325"/>
                </a:lnTo>
                <a:lnTo>
                  <a:pt x="215500" y="173698"/>
                </a:lnTo>
                <a:lnTo>
                  <a:pt x="207166" y="187232"/>
                </a:lnTo>
                <a:lnTo>
                  <a:pt x="197642" y="202209"/>
                </a:lnTo>
                <a:lnTo>
                  <a:pt x="188316" y="218146"/>
                </a:lnTo>
                <a:lnTo>
                  <a:pt x="179122" y="234724"/>
                </a:lnTo>
                <a:lnTo>
                  <a:pt x="152460" y="285143"/>
                </a:lnTo>
                <a:lnTo>
                  <a:pt x="148273" y="294272"/>
                </a:lnTo>
                <a:lnTo>
                  <a:pt x="144489" y="303334"/>
                </a:lnTo>
                <a:lnTo>
                  <a:pt x="140974" y="312352"/>
                </a:lnTo>
                <a:lnTo>
                  <a:pt x="137639" y="319356"/>
                </a:lnTo>
                <a:lnTo>
                  <a:pt x="131288" y="329784"/>
                </a:lnTo>
                <a:lnTo>
                  <a:pt x="127803" y="337726"/>
                </a:lnTo>
                <a:lnTo>
                  <a:pt x="116085" y="3571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542"/>
          <p:cNvSpPr/>
          <p:nvPr/>
        </p:nvSpPr>
        <p:spPr>
          <a:xfrm>
            <a:off x="6822281" y="3536156"/>
            <a:ext cx="348259" cy="44650"/>
          </a:xfrm>
          <a:custGeom>
            <a:avLst/>
            <a:gdLst/>
            <a:ahLst/>
            <a:cxnLst/>
            <a:rect l="0" t="0" r="0" b="0"/>
            <a:pathLst>
              <a:path w="348259" h="44650">
                <a:moveTo>
                  <a:pt x="0" y="44649"/>
                </a:moveTo>
                <a:lnTo>
                  <a:pt x="14222" y="39908"/>
                </a:lnTo>
                <a:lnTo>
                  <a:pt x="19403" y="38512"/>
                </a:lnTo>
                <a:lnTo>
                  <a:pt x="23849" y="37581"/>
                </a:lnTo>
                <a:lnTo>
                  <a:pt x="27806" y="36960"/>
                </a:lnTo>
                <a:lnTo>
                  <a:pt x="80779" y="26606"/>
                </a:lnTo>
                <a:lnTo>
                  <a:pt x="105447" y="22698"/>
                </a:lnTo>
                <a:lnTo>
                  <a:pt x="159313" y="15711"/>
                </a:lnTo>
                <a:lnTo>
                  <a:pt x="224264" y="9298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543"/>
          <p:cNvSpPr/>
          <p:nvPr/>
        </p:nvSpPr>
        <p:spPr>
          <a:xfrm>
            <a:off x="7215188" y="3223617"/>
            <a:ext cx="292823" cy="571231"/>
          </a:xfrm>
          <a:custGeom>
            <a:avLst/>
            <a:gdLst/>
            <a:ahLst/>
            <a:cxnLst/>
            <a:rect l="0" t="0" r="0" b="0"/>
            <a:pathLst>
              <a:path w="292823" h="571231">
                <a:moveTo>
                  <a:pt x="0" y="0"/>
                </a:moveTo>
                <a:lnTo>
                  <a:pt x="18961" y="9481"/>
                </a:lnTo>
                <a:lnTo>
                  <a:pt x="25539" y="12274"/>
                </a:lnTo>
                <a:lnTo>
                  <a:pt x="30916" y="14136"/>
                </a:lnTo>
                <a:lnTo>
                  <a:pt x="35494" y="15377"/>
                </a:lnTo>
                <a:lnTo>
                  <a:pt x="48517" y="19402"/>
                </a:lnTo>
                <a:lnTo>
                  <a:pt x="56157" y="21864"/>
                </a:lnTo>
                <a:lnTo>
                  <a:pt x="64227" y="25490"/>
                </a:lnTo>
                <a:lnTo>
                  <a:pt x="72583" y="29892"/>
                </a:lnTo>
                <a:lnTo>
                  <a:pt x="81131" y="34811"/>
                </a:lnTo>
                <a:lnTo>
                  <a:pt x="90798" y="41067"/>
                </a:lnTo>
                <a:lnTo>
                  <a:pt x="101211" y="48214"/>
                </a:lnTo>
                <a:lnTo>
                  <a:pt x="112123" y="55955"/>
                </a:lnTo>
                <a:lnTo>
                  <a:pt x="122373" y="64092"/>
                </a:lnTo>
                <a:lnTo>
                  <a:pt x="132184" y="72494"/>
                </a:lnTo>
                <a:lnTo>
                  <a:pt x="141700" y="81072"/>
                </a:lnTo>
                <a:lnTo>
                  <a:pt x="154990" y="91751"/>
                </a:lnTo>
                <a:lnTo>
                  <a:pt x="188278" y="116846"/>
                </a:lnTo>
                <a:lnTo>
                  <a:pt x="201917" y="129491"/>
                </a:lnTo>
                <a:lnTo>
                  <a:pt x="212993" y="141890"/>
                </a:lnTo>
                <a:lnTo>
                  <a:pt x="222363" y="154125"/>
                </a:lnTo>
                <a:lnTo>
                  <a:pt x="231585" y="165258"/>
                </a:lnTo>
                <a:lnTo>
                  <a:pt x="240711" y="175657"/>
                </a:lnTo>
                <a:lnTo>
                  <a:pt x="249771" y="185565"/>
                </a:lnTo>
                <a:lnTo>
                  <a:pt x="256802" y="195148"/>
                </a:lnTo>
                <a:lnTo>
                  <a:pt x="262483" y="204513"/>
                </a:lnTo>
                <a:lnTo>
                  <a:pt x="267261" y="213732"/>
                </a:lnTo>
                <a:lnTo>
                  <a:pt x="271440" y="222856"/>
                </a:lnTo>
                <a:lnTo>
                  <a:pt x="275218" y="231914"/>
                </a:lnTo>
                <a:lnTo>
                  <a:pt x="278728" y="240930"/>
                </a:lnTo>
                <a:lnTo>
                  <a:pt x="285275" y="258885"/>
                </a:lnTo>
                <a:lnTo>
                  <a:pt x="288410" y="267840"/>
                </a:lnTo>
                <a:lnTo>
                  <a:pt x="290500" y="276787"/>
                </a:lnTo>
                <a:lnTo>
                  <a:pt x="291893" y="285728"/>
                </a:lnTo>
                <a:lnTo>
                  <a:pt x="292822" y="294665"/>
                </a:lnTo>
                <a:lnTo>
                  <a:pt x="292449" y="303600"/>
                </a:lnTo>
                <a:lnTo>
                  <a:pt x="291208" y="312533"/>
                </a:lnTo>
                <a:lnTo>
                  <a:pt x="287183" y="329404"/>
                </a:lnTo>
                <a:lnTo>
                  <a:pt x="282088" y="343516"/>
                </a:lnTo>
                <a:lnTo>
                  <a:pt x="276515" y="359049"/>
                </a:lnTo>
                <a:lnTo>
                  <a:pt x="268747" y="376867"/>
                </a:lnTo>
                <a:lnTo>
                  <a:pt x="262508" y="387174"/>
                </a:lnTo>
                <a:lnTo>
                  <a:pt x="255372" y="398014"/>
                </a:lnTo>
                <a:lnTo>
                  <a:pt x="239507" y="420643"/>
                </a:lnTo>
                <a:lnTo>
                  <a:pt x="231109" y="432233"/>
                </a:lnTo>
                <a:lnTo>
                  <a:pt x="224518" y="441945"/>
                </a:lnTo>
                <a:lnTo>
                  <a:pt x="219131" y="450403"/>
                </a:lnTo>
                <a:lnTo>
                  <a:pt x="214548" y="458027"/>
                </a:lnTo>
                <a:lnTo>
                  <a:pt x="206532" y="468070"/>
                </a:lnTo>
                <a:lnTo>
                  <a:pt x="196227" y="479726"/>
                </a:lnTo>
                <a:lnTo>
                  <a:pt x="165959" y="511896"/>
                </a:lnTo>
                <a:lnTo>
                  <a:pt x="158264" y="519858"/>
                </a:lnTo>
                <a:lnTo>
                  <a:pt x="151150" y="526158"/>
                </a:lnTo>
                <a:lnTo>
                  <a:pt x="144422" y="531350"/>
                </a:lnTo>
                <a:lnTo>
                  <a:pt x="137953" y="535804"/>
                </a:lnTo>
                <a:lnTo>
                  <a:pt x="132648" y="539765"/>
                </a:lnTo>
                <a:lnTo>
                  <a:pt x="124108" y="546813"/>
                </a:lnTo>
                <a:lnTo>
                  <a:pt x="117006" y="555898"/>
                </a:lnTo>
                <a:lnTo>
                  <a:pt x="109101" y="568418"/>
                </a:lnTo>
                <a:lnTo>
                  <a:pt x="107460" y="569446"/>
                </a:lnTo>
                <a:lnTo>
                  <a:pt x="102992" y="570587"/>
                </a:lnTo>
                <a:lnTo>
                  <a:pt x="102396" y="570891"/>
                </a:lnTo>
                <a:lnTo>
                  <a:pt x="102990" y="571094"/>
                </a:lnTo>
                <a:lnTo>
                  <a:pt x="104378" y="571230"/>
                </a:lnTo>
                <a:lnTo>
                  <a:pt x="105304" y="570327"/>
                </a:lnTo>
                <a:lnTo>
                  <a:pt x="105921" y="568734"/>
                </a:lnTo>
                <a:lnTo>
                  <a:pt x="106912" y="563788"/>
                </a:lnTo>
                <a:lnTo>
                  <a:pt x="107986" y="563382"/>
                </a:lnTo>
                <a:lnTo>
                  <a:pt x="116085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544"/>
          <p:cNvSpPr/>
          <p:nvPr/>
        </p:nvSpPr>
        <p:spPr>
          <a:xfrm>
            <a:off x="3812977" y="4125783"/>
            <a:ext cx="303610" cy="553374"/>
          </a:xfrm>
          <a:custGeom>
            <a:avLst/>
            <a:gdLst/>
            <a:ahLst/>
            <a:cxnLst/>
            <a:rect l="0" t="0" r="0" b="0"/>
            <a:pathLst>
              <a:path w="303610" h="553374">
                <a:moveTo>
                  <a:pt x="0" y="553373"/>
                </a:moveTo>
                <a:lnTo>
                  <a:pt x="7129" y="538123"/>
                </a:lnTo>
                <a:lnTo>
                  <a:pt x="12429" y="523775"/>
                </a:lnTo>
                <a:lnTo>
                  <a:pt x="15446" y="507476"/>
                </a:lnTo>
                <a:lnTo>
                  <a:pt x="16786" y="491303"/>
                </a:lnTo>
                <a:lnTo>
                  <a:pt x="17382" y="477500"/>
                </a:lnTo>
                <a:lnTo>
                  <a:pt x="20293" y="462105"/>
                </a:lnTo>
                <a:lnTo>
                  <a:pt x="23902" y="445341"/>
                </a:lnTo>
                <a:lnTo>
                  <a:pt x="24864" y="436703"/>
                </a:lnTo>
                <a:lnTo>
                  <a:pt x="31149" y="358789"/>
                </a:lnTo>
                <a:lnTo>
                  <a:pt x="31680" y="336338"/>
                </a:lnTo>
                <a:lnTo>
                  <a:pt x="31042" y="317402"/>
                </a:lnTo>
                <a:lnTo>
                  <a:pt x="29624" y="300809"/>
                </a:lnTo>
                <a:lnTo>
                  <a:pt x="28679" y="286770"/>
                </a:lnTo>
                <a:lnTo>
                  <a:pt x="27629" y="263234"/>
                </a:lnTo>
                <a:lnTo>
                  <a:pt x="26356" y="247830"/>
                </a:lnTo>
                <a:lnTo>
                  <a:pt x="20818" y="193187"/>
                </a:lnTo>
                <a:lnTo>
                  <a:pt x="19831" y="179304"/>
                </a:lnTo>
                <a:lnTo>
                  <a:pt x="19174" y="167072"/>
                </a:lnTo>
                <a:lnTo>
                  <a:pt x="17743" y="154948"/>
                </a:lnTo>
                <a:lnTo>
                  <a:pt x="15798" y="142897"/>
                </a:lnTo>
                <a:lnTo>
                  <a:pt x="13508" y="130895"/>
                </a:lnTo>
                <a:lnTo>
                  <a:pt x="11982" y="117932"/>
                </a:lnTo>
                <a:lnTo>
                  <a:pt x="10964" y="104329"/>
                </a:lnTo>
                <a:lnTo>
                  <a:pt x="10286" y="90300"/>
                </a:lnTo>
                <a:lnTo>
                  <a:pt x="10826" y="79954"/>
                </a:lnTo>
                <a:lnTo>
                  <a:pt x="14072" y="65813"/>
                </a:lnTo>
                <a:lnTo>
                  <a:pt x="16176" y="53576"/>
                </a:lnTo>
                <a:lnTo>
                  <a:pt x="16737" y="47535"/>
                </a:lnTo>
                <a:lnTo>
                  <a:pt x="18103" y="42515"/>
                </a:lnTo>
                <a:lnTo>
                  <a:pt x="22267" y="34291"/>
                </a:lnTo>
                <a:lnTo>
                  <a:pt x="30189" y="24083"/>
                </a:lnTo>
                <a:lnTo>
                  <a:pt x="38553" y="15186"/>
                </a:lnTo>
                <a:lnTo>
                  <a:pt x="47892" y="6601"/>
                </a:lnTo>
                <a:lnTo>
                  <a:pt x="55350" y="2785"/>
                </a:lnTo>
                <a:lnTo>
                  <a:pt x="61705" y="1768"/>
                </a:lnTo>
                <a:lnTo>
                  <a:pt x="69910" y="1090"/>
                </a:lnTo>
                <a:lnTo>
                  <a:pt x="79349" y="637"/>
                </a:lnTo>
                <a:lnTo>
                  <a:pt x="97774" y="135"/>
                </a:lnTo>
                <a:lnTo>
                  <a:pt x="106854" y="0"/>
                </a:lnTo>
                <a:lnTo>
                  <a:pt x="118861" y="903"/>
                </a:lnTo>
                <a:lnTo>
                  <a:pt x="132819" y="2498"/>
                </a:lnTo>
                <a:lnTo>
                  <a:pt x="148077" y="4552"/>
                </a:lnTo>
                <a:lnTo>
                  <a:pt x="161226" y="5923"/>
                </a:lnTo>
                <a:lnTo>
                  <a:pt x="172968" y="6836"/>
                </a:lnTo>
                <a:lnTo>
                  <a:pt x="183773" y="7445"/>
                </a:lnTo>
                <a:lnTo>
                  <a:pt x="194945" y="8843"/>
                </a:lnTo>
                <a:lnTo>
                  <a:pt x="206361" y="10768"/>
                </a:lnTo>
                <a:lnTo>
                  <a:pt x="244037" y="18216"/>
                </a:lnTo>
                <a:lnTo>
                  <a:pt x="303609" y="265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545"/>
          <p:cNvSpPr/>
          <p:nvPr/>
        </p:nvSpPr>
        <p:spPr>
          <a:xfrm>
            <a:off x="3804047" y="4411266"/>
            <a:ext cx="232173" cy="8930"/>
          </a:xfrm>
          <a:custGeom>
            <a:avLst/>
            <a:gdLst/>
            <a:ahLst/>
            <a:cxnLst/>
            <a:rect l="0" t="0" r="0" b="0"/>
            <a:pathLst>
              <a:path w="232173" h="8930">
                <a:moveTo>
                  <a:pt x="0" y="0"/>
                </a:moveTo>
                <a:lnTo>
                  <a:pt x="9481" y="4740"/>
                </a:lnTo>
                <a:lnTo>
                  <a:pt x="14258" y="6136"/>
                </a:lnTo>
                <a:lnTo>
                  <a:pt x="19427" y="7067"/>
                </a:lnTo>
                <a:lnTo>
                  <a:pt x="24858" y="7688"/>
                </a:lnTo>
                <a:lnTo>
                  <a:pt x="30462" y="8102"/>
                </a:lnTo>
                <a:lnTo>
                  <a:pt x="36183" y="8377"/>
                </a:lnTo>
                <a:lnTo>
                  <a:pt x="41981" y="8562"/>
                </a:lnTo>
                <a:lnTo>
                  <a:pt x="51801" y="7692"/>
                </a:lnTo>
                <a:lnTo>
                  <a:pt x="64299" y="6120"/>
                </a:lnTo>
                <a:lnTo>
                  <a:pt x="78585" y="4080"/>
                </a:lnTo>
                <a:lnTo>
                  <a:pt x="92078" y="3712"/>
                </a:lnTo>
                <a:lnTo>
                  <a:pt x="105041" y="4459"/>
                </a:lnTo>
                <a:lnTo>
                  <a:pt x="117652" y="5949"/>
                </a:lnTo>
                <a:lnTo>
                  <a:pt x="135981" y="6943"/>
                </a:lnTo>
                <a:lnTo>
                  <a:pt x="232172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546"/>
          <p:cNvSpPr/>
          <p:nvPr/>
        </p:nvSpPr>
        <p:spPr>
          <a:xfrm>
            <a:off x="4125516" y="4330898"/>
            <a:ext cx="267891" cy="26791"/>
          </a:xfrm>
          <a:custGeom>
            <a:avLst/>
            <a:gdLst/>
            <a:ahLst/>
            <a:cxnLst/>
            <a:rect l="0" t="0" r="0" b="0"/>
            <a:pathLst>
              <a:path w="267891" h="26791">
                <a:moveTo>
                  <a:pt x="0" y="26790"/>
                </a:moveTo>
                <a:lnTo>
                  <a:pt x="14221" y="22049"/>
                </a:lnTo>
                <a:lnTo>
                  <a:pt x="26348" y="19660"/>
                </a:lnTo>
                <a:lnTo>
                  <a:pt x="42370" y="17076"/>
                </a:lnTo>
                <a:lnTo>
                  <a:pt x="115636" y="5799"/>
                </a:lnTo>
                <a:lnTo>
                  <a:pt x="130668" y="3866"/>
                </a:lnTo>
                <a:lnTo>
                  <a:pt x="143667" y="2577"/>
                </a:lnTo>
                <a:lnTo>
                  <a:pt x="155309" y="1718"/>
                </a:lnTo>
                <a:lnTo>
                  <a:pt x="171008" y="1146"/>
                </a:lnTo>
                <a:lnTo>
                  <a:pt x="26789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547"/>
          <p:cNvSpPr/>
          <p:nvPr/>
        </p:nvSpPr>
        <p:spPr>
          <a:xfrm>
            <a:off x="4125516" y="4482703"/>
            <a:ext cx="241102" cy="17861"/>
          </a:xfrm>
          <a:custGeom>
            <a:avLst/>
            <a:gdLst/>
            <a:ahLst/>
            <a:cxnLst/>
            <a:rect l="0" t="0" r="0" b="0"/>
            <a:pathLst>
              <a:path w="241102" h="17861">
                <a:moveTo>
                  <a:pt x="0" y="17860"/>
                </a:moveTo>
                <a:lnTo>
                  <a:pt x="18961" y="13119"/>
                </a:lnTo>
                <a:lnTo>
                  <a:pt x="27524" y="11723"/>
                </a:lnTo>
                <a:lnTo>
                  <a:pt x="36208" y="10792"/>
                </a:lnTo>
                <a:lnTo>
                  <a:pt x="44974" y="10171"/>
                </a:lnTo>
                <a:lnTo>
                  <a:pt x="53795" y="9757"/>
                </a:lnTo>
                <a:lnTo>
                  <a:pt x="71534" y="9298"/>
                </a:lnTo>
                <a:lnTo>
                  <a:pt x="98255" y="9039"/>
                </a:lnTo>
                <a:lnTo>
                  <a:pt x="113128" y="8010"/>
                </a:lnTo>
                <a:lnTo>
                  <a:pt x="170772" y="2814"/>
                </a:lnTo>
                <a:lnTo>
                  <a:pt x="185286" y="1876"/>
                </a:ln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548"/>
          <p:cNvSpPr/>
          <p:nvPr/>
        </p:nvSpPr>
        <p:spPr>
          <a:xfrm>
            <a:off x="4518422" y="4144281"/>
            <a:ext cx="464345" cy="16954"/>
          </a:xfrm>
          <a:custGeom>
            <a:avLst/>
            <a:gdLst/>
            <a:ahLst/>
            <a:cxnLst/>
            <a:rect l="0" t="0" r="0" b="0"/>
            <a:pathLst>
              <a:path w="464345" h="16954">
                <a:moveTo>
                  <a:pt x="0" y="8024"/>
                </a:moveTo>
                <a:lnTo>
                  <a:pt x="9481" y="3283"/>
                </a:lnTo>
                <a:lnTo>
                  <a:pt x="13266" y="1887"/>
                </a:lnTo>
                <a:lnTo>
                  <a:pt x="16781" y="956"/>
                </a:lnTo>
                <a:lnTo>
                  <a:pt x="20117" y="335"/>
                </a:lnTo>
                <a:lnTo>
                  <a:pt x="25318" y="914"/>
                </a:lnTo>
                <a:lnTo>
                  <a:pt x="31761" y="2291"/>
                </a:lnTo>
                <a:lnTo>
                  <a:pt x="39034" y="4202"/>
                </a:lnTo>
                <a:lnTo>
                  <a:pt x="46858" y="4484"/>
                </a:lnTo>
                <a:lnTo>
                  <a:pt x="55051" y="3679"/>
                </a:lnTo>
                <a:lnTo>
                  <a:pt x="63490" y="2151"/>
                </a:lnTo>
                <a:lnTo>
                  <a:pt x="73084" y="1132"/>
                </a:lnTo>
                <a:lnTo>
                  <a:pt x="83449" y="453"/>
                </a:lnTo>
                <a:lnTo>
                  <a:pt x="94328" y="0"/>
                </a:lnTo>
                <a:lnTo>
                  <a:pt x="115471" y="690"/>
                </a:lnTo>
                <a:lnTo>
                  <a:pt x="222753" y="6281"/>
                </a:lnTo>
                <a:lnTo>
                  <a:pt x="261720" y="7249"/>
                </a:lnTo>
                <a:lnTo>
                  <a:pt x="308804" y="7679"/>
                </a:lnTo>
                <a:lnTo>
                  <a:pt x="336838" y="8786"/>
                </a:lnTo>
                <a:lnTo>
                  <a:pt x="464344" y="169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SMARTPenAnnotation549"/>
          <p:cNvSpPr/>
          <p:nvPr/>
        </p:nvSpPr>
        <p:spPr>
          <a:xfrm>
            <a:off x="4705945" y="4179094"/>
            <a:ext cx="26423" cy="357188"/>
          </a:xfrm>
          <a:custGeom>
            <a:avLst/>
            <a:gdLst/>
            <a:ahLst/>
            <a:cxnLst/>
            <a:rect l="0" t="0" r="0" b="0"/>
            <a:pathLst>
              <a:path w="26423" h="357188">
                <a:moveTo>
                  <a:pt x="17860" y="0"/>
                </a:moveTo>
                <a:lnTo>
                  <a:pt x="17860" y="34293"/>
                </a:lnTo>
                <a:lnTo>
                  <a:pt x="18852" y="42705"/>
                </a:lnTo>
                <a:lnTo>
                  <a:pt x="20505" y="53275"/>
                </a:lnTo>
                <a:lnTo>
                  <a:pt x="22600" y="65282"/>
                </a:lnTo>
                <a:lnTo>
                  <a:pt x="23997" y="76263"/>
                </a:lnTo>
                <a:lnTo>
                  <a:pt x="24927" y="86561"/>
                </a:lnTo>
                <a:lnTo>
                  <a:pt x="25548" y="96402"/>
                </a:lnTo>
                <a:lnTo>
                  <a:pt x="26238" y="144379"/>
                </a:lnTo>
                <a:lnTo>
                  <a:pt x="26422" y="176620"/>
                </a:lnTo>
                <a:lnTo>
                  <a:pt x="25552" y="204067"/>
                </a:lnTo>
                <a:lnTo>
                  <a:pt x="23980" y="228318"/>
                </a:lnTo>
                <a:lnTo>
                  <a:pt x="21940" y="250438"/>
                </a:lnTo>
                <a:lnTo>
                  <a:pt x="19588" y="269154"/>
                </a:lnTo>
                <a:lnTo>
                  <a:pt x="17028" y="285600"/>
                </a:lnTo>
                <a:lnTo>
                  <a:pt x="14329" y="300533"/>
                </a:lnTo>
                <a:lnTo>
                  <a:pt x="11537" y="312473"/>
                </a:lnTo>
                <a:lnTo>
                  <a:pt x="8684" y="322417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SMARTPenAnnotation550"/>
          <p:cNvSpPr/>
          <p:nvPr/>
        </p:nvSpPr>
        <p:spPr>
          <a:xfrm>
            <a:off x="4822441" y="4125516"/>
            <a:ext cx="26380" cy="482204"/>
          </a:xfrm>
          <a:custGeom>
            <a:avLst/>
            <a:gdLst/>
            <a:ahLst/>
            <a:cxnLst/>
            <a:rect l="0" t="0" r="0" b="0"/>
            <a:pathLst>
              <a:path w="26380" h="482204">
                <a:moveTo>
                  <a:pt x="26379" y="0"/>
                </a:moveTo>
                <a:lnTo>
                  <a:pt x="26379" y="153796"/>
                </a:lnTo>
                <a:lnTo>
                  <a:pt x="25388" y="178929"/>
                </a:lnTo>
                <a:lnTo>
                  <a:pt x="23734" y="203622"/>
                </a:lnTo>
                <a:lnTo>
                  <a:pt x="19250" y="252225"/>
                </a:lnTo>
                <a:lnTo>
                  <a:pt x="12141" y="319252"/>
                </a:lnTo>
                <a:lnTo>
                  <a:pt x="10934" y="334873"/>
                </a:lnTo>
                <a:lnTo>
                  <a:pt x="10129" y="348265"/>
                </a:lnTo>
                <a:lnTo>
                  <a:pt x="8601" y="360169"/>
                </a:lnTo>
                <a:lnTo>
                  <a:pt x="6589" y="371081"/>
                </a:lnTo>
                <a:lnTo>
                  <a:pt x="4256" y="381333"/>
                </a:lnTo>
                <a:lnTo>
                  <a:pt x="2701" y="393128"/>
                </a:lnTo>
                <a:lnTo>
                  <a:pt x="1664" y="405952"/>
                </a:lnTo>
                <a:lnTo>
                  <a:pt x="512" y="430454"/>
                </a:lnTo>
                <a:lnTo>
                  <a:pt x="0" y="447959"/>
                </a:lnTo>
                <a:lnTo>
                  <a:pt x="856" y="455404"/>
                </a:lnTo>
                <a:lnTo>
                  <a:pt x="2418" y="462353"/>
                </a:lnTo>
                <a:lnTo>
                  <a:pt x="8520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3" name="SMARTPenAnnotation551"/>
          <p:cNvSpPr/>
          <p:nvPr/>
        </p:nvSpPr>
        <p:spPr>
          <a:xfrm>
            <a:off x="5082464" y="4107656"/>
            <a:ext cx="203912" cy="596529"/>
          </a:xfrm>
          <a:custGeom>
            <a:avLst/>
            <a:gdLst/>
            <a:ahLst/>
            <a:cxnLst/>
            <a:rect l="0" t="0" r="0" b="0"/>
            <a:pathLst>
              <a:path w="203912" h="596529">
                <a:moveTo>
                  <a:pt x="123544" y="0"/>
                </a:moveTo>
                <a:lnTo>
                  <a:pt x="103426" y="20118"/>
                </a:lnTo>
                <a:lnTo>
                  <a:pt x="97074" y="31761"/>
                </a:lnTo>
                <a:lnTo>
                  <a:pt x="93991" y="39034"/>
                </a:lnTo>
                <a:lnTo>
                  <a:pt x="89951" y="45866"/>
                </a:lnTo>
                <a:lnTo>
                  <a:pt x="85274" y="52406"/>
                </a:lnTo>
                <a:lnTo>
                  <a:pt x="80171" y="58749"/>
                </a:lnTo>
                <a:lnTo>
                  <a:pt x="75777" y="65956"/>
                </a:lnTo>
                <a:lnTo>
                  <a:pt x="71856" y="73736"/>
                </a:lnTo>
                <a:lnTo>
                  <a:pt x="68250" y="81900"/>
                </a:lnTo>
                <a:lnTo>
                  <a:pt x="63860" y="90319"/>
                </a:lnTo>
                <a:lnTo>
                  <a:pt x="58950" y="98908"/>
                </a:lnTo>
                <a:lnTo>
                  <a:pt x="53692" y="107610"/>
                </a:lnTo>
                <a:lnTo>
                  <a:pt x="47211" y="120358"/>
                </a:lnTo>
                <a:lnTo>
                  <a:pt x="39913" y="135801"/>
                </a:lnTo>
                <a:lnTo>
                  <a:pt x="32071" y="153042"/>
                </a:lnTo>
                <a:lnTo>
                  <a:pt x="25851" y="168505"/>
                </a:lnTo>
                <a:lnTo>
                  <a:pt x="20712" y="182782"/>
                </a:lnTo>
                <a:lnTo>
                  <a:pt x="16295" y="196269"/>
                </a:lnTo>
                <a:lnTo>
                  <a:pt x="13349" y="209229"/>
                </a:lnTo>
                <a:lnTo>
                  <a:pt x="11385" y="221837"/>
                </a:lnTo>
                <a:lnTo>
                  <a:pt x="10076" y="234212"/>
                </a:lnTo>
                <a:lnTo>
                  <a:pt x="8211" y="245438"/>
                </a:lnTo>
                <a:lnTo>
                  <a:pt x="5976" y="255899"/>
                </a:lnTo>
                <a:lnTo>
                  <a:pt x="3493" y="265850"/>
                </a:lnTo>
                <a:lnTo>
                  <a:pt x="1839" y="276452"/>
                </a:lnTo>
                <a:lnTo>
                  <a:pt x="735" y="287489"/>
                </a:lnTo>
                <a:lnTo>
                  <a:pt x="0" y="298816"/>
                </a:lnTo>
                <a:lnTo>
                  <a:pt x="502" y="310336"/>
                </a:lnTo>
                <a:lnTo>
                  <a:pt x="1828" y="321984"/>
                </a:lnTo>
                <a:lnTo>
                  <a:pt x="3705" y="333719"/>
                </a:lnTo>
                <a:lnTo>
                  <a:pt x="5948" y="344518"/>
                </a:lnTo>
                <a:lnTo>
                  <a:pt x="8436" y="354695"/>
                </a:lnTo>
                <a:lnTo>
                  <a:pt x="16677" y="385884"/>
                </a:lnTo>
                <a:lnTo>
                  <a:pt x="19558" y="397155"/>
                </a:lnTo>
                <a:lnTo>
                  <a:pt x="23462" y="407645"/>
                </a:lnTo>
                <a:lnTo>
                  <a:pt x="28050" y="417615"/>
                </a:lnTo>
                <a:lnTo>
                  <a:pt x="33092" y="427238"/>
                </a:lnTo>
                <a:lnTo>
                  <a:pt x="38438" y="436630"/>
                </a:lnTo>
                <a:lnTo>
                  <a:pt x="43986" y="445868"/>
                </a:lnTo>
                <a:lnTo>
                  <a:pt x="55443" y="464070"/>
                </a:lnTo>
                <a:lnTo>
                  <a:pt x="67149" y="482082"/>
                </a:lnTo>
                <a:lnTo>
                  <a:pt x="73049" y="490060"/>
                </a:lnTo>
                <a:lnTo>
                  <a:pt x="78967" y="497363"/>
                </a:lnTo>
                <a:lnTo>
                  <a:pt x="84896" y="504216"/>
                </a:lnTo>
                <a:lnTo>
                  <a:pt x="112203" y="537563"/>
                </a:lnTo>
                <a:lnTo>
                  <a:pt x="122928" y="548876"/>
                </a:lnTo>
                <a:lnTo>
                  <a:pt x="134047" y="559394"/>
                </a:lnTo>
                <a:lnTo>
                  <a:pt x="145429" y="569383"/>
                </a:lnTo>
                <a:lnTo>
                  <a:pt x="155001" y="576042"/>
                </a:lnTo>
                <a:lnTo>
                  <a:pt x="163367" y="580481"/>
                </a:lnTo>
                <a:lnTo>
                  <a:pt x="170929" y="583441"/>
                </a:lnTo>
                <a:lnTo>
                  <a:pt x="176962" y="586406"/>
                </a:lnTo>
                <a:lnTo>
                  <a:pt x="181976" y="589375"/>
                </a:lnTo>
                <a:lnTo>
                  <a:pt x="186311" y="592346"/>
                </a:lnTo>
                <a:lnTo>
                  <a:pt x="190193" y="594328"/>
                </a:lnTo>
                <a:lnTo>
                  <a:pt x="193774" y="595648"/>
                </a:lnTo>
                <a:lnTo>
                  <a:pt x="197152" y="596528"/>
                </a:lnTo>
                <a:lnTo>
                  <a:pt x="199405" y="596124"/>
                </a:lnTo>
                <a:lnTo>
                  <a:pt x="200907" y="594860"/>
                </a:lnTo>
                <a:lnTo>
                  <a:pt x="203911" y="5893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SMARTPenAnnotation552"/>
          <p:cNvSpPr/>
          <p:nvPr/>
        </p:nvSpPr>
        <p:spPr>
          <a:xfrm>
            <a:off x="5478223" y="4277320"/>
            <a:ext cx="259076" cy="293994"/>
          </a:xfrm>
          <a:custGeom>
            <a:avLst/>
            <a:gdLst/>
            <a:ahLst/>
            <a:cxnLst/>
            <a:rect l="0" t="0" r="0" b="0"/>
            <a:pathLst>
              <a:path w="259076" h="293994">
                <a:moveTo>
                  <a:pt x="102832" y="0"/>
                </a:moveTo>
                <a:lnTo>
                  <a:pt x="88610" y="4741"/>
                </a:lnTo>
                <a:lnTo>
                  <a:pt x="83429" y="7129"/>
                </a:lnTo>
                <a:lnTo>
                  <a:pt x="78982" y="9714"/>
                </a:lnTo>
                <a:lnTo>
                  <a:pt x="75026" y="12429"/>
                </a:lnTo>
                <a:lnTo>
                  <a:pt x="69412" y="18208"/>
                </a:lnTo>
                <a:lnTo>
                  <a:pt x="62692" y="26029"/>
                </a:lnTo>
                <a:lnTo>
                  <a:pt x="55236" y="35213"/>
                </a:lnTo>
                <a:lnTo>
                  <a:pt x="30521" y="67099"/>
                </a:lnTo>
                <a:lnTo>
                  <a:pt x="23867" y="77475"/>
                </a:lnTo>
                <a:lnTo>
                  <a:pt x="18438" y="87369"/>
                </a:lnTo>
                <a:lnTo>
                  <a:pt x="13827" y="96941"/>
                </a:lnTo>
                <a:lnTo>
                  <a:pt x="10754" y="106300"/>
                </a:lnTo>
                <a:lnTo>
                  <a:pt x="8704" y="115515"/>
                </a:lnTo>
                <a:lnTo>
                  <a:pt x="7338" y="124635"/>
                </a:lnTo>
                <a:lnTo>
                  <a:pt x="5435" y="132700"/>
                </a:lnTo>
                <a:lnTo>
                  <a:pt x="3174" y="140060"/>
                </a:lnTo>
                <a:lnTo>
                  <a:pt x="675" y="146951"/>
                </a:lnTo>
                <a:lnTo>
                  <a:pt x="0" y="154523"/>
                </a:lnTo>
                <a:lnTo>
                  <a:pt x="543" y="162546"/>
                </a:lnTo>
                <a:lnTo>
                  <a:pt x="1897" y="170872"/>
                </a:lnTo>
                <a:lnTo>
                  <a:pt x="4784" y="181384"/>
                </a:lnTo>
                <a:lnTo>
                  <a:pt x="8693" y="193352"/>
                </a:lnTo>
                <a:lnTo>
                  <a:pt x="13284" y="206292"/>
                </a:lnTo>
                <a:lnTo>
                  <a:pt x="19320" y="216903"/>
                </a:lnTo>
                <a:lnTo>
                  <a:pt x="26322" y="225962"/>
                </a:lnTo>
                <a:lnTo>
                  <a:pt x="47751" y="248191"/>
                </a:lnTo>
                <a:lnTo>
                  <a:pt x="54204" y="254758"/>
                </a:lnTo>
                <a:lnTo>
                  <a:pt x="61484" y="261120"/>
                </a:lnTo>
                <a:lnTo>
                  <a:pt x="69313" y="267346"/>
                </a:lnTo>
                <a:lnTo>
                  <a:pt x="77510" y="273481"/>
                </a:lnTo>
                <a:lnTo>
                  <a:pt x="85951" y="278563"/>
                </a:lnTo>
                <a:lnTo>
                  <a:pt x="94554" y="282943"/>
                </a:lnTo>
                <a:lnTo>
                  <a:pt x="103266" y="286855"/>
                </a:lnTo>
                <a:lnTo>
                  <a:pt x="112051" y="289464"/>
                </a:lnTo>
                <a:lnTo>
                  <a:pt x="120884" y="291202"/>
                </a:lnTo>
                <a:lnTo>
                  <a:pt x="129750" y="292362"/>
                </a:lnTo>
                <a:lnTo>
                  <a:pt x="138636" y="293135"/>
                </a:lnTo>
                <a:lnTo>
                  <a:pt x="147537" y="293649"/>
                </a:lnTo>
                <a:lnTo>
                  <a:pt x="156448" y="293993"/>
                </a:lnTo>
                <a:lnTo>
                  <a:pt x="165365" y="293230"/>
                </a:lnTo>
                <a:lnTo>
                  <a:pt x="174286" y="291729"/>
                </a:lnTo>
                <a:lnTo>
                  <a:pt x="183211" y="289736"/>
                </a:lnTo>
                <a:lnTo>
                  <a:pt x="191144" y="287415"/>
                </a:lnTo>
                <a:lnTo>
                  <a:pt x="198418" y="284876"/>
                </a:lnTo>
                <a:lnTo>
                  <a:pt x="205251" y="282191"/>
                </a:lnTo>
                <a:lnTo>
                  <a:pt x="211791" y="278417"/>
                </a:lnTo>
                <a:lnTo>
                  <a:pt x="218136" y="273916"/>
                </a:lnTo>
                <a:lnTo>
                  <a:pt x="224349" y="268931"/>
                </a:lnTo>
                <a:lnTo>
                  <a:pt x="230476" y="263623"/>
                </a:lnTo>
                <a:lnTo>
                  <a:pt x="236545" y="258100"/>
                </a:lnTo>
                <a:lnTo>
                  <a:pt x="242575" y="252434"/>
                </a:lnTo>
                <a:lnTo>
                  <a:pt x="246596" y="245680"/>
                </a:lnTo>
                <a:lnTo>
                  <a:pt x="249276" y="238201"/>
                </a:lnTo>
                <a:lnTo>
                  <a:pt x="251063" y="230238"/>
                </a:lnTo>
                <a:lnTo>
                  <a:pt x="253246" y="221953"/>
                </a:lnTo>
                <a:lnTo>
                  <a:pt x="255694" y="213453"/>
                </a:lnTo>
                <a:lnTo>
                  <a:pt x="258318" y="204810"/>
                </a:lnTo>
                <a:lnTo>
                  <a:pt x="259075" y="196071"/>
                </a:lnTo>
                <a:lnTo>
                  <a:pt x="258588" y="187269"/>
                </a:lnTo>
                <a:lnTo>
                  <a:pt x="257270" y="178424"/>
                </a:lnTo>
                <a:lnTo>
                  <a:pt x="256392" y="169551"/>
                </a:lnTo>
                <a:lnTo>
                  <a:pt x="255808" y="160659"/>
                </a:lnTo>
                <a:lnTo>
                  <a:pt x="255417" y="151755"/>
                </a:lnTo>
                <a:lnTo>
                  <a:pt x="254164" y="142842"/>
                </a:lnTo>
                <a:lnTo>
                  <a:pt x="252337" y="133923"/>
                </a:lnTo>
                <a:lnTo>
                  <a:pt x="250127" y="125001"/>
                </a:lnTo>
                <a:lnTo>
                  <a:pt x="247662" y="117068"/>
                </a:lnTo>
                <a:lnTo>
                  <a:pt x="245025" y="109796"/>
                </a:lnTo>
                <a:lnTo>
                  <a:pt x="242276" y="102963"/>
                </a:lnTo>
                <a:lnTo>
                  <a:pt x="238458" y="94439"/>
                </a:lnTo>
                <a:lnTo>
                  <a:pt x="224598" y="65465"/>
                </a:lnTo>
                <a:lnTo>
                  <a:pt x="217142" y="50262"/>
                </a:lnTo>
                <a:lnTo>
                  <a:pt x="214757" y="43430"/>
                </a:lnTo>
                <a:lnTo>
                  <a:pt x="213168" y="36891"/>
                </a:lnTo>
                <a:lnTo>
                  <a:pt x="212108" y="30547"/>
                </a:lnTo>
                <a:lnTo>
                  <a:pt x="211401" y="25326"/>
                </a:lnTo>
                <a:lnTo>
                  <a:pt x="210930" y="20853"/>
                </a:lnTo>
                <a:lnTo>
                  <a:pt x="209988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SMARTPenAnnotation553"/>
          <p:cNvSpPr/>
          <p:nvPr/>
        </p:nvSpPr>
        <p:spPr>
          <a:xfrm>
            <a:off x="5795367" y="4536281"/>
            <a:ext cx="205384" cy="285751"/>
          </a:xfrm>
          <a:custGeom>
            <a:avLst/>
            <a:gdLst/>
            <a:ahLst/>
            <a:cxnLst/>
            <a:rect l="0" t="0" r="0" b="0"/>
            <a:pathLst>
              <a:path w="205384" h="285751">
                <a:moveTo>
                  <a:pt x="205383" y="0"/>
                </a:moveTo>
                <a:lnTo>
                  <a:pt x="200642" y="14222"/>
                </a:lnTo>
                <a:lnTo>
                  <a:pt x="198254" y="19403"/>
                </a:lnTo>
                <a:lnTo>
                  <a:pt x="192954" y="27806"/>
                </a:lnTo>
                <a:lnTo>
                  <a:pt x="190152" y="32428"/>
                </a:lnTo>
                <a:lnTo>
                  <a:pt x="187291" y="37494"/>
                </a:lnTo>
                <a:lnTo>
                  <a:pt x="184392" y="42855"/>
                </a:lnTo>
                <a:lnTo>
                  <a:pt x="180475" y="49406"/>
                </a:lnTo>
                <a:lnTo>
                  <a:pt x="170831" y="64623"/>
                </a:lnTo>
                <a:lnTo>
                  <a:pt x="136763" y="116272"/>
                </a:lnTo>
                <a:lnTo>
                  <a:pt x="130863" y="124147"/>
                </a:lnTo>
                <a:lnTo>
                  <a:pt x="124945" y="131382"/>
                </a:lnTo>
                <a:lnTo>
                  <a:pt x="119016" y="138190"/>
                </a:lnTo>
                <a:lnTo>
                  <a:pt x="113078" y="145705"/>
                </a:lnTo>
                <a:lnTo>
                  <a:pt x="107136" y="153691"/>
                </a:lnTo>
                <a:lnTo>
                  <a:pt x="101189" y="161993"/>
                </a:lnTo>
                <a:lnTo>
                  <a:pt x="83999" y="184445"/>
                </a:lnTo>
                <a:lnTo>
                  <a:pt x="73859" y="197377"/>
                </a:lnTo>
                <a:lnTo>
                  <a:pt x="65114" y="207983"/>
                </a:lnTo>
                <a:lnTo>
                  <a:pt x="57300" y="217039"/>
                </a:lnTo>
                <a:lnTo>
                  <a:pt x="50106" y="225059"/>
                </a:lnTo>
                <a:lnTo>
                  <a:pt x="44319" y="232392"/>
                </a:lnTo>
                <a:lnTo>
                  <a:pt x="39468" y="239264"/>
                </a:lnTo>
                <a:lnTo>
                  <a:pt x="35242" y="245830"/>
                </a:lnTo>
                <a:lnTo>
                  <a:pt x="30440" y="252191"/>
                </a:lnTo>
                <a:lnTo>
                  <a:pt x="25254" y="258417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SMARTPenAnnotation554"/>
          <p:cNvSpPr/>
          <p:nvPr/>
        </p:nvSpPr>
        <p:spPr>
          <a:xfrm>
            <a:off x="6170414" y="4277320"/>
            <a:ext cx="43300" cy="383978"/>
          </a:xfrm>
          <a:custGeom>
            <a:avLst/>
            <a:gdLst/>
            <a:ahLst/>
            <a:cxnLst/>
            <a:rect l="0" t="0" r="0" b="0"/>
            <a:pathLst>
              <a:path w="43300" h="383978">
                <a:moveTo>
                  <a:pt x="26789" y="0"/>
                </a:moveTo>
                <a:lnTo>
                  <a:pt x="26789" y="12429"/>
                </a:lnTo>
                <a:lnTo>
                  <a:pt x="27782" y="17216"/>
                </a:lnTo>
                <a:lnTo>
                  <a:pt x="29435" y="23383"/>
                </a:lnTo>
                <a:lnTo>
                  <a:pt x="31530" y="30472"/>
                </a:lnTo>
                <a:lnTo>
                  <a:pt x="32926" y="37182"/>
                </a:lnTo>
                <a:lnTo>
                  <a:pt x="33857" y="43640"/>
                </a:lnTo>
                <a:lnTo>
                  <a:pt x="34478" y="49929"/>
                </a:lnTo>
                <a:lnTo>
                  <a:pt x="35884" y="58091"/>
                </a:lnTo>
                <a:lnTo>
                  <a:pt x="37813" y="67500"/>
                </a:lnTo>
                <a:lnTo>
                  <a:pt x="40091" y="77743"/>
                </a:lnTo>
                <a:lnTo>
                  <a:pt x="41611" y="88539"/>
                </a:lnTo>
                <a:lnTo>
                  <a:pt x="42623" y="99706"/>
                </a:lnTo>
                <a:lnTo>
                  <a:pt x="43299" y="111119"/>
                </a:lnTo>
                <a:lnTo>
                  <a:pt x="42756" y="126665"/>
                </a:lnTo>
                <a:lnTo>
                  <a:pt x="41403" y="144967"/>
                </a:lnTo>
                <a:lnTo>
                  <a:pt x="37252" y="186469"/>
                </a:lnTo>
                <a:lnTo>
                  <a:pt x="34757" y="208649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7" name="SMARTPenAnnotation555"/>
          <p:cNvSpPr/>
          <p:nvPr/>
        </p:nvSpPr>
        <p:spPr>
          <a:xfrm>
            <a:off x="6357938" y="4545211"/>
            <a:ext cx="178594" cy="339329"/>
          </a:xfrm>
          <a:custGeom>
            <a:avLst/>
            <a:gdLst/>
            <a:ahLst/>
            <a:cxnLst/>
            <a:rect l="0" t="0" r="0" b="0"/>
            <a:pathLst>
              <a:path w="178594" h="339329">
                <a:moveTo>
                  <a:pt x="178593" y="0"/>
                </a:moveTo>
                <a:lnTo>
                  <a:pt x="178593" y="24858"/>
                </a:lnTo>
                <a:lnTo>
                  <a:pt x="176609" y="33439"/>
                </a:lnTo>
                <a:lnTo>
                  <a:pt x="173301" y="44121"/>
                </a:lnTo>
                <a:lnTo>
                  <a:pt x="169112" y="56203"/>
                </a:lnTo>
                <a:lnTo>
                  <a:pt x="164335" y="67234"/>
                </a:lnTo>
                <a:lnTo>
                  <a:pt x="159166" y="77565"/>
                </a:lnTo>
                <a:lnTo>
                  <a:pt x="153735" y="87429"/>
                </a:lnTo>
                <a:lnTo>
                  <a:pt x="148131" y="95989"/>
                </a:lnTo>
                <a:lnTo>
                  <a:pt x="142410" y="103680"/>
                </a:lnTo>
                <a:lnTo>
                  <a:pt x="136612" y="110792"/>
                </a:lnTo>
                <a:lnTo>
                  <a:pt x="127785" y="124463"/>
                </a:lnTo>
                <a:lnTo>
                  <a:pt x="116940" y="142506"/>
                </a:lnTo>
                <a:lnTo>
                  <a:pt x="94637" y="180415"/>
                </a:lnTo>
                <a:lnTo>
                  <a:pt x="52909" y="248470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SMARTPenAnnotation556"/>
          <p:cNvSpPr/>
          <p:nvPr/>
        </p:nvSpPr>
        <p:spPr>
          <a:xfrm>
            <a:off x="6616898" y="4241760"/>
            <a:ext cx="339330" cy="392738"/>
          </a:xfrm>
          <a:custGeom>
            <a:avLst/>
            <a:gdLst/>
            <a:ahLst/>
            <a:cxnLst/>
            <a:rect l="0" t="0" r="0" b="0"/>
            <a:pathLst>
              <a:path w="339330" h="392738">
                <a:moveTo>
                  <a:pt x="0" y="106998"/>
                </a:moveTo>
                <a:lnTo>
                  <a:pt x="9482" y="92776"/>
                </a:lnTo>
                <a:lnTo>
                  <a:pt x="14258" y="86603"/>
                </a:lnTo>
                <a:lnTo>
                  <a:pt x="24859" y="74452"/>
                </a:lnTo>
                <a:lnTo>
                  <a:pt x="36184" y="62437"/>
                </a:lnTo>
                <a:lnTo>
                  <a:pt x="59623" y="38554"/>
                </a:lnTo>
                <a:lnTo>
                  <a:pt x="65546" y="33587"/>
                </a:lnTo>
                <a:lnTo>
                  <a:pt x="71479" y="29284"/>
                </a:lnTo>
                <a:lnTo>
                  <a:pt x="77418" y="25423"/>
                </a:lnTo>
                <a:lnTo>
                  <a:pt x="83362" y="21857"/>
                </a:lnTo>
                <a:lnTo>
                  <a:pt x="89309" y="18487"/>
                </a:lnTo>
                <a:lnTo>
                  <a:pt x="101209" y="12097"/>
                </a:lnTo>
                <a:lnTo>
                  <a:pt x="113112" y="5950"/>
                </a:lnTo>
                <a:lnTo>
                  <a:pt x="119064" y="3914"/>
                </a:lnTo>
                <a:lnTo>
                  <a:pt x="125017" y="2557"/>
                </a:lnTo>
                <a:lnTo>
                  <a:pt x="130970" y="1652"/>
                </a:lnTo>
                <a:lnTo>
                  <a:pt x="136922" y="1048"/>
                </a:lnTo>
                <a:lnTo>
                  <a:pt x="142876" y="646"/>
                </a:lnTo>
                <a:lnTo>
                  <a:pt x="148829" y="378"/>
                </a:lnTo>
                <a:lnTo>
                  <a:pt x="160736" y="80"/>
                </a:lnTo>
                <a:lnTo>
                  <a:pt x="166689" y="0"/>
                </a:lnTo>
                <a:lnTo>
                  <a:pt x="172641" y="940"/>
                </a:lnTo>
                <a:lnTo>
                  <a:pt x="178595" y="2558"/>
                </a:lnTo>
                <a:lnTo>
                  <a:pt x="184548" y="4629"/>
                </a:lnTo>
                <a:lnTo>
                  <a:pt x="190500" y="7002"/>
                </a:lnTo>
                <a:lnTo>
                  <a:pt x="196454" y="9576"/>
                </a:lnTo>
                <a:lnTo>
                  <a:pt x="208360" y="15082"/>
                </a:lnTo>
                <a:lnTo>
                  <a:pt x="238126" y="29654"/>
                </a:lnTo>
                <a:lnTo>
                  <a:pt x="243087" y="33607"/>
                </a:lnTo>
                <a:lnTo>
                  <a:pt x="251244" y="43292"/>
                </a:lnTo>
                <a:lnTo>
                  <a:pt x="258178" y="54210"/>
                </a:lnTo>
                <a:lnTo>
                  <a:pt x="261415" y="59900"/>
                </a:lnTo>
                <a:lnTo>
                  <a:pt x="265013" y="71513"/>
                </a:lnTo>
                <a:lnTo>
                  <a:pt x="265972" y="77388"/>
                </a:lnTo>
                <a:lnTo>
                  <a:pt x="267603" y="84282"/>
                </a:lnTo>
                <a:lnTo>
                  <a:pt x="269684" y="91854"/>
                </a:lnTo>
                <a:lnTo>
                  <a:pt x="272063" y="99879"/>
                </a:lnTo>
                <a:lnTo>
                  <a:pt x="273650" y="107213"/>
                </a:lnTo>
                <a:lnTo>
                  <a:pt x="274706" y="114086"/>
                </a:lnTo>
                <a:lnTo>
                  <a:pt x="275411" y="120653"/>
                </a:lnTo>
                <a:lnTo>
                  <a:pt x="274888" y="128008"/>
                </a:lnTo>
                <a:lnTo>
                  <a:pt x="273548" y="135887"/>
                </a:lnTo>
                <a:lnTo>
                  <a:pt x="271663" y="144117"/>
                </a:lnTo>
                <a:lnTo>
                  <a:pt x="269413" y="152580"/>
                </a:lnTo>
                <a:lnTo>
                  <a:pt x="264268" y="169921"/>
                </a:lnTo>
                <a:lnTo>
                  <a:pt x="261507" y="177720"/>
                </a:lnTo>
                <a:lnTo>
                  <a:pt x="258674" y="184904"/>
                </a:lnTo>
                <a:lnTo>
                  <a:pt x="255793" y="191677"/>
                </a:lnTo>
                <a:lnTo>
                  <a:pt x="251889" y="199169"/>
                </a:lnTo>
                <a:lnTo>
                  <a:pt x="247301" y="207141"/>
                </a:lnTo>
                <a:lnTo>
                  <a:pt x="242258" y="215432"/>
                </a:lnTo>
                <a:lnTo>
                  <a:pt x="235920" y="222943"/>
                </a:lnTo>
                <a:lnTo>
                  <a:pt x="228717" y="229936"/>
                </a:lnTo>
                <a:lnTo>
                  <a:pt x="220940" y="236581"/>
                </a:lnTo>
                <a:lnTo>
                  <a:pt x="210793" y="246965"/>
                </a:lnTo>
                <a:lnTo>
                  <a:pt x="199068" y="259841"/>
                </a:lnTo>
                <a:lnTo>
                  <a:pt x="186291" y="274378"/>
                </a:lnTo>
                <a:lnTo>
                  <a:pt x="161509" y="303759"/>
                </a:lnTo>
                <a:lnTo>
                  <a:pt x="149345" y="318539"/>
                </a:lnTo>
                <a:lnTo>
                  <a:pt x="141235" y="329385"/>
                </a:lnTo>
                <a:lnTo>
                  <a:pt x="135829" y="337607"/>
                </a:lnTo>
                <a:lnTo>
                  <a:pt x="128830" y="349390"/>
                </a:lnTo>
                <a:lnTo>
                  <a:pt x="122412" y="357933"/>
                </a:lnTo>
                <a:lnTo>
                  <a:pt x="121295" y="360608"/>
                </a:lnTo>
                <a:lnTo>
                  <a:pt x="121543" y="362392"/>
                </a:lnTo>
                <a:lnTo>
                  <a:pt x="122701" y="363581"/>
                </a:lnTo>
                <a:lnTo>
                  <a:pt x="123473" y="365365"/>
                </a:lnTo>
                <a:lnTo>
                  <a:pt x="124330" y="369995"/>
                </a:lnTo>
                <a:lnTo>
                  <a:pt x="126543" y="372618"/>
                </a:lnTo>
                <a:lnTo>
                  <a:pt x="134294" y="378179"/>
                </a:lnTo>
                <a:lnTo>
                  <a:pt x="141707" y="381312"/>
                </a:lnTo>
                <a:lnTo>
                  <a:pt x="149302" y="383696"/>
                </a:lnTo>
                <a:lnTo>
                  <a:pt x="159291" y="388063"/>
                </a:lnTo>
                <a:lnTo>
                  <a:pt x="164734" y="389625"/>
                </a:lnTo>
                <a:lnTo>
                  <a:pt x="170347" y="390667"/>
                </a:lnTo>
                <a:lnTo>
                  <a:pt x="176073" y="391360"/>
                </a:lnTo>
                <a:lnTo>
                  <a:pt x="182865" y="391822"/>
                </a:lnTo>
                <a:lnTo>
                  <a:pt x="190372" y="392132"/>
                </a:lnTo>
                <a:lnTo>
                  <a:pt x="212511" y="392565"/>
                </a:lnTo>
                <a:lnTo>
                  <a:pt x="296113" y="392737"/>
                </a:lnTo>
                <a:lnTo>
                  <a:pt x="305558" y="391748"/>
                </a:lnTo>
                <a:lnTo>
                  <a:pt x="312846" y="390097"/>
                </a:lnTo>
                <a:lnTo>
                  <a:pt x="318697" y="388004"/>
                </a:lnTo>
                <a:lnTo>
                  <a:pt x="327844" y="385679"/>
                </a:lnTo>
                <a:lnTo>
                  <a:pt x="339129" y="383851"/>
                </a:lnTo>
                <a:lnTo>
                  <a:pt x="339270" y="379087"/>
                </a:lnTo>
                <a:lnTo>
                  <a:pt x="338298" y="377687"/>
                </a:lnTo>
                <a:lnTo>
                  <a:pt x="336657" y="376755"/>
                </a:lnTo>
                <a:lnTo>
                  <a:pt x="331635" y="375257"/>
                </a:lnTo>
                <a:lnTo>
                  <a:pt x="331223" y="374142"/>
                </a:lnTo>
                <a:lnTo>
                  <a:pt x="330507" y="367232"/>
                </a:lnTo>
                <a:lnTo>
                  <a:pt x="331463" y="366808"/>
                </a:lnTo>
                <a:lnTo>
                  <a:pt x="339329" y="3659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SMARTPenAnnotation557"/>
          <p:cNvSpPr/>
          <p:nvPr/>
        </p:nvSpPr>
        <p:spPr>
          <a:xfrm>
            <a:off x="7161609" y="4455914"/>
            <a:ext cx="142876" cy="312540"/>
          </a:xfrm>
          <a:custGeom>
            <a:avLst/>
            <a:gdLst/>
            <a:ahLst/>
            <a:cxnLst/>
            <a:rect l="0" t="0" r="0" b="0"/>
            <a:pathLst>
              <a:path w="142876" h="312540">
                <a:moveTo>
                  <a:pt x="142875" y="0"/>
                </a:moveTo>
                <a:lnTo>
                  <a:pt x="142875" y="12429"/>
                </a:lnTo>
                <a:lnTo>
                  <a:pt x="141883" y="14239"/>
                </a:lnTo>
                <a:lnTo>
                  <a:pt x="140230" y="15446"/>
                </a:lnTo>
                <a:lnTo>
                  <a:pt x="138135" y="16251"/>
                </a:lnTo>
                <a:lnTo>
                  <a:pt x="136739" y="18771"/>
                </a:lnTo>
                <a:lnTo>
                  <a:pt x="135187" y="26864"/>
                </a:lnTo>
                <a:lnTo>
                  <a:pt x="134498" y="34429"/>
                </a:lnTo>
                <a:lnTo>
                  <a:pt x="134314" y="37835"/>
                </a:lnTo>
                <a:lnTo>
                  <a:pt x="132206" y="43083"/>
                </a:lnTo>
                <a:lnTo>
                  <a:pt x="128817" y="49558"/>
                </a:lnTo>
                <a:lnTo>
                  <a:pt x="124574" y="56851"/>
                </a:lnTo>
                <a:lnTo>
                  <a:pt x="121744" y="63698"/>
                </a:lnTo>
                <a:lnTo>
                  <a:pt x="119858" y="70247"/>
                </a:lnTo>
                <a:lnTo>
                  <a:pt x="118601" y="76597"/>
                </a:lnTo>
                <a:lnTo>
                  <a:pt x="114558" y="86298"/>
                </a:lnTo>
                <a:lnTo>
                  <a:pt x="112090" y="90274"/>
                </a:lnTo>
                <a:lnTo>
                  <a:pt x="108462" y="96894"/>
                </a:lnTo>
                <a:lnTo>
                  <a:pt x="91025" y="130743"/>
                </a:lnTo>
                <a:lnTo>
                  <a:pt x="87473" y="137763"/>
                </a:lnTo>
                <a:lnTo>
                  <a:pt x="75588" y="164085"/>
                </a:lnTo>
                <a:lnTo>
                  <a:pt x="68252" y="180828"/>
                </a:lnTo>
                <a:lnTo>
                  <a:pt x="57407" y="201911"/>
                </a:lnTo>
                <a:lnTo>
                  <a:pt x="44225" y="225889"/>
                </a:lnTo>
                <a:lnTo>
                  <a:pt x="29484" y="251796"/>
                </a:lnTo>
                <a:lnTo>
                  <a:pt x="19656" y="270059"/>
                </a:lnTo>
                <a:lnTo>
                  <a:pt x="13104" y="283227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SMARTPenAnnotation558"/>
          <p:cNvSpPr/>
          <p:nvPr/>
        </p:nvSpPr>
        <p:spPr>
          <a:xfrm>
            <a:off x="7545586" y="4196953"/>
            <a:ext cx="79127" cy="375048"/>
          </a:xfrm>
          <a:custGeom>
            <a:avLst/>
            <a:gdLst/>
            <a:ahLst/>
            <a:cxnLst/>
            <a:rect l="0" t="0" r="0" b="0"/>
            <a:pathLst>
              <a:path w="79127" h="375048">
                <a:moveTo>
                  <a:pt x="71437" y="0"/>
                </a:moveTo>
                <a:lnTo>
                  <a:pt x="76178" y="14222"/>
                </a:lnTo>
                <a:lnTo>
                  <a:pt x="77574" y="20395"/>
                </a:lnTo>
                <a:lnTo>
                  <a:pt x="78505" y="26495"/>
                </a:lnTo>
                <a:lnTo>
                  <a:pt x="79126" y="32546"/>
                </a:lnTo>
                <a:lnTo>
                  <a:pt x="78547" y="41541"/>
                </a:lnTo>
                <a:lnTo>
                  <a:pt x="77170" y="52499"/>
                </a:lnTo>
                <a:lnTo>
                  <a:pt x="75259" y="64765"/>
                </a:lnTo>
                <a:lnTo>
                  <a:pt x="71009" y="81872"/>
                </a:lnTo>
                <a:lnTo>
                  <a:pt x="65198" y="102207"/>
                </a:lnTo>
                <a:lnTo>
                  <a:pt x="52790" y="143652"/>
                </a:lnTo>
                <a:lnTo>
                  <a:pt x="39233" y="191281"/>
                </a:lnTo>
                <a:lnTo>
                  <a:pt x="24082" y="240231"/>
                </a:lnTo>
                <a:lnTo>
                  <a:pt x="16325" y="267834"/>
                </a:lnTo>
                <a:lnTo>
                  <a:pt x="12868" y="285712"/>
                </a:lnTo>
                <a:lnTo>
                  <a:pt x="9571" y="30656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SMARTPenAnnotation559"/>
          <p:cNvSpPr/>
          <p:nvPr/>
        </p:nvSpPr>
        <p:spPr>
          <a:xfrm>
            <a:off x="7448594" y="4205883"/>
            <a:ext cx="311305" cy="142841"/>
          </a:xfrm>
          <a:custGeom>
            <a:avLst/>
            <a:gdLst/>
            <a:ahLst/>
            <a:cxnLst/>
            <a:rect l="0" t="0" r="0" b="0"/>
            <a:pathLst>
              <a:path w="311305" h="142841">
                <a:moveTo>
                  <a:pt x="34484" y="0"/>
                </a:moveTo>
                <a:lnTo>
                  <a:pt x="39225" y="4741"/>
                </a:lnTo>
                <a:lnTo>
                  <a:pt x="39629" y="7129"/>
                </a:lnTo>
                <a:lnTo>
                  <a:pt x="38906" y="9714"/>
                </a:lnTo>
                <a:lnTo>
                  <a:pt x="37432" y="12429"/>
                </a:lnTo>
                <a:lnTo>
                  <a:pt x="35458" y="17215"/>
                </a:lnTo>
                <a:lnTo>
                  <a:pt x="33149" y="23383"/>
                </a:lnTo>
                <a:lnTo>
                  <a:pt x="30617" y="30471"/>
                </a:lnTo>
                <a:lnTo>
                  <a:pt x="19867" y="56868"/>
                </a:lnTo>
                <a:lnTo>
                  <a:pt x="12834" y="73631"/>
                </a:lnTo>
                <a:lnTo>
                  <a:pt x="8144" y="85798"/>
                </a:lnTo>
                <a:lnTo>
                  <a:pt x="5018" y="94901"/>
                </a:lnTo>
                <a:lnTo>
                  <a:pt x="2934" y="101963"/>
                </a:lnTo>
                <a:lnTo>
                  <a:pt x="1544" y="107663"/>
                </a:lnTo>
                <a:lnTo>
                  <a:pt x="618" y="112455"/>
                </a:lnTo>
                <a:lnTo>
                  <a:pt x="0" y="116642"/>
                </a:lnTo>
                <a:lnTo>
                  <a:pt x="581" y="119433"/>
                </a:lnTo>
                <a:lnTo>
                  <a:pt x="1960" y="121294"/>
                </a:lnTo>
                <a:lnTo>
                  <a:pt x="6139" y="124354"/>
                </a:lnTo>
                <a:lnTo>
                  <a:pt x="8642" y="126558"/>
                </a:lnTo>
                <a:lnTo>
                  <a:pt x="11303" y="129021"/>
                </a:lnTo>
                <a:lnTo>
                  <a:pt x="14069" y="130662"/>
                </a:lnTo>
                <a:lnTo>
                  <a:pt x="23695" y="133965"/>
                </a:lnTo>
                <a:lnTo>
                  <a:pt x="33327" y="138253"/>
                </a:lnTo>
                <a:lnTo>
                  <a:pt x="39666" y="139794"/>
                </a:lnTo>
                <a:lnTo>
                  <a:pt x="46868" y="140821"/>
                </a:lnTo>
                <a:lnTo>
                  <a:pt x="54646" y="141506"/>
                </a:lnTo>
                <a:lnTo>
                  <a:pt x="61817" y="141962"/>
                </a:lnTo>
                <a:lnTo>
                  <a:pt x="75075" y="142469"/>
                </a:lnTo>
                <a:lnTo>
                  <a:pt x="106884" y="142795"/>
                </a:lnTo>
                <a:lnTo>
                  <a:pt x="124209" y="142840"/>
                </a:lnTo>
                <a:lnTo>
                  <a:pt x="136965" y="141859"/>
                </a:lnTo>
                <a:lnTo>
                  <a:pt x="152414" y="140213"/>
                </a:lnTo>
                <a:lnTo>
                  <a:pt x="169659" y="138124"/>
                </a:lnTo>
                <a:lnTo>
                  <a:pt x="183139" y="136731"/>
                </a:lnTo>
                <a:lnTo>
                  <a:pt x="194111" y="135802"/>
                </a:lnTo>
                <a:lnTo>
                  <a:pt x="203409" y="135183"/>
                </a:lnTo>
                <a:lnTo>
                  <a:pt x="219033" y="134495"/>
                </a:lnTo>
                <a:lnTo>
                  <a:pt x="225978" y="134312"/>
                </a:lnTo>
                <a:lnTo>
                  <a:pt x="235568" y="133197"/>
                </a:lnTo>
                <a:lnTo>
                  <a:pt x="246923" y="131462"/>
                </a:lnTo>
                <a:lnTo>
                  <a:pt x="259454" y="129313"/>
                </a:lnTo>
                <a:lnTo>
                  <a:pt x="268799" y="127881"/>
                </a:lnTo>
                <a:lnTo>
                  <a:pt x="276023" y="126926"/>
                </a:lnTo>
                <a:lnTo>
                  <a:pt x="281830" y="126289"/>
                </a:lnTo>
                <a:lnTo>
                  <a:pt x="287686" y="124873"/>
                </a:lnTo>
                <a:lnTo>
                  <a:pt x="293575" y="122936"/>
                </a:lnTo>
                <a:lnTo>
                  <a:pt x="311304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SMARTPenAnnotation560"/>
          <p:cNvSpPr/>
          <p:nvPr/>
        </p:nvSpPr>
        <p:spPr>
          <a:xfrm>
            <a:off x="7840266" y="4071938"/>
            <a:ext cx="209265" cy="660797"/>
          </a:xfrm>
          <a:custGeom>
            <a:avLst/>
            <a:gdLst/>
            <a:ahLst/>
            <a:cxnLst/>
            <a:rect l="0" t="0" r="0" b="0"/>
            <a:pathLst>
              <a:path w="209265" h="660797">
                <a:moveTo>
                  <a:pt x="53578" y="0"/>
                </a:moveTo>
                <a:lnTo>
                  <a:pt x="67799" y="4740"/>
                </a:lnTo>
                <a:lnTo>
                  <a:pt x="72980" y="7129"/>
                </a:lnTo>
                <a:lnTo>
                  <a:pt x="77427" y="9713"/>
                </a:lnTo>
                <a:lnTo>
                  <a:pt x="81384" y="12429"/>
                </a:lnTo>
                <a:lnTo>
                  <a:pt x="86006" y="16223"/>
                </a:lnTo>
                <a:lnTo>
                  <a:pt x="91071" y="20737"/>
                </a:lnTo>
                <a:lnTo>
                  <a:pt x="96432" y="25731"/>
                </a:lnTo>
                <a:lnTo>
                  <a:pt x="101000" y="31045"/>
                </a:lnTo>
                <a:lnTo>
                  <a:pt x="105036" y="36571"/>
                </a:lnTo>
                <a:lnTo>
                  <a:pt x="123384" y="64440"/>
                </a:lnTo>
                <a:lnTo>
                  <a:pt x="129881" y="76694"/>
                </a:lnTo>
                <a:lnTo>
                  <a:pt x="137188" y="91809"/>
                </a:lnTo>
                <a:lnTo>
                  <a:pt x="145037" y="108830"/>
                </a:lnTo>
                <a:lnTo>
                  <a:pt x="151262" y="124147"/>
                </a:lnTo>
                <a:lnTo>
                  <a:pt x="156403" y="138327"/>
                </a:lnTo>
                <a:lnTo>
                  <a:pt x="160824" y="151750"/>
                </a:lnTo>
                <a:lnTo>
                  <a:pt x="165755" y="164666"/>
                </a:lnTo>
                <a:lnTo>
                  <a:pt x="171027" y="177246"/>
                </a:lnTo>
                <a:lnTo>
                  <a:pt x="176525" y="189601"/>
                </a:lnTo>
                <a:lnTo>
                  <a:pt x="181183" y="201807"/>
                </a:lnTo>
                <a:lnTo>
                  <a:pt x="185281" y="213913"/>
                </a:lnTo>
                <a:lnTo>
                  <a:pt x="189005" y="225952"/>
                </a:lnTo>
                <a:lnTo>
                  <a:pt x="195788" y="249913"/>
                </a:lnTo>
                <a:lnTo>
                  <a:pt x="198987" y="261858"/>
                </a:lnTo>
                <a:lnTo>
                  <a:pt x="202111" y="277759"/>
                </a:lnTo>
                <a:lnTo>
                  <a:pt x="205186" y="296298"/>
                </a:lnTo>
                <a:lnTo>
                  <a:pt x="208228" y="316594"/>
                </a:lnTo>
                <a:lnTo>
                  <a:pt x="209264" y="337070"/>
                </a:lnTo>
                <a:lnTo>
                  <a:pt x="208962" y="357667"/>
                </a:lnTo>
                <a:lnTo>
                  <a:pt x="207769" y="378343"/>
                </a:lnTo>
                <a:lnTo>
                  <a:pt x="205982" y="396095"/>
                </a:lnTo>
                <a:lnTo>
                  <a:pt x="203797" y="411899"/>
                </a:lnTo>
                <a:lnTo>
                  <a:pt x="201349" y="426404"/>
                </a:lnTo>
                <a:lnTo>
                  <a:pt x="197733" y="442027"/>
                </a:lnTo>
                <a:lnTo>
                  <a:pt x="193337" y="458396"/>
                </a:lnTo>
                <a:lnTo>
                  <a:pt x="188423" y="475261"/>
                </a:lnTo>
                <a:lnTo>
                  <a:pt x="183162" y="489481"/>
                </a:lnTo>
                <a:lnTo>
                  <a:pt x="177671" y="501937"/>
                </a:lnTo>
                <a:lnTo>
                  <a:pt x="172026" y="513219"/>
                </a:lnTo>
                <a:lnTo>
                  <a:pt x="164293" y="525700"/>
                </a:lnTo>
                <a:lnTo>
                  <a:pt x="155168" y="538983"/>
                </a:lnTo>
                <a:lnTo>
                  <a:pt x="145118" y="552798"/>
                </a:lnTo>
                <a:lnTo>
                  <a:pt x="136433" y="563993"/>
                </a:lnTo>
                <a:lnTo>
                  <a:pt x="128658" y="573440"/>
                </a:lnTo>
                <a:lnTo>
                  <a:pt x="121491" y="581723"/>
                </a:lnTo>
                <a:lnTo>
                  <a:pt x="113736" y="589230"/>
                </a:lnTo>
                <a:lnTo>
                  <a:pt x="105589" y="596218"/>
                </a:lnTo>
                <a:lnTo>
                  <a:pt x="97183" y="602861"/>
                </a:lnTo>
                <a:lnTo>
                  <a:pt x="89593" y="609275"/>
                </a:lnTo>
                <a:lnTo>
                  <a:pt x="82549" y="615535"/>
                </a:lnTo>
                <a:lnTo>
                  <a:pt x="75868" y="621693"/>
                </a:lnTo>
                <a:lnTo>
                  <a:pt x="68438" y="627781"/>
                </a:lnTo>
                <a:lnTo>
                  <a:pt x="60508" y="633826"/>
                </a:lnTo>
                <a:lnTo>
                  <a:pt x="52245" y="639840"/>
                </a:lnTo>
                <a:lnTo>
                  <a:pt x="44752" y="644841"/>
                </a:lnTo>
                <a:lnTo>
                  <a:pt x="37772" y="649166"/>
                </a:lnTo>
                <a:lnTo>
                  <a:pt x="31134" y="653043"/>
                </a:lnTo>
                <a:lnTo>
                  <a:pt x="24724" y="655628"/>
                </a:lnTo>
                <a:lnTo>
                  <a:pt x="18467" y="657350"/>
                </a:lnTo>
                <a:lnTo>
                  <a:pt x="0" y="6607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SMARTPenAnnotation561"/>
          <p:cNvSpPr/>
          <p:nvPr/>
        </p:nvSpPr>
        <p:spPr>
          <a:xfrm>
            <a:off x="3312914" y="4152305"/>
            <a:ext cx="222565" cy="258962"/>
          </a:xfrm>
          <a:custGeom>
            <a:avLst/>
            <a:gdLst/>
            <a:ahLst/>
            <a:cxnLst/>
            <a:rect l="0" t="0" r="0" b="0"/>
            <a:pathLst>
              <a:path w="222565" h="258962">
                <a:moveTo>
                  <a:pt x="8930" y="0"/>
                </a:moveTo>
                <a:lnTo>
                  <a:pt x="41476" y="0"/>
                </a:lnTo>
                <a:lnTo>
                  <a:pt x="48487" y="992"/>
                </a:lnTo>
                <a:lnTo>
                  <a:pt x="56137" y="2646"/>
                </a:lnTo>
                <a:lnTo>
                  <a:pt x="64214" y="4740"/>
                </a:lnTo>
                <a:lnTo>
                  <a:pt x="71583" y="6137"/>
                </a:lnTo>
                <a:lnTo>
                  <a:pt x="78479" y="7067"/>
                </a:lnTo>
                <a:lnTo>
                  <a:pt x="85062" y="7688"/>
                </a:lnTo>
                <a:lnTo>
                  <a:pt x="91435" y="9094"/>
                </a:lnTo>
                <a:lnTo>
                  <a:pt x="97667" y="11024"/>
                </a:lnTo>
                <a:lnTo>
                  <a:pt x="110877" y="15813"/>
                </a:lnTo>
                <a:lnTo>
                  <a:pt x="126669" y="21250"/>
                </a:lnTo>
                <a:lnTo>
                  <a:pt x="134056" y="24088"/>
                </a:lnTo>
                <a:lnTo>
                  <a:pt x="140964" y="26972"/>
                </a:lnTo>
                <a:lnTo>
                  <a:pt x="147554" y="29888"/>
                </a:lnTo>
                <a:lnTo>
                  <a:pt x="160169" y="35773"/>
                </a:lnTo>
                <a:lnTo>
                  <a:pt x="202373" y="56558"/>
                </a:lnTo>
                <a:lnTo>
                  <a:pt x="207345" y="60525"/>
                </a:lnTo>
                <a:lnTo>
                  <a:pt x="211652" y="65155"/>
                </a:lnTo>
                <a:lnTo>
                  <a:pt x="220953" y="77362"/>
                </a:lnTo>
                <a:lnTo>
                  <a:pt x="221716" y="79356"/>
                </a:lnTo>
                <a:lnTo>
                  <a:pt x="222564" y="84217"/>
                </a:lnTo>
                <a:lnTo>
                  <a:pt x="220806" y="86902"/>
                </a:lnTo>
                <a:lnTo>
                  <a:pt x="217649" y="89685"/>
                </a:lnTo>
                <a:lnTo>
                  <a:pt x="213560" y="92532"/>
                </a:lnTo>
                <a:lnTo>
                  <a:pt x="208850" y="94430"/>
                </a:lnTo>
                <a:lnTo>
                  <a:pt x="203726" y="95695"/>
                </a:lnTo>
                <a:lnTo>
                  <a:pt x="198325" y="96539"/>
                </a:lnTo>
                <a:lnTo>
                  <a:pt x="190756" y="98094"/>
                </a:lnTo>
                <a:lnTo>
                  <a:pt x="171762" y="102467"/>
                </a:lnTo>
                <a:lnTo>
                  <a:pt x="163125" y="104030"/>
                </a:lnTo>
                <a:lnTo>
                  <a:pt x="155383" y="105072"/>
                </a:lnTo>
                <a:lnTo>
                  <a:pt x="148237" y="105766"/>
                </a:lnTo>
                <a:lnTo>
                  <a:pt x="140497" y="106230"/>
                </a:lnTo>
                <a:lnTo>
                  <a:pt x="123959" y="106744"/>
                </a:lnTo>
                <a:lnTo>
                  <a:pt x="117366" y="107873"/>
                </a:lnTo>
                <a:lnTo>
                  <a:pt x="111978" y="109619"/>
                </a:lnTo>
                <a:lnTo>
                  <a:pt x="100943" y="114808"/>
                </a:lnTo>
                <a:lnTo>
                  <a:pt x="100037" y="116226"/>
                </a:lnTo>
                <a:lnTo>
                  <a:pt x="99032" y="120447"/>
                </a:lnTo>
                <a:lnTo>
                  <a:pt x="98465" y="128402"/>
                </a:lnTo>
                <a:lnTo>
                  <a:pt x="100370" y="132234"/>
                </a:lnTo>
                <a:lnTo>
                  <a:pt x="103624" y="136774"/>
                </a:lnTo>
                <a:lnTo>
                  <a:pt x="107778" y="141784"/>
                </a:lnTo>
                <a:lnTo>
                  <a:pt x="111540" y="146116"/>
                </a:lnTo>
                <a:lnTo>
                  <a:pt x="118365" y="153576"/>
                </a:lnTo>
                <a:lnTo>
                  <a:pt x="125542" y="158939"/>
                </a:lnTo>
                <a:lnTo>
                  <a:pt x="135289" y="165490"/>
                </a:lnTo>
                <a:lnTo>
                  <a:pt x="146747" y="172835"/>
                </a:lnTo>
                <a:lnTo>
                  <a:pt x="155379" y="178723"/>
                </a:lnTo>
                <a:lnTo>
                  <a:pt x="162125" y="183641"/>
                </a:lnTo>
                <a:lnTo>
                  <a:pt x="167614" y="187911"/>
                </a:lnTo>
                <a:lnTo>
                  <a:pt x="172266" y="191751"/>
                </a:lnTo>
                <a:lnTo>
                  <a:pt x="176360" y="195302"/>
                </a:lnTo>
                <a:lnTo>
                  <a:pt x="180081" y="198663"/>
                </a:lnTo>
                <a:lnTo>
                  <a:pt x="183554" y="200903"/>
                </a:lnTo>
                <a:lnTo>
                  <a:pt x="190059" y="203391"/>
                </a:lnTo>
                <a:lnTo>
                  <a:pt x="191198" y="204055"/>
                </a:lnTo>
                <a:lnTo>
                  <a:pt x="190965" y="204497"/>
                </a:lnTo>
                <a:lnTo>
                  <a:pt x="188061" y="204989"/>
                </a:lnTo>
                <a:lnTo>
                  <a:pt x="183463" y="205208"/>
                </a:lnTo>
                <a:lnTo>
                  <a:pt x="128177" y="205378"/>
                </a:lnTo>
                <a:lnTo>
                  <a:pt x="121170" y="206372"/>
                </a:lnTo>
                <a:lnTo>
                  <a:pt x="113523" y="208026"/>
                </a:lnTo>
                <a:lnTo>
                  <a:pt x="105448" y="210121"/>
                </a:lnTo>
                <a:lnTo>
                  <a:pt x="96095" y="211519"/>
                </a:lnTo>
                <a:lnTo>
                  <a:pt x="85892" y="212450"/>
                </a:lnTo>
                <a:lnTo>
                  <a:pt x="75121" y="213071"/>
                </a:lnTo>
                <a:lnTo>
                  <a:pt x="66948" y="214477"/>
                </a:lnTo>
                <a:lnTo>
                  <a:pt x="60507" y="216406"/>
                </a:lnTo>
                <a:lnTo>
                  <a:pt x="55221" y="218685"/>
                </a:lnTo>
                <a:lnTo>
                  <a:pt x="44056" y="223862"/>
                </a:lnTo>
                <a:lnTo>
                  <a:pt x="38300" y="226632"/>
                </a:lnTo>
                <a:lnTo>
                  <a:pt x="33471" y="229471"/>
                </a:lnTo>
                <a:lnTo>
                  <a:pt x="29260" y="232355"/>
                </a:lnTo>
                <a:lnTo>
                  <a:pt x="25459" y="235271"/>
                </a:lnTo>
                <a:lnTo>
                  <a:pt x="20942" y="239199"/>
                </a:lnTo>
                <a:lnTo>
                  <a:pt x="15946" y="24380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SMARTPenAnnotation562"/>
          <p:cNvSpPr/>
          <p:nvPr/>
        </p:nvSpPr>
        <p:spPr>
          <a:xfrm>
            <a:off x="3269878" y="5153780"/>
            <a:ext cx="212701" cy="257612"/>
          </a:xfrm>
          <a:custGeom>
            <a:avLst/>
            <a:gdLst/>
            <a:ahLst/>
            <a:cxnLst/>
            <a:rect l="0" t="0" r="0" b="0"/>
            <a:pathLst>
              <a:path w="212701" h="257612">
                <a:moveTo>
                  <a:pt x="212700" y="16509"/>
                </a:moveTo>
                <a:lnTo>
                  <a:pt x="198479" y="11768"/>
                </a:lnTo>
                <a:lnTo>
                  <a:pt x="189329" y="10373"/>
                </a:lnTo>
                <a:lnTo>
                  <a:pt x="178268" y="9441"/>
                </a:lnTo>
                <a:lnTo>
                  <a:pt x="165932" y="8820"/>
                </a:lnTo>
                <a:lnTo>
                  <a:pt x="155725" y="7415"/>
                </a:lnTo>
                <a:lnTo>
                  <a:pt x="146936" y="5485"/>
                </a:lnTo>
                <a:lnTo>
                  <a:pt x="139091" y="3207"/>
                </a:lnTo>
                <a:lnTo>
                  <a:pt x="127909" y="1687"/>
                </a:lnTo>
                <a:lnTo>
                  <a:pt x="114501" y="676"/>
                </a:lnTo>
                <a:lnTo>
                  <a:pt x="99609" y="0"/>
                </a:lnTo>
                <a:lnTo>
                  <a:pt x="87697" y="542"/>
                </a:lnTo>
                <a:lnTo>
                  <a:pt x="77771" y="1896"/>
                </a:lnTo>
                <a:lnTo>
                  <a:pt x="69169" y="3790"/>
                </a:lnTo>
                <a:lnTo>
                  <a:pt x="62443" y="5053"/>
                </a:lnTo>
                <a:lnTo>
                  <a:pt x="56966" y="5895"/>
                </a:lnTo>
                <a:lnTo>
                  <a:pt x="52322" y="6457"/>
                </a:lnTo>
                <a:lnTo>
                  <a:pt x="48235" y="6831"/>
                </a:lnTo>
                <a:lnTo>
                  <a:pt x="44518" y="7081"/>
                </a:lnTo>
                <a:lnTo>
                  <a:pt x="41047" y="7246"/>
                </a:lnTo>
                <a:lnTo>
                  <a:pt x="38734" y="8349"/>
                </a:lnTo>
                <a:lnTo>
                  <a:pt x="37191" y="10077"/>
                </a:lnTo>
                <a:lnTo>
                  <a:pt x="36163" y="12221"/>
                </a:lnTo>
                <a:lnTo>
                  <a:pt x="34485" y="13650"/>
                </a:lnTo>
                <a:lnTo>
                  <a:pt x="32375" y="14603"/>
                </a:lnTo>
                <a:lnTo>
                  <a:pt x="29975" y="15239"/>
                </a:lnTo>
                <a:lnTo>
                  <a:pt x="28376" y="16654"/>
                </a:lnTo>
                <a:lnTo>
                  <a:pt x="27310" y="18590"/>
                </a:lnTo>
                <a:lnTo>
                  <a:pt x="25598" y="24085"/>
                </a:lnTo>
                <a:lnTo>
                  <a:pt x="25301" y="29778"/>
                </a:lnTo>
                <a:lnTo>
                  <a:pt x="25214" y="37749"/>
                </a:lnTo>
                <a:lnTo>
                  <a:pt x="24209" y="40591"/>
                </a:lnTo>
                <a:lnTo>
                  <a:pt x="20447" y="46394"/>
                </a:lnTo>
                <a:lnTo>
                  <a:pt x="18114" y="52281"/>
                </a:lnTo>
                <a:lnTo>
                  <a:pt x="17077" y="58205"/>
                </a:lnTo>
                <a:lnTo>
                  <a:pt x="16616" y="64145"/>
                </a:lnTo>
                <a:lnTo>
                  <a:pt x="16411" y="70092"/>
                </a:lnTo>
                <a:lnTo>
                  <a:pt x="16356" y="73067"/>
                </a:lnTo>
                <a:lnTo>
                  <a:pt x="15328" y="76043"/>
                </a:lnTo>
                <a:lnTo>
                  <a:pt x="11539" y="81994"/>
                </a:lnTo>
                <a:lnTo>
                  <a:pt x="9140" y="85963"/>
                </a:lnTo>
                <a:lnTo>
                  <a:pt x="6548" y="90593"/>
                </a:lnTo>
                <a:lnTo>
                  <a:pt x="3828" y="95664"/>
                </a:lnTo>
                <a:lnTo>
                  <a:pt x="2015" y="100036"/>
                </a:lnTo>
                <a:lnTo>
                  <a:pt x="0" y="107541"/>
                </a:lnTo>
                <a:lnTo>
                  <a:pt x="454" y="110932"/>
                </a:lnTo>
                <a:lnTo>
                  <a:pt x="1750" y="114184"/>
                </a:lnTo>
                <a:lnTo>
                  <a:pt x="3606" y="117345"/>
                </a:lnTo>
                <a:lnTo>
                  <a:pt x="7820" y="121436"/>
                </a:lnTo>
                <a:lnTo>
                  <a:pt x="13605" y="126148"/>
                </a:lnTo>
                <a:lnTo>
                  <a:pt x="49019" y="152709"/>
                </a:lnTo>
                <a:lnTo>
                  <a:pt x="58930" y="158903"/>
                </a:lnTo>
                <a:lnTo>
                  <a:pt x="68516" y="164024"/>
                </a:lnTo>
                <a:lnTo>
                  <a:pt x="77882" y="168430"/>
                </a:lnTo>
                <a:lnTo>
                  <a:pt x="86110" y="171369"/>
                </a:lnTo>
                <a:lnTo>
                  <a:pt x="93580" y="173326"/>
                </a:lnTo>
                <a:lnTo>
                  <a:pt x="100545" y="174632"/>
                </a:lnTo>
                <a:lnTo>
                  <a:pt x="110149" y="177487"/>
                </a:lnTo>
                <a:lnTo>
                  <a:pt x="121512" y="181375"/>
                </a:lnTo>
                <a:lnTo>
                  <a:pt x="134049" y="185951"/>
                </a:lnTo>
                <a:lnTo>
                  <a:pt x="144391" y="189994"/>
                </a:lnTo>
                <a:lnTo>
                  <a:pt x="153270" y="193681"/>
                </a:lnTo>
                <a:lnTo>
                  <a:pt x="161174" y="197131"/>
                </a:lnTo>
                <a:lnTo>
                  <a:pt x="169420" y="199431"/>
                </a:lnTo>
                <a:lnTo>
                  <a:pt x="177893" y="200966"/>
                </a:lnTo>
                <a:lnTo>
                  <a:pt x="186519" y="201988"/>
                </a:lnTo>
                <a:lnTo>
                  <a:pt x="193261" y="203661"/>
                </a:lnTo>
                <a:lnTo>
                  <a:pt x="198749" y="205770"/>
                </a:lnTo>
                <a:lnTo>
                  <a:pt x="203399" y="208167"/>
                </a:lnTo>
                <a:lnTo>
                  <a:pt x="206500" y="210758"/>
                </a:lnTo>
                <a:lnTo>
                  <a:pt x="208566" y="213477"/>
                </a:lnTo>
                <a:lnTo>
                  <a:pt x="211884" y="220230"/>
                </a:lnTo>
                <a:lnTo>
                  <a:pt x="210172" y="221776"/>
                </a:lnTo>
                <a:lnTo>
                  <a:pt x="207046" y="223800"/>
                </a:lnTo>
                <a:lnTo>
                  <a:pt x="202977" y="226140"/>
                </a:lnTo>
                <a:lnTo>
                  <a:pt x="199273" y="227701"/>
                </a:lnTo>
                <a:lnTo>
                  <a:pt x="195811" y="228741"/>
                </a:lnTo>
                <a:lnTo>
                  <a:pt x="192511" y="229434"/>
                </a:lnTo>
                <a:lnTo>
                  <a:pt x="188327" y="230889"/>
                </a:lnTo>
                <a:lnTo>
                  <a:pt x="183553" y="232851"/>
                </a:lnTo>
                <a:lnTo>
                  <a:pt x="178386" y="235151"/>
                </a:lnTo>
                <a:lnTo>
                  <a:pt x="173949" y="236684"/>
                </a:lnTo>
                <a:lnTo>
                  <a:pt x="169999" y="237707"/>
                </a:lnTo>
                <a:lnTo>
                  <a:pt x="166373" y="238389"/>
                </a:lnTo>
                <a:lnTo>
                  <a:pt x="151762" y="241791"/>
                </a:lnTo>
                <a:lnTo>
                  <a:pt x="142309" y="244088"/>
                </a:lnTo>
                <a:lnTo>
                  <a:pt x="134022" y="246611"/>
                </a:lnTo>
                <a:lnTo>
                  <a:pt x="126514" y="249286"/>
                </a:lnTo>
                <a:lnTo>
                  <a:pt x="119524" y="252060"/>
                </a:lnTo>
                <a:lnTo>
                  <a:pt x="113872" y="253910"/>
                </a:lnTo>
                <a:lnTo>
                  <a:pt x="109111" y="255144"/>
                </a:lnTo>
                <a:lnTo>
                  <a:pt x="104946" y="255966"/>
                </a:lnTo>
                <a:lnTo>
                  <a:pt x="101176" y="256515"/>
                </a:lnTo>
                <a:lnTo>
                  <a:pt x="97671" y="256880"/>
                </a:lnTo>
                <a:lnTo>
                  <a:pt x="87685" y="2576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5" name="SMARTPenAnnotation563"/>
          <p:cNvSpPr/>
          <p:nvPr/>
        </p:nvSpPr>
        <p:spPr>
          <a:xfrm>
            <a:off x="3366539" y="5563195"/>
            <a:ext cx="106956" cy="205226"/>
          </a:xfrm>
          <a:custGeom>
            <a:avLst/>
            <a:gdLst/>
            <a:ahLst/>
            <a:cxnLst/>
            <a:rect l="0" t="0" r="0" b="0"/>
            <a:pathLst>
              <a:path w="106956" h="205226">
                <a:moveTo>
                  <a:pt x="71391" y="0"/>
                </a:moveTo>
                <a:lnTo>
                  <a:pt x="71391" y="4741"/>
                </a:lnTo>
                <a:lnTo>
                  <a:pt x="70399" y="7129"/>
                </a:lnTo>
                <a:lnTo>
                  <a:pt x="68745" y="9714"/>
                </a:lnTo>
                <a:lnTo>
                  <a:pt x="66650" y="12430"/>
                </a:lnTo>
                <a:lnTo>
                  <a:pt x="64262" y="15232"/>
                </a:lnTo>
                <a:lnTo>
                  <a:pt x="61677" y="18092"/>
                </a:lnTo>
                <a:lnTo>
                  <a:pt x="56159" y="23916"/>
                </a:lnTo>
                <a:lnTo>
                  <a:pt x="50400" y="29812"/>
                </a:lnTo>
                <a:lnTo>
                  <a:pt x="48467" y="32773"/>
                </a:lnTo>
                <a:lnTo>
                  <a:pt x="46320" y="38709"/>
                </a:lnTo>
                <a:lnTo>
                  <a:pt x="43763" y="42674"/>
                </a:lnTo>
                <a:lnTo>
                  <a:pt x="40074" y="47301"/>
                </a:lnTo>
                <a:lnTo>
                  <a:pt x="35630" y="52370"/>
                </a:lnTo>
                <a:lnTo>
                  <a:pt x="31675" y="57734"/>
                </a:lnTo>
                <a:lnTo>
                  <a:pt x="28046" y="63294"/>
                </a:lnTo>
                <a:lnTo>
                  <a:pt x="24635" y="68985"/>
                </a:lnTo>
                <a:lnTo>
                  <a:pt x="21369" y="73772"/>
                </a:lnTo>
                <a:lnTo>
                  <a:pt x="18199" y="77955"/>
                </a:lnTo>
                <a:lnTo>
                  <a:pt x="15093" y="81735"/>
                </a:lnTo>
                <a:lnTo>
                  <a:pt x="12031" y="86240"/>
                </a:lnTo>
                <a:lnTo>
                  <a:pt x="8998" y="91228"/>
                </a:lnTo>
                <a:lnTo>
                  <a:pt x="5983" y="96538"/>
                </a:lnTo>
                <a:lnTo>
                  <a:pt x="3973" y="101069"/>
                </a:lnTo>
                <a:lnTo>
                  <a:pt x="2633" y="105083"/>
                </a:lnTo>
                <a:lnTo>
                  <a:pt x="1740" y="108751"/>
                </a:lnTo>
                <a:lnTo>
                  <a:pt x="1144" y="113180"/>
                </a:lnTo>
                <a:lnTo>
                  <a:pt x="747" y="118118"/>
                </a:lnTo>
                <a:lnTo>
                  <a:pt x="306" y="127903"/>
                </a:lnTo>
                <a:lnTo>
                  <a:pt x="110" y="135559"/>
                </a:lnTo>
                <a:lnTo>
                  <a:pt x="0" y="150188"/>
                </a:lnTo>
                <a:lnTo>
                  <a:pt x="976" y="155688"/>
                </a:lnTo>
                <a:lnTo>
                  <a:pt x="2619" y="161339"/>
                </a:lnTo>
                <a:lnTo>
                  <a:pt x="4707" y="167090"/>
                </a:lnTo>
                <a:lnTo>
                  <a:pt x="6099" y="171917"/>
                </a:lnTo>
                <a:lnTo>
                  <a:pt x="7027" y="176127"/>
                </a:lnTo>
                <a:lnTo>
                  <a:pt x="7646" y="179926"/>
                </a:lnTo>
                <a:lnTo>
                  <a:pt x="9050" y="183451"/>
                </a:lnTo>
                <a:lnTo>
                  <a:pt x="10979" y="186793"/>
                </a:lnTo>
                <a:lnTo>
                  <a:pt x="13257" y="190013"/>
                </a:lnTo>
                <a:lnTo>
                  <a:pt x="15768" y="193152"/>
                </a:lnTo>
                <a:lnTo>
                  <a:pt x="18433" y="196237"/>
                </a:lnTo>
                <a:lnTo>
                  <a:pt x="21203" y="199286"/>
                </a:lnTo>
                <a:lnTo>
                  <a:pt x="24042" y="201318"/>
                </a:lnTo>
                <a:lnTo>
                  <a:pt x="26926" y="202673"/>
                </a:lnTo>
                <a:lnTo>
                  <a:pt x="29842" y="203576"/>
                </a:lnTo>
                <a:lnTo>
                  <a:pt x="33769" y="204179"/>
                </a:lnTo>
                <a:lnTo>
                  <a:pt x="38372" y="204580"/>
                </a:lnTo>
                <a:lnTo>
                  <a:pt x="47786" y="205026"/>
                </a:lnTo>
                <a:lnTo>
                  <a:pt x="55277" y="205225"/>
                </a:lnTo>
                <a:lnTo>
                  <a:pt x="58664" y="204286"/>
                </a:lnTo>
                <a:lnTo>
                  <a:pt x="61914" y="202667"/>
                </a:lnTo>
                <a:lnTo>
                  <a:pt x="65073" y="200596"/>
                </a:lnTo>
                <a:lnTo>
                  <a:pt x="68171" y="199215"/>
                </a:lnTo>
                <a:lnTo>
                  <a:pt x="71229" y="198294"/>
                </a:lnTo>
                <a:lnTo>
                  <a:pt x="74259" y="197681"/>
                </a:lnTo>
                <a:lnTo>
                  <a:pt x="77272" y="196279"/>
                </a:lnTo>
                <a:lnTo>
                  <a:pt x="80272" y="194354"/>
                </a:lnTo>
                <a:lnTo>
                  <a:pt x="83265" y="192077"/>
                </a:lnTo>
                <a:lnTo>
                  <a:pt x="86252" y="189567"/>
                </a:lnTo>
                <a:lnTo>
                  <a:pt x="89236" y="186901"/>
                </a:lnTo>
                <a:lnTo>
                  <a:pt x="95197" y="181294"/>
                </a:lnTo>
                <a:lnTo>
                  <a:pt x="101154" y="175495"/>
                </a:lnTo>
                <a:lnTo>
                  <a:pt x="103139" y="172559"/>
                </a:lnTo>
                <a:lnTo>
                  <a:pt x="105345" y="166651"/>
                </a:lnTo>
                <a:lnTo>
                  <a:pt x="106325" y="160719"/>
                </a:lnTo>
                <a:lnTo>
                  <a:pt x="106955" y="153565"/>
                </a:lnTo>
                <a:lnTo>
                  <a:pt x="104030" y="150995"/>
                </a:lnTo>
                <a:lnTo>
                  <a:pt x="99103" y="147296"/>
                </a:lnTo>
                <a:lnTo>
                  <a:pt x="92842" y="142846"/>
                </a:lnTo>
                <a:lnTo>
                  <a:pt x="87676" y="139879"/>
                </a:lnTo>
                <a:lnTo>
                  <a:pt x="83240" y="137902"/>
                </a:lnTo>
                <a:lnTo>
                  <a:pt x="79290" y="136582"/>
                </a:lnTo>
                <a:lnTo>
                  <a:pt x="74673" y="135704"/>
                </a:lnTo>
                <a:lnTo>
                  <a:pt x="69610" y="135117"/>
                </a:lnTo>
                <a:lnTo>
                  <a:pt x="64250" y="134727"/>
                </a:lnTo>
                <a:lnTo>
                  <a:pt x="55649" y="134293"/>
                </a:lnTo>
                <a:lnTo>
                  <a:pt x="51967" y="134177"/>
                </a:lnTo>
                <a:lnTo>
                  <a:pt x="48520" y="135092"/>
                </a:lnTo>
                <a:lnTo>
                  <a:pt x="45229" y="136695"/>
                </a:lnTo>
                <a:lnTo>
                  <a:pt x="35672" y="142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6" name="SMARTPenAnnotation564"/>
          <p:cNvSpPr/>
          <p:nvPr/>
        </p:nvSpPr>
        <p:spPr>
          <a:xfrm>
            <a:off x="3330773" y="5982891"/>
            <a:ext cx="221828" cy="276821"/>
          </a:xfrm>
          <a:custGeom>
            <a:avLst/>
            <a:gdLst/>
            <a:ahLst/>
            <a:cxnLst/>
            <a:rect l="0" t="0" r="0" b="0"/>
            <a:pathLst>
              <a:path w="221828" h="276821">
                <a:moveTo>
                  <a:pt x="0" y="0"/>
                </a:moveTo>
                <a:lnTo>
                  <a:pt x="14222" y="4740"/>
                </a:lnTo>
                <a:lnTo>
                  <a:pt x="25356" y="7129"/>
                </a:lnTo>
                <a:lnTo>
                  <a:pt x="39725" y="9713"/>
                </a:lnTo>
                <a:lnTo>
                  <a:pt x="56249" y="12429"/>
                </a:lnTo>
                <a:lnTo>
                  <a:pt x="69249" y="14238"/>
                </a:lnTo>
                <a:lnTo>
                  <a:pt x="79901" y="15446"/>
                </a:lnTo>
                <a:lnTo>
                  <a:pt x="88986" y="16250"/>
                </a:lnTo>
                <a:lnTo>
                  <a:pt x="97027" y="16786"/>
                </a:lnTo>
                <a:lnTo>
                  <a:pt x="111254" y="17382"/>
                </a:lnTo>
                <a:lnTo>
                  <a:pt x="130419" y="17718"/>
                </a:lnTo>
                <a:lnTo>
                  <a:pt x="138540" y="18757"/>
                </a:lnTo>
                <a:lnTo>
                  <a:pt x="147923" y="20443"/>
                </a:lnTo>
                <a:lnTo>
                  <a:pt x="158147" y="22558"/>
                </a:lnTo>
                <a:lnTo>
                  <a:pt x="166947" y="24960"/>
                </a:lnTo>
                <a:lnTo>
                  <a:pt x="174798" y="27555"/>
                </a:lnTo>
                <a:lnTo>
                  <a:pt x="182017" y="30275"/>
                </a:lnTo>
                <a:lnTo>
                  <a:pt x="187821" y="32090"/>
                </a:lnTo>
                <a:lnTo>
                  <a:pt x="192683" y="33300"/>
                </a:lnTo>
                <a:lnTo>
                  <a:pt x="196917" y="34106"/>
                </a:lnTo>
                <a:lnTo>
                  <a:pt x="200731" y="35635"/>
                </a:lnTo>
                <a:lnTo>
                  <a:pt x="207615" y="39981"/>
                </a:lnTo>
                <a:lnTo>
                  <a:pt x="209848" y="42529"/>
                </a:lnTo>
                <a:lnTo>
                  <a:pt x="211336" y="45220"/>
                </a:lnTo>
                <a:lnTo>
                  <a:pt x="212328" y="48006"/>
                </a:lnTo>
                <a:lnTo>
                  <a:pt x="216077" y="53747"/>
                </a:lnTo>
                <a:lnTo>
                  <a:pt x="218465" y="56667"/>
                </a:lnTo>
                <a:lnTo>
                  <a:pt x="220058" y="59606"/>
                </a:lnTo>
                <a:lnTo>
                  <a:pt x="221827" y="65518"/>
                </a:lnTo>
                <a:lnTo>
                  <a:pt x="221307" y="70467"/>
                </a:lnTo>
                <a:lnTo>
                  <a:pt x="219968" y="76743"/>
                </a:lnTo>
                <a:lnTo>
                  <a:pt x="218083" y="83905"/>
                </a:lnTo>
                <a:lnTo>
                  <a:pt x="216826" y="90663"/>
                </a:lnTo>
                <a:lnTo>
                  <a:pt x="215989" y="97153"/>
                </a:lnTo>
                <a:lnTo>
                  <a:pt x="215430" y="103464"/>
                </a:lnTo>
                <a:lnTo>
                  <a:pt x="213073" y="111640"/>
                </a:lnTo>
                <a:lnTo>
                  <a:pt x="209518" y="121059"/>
                </a:lnTo>
                <a:lnTo>
                  <a:pt x="205163" y="131308"/>
                </a:lnTo>
                <a:lnTo>
                  <a:pt x="199283" y="142109"/>
                </a:lnTo>
                <a:lnTo>
                  <a:pt x="192387" y="153278"/>
                </a:lnTo>
                <a:lnTo>
                  <a:pt x="184813" y="164693"/>
                </a:lnTo>
                <a:lnTo>
                  <a:pt x="168460" y="187959"/>
                </a:lnTo>
                <a:lnTo>
                  <a:pt x="159932" y="199721"/>
                </a:lnTo>
                <a:lnTo>
                  <a:pt x="149285" y="211530"/>
                </a:lnTo>
                <a:lnTo>
                  <a:pt x="137227" y="223371"/>
                </a:lnTo>
                <a:lnTo>
                  <a:pt x="80368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7" name="SMARTPenAnnotation565"/>
          <p:cNvSpPr/>
          <p:nvPr/>
        </p:nvSpPr>
        <p:spPr>
          <a:xfrm>
            <a:off x="3357563" y="6143625"/>
            <a:ext cx="169665" cy="80368"/>
          </a:xfrm>
          <a:custGeom>
            <a:avLst/>
            <a:gdLst/>
            <a:ahLst/>
            <a:cxnLst/>
            <a:rect l="0" t="0" r="0" b="0"/>
            <a:pathLst>
              <a:path w="169665" h="80368">
                <a:moveTo>
                  <a:pt x="0" y="0"/>
                </a:moveTo>
                <a:lnTo>
                  <a:pt x="9480" y="4741"/>
                </a:lnTo>
                <a:lnTo>
                  <a:pt x="14258" y="6137"/>
                </a:lnTo>
                <a:lnTo>
                  <a:pt x="19427" y="7068"/>
                </a:lnTo>
                <a:lnTo>
                  <a:pt x="24857" y="7689"/>
                </a:lnTo>
                <a:lnTo>
                  <a:pt x="31454" y="9094"/>
                </a:lnTo>
                <a:lnTo>
                  <a:pt x="38829" y="11024"/>
                </a:lnTo>
                <a:lnTo>
                  <a:pt x="46722" y="13302"/>
                </a:lnTo>
                <a:lnTo>
                  <a:pt x="53968" y="15813"/>
                </a:lnTo>
                <a:lnTo>
                  <a:pt x="60783" y="18480"/>
                </a:lnTo>
                <a:lnTo>
                  <a:pt x="67311" y="21250"/>
                </a:lnTo>
                <a:lnTo>
                  <a:pt x="90439" y="32264"/>
                </a:lnTo>
                <a:lnTo>
                  <a:pt x="104941" y="39369"/>
                </a:lnTo>
                <a:lnTo>
                  <a:pt x="118578" y="47082"/>
                </a:lnTo>
                <a:lnTo>
                  <a:pt x="131638" y="55201"/>
                </a:lnTo>
                <a:lnTo>
                  <a:pt x="169664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2.12) A = 10110001 , B= 10101100 – XOR, AND, NOT B</a:t>
            </a:r>
            <a:endParaRPr lang="en-US" dirty="0"/>
          </a:p>
        </p:txBody>
      </p:sp>
      <p:sp>
        <p:nvSpPr>
          <p:cNvPr id="3" name="SMARTPenAnnotation445"/>
          <p:cNvSpPr/>
          <p:nvPr/>
        </p:nvSpPr>
        <p:spPr>
          <a:xfrm>
            <a:off x="1547664" y="1625203"/>
            <a:ext cx="55896" cy="634009"/>
          </a:xfrm>
          <a:custGeom>
            <a:avLst/>
            <a:gdLst/>
            <a:ahLst/>
            <a:cxnLst/>
            <a:rect l="0" t="0" r="0" b="0"/>
            <a:pathLst>
              <a:path w="55896" h="634009">
                <a:moveTo>
                  <a:pt x="50750" y="0"/>
                </a:moveTo>
                <a:lnTo>
                  <a:pt x="51742" y="17235"/>
                </a:lnTo>
                <a:lnTo>
                  <a:pt x="53396" y="27365"/>
                </a:lnTo>
                <a:lnTo>
                  <a:pt x="55490" y="39079"/>
                </a:lnTo>
                <a:lnTo>
                  <a:pt x="55895" y="50858"/>
                </a:lnTo>
                <a:lnTo>
                  <a:pt x="55172" y="62679"/>
                </a:lnTo>
                <a:lnTo>
                  <a:pt x="53698" y="74528"/>
                </a:lnTo>
                <a:lnTo>
                  <a:pt x="52715" y="86396"/>
                </a:lnTo>
                <a:lnTo>
                  <a:pt x="52060" y="98277"/>
                </a:lnTo>
                <a:lnTo>
                  <a:pt x="51624" y="110167"/>
                </a:lnTo>
                <a:lnTo>
                  <a:pt x="50340" y="126030"/>
                </a:lnTo>
                <a:lnTo>
                  <a:pt x="46268" y="164824"/>
                </a:lnTo>
                <a:lnTo>
                  <a:pt x="17159" y="366668"/>
                </a:lnTo>
                <a:lnTo>
                  <a:pt x="6717" y="469880"/>
                </a:lnTo>
                <a:lnTo>
                  <a:pt x="3535" y="509707"/>
                </a:lnTo>
                <a:lnTo>
                  <a:pt x="0" y="569833"/>
                </a:lnTo>
                <a:lnTo>
                  <a:pt x="50" y="589241"/>
                </a:lnTo>
                <a:lnTo>
                  <a:pt x="1075" y="603171"/>
                </a:lnTo>
                <a:lnTo>
                  <a:pt x="6102" y="6340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446"/>
          <p:cNvSpPr/>
          <p:nvPr/>
        </p:nvSpPr>
        <p:spPr>
          <a:xfrm>
            <a:off x="1935037" y="1759148"/>
            <a:ext cx="389812" cy="338648"/>
          </a:xfrm>
          <a:custGeom>
            <a:avLst/>
            <a:gdLst/>
            <a:ahLst/>
            <a:cxnLst/>
            <a:rect l="0" t="0" r="0" b="0"/>
            <a:pathLst>
              <a:path w="389812" h="338648">
                <a:moveTo>
                  <a:pt x="333104" y="53579"/>
                </a:moveTo>
                <a:lnTo>
                  <a:pt x="318882" y="53579"/>
                </a:lnTo>
                <a:lnTo>
                  <a:pt x="311717" y="54571"/>
                </a:lnTo>
                <a:lnTo>
                  <a:pt x="303963" y="56224"/>
                </a:lnTo>
                <a:lnTo>
                  <a:pt x="295817" y="58319"/>
                </a:lnTo>
                <a:lnTo>
                  <a:pt x="287410" y="60708"/>
                </a:lnTo>
                <a:lnTo>
                  <a:pt x="270131" y="66007"/>
                </a:lnTo>
                <a:lnTo>
                  <a:pt x="256395" y="72779"/>
                </a:lnTo>
                <a:lnTo>
                  <a:pt x="239301" y="82254"/>
                </a:lnTo>
                <a:lnTo>
                  <a:pt x="174672" y="119291"/>
                </a:lnTo>
                <a:lnTo>
                  <a:pt x="150092" y="133106"/>
                </a:lnTo>
                <a:lnTo>
                  <a:pt x="130729" y="146284"/>
                </a:lnTo>
                <a:lnTo>
                  <a:pt x="114843" y="159038"/>
                </a:lnTo>
                <a:lnTo>
                  <a:pt x="101276" y="171510"/>
                </a:lnTo>
                <a:lnTo>
                  <a:pt x="88263" y="182801"/>
                </a:lnTo>
                <a:lnTo>
                  <a:pt x="75619" y="193305"/>
                </a:lnTo>
                <a:lnTo>
                  <a:pt x="63220" y="203284"/>
                </a:lnTo>
                <a:lnTo>
                  <a:pt x="52971" y="212914"/>
                </a:lnTo>
                <a:lnTo>
                  <a:pt x="44153" y="222310"/>
                </a:lnTo>
                <a:lnTo>
                  <a:pt x="36290" y="231550"/>
                </a:lnTo>
                <a:lnTo>
                  <a:pt x="29064" y="240687"/>
                </a:lnTo>
                <a:lnTo>
                  <a:pt x="22262" y="249755"/>
                </a:lnTo>
                <a:lnTo>
                  <a:pt x="15743" y="258777"/>
                </a:lnTo>
                <a:lnTo>
                  <a:pt x="10405" y="266776"/>
                </a:lnTo>
                <a:lnTo>
                  <a:pt x="5854" y="274093"/>
                </a:lnTo>
                <a:lnTo>
                  <a:pt x="1828" y="280955"/>
                </a:lnTo>
                <a:lnTo>
                  <a:pt x="136" y="287515"/>
                </a:lnTo>
                <a:lnTo>
                  <a:pt x="0" y="293872"/>
                </a:lnTo>
                <a:lnTo>
                  <a:pt x="902" y="300094"/>
                </a:lnTo>
                <a:lnTo>
                  <a:pt x="2495" y="306227"/>
                </a:lnTo>
                <a:lnTo>
                  <a:pt x="4550" y="312300"/>
                </a:lnTo>
                <a:lnTo>
                  <a:pt x="6911" y="318333"/>
                </a:lnTo>
                <a:lnTo>
                  <a:pt x="12181" y="327682"/>
                </a:lnTo>
                <a:lnTo>
                  <a:pt x="14976" y="331564"/>
                </a:lnTo>
                <a:lnTo>
                  <a:pt x="19815" y="334152"/>
                </a:lnTo>
                <a:lnTo>
                  <a:pt x="26018" y="335878"/>
                </a:lnTo>
                <a:lnTo>
                  <a:pt x="33130" y="337028"/>
                </a:lnTo>
                <a:lnTo>
                  <a:pt x="40848" y="337795"/>
                </a:lnTo>
                <a:lnTo>
                  <a:pt x="48969" y="338306"/>
                </a:lnTo>
                <a:lnTo>
                  <a:pt x="57361" y="338647"/>
                </a:lnTo>
                <a:lnTo>
                  <a:pt x="67916" y="337882"/>
                </a:lnTo>
                <a:lnTo>
                  <a:pt x="79913" y="336380"/>
                </a:lnTo>
                <a:lnTo>
                  <a:pt x="92873" y="334386"/>
                </a:lnTo>
                <a:lnTo>
                  <a:pt x="105481" y="331073"/>
                </a:lnTo>
                <a:lnTo>
                  <a:pt x="117855" y="326880"/>
                </a:lnTo>
                <a:lnTo>
                  <a:pt x="149133" y="314944"/>
                </a:lnTo>
                <a:lnTo>
                  <a:pt x="260640" y="273144"/>
                </a:lnTo>
                <a:lnTo>
                  <a:pt x="279833" y="263456"/>
                </a:lnTo>
                <a:lnTo>
                  <a:pt x="299574" y="252036"/>
                </a:lnTo>
                <a:lnTo>
                  <a:pt x="319680" y="239461"/>
                </a:lnTo>
                <a:lnTo>
                  <a:pt x="335069" y="228102"/>
                </a:lnTo>
                <a:lnTo>
                  <a:pt x="347312" y="217553"/>
                </a:lnTo>
                <a:lnTo>
                  <a:pt x="357459" y="207543"/>
                </a:lnTo>
                <a:lnTo>
                  <a:pt x="365216" y="198886"/>
                </a:lnTo>
                <a:lnTo>
                  <a:pt x="371379" y="191130"/>
                </a:lnTo>
                <a:lnTo>
                  <a:pt x="376480" y="183974"/>
                </a:lnTo>
                <a:lnTo>
                  <a:pt x="380873" y="176228"/>
                </a:lnTo>
                <a:lnTo>
                  <a:pt x="384793" y="168087"/>
                </a:lnTo>
                <a:lnTo>
                  <a:pt x="388399" y="159683"/>
                </a:lnTo>
                <a:lnTo>
                  <a:pt x="389811" y="152096"/>
                </a:lnTo>
                <a:lnTo>
                  <a:pt x="389760" y="145054"/>
                </a:lnTo>
                <a:lnTo>
                  <a:pt x="388734" y="138375"/>
                </a:lnTo>
                <a:lnTo>
                  <a:pt x="387058" y="131938"/>
                </a:lnTo>
                <a:lnTo>
                  <a:pt x="384948" y="125662"/>
                </a:lnTo>
                <a:lnTo>
                  <a:pt x="382550" y="119493"/>
                </a:lnTo>
                <a:lnTo>
                  <a:pt x="378966" y="113397"/>
                </a:lnTo>
                <a:lnTo>
                  <a:pt x="374593" y="107348"/>
                </a:lnTo>
                <a:lnTo>
                  <a:pt x="369693" y="101331"/>
                </a:lnTo>
                <a:lnTo>
                  <a:pt x="363449" y="94343"/>
                </a:lnTo>
                <a:lnTo>
                  <a:pt x="348575" y="78642"/>
                </a:lnTo>
                <a:lnTo>
                  <a:pt x="341434" y="72272"/>
                </a:lnTo>
                <a:lnTo>
                  <a:pt x="334688" y="67033"/>
                </a:lnTo>
                <a:lnTo>
                  <a:pt x="304863" y="46755"/>
                </a:lnTo>
                <a:lnTo>
                  <a:pt x="297410" y="41092"/>
                </a:lnTo>
                <a:lnTo>
                  <a:pt x="290456" y="35333"/>
                </a:lnTo>
                <a:lnTo>
                  <a:pt x="283836" y="29508"/>
                </a:lnTo>
                <a:lnTo>
                  <a:pt x="271189" y="17745"/>
                </a:lnTo>
                <a:lnTo>
                  <a:pt x="2527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47"/>
          <p:cNvSpPr/>
          <p:nvPr/>
        </p:nvSpPr>
        <p:spPr>
          <a:xfrm>
            <a:off x="2956126" y="1580555"/>
            <a:ext cx="21708" cy="637483"/>
          </a:xfrm>
          <a:custGeom>
            <a:avLst/>
            <a:gdLst/>
            <a:ahLst/>
            <a:cxnLst/>
            <a:rect l="0" t="0" r="0" b="0"/>
            <a:pathLst>
              <a:path w="21708" h="637483">
                <a:moveTo>
                  <a:pt x="8530" y="0"/>
                </a:moveTo>
                <a:lnTo>
                  <a:pt x="8530" y="27805"/>
                </a:lnTo>
                <a:lnTo>
                  <a:pt x="9522" y="33420"/>
                </a:lnTo>
                <a:lnTo>
                  <a:pt x="11176" y="40139"/>
                </a:lnTo>
                <a:lnTo>
                  <a:pt x="13271" y="47595"/>
                </a:lnTo>
                <a:lnTo>
                  <a:pt x="14667" y="59511"/>
                </a:lnTo>
                <a:lnTo>
                  <a:pt x="15598" y="74401"/>
                </a:lnTo>
                <a:lnTo>
                  <a:pt x="16219" y="91272"/>
                </a:lnTo>
                <a:lnTo>
                  <a:pt x="17092" y="152941"/>
                </a:lnTo>
                <a:lnTo>
                  <a:pt x="16223" y="175383"/>
                </a:lnTo>
                <a:lnTo>
                  <a:pt x="14651" y="198281"/>
                </a:lnTo>
                <a:lnTo>
                  <a:pt x="12611" y="221484"/>
                </a:lnTo>
                <a:lnTo>
                  <a:pt x="11250" y="241914"/>
                </a:lnTo>
                <a:lnTo>
                  <a:pt x="2632" y="455946"/>
                </a:lnTo>
                <a:lnTo>
                  <a:pt x="499" y="526348"/>
                </a:lnTo>
                <a:lnTo>
                  <a:pt x="0" y="554409"/>
                </a:lnTo>
                <a:lnTo>
                  <a:pt x="859" y="566059"/>
                </a:lnTo>
                <a:lnTo>
                  <a:pt x="2424" y="576802"/>
                </a:lnTo>
                <a:lnTo>
                  <a:pt x="4459" y="586941"/>
                </a:lnTo>
                <a:lnTo>
                  <a:pt x="5816" y="595684"/>
                </a:lnTo>
                <a:lnTo>
                  <a:pt x="6721" y="603498"/>
                </a:lnTo>
                <a:lnTo>
                  <a:pt x="7324" y="610691"/>
                </a:lnTo>
                <a:lnTo>
                  <a:pt x="8719" y="616479"/>
                </a:lnTo>
                <a:lnTo>
                  <a:pt x="10640" y="621330"/>
                </a:lnTo>
                <a:lnTo>
                  <a:pt x="12914" y="625556"/>
                </a:lnTo>
                <a:lnTo>
                  <a:pt x="15421" y="629365"/>
                </a:lnTo>
                <a:lnTo>
                  <a:pt x="18085" y="632897"/>
                </a:lnTo>
                <a:lnTo>
                  <a:pt x="20854" y="636244"/>
                </a:lnTo>
                <a:lnTo>
                  <a:pt x="21707" y="637482"/>
                </a:lnTo>
                <a:lnTo>
                  <a:pt x="21283" y="637316"/>
                </a:lnTo>
                <a:lnTo>
                  <a:pt x="18215" y="634661"/>
                </a:lnTo>
                <a:lnTo>
                  <a:pt x="17796" y="631652"/>
                </a:lnTo>
                <a:lnTo>
                  <a:pt x="17460" y="6161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48"/>
          <p:cNvSpPr/>
          <p:nvPr/>
        </p:nvSpPr>
        <p:spPr>
          <a:xfrm>
            <a:off x="1660922" y="2482453"/>
            <a:ext cx="62509" cy="500064"/>
          </a:xfrm>
          <a:custGeom>
            <a:avLst/>
            <a:gdLst/>
            <a:ahLst/>
            <a:cxnLst/>
            <a:rect l="0" t="0" r="0" b="0"/>
            <a:pathLst>
              <a:path w="62509" h="500064">
                <a:moveTo>
                  <a:pt x="0" y="0"/>
                </a:moveTo>
                <a:lnTo>
                  <a:pt x="0" y="37287"/>
                </a:lnTo>
                <a:lnTo>
                  <a:pt x="992" y="45694"/>
                </a:lnTo>
                <a:lnTo>
                  <a:pt x="2646" y="54275"/>
                </a:lnTo>
                <a:lnTo>
                  <a:pt x="4740" y="62973"/>
                </a:lnTo>
                <a:lnTo>
                  <a:pt x="6137" y="72740"/>
                </a:lnTo>
                <a:lnTo>
                  <a:pt x="7068" y="83220"/>
                </a:lnTo>
                <a:lnTo>
                  <a:pt x="7688" y="94175"/>
                </a:lnTo>
                <a:lnTo>
                  <a:pt x="8378" y="114285"/>
                </a:lnTo>
                <a:lnTo>
                  <a:pt x="8562" y="123815"/>
                </a:lnTo>
                <a:lnTo>
                  <a:pt x="9677" y="135129"/>
                </a:lnTo>
                <a:lnTo>
                  <a:pt x="11412" y="147634"/>
                </a:lnTo>
                <a:lnTo>
                  <a:pt x="13561" y="160930"/>
                </a:lnTo>
                <a:lnTo>
                  <a:pt x="15986" y="173763"/>
                </a:lnTo>
                <a:lnTo>
                  <a:pt x="21326" y="198606"/>
                </a:lnTo>
                <a:lnTo>
                  <a:pt x="24139" y="215748"/>
                </a:lnTo>
                <a:lnTo>
                  <a:pt x="29911" y="258607"/>
                </a:lnTo>
                <a:lnTo>
                  <a:pt x="31847" y="277576"/>
                </a:lnTo>
                <a:lnTo>
                  <a:pt x="33137" y="294192"/>
                </a:lnTo>
                <a:lnTo>
                  <a:pt x="33998" y="309237"/>
                </a:lnTo>
                <a:lnTo>
                  <a:pt x="35563" y="327205"/>
                </a:lnTo>
                <a:lnTo>
                  <a:pt x="42508" y="390417"/>
                </a:lnTo>
                <a:lnTo>
                  <a:pt x="49857" y="453464"/>
                </a:lnTo>
                <a:lnTo>
                  <a:pt x="51097" y="467013"/>
                </a:lnTo>
                <a:lnTo>
                  <a:pt x="62508" y="5000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49"/>
          <p:cNvSpPr/>
          <p:nvPr/>
        </p:nvSpPr>
        <p:spPr>
          <a:xfrm>
            <a:off x="2169914" y="2464594"/>
            <a:ext cx="44650" cy="500063"/>
          </a:xfrm>
          <a:custGeom>
            <a:avLst/>
            <a:gdLst/>
            <a:ahLst/>
            <a:cxnLst/>
            <a:rect l="0" t="0" r="0" b="0"/>
            <a:pathLst>
              <a:path w="44650" h="500063">
                <a:moveTo>
                  <a:pt x="0" y="0"/>
                </a:moveTo>
                <a:lnTo>
                  <a:pt x="0" y="294525"/>
                </a:lnTo>
                <a:lnTo>
                  <a:pt x="992" y="320373"/>
                </a:lnTo>
                <a:lnTo>
                  <a:pt x="2646" y="345543"/>
                </a:lnTo>
                <a:lnTo>
                  <a:pt x="4740" y="370260"/>
                </a:lnTo>
                <a:lnTo>
                  <a:pt x="8121" y="392691"/>
                </a:lnTo>
                <a:lnTo>
                  <a:pt x="12360" y="413599"/>
                </a:lnTo>
                <a:lnTo>
                  <a:pt x="17169" y="433491"/>
                </a:lnTo>
                <a:lnTo>
                  <a:pt x="22360" y="449728"/>
                </a:lnTo>
                <a:lnTo>
                  <a:pt x="27805" y="463530"/>
                </a:lnTo>
                <a:lnTo>
                  <a:pt x="44649" y="5000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50"/>
          <p:cNvSpPr/>
          <p:nvPr/>
        </p:nvSpPr>
        <p:spPr>
          <a:xfrm>
            <a:off x="2940092" y="2384227"/>
            <a:ext cx="78106" cy="500063"/>
          </a:xfrm>
          <a:custGeom>
            <a:avLst/>
            <a:gdLst/>
            <a:ahLst/>
            <a:cxnLst/>
            <a:rect l="0" t="0" r="0" b="0"/>
            <a:pathLst>
              <a:path w="78106" h="500063">
                <a:moveTo>
                  <a:pt x="51353" y="0"/>
                </a:moveTo>
                <a:lnTo>
                  <a:pt x="60834" y="4740"/>
                </a:lnTo>
                <a:lnTo>
                  <a:pt x="63627" y="7129"/>
                </a:lnTo>
                <a:lnTo>
                  <a:pt x="65489" y="9713"/>
                </a:lnTo>
                <a:lnTo>
                  <a:pt x="66730" y="12429"/>
                </a:lnTo>
                <a:lnTo>
                  <a:pt x="73217" y="25731"/>
                </a:lnTo>
                <a:lnTo>
                  <a:pt x="74859" y="31044"/>
                </a:lnTo>
                <a:lnTo>
                  <a:pt x="76683" y="42240"/>
                </a:lnTo>
                <a:lnTo>
                  <a:pt x="77494" y="56476"/>
                </a:lnTo>
                <a:lnTo>
                  <a:pt x="77854" y="73718"/>
                </a:lnTo>
                <a:lnTo>
                  <a:pt x="78105" y="123944"/>
                </a:lnTo>
                <a:lnTo>
                  <a:pt x="77125" y="134223"/>
                </a:lnTo>
                <a:lnTo>
                  <a:pt x="75480" y="145044"/>
                </a:lnTo>
                <a:lnTo>
                  <a:pt x="73391" y="156227"/>
                </a:lnTo>
                <a:lnTo>
                  <a:pt x="51489" y="252554"/>
                </a:lnTo>
                <a:lnTo>
                  <a:pt x="38846" y="303738"/>
                </a:lnTo>
                <a:lnTo>
                  <a:pt x="34085" y="321555"/>
                </a:lnTo>
                <a:lnTo>
                  <a:pt x="23504" y="367809"/>
                </a:lnTo>
                <a:lnTo>
                  <a:pt x="17904" y="394034"/>
                </a:lnTo>
                <a:lnTo>
                  <a:pt x="13179" y="413502"/>
                </a:lnTo>
                <a:lnTo>
                  <a:pt x="9037" y="428465"/>
                </a:lnTo>
                <a:lnTo>
                  <a:pt x="5283" y="440424"/>
                </a:lnTo>
                <a:lnTo>
                  <a:pt x="2780" y="450381"/>
                </a:lnTo>
                <a:lnTo>
                  <a:pt x="1112" y="459004"/>
                </a:lnTo>
                <a:lnTo>
                  <a:pt x="0" y="466737"/>
                </a:lnTo>
                <a:lnTo>
                  <a:pt x="250" y="472884"/>
                </a:lnTo>
                <a:lnTo>
                  <a:pt x="1410" y="477975"/>
                </a:lnTo>
                <a:lnTo>
                  <a:pt x="3175" y="482361"/>
                </a:lnTo>
                <a:lnTo>
                  <a:pt x="5344" y="486277"/>
                </a:lnTo>
                <a:lnTo>
                  <a:pt x="7782" y="489880"/>
                </a:lnTo>
                <a:lnTo>
                  <a:pt x="15635" y="5000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51"/>
          <p:cNvSpPr/>
          <p:nvPr/>
        </p:nvSpPr>
        <p:spPr>
          <a:xfrm>
            <a:off x="1526984" y="2991445"/>
            <a:ext cx="2107400" cy="168281"/>
          </a:xfrm>
          <a:custGeom>
            <a:avLst/>
            <a:gdLst/>
            <a:ahLst/>
            <a:cxnLst/>
            <a:rect l="0" t="0" r="0" b="0"/>
            <a:pathLst>
              <a:path w="2107400" h="168281">
                <a:moveTo>
                  <a:pt x="2107399" y="0"/>
                </a:moveTo>
                <a:lnTo>
                  <a:pt x="2093178" y="9481"/>
                </a:lnTo>
                <a:lnTo>
                  <a:pt x="2087004" y="13266"/>
                </a:lnTo>
                <a:lnTo>
                  <a:pt x="2080904" y="16782"/>
                </a:lnTo>
                <a:lnTo>
                  <a:pt x="2074853" y="20117"/>
                </a:lnTo>
                <a:lnTo>
                  <a:pt x="2057546" y="23824"/>
                </a:lnTo>
                <a:lnTo>
                  <a:pt x="1995589" y="27391"/>
                </a:lnTo>
                <a:lnTo>
                  <a:pt x="1945919" y="31356"/>
                </a:lnTo>
                <a:lnTo>
                  <a:pt x="1902511" y="32811"/>
                </a:lnTo>
                <a:lnTo>
                  <a:pt x="1609454" y="36456"/>
                </a:lnTo>
                <a:lnTo>
                  <a:pt x="1503105" y="40346"/>
                </a:lnTo>
                <a:lnTo>
                  <a:pt x="1412845" y="45382"/>
                </a:lnTo>
                <a:lnTo>
                  <a:pt x="1325435" y="50928"/>
                </a:lnTo>
                <a:lnTo>
                  <a:pt x="1120565" y="62573"/>
                </a:lnTo>
                <a:lnTo>
                  <a:pt x="919620" y="79168"/>
                </a:lnTo>
                <a:lnTo>
                  <a:pt x="567510" y="113037"/>
                </a:lnTo>
                <a:lnTo>
                  <a:pt x="511183" y="119031"/>
                </a:lnTo>
                <a:lnTo>
                  <a:pt x="483661" y="123010"/>
                </a:lnTo>
                <a:lnTo>
                  <a:pt x="456384" y="127647"/>
                </a:lnTo>
                <a:lnTo>
                  <a:pt x="429269" y="132723"/>
                </a:lnTo>
                <a:lnTo>
                  <a:pt x="377975" y="141009"/>
                </a:lnTo>
                <a:lnTo>
                  <a:pt x="353184" y="144608"/>
                </a:lnTo>
                <a:lnTo>
                  <a:pt x="223484" y="159153"/>
                </a:lnTo>
                <a:lnTo>
                  <a:pt x="179745" y="162657"/>
                </a:lnTo>
                <a:lnTo>
                  <a:pt x="139671" y="164993"/>
                </a:lnTo>
                <a:lnTo>
                  <a:pt x="52293" y="168280"/>
                </a:lnTo>
                <a:lnTo>
                  <a:pt x="23237" y="168057"/>
                </a:lnTo>
                <a:lnTo>
                  <a:pt x="15489" y="166609"/>
                </a:lnTo>
                <a:lnTo>
                  <a:pt x="261" y="160837"/>
                </a:lnTo>
                <a:lnTo>
                  <a:pt x="72" y="156025"/>
                </a:lnTo>
                <a:lnTo>
                  <a:pt x="0" y="144487"/>
                </a:lnTo>
                <a:lnTo>
                  <a:pt x="990" y="143949"/>
                </a:lnTo>
                <a:lnTo>
                  <a:pt x="4735" y="143353"/>
                </a:lnTo>
                <a:lnTo>
                  <a:pt x="6131" y="142201"/>
                </a:lnTo>
                <a:lnTo>
                  <a:pt x="7061" y="140442"/>
                </a:lnTo>
                <a:lnTo>
                  <a:pt x="8095" y="135841"/>
                </a:lnTo>
                <a:lnTo>
                  <a:pt x="8371" y="133225"/>
                </a:lnTo>
                <a:lnTo>
                  <a:pt x="17852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52"/>
          <p:cNvSpPr/>
          <p:nvPr/>
        </p:nvSpPr>
        <p:spPr>
          <a:xfrm>
            <a:off x="3929063" y="3286125"/>
            <a:ext cx="214313" cy="339329"/>
          </a:xfrm>
          <a:custGeom>
            <a:avLst/>
            <a:gdLst/>
            <a:ahLst/>
            <a:cxnLst/>
            <a:rect l="0" t="0" r="0" b="0"/>
            <a:pathLst>
              <a:path w="214313" h="339329">
                <a:moveTo>
                  <a:pt x="214312" y="0"/>
                </a:moveTo>
                <a:lnTo>
                  <a:pt x="209572" y="14221"/>
                </a:lnTo>
                <a:lnTo>
                  <a:pt x="207183" y="20395"/>
                </a:lnTo>
                <a:lnTo>
                  <a:pt x="204599" y="26495"/>
                </a:lnTo>
                <a:lnTo>
                  <a:pt x="201883" y="32546"/>
                </a:lnTo>
                <a:lnTo>
                  <a:pt x="198089" y="38565"/>
                </a:lnTo>
                <a:lnTo>
                  <a:pt x="193575" y="44562"/>
                </a:lnTo>
                <a:lnTo>
                  <a:pt x="181283" y="59493"/>
                </a:lnTo>
                <a:lnTo>
                  <a:pt x="162591" y="82665"/>
                </a:lnTo>
                <a:lnTo>
                  <a:pt x="154034" y="92813"/>
                </a:lnTo>
                <a:lnTo>
                  <a:pt x="146346" y="101563"/>
                </a:lnTo>
                <a:lnTo>
                  <a:pt x="139236" y="109381"/>
                </a:lnTo>
                <a:lnTo>
                  <a:pt x="123398" y="126004"/>
                </a:lnTo>
                <a:lnTo>
                  <a:pt x="115007" y="134605"/>
                </a:lnTo>
                <a:lnTo>
                  <a:pt x="107429" y="143315"/>
                </a:lnTo>
                <a:lnTo>
                  <a:pt x="100393" y="152098"/>
                </a:lnTo>
                <a:lnTo>
                  <a:pt x="85298" y="171779"/>
                </a:lnTo>
                <a:lnTo>
                  <a:pt x="65361" y="197062"/>
                </a:lnTo>
                <a:lnTo>
                  <a:pt x="55480" y="213726"/>
                </a:lnTo>
                <a:lnTo>
                  <a:pt x="45916" y="232773"/>
                </a:lnTo>
                <a:lnTo>
                  <a:pt x="36564" y="253409"/>
                </a:lnTo>
                <a:lnTo>
                  <a:pt x="28344" y="270142"/>
                </a:lnTo>
                <a:lnTo>
                  <a:pt x="20880" y="284275"/>
                </a:lnTo>
                <a:lnTo>
                  <a:pt x="13920" y="296673"/>
                </a:lnTo>
                <a:lnTo>
                  <a:pt x="9280" y="305931"/>
                </a:lnTo>
                <a:lnTo>
                  <a:pt x="6186" y="313094"/>
                </a:lnTo>
                <a:lnTo>
                  <a:pt x="4124" y="318862"/>
                </a:lnTo>
                <a:lnTo>
                  <a:pt x="1832" y="327917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53"/>
          <p:cNvSpPr/>
          <p:nvPr/>
        </p:nvSpPr>
        <p:spPr>
          <a:xfrm>
            <a:off x="4018359" y="3295055"/>
            <a:ext cx="169665" cy="357188"/>
          </a:xfrm>
          <a:custGeom>
            <a:avLst/>
            <a:gdLst/>
            <a:ahLst/>
            <a:cxnLst/>
            <a:rect l="0" t="0" r="0" b="0"/>
            <a:pathLst>
              <a:path w="169665" h="357188">
                <a:moveTo>
                  <a:pt x="0" y="0"/>
                </a:moveTo>
                <a:lnTo>
                  <a:pt x="0" y="9481"/>
                </a:lnTo>
                <a:lnTo>
                  <a:pt x="993" y="16242"/>
                </a:lnTo>
                <a:lnTo>
                  <a:pt x="2646" y="24719"/>
                </a:lnTo>
                <a:lnTo>
                  <a:pt x="7129" y="44720"/>
                </a:lnTo>
                <a:lnTo>
                  <a:pt x="12429" y="66839"/>
                </a:lnTo>
                <a:lnTo>
                  <a:pt x="16224" y="77302"/>
                </a:lnTo>
                <a:lnTo>
                  <a:pt x="20738" y="87253"/>
                </a:lnTo>
                <a:lnTo>
                  <a:pt x="25731" y="96864"/>
                </a:lnTo>
                <a:lnTo>
                  <a:pt x="30053" y="107240"/>
                </a:lnTo>
                <a:lnTo>
                  <a:pt x="33926" y="118126"/>
                </a:lnTo>
                <a:lnTo>
                  <a:pt x="37500" y="129352"/>
                </a:lnTo>
                <a:lnTo>
                  <a:pt x="41868" y="139813"/>
                </a:lnTo>
                <a:lnTo>
                  <a:pt x="46763" y="149763"/>
                </a:lnTo>
                <a:lnTo>
                  <a:pt x="52012" y="159373"/>
                </a:lnTo>
                <a:lnTo>
                  <a:pt x="58487" y="172726"/>
                </a:lnTo>
                <a:lnTo>
                  <a:pt x="73620" y="206082"/>
                </a:lnTo>
                <a:lnTo>
                  <a:pt x="82814" y="223708"/>
                </a:lnTo>
                <a:lnTo>
                  <a:pt x="92913" y="241412"/>
                </a:lnTo>
                <a:lnTo>
                  <a:pt x="132896" y="307860"/>
                </a:lnTo>
                <a:lnTo>
                  <a:pt x="140191" y="319341"/>
                </a:lnTo>
                <a:lnTo>
                  <a:pt x="146046" y="327988"/>
                </a:lnTo>
                <a:lnTo>
                  <a:pt x="150943" y="334744"/>
                </a:lnTo>
                <a:lnTo>
                  <a:pt x="155199" y="340241"/>
                </a:lnTo>
                <a:lnTo>
                  <a:pt x="159029" y="344897"/>
                </a:lnTo>
                <a:lnTo>
                  <a:pt x="169664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54"/>
          <p:cNvSpPr/>
          <p:nvPr/>
        </p:nvSpPr>
        <p:spPr>
          <a:xfrm>
            <a:off x="4324100" y="3357563"/>
            <a:ext cx="201442" cy="160677"/>
          </a:xfrm>
          <a:custGeom>
            <a:avLst/>
            <a:gdLst/>
            <a:ahLst/>
            <a:cxnLst/>
            <a:rect l="0" t="0" r="0" b="0"/>
            <a:pathLst>
              <a:path w="201442" h="160677">
                <a:moveTo>
                  <a:pt x="78236" y="8929"/>
                </a:moveTo>
                <a:lnTo>
                  <a:pt x="73496" y="18410"/>
                </a:lnTo>
                <a:lnTo>
                  <a:pt x="71107" y="22195"/>
                </a:lnTo>
                <a:lnTo>
                  <a:pt x="68523" y="25711"/>
                </a:lnTo>
                <a:lnTo>
                  <a:pt x="65807" y="29046"/>
                </a:lnTo>
                <a:lnTo>
                  <a:pt x="63005" y="32263"/>
                </a:lnTo>
                <a:lnTo>
                  <a:pt x="60145" y="35399"/>
                </a:lnTo>
                <a:lnTo>
                  <a:pt x="57245" y="38482"/>
                </a:lnTo>
                <a:lnTo>
                  <a:pt x="54320" y="42522"/>
                </a:lnTo>
                <a:lnTo>
                  <a:pt x="51378" y="47199"/>
                </a:lnTo>
                <a:lnTo>
                  <a:pt x="48425" y="52302"/>
                </a:lnTo>
                <a:lnTo>
                  <a:pt x="45463" y="56696"/>
                </a:lnTo>
                <a:lnTo>
                  <a:pt x="42497" y="60618"/>
                </a:lnTo>
                <a:lnTo>
                  <a:pt x="39527" y="64224"/>
                </a:lnTo>
                <a:lnTo>
                  <a:pt x="36555" y="68613"/>
                </a:lnTo>
                <a:lnTo>
                  <a:pt x="33581" y="73523"/>
                </a:lnTo>
                <a:lnTo>
                  <a:pt x="30607" y="78781"/>
                </a:lnTo>
                <a:lnTo>
                  <a:pt x="22010" y="95206"/>
                </a:lnTo>
                <a:lnTo>
                  <a:pt x="16940" y="105143"/>
                </a:lnTo>
                <a:lnTo>
                  <a:pt x="12567" y="112759"/>
                </a:lnTo>
                <a:lnTo>
                  <a:pt x="8660" y="118829"/>
                </a:lnTo>
                <a:lnTo>
                  <a:pt x="5062" y="123868"/>
                </a:lnTo>
                <a:lnTo>
                  <a:pt x="2665" y="129211"/>
                </a:lnTo>
                <a:lnTo>
                  <a:pt x="1066" y="134758"/>
                </a:lnTo>
                <a:lnTo>
                  <a:pt x="0" y="140440"/>
                </a:lnTo>
                <a:lnTo>
                  <a:pt x="282" y="145220"/>
                </a:lnTo>
                <a:lnTo>
                  <a:pt x="1462" y="149399"/>
                </a:lnTo>
                <a:lnTo>
                  <a:pt x="3241" y="153177"/>
                </a:lnTo>
                <a:lnTo>
                  <a:pt x="5419" y="155696"/>
                </a:lnTo>
                <a:lnTo>
                  <a:pt x="7863" y="157376"/>
                </a:lnTo>
                <a:lnTo>
                  <a:pt x="10485" y="158495"/>
                </a:lnTo>
                <a:lnTo>
                  <a:pt x="15209" y="159241"/>
                </a:lnTo>
                <a:lnTo>
                  <a:pt x="21336" y="159739"/>
                </a:lnTo>
                <a:lnTo>
                  <a:pt x="28396" y="160070"/>
                </a:lnTo>
                <a:lnTo>
                  <a:pt x="46825" y="160439"/>
                </a:lnTo>
                <a:lnTo>
                  <a:pt x="86253" y="160676"/>
                </a:lnTo>
                <a:lnTo>
                  <a:pt x="94494" y="159703"/>
                </a:lnTo>
                <a:lnTo>
                  <a:pt x="101973" y="158062"/>
                </a:lnTo>
                <a:lnTo>
                  <a:pt x="108944" y="155976"/>
                </a:lnTo>
                <a:lnTo>
                  <a:pt x="115575" y="153593"/>
                </a:lnTo>
                <a:lnTo>
                  <a:pt x="121981" y="151012"/>
                </a:lnTo>
                <a:lnTo>
                  <a:pt x="128235" y="148300"/>
                </a:lnTo>
                <a:lnTo>
                  <a:pt x="140476" y="142640"/>
                </a:lnTo>
                <a:lnTo>
                  <a:pt x="164504" y="130922"/>
                </a:lnTo>
                <a:lnTo>
                  <a:pt x="169482" y="127961"/>
                </a:lnTo>
                <a:lnTo>
                  <a:pt x="173793" y="124995"/>
                </a:lnTo>
                <a:lnTo>
                  <a:pt x="177660" y="122025"/>
                </a:lnTo>
                <a:lnTo>
                  <a:pt x="181229" y="119053"/>
                </a:lnTo>
                <a:lnTo>
                  <a:pt x="184601" y="116080"/>
                </a:lnTo>
                <a:lnTo>
                  <a:pt x="187841" y="113105"/>
                </a:lnTo>
                <a:lnTo>
                  <a:pt x="190994" y="109137"/>
                </a:lnTo>
                <a:lnTo>
                  <a:pt x="194087" y="104508"/>
                </a:lnTo>
                <a:lnTo>
                  <a:pt x="197142" y="99437"/>
                </a:lnTo>
                <a:lnTo>
                  <a:pt x="199179" y="95065"/>
                </a:lnTo>
                <a:lnTo>
                  <a:pt x="200536" y="91158"/>
                </a:lnTo>
                <a:lnTo>
                  <a:pt x="201441" y="87561"/>
                </a:lnTo>
                <a:lnTo>
                  <a:pt x="201052" y="83178"/>
                </a:lnTo>
                <a:lnTo>
                  <a:pt x="199801" y="78272"/>
                </a:lnTo>
                <a:lnTo>
                  <a:pt x="190664" y="51400"/>
                </a:lnTo>
                <a:lnTo>
                  <a:pt x="185930" y="44189"/>
                </a:lnTo>
                <a:lnTo>
                  <a:pt x="179798" y="37396"/>
                </a:lnTo>
                <a:lnTo>
                  <a:pt x="167031" y="25550"/>
                </a:lnTo>
                <a:lnTo>
                  <a:pt x="162237" y="21002"/>
                </a:lnTo>
                <a:lnTo>
                  <a:pt x="1318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55"/>
          <p:cNvSpPr/>
          <p:nvPr/>
        </p:nvSpPr>
        <p:spPr>
          <a:xfrm>
            <a:off x="4643438" y="3162571"/>
            <a:ext cx="241102" cy="471813"/>
          </a:xfrm>
          <a:custGeom>
            <a:avLst/>
            <a:gdLst/>
            <a:ahLst/>
            <a:cxnLst/>
            <a:rect l="0" t="0" r="0" b="0"/>
            <a:pathLst>
              <a:path w="241102" h="471813">
                <a:moveTo>
                  <a:pt x="0" y="471812"/>
                </a:moveTo>
                <a:lnTo>
                  <a:pt x="7688" y="456435"/>
                </a:lnTo>
                <a:lnTo>
                  <a:pt x="9676" y="438200"/>
                </a:lnTo>
                <a:lnTo>
                  <a:pt x="11412" y="429561"/>
                </a:lnTo>
                <a:lnTo>
                  <a:pt x="13561" y="419832"/>
                </a:lnTo>
                <a:lnTo>
                  <a:pt x="14993" y="410369"/>
                </a:lnTo>
                <a:lnTo>
                  <a:pt x="15949" y="401084"/>
                </a:lnTo>
                <a:lnTo>
                  <a:pt x="16585" y="391918"/>
                </a:lnTo>
                <a:lnTo>
                  <a:pt x="18002" y="382830"/>
                </a:lnTo>
                <a:lnTo>
                  <a:pt x="19939" y="373796"/>
                </a:lnTo>
                <a:lnTo>
                  <a:pt x="22222" y="364796"/>
                </a:lnTo>
                <a:lnTo>
                  <a:pt x="23744" y="349866"/>
                </a:lnTo>
                <a:lnTo>
                  <a:pt x="24760" y="330983"/>
                </a:lnTo>
                <a:lnTo>
                  <a:pt x="25435" y="309466"/>
                </a:lnTo>
                <a:lnTo>
                  <a:pt x="27871" y="283214"/>
                </a:lnTo>
                <a:lnTo>
                  <a:pt x="31479" y="253806"/>
                </a:lnTo>
                <a:lnTo>
                  <a:pt x="35869" y="222295"/>
                </a:lnTo>
                <a:lnTo>
                  <a:pt x="38795" y="198311"/>
                </a:lnTo>
                <a:lnTo>
                  <a:pt x="40746" y="179345"/>
                </a:lnTo>
                <a:lnTo>
                  <a:pt x="42047" y="163725"/>
                </a:lnTo>
                <a:lnTo>
                  <a:pt x="42914" y="150335"/>
                </a:lnTo>
                <a:lnTo>
                  <a:pt x="43877" y="127519"/>
                </a:lnTo>
                <a:lnTo>
                  <a:pt x="45126" y="115284"/>
                </a:lnTo>
                <a:lnTo>
                  <a:pt x="46951" y="102165"/>
                </a:lnTo>
                <a:lnTo>
                  <a:pt x="49160" y="88459"/>
                </a:lnTo>
                <a:lnTo>
                  <a:pt x="51625" y="76345"/>
                </a:lnTo>
                <a:lnTo>
                  <a:pt x="54261" y="65292"/>
                </a:lnTo>
                <a:lnTo>
                  <a:pt x="57009" y="54947"/>
                </a:lnTo>
                <a:lnTo>
                  <a:pt x="59834" y="46066"/>
                </a:lnTo>
                <a:lnTo>
                  <a:pt x="62710" y="38161"/>
                </a:lnTo>
                <a:lnTo>
                  <a:pt x="68550" y="25078"/>
                </a:lnTo>
                <a:lnTo>
                  <a:pt x="74453" y="15956"/>
                </a:lnTo>
                <a:lnTo>
                  <a:pt x="77417" y="13127"/>
                </a:lnTo>
                <a:lnTo>
                  <a:pt x="80385" y="11241"/>
                </a:lnTo>
                <a:lnTo>
                  <a:pt x="83356" y="9983"/>
                </a:lnTo>
                <a:lnTo>
                  <a:pt x="85336" y="8153"/>
                </a:lnTo>
                <a:lnTo>
                  <a:pt x="86656" y="5940"/>
                </a:lnTo>
                <a:lnTo>
                  <a:pt x="87536" y="3473"/>
                </a:lnTo>
                <a:lnTo>
                  <a:pt x="90107" y="1828"/>
                </a:lnTo>
                <a:lnTo>
                  <a:pt x="93806" y="732"/>
                </a:lnTo>
                <a:lnTo>
                  <a:pt x="98256" y="0"/>
                </a:lnTo>
                <a:lnTo>
                  <a:pt x="101223" y="505"/>
                </a:lnTo>
                <a:lnTo>
                  <a:pt x="103200" y="1834"/>
                </a:lnTo>
                <a:lnTo>
                  <a:pt x="108629" y="8445"/>
                </a:lnTo>
                <a:lnTo>
                  <a:pt x="113764" y="13855"/>
                </a:lnTo>
                <a:lnTo>
                  <a:pt x="119353" y="19567"/>
                </a:lnTo>
                <a:lnTo>
                  <a:pt x="125210" y="27440"/>
                </a:lnTo>
                <a:lnTo>
                  <a:pt x="142299" y="52063"/>
                </a:lnTo>
                <a:lnTo>
                  <a:pt x="150429" y="62995"/>
                </a:lnTo>
                <a:lnTo>
                  <a:pt x="157833" y="72267"/>
                </a:lnTo>
                <a:lnTo>
                  <a:pt x="164752" y="80433"/>
                </a:lnTo>
                <a:lnTo>
                  <a:pt x="170358" y="87862"/>
                </a:lnTo>
                <a:lnTo>
                  <a:pt x="175088" y="94798"/>
                </a:lnTo>
                <a:lnTo>
                  <a:pt x="179233" y="101407"/>
                </a:lnTo>
                <a:lnTo>
                  <a:pt x="183839" y="114041"/>
                </a:lnTo>
                <a:lnTo>
                  <a:pt x="186878" y="125279"/>
                </a:lnTo>
                <a:lnTo>
                  <a:pt x="191536" y="133581"/>
                </a:lnTo>
                <a:lnTo>
                  <a:pt x="194167" y="140161"/>
                </a:lnTo>
                <a:lnTo>
                  <a:pt x="196913" y="148516"/>
                </a:lnTo>
                <a:lnTo>
                  <a:pt x="199737" y="158055"/>
                </a:lnTo>
                <a:lnTo>
                  <a:pt x="201618" y="166398"/>
                </a:lnTo>
                <a:lnTo>
                  <a:pt x="203710" y="180961"/>
                </a:lnTo>
                <a:lnTo>
                  <a:pt x="203275" y="186630"/>
                </a:lnTo>
                <a:lnTo>
                  <a:pt x="201993" y="191401"/>
                </a:lnTo>
                <a:lnTo>
                  <a:pt x="198915" y="199349"/>
                </a:lnTo>
                <a:lnTo>
                  <a:pt x="197547" y="206189"/>
                </a:lnTo>
                <a:lnTo>
                  <a:pt x="194293" y="212536"/>
                </a:lnTo>
                <a:lnTo>
                  <a:pt x="186883" y="221688"/>
                </a:lnTo>
                <a:lnTo>
                  <a:pt x="184120" y="224695"/>
                </a:lnTo>
                <a:lnTo>
                  <a:pt x="180293" y="226700"/>
                </a:lnTo>
                <a:lnTo>
                  <a:pt x="175757" y="228037"/>
                </a:lnTo>
                <a:lnTo>
                  <a:pt x="170750" y="228928"/>
                </a:lnTo>
                <a:lnTo>
                  <a:pt x="164434" y="229522"/>
                </a:lnTo>
                <a:lnTo>
                  <a:pt x="157248" y="229918"/>
                </a:lnTo>
                <a:lnTo>
                  <a:pt x="142318" y="230358"/>
                </a:lnTo>
                <a:lnTo>
                  <a:pt x="111271" y="230641"/>
                </a:lnTo>
                <a:lnTo>
                  <a:pt x="100970" y="230664"/>
                </a:lnTo>
                <a:lnTo>
                  <a:pt x="86164" y="228695"/>
                </a:lnTo>
                <a:lnTo>
                  <a:pt x="68357" y="225398"/>
                </a:lnTo>
                <a:lnTo>
                  <a:pt x="48548" y="221215"/>
                </a:lnTo>
                <a:lnTo>
                  <a:pt x="34349" y="218427"/>
                </a:lnTo>
                <a:lnTo>
                  <a:pt x="23892" y="216568"/>
                </a:lnTo>
                <a:lnTo>
                  <a:pt x="15927" y="215329"/>
                </a:lnTo>
                <a:lnTo>
                  <a:pt x="10618" y="215495"/>
                </a:lnTo>
                <a:lnTo>
                  <a:pt x="7079" y="216598"/>
                </a:lnTo>
                <a:lnTo>
                  <a:pt x="4719" y="218326"/>
                </a:lnTo>
                <a:lnTo>
                  <a:pt x="6122" y="221462"/>
                </a:lnTo>
                <a:lnTo>
                  <a:pt x="10035" y="225537"/>
                </a:lnTo>
                <a:lnTo>
                  <a:pt x="56662" y="265297"/>
                </a:lnTo>
                <a:lnTo>
                  <a:pt x="70517" y="277581"/>
                </a:lnTo>
                <a:lnTo>
                  <a:pt x="93848" y="299167"/>
                </a:lnTo>
                <a:lnTo>
                  <a:pt x="106222" y="310082"/>
                </a:lnTo>
                <a:lnTo>
                  <a:pt x="144362" y="342422"/>
                </a:lnTo>
                <a:lnTo>
                  <a:pt x="153788" y="350825"/>
                </a:lnTo>
                <a:lnTo>
                  <a:pt x="162057" y="358412"/>
                </a:lnTo>
                <a:lnTo>
                  <a:pt x="171537" y="366447"/>
                </a:lnTo>
                <a:lnTo>
                  <a:pt x="192656" y="383311"/>
                </a:lnTo>
                <a:lnTo>
                  <a:pt x="200867" y="390983"/>
                </a:lnTo>
                <a:lnTo>
                  <a:pt x="207333" y="398082"/>
                </a:lnTo>
                <a:lnTo>
                  <a:pt x="212636" y="404799"/>
                </a:lnTo>
                <a:lnTo>
                  <a:pt x="217163" y="410270"/>
                </a:lnTo>
                <a:lnTo>
                  <a:pt x="221173" y="414909"/>
                </a:lnTo>
                <a:lnTo>
                  <a:pt x="224840" y="418994"/>
                </a:lnTo>
                <a:lnTo>
                  <a:pt x="228913" y="426178"/>
                </a:lnTo>
                <a:lnTo>
                  <a:pt x="231528" y="434135"/>
                </a:lnTo>
                <a:lnTo>
                  <a:pt x="231742" y="433795"/>
                </a:lnTo>
                <a:lnTo>
                  <a:pt x="232087" y="428768"/>
                </a:lnTo>
                <a:lnTo>
                  <a:pt x="241101" y="4271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56"/>
          <p:cNvSpPr/>
          <p:nvPr/>
        </p:nvSpPr>
        <p:spPr>
          <a:xfrm>
            <a:off x="2964656" y="2750344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57"/>
          <p:cNvSpPr/>
          <p:nvPr/>
        </p:nvSpPr>
        <p:spPr>
          <a:xfrm>
            <a:off x="3019140" y="3295055"/>
            <a:ext cx="320437" cy="348201"/>
          </a:xfrm>
          <a:custGeom>
            <a:avLst/>
            <a:gdLst/>
            <a:ahLst/>
            <a:cxnLst/>
            <a:rect l="0" t="0" r="0" b="0"/>
            <a:pathLst>
              <a:path w="320437" h="348201">
                <a:moveTo>
                  <a:pt x="195548" y="8929"/>
                </a:moveTo>
                <a:lnTo>
                  <a:pt x="181326" y="4189"/>
                </a:lnTo>
                <a:lnTo>
                  <a:pt x="171699" y="1862"/>
                </a:lnTo>
                <a:lnTo>
                  <a:pt x="167742" y="1241"/>
                </a:lnTo>
                <a:lnTo>
                  <a:pt x="158054" y="3197"/>
                </a:lnTo>
                <a:lnTo>
                  <a:pt x="152693" y="5108"/>
                </a:lnTo>
                <a:lnTo>
                  <a:pt x="147133" y="6382"/>
                </a:lnTo>
                <a:lnTo>
                  <a:pt x="141443" y="7231"/>
                </a:lnTo>
                <a:lnTo>
                  <a:pt x="135666" y="7797"/>
                </a:lnTo>
                <a:lnTo>
                  <a:pt x="129829" y="10159"/>
                </a:lnTo>
                <a:lnTo>
                  <a:pt x="123954" y="13718"/>
                </a:lnTo>
                <a:lnTo>
                  <a:pt x="118053" y="18075"/>
                </a:lnTo>
                <a:lnTo>
                  <a:pt x="110150" y="22964"/>
                </a:lnTo>
                <a:lnTo>
                  <a:pt x="100913" y="28207"/>
                </a:lnTo>
                <a:lnTo>
                  <a:pt x="90786" y="33688"/>
                </a:lnTo>
                <a:lnTo>
                  <a:pt x="82050" y="39326"/>
                </a:lnTo>
                <a:lnTo>
                  <a:pt x="74242" y="45068"/>
                </a:lnTo>
                <a:lnTo>
                  <a:pt x="67052" y="50881"/>
                </a:lnTo>
                <a:lnTo>
                  <a:pt x="60275" y="56741"/>
                </a:lnTo>
                <a:lnTo>
                  <a:pt x="53772" y="62632"/>
                </a:lnTo>
                <a:lnTo>
                  <a:pt x="47452" y="68544"/>
                </a:lnTo>
                <a:lnTo>
                  <a:pt x="42247" y="74469"/>
                </a:lnTo>
                <a:lnTo>
                  <a:pt x="37785" y="80404"/>
                </a:lnTo>
                <a:lnTo>
                  <a:pt x="33818" y="86345"/>
                </a:lnTo>
                <a:lnTo>
                  <a:pt x="30181" y="93282"/>
                </a:lnTo>
                <a:lnTo>
                  <a:pt x="26764" y="100883"/>
                </a:lnTo>
                <a:lnTo>
                  <a:pt x="23494" y="108927"/>
                </a:lnTo>
                <a:lnTo>
                  <a:pt x="19329" y="116274"/>
                </a:lnTo>
                <a:lnTo>
                  <a:pt x="14569" y="123157"/>
                </a:lnTo>
                <a:lnTo>
                  <a:pt x="9411" y="129729"/>
                </a:lnTo>
                <a:lnTo>
                  <a:pt x="5972" y="137088"/>
                </a:lnTo>
                <a:lnTo>
                  <a:pt x="3679" y="144970"/>
                </a:lnTo>
                <a:lnTo>
                  <a:pt x="2151" y="153201"/>
                </a:lnTo>
                <a:lnTo>
                  <a:pt x="1132" y="161665"/>
                </a:lnTo>
                <a:lnTo>
                  <a:pt x="453" y="170285"/>
                </a:lnTo>
                <a:lnTo>
                  <a:pt x="0" y="179007"/>
                </a:lnTo>
                <a:lnTo>
                  <a:pt x="690" y="186807"/>
                </a:lnTo>
                <a:lnTo>
                  <a:pt x="2143" y="193991"/>
                </a:lnTo>
                <a:lnTo>
                  <a:pt x="4103" y="200765"/>
                </a:lnTo>
                <a:lnTo>
                  <a:pt x="8927" y="216228"/>
                </a:lnTo>
                <a:lnTo>
                  <a:pt x="11603" y="224519"/>
                </a:lnTo>
                <a:lnTo>
                  <a:pt x="15371" y="233023"/>
                </a:lnTo>
                <a:lnTo>
                  <a:pt x="19867" y="241669"/>
                </a:lnTo>
                <a:lnTo>
                  <a:pt x="24849" y="250410"/>
                </a:lnTo>
                <a:lnTo>
                  <a:pt x="30155" y="258221"/>
                </a:lnTo>
                <a:lnTo>
                  <a:pt x="35676" y="265413"/>
                </a:lnTo>
                <a:lnTo>
                  <a:pt x="41342" y="272192"/>
                </a:lnTo>
                <a:lnTo>
                  <a:pt x="48095" y="279688"/>
                </a:lnTo>
                <a:lnTo>
                  <a:pt x="63537" y="295954"/>
                </a:lnTo>
                <a:lnTo>
                  <a:pt x="71821" y="302474"/>
                </a:lnTo>
                <a:lnTo>
                  <a:pt x="80321" y="307814"/>
                </a:lnTo>
                <a:lnTo>
                  <a:pt x="88964" y="312365"/>
                </a:lnTo>
                <a:lnTo>
                  <a:pt x="96711" y="317384"/>
                </a:lnTo>
                <a:lnTo>
                  <a:pt x="103860" y="322714"/>
                </a:lnTo>
                <a:lnTo>
                  <a:pt x="110610" y="328252"/>
                </a:lnTo>
                <a:lnTo>
                  <a:pt x="118086" y="332936"/>
                </a:lnTo>
                <a:lnTo>
                  <a:pt x="126047" y="337051"/>
                </a:lnTo>
                <a:lnTo>
                  <a:pt x="134331" y="340787"/>
                </a:lnTo>
                <a:lnTo>
                  <a:pt x="142831" y="343277"/>
                </a:lnTo>
                <a:lnTo>
                  <a:pt x="151473" y="344937"/>
                </a:lnTo>
                <a:lnTo>
                  <a:pt x="160212" y="346044"/>
                </a:lnTo>
                <a:lnTo>
                  <a:pt x="169013" y="346782"/>
                </a:lnTo>
                <a:lnTo>
                  <a:pt x="177858" y="347274"/>
                </a:lnTo>
                <a:lnTo>
                  <a:pt x="195623" y="347820"/>
                </a:lnTo>
                <a:lnTo>
                  <a:pt x="235465" y="348200"/>
                </a:lnTo>
                <a:lnTo>
                  <a:pt x="242003" y="346235"/>
                </a:lnTo>
                <a:lnTo>
                  <a:pt x="248346" y="342940"/>
                </a:lnTo>
                <a:lnTo>
                  <a:pt x="254559" y="338760"/>
                </a:lnTo>
                <a:lnTo>
                  <a:pt x="260686" y="334980"/>
                </a:lnTo>
                <a:lnTo>
                  <a:pt x="266754" y="331469"/>
                </a:lnTo>
                <a:lnTo>
                  <a:pt x="272784" y="328135"/>
                </a:lnTo>
                <a:lnTo>
                  <a:pt x="278789" y="323929"/>
                </a:lnTo>
                <a:lnTo>
                  <a:pt x="284776" y="319140"/>
                </a:lnTo>
                <a:lnTo>
                  <a:pt x="290752" y="313963"/>
                </a:lnTo>
                <a:lnTo>
                  <a:pt x="300038" y="305565"/>
                </a:lnTo>
                <a:lnTo>
                  <a:pt x="303903" y="301936"/>
                </a:lnTo>
                <a:lnTo>
                  <a:pt x="306480" y="297533"/>
                </a:lnTo>
                <a:lnTo>
                  <a:pt x="309343" y="287349"/>
                </a:lnTo>
                <a:lnTo>
                  <a:pt x="311099" y="281855"/>
                </a:lnTo>
                <a:lnTo>
                  <a:pt x="313261" y="276208"/>
                </a:lnTo>
                <a:lnTo>
                  <a:pt x="315696" y="270459"/>
                </a:lnTo>
                <a:lnTo>
                  <a:pt x="317318" y="261665"/>
                </a:lnTo>
                <a:lnTo>
                  <a:pt x="318400" y="250842"/>
                </a:lnTo>
                <a:lnTo>
                  <a:pt x="319121" y="238665"/>
                </a:lnTo>
                <a:lnTo>
                  <a:pt x="319922" y="217198"/>
                </a:lnTo>
                <a:lnTo>
                  <a:pt x="320436" y="183904"/>
                </a:lnTo>
                <a:lnTo>
                  <a:pt x="319486" y="176181"/>
                </a:lnTo>
                <a:lnTo>
                  <a:pt x="317861" y="168055"/>
                </a:lnTo>
                <a:lnTo>
                  <a:pt x="315785" y="159662"/>
                </a:lnTo>
                <a:lnTo>
                  <a:pt x="313409" y="152082"/>
                </a:lnTo>
                <a:lnTo>
                  <a:pt x="310833" y="145044"/>
                </a:lnTo>
                <a:lnTo>
                  <a:pt x="308123" y="138368"/>
                </a:lnTo>
                <a:lnTo>
                  <a:pt x="305325" y="130940"/>
                </a:lnTo>
                <a:lnTo>
                  <a:pt x="299569" y="114750"/>
                </a:lnTo>
                <a:lnTo>
                  <a:pt x="295653" y="107258"/>
                </a:lnTo>
                <a:lnTo>
                  <a:pt x="291058" y="100279"/>
                </a:lnTo>
                <a:lnTo>
                  <a:pt x="286010" y="93642"/>
                </a:lnTo>
                <a:lnTo>
                  <a:pt x="281653" y="87232"/>
                </a:lnTo>
                <a:lnTo>
                  <a:pt x="277756" y="80975"/>
                </a:lnTo>
                <a:lnTo>
                  <a:pt x="274166" y="74819"/>
                </a:lnTo>
                <a:lnTo>
                  <a:pt x="264885" y="65334"/>
                </a:lnTo>
                <a:lnTo>
                  <a:pt x="259632" y="61415"/>
                </a:lnTo>
                <a:lnTo>
                  <a:pt x="251149" y="51769"/>
                </a:lnTo>
                <a:lnTo>
                  <a:pt x="247498" y="46419"/>
                </a:lnTo>
                <a:lnTo>
                  <a:pt x="243079" y="40868"/>
                </a:lnTo>
                <a:lnTo>
                  <a:pt x="238150" y="35183"/>
                </a:lnTo>
                <a:lnTo>
                  <a:pt x="228372" y="25558"/>
                </a:lnTo>
                <a:lnTo>
                  <a:pt x="220720" y="21281"/>
                </a:lnTo>
                <a:lnTo>
                  <a:pt x="215574" y="18873"/>
                </a:lnTo>
                <a:lnTo>
                  <a:pt x="215843" y="18535"/>
                </a:lnTo>
                <a:lnTo>
                  <a:pt x="222244" y="17867"/>
                </a:lnTo>
                <a:lnTo>
                  <a:pt x="222325" y="8146"/>
                </a:lnTo>
                <a:lnTo>
                  <a:pt x="22233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58"/>
          <p:cNvSpPr/>
          <p:nvPr/>
        </p:nvSpPr>
        <p:spPr>
          <a:xfrm>
            <a:off x="2430126" y="3268266"/>
            <a:ext cx="16609" cy="437543"/>
          </a:xfrm>
          <a:custGeom>
            <a:avLst/>
            <a:gdLst/>
            <a:ahLst/>
            <a:cxnLst/>
            <a:rect l="0" t="0" r="0" b="0"/>
            <a:pathLst>
              <a:path w="16609" h="437543">
                <a:moveTo>
                  <a:pt x="16608" y="0"/>
                </a:moveTo>
                <a:lnTo>
                  <a:pt x="16608" y="92364"/>
                </a:lnTo>
                <a:lnTo>
                  <a:pt x="15616" y="98287"/>
                </a:lnTo>
                <a:lnTo>
                  <a:pt x="13963" y="106204"/>
                </a:lnTo>
                <a:lnTo>
                  <a:pt x="11868" y="115451"/>
                </a:lnTo>
                <a:lnTo>
                  <a:pt x="10471" y="122608"/>
                </a:lnTo>
                <a:lnTo>
                  <a:pt x="9541" y="128372"/>
                </a:lnTo>
                <a:lnTo>
                  <a:pt x="8920" y="133206"/>
                </a:lnTo>
                <a:lnTo>
                  <a:pt x="8506" y="138413"/>
                </a:lnTo>
                <a:lnTo>
                  <a:pt x="8046" y="149491"/>
                </a:lnTo>
                <a:lnTo>
                  <a:pt x="7788" y="162143"/>
                </a:lnTo>
                <a:lnTo>
                  <a:pt x="5081" y="190134"/>
                </a:lnTo>
                <a:lnTo>
                  <a:pt x="1563" y="225394"/>
                </a:lnTo>
                <a:lnTo>
                  <a:pt x="625" y="237575"/>
                </a:lnTo>
                <a:lnTo>
                  <a:pt x="0" y="247680"/>
                </a:lnTo>
                <a:lnTo>
                  <a:pt x="575" y="259378"/>
                </a:lnTo>
                <a:lnTo>
                  <a:pt x="1951" y="272137"/>
                </a:lnTo>
                <a:lnTo>
                  <a:pt x="5133" y="295575"/>
                </a:lnTo>
                <a:lnTo>
                  <a:pt x="5982" y="303214"/>
                </a:lnTo>
                <a:lnTo>
                  <a:pt x="6547" y="309299"/>
                </a:lnTo>
                <a:lnTo>
                  <a:pt x="6924" y="322285"/>
                </a:lnTo>
                <a:lnTo>
                  <a:pt x="7678" y="436816"/>
                </a:lnTo>
                <a:lnTo>
                  <a:pt x="7678" y="437542"/>
                </a:lnTo>
                <a:lnTo>
                  <a:pt x="7679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59"/>
          <p:cNvSpPr/>
          <p:nvPr/>
        </p:nvSpPr>
        <p:spPr>
          <a:xfrm>
            <a:off x="1500188" y="2071688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60"/>
          <p:cNvSpPr/>
          <p:nvPr/>
        </p:nvSpPr>
        <p:spPr>
          <a:xfrm>
            <a:off x="1616420" y="3375653"/>
            <a:ext cx="346345" cy="321201"/>
          </a:xfrm>
          <a:custGeom>
            <a:avLst/>
            <a:gdLst/>
            <a:ahLst/>
            <a:cxnLst/>
            <a:rect l="0" t="0" r="0" b="0"/>
            <a:pathLst>
              <a:path w="346345" h="321201">
                <a:moveTo>
                  <a:pt x="187377" y="26558"/>
                </a:moveTo>
                <a:lnTo>
                  <a:pt x="177896" y="26558"/>
                </a:lnTo>
                <a:lnTo>
                  <a:pt x="174111" y="25566"/>
                </a:lnTo>
                <a:lnTo>
                  <a:pt x="167260" y="21818"/>
                </a:lnTo>
                <a:lnTo>
                  <a:pt x="158261" y="19490"/>
                </a:lnTo>
                <a:lnTo>
                  <a:pt x="147648" y="18456"/>
                </a:lnTo>
                <a:lnTo>
                  <a:pt x="142039" y="18180"/>
                </a:lnTo>
                <a:lnTo>
                  <a:pt x="129524" y="17874"/>
                </a:lnTo>
                <a:lnTo>
                  <a:pt x="114039" y="17737"/>
                </a:lnTo>
                <a:lnTo>
                  <a:pt x="106735" y="18693"/>
                </a:lnTo>
                <a:lnTo>
                  <a:pt x="99881" y="20323"/>
                </a:lnTo>
                <a:lnTo>
                  <a:pt x="93328" y="22401"/>
                </a:lnTo>
                <a:lnTo>
                  <a:pt x="83400" y="24711"/>
                </a:lnTo>
                <a:lnTo>
                  <a:pt x="74688" y="26729"/>
                </a:lnTo>
                <a:lnTo>
                  <a:pt x="64202" y="30933"/>
                </a:lnTo>
                <a:lnTo>
                  <a:pt x="55573" y="36110"/>
                </a:lnTo>
                <a:lnTo>
                  <a:pt x="47438" y="41717"/>
                </a:lnTo>
                <a:lnTo>
                  <a:pt x="37208" y="47517"/>
                </a:lnTo>
                <a:lnTo>
                  <a:pt x="28693" y="56047"/>
                </a:lnTo>
                <a:lnTo>
                  <a:pt x="22593" y="65461"/>
                </a:lnTo>
                <a:lnTo>
                  <a:pt x="19882" y="72953"/>
                </a:lnTo>
                <a:lnTo>
                  <a:pt x="16031" y="79590"/>
                </a:lnTo>
                <a:lnTo>
                  <a:pt x="13615" y="82748"/>
                </a:lnTo>
                <a:lnTo>
                  <a:pt x="11012" y="88823"/>
                </a:lnTo>
                <a:lnTo>
                  <a:pt x="8285" y="96841"/>
                </a:lnTo>
                <a:lnTo>
                  <a:pt x="5474" y="106155"/>
                </a:lnTo>
                <a:lnTo>
                  <a:pt x="3601" y="113358"/>
                </a:lnTo>
                <a:lnTo>
                  <a:pt x="2352" y="119151"/>
                </a:lnTo>
                <a:lnTo>
                  <a:pt x="1519" y="124005"/>
                </a:lnTo>
                <a:lnTo>
                  <a:pt x="964" y="129226"/>
                </a:lnTo>
                <a:lnTo>
                  <a:pt x="594" y="134690"/>
                </a:lnTo>
                <a:lnTo>
                  <a:pt x="347" y="140318"/>
                </a:lnTo>
                <a:lnTo>
                  <a:pt x="73" y="151863"/>
                </a:lnTo>
                <a:lnTo>
                  <a:pt x="0" y="157720"/>
                </a:lnTo>
                <a:lnTo>
                  <a:pt x="1935" y="165593"/>
                </a:lnTo>
                <a:lnTo>
                  <a:pt x="5210" y="174811"/>
                </a:lnTo>
                <a:lnTo>
                  <a:pt x="9378" y="184924"/>
                </a:lnTo>
                <a:lnTo>
                  <a:pt x="13148" y="193651"/>
                </a:lnTo>
                <a:lnTo>
                  <a:pt x="19984" y="208639"/>
                </a:lnTo>
                <a:lnTo>
                  <a:pt x="23195" y="214422"/>
                </a:lnTo>
                <a:lnTo>
                  <a:pt x="29410" y="223493"/>
                </a:lnTo>
                <a:lnTo>
                  <a:pt x="47968" y="248400"/>
                </a:lnTo>
                <a:lnTo>
                  <a:pt x="54750" y="255812"/>
                </a:lnTo>
                <a:lnTo>
                  <a:pt x="61256" y="261746"/>
                </a:lnTo>
                <a:lnTo>
                  <a:pt x="67577" y="266693"/>
                </a:lnTo>
                <a:lnTo>
                  <a:pt x="74768" y="272968"/>
                </a:lnTo>
                <a:lnTo>
                  <a:pt x="82539" y="280129"/>
                </a:lnTo>
                <a:lnTo>
                  <a:pt x="90696" y="287878"/>
                </a:lnTo>
                <a:lnTo>
                  <a:pt x="98118" y="294037"/>
                </a:lnTo>
                <a:lnTo>
                  <a:pt x="105051" y="299135"/>
                </a:lnTo>
                <a:lnTo>
                  <a:pt x="111657" y="303526"/>
                </a:lnTo>
                <a:lnTo>
                  <a:pt x="119037" y="306454"/>
                </a:lnTo>
                <a:lnTo>
                  <a:pt x="126934" y="308405"/>
                </a:lnTo>
                <a:lnTo>
                  <a:pt x="135176" y="309706"/>
                </a:lnTo>
                <a:lnTo>
                  <a:pt x="142654" y="311566"/>
                </a:lnTo>
                <a:lnTo>
                  <a:pt x="149624" y="313797"/>
                </a:lnTo>
                <a:lnTo>
                  <a:pt x="156255" y="316277"/>
                </a:lnTo>
                <a:lnTo>
                  <a:pt x="162661" y="317931"/>
                </a:lnTo>
                <a:lnTo>
                  <a:pt x="168915" y="319033"/>
                </a:lnTo>
                <a:lnTo>
                  <a:pt x="175069" y="319768"/>
                </a:lnTo>
                <a:lnTo>
                  <a:pt x="181156" y="320258"/>
                </a:lnTo>
                <a:lnTo>
                  <a:pt x="187198" y="320585"/>
                </a:lnTo>
                <a:lnTo>
                  <a:pt x="199204" y="320947"/>
                </a:lnTo>
                <a:lnTo>
                  <a:pt x="229038" y="321200"/>
                </a:lnTo>
                <a:lnTo>
                  <a:pt x="236979" y="320220"/>
                </a:lnTo>
                <a:lnTo>
                  <a:pt x="246242" y="318575"/>
                </a:lnTo>
                <a:lnTo>
                  <a:pt x="256386" y="316486"/>
                </a:lnTo>
                <a:lnTo>
                  <a:pt x="264141" y="314101"/>
                </a:lnTo>
                <a:lnTo>
                  <a:pt x="270303" y="311519"/>
                </a:lnTo>
                <a:lnTo>
                  <a:pt x="280787" y="306004"/>
                </a:lnTo>
                <a:lnTo>
                  <a:pt x="292062" y="300246"/>
                </a:lnTo>
                <a:lnTo>
                  <a:pt x="301041" y="294379"/>
                </a:lnTo>
                <a:lnTo>
                  <a:pt x="304825" y="291426"/>
                </a:lnTo>
                <a:lnTo>
                  <a:pt x="311675" y="282853"/>
                </a:lnTo>
                <a:lnTo>
                  <a:pt x="318027" y="273420"/>
                </a:lnTo>
                <a:lnTo>
                  <a:pt x="324157" y="265920"/>
                </a:lnTo>
                <a:lnTo>
                  <a:pt x="330189" y="256634"/>
                </a:lnTo>
                <a:lnTo>
                  <a:pt x="333186" y="251379"/>
                </a:lnTo>
                <a:lnTo>
                  <a:pt x="336177" y="244900"/>
                </a:lnTo>
                <a:lnTo>
                  <a:pt x="339163" y="237604"/>
                </a:lnTo>
                <a:lnTo>
                  <a:pt x="342146" y="229763"/>
                </a:lnTo>
                <a:lnTo>
                  <a:pt x="344134" y="219575"/>
                </a:lnTo>
                <a:lnTo>
                  <a:pt x="345460" y="207822"/>
                </a:lnTo>
                <a:lnTo>
                  <a:pt x="346344" y="195026"/>
                </a:lnTo>
                <a:lnTo>
                  <a:pt x="345941" y="182526"/>
                </a:lnTo>
                <a:lnTo>
                  <a:pt x="344680" y="170224"/>
                </a:lnTo>
                <a:lnTo>
                  <a:pt x="342847" y="158054"/>
                </a:lnTo>
                <a:lnTo>
                  <a:pt x="340633" y="147956"/>
                </a:lnTo>
                <a:lnTo>
                  <a:pt x="338165" y="139240"/>
                </a:lnTo>
                <a:lnTo>
                  <a:pt x="335527" y="131445"/>
                </a:lnTo>
                <a:lnTo>
                  <a:pt x="330792" y="122280"/>
                </a:lnTo>
                <a:lnTo>
                  <a:pt x="324659" y="112200"/>
                </a:lnTo>
                <a:lnTo>
                  <a:pt x="317594" y="101513"/>
                </a:lnTo>
                <a:lnTo>
                  <a:pt x="310899" y="90418"/>
                </a:lnTo>
                <a:lnTo>
                  <a:pt x="304452" y="79053"/>
                </a:lnTo>
                <a:lnTo>
                  <a:pt x="298169" y="67508"/>
                </a:lnTo>
                <a:lnTo>
                  <a:pt x="291996" y="58819"/>
                </a:lnTo>
                <a:lnTo>
                  <a:pt x="285896" y="52034"/>
                </a:lnTo>
                <a:lnTo>
                  <a:pt x="279846" y="46518"/>
                </a:lnTo>
                <a:lnTo>
                  <a:pt x="271843" y="39865"/>
                </a:lnTo>
                <a:lnTo>
                  <a:pt x="244595" y="18264"/>
                </a:lnTo>
                <a:lnTo>
                  <a:pt x="238421" y="13091"/>
                </a:lnTo>
                <a:lnTo>
                  <a:pt x="233312" y="8651"/>
                </a:lnTo>
                <a:lnTo>
                  <a:pt x="225938" y="5690"/>
                </a:lnTo>
                <a:lnTo>
                  <a:pt x="217053" y="3716"/>
                </a:lnTo>
                <a:lnTo>
                  <a:pt x="207161" y="2400"/>
                </a:lnTo>
                <a:lnTo>
                  <a:pt x="198582" y="1523"/>
                </a:lnTo>
                <a:lnTo>
                  <a:pt x="190878" y="939"/>
                </a:lnTo>
                <a:lnTo>
                  <a:pt x="183758" y="549"/>
                </a:lnTo>
                <a:lnTo>
                  <a:pt x="167909" y="115"/>
                </a:lnTo>
                <a:lnTo>
                  <a:pt x="159516" y="0"/>
                </a:lnTo>
                <a:lnTo>
                  <a:pt x="149951" y="915"/>
                </a:lnTo>
                <a:lnTo>
                  <a:pt x="139606" y="2518"/>
                </a:lnTo>
                <a:lnTo>
                  <a:pt x="128741" y="4578"/>
                </a:lnTo>
                <a:lnTo>
                  <a:pt x="120505" y="6944"/>
                </a:lnTo>
                <a:lnTo>
                  <a:pt x="114022" y="9513"/>
                </a:lnTo>
                <a:lnTo>
                  <a:pt x="98080" y="176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61"/>
          <p:cNvSpPr/>
          <p:nvPr/>
        </p:nvSpPr>
        <p:spPr>
          <a:xfrm>
            <a:off x="3005815" y="2741414"/>
            <a:ext cx="21350" cy="17493"/>
          </a:xfrm>
          <a:custGeom>
            <a:avLst/>
            <a:gdLst/>
            <a:ahLst/>
            <a:cxnLst/>
            <a:rect l="0" t="0" r="0" b="0"/>
            <a:pathLst>
              <a:path w="21350" h="17493">
                <a:moveTo>
                  <a:pt x="21349" y="8930"/>
                </a:moveTo>
                <a:lnTo>
                  <a:pt x="11868" y="13670"/>
                </a:lnTo>
                <a:lnTo>
                  <a:pt x="8083" y="15067"/>
                </a:lnTo>
                <a:lnTo>
                  <a:pt x="4568" y="15998"/>
                </a:lnTo>
                <a:lnTo>
                  <a:pt x="1232" y="16618"/>
                </a:lnTo>
                <a:lnTo>
                  <a:pt x="0" y="17032"/>
                </a:lnTo>
                <a:lnTo>
                  <a:pt x="171" y="17308"/>
                </a:lnTo>
                <a:lnTo>
                  <a:pt x="1277" y="17492"/>
                </a:lnTo>
                <a:lnTo>
                  <a:pt x="2015" y="16622"/>
                </a:lnTo>
                <a:lnTo>
                  <a:pt x="2506" y="15050"/>
                </a:lnTo>
                <a:lnTo>
                  <a:pt x="3295" y="10139"/>
                </a:lnTo>
                <a:lnTo>
                  <a:pt x="4352" y="9736"/>
                </a:lnTo>
                <a:lnTo>
                  <a:pt x="6049" y="9467"/>
                </a:lnTo>
                <a:lnTo>
                  <a:pt x="11161" y="9036"/>
                </a:lnTo>
                <a:lnTo>
                  <a:pt x="11581" y="8008"/>
                </a:lnTo>
                <a:lnTo>
                  <a:pt x="11860" y="6331"/>
                </a:lnTo>
                <a:lnTo>
                  <a:pt x="1241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62"/>
          <p:cNvSpPr/>
          <p:nvPr/>
        </p:nvSpPr>
        <p:spPr>
          <a:xfrm>
            <a:off x="2045021" y="3741539"/>
            <a:ext cx="1514140" cy="205383"/>
          </a:xfrm>
          <a:custGeom>
            <a:avLst/>
            <a:gdLst/>
            <a:ahLst/>
            <a:cxnLst/>
            <a:rect l="0" t="0" r="0" b="0"/>
            <a:pathLst>
              <a:path w="1514140" h="205383">
                <a:moveTo>
                  <a:pt x="1508995" y="0"/>
                </a:moveTo>
                <a:lnTo>
                  <a:pt x="1514139" y="0"/>
                </a:lnTo>
                <a:lnTo>
                  <a:pt x="1461330" y="0"/>
                </a:lnTo>
                <a:lnTo>
                  <a:pt x="1427183" y="4741"/>
                </a:lnTo>
                <a:lnTo>
                  <a:pt x="1405165" y="9714"/>
                </a:lnTo>
                <a:lnTo>
                  <a:pt x="1395126" y="12429"/>
                </a:lnTo>
                <a:lnTo>
                  <a:pt x="1341639" y="23384"/>
                </a:lnTo>
                <a:lnTo>
                  <a:pt x="1039730" y="83357"/>
                </a:lnTo>
                <a:lnTo>
                  <a:pt x="996823" y="90956"/>
                </a:lnTo>
                <a:lnTo>
                  <a:pt x="977047" y="95364"/>
                </a:lnTo>
                <a:lnTo>
                  <a:pt x="957910" y="100287"/>
                </a:lnTo>
                <a:lnTo>
                  <a:pt x="939199" y="105553"/>
                </a:lnTo>
                <a:lnTo>
                  <a:pt x="920771" y="110057"/>
                </a:lnTo>
                <a:lnTo>
                  <a:pt x="902533" y="114051"/>
                </a:lnTo>
                <a:lnTo>
                  <a:pt x="866394" y="121135"/>
                </a:lnTo>
                <a:lnTo>
                  <a:pt x="830488" y="127590"/>
                </a:lnTo>
                <a:lnTo>
                  <a:pt x="604161" y="164252"/>
                </a:lnTo>
                <a:lnTo>
                  <a:pt x="569421" y="169033"/>
                </a:lnTo>
                <a:lnTo>
                  <a:pt x="540307" y="172220"/>
                </a:lnTo>
                <a:lnTo>
                  <a:pt x="514945" y="174344"/>
                </a:lnTo>
                <a:lnTo>
                  <a:pt x="447078" y="181997"/>
                </a:lnTo>
                <a:lnTo>
                  <a:pt x="408144" y="186816"/>
                </a:lnTo>
                <a:lnTo>
                  <a:pt x="377227" y="190028"/>
                </a:lnTo>
                <a:lnTo>
                  <a:pt x="351655" y="192170"/>
                </a:lnTo>
                <a:lnTo>
                  <a:pt x="304059" y="195542"/>
                </a:lnTo>
                <a:lnTo>
                  <a:pt x="223840" y="202026"/>
                </a:lnTo>
                <a:lnTo>
                  <a:pt x="177693" y="204388"/>
                </a:lnTo>
                <a:lnTo>
                  <a:pt x="135433" y="205186"/>
                </a:lnTo>
                <a:lnTo>
                  <a:pt x="293" y="205382"/>
                </a:lnTo>
                <a:lnTo>
                  <a:pt x="0" y="200642"/>
                </a:lnTo>
                <a:lnTo>
                  <a:pt x="952" y="199246"/>
                </a:lnTo>
                <a:lnTo>
                  <a:pt x="2578" y="198315"/>
                </a:lnTo>
                <a:lnTo>
                  <a:pt x="4655" y="197695"/>
                </a:lnTo>
                <a:lnTo>
                  <a:pt x="6039" y="196288"/>
                </a:lnTo>
                <a:lnTo>
                  <a:pt x="6962" y="194359"/>
                </a:lnTo>
                <a:lnTo>
                  <a:pt x="7577" y="192081"/>
                </a:lnTo>
                <a:lnTo>
                  <a:pt x="8979" y="190562"/>
                </a:lnTo>
                <a:lnTo>
                  <a:pt x="10906" y="189549"/>
                </a:lnTo>
                <a:lnTo>
                  <a:pt x="17737" y="1875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63"/>
          <p:cNvSpPr/>
          <p:nvPr/>
        </p:nvSpPr>
        <p:spPr>
          <a:xfrm>
            <a:off x="1360270" y="2250281"/>
            <a:ext cx="2015153" cy="169418"/>
          </a:xfrm>
          <a:custGeom>
            <a:avLst/>
            <a:gdLst/>
            <a:ahLst/>
            <a:cxnLst/>
            <a:rect l="0" t="0" r="0" b="0"/>
            <a:pathLst>
              <a:path w="2015153" h="169418">
                <a:moveTo>
                  <a:pt x="2015152" y="17860"/>
                </a:moveTo>
                <a:lnTo>
                  <a:pt x="2010411" y="8379"/>
                </a:lnTo>
                <a:lnTo>
                  <a:pt x="2008023" y="5586"/>
                </a:lnTo>
                <a:lnTo>
                  <a:pt x="2005438" y="3724"/>
                </a:lnTo>
                <a:lnTo>
                  <a:pt x="1999921" y="1656"/>
                </a:lnTo>
                <a:lnTo>
                  <a:pt x="1994161" y="736"/>
                </a:lnTo>
                <a:lnTo>
                  <a:pt x="1935452" y="146"/>
                </a:lnTo>
                <a:lnTo>
                  <a:pt x="1593946" y="0"/>
                </a:lnTo>
                <a:lnTo>
                  <a:pt x="1533493" y="4741"/>
                </a:lnTo>
                <a:lnTo>
                  <a:pt x="1344982" y="20376"/>
                </a:lnTo>
                <a:lnTo>
                  <a:pt x="1284043" y="23939"/>
                </a:lnTo>
                <a:lnTo>
                  <a:pt x="1221846" y="25945"/>
                </a:lnTo>
                <a:lnTo>
                  <a:pt x="1185329" y="29060"/>
                </a:lnTo>
                <a:lnTo>
                  <a:pt x="1138342" y="33752"/>
                </a:lnTo>
                <a:lnTo>
                  <a:pt x="1027973" y="41971"/>
                </a:lnTo>
                <a:lnTo>
                  <a:pt x="999845" y="44848"/>
                </a:lnTo>
                <a:lnTo>
                  <a:pt x="952717" y="49698"/>
                </a:lnTo>
                <a:lnTo>
                  <a:pt x="893708" y="52429"/>
                </a:lnTo>
                <a:lnTo>
                  <a:pt x="837418" y="54230"/>
                </a:lnTo>
                <a:lnTo>
                  <a:pt x="780316" y="58167"/>
                </a:lnTo>
                <a:lnTo>
                  <a:pt x="731125" y="63225"/>
                </a:lnTo>
                <a:lnTo>
                  <a:pt x="560003" y="84614"/>
                </a:lnTo>
                <a:lnTo>
                  <a:pt x="487687" y="95815"/>
                </a:lnTo>
                <a:lnTo>
                  <a:pt x="366653" y="118017"/>
                </a:lnTo>
                <a:lnTo>
                  <a:pt x="264976" y="138707"/>
                </a:lnTo>
                <a:lnTo>
                  <a:pt x="240157" y="143073"/>
                </a:lnTo>
                <a:lnTo>
                  <a:pt x="179320" y="151202"/>
                </a:lnTo>
                <a:lnTo>
                  <a:pt x="125018" y="160136"/>
                </a:lnTo>
                <a:lnTo>
                  <a:pt x="80379" y="165430"/>
                </a:lnTo>
                <a:lnTo>
                  <a:pt x="18012" y="169107"/>
                </a:lnTo>
                <a:lnTo>
                  <a:pt x="7024" y="169417"/>
                </a:lnTo>
                <a:lnTo>
                  <a:pt x="3697" y="168507"/>
                </a:lnTo>
                <a:lnTo>
                  <a:pt x="1479" y="166908"/>
                </a:lnTo>
                <a:lnTo>
                  <a:pt x="0" y="164850"/>
                </a:lnTo>
                <a:lnTo>
                  <a:pt x="6" y="163479"/>
                </a:lnTo>
                <a:lnTo>
                  <a:pt x="1003" y="162564"/>
                </a:lnTo>
                <a:lnTo>
                  <a:pt x="2659" y="161954"/>
                </a:lnTo>
                <a:lnTo>
                  <a:pt x="3764" y="159563"/>
                </a:lnTo>
                <a:lnTo>
                  <a:pt x="4500" y="155985"/>
                </a:lnTo>
                <a:lnTo>
                  <a:pt x="5972" y="142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64"/>
          <p:cNvSpPr/>
          <p:nvPr/>
        </p:nvSpPr>
        <p:spPr>
          <a:xfrm>
            <a:off x="2982657" y="2598539"/>
            <a:ext cx="17719" cy="8931"/>
          </a:xfrm>
          <a:custGeom>
            <a:avLst/>
            <a:gdLst/>
            <a:ahLst/>
            <a:cxnLst/>
            <a:rect l="0" t="0" r="0" b="0"/>
            <a:pathLst>
              <a:path w="17719" h="8931">
                <a:moveTo>
                  <a:pt x="17718" y="0"/>
                </a:moveTo>
                <a:lnTo>
                  <a:pt x="0" y="0"/>
                </a:lnTo>
                <a:lnTo>
                  <a:pt x="945" y="992"/>
                </a:lnTo>
                <a:lnTo>
                  <a:pt x="8788" y="8929"/>
                </a:lnTo>
                <a:lnTo>
                  <a:pt x="16477" y="1241"/>
                </a:lnTo>
                <a:lnTo>
                  <a:pt x="16890" y="1820"/>
                </a:lnTo>
                <a:lnTo>
                  <a:pt x="17166" y="3198"/>
                </a:lnTo>
                <a:lnTo>
                  <a:pt x="17718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65"/>
          <p:cNvSpPr/>
          <p:nvPr/>
        </p:nvSpPr>
        <p:spPr>
          <a:xfrm>
            <a:off x="3263414" y="4009430"/>
            <a:ext cx="112009" cy="598290"/>
          </a:xfrm>
          <a:custGeom>
            <a:avLst/>
            <a:gdLst/>
            <a:ahLst/>
            <a:cxnLst/>
            <a:rect l="0" t="0" r="0" b="0"/>
            <a:pathLst>
              <a:path w="112009" h="598290">
                <a:moveTo>
                  <a:pt x="112008" y="0"/>
                </a:moveTo>
                <a:lnTo>
                  <a:pt x="112008" y="40234"/>
                </a:lnTo>
                <a:lnTo>
                  <a:pt x="109362" y="52939"/>
                </a:lnTo>
                <a:lnTo>
                  <a:pt x="107267" y="59105"/>
                </a:lnTo>
                <a:lnTo>
                  <a:pt x="104879" y="65200"/>
                </a:lnTo>
                <a:lnTo>
                  <a:pt x="102294" y="71248"/>
                </a:lnTo>
                <a:lnTo>
                  <a:pt x="99579" y="77264"/>
                </a:lnTo>
                <a:lnTo>
                  <a:pt x="96562" y="94532"/>
                </a:lnTo>
                <a:lnTo>
                  <a:pt x="95757" y="104694"/>
                </a:lnTo>
                <a:lnTo>
                  <a:pt x="93237" y="118413"/>
                </a:lnTo>
                <a:lnTo>
                  <a:pt x="89572" y="134504"/>
                </a:lnTo>
                <a:lnTo>
                  <a:pt x="85144" y="152177"/>
                </a:lnTo>
                <a:lnTo>
                  <a:pt x="82193" y="167928"/>
                </a:lnTo>
                <a:lnTo>
                  <a:pt x="80225" y="182397"/>
                </a:lnTo>
                <a:lnTo>
                  <a:pt x="72326" y="262578"/>
                </a:lnTo>
                <a:lnTo>
                  <a:pt x="69678" y="283200"/>
                </a:lnTo>
                <a:lnTo>
                  <a:pt x="66921" y="300917"/>
                </a:lnTo>
                <a:lnTo>
                  <a:pt x="64091" y="316697"/>
                </a:lnTo>
                <a:lnTo>
                  <a:pt x="62204" y="331186"/>
                </a:lnTo>
                <a:lnTo>
                  <a:pt x="60945" y="344814"/>
                </a:lnTo>
                <a:lnTo>
                  <a:pt x="60107" y="357869"/>
                </a:lnTo>
                <a:lnTo>
                  <a:pt x="58556" y="371532"/>
                </a:lnTo>
                <a:lnTo>
                  <a:pt x="56529" y="385602"/>
                </a:lnTo>
                <a:lnTo>
                  <a:pt x="54187" y="399943"/>
                </a:lnTo>
                <a:lnTo>
                  <a:pt x="50640" y="416449"/>
                </a:lnTo>
                <a:lnTo>
                  <a:pt x="46291" y="434398"/>
                </a:lnTo>
                <a:lnTo>
                  <a:pt x="41408" y="453310"/>
                </a:lnTo>
                <a:lnTo>
                  <a:pt x="38152" y="468894"/>
                </a:lnTo>
                <a:lnTo>
                  <a:pt x="35982" y="482260"/>
                </a:lnTo>
                <a:lnTo>
                  <a:pt x="34535" y="494147"/>
                </a:lnTo>
                <a:lnTo>
                  <a:pt x="31586" y="507033"/>
                </a:lnTo>
                <a:lnTo>
                  <a:pt x="27635" y="520585"/>
                </a:lnTo>
                <a:lnTo>
                  <a:pt x="23018" y="534580"/>
                </a:lnTo>
                <a:lnTo>
                  <a:pt x="19939" y="545894"/>
                </a:lnTo>
                <a:lnTo>
                  <a:pt x="16518" y="563758"/>
                </a:lnTo>
                <a:lnTo>
                  <a:pt x="14613" y="571299"/>
                </a:lnTo>
                <a:lnTo>
                  <a:pt x="12352" y="578311"/>
                </a:lnTo>
                <a:lnTo>
                  <a:pt x="6333" y="594343"/>
                </a:lnTo>
                <a:lnTo>
                  <a:pt x="4847" y="595658"/>
                </a:lnTo>
                <a:lnTo>
                  <a:pt x="2864" y="596535"/>
                </a:lnTo>
                <a:lnTo>
                  <a:pt x="550" y="597120"/>
                </a:lnTo>
                <a:lnTo>
                  <a:pt x="0" y="597509"/>
                </a:lnTo>
                <a:lnTo>
                  <a:pt x="625" y="597769"/>
                </a:lnTo>
                <a:lnTo>
                  <a:pt x="4852" y="5982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66"/>
          <p:cNvSpPr/>
          <p:nvPr/>
        </p:nvSpPr>
        <p:spPr>
          <a:xfrm>
            <a:off x="2134195" y="1973461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67"/>
          <p:cNvSpPr/>
          <p:nvPr/>
        </p:nvSpPr>
        <p:spPr>
          <a:xfrm>
            <a:off x="2187773" y="283964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68"/>
          <p:cNvSpPr/>
          <p:nvPr/>
        </p:nvSpPr>
        <p:spPr>
          <a:xfrm>
            <a:off x="2341598" y="4152305"/>
            <a:ext cx="237270" cy="328880"/>
          </a:xfrm>
          <a:custGeom>
            <a:avLst/>
            <a:gdLst/>
            <a:ahLst/>
            <a:cxnLst/>
            <a:rect l="0" t="0" r="0" b="0"/>
            <a:pathLst>
              <a:path w="237270" h="328880">
                <a:moveTo>
                  <a:pt x="176574" y="71437"/>
                </a:moveTo>
                <a:lnTo>
                  <a:pt x="162352" y="71437"/>
                </a:lnTo>
                <a:lnTo>
                  <a:pt x="155187" y="72429"/>
                </a:lnTo>
                <a:lnTo>
                  <a:pt x="147433" y="74083"/>
                </a:lnTo>
                <a:lnTo>
                  <a:pt x="139287" y="76178"/>
                </a:lnTo>
                <a:lnTo>
                  <a:pt x="130880" y="79558"/>
                </a:lnTo>
                <a:lnTo>
                  <a:pt x="122299" y="83797"/>
                </a:lnTo>
                <a:lnTo>
                  <a:pt x="105819" y="92805"/>
                </a:lnTo>
                <a:lnTo>
                  <a:pt x="91880" y="100116"/>
                </a:lnTo>
                <a:lnTo>
                  <a:pt x="71133" y="111965"/>
                </a:lnTo>
                <a:lnTo>
                  <a:pt x="58655" y="119292"/>
                </a:lnTo>
                <a:lnTo>
                  <a:pt x="48352" y="126160"/>
                </a:lnTo>
                <a:lnTo>
                  <a:pt x="39499" y="132724"/>
                </a:lnTo>
                <a:lnTo>
                  <a:pt x="31612" y="139084"/>
                </a:lnTo>
                <a:lnTo>
                  <a:pt x="25362" y="146300"/>
                </a:lnTo>
                <a:lnTo>
                  <a:pt x="20204" y="154088"/>
                </a:lnTo>
                <a:lnTo>
                  <a:pt x="15772" y="162257"/>
                </a:lnTo>
                <a:lnTo>
                  <a:pt x="11826" y="171671"/>
                </a:lnTo>
                <a:lnTo>
                  <a:pt x="8203" y="181916"/>
                </a:lnTo>
                <a:lnTo>
                  <a:pt x="4795" y="192715"/>
                </a:lnTo>
                <a:lnTo>
                  <a:pt x="2524" y="202890"/>
                </a:lnTo>
                <a:lnTo>
                  <a:pt x="1009" y="212651"/>
                </a:lnTo>
                <a:lnTo>
                  <a:pt x="0" y="222134"/>
                </a:lnTo>
                <a:lnTo>
                  <a:pt x="319" y="230441"/>
                </a:lnTo>
                <a:lnTo>
                  <a:pt x="1524" y="237963"/>
                </a:lnTo>
                <a:lnTo>
                  <a:pt x="3319" y="244963"/>
                </a:lnTo>
                <a:lnTo>
                  <a:pt x="6500" y="251613"/>
                </a:lnTo>
                <a:lnTo>
                  <a:pt x="10606" y="258031"/>
                </a:lnTo>
                <a:lnTo>
                  <a:pt x="15327" y="264294"/>
                </a:lnTo>
                <a:lnTo>
                  <a:pt x="19466" y="270454"/>
                </a:lnTo>
                <a:lnTo>
                  <a:pt x="23218" y="276544"/>
                </a:lnTo>
                <a:lnTo>
                  <a:pt x="26712" y="282590"/>
                </a:lnTo>
                <a:lnTo>
                  <a:pt x="32017" y="287612"/>
                </a:lnTo>
                <a:lnTo>
                  <a:pt x="38531" y="291952"/>
                </a:lnTo>
                <a:lnTo>
                  <a:pt x="45850" y="295838"/>
                </a:lnTo>
                <a:lnTo>
                  <a:pt x="52714" y="300412"/>
                </a:lnTo>
                <a:lnTo>
                  <a:pt x="59274" y="305447"/>
                </a:lnTo>
                <a:lnTo>
                  <a:pt x="65632" y="310787"/>
                </a:lnTo>
                <a:lnTo>
                  <a:pt x="72847" y="314348"/>
                </a:lnTo>
                <a:lnTo>
                  <a:pt x="80633" y="316721"/>
                </a:lnTo>
                <a:lnTo>
                  <a:pt x="88801" y="318304"/>
                </a:lnTo>
                <a:lnTo>
                  <a:pt x="97223" y="320351"/>
                </a:lnTo>
                <a:lnTo>
                  <a:pt x="105814" y="322708"/>
                </a:lnTo>
                <a:lnTo>
                  <a:pt x="114518" y="325271"/>
                </a:lnTo>
                <a:lnTo>
                  <a:pt x="122305" y="326980"/>
                </a:lnTo>
                <a:lnTo>
                  <a:pt x="129480" y="328120"/>
                </a:lnTo>
                <a:lnTo>
                  <a:pt x="136249" y="328879"/>
                </a:lnTo>
                <a:lnTo>
                  <a:pt x="143737" y="328394"/>
                </a:lnTo>
                <a:lnTo>
                  <a:pt x="151706" y="327077"/>
                </a:lnTo>
                <a:lnTo>
                  <a:pt x="159996" y="325208"/>
                </a:lnTo>
                <a:lnTo>
                  <a:pt x="167506" y="322969"/>
                </a:lnTo>
                <a:lnTo>
                  <a:pt x="174497" y="320484"/>
                </a:lnTo>
                <a:lnTo>
                  <a:pt x="181143" y="317836"/>
                </a:lnTo>
                <a:lnTo>
                  <a:pt x="187557" y="314086"/>
                </a:lnTo>
                <a:lnTo>
                  <a:pt x="193818" y="309601"/>
                </a:lnTo>
                <a:lnTo>
                  <a:pt x="199977" y="304628"/>
                </a:lnTo>
                <a:lnTo>
                  <a:pt x="205074" y="300319"/>
                </a:lnTo>
                <a:lnTo>
                  <a:pt x="209465" y="296455"/>
                </a:lnTo>
                <a:lnTo>
                  <a:pt x="213384" y="292886"/>
                </a:lnTo>
                <a:lnTo>
                  <a:pt x="216989" y="287531"/>
                </a:lnTo>
                <a:lnTo>
                  <a:pt x="220384" y="280984"/>
                </a:lnTo>
                <a:lnTo>
                  <a:pt x="223640" y="273643"/>
                </a:lnTo>
                <a:lnTo>
                  <a:pt x="226803" y="264780"/>
                </a:lnTo>
                <a:lnTo>
                  <a:pt x="229904" y="254903"/>
                </a:lnTo>
                <a:lnTo>
                  <a:pt x="232963" y="244349"/>
                </a:lnTo>
                <a:lnTo>
                  <a:pt x="235003" y="233344"/>
                </a:lnTo>
                <a:lnTo>
                  <a:pt x="236362" y="222040"/>
                </a:lnTo>
                <a:lnTo>
                  <a:pt x="237269" y="210534"/>
                </a:lnTo>
                <a:lnTo>
                  <a:pt x="236881" y="196911"/>
                </a:lnTo>
                <a:lnTo>
                  <a:pt x="235630" y="181875"/>
                </a:lnTo>
                <a:lnTo>
                  <a:pt x="231594" y="148302"/>
                </a:lnTo>
                <a:lnTo>
                  <a:pt x="226494" y="110230"/>
                </a:lnTo>
                <a:lnTo>
                  <a:pt x="221760" y="89361"/>
                </a:lnTo>
                <a:lnTo>
                  <a:pt x="215627" y="67511"/>
                </a:lnTo>
                <a:lnTo>
                  <a:pt x="19443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69"/>
          <p:cNvSpPr/>
          <p:nvPr/>
        </p:nvSpPr>
        <p:spPr>
          <a:xfrm>
            <a:off x="1785938" y="4018359"/>
            <a:ext cx="35719" cy="540474"/>
          </a:xfrm>
          <a:custGeom>
            <a:avLst/>
            <a:gdLst/>
            <a:ahLst/>
            <a:cxnLst/>
            <a:rect l="0" t="0" r="0" b="0"/>
            <a:pathLst>
              <a:path w="35719" h="540474">
                <a:moveTo>
                  <a:pt x="0" y="0"/>
                </a:moveTo>
                <a:lnTo>
                  <a:pt x="0" y="182200"/>
                </a:lnTo>
                <a:lnTo>
                  <a:pt x="1984" y="213740"/>
                </a:lnTo>
                <a:lnTo>
                  <a:pt x="14135" y="366446"/>
                </a:lnTo>
                <a:lnTo>
                  <a:pt x="16204" y="403966"/>
                </a:lnTo>
                <a:lnTo>
                  <a:pt x="17123" y="430564"/>
                </a:lnTo>
                <a:lnTo>
                  <a:pt x="17714" y="464764"/>
                </a:lnTo>
                <a:lnTo>
                  <a:pt x="17858" y="533486"/>
                </a:lnTo>
                <a:lnTo>
                  <a:pt x="18851" y="535243"/>
                </a:lnTo>
                <a:lnTo>
                  <a:pt x="20504" y="537407"/>
                </a:lnTo>
                <a:lnTo>
                  <a:pt x="22599" y="539842"/>
                </a:lnTo>
                <a:lnTo>
                  <a:pt x="23996" y="540473"/>
                </a:lnTo>
                <a:lnTo>
                  <a:pt x="24927" y="539901"/>
                </a:lnTo>
                <a:lnTo>
                  <a:pt x="26756" y="535853"/>
                </a:lnTo>
                <a:lnTo>
                  <a:pt x="29420" y="535813"/>
                </a:lnTo>
                <a:lnTo>
                  <a:pt x="35718" y="5357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70"/>
          <p:cNvSpPr/>
          <p:nvPr/>
        </p:nvSpPr>
        <p:spPr>
          <a:xfrm>
            <a:off x="3946922" y="3921994"/>
            <a:ext cx="473274" cy="667866"/>
          </a:xfrm>
          <a:custGeom>
            <a:avLst/>
            <a:gdLst/>
            <a:ahLst/>
            <a:cxnLst/>
            <a:rect l="0" t="0" r="0" b="0"/>
            <a:pathLst>
              <a:path w="473274" h="667866">
                <a:moveTo>
                  <a:pt x="0" y="667865"/>
                </a:moveTo>
                <a:lnTo>
                  <a:pt x="14221" y="658385"/>
                </a:lnTo>
                <a:lnTo>
                  <a:pt x="27806" y="647748"/>
                </a:lnTo>
                <a:lnTo>
                  <a:pt x="37493" y="636104"/>
                </a:lnTo>
                <a:lnTo>
                  <a:pt x="49406" y="621007"/>
                </a:lnTo>
                <a:lnTo>
                  <a:pt x="56750" y="612814"/>
                </a:lnTo>
                <a:lnTo>
                  <a:pt x="64622" y="604376"/>
                </a:lnTo>
                <a:lnTo>
                  <a:pt x="78661" y="584416"/>
                </a:lnTo>
                <a:lnTo>
                  <a:pt x="85183" y="573537"/>
                </a:lnTo>
                <a:lnTo>
                  <a:pt x="97721" y="553512"/>
                </a:lnTo>
                <a:lnTo>
                  <a:pt x="109908" y="532706"/>
                </a:lnTo>
                <a:lnTo>
                  <a:pt x="115936" y="520212"/>
                </a:lnTo>
                <a:lnTo>
                  <a:pt x="121939" y="506922"/>
                </a:lnTo>
                <a:lnTo>
                  <a:pt x="128918" y="494093"/>
                </a:lnTo>
                <a:lnTo>
                  <a:pt x="136547" y="481572"/>
                </a:lnTo>
                <a:lnTo>
                  <a:pt x="144609" y="469256"/>
                </a:lnTo>
                <a:lnTo>
                  <a:pt x="153953" y="450131"/>
                </a:lnTo>
                <a:lnTo>
                  <a:pt x="164151" y="426467"/>
                </a:lnTo>
                <a:lnTo>
                  <a:pt x="243844" y="228885"/>
                </a:lnTo>
                <a:lnTo>
                  <a:pt x="264479" y="181060"/>
                </a:lnTo>
                <a:lnTo>
                  <a:pt x="281588" y="143268"/>
                </a:lnTo>
                <a:lnTo>
                  <a:pt x="288928" y="127634"/>
                </a:lnTo>
                <a:lnTo>
                  <a:pt x="297791" y="111258"/>
                </a:lnTo>
                <a:lnTo>
                  <a:pt x="307668" y="94388"/>
                </a:lnTo>
                <a:lnTo>
                  <a:pt x="326249" y="63736"/>
                </a:lnTo>
                <a:lnTo>
                  <a:pt x="337815" y="43499"/>
                </a:lnTo>
                <a:lnTo>
                  <a:pt x="348908" y="30536"/>
                </a:lnTo>
                <a:lnTo>
                  <a:pt x="363664" y="17660"/>
                </a:lnTo>
                <a:lnTo>
                  <a:pt x="371972" y="10784"/>
                </a:lnTo>
                <a:lnTo>
                  <a:pt x="382280" y="4420"/>
                </a:lnTo>
                <a:lnTo>
                  <a:pt x="390829" y="931"/>
                </a:lnTo>
                <a:lnTo>
                  <a:pt x="394498" y="0"/>
                </a:lnTo>
                <a:lnTo>
                  <a:pt x="396944" y="1364"/>
                </a:lnTo>
                <a:lnTo>
                  <a:pt x="398575" y="4257"/>
                </a:lnTo>
                <a:lnTo>
                  <a:pt x="400870" y="15165"/>
                </a:lnTo>
                <a:lnTo>
                  <a:pt x="402399" y="23566"/>
                </a:lnTo>
                <a:lnTo>
                  <a:pt x="406386" y="37221"/>
                </a:lnTo>
                <a:lnTo>
                  <a:pt x="408819" y="53212"/>
                </a:lnTo>
                <a:lnTo>
                  <a:pt x="410893" y="71233"/>
                </a:lnTo>
                <a:lnTo>
                  <a:pt x="412835" y="81595"/>
                </a:lnTo>
                <a:lnTo>
                  <a:pt x="417638" y="103691"/>
                </a:lnTo>
                <a:lnTo>
                  <a:pt x="431722" y="162030"/>
                </a:lnTo>
                <a:lnTo>
                  <a:pt x="434659" y="178838"/>
                </a:lnTo>
                <a:lnTo>
                  <a:pt x="440567" y="221324"/>
                </a:lnTo>
                <a:lnTo>
                  <a:pt x="442540" y="241187"/>
                </a:lnTo>
                <a:lnTo>
                  <a:pt x="443854" y="259390"/>
                </a:lnTo>
                <a:lnTo>
                  <a:pt x="444731" y="276486"/>
                </a:lnTo>
                <a:lnTo>
                  <a:pt x="455446" y="409577"/>
                </a:lnTo>
                <a:lnTo>
                  <a:pt x="463035" y="487256"/>
                </a:lnTo>
                <a:lnTo>
                  <a:pt x="473273" y="6232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71"/>
          <p:cNvSpPr/>
          <p:nvPr/>
        </p:nvSpPr>
        <p:spPr>
          <a:xfrm>
            <a:off x="4089797" y="4250685"/>
            <a:ext cx="383977" cy="35566"/>
          </a:xfrm>
          <a:custGeom>
            <a:avLst/>
            <a:gdLst/>
            <a:ahLst/>
            <a:cxnLst/>
            <a:rect l="0" t="0" r="0" b="0"/>
            <a:pathLst>
              <a:path w="383977" h="35566">
                <a:moveTo>
                  <a:pt x="0" y="35565"/>
                </a:moveTo>
                <a:lnTo>
                  <a:pt x="24858" y="23136"/>
                </a:lnTo>
                <a:lnTo>
                  <a:pt x="31455" y="20334"/>
                </a:lnTo>
                <a:lnTo>
                  <a:pt x="38829" y="17474"/>
                </a:lnTo>
                <a:lnTo>
                  <a:pt x="46722" y="14574"/>
                </a:lnTo>
                <a:lnTo>
                  <a:pt x="53969" y="11649"/>
                </a:lnTo>
                <a:lnTo>
                  <a:pt x="60783" y="8707"/>
                </a:lnTo>
                <a:lnTo>
                  <a:pt x="67311" y="5754"/>
                </a:lnTo>
                <a:lnTo>
                  <a:pt x="75632" y="3785"/>
                </a:lnTo>
                <a:lnTo>
                  <a:pt x="85148" y="2472"/>
                </a:lnTo>
                <a:lnTo>
                  <a:pt x="95461" y="1597"/>
                </a:lnTo>
                <a:lnTo>
                  <a:pt x="106305" y="1013"/>
                </a:lnTo>
                <a:lnTo>
                  <a:pt x="128937" y="365"/>
                </a:lnTo>
                <a:lnTo>
                  <a:pt x="163991" y="0"/>
                </a:lnTo>
                <a:lnTo>
                  <a:pt x="177788" y="941"/>
                </a:lnTo>
                <a:lnTo>
                  <a:pt x="192939" y="2560"/>
                </a:lnTo>
                <a:lnTo>
                  <a:pt x="208993" y="4632"/>
                </a:lnTo>
                <a:lnTo>
                  <a:pt x="224657" y="6013"/>
                </a:lnTo>
                <a:lnTo>
                  <a:pt x="240060" y="6935"/>
                </a:lnTo>
                <a:lnTo>
                  <a:pt x="383976" y="266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472"/>
          <p:cNvSpPr/>
          <p:nvPr/>
        </p:nvSpPr>
        <p:spPr>
          <a:xfrm>
            <a:off x="4589859" y="3912084"/>
            <a:ext cx="383978" cy="542463"/>
          </a:xfrm>
          <a:custGeom>
            <a:avLst/>
            <a:gdLst/>
            <a:ahLst/>
            <a:cxnLst/>
            <a:rect l="0" t="0" r="0" b="0"/>
            <a:pathLst>
              <a:path w="383978" h="542463">
                <a:moveTo>
                  <a:pt x="0" y="534900"/>
                </a:moveTo>
                <a:lnTo>
                  <a:pt x="9482" y="520679"/>
                </a:lnTo>
                <a:lnTo>
                  <a:pt x="14136" y="508405"/>
                </a:lnTo>
                <a:lnTo>
                  <a:pt x="18190" y="492367"/>
                </a:lnTo>
                <a:lnTo>
                  <a:pt x="26605" y="465396"/>
                </a:lnTo>
                <a:lnTo>
                  <a:pt x="36960" y="428272"/>
                </a:lnTo>
                <a:lnTo>
                  <a:pt x="42499" y="407260"/>
                </a:lnTo>
                <a:lnTo>
                  <a:pt x="48177" y="380354"/>
                </a:lnTo>
                <a:lnTo>
                  <a:pt x="82262" y="190873"/>
                </a:lnTo>
                <a:lnTo>
                  <a:pt x="87584" y="159697"/>
                </a:lnTo>
                <a:lnTo>
                  <a:pt x="93116" y="132960"/>
                </a:lnTo>
                <a:lnTo>
                  <a:pt x="98788" y="109183"/>
                </a:lnTo>
                <a:lnTo>
                  <a:pt x="104555" y="87377"/>
                </a:lnTo>
                <a:lnTo>
                  <a:pt x="111375" y="67880"/>
                </a:lnTo>
                <a:lnTo>
                  <a:pt x="118899" y="49921"/>
                </a:lnTo>
                <a:lnTo>
                  <a:pt x="138139" y="9154"/>
                </a:lnTo>
                <a:lnTo>
                  <a:pt x="140710" y="5809"/>
                </a:lnTo>
                <a:lnTo>
                  <a:pt x="143416" y="3579"/>
                </a:lnTo>
                <a:lnTo>
                  <a:pt x="150148" y="0"/>
                </a:lnTo>
                <a:lnTo>
                  <a:pt x="150700" y="699"/>
                </a:lnTo>
                <a:lnTo>
                  <a:pt x="151314" y="4120"/>
                </a:lnTo>
                <a:lnTo>
                  <a:pt x="151660" y="16366"/>
                </a:lnTo>
                <a:lnTo>
                  <a:pt x="154386" y="26959"/>
                </a:lnTo>
                <a:lnTo>
                  <a:pt x="156502" y="32562"/>
                </a:lnTo>
                <a:lnTo>
                  <a:pt x="158854" y="49370"/>
                </a:lnTo>
                <a:lnTo>
                  <a:pt x="159481" y="59409"/>
                </a:lnTo>
                <a:lnTo>
                  <a:pt x="160891" y="70070"/>
                </a:lnTo>
                <a:lnTo>
                  <a:pt x="162823" y="81146"/>
                </a:lnTo>
                <a:lnTo>
                  <a:pt x="165103" y="92499"/>
                </a:lnTo>
                <a:lnTo>
                  <a:pt x="170283" y="115697"/>
                </a:lnTo>
                <a:lnTo>
                  <a:pt x="173053" y="127439"/>
                </a:lnTo>
                <a:lnTo>
                  <a:pt x="175892" y="154119"/>
                </a:lnTo>
                <a:lnTo>
                  <a:pt x="184629" y="267847"/>
                </a:lnTo>
                <a:lnTo>
                  <a:pt x="187578" y="295349"/>
                </a:lnTo>
                <a:lnTo>
                  <a:pt x="199441" y="389355"/>
                </a:lnTo>
                <a:lnTo>
                  <a:pt x="202414" y="409097"/>
                </a:lnTo>
                <a:lnTo>
                  <a:pt x="205388" y="426226"/>
                </a:lnTo>
                <a:lnTo>
                  <a:pt x="208363" y="441615"/>
                </a:lnTo>
                <a:lnTo>
                  <a:pt x="213323" y="458819"/>
                </a:lnTo>
                <a:lnTo>
                  <a:pt x="219606" y="477234"/>
                </a:lnTo>
                <a:lnTo>
                  <a:pt x="226771" y="496457"/>
                </a:lnTo>
                <a:lnTo>
                  <a:pt x="231548" y="510264"/>
                </a:lnTo>
                <a:lnTo>
                  <a:pt x="234733" y="520460"/>
                </a:lnTo>
                <a:lnTo>
                  <a:pt x="236856" y="528250"/>
                </a:lnTo>
                <a:lnTo>
                  <a:pt x="239264" y="533443"/>
                </a:lnTo>
                <a:lnTo>
                  <a:pt x="241861" y="536906"/>
                </a:lnTo>
                <a:lnTo>
                  <a:pt x="244584" y="539214"/>
                </a:lnTo>
                <a:lnTo>
                  <a:pt x="247392" y="540752"/>
                </a:lnTo>
                <a:lnTo>
                  <a:pt x="253158" y="542462"/>
                </a:lnTo>
                <a:lnTo>
                  <a:pt x="255092" y="541926"/>
                </a:lnTo>
                <a:lnTo>
                  <a:pt x="256382" y="540576"/>
                </a:lnTo>
                <a:lnTo>
                  <a:pt x="257242" y="538685"/>
                </a:lnTo>
                <a:lnTo>
                  <a:pt x="268449" y="523039"/>
                </a:lnTo>
                <a:lnTo>
                  <a:pt x="275084" y="508793"/>
                </a:lnTo>
                <a:lnTo>
                  <a:pt x="279631" y="496660"/>
                </a:lnTo>
                <a:lnTo>
                  <a:pt x="284648" y="482617"/>
                </a:lnTo>
                <a:lnTo>
                  <a:pt x="289976" y="470279"/>
                </a:lnTo>
                <a:lnTo>
                  <a:pt x="295513" y="459077"/>
                </a:lnTo>
                <a:lnTo>
                  <a:pt x="301188" y="448633"/>
                </a:lnTo>
                <a:lnTo>
                  <a:pt x="304972" y="437701"/>
                </a:lnTo>
                <a:lnTo>
                  <a:pt x="307495" y="426445"/>
                </a:lnTo>
                <a:lnTo>
                  <a:pt x="312282" y="395417"/>
                </a:lnTo>
                <a:lnTo>
                  <a:pt x="321024" y="341939"/>
                </a:lnTo>
                <a:lnTo>
                  <a:pt x="328878" y="299650"/>
                </a:lnTo>
                <a:lnTo>
                  <a:pt x="332361" y="282817"/>
                </a:lnTo>
                <a:lnTo>
                  <a:pt x="335676" y="260681"/>
                </a:lnTo>
                <a:lnTo>
                  <a:pt x="348125" y="159963"/>
                </a:lnTo>
                <a:lnTo>
                  <a:pt x="351146" y="139090"/>
                </a:lnTo>
                <a:lnTo>
                  <a:pt x="353160" y="123191"/>
                </a:lnTo>
                <a:lnTo>
                  <a:pt x="354502" y="110607"/>
                </a:lnTo>
                <a:lnTo>
                  <a:pt x="355398" y="100233"/>
                </a:lnTo>
                <a:lnTo>
                  <a:pt x="357979" y="90341"/>
                </a:lnTo>
                <a:lnTo>
                  <a:pt x="361684" y="80770"/>
                </a:lnTo>
                <a:lnTo>
                  <a:pt x="383977" y="348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473"/>
          <p:cNvSpPr/>
          <p:nvPr/>
        </p:nvSpPr>
        <p:spPr>
          <a:xfrm>
            <a:off x="5098852" y="3884414"/>
            <a:ext cx="276774" cy="620614"/>
          </a:xfrm>
          <a:custGeom>
            <a:avLst/>
            <a:gdLst/>
            <a:ahLst/>
            <a:cxnLst/>
            <a:rect l="0" t="0" r="0" b="0"/>
            <a:pathLst>
              <a:path w="276774" h="620614">
                <a:moveTo>
                  <a:pt x="35718" y="0"/>
                </a:moveTo>
                <a:lnTo>
                  <a:pt x="35718" y="65729"/>
                </a:lnTo>
                <a:lnTo>
                  <a:pt x="34727" y="86484"/>
                </a:lnTo>
                <a:lnTo>
                  <a:pt x="33073" y="107265"/>
                </a:lnTo>
                <a:lnTo>
                  <a:pt x="26005" y="172342"/>
                </a:lnTo>
                <a:lnTo>
                  <a:pt x="23290" y="195262"/>
                </a:lnTo>
                <a:lnTo>
                  <a:pt x="21480" y="217487"/>
                </a:lnTo>
                <a:lnTo>
                  <a:pt x="20273" y="239250"/>
                </a:lnTo>
                <a:lnTo>
                  <a:pt x="19468" y="260703"/>
                </a:lnTo>
                <a:lnTo>
                  <a:pt x="18336" y="347782"/>
                </a:lnTo>
                <a:lnTo>
                  <a:pt x="19169" y="371753"/>
                </a:lnTo>
                <a:lnTo>
                  <a:pt x="20717" y="390710"/>
                </a:lnTo>
                <a:lnTo>
                  <a:pt x="30329" y="461485"/>
                </a:lnTo>
                <a:lnTo>
                  <a:pt x="34111" y="477320"/>
                </a:lnTo>
                <a:lnTo>
                  <a:pt x="38615" y="490854"/>
                </a:lnTo>
                <a:lnTo>
                  <a:pt x="60103" y="543443"/>
                </a:lnTo>
                <a:lnTo>
                  <a:pt x="66857" y="556764"/>
                </a:lnTo>
                <a:lnTo>
                  <a:pt x="74337" y="569613"/>
                </a:lnTo>
                <a:lnTo>
                  <a:pt x="82300" y="582149"/>
                </a:lnTo>
                <a:lnTo>
                  <a:pt x="88602" y="591497"/>
                </a:lnTo>
                <a:lnTo>
                  <a:pt x="93794" y="598722"/>
                </a:lnTo>
                <a:lnTo>
                  <a:pt x="98248" y="604531"/>
                </a:lnTo>
                <a:lnTo>
                  <a:pt x="103202" y="608403"/>
                </a:lnTo>
                <a:lnTo>
                  <a:pt x="108488" y="610985"/>
                </a:lnTo>
                <a:lnTo>
                  <a:pt x="113998" y="612706"/>
                </a:lnTo>
                <a:lnTo>
                  <a:pt x="118662" y="614846"/>
                </a:lnTo>
                <a:lnTo>
                  <a:pt x="126492" y="619869"/>
                </a:lnTo>
                <a:lnTo>
                  <a:pt x="130960" y="620613"/>
                </a:lnTo>
                <a:lnTo>
                  <a:pt x="135924" y="620117"/>
                </a:lnTo>
                <a:lnTo>
                  <a:pt x="141217" y="618794"/>
                </a:lnTo>
                <a:lnTo>
                  <a:pt x="146731" y="617912"/>
                </a:lnTo>
                <a:lnTo>
                  <a:pt x="152391" y="617324"/>
                </a:lnTo>
                <a:lnTo>
                  <a:pt x="158148" y="616933"/>
                </a:lnTo>
                <a:lnTo>
                  <a:pt x="162979" y="615679"/>
                </a:lnTo>
                <a:lnTo>
                  <a:pt x="170992" y="611641"/>
                </a:lnTo>
                <a:lnTo>
                  <a:pt x="175510" y="608182"/>
                </a:lnTo>
                <a:lnTo>
                  <a:pt x="180506" y="603893"/>
                </a:lnTo>
                <a:lnTo>
                  <a:pt x="190358" y="594827"/>
                </a:lnTo>
                <a:lnTo>
                  <a:pt x="198043" y="587490"/>
                </a:lnTo>
                <a:lnTo>
                  <a:pt x="203467" y="580176"/>
                </a:lnTo>
                <a:lnTo>
                  <a:pt x="210058" y="570339"/>
                </a:lnTo>
                <a:lnTo>
                  <a:pt x="237284" y="528386"/>
                </a:lnTo>
                <a:lnTo>
                  <a:pt x="242525" y="518945"/>
                </a:lnTo>
                <a:lnTo>
                  <a:pt x="250994" y="500517"/>
                </a:lnTo>
                <a:lnTo>
                  <a:pt x="254642" y="490443"/>
                </a:lnTo>
                <a:lnTo>
                  <a:pt x="258066" y="479759"/>
                </a:lnTo>
                <a:lnTo>
                  <a:pt x="261341" y="468668"/>
                </a:lnTo>
                <a:lnTo>
                  <a:pt x="267625" y="445760"/>
                </a:lnTo>
                <a:lnTo>
                  <a:pt x="270690" y="434095"/>
                </a:lnTo>
                <a:lnTo>
                  <a:pt x="272733" y="422350"/>
                </a:lnTo>
                <a:lnTo>
                  <a:pt x="274096" y="410551"/>
                </a:lnTo>
                <a:lnTo>
                  <a:pt x="275004" y="398716"/>
                </a:lnTo>
                <a:lnTo>
                  <a:pt x="275609" y="386858"/>
                </a:lnTo>
                <a:lnTo>
                  <a:pt x="276282" y="363098"/>
                </a:lnTo>
                <a:lnTo>
                  <a:pt x="276773" y="291700"/>
                </a:lnTo>
                <a:lnTo>
                  <a:pt x="275796" y="276818"/>
                </a:lnTo>
                <a:lnTo>
                  <a:pt x="274153" y="259952"/>
                </a:lnTo>
                <a:lnTo>
                  <a:pt x="272066" y="241762"/>
                </a:lnTo>
                <a:lnTo>
                  <a:pt x="270674" y="225667"/>
                </a:lnTo>
                <a:lnTo>
                  <a:pt x="269746" y="210968"/>
                </a:lnTo>
                <a:lnTo>
                  <a:pt x="269127" y="197200"/>
                </a:lnTo>
                <a:lnTo>
                  <a:pt x="266731" y="184053"/>
                </a:lnTo>
                <a:lnTo>
                  <a:pt x="263149" y="171319"/>
                </a:lnTo>
                <a:lnTo>
                  <a:pt x="247881" y="127106"/>
                </a:lnTo>
                <a:lnTo>
                  <a:pt x="243637" y="118472"/>
                </a:lnTo>
                <a:lnTo>
                  <a:pt x="238823" y="110731"/>
                </a:lnTo>
                <a:lnTo>
                  <a:pt x="233629" y="103587"/>
                </a:lnTo>
                <a:lnTo>
                  <a:pt x="228183" y="96839"/>
                </a:lnTo>
                <a:lnTo>
                  <a:pt x="222567" y="90356"/>
                </a:lnTo>
                <a:lnTo>
                  <a:pt x="216839" y="84050"/>
                </a:lnTo>
                <a:lnTo>
                  <a:pt x="205182" y="71751"/>
                </a:lnTo>
                <a:lnTo>
                  <a:pt x="199296" y="65694"/>
                </a:lnTo>
                <a:lnTo>
                  <a:pt x="193387" y="60663"/>
                </a:lnTo>
                <a:lnTo>
                  <a:pt x="187464" y="56317"/>
                </a:lnTo>
                <a:lnTo>
                  <a:pt x="181530" y="52427"/>
                </a:lnTo>
                <a:lnTo>
                  <a:pt x="174598" y="48842"/>
                </a:lnTo>
                <a:lnTo>
                  <a:pt x="167001" y="45460"/>
                </a:lnTo>
                <a:lnTo>
                  <a:pt x="158958" y="42213"/>
                </a:lnTo>
                <a:lnTo>
                  <a:pt x="150621" y="40048"/>
                </a:lnTo>
                <a:lnTo>
                  <a:pt x="142085" y="38605"/>
                </a:lnTo>
                <a:lnTo>
                  <a:pt x="133419" y="37643"/>
                </a:lnTo>
                <a:lnTo>
                  <a:pt x="125657" y="37002"/>
                </a:lnTo>
                <a:lnTo>
                  <a:pt x="118498" y="36574"/>
                </a:lnTo>
                <a:lnTo>
                  <a:pt x="111740" y="36289"/>
                </a:lnTo>
                <a:lnTo>
                  <a:pt x="103267" y="37091"/>
                </a:lnTo>
                <a:lnTo>
                  <a:pt x="93650" y="38618"/>
                </a:lnTo>
                <a:lnTo>
                  <a:pt x="83269" y="40628"/>
                </a:lnTo>
                <a:lnTo>
                  <a:pt x="73371" y="42960"/>
                </a:lnTo>
                <a:lnTo>
                  <a:pt x="63797" y="45507"/>
                </a:lnTo>
                <a:lnTo>
                  <a:pt x="54438" y="48198"/>
                </a:lnTo>
                <a:lnTo>
                  <a:pt x="46213" y="50983"/>
                </a:lnTo>
                <a:lnTo>
                  <a:pt x="38746" y="53833"/>
                </a:ln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474"/>
          <p:cNvSpPr/>
          <p:nvPr/>
        </p:nvSpPr>
        <p:spPr>
          <a:xfrm>
            <a:off x="607619" y="1813474"/>
            <a:ext cx="285351" cy="374300"/>
          </a:xfrm>
          <a:custGeom>
            <a:avLst/>
            <a:gdLst/>
            <a:ahLst/>
            <a:cxnLst/>
            <a:rect l="0" t="0" r="0" b="0"/>
            <a:pathLst>
              <a:path w="285351" h="374300">
                <a:moveTo>
                  <a:pt x="17459" y="374299"/>
                </a:moveTo>
                <a:lnTo>
                  <a:pt x="12719" y="364819"/>
                </a:lnTo>
                <a:lnTo>
                  <a:pt x="10391" y="357518"/>
                </a:lnTo>
                <a:lnTo>
                  <a:pt x="8365" y="348982"/>
                </a:lnTo>
                <a:lnTo>
                  <a:pt x="4157" y="335266"/>
                </a:lnTo>
                <a:lnTo>
                  <a:pt x="2638" y="325457"/>
                </a:lnTo>
                <a:lnTo>
                  <a:pt x="1625" y="313956"/>
                </a:lnTo>
                <a:lnTo>
                  <a:pt x="500" y="289933"/>
                </a:lnTo>
                <a:lnTo>
                  <a:pt x="0" y="269335"/>
                </a:lnTo>
                <a:lnTo>
                  <a:pt x="859" y="259674"/>
                </a:lnTo>
                <a:lnTo>
                  <a:pt x="2423" y="250258"/>
                </a:lnTo>
                <a:lnTo>
                  <a:pt x="4459" y="241004"/>
                </a:lnTo>
                <a:lnTo>
                  <a:pt x="6808" y="231857"/>
                </a:lnTo>
                <a:lnTo>
                  <a:pt x="9366" y="222783"/>
                </a:lnTo>
                <a:lnTo>
                  <a:pt x="12064" y="213757"/>
                </a:lnTo>
                <a:lnTo>
                  <a:pt x="16839" y="200795"/>
                </a:lnTo>
                <a:lnTo>
                  <a:pt x="40598" y="140671"/>
                </a:lnTo>
                <a:lnTo>
                  <a:pt x="44791" y="129250"/>
                </a:lnTo>
                <a:lnTo>
                  <a:pt x="49571" y="118660"/>
                </a:lnTo>
                <a:lnTo>
                  <a:pt x="54742" y="108623"/>
                </a:lnTo>
                <a:lnTo>
                  <a:pt x="64787" y="90526"/>
                </a:lnTo>
                <a:lnTo>
                  <a:pt x="72559" y="75868"/>
                </a:lnTo>
                <a:lnTo>
                  <a:pt x="78005" y="67197"/>
                </a:lnTo>
                <a:lnTo>
                  <a:pt x="84612" y="57447"/>
                </a:lnTo>
                <a:lnTo>
                  <a:pt x="91993" y="46979"/>
                </a:lnTo>
                <a:lnTo>
                  <a:pt x="97906" y="38015"/>
                </a:lnTo>
                <a:lnTo>
                  <a:pt x="102841" y="30055"/>
                </a:lnTo>
                <a:lnTo>
                  <a:pt x="107122" y="22764"/>
                </a:lnTo>
                <a:lnTo>
                  <a:pt x="111880" y="12017"/>
                </a:lnTo>
                <a:lnTo>
                  <a:pt x="113148" y="7763"/>
                </a:lnTo>
                <a:lnTo>
                  <a:pt x="114986" y="4926"/>
                </a:lnTo>
                <a:lnTo>
                  <a:pt x="117204" y="3035"/>
                </a:lnTo>
                <a:lnTo>
                  <a:pt x="119674" y="1774"/>
                </a:lnTo>
                <a:lnTo>
                  <a:pt x="125065" y="373"/>
                </a:lnTo>
                <a:lnTo>
                  <a:pt x="127892" y="0"/>
                </a:lnTo>
                <a:lnTo>
                  <a:pt x="129776" y="743"/>
                </a:lnTo>
                <a:lnTo>
                  <a:pt x="131033" y="2230"/>
                </a:lnTo>
                <a:lnTo>
                  <a:pt x="131870" y="4214"/>
                </a:lnTo>
                <a:lnTo>
                  <a:pt x="133049" y="11747"/>
                </a:lnTo>
                <a:lnTo>
                  <a:pt x="134206" y="14528"/>
                </a:lnTo>
                <a:lnTo>
                  <a:pt x="138138" y="20263"/>
                </a:lnTo>
                <a:lnTo>
                  <a:pt x="140547" y="28765"/>
                </a:lnTo>
                <a:lnTo>
                  <a:pt x="141190" y="33810"/>
                </a:lnTo>
                <a:lnTo>
                  <a:pt x="143603" y="42135"/>
                </a:lnTo>
                <a:lnTo>
                  <a:pt x="147195" y="52645"/>
                </a:lnTo>
                <a:lnTo>
                  <a:pt x="159087" y="85849"/>
                </a:lnTo>
                <a:lnTo>
                  <a:pt x="162479" y="95679"/>
                </a:lnTo>
                <a:lnTo>
                  <a:pt x="165733" y="104216"/>
                </a:lnTo>
                <a:lnTo>
                  <a:pt x="168894" y="111892"/>
                </a:lnTo>
                <a:lnTo>
                  <a:pt x="171994" y="118994"/>
                </a:lnTo>
                <a:lnTo>
                  <a:pt x="175053" y="129682"/>
                </a:lnTo>
                <a:lnTo>
                  <a:pt x="178084" y="142760"/>
                </a:lnTo>
                <a:lnTo>
                  <a:pt x="181097" y="157432"/>
                </a:lnTo>
                <a:lnTo>
                  <a:pt x="186082" y="172174"/>
                </a:lnTo>
                <a:lnTo>
                  <a:pt x="192382" y="186963"/>
                </a:lnTo>
                <a:lnTo>
                  <a:pt x="199559" y="201784"/>
                </a:lnTo>
                <a:lnTo>
                  <a:pt x="206328" y="216625"/>
                </a:lnTo>
                <a:lnTo>
                  <a:pt x="228804" y="268152"/>
                </a:lnTo>
                <a:lnTo>
                  <a:pt x="232769" y="276745"/>
                </a:lnTo>
                <a:lnTo>
                  <a:pt x="237398" y="284459"/>
                </a:lnTo>
                <a:lnTo>
                  <a:pt x="242468" y="291585"/>
                </a:lnTo>
                <a:lnTo>
                  <a:pt x="247832" y="298321"/>
                </a:lnTo>
                <a:lnTo>
                  <a:pt x="256438" y="308451"/>
                </a:lnTo>
                <a:lnTo>
                  <a:pt x="264563" y="318244"/>
                </a:lnTo>
                <a:lnTo>
                  <a:pt x="269507" y="325023"/>
                </a:lnTo>
                <a:lnTo>
                  <a:pt x="280656" y="340848"/>
                </a:lnTo>
                <a:lnTo>
                  <a:pt x="285350" y="35644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475"/>
          <p:cNvSpPr/>
          <p:nvPr/>
        </p:nvSpPr>
        <p:spPr>
          <a:xfrm>
            <a:off x="678656" y="1982915"/>
            <a:ext cx="250033" cy="53055"/>
          </a:xfrm>
          <a:custGeom>
            <a:avLst/>
            <a:gdLst/>
            <a:ahLst/>
            <a:cxnLst/>
            <a:rect l="0" t="0" r="0" b="0"/>
            <a:pathLst>
              <a:path w="250033" h="53055">
                <a:moveTo>
                  <a:pt x="0" y="53054"/>
                </a:moveTo>
                <a:lnTo>
                  <a:pt x="4741" y="43573"/>
                </a:lnTo>
                <a:lnTo>
                  <a:pt x="8121" y="39788"/>
                </a:lnTo>
                <a:lnTo>
                  <a:pt x="12360" y="36272"/>
                </a:lnTo>
                <a:lnTo>
                  <a:pt x="17170" y="32937"/>
                </a:lnTo>
                <a:lnTo>
                  <a:pt x="22361" y="29720"/>
                </a:lnTo>
                <a:lnTo>
                  <a:pt x="27806" y="26584"/>
                </a:lnTo>
                <a:lnTo>
                  <a:pt x="33420" y="23501"/>
                </a:lnTo>
                <a:lnTo>
                  <a:pt x="40139" y="20453"/>
                </a:lnTo>
                <a:lnTo>
                  <a:pt x="47596" y="17430"/>
                </a:lnTo>
                <a:lnTo>
                  <a:pt x="55543" y="14422"/>
                </a:lnTo>
                <a:lnTo>
                  <a:pt x="64810" y="11424"/>
                </a:lnTo>
                <a:lnTo>
                  <a:pt x="74957" y="8433"/>
                </a:lnTo>
                <a:lnTo>
                  <a:pt x="85690" y="5448"/>
                </a:lnTo>
                <a:lnTo>
                  <a:pt x="97806" y="3457"/>
                </a:lnTo>
                <a:lnTo>
                  <a:pt x="110845" y="2130"/>
                </a:lnTo>
                <a:lnTo>
                  <a:pt x="124498" y="1245"/>
                </a:lnTo>
                <a:lnTo>
                  <a:pt x="138561" y="655"/>
                </a:lnTo>
                <a:lnTo>
                  <a:pt x="167416" y="0"/>
                </a:lnTo>
                <a:lnTo>
                  <a:pt x="180072" y="817"/>
                </a:lnTo>
                <a:lnTo>
                  <a:pt x="191486" y="2355"/>
                </a:lnTo>
                <a:lnTo>
                  <a:pt x="202071" y="4371"/>
                </a:lnTo>
                <a:lnTo>
                  <a:pt x="212105" y="5716"/>
                </a:lnTo>
                <a:lnTo>
                  <a:pt x="221771" y="6612"/>
                </a:lnTo>
                <a:lnTo>
                  <a:pt x="250032" y="84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476"/>
          <p:cNvSpPr/>
          <p:nvPr/>
        </p:nvSpPr>
        <p:spPr>
          <a:xfrm>
            <a:off x="714906" y="2705695"/>
            <a:ext cx="273955" cy="382080"/>
          </a:xfrm>
          <a:custGeom>
            <a:avLst/>
            <a:gdLst/>
            <a:ahLst/>
            <a:cxnLst/>
            <a:rect l="0" t="0" r="0" b="0"/>
            <a:pathLst>
              <a:path w="273955" h="382080">
                <a:moveTo>
                  <a:pt x="53047" y="107157"/>
                </a:moveTo>
                <a:lnTo>
                  <a:pt x="35878" y="158665"/>
                </a:lnTo>
                <a:lnTo>
                  <a:pt x="31679" y="174237"/>
                </a:lnTo>
                <a:lnTo>
                  <a:pt x="27888" y="190573"/>
                </a:lnTo>
                <a:lnTo>
                  <a:pt x="24368" y="207416"/>
                </a:lnTo>
                <a:lnTo>
                  <a:pt x="21029" y="221621"/>
                </a:lnTo>
                <a:lnTo>
                  <a:pt x="17811" y="234068"/>
                </a:lnTo>
                <a:lnTo>
                  <a:pt x="14674" y="245342"/>
                </a:lnTo>
                <a:lnTo>
                  <a:pt x="8542" y="265807"/>
                </a:lnTo>
                <a:lnTo>
                  <a:pt x="5517" y="275431"/>
                </a:lnTo>
                <a:lnTo>
                  <a:pt x="3501" y="283832"/>
                </a:lnTo>
                <a:lnTo>
                  <a:pt x="2157" y="291417"/>
                </a:lnTo>
                <a:lnTo>
                  <a:pt x="1261" y="298457"/>
                </a:lnTo>
                <a:lnTo>
                  <a:pt x="664" y="306128"/>
                </a:lnTo>
                <a:lnTo>
                  <a:pt x="266" y="314218"/>
                </a:lnTo>
                <a:lnTo>
                  <a:pt x="0" y="322589"/>
                </a:lnTo>
                <a:lnTo>
                  <a:pt x="815" y="329161"/>
                </a:lnTo>
                <a:lnTo>
                  <a:pt x="4367" y="339109"/>
                </a:lnTo>
                <a:lnTo>
                  <a:pt x="9253" y="349484"/>
                </a:lnTo>
                <a:lnTo>
                  <a:pt x="14731" y="359717"/>
                </a:lnTo>
                <a:lnTo>
                  <a:pt x="20474" y="367572"/>
                </a:lnTo>
                <a:lnTo>
                  <a:pt x="26333" y="374371"/>
                </a:lnTo>
                <a:lnTo>
                  <a:pt x="29285" y="377573"/>
                </a:lnTo>
                <a:lnTo>
                  <a:pt x="34229" y="379707"/>
                </a:lnTo>
                <a:lnTo>
                  <a:pt x="40502" y="381131"/>
                </a:lnTo>
                <a:lnTo>
                  <a:pt x="47660" y="382079"/>
                </a:lnTo>
                <a:lnTo>
                  <a:pt x="54417" y="381720"/>
                </a:lnTo>
                <a:lnTo>
                  <a:pt x="60906" y="380488"/>
                </a:lnTo>
                <a:lnTo>
                  <a:pt x="67216" y="378674"/>
                </a:lnTo>
                <a:lnTo>
                  <a:pt x="95059" y="371382"/>
                </a:lnTo>
                <a:lnTo>
                  <a:pt x="104867" y="367642"/>
                </a:lnTo>
                <a:lnTo>
                  <a:pt x="114383" y="363165"/>
                </a:lnTo>
                <a:lnTo>
                  <a:pt x="133886" y="352899"/>
                </a:lnTo>
                <a:lnTo>
                  <a:pt x="155783" y="341722"/>
                </a:lnTo>
                <a:lnTo>
                  <a:pt x="166186" y="335963"/>
                </a:lnTo>
                <a:lnTo>
                  <a:pt x="176098" y="330140"/>
                </a:lnTo>
                <a:lnTo>
                  <a:pt x="195049" y="318377"/>
                </a:lnTo>
                <a:lnTo>
                  <a:pt x="213393" y="306535"/>
                </a:lnTo>
                <a:lnTo>
                  <a:pt x="221460" y="299607"/>
                </a:lnTo>
                <a:lnTo>
                  <a:pt x="228823" y="292011"/>
                </a:lnTo>
                <a:lnTo>
                  <a:pt x="235715" y="283971"/>
                </a:lnTo>
                <a:lnTo>
                  <a:pt x="242295" y="276627"/>
                </a:lnTo>
                <a:lnTo>
                  <a:pt x="254897" y="263175"/>
                </a:lnTo>
                <a:lnTo>
                  <a:pt x="260043" y="256809"/>
                </a:lnTo>
                <a:lnTo>
                  <a:pt x="264466" y="250581"/>
                </a:lnTo>
                <a:lnTo>
                  <a:pt x="271035" y="239362"/>
                </a:lnTo>
                <a:lnTo>
                  <a:pt x="273954" y="231068"/>
                </a:lnTo>
                <a:lnTo>
                  <a:pt x="273740" y="226475"/>
                </a:lnTo>
                <a:lnTo>
                  <a:pt x="270857" y="216080"/>
                </a:lnTo>
                <a:lnTo>
                  <a:pt x="266268" y="207492"/>
                </a:lnTo>
                <a:lnTo>
                  <a:pt x="258107" y="197078"/>
                </a:lnTo>
                <a:lnTo>
                  <a:pt x="255238" y="193893"/>
                </a:lnTo>
                <a:lnTo>
                  <a:pt x="250349" y="191770"/>
                </a:lnTo>
                <a:lnTo>
                  <a:pt x="244113" y="190355"/>
                </a:lnTo>
                <a:lnTo>
                  <a:pt x="236979" y="189411"/>
                </a:lnTo>
                <a:lnTo>
                  <a:pt x="230239" y="187790"/>
                </a:lnTo>
                <a:lnTo>
                  <a:pt x="223761" y="185717"/>
                </a:lnTo>
                <a:lnTo>
                  <a:pt x="217458" y="183343"/>
                </a:lnTo>
                <a:lnTo>
                  <a:pt x="208295" y="181760"/>
                </a:lnTo>
                <a:lnTo>
                  <a:pt x="197225" y="180705"/>
                </a:lnTo>
                <a:lnTo>
                  <a:pt x="184885" y="180001"/>
                </a:lnTo>
                <a:lnTo>
                  <a:pt x="173681" y="178540"/>
                </a:lnTo>
                <a:lnTo>
                  <a:pt x="163235" y="176574"/>
                </a:lnTo>
                <a:lnTo>
                  <a:pt x="139305" y="171029"/>
                </a:lnTo>
                <a:lnTo>
                  <a:pt x="137341" y="169582"/>
                </a:lnTo>
                <a:lnTo>
                  <a:pt x="136032" y="167625"/>
                </a:lnTo>
                <a:lnTo>
                  <a:pt x="135160" y="165328"/>
                </a:lnTo>
                <a:lnTo>
                  <a:pt x="135570" y="162805"/>
                </a:lnTo>
                <a:lnTo>
                  <a:pt x="140888" y="153521"/>
                </a:lnTo>
                <a:lnTo>
                  <a:pt x="145996" y="143969"/>
                </a:lnTo>
                <a:lnTo>
                  <a:pt x="150732" y="137651"/>
                </a:lnTo>
                <a:lnTo>
                  <a:pt x="156866" y="130463"/>
                </a:lnTo>
                <a:lnTo>
                  <a:pt x="163931" y="122694"/>
                </a:lnTo>
                <a:lnTo>
                  <a:pt x="172611" y="114538"/>
                </a:lnTo>
                <a:lnTo>
                  <a:pt x="182365" y="106125"/>
                </a:lnTo>
                <a:lnTo>
                  <a:pt x="192838" y="97539"/>
                </a:lnTo>
                <a:lnTo>
                  <a:pt x="202795" y="88838"/>
                </a:lnTo>
                <a:lnTo>
                  <a:pt x="212411" y="80062"/>
                </a:lnTo>
                <a:lnTo>
                  <a:pt x="221797" y="71234"/>
                </a:lnTo>
                <a:lnTo>
                  <a:pt x="228055" y="64357"/>
                </a:lnTo>
                <a:lnTo>
                  <a:pt x="235008" y="54069"/>
                </a:lnTo>
                <a:lnTo>
                  <a:pt x="238098" y="46190"/>
                </a:lnTo>
                <a:lnTo>
                  <a:pt x="238923" y="42699"/>
                </a:lnTo>
                <a:lnTo>
                  <a:pt x="238480" y="39380"/>
                </a:lnTo>
                <a:lnTo>
                  <a:pt x="237192" y="36176"/>
                </a:lnTo>
                <a:lnTo>
                  <a:pt x="235342" y="33047"/>
                </a:lnTo>
                <a:lnTo>
                  <a:pt x="232124" y="30961"/>
                </a:lnTo>
                <a:lnTo>
                  <a:pt x="227994" y="29570"/>
                </a:lnTo>
                <a:lnTo>
                  <a:pt x="223257" y="28644"/>
                </a:lnTo>
                <a:lnTo>
                  <a:pt x="218114" y="27033"/>
                </a:lnTo>
                <a:lnTo>
                  <a:pt x="212701" y="24968"/>
                </a:lnTo>
                <a:lnTo>
                  <a:pt x="207108" y="22598"/>
                </a:lnTo>
                <a:lnTo>
                  <a:pt x="201395" y="21019"/>
                </a:lnTo>
                <a:lnTo>
                  <a:pt x="195602" y="19966"/>
                </a:lnTo>
                <a:lnTo>
                  <a:pt x="189756" y="19264"/>
                </a:lnTo>
                <a:lnTo>
                  <a:pt x="182881" y="18796"/>
                </a:lnTo>
                <a:lnTo>
                  <a:pt x="175322" y="18484"/>
                </a:lnTo>
                <a:lnTo>
                  <a:pt x="153107" y="18044"/>
                </a:lnTo>
                <a:lnTo>
                  <a:pt x="123083" y="17896"/>
                </a:lnTo>
                <a:lnTo>
                  <a:pt x="112636" y="18876"/>
                </a:lnTo>
                <a:lnTo>
                  <a:pt x="100711" y="20522"/>
                </a:lnTo>
                <a:lnTo>
                  <a:pt x="87799" y="22611"/>
                </a:lnTo>
                <a:lnTo>
                  <a:pt x="78200" y="24004"/>
                </a:lnTo>
                <a:lnTo>
                  <a:pt x="70808" y="24933"/>
                </a:lnTo>
                <a:lnTo>
                  <a:pt x="64887" y="25551"/>
                </a:lnTo>
                <a:lnTo>
                  <a:pt x="59948" y="25964"/>
                </a:lnTo>
                <a:lnTo>
                  <a:pt x="51815" y="26423"/>
                </a:lnTo>
                <a:lnTo>
                  <a:pt x="44177" y="26787"/>
                </a:lnTo>
                <a:lnTo>
                  <a:pt x="44125" y="17075"/>
                </a:lnTo>
                <a:lnTo>
                  <a:pt x="441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477"/>
          <p:cNvSpPr/>
          <p:nvPr/>
        </p:nvSpPr>
        <p:spPr>
          <a:xfrm>
            <a:off x="580430" y="3027273"/>
            <a:ext cx="7689" cy="8822"/>
          </a:xfrm>
          <a:custGeom>
            <a:avLst/>
            <a:gdLst/>
            <a:ahLst/>
            <a:cxnLst/>
            <a:rect l="0" t="0" r="0" b="0"/>
            <a:pathLst>
              <a:path w="7689" h="8822">
                <a:moveTo>
                  <a:pt x="0" y="8821"/>
                </a:moveTo>
                <a:lnTo>
                  <a:pt x="7688" y="8821"/>
                </a:lnTo>
                <a:lnTo>
                  <a:pt x="3821" y="8821"/>
                </a:lnTo>
                <a:lnTo>
                  <a:pt x="2547" y="7829"/>
                </a:lnTo>
                <a:lnTo>
                  <a:pt x="1698" y="6175"/>
                </a:lnTo>
                <a:lnTo>
                  <a:pt x="29" y="0"/>
                </a:lnTo>
                <a:lnTo>
                  <a:pt x="1" y="8456"/>
                </a:lnTo>
                <a:lnTo>
                  <a:pt x="992" y="8577"/>
                </a:lnTo>
                <a:lnTo>
                  <a:pt x="2646" y="8659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478"/>
          <p:cNvSpPr/>
          <p:nvPr/>
        </p:nvSpPr>
        <p:spPr>
          <a:xfrm>
            <a:off x="1625203" y="4464844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8930" y="8929"/>
                </a:moveTo>
                <a:lnTo>
                  <a:pt x="8930" y="186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479"/>
          <p:cNvSpPr/>
          <p:nvPr/>
        </p:nvSpPr>
        <p:spPr>
          <a:xfrm>
            <a:off x="1795400" y="4759523"/>
            <a:ext cx="310081" cy="347098"/>
          </a:xfrm>
          <a:custGeom>
            <a:avLst/>
            <a:gdLst/>
            <a:ahLst/>
            <a:cxnLst/>
            <a:rect l="0" t="0" r="0" b="0"/>
            <a:pathLst>
              <a:path w="310081" h="347098">
                <a:moveTo>
                  <a:pt x="88764" y="62508"/>
                </a:moveTo>
                <a:lnTo>
                  <a:pt x="79283" y="62508"/>
                </a:lnTo>
                <a:lnTo>
                  <a:pt x="74506" y="63501"/>
                </a:lnTo>
                <a:lnTo>
                  <a:pt x="69337" y="65154"/>
                </a:lnTo>
                <a:lnTo>
                  <a:pt x="63906" y="67249"/>
                </a:lnTo>
                <a:lnTo>
                  <a:pt x="55227" y="72222"/>
                </a:lnTo>
                <a:lnTo>
                  <a:pt x="47070" y="77739"/>
                </a:lnTo>
                <a:lnTo>
                  <a:pt x="42116" y="80600"/>
                </a:lnTo>
                <a:lnTo>
                  <a:pt x="36829" y="83499"/>
                </a:lnTo>
                <a:lnTo>
                  <a:pt x="28310" y="89366"/>
                </a:lnTo>
                <a:lnTo>
                  <a:pt x="24649" y="92320"/>
                </a:lnTo>
                <a:lnTo>
                  <a:pt x="17935" y="100893"/>
                </a:lnTo>
                <a:lnTo>
                  <a:pt x="11644" y="111318"/>
                </a:lnTo>
                <a:lnTo>
                  <a:pt x="5540" y="122566"/>
                </a:lnTo>
                <a:lnTo>
                  <a:pt x="3516" y="129336"/>
                </a:lnTo>
                <a:lnTo>
                  <a:pt x="2167" y="136826"/>
                </a:lnTo>
                <a:lnTo>
                  <a:pt x="1267" y="144795"/>
                </a:lnTo>
                <a:lnTo>
                  <a:pt x="667" y="153085"/>
                </a:lnTo>
                <a:lnTo>
                  <a:pt x="267" y="161588"/>
                </a:lnTo>
                <a:lnTo>
                  <a:pt x="0" y="170233"/>
                </a:lnTo>
                <a:lnTo>
                  <a:pt x="1807" y="178974"/>
                </a:lnTo>
                <a:lnTo>
                  <a:pt x="4996" y="187777"/>
                </a:lnTo>
                <a:lnTo>
                  <a:pt x="9106" y="196622"/>
                </a:lnTo>
                <a:lnTo>
                  <a:pt x="16807" y="209464"/>
                </a:lnTo>
                <a:lnTo>
                  <a:pt x="26902" y="224972"/>
                </a:lnTo>
                <a:lnTo>
                  <a:pt x="38593" y="242255"/>
                </a:lnTo>
                <a:lnTo>
                  <a:pt x="51348" y="257746"/>
                </a:lnTo>
                <a:lnTo>
                  <a:pt x="64812" y="272042"/>
                </a:lnTo>
                <a:lnTo>
                  <a:pt x="78749" y="285541"/>
                </a:lnTo>
                <a:lnTo>
                  <a:pt x="92009" y="296525"/>
                </a:lnTo>
                <a:lnTo>
                  <a:pt x="104818" y="305832"/>
                </a:lnTo>
                <a:lnTo>
                  <a:pt x="117326" y="314020"/>
                </a:lnTo>
                <a:lnTo>
                  <a:pt x="129634" y="321464"/>
                </a:lnTo>
                <a:lnTo>
                  <a:pt x="141807" y="328411"/>
                </a:lnTo>
                <a:lnTo>
                  <a:pt x="153892" y="335027"/>
                </a:lnTo>
                <a:lnTo>
                  <a:pt x="164925" y="339437"/>
                </a:lnTo>
                <a:lnTo>
                  <a:pt x="175257" y="342378"/>
                </a:lnTo>
                <a:lnTo>
                  <a:pt x="185121" y="344338"/>
                </a:lnTo>
                <a:lnTo>
                  <a:pt x="195666" y="345645"/>
                </a:lnTo>
                <a:lnTo>
                  <a:pt x="206665" y="346516"/>
                </a:lnTo>
                <a:lnTo>
                  <a:pt x="217966" y="347097"/>
                </a:lnTo>
                <a:lnTo>
                  <a:pt x="227485" y="345500"/>
                </a:lnTo>
                <a:lnTo>
                  <a:pt x="235815" y="342450"/>
                </a:lnTo>
                <a:lnTo>
                  <a:pt x="257019" y="331324"/>
                </a:lnTo>
                <a:lnTo>
                  <a:pt x="263442" y="328039"/>
                </a:lnTo>
                <a:lnTo>
                  <a:pt x="269708" y="322873"/>
                </a:lnTo>
                <a:lnTo>
                  <a:pt x="275870" y="316452"/>
                </a:lnTo>
                <a:lnTo>
                  <a:pt x="281962" y="309194"/>
                </a:lnTo>
                <a:lnTo>
                  <a:pt x="287016" y="301380"/>
                </a:lnTo>
                <a:lnTo>
                  <a:pt x="291377" y="293193"/>
                </a:lnTo>
                <a:lnTo>
                  <a:pt x="295277" y="284759"/>
                </a:lnTo>
                <a:lnTo>
                  <a:pt x="298869" y="275168"/>
                </a:lnTo>
                <a:lnTo>
                  <a:pt x="302256" y="264804"/>
                </a:lnTo>
                <a:lnTo>
                  <a:pt x="305506" y="253928"/>
                </a:lnTo>
                <a:lnTo>
                  <a:pt x="307673" y="242707"/>
                </a:lnTo>
                <a:lnTo>
                  <a:pt x="309117" y="231258"/>
                </a:lnTo>
                <a:lnTo>
                  <a:pt x="310080" y="219657"/>
                </a:lnTo>
                <a:lnTo>
                  <a:pt x="309730" y="207954"/>
                </a:lnTo>
                <a:lnTo>
                  <a:pt x="308504" y="196183"/>
                </a:lnTo>
                <a:lnTo>
                  <a:pt x="306695" y="184367"/>
                </a:lnTo>
                <a:lnTo>
                  <a:pt x="303505" y="171528"/>
                </a:lnTo>
                <a:lnTo>
                  <a:pt x="299393" y="158009"/>
                </a:lnTo>
                <a:lnTo>
                  <a:pt x="294668" y="144035"/>
                </a:lnTo>
                <a:lnTo>
                  <a:pt x="289533" y="131742"/>
                </a:lnTo>
                <a:lnTo>
                  <a:pt x="284126" y="120570"/>
                </a:lnTo>
                <a:lnTo>
                  <a:pt x="278537" y="110146"/>
                </a:lnTo>
                <a:lnTo>
                  <a:pt x="271834" y="99228"/>
                </a:lnTo>
                <a:lnTo>
                  <a:pt x="264389" y="87980"/>
                </a:lnTo>
                <a:lnTo>
                  <a:pt x="256449" y="76513"/>
                </a:lnTo>
                <a:lnTo>
                  <a:pt x="248179" y="66884"/>
                </a:lnTo>
                <a:lnTo>
                  <a:pt x="239689" y="58480"/>
                </a:lnTo>
                <a:lnTo>
                  <a:pt x="231053" y="50893"/>
                </a:lnTo>
                <a:lnTo>
                  <a:pt x="222319" y="43851"/>
                </a:lnTo>
                <a:lnTo>
                  <a:pt x="213519" y="37172"/>
                </a:lnTo>
                <a:lnTo>
                  <a:pt x="204676" y="30734"/>
                </a:lnTo>
                <a:lnTo>
                  <a:pt x="194812" y="25451"/>
                </a:lnTo>
                <a:lnTo>
                  <a:pt x="184268" y="20936"/>
                </a:lnTo>
                <a:lnTo>
                  <a:pt x="173269" y="16934"/>
                </a:lnTo>
                <a:lnTo>
                  <a:pt x="163952" y="13274"/>
                </a:lnTo>
                <a:lnTo>
                  <a:pt x="155757" y="9841"/>
                </a:lnTo>
                <a:lnTo>
                  <a:pt x="148309" y="6561"/>
                </a:lnTo>
                <a:lnTo>
                  <a:pt x="141359" y="4374"/>
                </a:lnTo>
                <a:lnTo>
                  <a:pt x="134741" y="2916"/>
                </a:lnTo>
                <a:lnTo>
                  <a:pt x="128345" y="1945"/>
                </a:lnTo>
                <a:lnTo>
                  <a:pt x="122097" y="1296"/>
                </a:lnTo>
                <a:lnTo>
                  <a:pt x="115947" y="864"/>
                </a:lnTo>
                <a:lnTo>
                  <a:pt x="109863" y="576"/>
                </a:lnTo>
                <a:lnTo>
                  <a:pt x="97810" y="257"/>
                </a:lnTo>
                <a:lnTo>
                  <a:pt x="7983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480"/>
          <p:cNvSpPr/>
          <p:nvPr/>
        </p:nvSpPr>
        <p:spPr>
          <a:xfrm>
            <a:off x="2446734" y="4797063"/>
            <a:ext cx="335090" cy="299490"/>
          </a:xfrm>
          <a:custGeom>
            <a:avLst/>
            <a:gdLst/>
            <a:ahLst/>
            <a:cxnLst/>
            <a:rect l="0" t="0" r="0" b="0"/>
            <a:pathLst>
              <a:path w="335090" h="299490">
                <a:moveTo>
                  <a:pt x="169664" y="24968"/>
                </a:moveTo>
                <a:lnTo>
                  <a:pt x="164924" y="34449"/>
                </a:lnTo>
                <a:lnTo>
                  <a:pt x="161543" y="40218"/>
                </a:lnTo>
                <a:lnTo>
                  <a:pt x="152495" y="54567"/>
                </a:lnTo>
                <a:lnTo>
                  <a:pt x="147304" y="61568"/>
                </a:lnTo>
                <a:lnTo>
                  <a:pt x="141859" y="68220"/>
                </a:lnTo>
                <a:lnTo>
                  <a:pt x="136245" y="74638"/>
                </a:lnTo>
                <a:lnTo>
                  <a:pt x="131510" y="81894"/>
                </a:lnTo>
                <a:lnTo>
                  <a:pt x="127361" y="89708"/>
                </a:lnTo>
                <a:lnTo>
                  <a:pt x="120105" y="105335"/>
                </a:lnTo>
                <a:lnTo>
                  <a:pt x="113573" y="118895"/>
                </a:lnTo>
                <a:lnTo>
                  <a:pt x="111434" y="126281"/>
                </a:lnTo>
                <a:lnTo>
                  <a:pt x="110008" y="134182"/>
                </a:lnTo>
                <a:lnTo>
                  <a:pt x="109058" y="142426"/>
                </a:lnTo>
                <a:lnTo>
                  <a:pt x="109417" y="150898"/>
                </a:lnTo>
                <a:lnTo>
                  <a:pt x="110647" y="159523"/>
                </a:lnTo>
                <a:lnTo>
                  <a:pt x="112460" y="168250"/>
                </a:lnTo>
                <a:lnTo>
                  <a:pt x="113669" y="177044"/>
                </a:lnTo>
                <a:lnTo>
                  <a:pt x="114475" y="185884"/>
                </a:lnTo>
                <a:lnTo>
                  <a:pt x="115012" y="194753"/>
                </a:lnTo>
                <a:lnTo>
                  <a:pt x="117354" y="203643"/>
                </a:lnTo>
                <a:lnTo>
                  <a:pt x="120901" y="212546"/>
                </a:lnTo>
                <a:lnTo>
                  <a:pt x="125249" y="221457"/>
                </a:lnTo>
                <a:lnTo>
                  <a:pt x="131124" y="229383"/>
                </a:lnTo>
                <a:lnTo>
                  <a:pt x="138018" y="236650"/>
                </a:lnTo>
                <a:lnTo>
                  <a:pt x="145590" y="243481"/>
                </a:lnTo>
                <a:lnTo>
                  <a:pt x="153615" y="250018"/>
                </a:lnTo>
                <a:lnTo>
                  <a:pt x="161941" y="256361"/>
                </a:lnTo>
                <a:lnTo>
                  <a:pt x="179131" y="268700"/>
                </a:lnTo>
                <a:lnTo>
                  <a:pt x="196692" y="280798"/>
                </a:lnTo>
                <a:lnTo>
                  <a:pt x="205542" y="285811"/>
                </a:lnTo>
                <a:lnTo>
                  <a:pt x="214419" y="290145"/>
                </a:lnTo>
                <a:lnTo>
                  <a:pt x="223313" y="294026"/>
                </a:lnTo>
                <a:lnTo>
                  <a:pt x="232219" y="296614"/>
                </a:lnTo>
                <a:lnTo>
                  <a:pt x="241133" y="298338"/>
                </a:lnTo>
                <a:lnTo>
                  <a:pt x="250053" y="299489"/>
                </a:lnTo>
                <a:lnTo>
                  <a:pt x="257983" y="299263"/>
                </a:lnTo>
                <a:lnTo>
                  <a:pt x="265255" y="298121"/>
                </a:lnTo>
                <a:lnTo>
                  <a:pt x="272086" y="296367"/>
                </a:lnTo>
                <a:lnTo>
                  <a:pt x="278625" y="294205"/>
                </a:lnTo>
                <a:lnTo>
                  <a:pt x="284969" y="291772"/>
                </a:lnTo>
                <a:lnTo>
                  <a:pt x="291183" y="289158"/>
                </a:lnTo>
                <a:lnTo>
                  <a:pt x="297310" y="286423"/>
                </a:lnTo>
                <a:lnTo>
                  <a:pt x="309409" y="280738"/>
                </a:lnTo>
                <a:lnTo>
                  <a:pt x="314421" y="276841"/>
                </a:lnTo>
                <a:lnTo>
                  <a:pt x="318755" y="272259"/>
                </a:lnTo>
                <a:lnTo>
                  <a:pt x="322636" y="267219"/>
                </a:lnTo>
                <a:lnTo>
                  <a:pt x="325224" y="261875"/>
                </a:lnTo>
                <a:lnTo>
                  <a:pt x="326949" y="256327"/>
                </a:lnTo>
                <a:lnTo>
                  <a:pt x="328099" y="250646"/>
                </a:lnTo>
                <a:lnTo>
                  <a:pt x="329858" y="243881"/>
                </a:lnTo>
                <a:lnTo>
                  <a:pt x="332022" y="236394"/>
                </a:lnTo>
                <a:lnTo>
                  <a:pt x="334458" y="228427"/>
                </a:lnTo>
                <a:lnTo>
                  <a:pt x="335089" y="219146"/>
                </a:lnTo>
                <a:lnTo>
                  <a:pt x="334518" y="208990"/>
                </a:lnTo>
                <a:lnTo>
                  <a:pt x="333145" y="198251"/>
                </a:lnTo>
                <a:lnTo>
                  <a:pt x="331237" y="188115"/>
                </a:lnTo>
                <a:lnTo>
                  <a:pt x="328974" y="178381"/>
                </a:lnTo>
                <a:lnTo>
                  <a:pt x="326472" y="168915"/>
                </a:lnTo>
                <a:lnTo>
                  <a:pt x="322820" y="159628"/>
                </a:lnTo>
                <a:lnTo>
                  <a:pt x="318401" y="150460"/>
                </a:lnTo>
                <a:lnTo>
                  <a:pt x="313471" y="141371"/>
                </a:lnTo>
                <a:lnTo>
                  <a:pt x="307207" y="131344"/>
                </a:lnTo>
                <a:lnTo>
                  <a:pt x="300055" y="120690"/>
                </a:lnTo>
                <a:lnTo>
                  <a:pt x="292310" y="109619"/>
                </a:lnTo>
                <a:lnTo>
                  <a:pt x="283178" y="100254"/>
                </a:lnTo>
                <a:lnTo>
                  <a:pt x="273122" y="92026"/>
                </a:lnTo>
                <a:lnTo>
                  <a:pt x="251364" y="76600"/>
                </a:lnTo>
                <a:lnTo>
                  <a:pt x="228465" y="59822"/>
                </a:lnTo>
                <a:lnTo>
                  <a:pt x="216802" y="52173"/>
                </a:lnTo>
                <a:lnTo>
                  <a:pt x="205058" y="45089"/>
                </a:lnTo>
                <a:lnTo>
                  <a:pt x="193260" y="38382"/>
                </a:lnTo>
                <a:lnTo>
                  <a:pt x="180434" y="32919"/>
                </a:lnTo>
                <a:lnTo>
                  <a:pt x="166922" y="28284"/>
                </a:lnTo>
                <a:lnTo>
                  <a:pt x="139672" y="20489"/>
                </a:lnTo>
                <a:lnTo>
                  <a:pt x="103011" y="10522"/>
                </a:lnTo>
                <a:lnTo>
                  <a:pt x="82494" y="4326"/>
                </a:lnTo>
                <a:lnTo>
                  <a:pt x="72855" y="2277"/>
                </a:lnTo>
                <a:lnTo>
                  <a:pt x="63453" y="912"/>
                </a:lnTo>
                <a:lnTo>
                  <a:pt x="54209" y="0"/>
                </a:lnTo>
                <a:lnTo>
                  <a:pt x="46061" y="385"/>
                </a:lnTo>
                <a:lnTo>
                  <a:pt x="38645" y="1635"/>
                </a:lnTo>
                <a:lnTo>
                  <a:pt x="31717" y="3459"/>
                </a:lnTo>
                <a:lnTo>
                  <a:pt x="25114" y="5668"/>
                </a:lnTo>
                <a:lnTo>
                  <a:pt x="18727" y="8132"/>
                </a:lnTo>
                <a:lnTo>
                  <a:pt x="3699" y="14477"/>
                </a:lnTo>
                <a:lnTo>
                  <a:pt x="2467" y="15989"/>
                </a:lnTo>
                <a:lnTo>
                  <a:pt x="1644" y="17990"/>
                </a:lnTo>
                <a:lnTo>
                  <a:pt x="0" y="249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481"/>
          <p:cNvSpPr/>
          <p:nvPr/>
        </p:nvSpPr>
        <p:spPr>
          <a:xfrm>
            <a:off x="3125391" y="4768453"/>
            <a:ext cx="249866" cy="258389"/>
          </a:xfrm>
          <a:custGeom>
            <a:avLst/>
            <a:gdLst/>
            <a:ahLst/>
            <a:cxnLst/>
            <a:rect l="0" t="0" r="0" b="0"/>
            <a:pathLst>
              <a:path w="249866" h="258389">
                <a:moveTo>
                  <a:pt x="107156" y="0"/>
                </a:moveTo>
                <a:lnTo>
                  <a:pt x="82298" y="12430"/>
                </a:lnTo>
                <a:lnTo>
                  <a:pt x="77686" y="15231"/>
                </a:lnTo>
                <a:lnTo>
                  <a:pt x="69915" y="20991"/>
                </a:lnTo>
                <a:lnTo>
                  <a:pt x="66453" y="24908"/>
                </a:lnTo>
                <a:lnTo>
                  <a:pt x="63154" y="29504"/>
                </a:lnTo>
                <a:lnTo>
                  <a:pt x="59962" y="34552"/>
                </a:lnTo>
                <a:lnTo>
                  <a:pt x="55849" y="39902"/>
                </a:lnTo>
                <a:lnTo>
                  <a:pt x="51123" y="45453"/>
                </a:lnTo>
                <a:lnTo>
                  <a:pt x="45988" y="51138"/>
                </a:lnTo>
                <a:lnTo>
                  <a:pt x="41573" y="56912"/>
                </a:lnTo>
                <a:lnTo>
                  <a:pt x="37637" y="62746"/>
                </a:lnTo>
                <a:lnTo>
                  <a:pt x="34021" y="68620"/>
                </a:lnTo>
                <a:lnTo>
                  <a:pt x="30618" y="78489"/>
                </a:lnTo>
                <a:lnTo>
                  <a:pt x="27357" y="91021"/>
                </a:lnTo>
                <a:lnTo>
                  <a:pt x="24191" y="105329"/>
                </a:lnTo>
                <a:lnTo>
                  <a:pt x="22080" y="116852"/>
                </a:lnTo>
                <a:lnTo>
                  <a:pt x="20673" y="126519"/>
                </a:lnTo>
                <a:lnTo>
                  <a:pt x="19735" y="134948"/>
                </a:lnTo>
                <a:lnTo>
                  <a:pt x="20102" y="143543"/>
                </a:lnTo>
                <a:lnTo>
                  <a:pt x="21339" y="152250"/>
                </a:lnTo>
                <a:lnTo>
                  <a:pt x="23156" y="161031"/>
                </a:lnTo>
                <a:lnTo>
                  <a:pt x="26351" y="169863"/>
                </a:lnTo>
                <a:lnTo>
                  <a:pt x="30466" y="178726"/>
                </a:lnTo>
                <a:lnTo>
                  <a:pt x="35193" y="187612"/>
                </a:lnTo>
                <a:lnTo>
                  <a:pt x="40329" y="195520"/>
                </a:lnTo>
                <a:lnTo>
                  <a:pt x="45737" y="202776"/>
                </a:lnTo>
                <a:lnTo>
                  <a:pt x="51327" y="209598"/>
                </a:lnTo>
                <a:lnTo>
                  <a:pt x="57039" y="216131"/>
                </a:lnTo>
                <a:lnTo>
                  <a:pt x="62830" y="222470"/>
                </a:lnTo>
                <a:lnTo>
                  <a:pt x="68676" y="228681"/>
                </a:lnTo>
                <a:lnTo>
                  <a:pt x="76542" y="233813"/>
                </a:lnTo>
                <a:lnTo>
                  <a:pt x="85754" y="238227"/>
                </a:lnTo>
                <a:lnTo>
                  <a:pt x="95865" y="242162"/>
                </a:lnTo>
                <a:lnTo>
                  <a:pt x="115036" y="249179"/>
                </a:lnTo>
                <a:lnTo>
                  <a:pt x="124315" y="252441"/>
                </a:lnTo>
                <a:lnTo>
                  <a:pt x="132486" y="254614"/>
                </a:lnTo>
                <a:lnTo>
                  <a:pt x="139917" y="256063"/>
                </a:lnTo>
                <a:lnTo>
                  <a:pt x="146857" y="257029"/>
                </a:lnTo>
                <a:lnTo>
                  <a:pt x="154459" y="257673"/>
                </a:lnTo>
                <a:lnTo>
                  <a:pt x="162504" y="258102"/>
                </a:lnTo>
                <a:lnTo>
                  <a:pt x="170844" y="258388"/>
                </a:lnTo>
                <a:lnTo>
                  <a:pt x="178388" y="257587"/>
                </a:lnTo>
                <a:lnTo>
                  <a:pt x="185401" y="256060"/>
                </a:lnTo>
                <a:lnTo>
                  <a:pt x="192062" y="254051"/>
                </a:lnTo>
                <a:lnTo>
                  <a:pt x="197494" y="251719"/>
                </a:lnTo>
                <a:lnTo>
                  <a:pt x="202108" y="249172"/>
                </a:lnTo>
                <a:lnTo>
                  <a:pt x="206176" y="246482"/>
                </a:lnTo>
                <a:lnTo>
                  <a:pt x="210872" y="242704"/>
                </a:lnTo>
                <a:lnTo>
                  <a:pt x="215988" y="238201"/>
                </a:lnTo>
                <a:lnTo>
                  <a:pt x="221382" y="233215"/>
                </a:lnTo>
                <a:lnTo>
                  <a:pt x="225971" y="227906"/>
                </a:lnTo>
                <a:lnTo>
                  <a:pt x="230022" y="222383"/>
                </a:lnTo>
                <a:lnTo>
                  <a:pt x="233715" y="216716"/>
                </a:lnTo>
                <a:lnTo>
                  <a:pt x="237170" y="210954"/>
                </a:lnTo>
                <a:lnTo>
                  <a:pt x="240464" y="205128"/>
                </a:lnTo>
                <a:lnTo>
                  <a:pt x="243653" y="199260"/>
                </a:lnTo>
                <a:lnTo>
                  <a:pt x="245779" y="194355"/>
                </a:lnTo>
                <a:lnTo>
                  <a:pt x="247196" y="190094"/>
                </a:lnTo>
                <a:lnTo>
                  <a:pt x="248141" y="186261"/>
                </a:lnTo>
                <a:lnTo>
                  <a:pt x="248771" y="181721"/>
                </a:lnTo>
                <a:lnTo>
                  <a:pt x="249191" y="176710"/>
                </a:lnTo>
                <a:lnTo>
                  <a:pt x="249471" y="171385"/>
                </a:lnTo>
                <a:lnTo>
                  <a:pt x="249782" y="157530"/>
                </a:lnTo>
                <a:lnTo>
                  <a:pt x="249865" y="149669"/>
                </a:lnTo>
                <a:lnTo>
                  <a:pt x="248928" y="142443"/>
                </a:lnTo>
                <a:lnTo>
                  <a:pt x="247312" y="135642"/>
                </a:lnTo>
                <a:lnTo>
                  <a:pt x="245241" y="129124"/>
                </a:lnTo>
                <a:lnTo>
                  <a:pt x="241877" y="121801"/>
                </a:lnTo>
                <a:lnTo>
                  <a:pt x="237649" y="113944"/>
                </a:lnTo>
                <a:lnTo>
                  <a:pt x="232847" y="105728"/>
                </a:lnTo>
                <a:lnTo>
                  <a:pt x="227661" y="98267"/>
                </a:lnTo>
                <a:lnTo>
                  <a:pt x="222219" y="91308"/>
                </a:lnTo>
                <a:lnTo>
                  <a:pt x="216607" y="84684"/>
                </a:lnTo>
                <a:lnTo>
                  <a:pt x="209889" y="78285"/>
                </a:lnTo>
                <a:lnTo>
                  <a:pt x="202433" y="72033"/>
                </a:lnTo>
                <a:lnTo>
                  <a:pt x="194487" y="65882"/>
                </a:lnTo>
                <a:lnTo>
                  <a:pt x="186212" y="60788"/>
                </a:lnTo>
                <a:lnTo>
                  <a:pt x="177720" y="56401"/>
                </a:lnTo>
                <a:lnTo>
                  <a:pt x="169081" y="52483"/>
                </a:lnTo>
                <a:lnTo>
                  <a:pt x="159353" y="48880"/>
                </a:lnTo>
                <a:lnTo>
                  <a:pt x="148899" y="45485"/>
                </a:lnTo>
                <a:lnTo>
                  <a:pt x="137962" y="42230"/>
                </a:lnTo>
                <a:lnTo>
                  <a:pt x="115225" y="35966"/>
                </a:lnTo>
                <a:lnTo>
                  <a:pt x="103606" y="32908"/>
                </a:lnTo>
                <a:lnTo>
                  <a:pt x="91891" y="30868"/>
                </a:lnTo>
                <a:lnTo>
                  <a:pt x="80112" y="29508"/>
                </a:lnTo>
                <a:lnTo>
                  <a:pt x="68290" y="28602"/>
                </a:lnTo>
                <a:lnTo>
                  <a:pt x="57433" y="27998"/>
                </a:lnTo>
                <a:lnTo>
                  <a:pt x="47218" y="27595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24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106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86"/>
          <p:cNvSpPr/>
          <p:nvPr/>
        </p:nvSpPr>
        <p:spPr>
          <a:xfrm>
            <a:off x="1598414" y="1089422"/>
            <a:ext cx="1375173" cy="35720"/>
          </a:xfrm>
          <a:custGeom>
            <a:avLst/>
            <a:gdLst/>
            <a:ahLst/>
            <a:cxnLst/>
            <a:rect l="0" t="0" r="0" b="0"/>
            <a:pathLst>
              <a:path w="1375173" h="35720">
                <a:moveTo>
                  <a:pt x="0" y="35719"/>
                </a:moveTo>
                <a:lnTo>
                  <a:pt x="9481" y="30978"/>
                </a:lnTo>
                <a:lnTo>
                  <a:pt x="14258" y="29582"/>
                </a:lnTo>
                <a:lnTo>
                  <a:pt x="19427" y="28651"/>
                </a:lnTo>
                <a:lnTo>
                  <a:pt x="30463" y="27617"/>
                </a:lnTo>
                <a:lnTo>
                  <a:pt x="41982" y="27157"/>
                </a:lnTo>
                <a:lnTo>
                  <a:pt x="72237" y="24307"/>
                </a:lnTo>
                <a:lnTo>
                  <a:pt x="92806" y="22158"/>
                </a:lnTo>
                <a:lnTo>
                  <a:pt x="111480" y="20725"/>
                </a:lnTo>
                <a:lnTo>
                  <a:pt x="128890" y="19770"/>
                </a:lnTo>
                <a:lnTo>
                  <a:pt x="163449" y="18708"/>
                </a:lnTo>
                <a:lnTo>
                  <a:pt x="201959" y="18237"/>
                </a:lnTo>
                <a:lnTo>
                  <a:pt x="219967" y="17119"/>
                </a:lnTo>
                <a:lnTo>
                  <a:pt x="236934" y="15381"/>
                </a:lnTo>
                <a:lnTo>
                  <a:pt x="253206" y="13231"/>
                </a:lnTo>
                <a:lnTo>
                  <a:pt x="266038" y="11797"/>
                </a:lnTo>
                <a:lnTo>
                  <a:pt x="276578" y="10841"/>
                </a:lnTo>
                <a:lnTo>
                  <a:pt x="294572" y="9779"/>
                </a:lnTo>
                <a:lnTo>
                  <a:pt x="335669" y="9097"/>
                </a:lnTo>
                <a:lnTo>
                  <a:pt x="367467" y="8012"/>
                </a:lnTo>
                <a:lnTo>
                  <a:pt x="414673" y="4222"/>
                </a:lnTo>
                <a:lnTo>
                  <a:pt x="439168" y="2815"/>
                </a:lnTo>
                <a:lnTo>
                  <a:pt x="487550" y="1251"/>
                </a:lnTo>
                <a:lnTo>
                  <a:pt x="607467" y="247"/>
                </a:lnTo>
                <a:lnTo>
                  <a:pt x="987250" y="0"/>
                </a:lnTo>
                <a:lnTo>
                  <a:pt x="1017339" y="992"/>
                </a:lnTo>
                <a:lnTo>
                  <a:pt x="1042359" y="2646"/>
                </a:lnTo>
                <a:lnTo>
                  <a:pt x="1063999" y="4740"/>
                </a:lnTo>
                <a:lnTo>
                  <a:pt x="1086364" y="6137"/>
                </a:lnTo>
                <a:lnTo>
                  <a:pt x="1132381" y="7688"/>
                </a:lnTo>
                <a:lnTo>
                  <a:pt x="1169729" y="8562"/>
                </a:lnTo>
                <a:lnTo>
                  <a:pt x="1182648" y="9677"/>
                </a:lnTo>
                <a:lnTo>
                  <a:pt x="1237409" y="15949"/>
                </a:lnTo>
                <a:lnTo>
                  <a:pt x="1244635" y="16586"/>
                </a:lnTo>
                <a:lnTo>
                  <a:pt x="1255405" y="18002"/>
                </a:lnTo>
                <a:lnTo>
                  <a:pt x="1294045" y="23745"/>
                </a:lnTo>
                <a:lnTo>
                  <a:pt x="1302236" y="24759"/>
                </a:lnTo>
                <a:lnTo>
                  <a:pt x="1308688" y="25436"/>
                </a:lnTo>
                <a:lnTo>
                  <a:pt x="1327251" y="26388"/>
                </a:lnTo>
                <a:lnTo>
                  <a:pt x="1333303" y="27514"/>
                </a:lnTo>
                <a:lnTo>
                  <a:pt x="1339322" y="29257"/>
                </a:lnTo>
                <a:lnTo>
                  <a:pt x="1345319" y="31411"/>
                </a:lnTo>
                <a:lnTo>
                  <a:pt x="1351301" y="32847"/>
                </a:lnTo>
                <a:lnTo>
                  <a:pt x="1357274" y="33804"/>
                </a:lnTo>
                <a:lnTo>
                  <a:pt x="1374124" y="35607"/>
                </a:lnTo>
                <a:lnTo>
                  <a:pt x="1366753" y="35714"/>
                </a:lnTo>
                <a:lnTo>
                  <a:pt x="1375172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387"/>
          <p:cNvSpPr/>
          <p:nvPr/>
        </p:nvSpPr>
        <p:spPr>
          <a:xfrm>
            <a:off x="6223992" y="589395"/>
            <a:ext cx="1718313" cy="53544"/>
          </a:xfrm>
          <a:custGeom>
            <a:avLst/>
            <a:gdLst/>
            <a:ahLst/>
            <a:cxnLst/>
            <a:rect l="0" t="0" r="0" b="0"/>
            <a:pathLst>
              <a:path w="1718313" h="53544">
                <a:moveTo>
                  <a:pt x="0" y="44613"/>
                </a:moveTo>
                <a:lnTo>
                  <a:pt x="4741" y="39872"/>
                </a:lnTo>
                <a:lnTo>
                  <a:pt x="7129" y="38476"/>
                </a:lnTo>
                <a:lnTo>
                  <a:pt x="12430" y="36924"/>
                </a:lnTo>
                <a:lnTo>
                  <a:pt x="15231" y="35518"/>
                </a:lnTo>
                <a:lnTo>
                  <a:pt x="18092" y="33589"/>
                </a:lnTo>
                <a:lnTo>
                  <a:pt x="20991" y="31310"/>
                </a:lnTo>
                <a:lnTo>
                  <a:pt x="23916" y="29791"/>
                </a:lnTo>
                <a:lnTo>
                  <a:pt x="26858" y="28779"/>
                </a:lnTo>
                <a:lnTo>
                  <a:pt x="35739" y="27354"/>
                </a:lnTo>
                <a:lnTo>
                  <a:pt x="86476" y="26764"/>
                </a:lnTo>
                <a:lnTo>
                  <a:pt x="212497" y="26753"/>
                </a:lnTo>
                <a:lnTo>
                  <a:pt x="226993" y="25761"/>
                </a:lnTo>
                <a:lnTo>
                  <a:pt x="241618" y="24108"/>
                </a:lnTo>
                <a:lnTo>
                  <a:pt x="267128" y="20617"/>
                </a:lnTo>
                <a:lnTo>
                  <a:pt x="281773" y="19065"/>
                </a:lnTo>
                <a:lnTo>
                  <a:pt x="330936" y="18069"/>
                </a:lnTo>
                <a:lnTo>
                  <a:pt x="380003" y="16853"/>
                </a:lnTo>
                <a:lnTo>
                  <a:pt x="391249" y="15192"/>
                </a:lnTo>
                <a:lnTo>
                  <a:pt x="403708" y="13093"/>
                </a:lnTo>
                <a:lnTo>
                  <a:pt x="414990" y="11693"/>
                </a:lnTo>
                <a:lnTo>
                  <a:pt x="450051" y="8731"/>
                </a:lnTo>
                <a:lnTo>
                  <a:pt x="502552" y="3003"/>
                </a:lnTo>
                <a:lnTo>
                  <a:pt x="514621" y="1990"/>
                </a:lnTo>
                <a:lnTo>
                  <a:pt x="548248" y="364"/>
                </a:lnTo>
                <a:lnTo>
                  <a:pt x="708030" y="0"/>
                </a:lnTo>
                <a:lnTo>
                  <a:pt x="728997" y="980"/>
                </a:lnTo>
                <a:lnTo>
                  <a:pt x="749920" y="2626"/>
                </a:lnTo>
                <a:lnTo>
                  <a:pt x="770814" y="4715"/>
                </a:lnTo>
                <a:lnTo>
                  <a:pt x="787720" y="6108"/>
                </a:lnTo>
                <a:lnTo>
                  <a:pt x="814442" y="7656"/>
                </a:lnTo>
                <a:lnTo>
                  <a:pt x="866798" y="8785"/>
                </a:lnTo>
                <a:lnTo>
                  <a:pt x="874530" y="9814"/>
                </a:lnTo>
                <a:lnTo>
                  <a:pt x="881668" y="11492"/>
                </a:lnTo>
                <a:lnTo>
                  <a:pt x="888411" y="13602"/>
                </a:lnTo>
                <a:lnTo>
                  <a:pt x="907791" y="16002"/>
                </a:lnTo>
                <a:lnTo>
                  <a:pt x="969009" y="21313"/>
                </a:lnTo>
                <a:lnTo>
                  <a:pt x="999225" y="23127"/>
                </a:lnTo>
                <a:lnTo>
                  <a:pt x="1053965" y="25142"/>
                </a:lnTo>
                <a:lnTo>
                  <a:pt x="1216772" y="26612"/>
                </a:lnTo>
                <a:lnTo>
                  <a:pt x="1399839" y="26741"/>
                </a:lnTo>
                <a:lnTo>
                  <a:pt x="1422374" y="27737"/>
                </a:lnTo>
                <a:lnTo>
                  <a:pt x="1473872" y="31490"/>
                </a:lnTo>
                <a:lnTo>
                  <a:pt x="1508667" y="31174"/>
                </a:lnTo>
                <a:lnTo>
                  <a:pt x="1530745" y="29710"/>
                </a:lnTo>
                <a:lnTo>
                  <a:pt x="1539410" y="30709"/>
                </a:lnTo>
                <a:lnTo>
                  <a:pt x="1547172" y="32367"/>
                </a:lnTo>
                <a:lnTo>
                  <a:pt x="1560284" y="33472"/>
                </a:lnTo>
                <a:lnTo>
                  <a:pt x="1596019" y="34701"/>
                </a:lnTo>
                <a:lnTo>
                  <a:pt x="1614678" y="36020"/>
                </a:lnTo>
                <a:lnTo>
                  <a:pt x="1633069" y="37892"/>
                </a:lnTo>
                <a:lnTo>
                  <a:pt x="1664417" y="41626"/>
                </a:lnTo>
                <a:lnTo>
                  <a:pt x="1681657" y="43285"/>
                </a:lnTo>
                <a:lnTo>
                  <a:pt x="1696942" y="44220"/>
                </a:lnTo>
                <a:lnTo>
                  <a:pt x="1700810" y="45343"/>
                </a:lnTo>
                <a:lnTo>
                  <a:pt x="1704381" y="47084"/>
                </a:lnTo>
                <a:lnTo>
                  <a:pt x="1707754" y="49237"/>
                </a:lnTo>
                <a:lnTo>
                  <a:pt x="1710995" y="50672"/>
                </a:lnTo>
                <a:lnTo>
                  <a:pt x="1717242" y="52267"/>
                </a:lnTo>
                <a:lnTo>
                  <a:pt x="1718312" y="52692"/>
                </a:lnTo>
                <a:lnTo>
                  <a:pt x="1718034" y="52975"/>
                </a:lnTo>
                <a:lnTo>
                  <a:pt x="1716857" y="53165"/>
                </a:lnTo>
                <a:lnTo>
                  <a:pt x="1716071" y="52298"/>
                </a:lnTo>
                <a:lnTo>
                  <a:pt x="1715547" y="50729"/>
                </a:lnTo>
                <a:lnTo>
                  <a:pt x="1715199" y="48690"/>
                </a:lnTo>
                <a:lnTo>
                  <a:pt x="1714965" y="48323"/>
                </a:lnTo>
                <a:lnTo>
                  <a:pt x="1714811" y="49071"/>
                </a:lnTo>
                <a:lnTo>
                  <a:pt x="1714500" y="535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88"/>
          <p:cNvSpPr/>
          <p:nvPr/>
        </p:nvSpPr>
        <p:spPr>
          <a:xfrm>
            <a:off x="3554016" y="1143000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89"/>
          <p:cNvSpPr/>
          <p:nvPr/>
        </p:nvSpPr>
        <p:spPr>
          <a:xfrm>
            <a:off x="3375422" y="1187648"/>
            <a:ext cx="258268" cy="312541"/>
          </a:xfrm>
          <a:custGeom>
            <a:avLst/>
            <a:gdLst/>
            <a:ahLst/>
            <a:cxnLst/>
            <a:rect l="0" t="0" r="0" b="0"/>
            <a:pathLst>
              <a:path w="258268" h="312541">
                <a:moveTo>
                  <a:pt x="125016" y="0"/>
                </a:moveTo>
                <a:lnTo>
                  <a:pt x="115535" y="4741"/>
                </a:lnTo>
                <a:lnTo>
                  <a:pt x="108234" y="9714"/>
                </a:lnTo>
                <a:lnTo>
                  <a:pt x="101682" y="15232"/>
                </a:lnTo>
                <a:lnTo>
                  <a:pt x="95463" y="20991"/>
                </a:lnTo>
                <a:lnTo>
                  <a:pt x="91423" y="23916"/>
                </a:lnTo>
                <a:lnTo>
                  <a:pt x="86745" y="26858"/>
                </a:lnTo>
                <a:lnTo>
                  <a:pt x="81643" y="29812"/>
                </a:lnTo>
                <a:lnTo>
                  <a:pt x="77249" y="32773"/>
                </a:lnTo>
                <a:lnTo>
                  <a:pt x="69721" y="38710"/>
                </a:lnTo>
                <a:lnTo>
                  <a:pt x="64340" y="41681"/>
                </a:lnTo>
                <a:lnTo>
                  <a:pt x="57776" y="44655"/>
                </a:lnTo>
                <a:lnTo>
                  <a:pt x="50424" y="47630"/>
                </a:lnTo>
                <a:lnTo>
                  <a:pt x="44530" y="50605"/>
                </a:lnTo>
                <a:lnTo>
                  <a:pt x="39608" y="53580"/>
                </a:lnTo>
                <a:lnTo>
                  <a:pt x="35335" y="56556"/>
                </a:lnTo>
                <a:lnTo>
                  <a:pt x="32487" y="59533"/>
                </a:lnTo>
                <a:lnTo>
                  <a:pt x="30588" y="62509"/>
                </a:lnTo>
                <a:lnTo>
                  <a:pt x="27539" y="69674"/>
                </a:lnTo>
                <a:lnTo>
                  <a:pt x="28281" y="71254"/>
                </a:lnTo>
                <a:lnTo>
                  <a:pt x="34066" y="78219"/>
                </a:lnTo>
                <a:lnTo>
                  <a:pt x="39284" y="83712"/>
                </a:lnTo>
                <a:lnTo>
                  <a:pt x="44048" y="86566"/>
                </a:lnTo>
                <a:lnTo>
                  <a:pt x="50201" y="89461"/>
                </a:lnTo>
                <a:lnTo>
                  <a:pt x="57280" y="92383"/>
                </a:lnTo>
                <a:lnTo>
                  <a:pt x="67952" y="96315"/>
                </a:lnTo>
                <a:lnTo>
                  <a:pt x="95686" y="105976"/>
                </a:lnTo>
                <a:lnTo>
                  <a:pt x="109431" y="110339"/>
                </a:lnTo>
                <a:lnTo>
                  <a:pt x="135287" y="117831"/>
                </a:lnTo>
                <a:lnTo>
                  <a:pt x="147738" y="122211"/>
                </a:lnTo>
                <a:lnTo>
                  <a:pt x="160008" y="127115"/>
                </a:lnTo>
                <a:lnTo>
                  <a:pt x="185216" y="137855"/>
                </a:lnTo>
                <a:lnTo>
                  <a:pt x="212956" y="149243"/>
                </a:lnTo>
                <a:lnTo>
                  <a:pt x="223330" y="154066"/>
                </a:lnTo>
                <a:lnTo>
                  <a:pt x="231238" y="158273"/>
                </a:lnTo>
                <a:lnTo>
                  <a:pt x="237503" y="162070"/>
                </a:lnTo>
                <a:lnTo>
                  <a:pt x="242671" y="164602"/>
                </a:lnTo>
                <a:lnTo>
                  <a:pt x="247109" y="166289"/>
                </a:lnTo>
                <a:lnTo>
                  <a:pt x="251059" y="167414"/>
                </a:lnTo>
                <a:lnTo>
                  <a:pt x="253693" y="169157"/>
                </a:lnTo>
                <a:lnTo>
                  <a:pt x="255449" y="171310"/>
                </a:lnTo>
                <a:lnTo>
                  <a:pt x="256619" y="173738"/>
                </a:lnTo>
                <a:lnTo>
                  <a:pt x="257920" y="179082"/>
                </a:lnTo>
                <a:lnTo>
                  <a:pt x="258267" y="181896"/>
                </a:lnTo>
                <a:lnTo>
                  <a:pt x="257506" y="184764"/>
                </a:lnTo>
                <a:lnTo>
                  <a:pt x="252687" y="193541"/>
                </a:lnTo>
                <a:lnTo>
                  <a:pt x="251212" y="199459"/>
                </a:lnTo>
                <a:lnTo>
                  <a:pt x="245264" y="208042"/>
                </a:lnTo>
                <a:lnTo>
                  <a:pt x="240900" y="213109"/>
                </a:lnTo>
                <a:lnTo>
                  <a:pt x="236006" y="217479"/>
                </a:lnTo>
                <a:lnTo>
                  <a:pt x="230759" y="221385"/>
                </a:lnTo>
                <a:lnTo>
                  <a:pt x="225277" y="224980"/>
                </a:lnTo>
                <a:lnTo>
                  <a:pt x="216661" y="229362"/>
                </a:lnTo>
                <a:lnTo>
                  <a:pt x="205957" y="234268"/>
                </a:lnTo>
                <a:lnTo>
                  <a:pt x="183810" y="244018"/>
                </a:lnTo>
                <a:lnTo>
                  <a:pt x="167352" y="251658"/>
                </a:lnTo>
                <a:lnTo>
                  <a:pt x="159193" y="256077"/>
                </a:lnTo>
                <a:lnTo>
                  <a:pt x="150777" y="261007"/>
                </a:lnTo>
                <a:lnTo>
                  <a:pt x="142190" y="266278"/>
                </a:lnTo>
                <a:lnTo>
                  <a:pt x="133489" y="270785"/>
                </a:lnTo>
                <a:lnTo>
                  <a:pt x="124711" y="274781"/>
                </a:lnTo>
                <a:lnTo>
                  <a:pt x="70275" y="297805"/>
                </a:lnTo>
                <a:lnTo>
                  <a:pt x="56772" y="302717"/>
                </a:lnTo>
                <a:lnTo>
                  <a:pt x="45785" y="305991"/>
                </a:lnTo>
                <a:lnTo>
                  <a:pt x="36476" y="308174"/>
                </a:lnTo>
                <a:lnTo>
                  <a:pt x="29279" y="309629"/>
                </a:lnTo>
                <a:lnTo>
                  <a:pt x="23488" y="310599"/>
                </a:lnTo>
                <a:lnTo>
                  <a:pt x="11805" y="312156"/>
                </a:lnTo>
                <a:lnTo>
                  <a:pt x="7562" y="312369"/>
                </a:lnTo>
                <a:lnTo>
                  <a:pt x="0" y="31254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90"/>
          <p:cNvSpPr/>
          <p:nvPr/>
        </p:nvSpPr>
        <p:spPr>
          <a:xfrm>
            <a:off x="3777258" y="1250156"/>
            <a:ext cx="212652" cy="169109"/>
          </a:xfrm>
          <a:custGeom>
            <a:avLst/>
            <a:gdLst/>
            <a:ahLst/>
            <a:cxnLst/>
            <a:rect l="0" t="0" r="0" b="0"/>
            <a:pathLst>
              <a:path w="212652" h="169109">
                <a:moveTo>
                  <a:pt x="0" y="0"/>
                </a:moveTo>
                <a:lnTo>
                  <a:pt x="23065" y="0"/>
                </a:lnTo>
                <a:lnTo>
                  <a:pt x="27283" y="992"/>
                </a:lnTo>
                <a:lnTo>
                  <a:pt x="33071" y="2646"/>
                </a:lnTo>
                <a:lnTo>
                  <a:pt x="47440" y="7129"/>
                </a:lnTo>
                <a:lnTo>
                  <a:pt x="63749" y="12429"/>
                </a:lnTo>
                <a:lnTo>
                  <a:pt x="71273" y="15231"/>
                </a:lnTo>
                <a:lnTo>
                  <a:pt x="78273" y="18092"/>
                </a:lnTo>
                <a:lnTo>
                  <a:pt x="84924" y="20991"/>
                </a:lnTo>
                <a:lnTo>
                  <a:pt x="92334" y="23916"/>
                </a:lnTo>
                <a:lnTo>
                  <a:pt x="108506" y="29812"/>
                </a:lnTo>
                <a:lnTo>
                  <a:pt x="115994" y="33765"/>
                </a:lnTo>
                <a:lnTo>
                  <a:pt x="122970" y="38385"/>
                </a:lnTo>
                <a:lnTo>
                  <a:pt x="129605" y="43450"/>
                </a:lnTo>
                <a:lnTo>
                  <a:pt x="136013" y="47818"/>
                </a:lnTo>
                <a:lnTo>
                  <a:pt x="142269" y="51723"/>
                </a:lnTo>
                <a:lnTo>
                  <a:pt x="148424" y="55318"/>
                </a:lnTo>
                <a:lnTo>
                  <a:pt x="154512" y="59699"/>
                </a:lnTo>
                <a:lnTo>
                  <a:pt x="160555" y="64604"/>
                </a:lnTo>
                <a:lnTo>
                  <a:pt x="166568" y="69859"/>
                </a:lnTo>
                <a:lnTo>
                  <a:pt x="173553" y="75346"/>
                </a:lnTo>
                <a:lnTo>
                  <a:pt x="181186" y="80988"/>
                </a:lnTo>
                <a:lnTo>
                  <a:pt x="189251" y="86735"/>
                </a:lnTo>
                <a:lnTo>
                  <a:pt x="194629" y="92550"/>
                </a:lnTo>
                <a:lnTo>
                  <a:pt x="198213" y="98411"/>
                </a:lnTo>
                <a:lnTo>
                  <a:pt x="200603" y="104303"/>
                </a:lnTo>
                <a:lnTo>
                  <a:pt x="203189" y="109223"/>
                </a:lnTo>
                <a:lnTo>
                  <a:pt x="205904" y="113495"/>
                </a:lnTo>
                <a:lnTo>
                  <a:pt x="208707" y="117335"/>
                </a:lnTo>
                <a:lnTo>
                  <a:pt x="210575" y="120888"/>
                </a:lnTo>
                <a:lnTo>
                  <a:pt x="211821" y="124248"/>
                </a:lnTo>
                <a:lnTo>
                  <a:pt x="212651" y="127481"/>
                </a:lnTo>
                <a:lnTo>
                  <a:pt x="211221" y="131620"/>
                </a:lnTo>
                <a:lnTo>
                  <a:pt x="208282" y="136364"/>
                </a:lnTo>
                <a:lnTo>
                  <a:pt x="204339" y="141511"/>
                </a:lnTo>
                <a:lnTo>
                  <a:pt x="200719" y="145934"/>
                </a:lnTo>
                <a:lnTo>
                  <a:pt x="197312" y="149876"/>
                </a:lnTo>
                <a:lnTo>
                  <a:pt x="194049" y="153495"/>
                </a:lnTo>
                <a:lnTo>
                  <a:pt x="188898" y="156901"/>
                </a:lnTo>
                <a:lnTo>
                  <a:pt x="182486" y="160163"/>
                </a:lnTo>
                <a:lnTo>
                  <a:pt x="175235" y="163330"/>
                </a:lnTo>
                <a:lnTo>
                  <a:pt x="168417" y="165442"/>
                </a:lnTo>
                <a:lnTo>
                  <a:pt x="161888" y="166849"/>
                </a:lnTo>
                <a:lnTo>
                  <a:pt x="155550" y="167788"/>
                </a:lnTo>
                <a:lnTo>
                  <a:pt x="149340" y="168413"/>
                </a:lnTo>
                <a:lnTo>
                  <a:pt x="143217" y="168830"/>
                </a:lnTo>
                <a:lnTo>
                  <a:pt x="137150" y="169108"/>
                </a:lnTo>
                <a:lnTo>
                  <a:pt x="130128" y="168301"/>
                </a:lnTo>
                <a:lnTo>
                  <a:pt x="122471" y="166771"/>
                </a:lnTo>
                <a:lnTo>
                  <a:pt x="114389" y="164759"/>
                </a:lnTo>
                <a:lnTo>
                  <a:pt x="106025" y="162425"/>
                </a:lnTo>
                <a:lnTo>
                  <a:pt x="88794" y="157187"/>
                </a:lnTo>
                <a:lnTo>
                  <a:pt x="81024" y="154401"/>
                </a:lnTo>
                <a:lnTo>
                  <a:pt x="73860" y="151551"/>
                </a:lnTo>
                <a:lnTo>
                  <a:pt x="67099" y="148659"/>
                </a:lnTo>
                <a:lnTo>
                  <a:pt x="59616" y="145739"/>
                </a:lnTo>
                <a:lnTo>
                  <a:pt x="43363" y="139849"/>
                </a:lnTo>
                <a:lnTo>
                  <a:pt x="35854" y="136889"/>
                </a:lnTo>
                <a:lnTo>
                  <a:pt x="28864" y="133923"/>
                </a:lnTo>
                <a:lnTo>
                  <a:pt x="22219" y="130954"/>
                </a:lnTo>
                <a:lnTo>
                  <a:pt x="16797" y="126990"/>
                </a:lnTo>
                <a:lnTo>
                  <a:pt x="12190" y="122363"/>
                </a:lnTo>
                <a:lnTo>
                  <a:pt x="8127" y="117295"/>
                </a:lnTo>
                <a:lnTo>
                  <a:pt x="5418" y="112923"/>
                </a:lnTo>
                <a:lnTo>
                  <a:pt x="3612" y="109017"/>
                </a:lnTo>
                <a:lnTo>
                  <a:pt x="2408" y="105420"/>
                </a:lnTo>
                <a:lnTo>
                  <a:pt x="1605" y="102030"/>
                </a:lnTo>
                <a:lnTo>
                  <a:pt x="1070" y="98778"/>
                </a:lnTo>
                <a:lnTo>
                  <a:pt x="713" y="95618"/>
                </a:lnTo>
                <a:lnTo>
                  <a:pt x="475" y="91526"/>
                </a:lnTo>
                <a:lnTo>
                  <a:pt x="211" y="81689"/>
                </a:lnTo>
                <a:lnTo>
                  <a:pt x="1133" y="77280"/>
                </a:lnTo>
                <a:lnTo>
                  <a:pt x="2740" y="73348"/>
                </a:lnTo>
                <a:lnTo>
                  <a:pt x="4803" y="69735"/>
                </a:lnTo>
                <a:lnTo>
                  <a:pt x="9741" y="60428"/>
                </a:lnTo>
                <a:lnTo>
                  <a:pt x="12448" y="55168"/>
                </a:lnTo>
                <a:lnTo>
                  <a:pt x="15243" y="50670"/>
                </a:lnTo>
                <a:lnTo>
                  <a:pt x="18100" y="46678"/>
                </a:lnTo>
                <a:lnTo>
                  <a:pt x="20996" y="43025"/>
                </a:lnTo>
                <a:lnTo>
                  <a:pt x="24911" y="39598"/>
                </a:lnTo>
                <a:lnTo>
                  <a:pt x="29506" y="36320"/>
                </a:lnTo>
                <a:lnTo>
                  <a:pt x="34554" y="33143"/>
                </a:lnTo>
                <a:lnTo>
                  <a:pt x="39903" y="29041"/>
                </a:lnTo>
                <a:lnTo>
                  <a:pt x="45453" y="24322"/>
                </a:lnTo>
                <a:lnTo>
                  <a:pt x="51138" y="19191"/>
                </a:lnTo>
                <a:lnTo>
                  <a:pt x="55920" y="15771"/>
                </a:lnTo>
                <a:lnTo>
                  <a:pt x="60100" y="13490"/>
                </a:lnTo>
                <a:lnTo>
                  <a:pt x="71437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91"/>
          <p:cNvSpPr/>
          <p:nvPr/>
        </p:nvSpPr>
        <p:spPr>
          <a:xfrm>
            <a:off x="4170164" y="1128406"/>
            <a:ext cx="71283" cy="380712"/>
          </a:xfrm>
          <a:custGeom>
            <a:avLst/>
            <a:gdLst/>
            <a:ahLst/>
            <a:cxnLst/>
            <a:rect l="0" t="0" r="0" b="0"/>
            <a:pathLst>
              <a:path w="71283" h="380712">
                <a:moveTo>
                  <a:pt x="26789" y="380711"/>
                </a:moveTo>
                <a:lnTo>
                  <a:pt x="26789" y="360594"/>
                </a:lnTo>
                <a:lnTo>
                  <a:pt x="25797" y="356386"/>
                </a:lnTo>
                <a:lnTo>
                  <a:pt x="24144" y="351596"/>
                </a:lnTo>
                <a:lnTo>
                  <a:pt x="22049" y="346418"/>
                </a:lnTo>
                <a:lnTo>
                  <a:pt x="20652" y="340982"/>
                </a:lnTo>
                <a:lnTo>
                  <a:pt x="19101" y="329650"/>
                </a:lnTo>
                <a:lnTo>
                  <a:pt x="17695" y="323850"/>
                </a:lnTo>
                <a:lnTo>
                  <a:pt x="15765" y="317999"/>
                </a:lnTo>
                <a:lnTo>
                  <a:pt x="13487" y="312114"/>
                </a:lnTo>
                <a:lnTo>
                  <a:pt x="11968" y="305214"/>
                </a:lnTo>
                <a:lnTo>
                  <a:pt x="10955" y="297638"/>
                </a:lnTo>
                <a:lnTo>
                  <a:pt x="10280" y="289610"/>
                </a:lnTo>
                <a:lnTo>
                  <a:pt x="9830" y="279297"/>
                </a:lnTo>
                <a:lnTo>
                  <a:pt x="9330" y="254610"/>
                </a:lnTo>
                <a:lnTo>
                  <a:pt x="8965" y="178500"/>
                </a:lnTo>
                <a:lnTo>
                  <a:pt x="7961" y="166528"/>
                </a:lnTo>
                <a:lnTo>
                  <a:pt x="6300" y="153587"/>
                </a:lnTo>
                <a:lnTo>
                  <a:pt x="4200" y="139998"/>
                </a:lnTo>
                <a:lnTo>
                  <a:pt x="2800" y="127962"/>
                </a:lnTo>
                <a:lnTo>
                  <a:pt x="1867" y="116962"/>
                </a:lnTo>
                <a:lnTo>
                  <a:pt x="830" y="97794"/>
                </a:lnTo>
                <a:lnTo>
                  <a:pt x="369" y="82660"/>
                </a:lnTo>
                <a:lnTo>
                  <a:pt x="73" y="53799"/>
                </a:lnTo>
                <a:lnTo>
                  <a:pt x="33" y="30365"/>
                </a:lnTo>
                <a:lnTo>
                  <a:pt x="1014" y="21139"/>
                </a:lnTo>
                <a:lnTo>
                  <a:pt x="2660" y="13997"/>
                </a:lnTo>
                <a:lnTo>
                  <a:pt x="7691" y="144"/>
                </a:lnTo>
                <a:lnTo>
                  <a:pt x="9096" y="0"/>
                </a:lnTo>
                <a:lnTo>
                  <a:pt x="11025" y="896"/>
                </a:lnTo>
                <a:lnTo>
                  <a:pt x="16509" y="4722"/>
                </a:lnTo>
                <a:lnTo>
                  <a:pt x="18944" y="7021"/>
                </a:lnTo>
                <a:lnTo>
                  <a:pt x="56481" y="44289"/>
                </a:lnTo>
                <a:lnTo>
                  <a:pt x="59482" y="49274"/>
                </a:lnTo>
                <a:lnTo>
                  <a:pt x="62475" y="55573"/>
                </a:lnTo>
                <a:lnTo>
                  <a:pt x="65463" y="62749"/>
                </a:lnTo>
                <a:lnTo>
                  <a:pt x="67454" y="68526"/>
                </a:lnTo>
                <a:lnTo>
                  <a:pt x="69667" y="77590"/>
                </a:lnTo>
                <a:lnTo>
                  <a:pt x="70913" y="88271"/>
                </a:lnTo>
                <a:lnTo>
                  <a:pt x="71282" y="97719"/>
                </a:lnTo>
                <a:lnTo>
                  <a:pt x="70342" y="99776"/>
                </a:lnTo>
                <a:lnTo>
                  <a:pt x="68723" y="101148"/>
                </a:lnTo>
                <a:lnTo>
                  <a:pt x="66651" y="102062"/>
                </a:lnTo>
                <a:lnTo>
                  <a:pt x="64278" y="104656"/>
                </a:lnTo>
                <a:lnTo>
                  <a:pt x="61703" y="108370"/>
                </a:lnTo>
                <a:lnTo>
                  <a:pt x="58995" y="112830"/>
                </a:lnTo>
                <a:lnTo>
                  <a:pt x="56197" y="116796"/>
                </a:lnTo>
                <a:lnTo>
                  <a:pt x="53340" y="120432"/>
                </a:lnTo>
                <a:lnTo>
                  <a:pt x="50443" y="123848"/>
                </a:lnTo>
                <a:lnTo>
                  <a:pt x="46527" y="127117"/>
                </a:lnTo>
                <a:lnTo>
                  <a:pt x="41932" y="130289"/>
                </a:lnTo>
                <a:lnTo>
                  <a:pt x="36884" y="133396"/>
                </a:lnTo>
                <a:lnTo>
                  <a:pt x="32527" y="136459"/>
                </a:lnTo>
                <a:lnTo>
                  <a:pt x="28630" y="139494"/>
                </a:lnTo>
                <a:lnTo>
                  <a:pt x="25040" y="142509"/>
                </a:lnTo>
                <a:lnTo>
                  <a:pt x="20662" y="144519"/>
                </a:lnTo>
                <a:lnTo>
                  <a:pt x="15759" y="145859"/>
                </a:lnTo>
                <a:lnTo>
                  <a:pt x="0" y="148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92"/>
          <p:cNvSpPr/>
          <p:nvPr/>
        </p:nvSpPr>
        <p:spPr>
          <a:xfrm>
            <a:off x="1526977" y="2160985"/>
            <a:ext cx="383977" cy="517922"/>
          </a:xfrm>
          <a:custGeom>
            <a:avLst/>
            <a:gdLst/>
            <a:ahLst/>
            <a:cxnLst/>
            <a:rect l="0" t="0" r="0" b="0"/>
            <a:pathLst>
              <a:path w="383977" h="517922">
                <a:moveTo>
                  <a:pt x="0" y="517921"/>
                </a:moveTo>
                <a:lnTo>
                  <a:pt x="0" y="401928"/>
                </a:lnTo>
                <a:lnTo>
                  <a:pt x="992" y="388006"/>
                </a:lnTo>
                <a:lnTo>
                  <a:pt x="6136" y="335450"/>
                </a:lnTo>
                <a:lnTo>
                  <a:pt x="7067" y="321860"/>
                </a:lnTo>
                <a:lnTo>
                  <a:pt x="7688" y="309823"/>
                </a:lnTo>
                <a:lnTo>
                  <a:pt x="8820" y="155367"/>
                </a:lnTo>
                <a:lnTo>
                  <a:pt x="9849" y="142273"/>
                </a:lnTo>
                <a:lnTo>
                  <a:pt x="11527" y="130567"/>
                </a:lnTo>
                <a:lnTo>
                  <a:pt x="13637" y="119787"/>
                </a:lnTo>
                <a:lnTo>
                  <a:pt x="15045" y="106647"/>
                </a:lnTo>
                <a:lnTo>
                  <a:pt x="15983" y="91933"/>
                </a:lnTo>
                <a:lnTo>
                  <a:pt x="16608" y="76172"/>
                </a:lnTo>
                <a:lnTo>
                  <a:pt x="18017" y="61695"/>
                </a:lnTo>
                <a:lnTo>
                  <a:pt x="19949" y="48075"/>
                </a:lnTo>
                <a:lnTo>
                  <a:pt x="22229" y="35027"/>
                </a:lnTo>
                <a:lnTo>
                  <a:pt x="24741" y="26327"/>
                </a:lnTo>
                <a:lnTo>
                  <a:pt x="27408" y="20528"/>
                </a:lnTo>
                <a:lnTo>
                  <a:pt x="32025" y="13092"/>
                </a:lnTo>
                <a:lnTo>
                  <a:pt x="34077" y="6480"/>
                </a:lnTo>
                <a:lnTo>
                  <a:pt x="35616" y="4320"/>
                </a:lnTo>
                <a:lnTo>
                  <a:pt x="37635" y="2880"/>
                </a:lnTo>
                <a:lnTo>
                  <a:pt x="42523" y="1280"/>
                </a:lnTo>
                <a:lnTo>
                  <a:pt x="48003" y="568"/>
                </a:lnTo>
                <a:lnTo>
                  <a:pt x="66975" y="252"/>
                </a:lnTo>
                <a:lnTo>
                  <a:pt x="361382" y="0"/>
                </a:lnTo>
                <a:lnTo>
                  <a:pt x="366929" y="992"/>
                </a:lnTo>
                <a:lnTo>
                  <a:pt x="371619" y="2645"/>
                </a:lnTo>
                <a:lnTo>
                  <a:pt x="383976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93"/>
          <p:cNvSpPr/>
          <p:nvPr/>
        </p:nvSpPr>
        <p:spPr>
          <a:xfrm>
            <a:off x="1580555" y="2366367"/>
            <a:ext cx="267891" cy="44282"/>
          </a:xfrm>
          <a:custGeom>
            <a:avLst/>
            <a:gdLst/>
            <a:ahLst/>
            <a:cxnLst/>
            <a:rect l="0" t="0" r="0" b="0"/>
            <a:pathLst>
              <a:path w="267891" h="44282">
                <a:moveTo>
                  <a:pt x="0" y="35719"/>
                </a:moveTo>
                <a:lnTo>
                  <a:pt x="4740" y="40460"/>
                </a:lnTo>
                <a:lnTo>
                  <a:pt x="8121" y="41856"/>
                </a:lnTo>
                <a:lnTo>
                  <a:pt x="12359" y="42787"/>
                </a:lnTo>
                <a:lnTo>
                  <a:pt x="17169" y="43407"/>
                </a:lnTo>
                <a:lnTo>
                  <a:pt x="22360" y="43821"/>
                </a:lnTo>
                <a:lnTo>
                  <a:pt x="27805" y="44097"/>
                </a:lnTo>
                <a:lnTo>
                  <a:pt x="33419" y="44281"/>
                </a:lnTo>
                <a:lnTo>
                  <a:pt x="44108" y="43411"/>
                </a:lnTo>
                <a:lnTo>
                  <a:pt x="74504" y="39799"/>
                </a:lnTo>
                <a:lnTo>
                  <a:pt x="88365" y="37447"/>
                </a:lnTo>
                <a:lnTo>
                  <a:pt x="100582" y="34887"/>
                </a:lnTo>
                <a:lnTo>
                  <a:pt x="111703" y="32187"/>
                </a:lnTo>
                <a:lnTo>
                  <a:pt x="195881" y="14590"/>
                </a:lnTo>
                <a:lnTo>
                  <a:pt x="26789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94"/>
          <p:cNvSpPr/>
          <p:nvPr/>
        </p:nvSpPr>
        <p:spPr>
          <a:xfrm>
            <a:off x="1857375" y="2357438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95"/>
          <p:cNvSpPr/>
          <p:nvPr/>
        </p:nvSpPr>
        <p:spPr>
          <a:xfrm>
            <a:off x="1955602" y="1964531"/>
            <a:ext cx="169665" cy="312540"/>
          </a:xfrm>
          <a:custGeom>
            <a:avLst/>
            <a:gdLst/>
            <a:ahLst/>
            <a:cxnLst/>
            <a:rect l="0" t="0" r="0" b="0"/>
            <a:pathLst>
              <a:path w="169665" h="312540">
                <a:moveTo>
                  <a:pt x="0" y="0"/>
                </a:moveTo>
                <a:lnTo>
                  <a:pt x="0" y="9481"/>
                </a:lnTo>
                <a:lnTo>
                  <a:pt x="992" y="14258"/>
                </a:lnTo>
                <a:lnTo>
                  <a:pt x="2645" y="19428"/>
                </a:lnTo>
                <a:lnTo>
                  <a:pt x="4740" y="24858"/>
                </a:lnTo>
                <a:lnTo>
                  <a:pt x="7129" y="30463"/>
                </a:lnTo>
                <a:lnTo>
                  <a:pt x="12428" y="41982"/>
                </a:lnTo>
                <a:lnTo>
                  <a:pt x="15231" y="48824"/>
                </a:lnTo>
                <a:lnTo>
                  <a:pt x="18091" y="56362"/>
                </a:lnTo>
                <a:lnTo>
                  <a:pt x="20990" y="64364"/>
                </a:lnTo>
                <a:lnTo>
                  <a:pt x="24908" y="71683"/>
                </a:lnTo>
                <a:lnTo>
                  <a:pt x="29503" y="78546"/>
                </a:lnTo>
                <a:lnTo>
                  <a:pt x="34552" y="85106"/>
                </a:lnTo>
                <a:lnTo>
                  <a:pt x="38909" y="92457"/>
                </a:lnTo>
                <a:lnTo>
                  <a:pt x="42806" y="100333"/>
                </a:lnTo>
                <a:lnTo>
                  <a:pt x="46397" y="108561"/>
                </a:lnTo>
                <a:lnTo>
                  <a:pt x="56728" y="125952"/>
                </a:lnTo>
                <a:lnTo>
                  <a:pt x="103239" y="199377"/>
                </a:lnTo>
                <a:lnTo>
                  <a:pt x="114466" y="218246"/>
                </a:lnTo>
                <a:lnTo>
                  <a:pt x="123936" y="234794"/>
                </a:lnTo>
                <a:lnTo>
                  <a:pt x="131241" y="246819"/>
                </a:lnTo>
                <a:lnTo>
                  <a:pt x="137103" y="255827"/>
                </a:lnTo>
                <a:lnTo>
                  <a:pt x="142003" y="262825"/>
                </a:lnTo>
                <a:lnTo>
                  <a:pt x="146263" y="270467"/>
                </a:lnTo>
                <a:lnTo>
                  <a:pt x="150094" y="278538"/>
                </a:lnTo>
                <a:lnTo>
                  <a:pt x="153641" y="286895"/>
                </a:lnTo>
                <a:lnTo>
                  <a:pt x="156998" y="293459"/>
                </a:lnTo>
                <a:lnTo>
                  <a:pt x="160227" y="298827"/>
                </a:lnTo>
                <a:lnTo>
                  <a:pt x="169664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96"/>
          <p:cNvSpPr/>
          <p:nvPr/>
        </p:nvSpPr>
        <p:spPr>
          <a:xfrm>
            <a:off x="2018109" y="2545329"/>
            <a:ext cx="357189" cy="17492"/>
          </a:xfrm>
          <a:custGeom>
            <a:avLst/>
            <a:gdLst/>
            <a:ahLst/>
            <a:cxnLst/>
            <a:rect l="0" t="0" r="0" b="0"/>
            <a:pathLst>
              <a:path w="357189" h="17492">
                <a:moveTo>
                  <a:pt x="0" y="8562"/>
                </a:moveTo>
                <a:lnTo>
                  <a:pt x="9481" y="3821"/>
                </a:lnTo>
                <a:lnTo>
                  <a:pt x="14258" y="2425"/>
                </a:lnTo>
                <a:lnTo>
                  <a:pt x="19428" y="1494"/>
                </a:lnTo>
                <a:lnTo>
                  <a:pt x="24858" y="873"/>
                </a:lnTo>
                <a:lnTo>
                  <a:pt x="35424" y="460"/>
                </a:lnTo>
                <a:lnTo>
                  <a:pt x="65684" y="0"/>
                </a:lnTo>
                <a:lnTo>
                  <a:pt x="83477" y="869"/>
                </a:lnTo>
                <a:lnTo>
                  <a:pt x="102284" y="2441"/>
                </a:lnTo>
                <a:lnTo>
                  <a:pt x="121768" y="4481"/>
                </a:lnTo>
                <a:lnTo>
                  <a:pt x="138726" y="5841"/>
                </a:lnTo>
                <a:lnTo>
                  <a:pt x="154000" y="6748"/>
                </a:lnTo>
                <a:lnTo>
                  <a:pt x="168151" y="7353"/>
                </a:lnTo>
                <a:lnTo>
                  <a:pt x="210333" y="10670"/>
                </a:lnTo>
                <a:lnTo>
                  <a:pt x="255208" y="14460"/>
                </a:lnTo>
                <a:lnTo>
                  <a:pt x="271342" y="15470"/>
                </a:lnTo>
                <a:lnTo>
                  <a:pt x="357188" y="174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97"/>
          <p:cNvSpPr/>
          <p:nvPr/>
        </p:nvSpPr>
        <p:spPr>
          <a:xfrm>
            <a:off x="2080617" y="2647045"/>
            <a:ext cx="348259" cy="14003"/>
          </a:xfrm>
          <a:custGeom>
            <a:avLst/>
            <a:gdLst/>
            <a:ahLst/>
            <a:cxnLst/>
            <a:rect l="0" t="0" r="0" b="0"/>
            <a:pathLst>
              <a:path w="348259" h="14003">
                <a:moveTo>
                  <a:pt x="0" y="14002"/>
                </a:moveTo>
                <a:lnTo>
                  <a:pt x="14222" y="9261"/>
                </a:lnTo>
                <a:lnTo>
                  <a:pt x="19403" y="7865"/>
                </a:lnTo>
                <a:lnTo>
                  <a:pt x="23849" y="6934"/>
                </a:lnTo>
                <a:lnTo>
                  <a:pt x="27806" y="6313"/>
                </a:lnTo>
                <a:lnTo>
                  <a:pt x="33420" y="5900"/>
                </a:lnTo>
                <a:lnTo>
                  <a:pt x="40139" y="5624"/>
                </a:lnTo>
                <a:lnTo>
                  <a:pt x="47596" y="5440"/>
                </a:lnTo>
                <a:lnTo>
                  <a:pt x="59512" y="4325"/>
                </a:lnTo>
                <a:lnTo>
                  <a:pt x="91273" y="441"/>
                </a:lnTo>
                <a:lnTo>
                  <a:pt x="110458" y="0"/>
                </a:lnTo>
                <a:lnTo>
                  <a:pt x="131186" y="699"/>
                </a:lnTo>
                <a:lnTo>
                  <a:pt x="152941" y="2157"/>
                </a:lnTo>
                <a:lnTo>
                  <a:pt x="175383" y="3128"/>
                </a:lnTo>
                <a:lnTo>
                  <a:pt x="221484" y="4208"/>
                </a:lnTo>
                <a:lnTo>
                  <a:pt x="240922" y="5488"/>
                </a:lnTo>
                <a:lnTo>
                  <a:pt x="257849" y="7334"/>
                </a:lnTo>
                <a:lnTo>
                  <a:pt x="348258" y="140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98"/>
          <p:cNvSpPr/>
          <p:nvPr/>
        </p:nvSpPr>
        <p:spPr>
          <a:xfrm>
            <a:off x="2666404" y="2178844"/>
            <a:ext cx="342902" cy="812602"/>
          </a:xfrm>
          <a:custGeom>
            <a:avLst/>
            <a:gdLst/>
            <a:ahLst/>
            <a:cxnLst/>
            <a:rect l="0" t="0" r="0" b="0"/>
            <a:pathLst>
              <a:path w="342902" h="812602">
                <a:moveTo>
                  <a:pt x="342901" y="0"/>
                </a:moveTo>
                <a:lnTo>
                  <a:pt x="328679" y="0"/>
                </a:lnTo>
                <a:lnTo>
                  <a:pt x="322506" y="992"/>
                </a:lnTo>
                <a:lnTo>
                  <a:pt x="316406" y="2646"/>
                </a:lnTo>
                <a:lnTo>
                  <a:pt x="287617" y="12429"/>
                </a:lnTo>
                <a:lnTo>
                  <a:pt x="280248" y="16223"/>
                </a:lnTo>
                <a:lnTo>
                  <a:pt x="273351" y="20737"/>
                </a:lnTo>
                <a:lnTo>
                  <a:pt x="266769" y="25731"/>
                </a:lnTo>
                <a:lnTo>
                  <a:pt x="251517" y="36572"/>
                </a:lnTo>
                <a:lnTo>
                  <a:pt x="190974" y="77440"/>
                </a:lnTo>
                <a:lnTo>
                  <a:pt x="183077" y="84369"/>
                </a:lnTo>
                <a:lnTo>
                  <a:pt x="175828" y="91965"/>
                </a:lnTo>
                <a:lnTo>
                  <a:pt x="135715" y="139764"/>
                </a:lnTo>
                <a:lnTo>
                  <a:pt x="113896" y="166958"/>
                </a:lnTo>
                <a:lnTo>
                  <a:pt x="103911" y="179766"/>
                </a:lnTo>
                <a:lnTo>
                  <a:pt x="93285" y="195251"/>
                </a:lnTo>
                <a:lnTo>
                  <a:pt x="82232" y="212519"/>
                </a:lnTo>
                <a:lnTo>
                  <a:pt x="70895" y="230976"/>
                </a:lnTo>
                <a:lnTo>
                  <a:pt x="62345" y="247249"/>
                </a:lnTo>
                <a:lnTo>
                  <a:pt x="55652" y="262067"/>
                </a:lnTo>
                <a:lnTo>
                  <a:pt x="50199" y="275914"/>
                </a:lnTo>
                <a:lnTo>
                  <a:pt x="44579" y="289115"/>
                </a:lnTo>
                <a:lnTo>
                  <a:pt x="33042" y="314365"/>
                </a:lnTo>
                <a:lnTo>
                  <a:pt x="23946" y="338817"/>
                </a:lnTo>
                <a:lnTo>
                  <a:pt x="16596" y="362913"/>
                </a:lnTo>
                <a:lnTo>
                  <a:pt x="10022" y="386852"/>
                </a:lnTo>
                <a:lnTo>
                  <a:pt x="743" y="422642"/>
                </a:lnTo>
                <a:lnTo>
                  <a:pt x="0" y="443825"/>
                </a:lnTo>
                <a:lnTo>
                  <a:pt x="1191" y="453641"/>
                </a:lnTo>
                <a:lnTo>
                  <a:pt x="7607" y="519601"/>
                </a:lnTo>
                <a:lnTo>
                  <a:pt x="9239" y="539877"/>
                </a:lnTo>
                <a:lnTo>
                  <a:pt x="11052" y="570344"/>
                </a:lnTo>
                <a:lnTo>
                  <a:pt x="12528" y="583628"/>
                </a:lnTo>
                <a:lnTo>
                  <a:pt x="16813" y="608971"/>
                </a:lnTo>
                <a:lnTo>
                  <a:pt x="22025" y="630817"/>
                </a:lnTo>
                <a:lnTo>
                  <a:pt x="27649" y="649457"/>
                </a:lnTo>
                <a:lnTo>
                  <a:pt x="37385" y="674084"/>
                </a:lnTo>
                <a:lnTo>
                  <a:pt x="47043" y="698121"/>
                </a:lnTo>
                <a:lnTo>
                  <a:pt x="55304" y="717403"/>
                </a:lnTo>
                <a:lnTo>
                  <a:pt x="65533" y="739415"/>
                </a:lnTo>
                <a:lnTo>
                  <a:pt x="68692" y="745951"/>
                </a:lnTo>
                <a:lnTo>
                  <a:pt x="73775" y="753285"/>
                </a:lnTo>
                <a:lnTo>
                  <a:pt x="80140" y="761151"/>
                </a:lnTo>
                <a:lnTo>
                  <a:pt x="87360" y="769371"/>
                </a:lnTo>
                <a:lnTo>
                  <a:pt x="100673" y="783797"/>
                </a:lnTo>
                <a:lnTo>
                  <a:pt x="107002" y="790422"/>
                </a:lnTo>
                <a:lnTo>
                  <a:pt x="113205" y="795831"/>
                </a:lnTo>
                <a:lnTo>
                  <a:pt x="119325" y="800429"/>
                </a:lnTo>
                <a:lnTo>
                  <a:pt x="137518" y="8126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99"/>
          <p:cNvSpPr/>
          <p:nvPr/>
        </p:nvSpPr>
        <p:spPr>
          <a:xfrm>
            <a:off x="2940997" y="2519413"/>
            <a:ext cx="354059" cy="327715"/>
          </a:xfrm>
          <a:custGeom>
            <a:avLst/>
            <a:gdLst/>
            <a:ahLst/>
            <a:cxnLst/>
            <a:rect l="0" t="0" r="0" b="0"/>
            <a:pathLst>
              <a:path w="354059" h="327715">
                <a:moveTo>
                  <a:pt x="354058" y="7689"/>
                </a:moveTo>
                <a:lnTo>
                  <a:pt x="335096" y="2948"/>
                </a:lnTo>
                <a:lnTo>
                  <a:pt x="327526" y="1552"/>
                </a:lnTo>
                <a:lnTo>
                  <a:pt x="320495" y="621"/>
                </a:lnTo>
                <a:lnTo>
                  <a:pt x="313823" y="0"/>
                </a:lnTo>
                <a:lnTo>
                  <a:pt x="306399" y="579"/>
                </a:lnTo>
                <a:lnTo>
                  <a:pt x="298473" y="1956"/>
                </a:lnTo>
                <a:lnTo>
                  <a:pt x="290212" y="3867"/>
                </a:lnTo>
                <a:lnTo>
                  <a:pt x="281728" y="5141"/>
                </a:lnTo>
                <a:lnTo>
                  <a:pt x="273096" y="5990"/>
                </a:lnTo>
                <a:lnTo>
                  <a:pt x="264364" y="6556"/>
                </a:lnTo>
                <a:lnTo>
                  <a:pt x="254575" y="8918"/>
                </a:lnTo>
                <a:lnTo>
                  <a:pt x="244080" y="12477"/>
                </a:lnTo>
                <a:lnTo>
                  <a:pt x="233114" y="16834"/>
                </a:lnTo>
                <a:lnTo>
                  <a:pt x="212992" y="24321"/>
                </a:lnTo>
                <a:lnTo>
                  <a:pt x="203460" y="27707"/>
                </a:lnTo>
                <a:lnTo>
                  <a:pt x="193136" y="31948"/>
                </a:lnTo>
                <a:lnTo>
                  <a:pt x="182284" y="36760"/>
                </a:lnTo>
                <a:lnTo>
                  <a:pt x="171081" y="41952"/>
                </a:lnTo>
                <a:lnTo>
                  <a:pt x="160636" y="48390"/>
                </a:lnTo>
                <a:lnTo>
                  <a:pt x="150695" y="55659"/>
                </a:lnTo>
                <a:lnTo>
                  <a:pt x="141092" y="63481"/>
                </a:lnTo>
                <a:lnTo>
                  <a:pt x="131714" y="71673"/>
                </a:lnTo>
                <a:lnTo>
                  <a:pt x="122485" y="80110"/>
                </a:lnTo>
                <a:lnTo>
                  <a:pt x="104292" y="97423"/>
                </a:lnTo>
                <a:lnTo>
                  <a:pt x="59413" y="141692"/>
                </a:lnTo>
                <a:lnTo>
                  <a:pt x="51464" y="150602"/>
                </a:lnTo>
                <a:lnTo>
                  <a:pt x="44180" y="159519"/>
                </a:lnTo>
                <a:lnTo>
                  <a:pt x="37340" y="168440"/>
                </a:lnTo>
                <a:lnTo>
                  <a:pt x="31787" y="176372"/>
                </a:lnTo>
                <a:lnTo>
                  <a:pt x="27094" y="183644"/>
                </a:lnTo>
                <a:lnTo>
                  <a:pt x="22972" y="190477"/>
                </a:lnTo>
                <a:lnTo>
                  <a:pt x="13101" y="206006"/>
                </a:lnTo>
                <a:lnTo>
                  <a:pt x="7691" y="214314"/>
                </a:lnTo>
                <a:lnTo>
                  <a:pt x="4084" y="222830"/>
                </a:lnTo>
                <a:lnTo>
                  <a:pt x="1680" y="231483"/>
                </a:lnTo>
                <a:lnTo>
                  <a:pt x="76" y="240229"/>
                </a:lnTo>
                <a:lnTo>
                  <a:pt x="0" y="248043"/>
                </a:lnTo>
                <a:lnTo>
                  <a:pt x="941" y="255238"/>
                </a:lnTo>
                <a:lnTo>
                  <a:pt x="2561" y="262018"/>
                </a:lnTo>
                <a:lnTo>
                  <a:pt x="5625" y="268523"/>
                </a:lnTo>
                <a:lnTo>
                  <a:pt x="9652" y="274844"/>
                </a:lnTo>
                <a:lnTo>
                  <a:pt x="14321" y="281042"/>
                </a:lnTo>
                <a:lnTo>
                  <a:pt x="19418" y="287159"/>
                </a:lnTo>
                <a:lnTo>
                  <a:pt x="24800" y="293221"/>
                </a:lnTo>
                <a:lnTo>
                  <a:pt x="30373" y="299247"/>
                </a:lnTo>
                <a:lnTo>
                  <a:pt x="37065" y="304256"/>
                </a:lnTo>
                <a:lnTo>
                  <a:pt x="44503" y="308587"/>
                </a:lnTo>
                <a:lnTo>
                  <a:pt x="52438" y="312468"/>
                </a:lnTo>
                <a:lnTo>
                  <a:pt x="61696" y="315054"/>
                </a:lnTo>
                <a:lnTo>
                  <a:pt x="71838" y="316779"/>
                </a:lnTo>
                <a:lnTo>
                  <a:pt x="82567" y="317928"/>
                </a:lnTo>
                <a:lnTo>
                  <a:pt x="92697" y="319687"/>
                </a:lnTo>
                <a:lnTo>
                  <a:pt x="102427" y="321852"/>
                </a:lnTo>
                <a:lnTo>
                  <a:pt x="111890" y="324287"/>
                </a:lnTo>
                <a:lnTo>
                  <a:pt x="122167" y="325910"/>
                </a:lnTo>
                <a:lnTo>
                  <a:pt x="132987" y="326993"/>
                </a:lnTo>
                <a:lnTo>
                  <a:pt x="144170" y="327714"/>
                </a:lnTo>
                <a:lnTo>
                  <a:pt x="155593" y="327203"/>
                </a:lnTo>
                <a:lnTo>
                  <a:pt x="167178" y="325870"/>
                </a:lnTo>
                <a:lnTo>
                  <a:pt x="178870" y="323989"/>
                </a:lnTo>
                <a:lnTo>
                  <a:pt x="189641" y="321743"/>
                </a:lnTo>
                <a:lnTo>
                  <a:pt x="199798" y="319254"/>
                </a:lnTo>
                <a:lnTo>
                  <a:pt x="209546" y="316601"/>
                </a:lnTo>
                <a:lnTo>
                  <a:pt x="219021" y="312849"/>
                </a:lnTo>
                <a:lnTo>
                  <a:pt x="228315" y="308364"/>
                </a:lnTo>
                <a:lnTo>
                  <a:pt x="237487" y="303389"/>
                </a:lnTo>
                <a:lnTo>
                  <a:pt x="246578" y="299080"/>
                </a:lnTo>
                <a:lnTo>
                  <a:pt x="255616" y="295215"/>
                </a:lnTo>
                <a:lnTo>
                  <a:pt x="264617" y="291646"/>
                </a:lnTo>
                <a:lnTo>
                  <a:pt x="273595" y="287283"/>
                </a:lnTo>
                <a:lnTo>
                  <a:pt x="282556" y="282389"/>
                </a:lnTo>
                <a:lnTo>
                  <a:pt x="291508" y="277143"/>
                </a:lnTo>
                <a:lnTo>
                  <a:pt x="298467" y="270668"/>
                </a:lnTo>
                <a:lnTo>
                  <a:pt x="304099" y="263376"/>
                </a:lnTo>
                <a:lnTo>
                  <a:pt x="308846" y="255537"/>
                </a:lnTo>
                <a:lnTo>
                  <a:pt x="313995" y="248327"/>
                </a:lnTo>
                <a:lnTo>
                  <a:pt x="319411" y="241536"/>
                </a:lnTo>
                <a:lnTo>
                  <a:pt x="325007" y="235024"/>
                </a:lnTo>
                <a:lnTo>
                  <a:pt x="329729" y="227707"/>
                </a:lnTo>
                <a:lnTo>
                  <a:pt x="333870" y="219852"/>
                </a:lnTo>
                <a:lnTo>
                  <a:pt x="341117" y="204179"/>
                </a:lnTo>
                <a:lnTo>
                  <a:pt x="347645" y="190598"/>
                </a:lnTo>
                <a:lnTo>
                  <a:pt x="349782" y="184199"/>
                </a:lnTo>
                <a:lnTo>
                  <a:pt x="351207" y="177948"/>
                </a:lnTo>
                <a:lnTo>
                  <a:pt x="352158" y="171796"/>
                </a:lnTo>
                <a:lnTo>
                  <a:pt x="352791" y="164719"/>
                </a:lnTo>
                <a:lnTo>
                  <a:pt x="353213" y="157024"/>
                </a:lnTo>
                <a:lnTo>
                  <a:pt x="353495" y="148917"/>
                </a:lnTo>
                <a:lnTo>
                  <a:pt x="352690" y="141528"/>
                </a:lnTo>
                <a:lnTo>
                  <a:pt x="351162" y="134618"/>
                </a:lnTo>
                <a:lnTo>
                  <a:pt x="349151" y="128027"/>
                </a:lnTo>
                <a:lnTo>
                  <a:pt x="347810" y="121649"/>
                </a:lnTo>
                <a:lnTo>
                  <a:pt x="346916" y="115412"/>
                </a:lnTo>
                <a:lnTo>
                  <a:pt x="346320" y="109270"/>
                </a:lnTo>
                <a:lnTo>
                  <a:pt x="343939" y="101206"/>
                </a:lnTo>
                <a:lnTo>
                  <a:pt x="340366" y="91862"/>
                </a:lnTo>
                <a:lnTo>
                  <a:pt x="336001" y="81664"/>
                </a:lnTo>
                <a:lnTo>
                  <a:pt x="332097" y="73872"/>
                </a:lnTo>
                <a:lnTo>
                  <a:pt x="328504" y="67686"/>
                </a:lnTo>
                <a:lnTo>
                  <a:pt x="322856" y="58166"/>
                </a:lnTo>
                <a:lnTo>
                  <a:pt x="320347" y="50629"/>
                </a:lnTo>
                <a:lnTo>
                  <a:pt x="318685" y="48222"/>
                </a:lnTo>
                <a:lnTo>
                  <a:pt x="316585" y="46617"/>
                </a:lnTo>
                <a:lnTo>
                  <a:pt x="309409" y="434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00"/>
          <p:cNvSpPr/>
          <p:nvPr/>
        </p:nvSpPr>
        <p:spPr>
          <a:xfrm>
            <a:off x="3446859" y="2768203"/>
            <a:ext cx="116087" cy="276821"/>
          </a:xfrm>
          <a:custGeom>
            <a:avLst/>
            <a:gdLst/>
            <a:ahLst/>
            <a:cxnLst/>
            <a:rect l="0" t="0" r="0" b="0"/>
            <a:pathLst>
              <a:path w="116087" h="276821">
                <a:moveTo>
                  <a:pt x="116086" y="0"/>
                </a:moveTo>
                <a:lnTo>
                  <a:pt x="116086" y="14222"/>
                </a:lnTo>
                <a:lnTo>
                  <a:pt x="115094" y="20395"/>
                </a:lnTo>
                <a:lnTo>
                  <a:pt x="113440" y="26495"/>
                </a:lnTo>
                <a:lnTo>
                  <a:pt x="111346" y="32546"/>
                </a:lnTo>
                <a:lnTo>
                  <a:pt x="109949" y="38565"/>
                </a:lnTo>
                <a:lnTo>
                  <a:pt x="109019" y="44562"/>
                </a:lnTo>
                <a:lnTo>
                  <a:pt x="108398" y="50544"/>
                </a:lnTo>
                <a:lnTo>
                  <a:pt x="106000" y="58501"/>
                </a:lnTo>
                <a:lnTo>
                  <a:pt x="102417" y="67774"/>
                </a:lnTo>
                <a:lnTo>
                  <a:pt x="98044" y="77925"/>
                </a:lnTo>
                <a:lnTo>
                  <a:pt x="93144" y="87669"/>
                </a:lnTo>
                <a:lnTo>
                  <a:pt x="87893" y="97141"/>
                </a:lnTo>
                <a:lnTo>
                  <a:pt x="82408" y="106433"/>
                </a:lnTo>
                <a:lnTo>
                  <a:pt x="76767" y="117588"/>
                </a:lnTo>
                <a:lnTo>
                  <a:pt x="71022" y="129986"/>
                </a:lnTo>
                <a:lnTo>
                  <a:pt x="65207" y="143212"/>
                </a:lnTo>
                <a:lnTo>
                  <a:pt x="57362" y="158975"/>
                </a:lnTo>
                <a:lnTo>
                  <a:pt x="38062" y="195010"/>
                </a:lnTo>
                <a:lnTo>
                  <a:pt x="31328" y="209382"/>
                </a:lnTo>
                <a:lnTo>
                  <a:pt x="26839" y="220947"/>
                </a:lnTo>
                <a:lnTo>
                  <a:pt x="23845" y="230642"/>
                </a:lnTo>
                <a:lnTo>
                  <a:pt x="20858" y="238097"/>
                </a:lnTo>
                <a:lnTo>
                  <a:pt x="17874" y="244059"/>
                </a:lnTo>
                <a:lnTo>
                  <a:pt x="14893" y="249027"/>
                </a:lnTo>
                <a:lnTo>
                  <a:pt x="11913" y="253330"/>
                </a:lnTo>
                <a:lnTo>
                  <a:pt x="8934" y="257192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01"/>
          <p:cNvSpPr/>
          <p:nvPr/>
        </p:nvSpPr>
        <p:spPr>
          <a:xfrm>
            <a:off x="3777258" y="2437805"/>
            <a:ext cx="17461" cy="375048"/>
          </a:xfrm>
          <a:custGeom>
            <a:avLst/>
            <a:gdLst/>
            <a:ahLst/>
            <a:cxnLst/>
            <a:rect l="0" t="0" r="0" b="0"/>
            <a:pathLst>
              <a:path w="17461" h="375048">
                <a:moveTo>
                  <a:pt x="0" y="0"/>
                </a:moveTo>
                <a:lnTo>
                  <a:pt x="4741" y="9480"/>
                </a:lnTo>
                <a:lnTo>
                  <a:pt x="6137" y="13266"/>
                </a:lnTo>
                <a:lnTo>
                  <a:pt x="7068" y="16781"/>
                </a:lnTo>
                <a:lnTo>
                  <a:pt x="9094" y="28294"/>
                </a:lnTo>
                <a:lnTo>
                  <a:pt x="13302" y="53255"/>
                </a:lnTo>
                <a:lnTo>
                  <a:pt x="14821" y="68245"/>
                </a:lnTo>
                <a:lnTo>
                  <a:pt x="15834" y="84192"/>
                </a:lnTo>
                <a:lnTo>
                  <a:pt x="16959" y="114809"/>
                </a:lnTo>
                <a:lnTo>
                  <a:pt x="17460" y="138339"/>
                </a:lnTo>
                <a:lnTo>
                  <a:pt x="16600" y="149773"/>
                </a:lnTo>
                <a:lnTo>
                  <a:pt x="15035" y="161364"/>
                </a:lnTo>
                <a:lnTo>
                  <a:pt x="13000" y="173060"/>
                </a:lnTo>
                <a:lnTo>
                  <a:pt x="11643" y="184826"/>
                </a:lnTo>
                <a:lnTo>
                  <a:pt x="10739" y="196639"/>
                </a:lnTo>
                <a:lnTo>
                  <a:pt x="9733" y="219356"/>
                </a:lnTo>
                <a:lnTo>
                  <a:pt x="9168" y="248880"/>
                </a:lnTo>
                <a:lnTo>
                  <a:pt x="893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02"/>
          <p:cNvSpPr/>
          <p:nvPr/>
        </p:nvSpPr>
        <p:spPr>
          <a:xfrm>
            <a:off x="4000500" y="2750344"/>
            <a:ext cx="98228" cy="232173"/>
          </a:xfrm>
          <a:custGeom>
            <a:avLst/>
            <a:gdLst/>
            <a:ahLst/>
            <a:cxnLst/>
            <a:rect l="0" t="0" r="0" b="0"/>
            <a:pathLst>
              <a:path w="98228" h="232173">
                <a:moveTo>
                  <a:pt x="98227" y="0"/>
                </a:moveTo>
                <a:lnTo>
                  <a:pt x="93486" y="9480"/>
                </a:lnTo>
                <a:lnTo>
                  <a:pt x="91098" y="17235"/>
                </a:lnTo>
                <a:lnTo>
                  <a:pt x="88513" y="27365"/>
                </a:lnTo>
                <a:lnTo>
                  <a:pt x="85797" y="39079"/>
                </a:lnTo>
                <a:lnTo>
                  <a:pt x="82996" y="48873"/>
                </a:lnTo>
                <a:lnTo>
                  <a:pt x="80135" y="57387"/>
                </a:lnTo>
                <a:lnTo>
                  <a:pt x="77236" y="65047"/>
                </a:lnTo>
                <a:lnTo>
                  <a:pt x="73319" y="72138"/>
                </a:lnTo>
                <a:lnTo>
                  <a:pt x="68723" y="78850"/>
                </a:lnTo>
                <a:lnTo>
                  <a:pt x="63675" y="85308"/>
                </a:lnTo>
                <a:lnTo>
                  <a:pt x="59317" y="92591"/>
                </a:lnTo>
                <a:lnTo>
                  <a:pt x="55420" y="100423"/>
                </a:lnTo>
                <a:lnTo>
                  <a:pt x="48444" y="116070"/>
                </a:lnTo>
                <a:lnTo>
                  <a:pt x="38938" y="136035"/>
                </a:lnTo>
                <a:lnTo>
                  <a:pt x="32850" y="148434"/>
                </a:lnTo>
                <a:lnTo>
                  <a:pt x="29838" y="155510"/>
                </a:lnTo>
                <a:lnTo>
                  <a:pt x="26837" y="163205"/>
                </a:lnTo>
                <a:lnTo>
                  <a:pt x="23845" y="171311"/>
                </a:lnTo>
                <a:lnTo>
                  <a:pt x="21849" y="177707"/>
                </a:lnTo>
                <a:lnTo>
                  <a:pt x="20519" y="182964"/>
                </a:lnTo>
                <a:lnTo>
                  <a:pt x="19633" y="187460"/>
                </a:lnTo>
                <a:lnTo>
                  <a:pt x="18050" y="192442"/>
                </a:lnTo>
                <a:lnTo>
                  <a:pt x="16002" y="197748"/>
                </a:lnTo>
                <a:lnTo>
                  <a:pt x="13645" y="203269"/>
                </a:lnTo>
                <a:lnTo>
                  <a:pt x="12073" y="207942"/>
                </a:lnTo>
                <a:lnTo>
                  <a:pt x="11025" y="212050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03"/>
          <p:cNvSpPr/>
          <p:nvPr/>
        </p:nvSpPr>
        <p:spPr>
          <a:xfrm>
            <a:off x="4250531" y="2323138"/>
            <a:ext cx="303611" cy="516489"/>
          </a:xfrm>
          <a:custGeom>
            <a:avLst/>
            <a:gdLst/>
            <a:ahLst/>
            <a:cxnLst/>
            <a:rect l="0" t="0" r="0" b="0"/>
            <a:pathLst>
              <a:path w="303611" h="516489">
                <a:moveTo>
                  <a:pt x="0" y="186104"/>
                </a:moveTo>
                <a:lnTo>
                  <a:pt x="0" y="137635"/>
                </a:lnTo>
                <a:lnTo>
                  <a:pt x="2646" y="124544"/>
                </a:lnTo>
                <a:lnTo>
                  <a:pt x="7129" y="112111"/>
                </a:lnTo>
                <a:lnTo>
                  <a:pt x="12429" y="99971"/>
                </a:lnTo>
                <a:lnTo>
                  <a:pt x="18092" y="87961"/>
                </a:lnTo>
                <a:lnTo>
                  <a:pt x="29812" y="64082"/>
                </a:lnTo>
                <a:lnTo>
                  <a:pt x="38385" y="49520"/>
                </a:lnTo>
                <a:lnTo>
                  <a:pt x="47818" y="35111"/>
                </a:lnTo>
                <a:lnTo>
                  <a:pt x="55317" y="25400"/>
                </a:lnTo>
                <a:lnTo>
                  <a:pt x="64604" y="17776"/>
                </a:lnTo>
                <a:lnTo>
                  <a:pt x="69858" y="14355"/>
                </a:lnTo>
                <a:lnTo>
                  <a:pt x="78343" y="10552"/>
                </a:lnTo>
                <a:lnTo>
                  <a:pt x="86413" y="7870"/>
                </a:lnTo>
                <a:lnTo>
                  <a:pt x="91343" y="5766"/>
                </a:lnTo>
                <a:lnTo>
                  <a:pt x="96614" y="3371"/>
                </a:lnTo>
                <a:lnTo>
                  <a:pt x="105117" y="710"/>
                </a:lnTo>
                <a:lnTo>
                  <a:pt x="108773" y="0"/>
                </a:lnTo>
                <a:lnTo>
                  <a:pt x="113195" y="519"/>
                </a:lnTo>
                <a:lnTo>
                  <a:pt x="118128" y="1857"/>
                </a:lnTo>
                <a:lnTo>
                  <a:pt x="123400" y="3742"/>
                </a:lnTo>
                <a:lnTo>
                  <a:pt x="131905" y="5835"/>
                </a:lnTo>
                <a:lnTo>
                  <a:pt x="135561" y="6394"/>
                </a:lnTo>
                <a:lnTo>
                  <a:pt x="144916" y="12306"/>
                </a:lnTo>
                <a:lnTo>
                  <a:pt x="150189" y="16661"/>
                </a:lnTo>
                <a:lnTo>
                  <a:pt x="158694" y="24145"/>
                </a:lnTo>
                <a:lnTo>
                  <a:pt x="162350" y="27530"/>
                </a:lnTo>
                <a:lnTo>
                  <a:pt x="171705" y="41874"/>
                </a:lnTo>
                <a:lnTo>
                  <a:pt x="181486" y="59494"/>
                </a:lnTo>
                <a:lnTo>
                  <a:pt x="189139" y="73940"/>
                </a:lnTo>
                <a:lnTo>
                  <a:pt x="193562" y="84539"/>
                </a:lnTo>
                <a:lnTo>
                  <a:pt x="198494" y="97558"/>
                </a:lnTo>
                <a:lnTo>
                  <a:pt x="203767" y="112191"/>
                </a:lnTo>
                <a:lnTo>
                  <a:pt x="207283" y="124922"/>
                </a:lnTo>
                <a:lnTo>
                  <a:pt x="209626" y="136386"/>
                </a:lnTo>
                <a:lnTo>
                  <a:pt x="211189" y="147006"/>
                </a:lnTo>
                <a:lnTo>
                  <a:pt x="212230" y="157062"/>
                </a:lnTo>
                <a:lnTo>
                  <a:pt x="212924" y="166743"/>
                </a:lnTo>
                <a:lnTo>
                  <a:pt x="213387" y="176173"/>
                </a:lnTo>
                <a:lnTo>
                  <a:pt x="213902" y="194589"/>
                </a:lnTo>
                <a:lnTo>
                  <a:pt x="214039" y="203667"/>
                </a:lnTo>
                <a:lnTo>
                  <a:pt x="212146" y="213688"/>
                </a:lnTo>
                <a:lnTo>
                  <a:pt x="208899" y="224337"/>
                </a:lnTo>
                <a:lnTo>
                  <a:pt x="204751" y="235405"/>
                </a:lnTo>
                <a:lnTo>
                  <a:pt x="199008" y="248737"/>
                </a:lnTo>
                <a:lnTo>
                  <a:pt x="184691" y="279426"/>
                </a:lnTo>
                <a:lnTo>
                  <a:pt x="164636" y="320691"/>
                </a:lnTo>
                <a:lnTo>
                  <a:pt x="159366" y="332383"/>
                </a:lnTo>
                <a:lnTo>
                  <a:pt x="154861" y="343155"/>
                </a:lnTo>
                <a:lnTo>
                  <a:pt x="150866" y="353313"/>
                </a:lnTo>
                <a:lnTo>
                  <a:pt x="146218" y="363061"/>
                </a:lnTo>
                <a:lnTo>
                  <a:pt x="141135" y="372536"/>
                </a:lnTo>
                <a:lnTo>
                  <a:pt x="102582" y="438600"/>
                </a:lnTo>
                <a:lnTo>
                  <a:pt x="98154" y="446708"/>
                </a:lnTo>
                <a:lnTo>
                  <a:pt x="95201" y="455090"/>
                </a:lnTo>
                <a:lnTo>
                  <a:pt x="93234" y="463654"/>
                </a:lnTo>
                <a:lnTo>
                  <a:pt x="91047" y="479124"/>
                </a:lnTo>
                <a:lnTo>
                  <a:pt x="89815" y="493411"/>
                </a:lnTo>
                <a:lnTo>
                  <a:pt x="89527" y="500617"/>
                </a:lnTo>
                <a:lnTo>
                  <a:pt x="90443" y="503928"/>
                </a:lnTo>
                <a:lnTo>
                  <a:pt x="94106" y="510253"/>
                </a:lnTo>
                <a:lnTo>
                  <a:pt x="97464" y="512336"/>
                </a:lnTo>
                <a:lnTo>
                  <a:pt x="106486" y="514651"/>
                </a:lnTo>
                <a:lnTo>
                  <a:pt x="114466" y="515680"/>
                </a:lnTo>
                <a:lnTo>
                  <a:pt x="123304" y="516137"/>
                </a:lnTo>
                <a:lnTo>
                  <a:pt x="146006" y="516394"/>
                </a:lnTo>
                <a:lnTo>
                  <a:pt x="219196" y="516488"/>
                </a:lnTo>
                <a:lnTo>
                  <a:pt x="233443" y="515501"/>
                </a:lnTo>
                <a:lnTo>
                  <a:pt x="243933" y="513850"/>
                </a:lnTo>
                <a:lnTo>
                  <a:pt x="251919" y="511758"/>
                </a:lnTo>
                <a:lnTo>
                  <a:pt x="258236" y="510363"/>
                </a:lnTo>
                <a:lnTo>
                  <a:pt x="263438" y="509433"/>
                </a:lnTo>
                <a:lnTo>
                  <a:pt x="272857" y="508400"/>
                </a:lnTo>
                <a:lnTo>
                  <a:pt x="278147" y="508124"/>
                </a:lnTo>
                <a:lnTo>
                  <a:pt x="291414" y="507682"/>
                </a:lnTo>
                <a:lnTo>
                  <a:pt x="298453" y="507605"/>
                </a:lnTo>
                <a:lnTo>
                  <a:pt x="299179" y="506602"/>
                </a:lnTo>
                <a:lnTo>
                  <a:pt x="298672" y="504942"/>
                </a:lnTo>
                <a:lnTo>
                  <a:pt x="297341" y="502842"/>
                </a:lnTo>
                <a:lnTo>
                  <a:pt x="297446" y="500450"/>
                </a:lnTo>
                <a:lnTo>
                  <a:pt x="298509" y="497864"/>
                </a:lnTo>
                <a:lnTo>
                  <a:pt x="303610" y="4897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04"/>
          <p:cNvSpPr/>
          <p:nvPr/>
        </p:nvSpPr>
        <p:spPr>
          <a:xfrm>
            <a:off x="4720837" y="2669977"/>
            <a:ext cx="163703" cy="348258"/>
          </a:xfrm>
          <a:custGeom>
            <a:avLst/>
            <a:gdLst/>
            <a:ahLst/>
            <a:cxnLst/>
            <a:rect l="0" t="0" r="0" b="0"/>
            <a:pathLst>
              <a:path w="163703" h="348258">
                <a:moveTo>
                  <a:pt x="163702" y="0"/>
                </a:moveTo>
                <a:lnTo>
                  <a:pt x="163702" y="9480"/>
                </a:lnTo>
                <a:lnTo>
                  <a:pt x="162710" y="16242"/>
                </a:lnTo>
                <a:lnTo>
                  <a:pt x="161056" y="24719"/>
                </a:lnTo>
                <a:lnTo>
                  <a:pt x="158961" y="34338"/>
                </a:lnTo>
                <a:lnTo>
                  <a:pt x="156573" y="42736"/>
                </a:lnTo>
                <a:lnTo>
                  <a:pt x="153989" y="50318"/>
                </a:lnTo>
                <a:lnTo>
                  <a:pt x="151273" y="57358"/>
                </a:lnTo>
                <a:lnTo>
                  <a:pt x="148471" y="64035"/>
                </a:lnTo>
                <a:lnTo>
                  <a:pt x="145611" y="70471"/>
                </a:lnTo>
                <a:lnTo>
                  <a:pt x="142711" y="76746"/>
                </a:lnTo>
                <a:lnTo>
                  <a:pt x="139786" y="83906"/>
                </a:lnTo>
                <a:lnTo>
                  <a:pt x="136844" y="91656"/>
                </a:lnTo>
                <a:lnTo>
                  <a:pt x="133890" y="99799"/>
                </a:lnTo>
                <a:lnTo>
                  <a:pt x="127953" y="111181"/>
                </a:lnTo>
                <a:lnTo>
                  <a:pt x="120025" y="124722"/>
                </a:lnTo>
                <a:lnTo>
                  <a:pt x="102619" y="152666"/>
                </a:lnTo>
                <a:lnTo>
                  <a:pt x="88268" y="175008"/>
                </a:lnTo>
                <a:lnTo>
                  <a:pt x="81662" y="184140"/>
                </a:lnTo>
                <a:lnTo>
                  <a:pt x="75275" y="192213"/>
                </a:lnTo>
                <a:lnTo>
                  <a:pt x="69032" y="199579"/>
                </a:lnTo>
                <a:lnTo>
                  <a:pt x="61893" y="210444"/>
                </a:lnTo>
                <a:lnTo>
                  <a:pt x="54158" y="223639"/>
                </a:lnTo>
                <a:lnTo>
                  <a:pt x="34341" y="260071"/>
                </a:lnTo>
                <a:lnTo>
                  <a:pt x="19539" y="288725"/>
                </a:lnTo>
                <a:lnTo>
                  <a:pt x="14015" y="299639"/>
                </a:lnTo>
                <a:lnTo>
                  <a:pt x="9341" y="309892"/>
                </a:lnTo>
                <a:lnTo>
                  <a:pt x="5232" y="319704"/>
                </a:lnTo>
                <a:lnTo>
                  <a:pt x="1501" y="329222"/>
                </a:lnTo>
                <a:lnTo>
                  <a:pt x="5" y="335567"/>
                </a:lnTo>
                <a:lnTo>
                  <a:pt x="0" y="339797"/>
                </a:lnTo>
                <a:lnTo>
                  <a:pt x="2968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05"/>
          <p:cNvSpPr/>
          <p:nvPr/>
        </p:nvSpPr>
        <p:spPr>
          <a:xfrm>
            <a:off x="5161359" y="2402086"/>
            <a:ext cx="44650" cy="267892"/>
          </a:xfrm>
          <a:custGeom>
            <a:avLst/>
            <a:gdLst/>
            <a:ahLst/>
            <a:cxnLst/>
            <a:rect l="0" t="0" r="0" b="0"/>
            <a:pathLst>
              <a:path w="44650" h="267892">
                <a:moveTo>
                  <a:pt x="44649" y="0"/>
                </a:moveTo>
                <a:lnTo>
                  <a:pt x="39908" y="14221"/>
                </a:lnTo>
                <a:lnTo>
                  <a:pt x="38512" y="22379"/>
                </a:lnTo>
                <a:lnTo>
                  <a:pt x="37581" y="31787"/>
                </a:lnTo>
                <a:lnTo>
                  <a:pt x="36960" y="42027"/>
                </a:lnTo>
                <a:lnTo>
                  <a:pt x="35554" y="55799"/>
                </a:lnTo>
                <a:lnTo>
                  <a:pt x="31347" y="89623"/>
                </a:lnTo>
                <a:lnTo>
                  <a:pt x="28835" y="106381"/>
                </a:lnTo>
                <a:lnTo>
                  <a:pt x="14761" y="193534"/>
                </a:lnTo>
                <a:lnTo>
                  <a:pt x="11825" y="209389"/>
                </a:lnTo>
                <a:lnTo>
                  <a:pt x="8875" y="222937"/>
                </a:lnTo>
                <a:lnTo>
                  <a:pt x="5917" y="234945"/>
                </a:lnTo>
                <a:lnTo>
                  <a:pt x="3945" y="243942"/>
                </a:lnTo>
                <a:lnTo>
                  <a:pt x="2630" y="250933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06"/>
          <p:cNvSpPr/>
          <p:nvPr/>
        </p:nvSpPr>
        <p:spPr>
          <a:xfrm>
            <a:off x="5054203" y="2446734"/>
            <a:ext cx="62509" cy="125017"/>
          </a:xfrm>
          <a:custGeom>
            <a:avLst/>
            <a:gdLst/>
            <a:ahLst/>
            <a:cxnLst/>
            <a:rect l="0" t="0" r="0" b="0"/>
            <a:pathLst>
              <a:path w="62509" h="125017">
                <a:moveTo>
                  <a:pt x="0" y="0"/>
                </a:moveTo>
                <a:lnTo>
                  <a:pt x="0" y="62983"/>
                </a:lnTo>
                <a:lnTo>
                  <a:pt x="993" y="67786"/>
                </a:lnTo>
                <a:lnTo>
                  <a:pt x="2646" y="72972"/>
                </a:lnTo>
                <a:lnTo>
                  <a:pt x="4741" y="78414"/>
                </a:lnTo>
                <a:lnTo>
                  <a:pt x="7129" y="83034"/>
                </a:lnTo>
                <a:lnTo>
                  <a:pt x="9713" y="87106"/>
                </a:lnTo>
                <a:lnTo>
                  <a:pt x="12430" y="90813"/>
                </a:lnTo>
                <a:lnTo>
                  <a:pt x="16223" y="94276"/>
                </a:lnTo>
                <a:lnTo>
                  <a:pt x="20738" y="97578"/>
                </a:lnTo>
                <a:lnTo>
                  <a:pt x="25732" y="100771"/>
                </a:lnTo>
                <a:lnTo>
                  <a:pt x="31045" y="103892"/>
                </a:lnTo>
                <a:lnTo>
                  <a:pt x="36572" y="106964"/>
                </a:lnTo>
                <a:lnTo>
                  <a:pt x="42241" y="110005"/>
                </a:lnTo>
                <a:lnTo>
                  <a:pt x="47012" y="113024"/>
                </a:lnTo>
                <a:lnTo>
                  <a:pt x="51186" y="116029"/>
                </a:lnTo>
                <a:lnTo>
                  <a:pt x="62508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07"/>
          <p:cNvSpPr/>
          <p:nvPr/>
        </p:nvSpPr>
        <p:spPr>
          <a:xfrm>
            <a:off x="5339953" y="2696766"/>
            <a:ext cx="98228" cy="8930"/>
          </a:xfrm>
          <a:custGeom>
            <a:avLst/>
            <a:gdLst/>
            <a:ahLst/>
            <a:cxnLst/>
            <a:rect l="0" t="0" r="0" b="0"/>
            <a:pathLst>
              <a:path w="98228" h="8930">
                <a:moveTo>
                  <a:pt x="0" y="8929"/>
                </a:moveTo>
                <a:lnTo>
                  <a:pt x="14221" y="8929"/>
                </a:lnTo>
                <a:lnTo>
                  <a:pt x="23372" y="7937"/>
                </a:lnTo>
                <a:lnTo>
                  <a:pt x="34433" y="6284"/>
                </a:lnTo>
                <a:lnTo>
                  <a:pt x="46768" y="4189"/>
                </a:lnTo>
                <a:lnTo>
                  <a:pt x="56975" y="2792"/>
                </a:lnTo>
                <a:lnTo>
                  <a:pt x="65765" y="1862"/>
                </a:lnTo>
                <a:lnTo>
                  <a:pt x="79831" y="827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08"/>
          <p:cNvSpPr/>
          <p:nvPr/>
        </p:nvSpPr>
        <p:spPr>
          <a:xfrm>
            <a:off x="5723930" y="2678906"/>
            <a:ext cx="151805" cy="8931"/>
          </a:xfrm>
          <a:custGeom>
            <a:avLst/>
            <a:gdLst/>
            <a:ahLst/>
            <a:cxnLst/>
            <a:rect l="0" t="0" r="0" b="0"/>
            <a:pathLst>
              <a:path w="151805" h="8931">
                <a:moveTo>
                  <a:pt x="0" y="0"/>
                </a:moveTo>
                <a:lnTo>
                  <a:pt x="57404" y="0"/>
                </a:lnTo>
                <a:lnTo>
                  <a:pt x="72996" y="992"/>
                </a:lnTo>
                <a:lnTo>
                  <a:pt x="151804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09"/>
          <p:cNvSpPr/>
          <p:nvPr/>
        </p:nvSpPr>
        <p:spPr>
          <a:xfrm>
            <a:off x="6072188" y="2643188"/>
            <a:ext cx="133946" cy="17860"/>
          </a:xfrm>
          <a:custGeom>
            <a:avLst/>
            <a:gdLst/>
            <a:ahLst/>
            <a:cxnLst/>
            <a:rect l="0" t="0" r="0" b="0"/>
            <a:pathLst>
              <a:path w="133946" h="17860">
                <a:moveTo>
                  <a:pt x="0" y="17859"/>
                </a:moveTo>
                <a:lnTo>
                  <a:pt x="18961" y="13118"/>
                </a:lnTo>
                <a:lnTo>
                  <a:pt x="31492" y="11722"/>
                </a:lnTo>
                <a:lnTo>
                  <a:pt x="46792" y="10791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10"/>
          <p:cNvSpPr/>
          <p:nvPr/>
        </p:nvSpPr>
        <p:spPr>
          <a:xfrm>
            <a:off x="6313289" y="2277070"/>
            <a:ext cx="239912" cy="723306"/>
          </a:xfrm>
          <a:custGeom>
            <a:avLst/>
            <a:gdLst/>
            <a:ahLst/>
            <a:cxnLst/>
            <a:rect l="0" t="0" r="0" b="0"/>
            <a:pathLst>
              <a:path w="239912" h="723306">
                <a:moveTo>
                  <a:pt x="0" y="0"/>
                </a:moveTo>
                <a:lnTo>
                  <a:pt x="21910" y="21910"/>
                </a:lnTo>
                <a:lnTo>
                  <a:pt x="29490" y="30482"/>
                </a:lnTo>
                <a:lnTo>
                  <a:pt x="37519" y="40165"/>
                </a:lnTo>
                <a:lnTo>
                  <a:pt x="54378" y="61507"/>
                </a:lnTo>
                <a:lnTo>
                  <a:pt x="98332" y="119323"/>
                </a:lnTo>
                <a:lnTo>
                  <a:pt x="111196" y="140072"/>
                </a:lnTo>
                <a:lnTo>
                  <a:pt x="144009" y="197523"/>
                </a:lnTo>
                <a:lnTo>
                  <a:pt x="159506" y="226932"/>
                </a:lnTo>
                <a:lnTo>
                  <a:pt x="173806" y="255468"/>
                </a:lnTo>
                <a:lnTo>
                  <a:pt x="187308" y="283421"/>
                </a:lnTo>
                <a:lnTo>
                  <a:pt x="198293" y="309994"/>
                </a:lnTo>
                <a:lnTo>
                  <a:pt x="207602" y="335648"/>
                </a:lnTo>
                <a:lnTo>
                  <a:pt x="222245" y="381349"/>
                </a:lnTo>
                <a:lnTo>
                  <a:pt x="232059" y="414890"/>
                </a:lnTo>
                <a:lnTo>
                  <a:pt x="235073" y="429390"/>
                </a:lnTo>
                <a:lnTo>
                  <a:pt x="237083" y="443026"/>
                </a:lnTo>
                <a:lnTo>
                  <a:pt x="238423" y="456085"/>
                </a:lnTo>
                <a:lnTo>
                  <a:pt x="239911" y="478533"/>
                </a:lnTo>
                <a:lnTo>
                  <a:pt x="239580" y="498431"/>
                </a:lnTo>
                <a:lnTo>
                  <a:pt x="236125" y="517197"/>
                </a:lnTo>
                <a:lnTo>
                  <a:pt x="231284" y="535459"/>
                </a:lnTo>
                <a:lnTo>
                  <a:pt x="224832" y="553498"/>
                </a:lnTo>
                <a:lnTo>
                  <a:pt x="220333" y="562475"/>
                </a:lnTo>
                <a:lnTo>
                  <a:pt x="215350" y="571437"/>
                </a:lnTo>
                <a:lnTo>
                  <a:pt x="210043" y="579396"/>
                </a:lnTo>
                <a:lnTo>
                  <a:pt x="204521" y="586686"/>
                </a:lnTo>
                <a:lnTo>
                  <a:pt x="198855" y="593530"/>
                </a:lnTo>
                <a:lnTo>
                  <a:pt x="192102" y="601070"/>
                </a:lnTo>
                <a:lnTo>
                  <a:pt x="176659" y="617384"/>
                </a:lnTo>
                <a:lnTo>
                  <a:pt x="168375" y="624910"/>
                </a:lnTo>
                <a:lnTo>
                  <a:pt x="159874" y="631912"/>
                </a:lnTo>
                <a:lnTo>
                  <a:pt x="151232" y="638564"/>
                </a:lnTo>
                <a:lnTo>
                  <a:pt x="142493" y="645975"/>
                </a:lnTo>
                <a:lnTo>
                  <a:pt x="133691" y="653892"/>
                </a:lnTo>
                <a:lnTo>
                  <a:pt x="124846" y="662147"/>
                </a:lnTo>
                <a:lnTo>
                  <a:pt x="114981" y="669634"/>
                </a:lnTo>
                <a:lnTo>
                  <a:pt x="104435" y="676611"/>
                </a:lnTo>
                <a:lnTo>
                  <a:pt x="83126" y="689654"/>
                </a:lnTo>
                <a:lnTo>
                  <a:pt x="73277" y="695910"/>
                </a:lnTo>
                <a:lnTo>
                  <a:pt x="26789" y="7233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11"/>
          <p:cNvSpPr/>
          <p:nvPr/>
        </p:nvSpPr>
        <p:spPr>
          <a:xfrm>
            <a:off x="1464469" y="3330773"/>
            <a:ext cx="330399" cy="508994"/>
          </a:xfrm>
          <a:custGeom>
            <a:avLst/>
            <a:gdLst/>
            <a:ahLst/>
            <a:cxnLst/>
            <a:rect l="0" t="0" r="0" b="0"/>
            <a:pathLst>
              <a:path w="330399" h="508994">
                <a:moveTo>
                  <a:pt x="8929" y="508993"/>
                </a:moveTo>
                <a:lnTo>
                  <a:pt x="8929" y="494771"/>
                </a:lnTo>
                <a:lnTo>
                  <a:pt x="7937" y="483637"/>
                </a:lnTo>
                <a:lnTo>
                  <a:pt x="2793" y="439744"/>
                </a:lnTo>
                <a:lnTo>
                  <a:pt x="1862" y="429092"/>
                </a:lnTo>
                <a:lnTo>
                  <a:pt x="1241" y="420007"/>
                </a:lnTo>
                <a:lnTo>
                  <a:pt x="827" y="410974"/>
                </a:lnTo>
                <a:lnTo>
                  <a:pt x="368" y="392999"/>
                </a:lnTo>
                <a:lnTo>
                  <a:pt x="21" y="338507"/>
                </a:lnTo>
                <a:lnTo>
                  <a:pt x="0" y="99971"/>
                </a:lnTo>
                <a:lnTo>
                  <a:pt x="992" y="84507"/>
                </a:lnTo>
                <a:lnTo>
                  <a:pt x="2646" y="68245"/>
                </a:lnTo>
                <a:lnTo>
                  <a:pt x="6137" y="39261"/>
                </a:lnTo>
                <a:lnTo>
                  <a:pt x="7068" y="30143"/>
                </a:lnTo>
                <a:lnTo>
                  <a:pt x="7688" y="23072"/>
                </a:lnTo>
                <a:lnTo>
                  <a:pt x="9094" y="18358"/>
                </a:lnTo>
                <a:lnTo>
                  <a:pt x="11024" y="15215"/>
                </a:lnTo>
                <a:lnTo>
                  <a:pt x="13302" y="13120"/>
                </a:lnTo>
                <a:lnTo>
                  <a:pt x="15813" y="11724"/>
                </a:lnTo>
                <a:lnTo>
                  <a:pt x="21249" y="10172"/>
                </a:lnTo>
                <a:lnTo>
                  <a:pt x="35002" y="9758"/>
                </a:lnTo>
                <a:lnTo>
                  <a:pt x="156487" y="9039"/>
                </a:lnTo>
                <a:lnTo>
                  <a:pt x="181715" y="8011"/>
                </a:lnTo>
                <a:lnTo>
                  <a:pt x="207464" y="6333"/>
                </a:lnTo>
                <a:lnTo>
                  <a:pt x="252940" y="2815"/>
                </a:lnTo>
                <a:lnTo>
                  <a:pt x="279767" y="1251"/>
                </a:lnTo>
                <a:lnTo>
                  <a:pt x="298304" y="556"/>
                </a:lnTo>
                <a:lnTo>
                  <a:pt x="3303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12"/>
          <p:cNvSpPr/>
          <p:nvPr/>
        </p:nvSpPr>
        <p:spPr>
          <a:xfrm>
            <a:off x="1446609" y="3598664"/>
            <a:ext cx="312540" cy="1"/>
          </a:xfrm>
          <a:custGeom>
            <a:avLst/>
            <a:gdLst/>
            <a:ahLst/>
            <a:cxnLst/>
            <a:rect l="0" t="0" r="0" b="0"/>
            <a:pathLst>
              <a:path w="312540" h="1">
                <a:moveTo>
                  <a:pt x="0" y="0"/>
                </a:moveTo>
                <a:lnTo>
                  <a:pt x="31253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13"/>
          <p:cNvSpPr/>
          <p:nvPr/>
        </p:nvSpPr>
        <p:spPr>
          <a:xfrm>
            <a:off x="1919883" y="3589843"/>
            <a:ext cx="178595" cy="17752"/>
          </a:xfrm>
          <a:custGeom>
            <a:avLst/>
            <a:gdLst/>
            <a:ahLst/>
            <a:cxnLst/>
            <a:rect l="0" t="0" r="0" b="0"/>
            <a:pathLst>
              <a:path w="178595" h="17752">
                <a:moveTo>
                  <a:pt x="0" y="8821"/>
                </a:moveTo>
                <a:lnTo>
                  <a:pt x="14221" y="4081"/>
                </a:lnTo>
                <a:lnTo>
                  <a:pt x="20395" y="2684"/>
                </a:lnTo>
                <a:lnTo>
                  <a:pt x="26495" y="1753"/>
                </a:lnTo>
                <a:lnTo>
                  <a:pt x="32546" y="1133"/>
                </a:lnTo>
                <a:lnTo>
                  <a:pt x="37572" y="719"/>
                </a:lnTo>
                <a:lnTo>
                  <a:pt x="41915" y="443"/>
                </a:lnTo>
                <a:lnTo>
                  <a:pt x="45803" y="259"/>
                </a:lnTo>
                <a:lnTo>
                  <a:pt x="74976" y="0"/>
                </a:lnTo>
                <a:lnTo>
                  <a:pt x="84711" y="956"/>
                </a:lnTo>
                <a:lnTo>
                  <a:pt x="93185" y="2586"/>
                </a:lnTo>
                <a:lnTo>
                  <a:pt x="119884" y="9619"/>
                </a:lnTo>
                <a:lnTo>
                  <a:pt x="130524" y="12330"/>
                </a:lnTo>
                <a:lnTo>
                  <a:pt x="139602" y="14137"/>
                </a:lnTo>
                <a:lnTo>
                  <a:pt x="147638" y="15342"/>
                </a:lnTo>
                <a:lnTo>
                  <a:pt x="178594" y="177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414"/>
          <p:cNvSpPr/>
          <p:nvPr/>
        </p:nvSpPr>
        <p:spPr>
          <a:xfrm>
            <a:off x="1857375" y="3750469"/>
            <a:ext cx="250032" cy="17860"/>
          </a:xfrm>
          <a:custGeom>
            <a:avLst/>
            <a:gdLst/>
            <a:ahLst/>
            <a:cxnLst/>
            <a:rect l="0" t="0" r="0" b="0"/>
            <a:pathLst>
              <a:path w="250032" h="17860">
                <a:moveTo>
                  <a:pt x="0" y="17859"/>
                </a:moveTo>
                <a:lnTo>
                  <a:pt x="14221" y="17859"/>
                </a:lnTo>
                <a:lnTo>
                  <a:pt x="21387" y="16867"/>
                </a:lnTo>
                <a:lnTo>
                  <a:pt x="29141" y="15213"/>
                </a:lnTo>
                <a:lnTo>
                  <a:pt x="37287" y="13119"/>
                </a:lnTo>
                <a:lnTo>
                  <a:pt x="43709" y="11722"/>
                </a:lnTo>
                <a:lnTo>
                  <a:pt x="48983" y="10791"/>
                </a:lnTo>
                <a:lnTo>
                  <a:pt x="53492" y="10171"/>
                </a:lnTo>
                <a:lnTo>
                  <a:pt x="58481" y="9757"/>
                </a:lnTo>
                <a:lnTo>
                  <a:pt x="63792" y="9481"/>
                </a:lnTo>
                <a:lnTo>
                  <a:pt x="74985" y="9175"/>
                </a:lnTo>
                <a:lnTo>
                  <a:pt x="175527" y="8930"/>
                </a:lnTo>
                <a:lnTo>
                  <a:pt x="249981" y="893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415"/>
          <p:cNvSpPr/>
          <p:nvPr/>
        </p:nvSpPr>
        <p:spPr>
          <a:xfrm>
            <a:off x="2388085" y="3259336"/>
            <a:ext cx="478346" cy="676490"/>
          </a:xfrm>
          <a:custGeom>
            <a:avLst/>
            <a:gdLst/>
            <a:ahLst/>
            <a:cxnLst/>
            <a:rect l="0" t="0" r="0" b="0"/>
            <a:pathLst>
              <a:path w="478346" h="676490">
                <a:moveTo>
                  <a:pt x="442626" y="0"/>
                </a:moveTo>
                <a:lnTo>
                  <a:pt x="428405" y="0"/>
                </a:lnTo>
                <a:lnTo>
                  <a:pt x="417270" y="992"/>
                </a:lnTo>
                <a:lnTo>
                  <a:pt x="386378" y="4741"/>
                </a:lnTo>
                <a:lnTo>
                  <a:pt x="372385" y="7129"/>
                </a:lnTo>
                <a:lnTo>
                  <a:pt x="360080" y="9714"/>
                </a:lnTo>
                <a:lnTo>
                  <a:pt x="243158" y="38709"/>
                </a:lnTo>
                <a:lnTo>
                  <a:pt x="232257" y="42673"/>
                </a:lnTo>
                <a:lnTo>
                  <a:pt x="222013" y="47300"/>
                </a:lnTo>
                <a:lnTo>
                  <a:pt x="212207" y="52370"/>
                </a:lnTo>
                <a:lnTo>
                  <a:pt x="202693" y="57733"/>
                </a:lnTo>
                <a:lnTo>
                  <a:pt x="193374" y="63293"/>
                </a:lnTo>
                <a:lnTo>
                  <a:pt x="184184" y="68984"/>
                </a:lnTo>
                <a:lnTo>
                  <a:pt x="176074" y="73771"/>
                </a:lnTo>
                <a:lnTo>
                  <a:pt x="161770" y="81735"/>
                </a:lnTo>
                <a:lnTo>
                  <a:pt x="148799" y="91228"/>
                </a:lnTo>
                <a:lnTo>
                  <a:pt x="138403" y="101069"/>
                </a:lnTo>
                <a:lnTo>
                  <a:pt x="126442" y="118653"/>
                </a:lnTo>
                <a:lnTo>
                  <a:pt x="125672" y="122758"/>
                </a:lnTo>
                <a:lnTo>
                  <a:pt x="126151" y="127479"/>
                </a:lnTo>
                <a:lnTo>
                  <a:pt x="127463" y="132611"/>
                </a:lnTo>
                <a:lnTo>
                  <a:pt x="134212" y="143605"/>
                </a:lnTo>
                <a:lnTo>
                  <a:pt x="143827" y="155106"/>
                </a:lnTo>
                <a:lnTo>
                  <a:pt x="154714" y="166832"/>
                </a:lnTo>
                <a:lnTo>
                  <a:pt x="168814" y="178658"/>
                </a:lnTo>
                <a:lnTo>
                  <a:pt x="176741" y="184590"/>
                </a:lnTo>
                <a:lnTo>
                  <a:pt x="185994" y="190529"/>
                </a:lnTo>
                <a:lnTo>
                  <a:pt x="196132" y="196472"/>
                </a:lnTo>
                <a:lnTo>
                  <a:pt x="206859" y="202419"/>
                </a:lnTo>
                <a:lnTo>
                  <a:pt x="216987" y="208368"/>
                </a:lnTo>
                <a:lnTo>
                  <a:pt x="236178" y="220269"/>
                </a:lnTo>
                <a:lnTo>
                  <a:pt x="248439" y="227214"/>
                </a:lnTo>
                <a:lnTo>
                  <a:pt x="277938" y="242867"/>
                </a:lnTo>
                <a:lnTo>
                  <a:pt x="289178" y="250216"/>
                </a:lnTo>
                <a:lnTo>
                  <a:pt x="297663" y="257099"/>
                </a:lnTo>
                <a:lnTo>
                  <a:pt x="304312" y="263673"/>
                </a:lnTo>
                <a:lnTo>
                  <a:pt x="308745" y="270040"/>
                </a:lnTo>
                <a:lnTo>
                  <a:pt x="313670" y="282406"/>
                </a:lnTo>
                <a:lnTo>
                  <a:pt x="316443" y="300524"/>
                </a:lnTo>
                <a:lnTo>
                  <a:pt x="314446" y="312491"/>
                </a:lnTo>
                <a:lnTo>
                  <a:pt x="312524" y="318460"/>
                </a:lnTo>
                <a:lnTo>
                  <a:pt x="305097" y="330384"/>
                </a:lnTo>
                <a:lnTo>
                  <a:pt x="295182" y="342298"/>
                </a:lnTo>
                <a:lnTo>
                  <a:pt x="284160" y="354208"/>
                </a:lnTo>
                <a:lnTo>
                  <a:pt x="276459" y="360162"/>
                </a:lnTo>
                <a:lnTo>
                  <a:pt x="267356" y="366116"/>
                </a:lnTo>
                <a:lnTo>
                  <a:pt x="257318" y="372069"/>
                </a:lnTo>
                <a:lnTo>
                  <a:pt x="238228" y="383976"/>
                </a:lnTo>
                <a:lnTo>
                  <a:pt x="228970" y="389930"/>
                </a:lnTo>
                <a:lnTo>
                  <a:pt x="217837" y="395883"/>
                </a:lnTo>
                <a:lnTo>
                  <a:pt x="205454" y="401835"/>
                </a:lnTo>
                <a:lnTo>
                  <a:pt x="192238" y="407789"/>
                </a:lnTo>
                <a:lnTo>
                  <a:pt x="175490" y="416719"/>
                </a:lnTo>
                <a:lnTo>
                  <a:pt x="156387" y="427632"/>
                </a:lnTo>
                <a:lnTo>
                  <a:pt x="73436" y="476054"/>
                </a:lnTo>
                <a:lnTo>
                  <a:pt x="57593" y="486042"/>
                </a:lnTo>
                <a:lnTo>
                  <a:pt x="45047" y="494684"/>
                </a:lnTo>
                <a:lnTo>
                  <a:pt x="34698" y="502430"/>
                </a:lnTo>
                <a:lnTo>
                  <a:pt x="25815" y="510570"/>
                </a:lnTo>
                <a:lnTo>
                  <a:pt x="17908" y="518974"/>
                </a:lnTo>
                <a:lnTo>
                  <a:pt x="5816" y="534264"/>
                </a:lnTo>
                <a:lnTo>
                  <a:pt x="441" y="544367"/>
                </a:lnTo>
                <a:lnTo>
                  <a:pt x="0" y="549443"/>
                </a:lnTo>
                <a:lnTo>
                  <a:pt x="2156" y="560374"/>
                </a:lnTo>
                <a:lnTo>
                  <a:pt x="8948" y="577684"/>
                </a:lnTo>
                <a:lnTo>
                  <a:pt x="12617" y="582568"/>
                </a:lnTo>
                <a:lnTo>
                  <a:pt x="21985" y="590640"/>
                </a:lnTo>
                <a:lnTo>
                  <a:pt x="29246" y="595174"/>
                </a:lnTo>
                <a:lnTo>
                  <a:pt x="38055" y="600181"/>
                </a:lnTo>
                <a:lnTo>
                  <a:pt x="47896" y="605504"/>
                </a:lnTo>
                <a:lnTo>
                  <a:pt x="58426" y="610044"/>
                </a:lnTo>
                <a:lnTo>
                  <a:pt x="69414" y="614063"/>
                </a:lnTo>
                <a:lnTo>
                  <a:pt x="80709" y="617735"/>
                </a:lnTo>
                <a:lnTo>
                  <a:pt x="93199" y="622167"/>
                </a:lnTo>
                <a:lnTo>
                  <a:pt x="120307" y="632383"/>
                </a:lnTo>
                <a:lnTo>
                  <a:pt x="136465" y="636893"/>
                </a:lnTo>
                <a:lnTo>
                  <a:pt x="154183" y="640893"/>
                </a:lnTo>
                <a:lnTo>
                  <a:pt x="251484" y="659180"/>
                </a:lnTo>
                <a:lnTo>
                  <a:pt x="279479" y="663688"/>
                </a:lnTo>
                <a:lnTo>
                  <a:pt x="334398" y="671342"/>
                </a:lnTo>
                <a:lnTo>
                  <a:pt x="355591" y="673781"/>
                </a:lnTo>
                <a:lnTo>
                  <a:pt x="372696" y="675406"/>
                </a:lnTo>
                <a:lnTo>
                  <a:pt x="387076" y="676489"/>
                </a:lnTo>
                <a:lnTo>
                  <a:pt x="399640" y="676220"/>
                </a:lnTo>
                <a:lnTo>
                  <a:pt x="410992" y="675047"/>
                </a:lnTo>
                <a:lnTo>
                  <a:pt x="421537" y="673274"/>
                </a:lnTo>
                <a:lnTo>
                  <a:pt x="430551" y="672091"/>
                </a:lnTo>
                <a:lnTo>
                  <a:pt x="438545" y="671303"/>
                </a:lnTo>
                <a:lnTo>
                  <a:pt x="451726" y="670427"/>
                </a:lnTo>
                <a:lnTo>
                  <a:pt x="460892" y="670038"/>
                </a:lnTo>
                <a:lnTo>
                  <a:pt x="464725" y="668942"/>
                </a:lnTo>
                <a:lnTo>
                  <a:pt x="478345" y="6607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4" name="SMARTPenAnnotation416"/>
          <p:cNvSpPr/>
          <p:nvPr/>
        </p:nvSpPr>
        <p:spPr>
          <a:xfrm>
            <a:off x="3063052" y="3330773"/>
            <a:ext cx="196285" cy="535782"/>
          </a:xfrm>
          <a:custGeom>
            <a:avLst/>
            <a:gdLst/>
            <a:ahLst/>
            <a:cxnLst/>
            <a:rect l="0" t="0" r="0" b="0"/>
            <a:pathLst>
              <a:path w="196285" h="535782">
                <a:moveTo>
                  <a:pt x="169495" y="0"/>
                </a:moveTo>
                <a:lnTo>
                  <a:pt x="160014" y="4741"/>
                </a:lnTo>
                <a:lnTo>
                  <a:pt x="154244" y="10106"/>
                </a:lnTo>
                <a:lnTo>
                  <a:pt x="147422" y="17652"/>
                </a:lnTo>
                <a:lnTo>
                  <a:pt x="139897" y="26651"/>
                </a:lnTo>
                <a:lnTo>
                  <a:pt x="132896" y="34635"/>
                </a:lnTo>
                <a:lnTo>
                  <a:pt x="119825" y="48797"/>
                </a:lnTo>
                <a:lnTo>
                  <a:pt x="111577" y="58328"/>
                </a:lnTo>
                <a:lnTo>
                  <a:pt x="91829" y="82148"/>
                </a:lnTo>
                <a:lnTo>
                  <a:pt x="82991" y="93461"/>
                </a:lnTo>
                <a:lnTo>
                  <a:pt x="75115" y="103979"/>
                </a:lnTo>
                <a:lnTo>
                  <a:pt x="67880" y="113968"/>
                </a:lnTo>
                <a:lnTo>
                  <a:pt x="61071" y="124596"/>
                </a:lnTo>
                <a:lnTo>
                  <a:pt x="54549" y="135650"/>
                </a:lnTo>
                <a:lnTo>
                  <a:pt x="48216" y="146988"/>
                </a:lnTo>
                <a:lnTo>
                  <a:pt x="42009" y="157523"/>
                </a:lnTo>
                <a:lnTo>
                  <a:pt x="29822" y="177167"/>
                </a:lnTo>
                <a:lnTo>
                  <a:pt x="24786" y="187565"/>
                </a:lnTo>
                <a:lnTo>
                  <a:pt x="20436" y="198465"/>
                </a:lnTo>
                <a:lnTo>
                  <a:pt x="6326" y="239736"/>
                </a:lnTo>
                <a:lnTo>
                  <a:pt x="4161" y="250113"/>
                </a:lnTo>
                <a:lnTo>
                  <a:pt x="2718" y="261000"/>
                </a:lnTo>
                <a:lnTo>
                  <a:pt x="1755" y="272226"/>
                </a:lnTo>
                <a:lnTo>
                  <a:pt x="1114" y="282688"/>
                </a:lnTo>
                <a:lnTo>
                  <a:pt x="401" y="302249"/>
                </a:lnTo>
                <a:lnTo>
                  <a:pt x="0" y="334736"/>
                </a:lnTo>
                <a:lnTo>
                  <a:pt x="936" y="345196"/>
                </a:lnTo>
                <a:lnTo>
                  <a:pt x="2552" y="355147"/>
                </a:lnTo>
                <a:lnTo>
                  <a:pt x="4622" y="364757"/>
                </a:lnTo>
                <a:lnTo>
                  <a:pt x="6994" y="374140"/>
                </a:lnTo>
                <a:lnTo>
                  <a:pt x="9567" y="383372"/>
                </a:lnTo>
                <a:lnTo>
                  <a:pt x="12275" y="392503"/>
                </a:lnTo>
                <a:lnTo>
                  <a:pt x="17929" y="407941"/>
                </a:lnTo>
                <a:lnTo>
                  <a:pt x="20826" y="414836"/>
                </a:lnTo>
                <a:lnTo>
                  <a:pt x="26726" y="424393"/>
                </a:lnTo>
                <a:lnTo>
                  <a:pt x="34628" y="435726"/>
                </a:lnTo>
                <a:lnTo>
                  <a:pt x="43865" y="448242"/>
                </a:lnTo>
                <a:lnTo>
                  <a:pt x="52007" y="458571"/>
                </a:lnTo>
                <a:lnTo>
                  <a:pt x="59420" y="467440"/>
                </a:lnTo>
                <a:lnTo>
                  <a:pt x="66346" y="475338"/>
                </a:lnTo>
                <a:lnTo>
                  <a:pt x="75924" y="483580"/>
                </a:lnTo>
                <a:lnTo>
                  <a:pt x="87271" y="492051"/>
                </a:lnTo>
                <a:lnTo>
                  <a:pt x="99796" y="500675"/>
                </a:lnTo>
                <a:lnTo>
                  <a:pt x="110130" y="507416"/>
                </a:lnTo>
                <a:lnTo>
                  <a:pt x="119005" y="512902"/>
                </a:lnTo>
                <a:lnTo>
                  <a:pt x="126905" y="517553"/>
                </a:lnTo>
                <a:lnTo>
                  <a:pt x="135149" y="521645"/>
                </a:lnTo>
                <a:lnTo>
                  <a:pt x="143621" y="525364"/>
                </a:lnTo>
                <a:lnTo>
                  <a:pt x="152245" y="528837"/>
                </a:lnTo>
                <a:lnTo>
                  <a:pt x="159980" y="531152"/>
                </a:lnTo>
                <a:lnTo>
                  <a:pt x="167120" y="532695"/>
                </a:lnTo>
                <a:lnTo>
                  <a:pt x="173865" y="533724"/>
                </a:lnTo>
                <a:lnTo>
                  <a:pt x="179354" y="534410"/>
                </a:lnTo>
                <a:lnTo>
                  <a:pt x="184005" y="534867"/>
                </a:lnTo>
                <a:lnTo>
                  <a:pt x="196242" y="535779"/>
                </a:lnTo>
                <a:lnTo>
                  <a:pt x="196284" y="535781"/>
                </a:lnTo>
                <a:lnTo>
                  <a:pt x="196284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SMARTPenAnnotation417"/>
          <p:cNvSpPr/>
          <p:nvPr/>
        </p:nvSpPr>
        <p:spPr>
          <a:xfrm>
            <a:off x="3487810" y="3509367"/>
            <a:ext cx="204592" cy="204820"/>
          </a:xfrm>
          <a:custGeom>
            <a:avLst/>
            <a:gdLst/>
            <a:ahLst/>
            <a:cxnLst/>
            <a:rect l="0" t="0" r="0" b="0"/>
            <a:pathLst>
              <a:path w="204592" h="204820">
                <a:moveTo>
                  <a:pt x="75135" y="0"/>
                </a:moveTo>
                <a:lnTo>
                  <a:pt x="65654" y="4741"/>
                </a:lnTo>
                <a:lnTo>
                  <a:pt x="60877" y="8122"/>
                </a:lnTo>
                <a:lnTo>
                  <a:pt x="55708" y="12360"/>
                </a:lnTo>
                <a:lnTo>
                  <a:pt x="50278" y="17170"/>
                </a:lnTo>
                <a:lnTo>
                  <a:pt x="45665" y="22361"/>
                </a:lnTo>
                <a:lnTo>
                  <a:pt x="41598" y="27805"/>
                </a:lnTo>
                <a:lnTo>
                  <a:pt x="37894" y="33420"/>
                </a:lnTo>
                <a:lnTo>
                  <a:pt x="33441" y="41131"/>
                </a:lnTo>
                <a:lnTo>
                  <a:pt x="23201" y="60283"/>
                </a:lnTo>
                <a:lnTo>
                  <a:pt x="11020" y="83897"/>
                </a:lnTo>
                <a:lnTo>
                  <a:pt x="7587" y="92643"/>
                </a:lnTo>
                <a:lnTo>
                  <a:pt x="4306" y="102442"/>
                </a:lnTo>
                <a:lnTo>
                  <a:pt x="1127" y="112943"/>
                </a:lnTo>
                <a:lnTo>
                  <a:pt x="0" y="122920"/>
                </a:lnTo>
                <a:lnTo>
                  <a:pt x="240" y="132549"/>
                </a:lnTo>
                <a:lnTo>
                  <a:pt x="1393" y="141944"/>
                </a:lnTo>
                <a:lnTo>
                  <a:pt x="3153" y="149200"/>
                </a:lnTo>
                <a:lnTo>
                  <a:pt x="5319" y="155029"/>
                </a:lnTo>
                <a:lnTo>
                  <a:pt x="15924" y="176254"/>
                </a:lnTo>
                <a:lnTo>
                  <a:pt x="20778" y="181003"/>
                </a:lnTo>
                <a:lnTo>
                  <a:pt x="26991" y="185161"/>
                </a:lnTo>
                <a:lnTo>
                  <a:pt x="47310" y="195753"/>
                </a:lnTo>
                <a:lnTo>
                  <a:pt x="53609" y="198963"/>
                </a:lnTo>
                <a:lnTo>
                  <a:pt x="61776" y="201103"/>
                </a:lnTo>
                <a:lnTo>
                  <a:pt x="71191" y="202530"/>
                </a:lnTo>
                <a:lnTo>
                  <a:pt x="81435" y="203481"/>
                </a:lnTo>
                <a:lnTo>
                  <a:pt x="90249" y="204115"/>
                </a:lnTo>
                <a:lnTo>
                  <a:pt x="98110" y="204538"/>
                </a:lnTo>
                <a:lnTo>
                  <a:pt x="105334" y="204819"/>
                </a:lnTo>
                <a:lnTo>
                  <a:pt x="113127" y="204015"/>
                </a:lnTo>
                <a:lnTo>
                  <a:pt x="121300" y="202487"/>
                </a:lnTo>
                <a:lnTo>
                  <a:pt x="129724" y="200476"/>
                </a:lnTo>
                <a:lnTo>
                  <a:pt x="137325" y="198143"/>
                </a:lnTo>
                <a:lnTo>
                  <a:pt x="144376" y="195595"/>
                </a:lnTo>
                <a:lnTo>
                  <a:pt x="151061" y="192905"/>
                </a:lnTo>
                <a:lnTo>
                  <a:pt x="157503" y="189127"/>
                </a:lnTo>
                <a:lnTo>
                  <a:pt x="163781" y="184623"/>
                </a:lnTo>
                <a:lnTo>
                  <a:pt x="169951" y="179637"/>
                </a:lnTo>
                <a:lnTo>
                  <a:pt x="176049" y="175321"/>
                </a:lnTo>
                <a:lnTo>
                  <a:pt x="182099" y="171451"/>
                </a:lnTo>
                <a:lnTo>
                  <a:pt x="188116" y="167879"/>
                </a:lnTo>
                <a:lnTo>
                  <a:pt x="192128" y="163513"/>
                </a:lnTo>
                <a:lnTo>
                  <a:pt x="194802" y="158618"/>
                </a:lnTo>
                <a:lnTo>
                  <a:pt x="196585" y="153370"/>
                </a:lnTo>
                <a:lnTo>
                  <a:pt x="198766" y="147888"/>
                </a:lnTo>
                <a:lnTo>
                  <a:pt x="201212" y="142248"/>
                </a:lnTo>
                <a:lnTo>
                  <a:pt x="203835" y="136504"/>
                </a:lnTo>
                <a:lnTo>
                  <a:pt x="204591" y="130690"/>
                </a:lnTo>
                <a:lnTo>
                  <a:pt x="204103" y="124830"/>
                </a:lnTo>
                <a:lnTo>
                  <a:pt x="202786" y="118939"/>
                </a:lnTo>
                <a:lnTo>
                  <a:pt x="201907" y="113027"/>
                </a:lnTo>
                <a:lnTo>
                  <a:pt x="201322" y="107101"/>
                </a:lnTo>
                <a:lnTo>
                  <a:pt x="200932" y="101167"/>
                </a:lnTo>
                <a:lnTo>
                  <a:pt x="198687" y="95226"/>
                </a:lnTo>
                <a:lnTo>
                  <a:pt x="195206" y="89281"/>
                </a:lnTo>
                <a:lnTo>
                  <a:pt x="190902" y="83333"/>
                </a:lnTo>
                <a:lnTo>
                  <a:pt x="187039" y="76391"/>
                </a:lnTo>
                <a:lnTo>
                  <a:pt x="183472" y="68787"/>
                </a:lnTo>
                <a:lnTo>
                  <a:pt x="180102" y="60741"/>
                </a:lnTo>
                <a:lnTo>
                  <a:pt x="175871" y="53392"/>
                </a:lnTo>
                <a:lnTo>
                  <a:pt x="171066" y="46509"/>
                </a:lnTo>
                <a:lnTo>
                  <a:pt x="165878" y="39936"/>
                </a:lnTo>
                <a:lnTo>
                  <a:pt x="160435" y="33569"/>
                </a:lnTo>
                <a:lnTo>
                  <a:pt x="154822" y="27340"/>
                </a:lnTo>
                <a:lnTo>
                  <a:pt x="13764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7" name="SMARTPenAnnotation418"/>
          <p:cNvSpPr/>
          <p:nvPr/>
        </p:nvSpPr>
        <p:spPr>
          <a:xfrm>
            <a:off x="3866555" y="3661172"/>
            <a:ext cx="116087" cy="258962"/>
          </a:xfrm>
          <a:custGeom>
            <a:avLst/>
            <a:gdLst/>
            <a:ahLst/>
            <a:cxnLst/>
            <a:rect l="0" t="0" r="0" b="0"/>
            <a:pathLst>
              <a:path w="116087" h="258962">
                <a:moveTo>
                  <a:pt x="116086" y="0"/>
                </a:moveTo>
                <a:lnTo>
                  <a:pt x="111345" y="9481"/>
                </a:lnTo>
                <a:lnTo>
                  <a:pt x="108957" y="15250"/>
                </a:lnTo>
                <a:lnTo>
                  <a:pt x="106372" y="22073"/>
                </a:lnTo>
                <a:lnTo>
                  <a:pt x="85614" y="78113"/>
                </a:lnTo>
                <a:lnTo>
                  <a:pt x="77912" y="96723"/>
                </a:lnTo>
                <a:lnTo>
                  <a:pt x="69800" y="115084"/>
                </a:lnTo>
                <a:lnTo>
                  <a:pt x="44876" y="168364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8" name="SMARTPenAnnotation419"/>
          <p:cNvSpPr/>
          <p:nvPr/>
        </p:nvSpPr>
        <p:spPr>
          <a:xfrm>
            <a:off x="4125516" y="3464719"/>
            <a:ext cx="8930" cy="303610"/>
          </a:xfrm>
          <a:custGeom>
            <a:avLst/>
            <a:gdLst/>
            <a:ahLst/>
            <a:cxnLst/>
            <a:rect l="0" t="0" r="0" b="0"/>
            <a:pathLst>
              <a:path w="8930" h="303610">
                <a:moveTo>
                  <a:pt x="8929" y="0"/>
                </a:moveTo>
                <a:lnTo>
                  <a:pt x="8929" y="179809"/>
                </a:lnTo>
                <a:lnTo>
                  <a:pt x="7937" y="200240"/>
                </a:lnTo>
                <a:lnTo>
                  <a:pt x="6284" y="216837"/>
                </a:lnTo>
                <a:lnTo>
                  <a:pt x="4189" y="230878"/>
                </a:lnTo>
                <a:lnTo>
                  <a:pt x="2792" y="242223"/>
                </a:lnTo>
                <a:lnTo>
                  <a:pt x="1862" y="251771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9" name="SMARTPenAnnotation420"/>
          <p:cNvSpPr/>
          <p:nvPr/>
        </p:nvSpPr>
        <p:spPr>
          <a:xfrm>
            <a:off x="4313039" y="3696891"/>
            <a:ext cx="98228" cy="214313"/>
          </a:xfrm>
          <a:custGeom>
            <a:avLst/>
            <a:gdLst/>
            <a:ahLst/>
            <a:cxnLst/>
            <a:rect l="0" t="0" r="0" b="0"/>
            <a:pathLst>
              <a:path w="98228" h="214313">
                <a:moveTo>
                  <a:pt x="98227" y="0"/>
                </a:moveTo>
                <a:lnTo>
                  <a:pt x="93486" y="9480"/>
                </a:lnTo>
                <a:lnTo>
                  <a:pt x="92090" y="14258"/>
                </a:lnTo>
                <a:lnTo>
                  <a:pt x="91159" y="19427"/>
                </a:lnTo>
                <a:lnTo>
                  <a:pt x="90538" y="24857"/>
                </a:lnTo>
                <a:lnTo>
                  <a:pt x="89132" y="29470"/>
                </a:lnTo>
                <a:lnTo>
                  <a:pt x="87202" y="33537"/>
                </a:lnTo>
                <a:lnTo>
                  <a:pt x="84924" y="37241"/>
                </a:lnTo>
                <a:lnTo>
                  <a:pt x="82413" y="41694"/>
                </a:lnTo>
                <a:lnTo>
                  <a:pt x="76977" y="51934"/>
                </a:lnTo>
                <a:lnTo>
                  <a:pt x="74139" y="58435"/>
                </a:lnTo>
                <a:lnTo>
                  <a:pt x="71254" y="65746"/>
                </a:lnTo>
                <a:lnTo>
                  <a:pt x="68339" y="73596"/>
                </a:lnTo>
                <a:lnTo>
                  <a:pt x="65403" y="80814"/>
                </a:lnTo>
                <a:lnTo>
                  <a:pt x="62453" y="87611"/>
                </a:lnTo>
                <a:lnTo>
                  <a:pt x="59495" y="94125"/>
                </a:lnTo>
                <a:lnTo>
                  <a:pt x="56531" y="101445"/>
                </a:lnTo>
                <a:lnTo>
                  <a:pt x="53562" y="109302"/>
                </a:lnTo>
                <a:lnTo>
                  <a:pt x="50591" y="117516"/>
                </a:lnTo>
                <a:lnTo>
                  <a:pt x="46626" y="124977"/>
                </a:lnTo>
                <a:lnTo>
                  <a:pt x="41998" y="131935"/>
                </a:lnTo>
                <a:lnTo>
                  <a:pt x="36928" y="138558"/>
                </a:lnTo>
                <a:lnTo>
                  <a:pt x="32557" y="144958"/>
                </a:lnTo>
                <a:lnTo>
                  <a:pt x="28650" y="151209"/>
                </a:lnTo>
                <a:lnTo>
                  <a:pt x="25053" y="157361"/>
                </a:lnTo>
                <a:lnTo>
                  <a:pt x="20671" y="166422"/>
                </a:lnTo>
                <a:lnTo>
                  <a:pt x="15765" y="17742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0" name="SMARTPenAnnotation421"/>
          <p:cNvSpPr/>
          <p:nvPr/>
        </p:nvSpPr>
        <p:spPr>
          <a:xfrm>
            <a:off x="4536281" y="3459574"/>
            <a:ext cx="308709" cy="388976"/>
          </a:xfrm>
          <a:custGeom>
            <a:avLst/>
            <a:gdLst/>
            <a:ahLst/>
            <a:cxnLst/>
            <a:rect l="0" t="0" r="0" b="0"/>
            <a:pathLst>
              <a:path w="308709" h="388976">
                <a:moveTo>
                  <a:pt x="0" y="5145"/>
                </a:moveTo>
                <a:lnTo>
                  <a:pt x="14222" y="404"/>
                </a:lnTo>
                <a:lnTo>
                  <a:pt x="19403" y="0"/>
                </a:lnTo>
                <a:lnTo>
                  <a:pt x="23850" y="723"/>
                </a:lnTo>
                <a:lnTo>
                  <a:pt x="32428" y="3180"/>
                </a:lnTo>
                <a:lnTo>
                  <a:pt x="37494" y="3834"/>
                </a:lnTo>
                <a:lnTo>
                  <a:pt x="42855" y="4271"/>
                </a:lnTo>
                <a:lnTo>
                  <a:pt x="49406" y="4562"/>
                </a:lnTo>
                <a:lnTo>
                  <a:pt x="64623" y="4886"/>
                </a:lnTo>
                <a:lnTo>
                  <a:pt x="73840" y="6956"/>
                </a:lnTo>
                <a:lnTo>
                  <a:pt x="83953" y="10322"/>
                </a:lnTo>
                <a:lnTo>
                  <a:pt x="127732" y="27184"/>
                </a:lnTo>
                <a:lnTo>
                  <a:pt x="147662" y="34720"/>
                </a:lnTo>
                <a:lnTo>
                  <a:pt x="168886" y="43713"/>
                </a:lnTo>
                <a:lnTo>
                  <a:pt x="190974" y="53677"/>
                </a:lnTo>
                <a:lnTo>
                  <a:pt x="213636" y="64289"/>
                </a:lnTo>
                <a:lnTo>
                  <a:pt x="233705" y="74340"/>
                </a:lnTo>
                <a:lnTo>
                  <a:pt x="252046" y="84017"/>
                </a:lnTo>
                <a:lnTo>
                  <a:pt x="269234" y="93445"/>
                </a:lnTo>
                <a:lnTo>
                  <a:pt x="281685" y="100723"/>
                </a:lnTo>
                <a:lnTo>
                  <a:pt x="290977" y="106566"/>
                </a:lnTo>
                <a:lnTo>
                  <a:pt x="298165" y="111454"/>
                </a:lnTo>
                <a:lnTo>
                  <a:pt x="302956" y="115705"/>
                </a:lnTo>
                <a:lnTo>
                  <a:pt x="306151" y="119532"/>
                </a:lnTo>
                <a:lnTo>
                  <a:pt x="308281" y="123074"/>
                </a:lnTo>
                <a:lnTo>
                  <a:pt x="308708" y="125436"/>
                </a:lnTo>
                <a:lnTo>
                  <a:pt x="308000" y="127011"/>
                </a:lnTo>
                <a:lnTo>
                  <a:pt x="299736" y="134279"/>
                </a:lnTo>
                <a:lnTo>
                  <a:pt x="295074" y="136875"/>
                </a:lnTo>
                <a:lnTo>
                  <a:pt x="288990" y="139597"/>
                </a:lnTo>
                <a:lnTo>
                  <a:pt x="281957" y="142405"/>
                </a:lnTo>
                <a:lnTo>
                  <a:pt x="275284" y="145269"/>
                </a:lnTo>
                <a:lnTo>
                  <a:pt x="262578" y="151097"/>
                </a:lnTo>
                <a:lnTo>
                  <a:pt x="255419" y="154040"/>
                </a:lnTo>
                <a:lnTo>
                  <a:pt x="247670" y="156994"/>
                </a:lnTo>
                <a:lnTo>
                  <a:pt x="239528" y="159956"/>
                </a:lnTo>
                <a:lnTo>
                  <a:pt x="230130" y="163915"/>
                </a:lnTo>
                <a:lnTo>
                  <a:pt x="219897" y="168538"/>
                </a:lnTo>
                <a:lnTo>
                  <a:pt x="184438" y="185477"/>
                </a:lnTo>
                <a:lnTo>
                  <a:pt x="178521" y="188866"/>
                </a:lnTo>
                <a:lnTo>
                  <a:pt x="169301" y="195278"/>
                </a:lnTo>
                <a:lnTo>
                  <a:pt x="166446" y="199369"/>
                </a:lnTo>
                <a:lnTo>
                  <a:pt x="163273" y="209206"/>
                </a:lnTo>
                <a:lnTo>
                  <a:pt x="161487" y="221161"/>
                </a:lnTo>
                <a:lnTo>
                  <a:pt x="163715" y="230467"/>
                </a:lnTo>
                <a:lnTo>
                  <a:pt x="165698" y="235726"/>
                </a:lnTo>
                <a:lnTo>
                  <a:pt x="173193" y="246863"/>
                </a:lnTo>
                <a:lnTo>
                  <a:pt x="177970" y="252610"/>
                </a:lnTo>
                <a:lnTo>
                  <a:pt x="183139" y="259419"/>
                </a:lnTo>
                <a:lnTo>
                  <a:pt x="194174" y="274921"/>
                </a:lnTo>
                <a:lnTo>
                  <a:pt x="200886" y="283222"/>
                </a:lnTo>
                <a:lnTo>
                  <a:pt x="208339" y="291733"/>
                </a:lnTo>
                <a:lnTo>
                  <a:pt x="216283" y="300383"/>
                </a:lnTo>
                <a:lnTo>
                  <a:pt x="224556" y="308134"/>
                </a:lnTo>
                <a:lnTo>
                  <a:pt x="233047" y="315287"/>
                </a:lnTo>
                <a:lnTo>
                  <a:pt x="241685" y="322039"/>
                </a:lnTo>
                <a:lnTo>
                  <a:pt x="249428" y="327532"/>
                </a:lnTo>
                <a:lnTo>
                  <a:pt x="256575" y="332187"/>
                </a:lnTo>
                <a:lnTo>
                  <a:pt x="263324" y="336282"/>
                </a:lnTo>
                <a:lnTo>
                  <a:pt x="269807" y="340997"/>
                </a:lnTo>
                <a:lnTo>
                  <a:pt x="276114" y="346124"/>
                </a:lnTo>
                <a:lnTo>
                  <a:pt x="282302" y="351527"/>
                </a:lnTo>
                <a:lnTo>
                  <a:pt x="289179" y="360175"/>
                </a:lnTo>
                <a:lnTo>
                  <a:pt x="293593" y="369072"/>
                </a:lnTo>
                <a:lnTo>
                  <a:pt x="292964" y="370794"/>
                </a:lnTo>
                <a:lnTo>
                  <a:pt x="289618" y="375354"/>
                </a:lnTo>
                <a:lnTo>
                  <a:pt x="282178" y="380687"/>
                </a:lnTo>
                <a:lnTo>
                  <a:pt x="277415" y="383498"/>
                </a:lnTo>
                <a:lnTo>
                  <a:pt x="272256" y="385373"/>
                </a:lnTo>
                <a:lnTo>
                  <a:pt x="266832" y="386622"/>
                </a:lnTo>
                <a:lnTo>
                  <a:pt x="261232" y="387455"/>
                </a:lnTo>
                <a:lnTo>
                  <a:pt x="254522" y="388011"/>
                </a:lnTo>
                <a:lnTo>
                  <a:pt x="247072" y="388381"/>
                </a:lnTo>
                <a:lnTo>
                  <a:pt x="230857" y="388792"/>
                </a:lnTo>
                <a:lnTo>
                  <a:pt x="213728" y="388975"/>
                </a:lnTo>
                <a:lnTo>
                  <a:pt x="201024" y="388031"/>
                </a:lnTo>
                <a:lnTo>
                  <a:pt x="185610" y="386411"/>
                </a:lnTo>
                <a:lnTo>
                  <a:pt x="155916" y="382955"/>
                </a:lnTo>
                <a:lnTo>
                  <a:pt x="139411" y="381420"/>
                </a:lnTo>
                <a:lnTo>
                  <a:pt x="133621" y="381011"/>
                </a:lnTo>
                <a:lnTo>
                  <a:pt x="116086" y="3801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1" name="SMARTPenAnnotation422"/>
          <p:cNvSpPr/>
          <p:nvPr/>
        </p:nvSpPr>
        <p:spPr>
          <a:xfrm>
            <a:off x="5000625" y="3750469"/>
            <a:ext cx="107157" cy="17860"/>
          </a:xfrm>
          <a:custGeom>
            <a:avLst/>
            <a:gdLst/>
            <a:ahLst/>
            <a:cxnLst/>
            <a:rect l="0" t="0" r="0" b="0"/>
            <a:pathLst>
              <a:path w="107157" h="17860">
                <a:moveTo>
                  <a:pt x="0" y="17859"/>
                </a:moveTo>
                <a:lnTo>
                  <a:pt x="9481" y="13119"/>
                </a:lnTo>
                <a:lnTo>
                  <a:pt x="13267" y="11722"/>
                </a:lnTo>
                <a:lnTo>
                  <a:pt x="16781" y="10791"/>
                </a:lnTo>
                <a:lnTo>
                  <a:pt x="20117" y="10171"/>
                </a:lnTo>
                <a:lnTo>
                  <a:pt x="24326" y="8765"/>
                </a:lnTo>
                <a:lnTo>
                  <a:pt x="29116" y="6835"/>
                </a:lnTo>
                <a:lnTo>
                  <a:pt x="34293" y="4557"/>
                </a:lnTo>
                <a:lnTo>
                  <a:pt x="42706" y="3038"/>
                </a:lnTo>
                <a:lnTo>
                  <a:pt x="53276" y="2025"/>
                </a:lnTo>
                <a:lnTo>
                  <a:pt x="81270" y="60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2" name="SMARTPenAnnotation423"/>
          <p:cNvSpPr/>
          <p:nvPr/>
        </p:nvSpPr>
        <p:spPr>
          <a:xfrm>
            <a:off x="5188148" y="3750469"/>
            <a:ext cx="44650" cy="1"/>
          </a:xfrm>
          <a:custGeom>
            <a:avLst/>
            <a:gdLst/>
            <a:ahLst/>
            <a:cxnLst/>
            <a:rect l="0" t="0" r="0" b="0"/>
            <a:pathLst>
              <a:path w="44650" h="1">
                <a:moveTo>
                  <a:pt x="0" y="0"/>
                </a:moveTo>
                <a:lnTo>
                  <a:pt x="4464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3" name="SMARTPenAnnotation424"/>
          <p:cNvSpPr/>
          <p:nvPr/>
        </p:nvSpPr>
        <p:spPr>
          <a:xfrm>
            <a:off x="5313164" y="3741539"/>
            <a:ext cx="35720" cy="8931"/>
          </a:xfrm>
          <a:custGeom>
            <a:avLst/>
            <a:gdLst/>
            <a:ahLst/>
            <a:cxnLst/>
            <a:rect l="0" t="0" r="0" b="0"/>
            <a:pathLst>
              <a:path w="35720" h="8931">
                <a:moveTo>
                  <a:pt x="0" y="8930"/>
                </a:moveTo>
                <a:lnTo>
                  <a:pt x="9481" y="8930"/>
                </a:lnTo>
                <a:lnTo>
                  <a:pt x="13267" y="7938"/>
                </a:lnTo>
                <a:lnTo>
                  <a:pt x="16781" y="6284"/>
                </a:lnTo>
                <a:lnTo>
                  <a:pt x="20117" y="4189"/>
                </a:lnTo>
                <a:lnTo>
                  <a:pt x="23334" y="2793"/>
                </a:lnTo>
                <a:lnTo>
                  <a:pt x="26470" y="1862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4" name="SMARTPenAnnotation425"/>
          <p:cNvSpPr/>
          <p:nvPr/>
        </p:nvSpPr>
        <p:spPr>
          <a:xfrm>
            <a:off x="5589984" y="3473648"/>
            <a:ext cx="160577" cy="473275"/>
          </a:xfrm>
          <a:custGeom>
            <a:avLst/>
            <a:gdLst/>
            <a:ahLst/>
            <a:cxnLst/>
            <a:rect l="0" t="0" r="0" b="0"/>
            <a:pathLst>
              <a:path w="160577" h="473275">
                <a:moveTo>
                  <a:pt x="0" y="0"/>
                </a:moveTo>
                <a:lnTo>
                  <a:pt x="14222" y="0"/>
                </a:lnTo>
                <a:lnTo>
                  <a:pt x="19403" y="993"/>
                </a:lnTo>
                <a:lnTo>
                  <a:pt x="23850" y="2646"/>
                </a:lnTo>
                <a:lnTo>
                  <a:pt x="32428" y="7129"/>
                </a:lnTo>
                <a:lnTo>
                  <a:pt x="42855" y="12430"/>
                </a:lnTo>
                <a:lnTo>
                  <a:pt x="47422" y="16224"/>
                </a:lnTo>
                <a:lnTo>
                  <a:pt x="51458" y="20738"/>
                </a:lnTo>
                <a:lnTo>
                  <a:pt x="55142" y="25731"/>
                </a:lnTo>
                <a:lnTo>
                  <a:pt x="59581" y="31045"/>
                </a:lnTo>
                <a:lnTo>
                  <a:pt x="64526" y="36572"/>
                </a:lnTo>
                <a:lnTo>
                  <a:pt x="75311" y="48004"/>
                </a:lnTo>
                <a:lnTo>
                  <a:pt x="104299" y="77441"/>
                </a:lnTo>
                <a:lnTo>
                  <a:pt x="110212" y="84369"/>
                </a:lnTo>
                <a:lnTo>
                  <a:pt x="116139" y="91965"/>
                </a:lnTo>
                <a:lnTo>
                  <a:pt x="122075" y="100006"/>
                </a:lnTo>
                <a:lnTo>
                  <a:pt x="127024" y="107350"/>
                </a:lnTo>
                <a:lnTo>
                  <a:pt x="131315" y="114231"/>
                </a:lnTo>
                <a:lnTo>
                  <a:pt x="135169" y="120803"/>
                </a:lnTo>
                <a:lnTo>
                  <a:pt x="138730" y="128160"/>
                </a:lnTo>
                <a:lnTo>
                  <a:pt x="142096" y="136042"/>
                </a:lnTo>
                <a:lnTo>
                  <a:pt x="145332" y="144273"/>
                </a:lnTo>
                <a:lnTo>
                  <a:pt x="151574" y="161356"/>
                </a:lnTo>
                <a:lnTo>
                  <a:pt x="154628" y="170078"/>
                </a:lnTo>
                <a:lnTo>
                  <a:pt x="156663" y="177878"/>
                </a:lnTo>
                <a:lnTo>
                  <a:pt x="158925" y="191836"/>
                </a:lnTo>
                <a:lnTo>
                  <a:pt x="159529" y="199328"/>
                </a:lnTo>
                <a:lnTo>
                  <a:pt x="159931" y="207299"/>
                </a:lnTo>
                <a:lnTo>
                  <a:pt x="160377" y="223102"/>
                </a:lnTo>
                <a:lnTo>
                  <a:pt x="160576" y="236740"/>
                </a:lnTo>
                <a:lnTo>
                  <a:pt x="159636" y="244147"/>
                </a:lnTo>
                <a:lnTo>
                  <a:pt x="158018" y="252062"/>
                </a:lnTo>
                <a:lnTo>
                  <a:pt x="155947" y="260315"/>
                </a:lnTo>
                <a:lnTo>
                  <a:pt x="153574" y="268793"/>
                </a:lnTo>
                <a:lnTo>
                  <a:pt x="148292" y="286151"/>
                </a:lnTo>
                <a:lnTo>
                  <a:pt x="144502" y="294948"/>
                </a:lnTo>
                <a:lnTo>
                  <a:pt x="139992" y="303788"/>
                </a:lnTo>
                <a:lnTo>
                  <a:pt x="134999" y="312658"/>
                </a:lnTo>
                <a:lnTo>
                  <a:pt x="129687" y="321549"/>
                </a:lnTo>
                <a:lnTo>
                  <a:pt x="118493" y="339364"/>
                </a:lnTo>
                <a:lnTo>
                  <a:pt x="101035" y="366128"/>
                </a:lnTo>
                <a:lnTo>
                  <a:pt x="91169" y="378031"/>
                </a:lnTo>
                <a:lnTo>
                  <a:pt x="78639" y="391919"/>
                </a:lnTo>
                <a:lnTo>
                  <a:pt x="0" y="4732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5" name="SMARTPenAnnotation426"/>
          <p:cNvSpPr/>
          <p:nvPr/>
        </p:nvSpPr>
        <p:spPr>
          <a:xfrm>
            <a:off x="6197203" y="1182603"/>
            <a:ext cx="312540" cy="371164"/>
          </a:xfrm>
          <a:custGeom>
            <a:avLst/>
            <a:gdLst/>
            <a:ahLst/>
            <a:cxnLst/>
            <a:rect l="0" t="0" r="0" b="0"/>
            <a:pathLst>
              <a:path w="312540" h="371164">
                <a:moveTo>
                  <a:pt x="0" y="371163"/>
                </a:moveTo>
                <a:lnTo>
                  <a:pt x="4741" y="347460"/>
                </a:lnTo>
                <a:lnTo>
                  <a:pt x="6137" y="336510"/>
                </a:lnTo>
                <a:lnTo>
                  <a:pt x="7068" y="325240"/>
                </a:lnTo>
                <a:lnTo>
                  <a:pt x="7689" y="313759"/>
                </a:lnTo>
                <a:lnTo>
                  <a:pt x="9095" y="303128"/>
                </a:lnTo>
                <a:lnTo>
                  <a:pt x="11024" y="293064"/>
                </a:lnTo>
                <a:lnTo>
                  <a:pt x="13302" y="283378"/>
                </a:lnTo>
                <a:lnTo>
                  <a:pt x="15814" y="268983"/>
                </a:lnTo>
                <a:lnTo>
                  <a:pt x="21250" y="231822"/>
                </a:lnTo>
                <a:lnTo>
                  <a:pt x="24089" y="215761"/>
                </a:lnTo>
                <a:lnTo>
                  <a:pt x="26973" y="202077"/>
                </a:lnTo>
                <a:lnTo>
                  <a:pt x="29888" y="189978"/>
                </a:lnTo>
                <a:lnTo>
                  <a:pt x="33816" y="177943"/>
                </a:lnTo>
                <a:lnTo>
                  <a:pt x="38419" y="165951"/>
                </a:lnTo>
                <a:lnTo>
                  <a:pt x="43472" y="153988"/>
                </a:lnTo>
                <a:lnTo>
                  <a:pt x="47833" y="143036"/>
                </a:lnTo>
                <a:lnTo>
                  <a:pt x="55325" y="122929"/>
                </a:lnTo>
                <a:lnTo>
                  <a:pt x="58711" y="115385"/>
                </a:lnTo>
                <a:lnTo>
                  <a:pt x="65120" y="104356"/>
                </a:lnTo>
                <a:lnTo>
                  <a:pt x="69210" y="97049"/>
                </a:lnTo>
                <a:lnTo>
                  <a:pt x="79047" y="78348"/>
                </a:lnTo>
                <a:lnTo>
                  <a:pt x="83456" y="70781"/>
                </a:lnTo>
                <a:lnTo>
                  <a:pt x="91000" y="59727"/>
                </a:lnTo>
                <a:lnTo>
                  <a:pt x="97661" y="51507"/>
                </a:lnTo>
                <a:lnTo>
                  <a:pt x="103928" y="43555"/>
                </a:lnTo>
                <a:lnTo>
                  <a:pt x="110021" y="33405"/>
                </a:lnTo>
                <a:lnTo>
                  <a:pt x="113035" y="29905"/>
                </a:lnTo>
                <a:lnTo>
                  <a:pt x="116036" y="27572"/>
                </a:lnTo>
                <a:lnTo>
                  <a:pt x="122017" y="23987"/>
                </a:lnTo>
                <a:lnTo>
                  <a:pt x="130962" y="16390"/>
                </a:lnTo>
                <a:lnTo>
                  <a:pt x="136919" y="10749"/>
                </a:lnTo>
                <a:lnTo>
                  <a:pt x="140889" y="8848"/>
                </a:lnTo>
                <a:lnTo>
                  <a:pt x="150591" y="6735"/>
                </a:lnTo>
                <a:lnTo>
                  <a:pt x="158872" y="5796"/>
                </a:lnTo>
                <a:lnTo>
                  <a:pt x="167845" y="4387"/>
                </a:lnTo>
                <a:lnTo>
                  <a:pt x="174404" y="2622"/>
                </a:lnTo>
                <a:lnTo>
                  <a:pt x="181753" y="453"/>
                </a:lnTo>
                <a:lnTo>
                  <a:pt x="189630" y="0"/>
                </a:lnTo>
                <a:lnTo>
                  <a:pt x="197858" y="689"/>
                </a:lnTo>
                <a:lnTo>
                  <a:pt x="312539" y="139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6" name="SMARTPenAnnotation427"/>
          <p:cNvSpPr/>
          <p:nvPr/>
        </p:nvSpPr>
        <p:spPr>
          <a:xfrm>
            <a:off x="6241852" y="1393031"/>
            <a:ext cx="107157" cy="26790"/>
          </a:xfrm>
          <a:custGeom>
            <a:avLst/>
            <a:gdLst/>
            <a:ahLst/>
            <a:cxnLst/>
            <a:rect l="0" t="0" r="0" b="0"/>
            <a:pathLst>
              <a:path w="107157" h="26790">
                <a:moveTo>
                  <a:pt x="0" y="26789"/>
                </a:moveTo>
                <a:lnTo>
                  <a:pt x="9481" y="22049"/>
                </a:lnTo>
                <a:lnTo>
                  <a:pt x="13266" y="19660"/>
                </a:lnTo>
                <a:lnTo>
                  <a:pt x="16781" y="17076"/>
                </a:lnTo>
                <a:lnTo>
                  <a:pt x="20117" y="14360"/>
                </a:lnTo>
                <a:lnTo>
                  <a:pt x="26310" y="12550"/>
                </a:lnTo>
                <a:lnTo>
                  <a:pt x="34407" y="11343"/>
                </a:lnTo>
                <a:lnTo>
                  <a:pt x="43774" y="10539"/>
                </a:lnTo>
                <a:lnTo>
                  <a:pt x="52995" y="9010"/>
                </a:lnTo>
                <a:lnTo>
                  <a:pt x="62119" y="6999"/>
                </a:lnTo>
                <a:lnTo>
                  <a:pt x="71178" y="4666"/>
                </a:lnTo>
                <a:lnTo>
                  <a:pt x="79201" y="3111"/>
                </a:lnTo>
                <a:lnTo>
                  <a:pt x="86535" y="2074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7" name="SMARTPenAnnotation428"/>
          <p:cNvSpPr/>
          <p:nvPr/>
        </p:nvSpPr>
        <p:spPr>
          <a:xfrm>
            <a:off x="2001645" y="4277971"/>
            <a:ext cx="409372" cy="597639"/>
          </a:xfrm>
          <a:custGeom>
            <a:avLst/>
            <a:gdLst/>
            <a:ahLst/>
            <a:cxnLst/>
            <a:rect l="0" t="0" r="0" b="0"/>
            <a:pathLst>
              <a:path w="409372" h="597639">
                <a:moveTo>
                  <a:pt x="52183" y="597638"/>
                </a:moveTo>
                <a:lnTo>
                  <a:pt x="52183" y="588158"/>
                </a:lnTo>
                <a:lnTo>
                  <a:pt x="49537" y="559690"/>
                </a:lnTo>
                <a:lnTo>
                  <a:pt x="47443" y="539598"/>
                </a:lnTo>
                <a:lnTo>
                  <a:pt x="46046" y="523225"/>
                </a:lnTo>
                <a:lnTo>
                  <a:pt x="45115" y="509334"/>
                </a:lnTo>
                <a:lnTo>
                  <a:pt x="44495" y="497098"/>
                </a:lnTo>
                <a:lnTo>
                  <a:pt x="43805" y="472917"/>
                </a:lnTo>
                <a:lnTo>
                  <a:pt x="42334" y="328390"/>
                </a:lnTo>
                <a:lnTo>
                  <a:pt x="40656" y="296101"/>
                </a:lnTo>
                <a:lnTo>
                  <a:pt x="38545" y="265645"/>
                </a:lnTo>
                <a:lnTo>
                  <a:pt x="36146" y="238395"/>
                </a:lnTo>
                <a:lnTo>
                  <a:pt x="30834" y="189597"/>
                </a:lnTo>
                <a:lnTo>
                  <a:pt x="28029" y="169837"/>
                </a:lnTo>
                <a:lnTo>
                  <a:pt x="25166" y="152696"/>
                </a:lnTo>
                <a:lnTo>
                  <a:pt x="22266" y="137299"/>
                </a:lnTo>
                <a:lnTo>
                  <a:pt x="19340" y="124058"/>
                </a:lnTo>
                <a:lnTo>
                  <a:pt x="16397" y="112254"/>
                </a:lnTo>
                <a:lnTo>
                  <a:pt x="13443" y="101408"/>
                </a:lnTo>
                <a:lnTo>
                  <a:pt x="11473" y="91201"/>
                </a:lnTo>
                <a:lnTo>
                  <a:pt x="10160" y="81419"/>
                </a:lnTo>
                <a:lnTo>
                  <a:pt x="7709" y="63606"/>
                </a:lnTo>
                <a:lnTo>
                  <a:pt x="1744" y="43413"/>
                </a:lnTo>
                <a:lnTo>
                  <a:pt x="0" y="34477"/>
                </a:lnTo>
                <a:lnTo>
                  <a:pt x="1871" y="24553"/>
                </a:lnTo>
                <a:lnTo>
                  <a:pt x="5856" y="10455"/>
                </a:lnTo>
                <a:lnTo>
                  <a:pt x="6416" y="6753"/>
                </a:lnTo>
                <a:lnTo>
                  <a:pt x="7781" y="4285"/>
                </a:lnTo>
                <a:lnTo>
                  <a:pt x="9683" y="2640"/>
                </a:lnTo>
                <a:lnTo>
                  <a:pt x="11944" y="1543"/>
                </a:lnTo>
                <a:lnTo>
                  <a:pt x="17101" y="324"/>
                </a:lnTo>
                <a:lnTo>
                  <a:pt x="19866" y="0"/>
                </a:lnTo>
                <a:lnTo>
                  <a:pt x="30638" y="775"/>
                </a:lnTo>
                <a:lnTo>
                  <a:pt x="66420" y="4283"/>
                </a:lnTo>
                <a:lnTo>
                  <a:pt x="84495" y="6607"/>
                </a:lnTo>
                <a:lnTo>
                  <a:pt x="101506" y="9149"/>
                </a:lnTo>
                <a:lnTo>
                  <a:pt x="117807" y="11835"/>
                </a:lnTo>
                <a:lnTo>
                  <a:pt x="133635" y="13626"/>
                </a:lnTo>
                <a:lnTo>
                  <a:pt x="149149" y="14821"/>
                </a:lnTo>
                <a:lnTo>
                  <a:pt x="164452" y="15617"/>
                </a:lnTo>
                <a:lnTo>
                  <a:pt x="179615" y="17139"/>
                </a:lnTo>
                <a:lnTo>
                  <a:pt x="194684" y="19147"/>
                </a:lnTo>
                <a:lnTo>
                  <a:pt x="209692" y="21477"/>
                </a:lnTo>
                <a:lnTo>
                  <a:pt x="239596" y="26712"/>
                </a:lnTo>
                <a:lnTo>
                  <a:pt x="254516" y="29497"/>
                </a:lnTo>
                <a:lnTo>
                  <a:pt x="292260" y="37884"/>
                </a:lnTo>
                <a:lnTo>
                  <a:pt x="313437" y="42899"/>
                </a:lnTo>
                <a:lnTo>
                  <a:pt x="330532" y="47234"/>
                </a:lnTo>
                <a:lnTo>
                  <a:pt x="357464" y="54696"/>
                </a:lnTo>
                <a:lnTo>
                  <a:pt x="367821" y="58076"/>
                </a:lnTo>
                <a:lnTo>
                  <a:pt x="376710" y="61320"/>
                </a:lnTo>
                <a:lnTo>
                  <a:pt x="384621" y="64476"/>
                </a:lnTo>
                <a:lnTo>
                  <a:pt x="396055" y="67982"/>
                </a:lnTo>
                <a:lnTo>
                  <a:pt x="409371" y="707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8" name="SMARTPenAnnotation429"/>
          <p:cNvSpPr/>
          <p:nvPr/>
        </p:nvSpPr>
        <p:spPr>
          <a:xfrm>
            <a:off x="1928813" y="4491633"/>
            <a:ext cx="339329" cy="26790"/>
          </a:xfrm>
          <a:custGeom>
            <a:avLst/>
            <a:gdLst/>
            <a:ahLst/>
            <a:cxnLst/>
            <a:rect l="0" t="0" r="0" b="0"/>
            <a:pathLst>
              <a:path w="339329" h="26790">
                <a:moveTo>
                  <a:pt x="0" y="0"/>
                </a:moveTo>
                <a:lnTo>
                  <a:pt x="23702" y="4741"/>
                </a:lnTo>
                <a:lnTo>
                  <a:pt x="38621" y="6137"/>
                </a:lnTo>
                <a:lnTo>
                  <a:pt x="56505" y="7068"/>
                </a:lnTo>
                <a:lnTo>
                  <a:pt x="76365" y="7688"/>
                </a:lnTo>
                <a:lnTo>
                  <a:pt x="127536" y="11024"/>
                </a:lnTo>
                <a:lnTo>
                  <a:pt x="156462" y="13302"/>
                </a:lnTo>
                <a:lnTo>
                  <a:pt x="207122" y="18480"/>
                </a:lnTo>
                <a:lnTo>
                  <a:pt x="230354" y="21250"/>
                </a:lnTo>
                <a:lnTo>
                  <a:pt x="249812" y="23096"/>
                </a:lnTo>
                <a:lnTo>
                  <a:pt x="266752" y="24327"/>
                </a:lnTo>
                <a:lnTo>
                  <a:pt x="339328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9" name="SMARTPenAnnotation430"/>
          <p:cNvSpPr/>
          <p:nvPr/>
        </p:nvSpPr>
        <p:spPr>
          <a:xfrm>
            <a:off x="2509242" y="4152305"/>
            <a:ext cx="107157" cy="267891"/>
          </a:xfrm>
          <a:custGeom>
            <a:avLst/>
            <a:gdLst/>
            <a:ahLst/>
            <a:cxnLst/>
            <a:rect l="0" t="0" r="0" b="0"/>
            <a:pathLst>
              <a:path w="107157" h="267891">
                <a:moveTo>
                  <a:pt x="0" y="0"/>
                </a:moveTo>
                <a:lnTo>
                  <a:pt x="9481" y="4740"/>
                </a:lnTo>
                <a:lnTo>
                  <a:pt x="12274" y="7129"/>
                </a:lnTo>
                <a:lnTo>
                  <a:pt x="14136" y="9713"/>
                </a:lnTo>
                <a:lnTo>
                  <a:pt x="17197" y="15231"/>
                </a:lnTo>
                <a:lnTo>
                  <a:pt x="19402" y="18091"/>
                </a:lnTo>
                <a:lnTo>
                  <a:pt x="21864" y="20990"/>
                </a:lnTo>
                <a:lnTo>
                  <a:pt x="25490" y="26892"/>
                </a:lnTo>
                <a:lnTo>
                  <a:pt x="29892" y="34795"/>
                </a:lnTo>
                <a:lnTo>
                  <a:pt x="34811" y="44033"/>
                </a:lnTo>
                <a:lnTo>
                  <a:pt x="40074" y="55152"/>
                </a:lnTo>
                <a:lnTo>
                  <a:pt x="51215" y="80735"/>
                </a:lnTo>
                <a:lnTo>
                  <a:pt x="55971" y="94503"/>
                </a:lnTo>
                <a:lnTo>
                  <a:pt x="60135" y="108643"/>
                </a:lnTo>
                <a:lnTo>
                  <a:pt x="63902" y="123030"/>
                </a:lnTo>
                <a:lnTo>
                  <a:pt x="70735" y="146954"/>
                </a:lnTo>
                <a:lnTo>
                  <a:pt x="73946" y="157500"/>
                </a:lnTo>
                <a:lnTo>
                  <a:pt x="77078" y="166516"/>
                </a:lnTo>
                <a:lnTo>
                  <a:pt x="80159" y="174510"/>
                </a:lnTo>
                <a:lnTo>
                  <a:pt x="83205" y="181824"/>
                </a:lnTo>
                <a:lnTo>
                  <a:pt x="86228" y="191662"/>
                </a:lnTo>
                <a:lnTo>
                  <a:pt x="89235" y="203181"/>
                </a:lnTo>
                <a:lnTo>
                  <a:pt x="92233" y="215821"/>
                </a:lnTo>
                <a:lnTo>
                  <a:pt x="95223" y="227224"/>
                </a:lnTo>
                <a:lnTo>
                  <a:pt x="107156" y="2678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0" name="SMARTPenAnnotation431"/>
          <p:cNvSpPr/>
          <p:nvPr/>
        </p:nvSpPr>
        <p:spPr>
          <a:xfrm>
            <a:off x="2553891" y="4572000"/>
            <a:ext cx="312540" cy="44649"/>
          </a:xfrm>
          <a:custGeom>
            <a:avLst/>
            <a:gdLst/>
            <a:ahLst/>
            <a:cxnLst/>
            <a:rect l="0" t="0" r="0" b="0"/>
            <a:pathLst>
              <a:path w="312540" h="44649">
                <a:moveTo>
                  <a:pt x="0" y="0"/>
                </a:moveTo>
                <a:lnTo>
                  <a:pt x="65729" y="0"/>
                </a:lnTo>
                <a:lnTo>
                  <a:pt x="86483" y="993"/>
                </a:lnTo>
                <a:lnTo>
                  <a:pt x="107265" y="2646"/>
                </a:lnTo>
                <a:lnTo>
                  <a:pt x="128064" y="4741"/>
                </a:lnTo>
                <a:lnTo>
                  <a:pt x="145899" y="7129"/>
                </a:lnTo>
                <a:lnTo>
                  <a:pt x="161758" y="9713"/>
                </a:lnTo>
                <a:lnTo>
                  <a:pt x="176300" y="12429"/>
                </a:lnTo>
                <a:lnTo>
                  <a:pt x="213623" y="20737"/>
                </a:lnTo>
                <a:lnTo>
                  <a:pt x="234689" y="25732"/>
                </a:lnTo>
                <a:lnTo>
                  <a:pt x="251709" y="29061"/>
                </a:lnTo>
                <a:lnTo>
                  <a:pt x="266033" y="31280"/>
                </a:lnTo>
                <a:lnTo>
                  <a:pt x="278558" y="32760"/>
                </a:lnTo>
                <a:lnTo>
                  <a:pt x="287901" y="34738"/>
                </a:lnTo>
                <a:lnTo>
                  <a:pt x="295121" y="37050"/>
                </a:lnTo>
                <a:lnTo>
                  <a:pt x="312539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1" name="SMARTPenAnnotation432"/>
          <p:cNvSpPr/>
          <p:nvPr/>
        </p:nvSpPr>
        <p:spPr>
          <a:xfrm>
            <a:off x="2518172" y="4795242"/>
            <a:ext cx="241102" cy="1"/>
          </a:xfrm>
          <a:custGeom>
            <a:avLst/>
            <a:gdLst/>
            <a:ahLst/>
            <a:cxnLst/>
            <a:rect l="0" t="0" r="0" b="0"/>
            <a:pathLst>
              <a:path w="241102" h="1">
                <a:moveTo>
                  <a:pt x="0" y="0"/>
                </a:move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2" name="SMARTPenAnnotation433"/>
          <p:cNvSpPr/>
          <p:nvPr/>
        </p:nvSpPr>
        <p:spPr>
          <a:xfrm>
            <a:off x="2978972" y="4455914"/>
            <a:ext cx="503607" cy="585218"/>
          </a:xfrm>
          <a:custGeom>
            <a:avLst/>
            <a:gdLst/>
            <a:ahLst/>
            <a:cxnLst/>
            <a:rect l="0" t="0" r="0" b="0"/>
            <a:pathLst>
              <a:path w="503607" h="585218">
                <a:moveTo>
                  <a:pt x="289294" y="0"/>
                </a:moveTo>
                <a:lnTo>
                  <a:pt x="275072" y="4741"/>
                </a:lnTo>
                <a:lnTo>
                  <a:pt x="262799" y="9714"/>
                </a:lnTo>
                <a:lnTo>
                  <a:pt x="249737" y="15231"/>
                </a:lnTo>
                <a:lnTo>
                  <a:pt x="234010" y="20991"/>
                </a:lnTo>
                <a:lnTo>
                  <a:pt x="206514" y="29504"/>
                </a:lnTo>
                <a:lnTo>
                  <a:pt x="189459" y="34552"/>
                </a:lnTo>
                <a:lnTo>
                  <a:pt x="108570" y="55878"/>
                </a:lnTo>
                <a:lnTo>
                  <a:pt x="85467" y="63049"/>
                </a:lnTo>
                <a:lnTo>
                  <a:pt x="67089" y="69814"/>
                </a:lnTo>
                <a:lnTo>
                  <a:pt x="51860" y="76309"/>
                </a:lnTo>
                <a:lnTo>
                  <a:pt x="40716" y="81630"/>
                </a:lnTo>
                <a:lnTo>
                  <a:pt x="25687" y="90189"/>
                </a:lnTo>
                <a:lnTo>
                  <a:pt x="15700" y="94654"/>
                </a:lnTo>
                <a:lnTo>
                  <a:pt x="11648" y="95845"/>
                </a:lnTo>
                <a:lnTo>
                  <a:pt x="7955" y="98624"/>
                </a:lnTo>
                <a:lnTo>
                  <a:pt x="1204" y="107002"/>
                </a:lnTo>
                <a:lnTo>
                  <a:pt x="0" y="111022"/>
                </a:lnTo>
                <a:lnTo>
                  <a:pt x="189" y="114694"/>
                </a:lnTo>
                <a:lnTo>
                  <a:pt x="7621" y="132457"/>
                </a:lnTo>
                <a:lnTo>
                  <a:pt x="20517" y="149270"/>
                </a:lnTo>
                <a:lnTo>
                  <a:pt x="33907" y="163576"/>
                </a:lnTo>
                <a:lnTo>
                  <a:pt x="41646" y="171559"/>
                </a:lnTo>
                <a:lnTo>
                  <a:pt x="50773" y="179857"/>
                </a:lnTo>
                <a:lnTo>
                  <a:pt x="60827" y="188366"/>
                </a:lnTo>
                <a:lnTo>
                  <a:pt x="71498" y="197014"/>
                </a:lnTo>
                <a:lnTo>
                  <a:pt x="101876" y="219854"/>
                </a:lnTo>
                <a:lnTo>
                  <a:pt x="163748" y="265457"/>
                </a:lnTo>
                <a:lnTo>
                  <a:pt x="179800" y="275198"/>
                </a:lnTo>
                <a:lnTo>
                  <a:pt x="197446" y="284668"/>
                </a:lnTo>
                <a:lnTo>
                  <a:pt x="216156" y="293959"/>
                </a:lnTo>
                <a:lnTo>
                  <a:pt x="230613" y="302136"/>
                </a:lnTo>
                <a:lnTo>
                  <a:pt x="242236" y="309573"/>
                </a:lnTo>
                <a:lnTo>
                  <a:pt x="251969" y="316514"/>
                </a:lnTo>
                <a:lnTo>
                  <a:pt x="260441" y="321143"/>
                </a:lnTo>
                <a:lnTo>
                  <a:pt x="280855" y="328649"/>
                </a:lnTo>
                <a:lnTo>
                  <a:pt x="289842" y="333920"/>
                </a:lnTo>
                <a:lnTo>
                  <a:pt x="293629" y="334731"/>
                </a:lnTo>
                <a:lnTo>
                  <a:pt x="297144" y="334278"/>
                </a:lnTo>
                <a:lnTo>
                  <a:pt x="300481" y="332985"/>
                </a:lnTo>
                <a:lnTo>
                  <a:pt x="301713" y="332123"/>
                </a:lnTo>
                <a:lnTo>
                  <a:pt x="301542" y="331548"/>
                </a:lnTo>
                <a:lnTo>
                  <a:pt x="300436" y="331165"/>
                </a:lnTo>
                <a:lnTo>
                  <a:pt x="298706" y="331902"/>
                </a:lnTo>
                <a:lnTo>
                  <a:pt x="294139" y="335366"/>
                </a:lnTo>
                <a:lnTo>
                  <a:pt x="290539" y="336687"/>
                </a:lnTo>
                <a:lnTo>
                  <a:pt x="281248" y="338154"/>
                </a:lnTo>
                <a:lnTo>
                  <a:pt x="273016" y="338546"/>
                </a:lnTo>
                <a:lnTo>
                  <a:pt x="250640" y="338981"/>
                </a:lnTo>
                <a:lnTo>
                  <a:pt x="237727" y="340089"/>
                </a:lnTo>
                <a:lnTo>
                  <a:pt x="224158" y="341820"/>
                </a:lnTo>
                <a:lnTo>
                  <a:pt x="210151" y="343966"/>
                </a:lnTo>
                <a:lnTo>
                  <a:pt x="197837" y="345396"/>
                </a:lnTo>
                <a:lnTo>
                  <a:pt x="186650" y="346350"/>
                </a:lnTo>
                <a:lnTo>
                  <a:pt x="176216" y="346986"/>
                </a:lnTo>
                <a:lnTo>
                  <a:pt x="167276" y="348402"/>
                </a:lnTo>
                <a:lnTo>
                  <a:pt x="152051" y="352621"/>
                </a:lnTo>
                <a:lnTo>
                  <a:pt x="138669" y="357805"/>
                </a:lnTo>
                <a:lnTo>
                  <a:pt x="126107" y="363415"/>
                </a:lnTo>
                <a:lnTo>
                  <a:pt x="113910" y="369216"/>
                </a:lnTo>
                <a:lnTo>
                  <a:pt x="108871" y="373144"/>
                </a:lnTo>
                <a:lnTo>
                  <a:pt x="100627" y="382800"/>
                </a:lnTo>
                <a:lnTo>
                  <a:pt x="96301" y="391060"/>
                </a:lnTo>
                <a:lnTo>
                  <a:pt x="94379" y="399031"/>
                </a:lnTo>
                <a:lnTo>
                  <a:pt x="93524" y="409189"/>
                </a:lnTo>
                <a:lnTo>
                  <a:pt x="95790" y="420317"/>
                </a:lnTo>
                <a:lnTo>
                  <a:pt x="97784" y="426064"/>
                </a:lnTo>
                <a:lnTo>
                  <a:pt x="105290" y="437740"/>
                </a:lnTo>
                <a:lnTo>
                  <a:pt x="120673" y="455469"/>
                </a:lnTo>
                <a:lnTo>
                  <a:pt x="132991" y="467345"/>
                </a:lnTo>
                <a:lnTo>
                  <a:pt x="148389" y="479237"/>
                </a:lnTo>
                <a:lnTo>
                  <a:pt x="178532" y="501830"/>
                </a:lnTo>
                <a:lnTo>
                  <a:pt x="198394" y="516061"/>
                </a:lnTo>
                <a:lnTo>
                  <a:pt x="207858" y="522634"/>
                </a:lnTo>
                <a:lnTo>
                  <a:pt x="218136" y="529001"/>
                </a:lnTo>
                <a:lnTo>
                  <a:pt x="228957" y="535230"/>
                </a:lnTo>
                <a:lnTo>
                  <a:pt x="240139" y="541367"/>
                </a:lnTo>
                <a:lnTo>
                  <a:pt x="251563" y="546450"/>
                </a:lnTo>
                <a:lnTo>
                  <a:pt x="263148" y="550831"/>
                </a:lnTo>
                <a:lnTo>
                  <a:pt x="274839" y="554744"/>
                </a:lnTo>
                <a:lnTo>
                  <a:pt x="286603" y="558345"/>
                </a:lnTo>
                <a:lnTo>
                  <a:pt x="321129" y="568154"/>
                </a:lnTo>
                <a:lnTo>
                  <a:pt x="341145" y="574312"/>
                </a:lnTo>
                <a:lnTo>
                  <a:pt x="351643" y="576351"/>
                </a:lnTo>
                <a:lnTo>
                  <a:pt x="362610" y="577711"/>
                </a:lnTo>
                <a:lnTo>
                  <a:pt x="373890" y="578617"/>
                </a:lnTo>
                <a:lnTo>
                  <a:pt x="383394" y="580214"/>
                </a:lnTo>
                <a:lnTo>
                  <a:pt x="391715" y="582270"/>
                </a:lnTo>
                <a:lnTo>
                  <a:pt x="399246" y="584633"/>
                </a:lnTo>
                <a:lnTo>
                  <a:pt x="407244" y="585217"/>
                </a:lnTo>
                <a:lnTo>
                  <a:pt x="415552" y="584613"/>
                </a:lnTo>
                <a:lnTo>
                  <a:pt x="424068" y="583219"/>
                </a:lnTo>
                <a:lnTo>
                  <a:pt x="432721" y="582289"/>
                </a:lnTo>
                <a:lnTo>
                  <a:pt x="441467" y="581670"/>
                </a:lnTo>
                <a:lnTo>
                  <a:pt x="458129" y="580981"/>
                </a:lnTo>
                <a:lnTo>
                  <a:pt x="482349" y="580539"/>
                </a:lnTo>
                <a:lnTo>
                  <a:pt x="486459" y="580502"/>
                </a:lnTo>
                <a:lnTo>
                  <a:pt x="489198" y="579486"/>
                </a:lnTo>
                <a:lnTo>
                  <a:pt x="491024" y="577816"/>
                </a:lnTo>
                <a:lnTo>
                  <a:pt x="492242" y="575710"/>
                </a:lnTo>
                <a:lnTo>
                  <a:pt x="494045" y="574307"/>
                </a:lnTo>
                <a:lnTo>
                  <a:pt x="496240" y="573372"/>
                </a:lnTo>
                <a:lnTo>
                  <a:pt x="498696" y="572748"/>
                </a:lnTo>
                <a:lnTo>
                  <a:pt x="500332" y="573324"/>
                </a:lnTo>
                <a:lnTo>
                  <a:pt x="501424" y="574701"/>
                </a:lnTo>
                <a:lnTo>
                  <a:pt x="503479" y="580094"/>
                </a:lnTo>
                <a:lnTo>
                  <a:pt x="503581" y="575219"/>
                </a:lnTo>
                <a:lnTo>
                  <a:pt x="503605" y="580169"/>
                </a:lnTo>
                <a:lnTo>
                  <a:pt x="503606" y="575234"/>
                </a:lnTo>
                <a:lnTo>
                  <a:pt x="503606" y="579550"/>
                </a:lnTo>
                <a:lnTo>
                  <a:pt x="503606" y="5715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3" name="SMARTPenAnnotation434"/>
          <p:cNvSpPr/>
          <p:nvPr/>
        </p:nvSpPr>
        <p:spPr>
          <a:xfrm>
            <a:off x="3733154" y="4527352"/>
            <a:ext cx="151261" cy="482204"/>
          </a:xfrm>
          <a:custGeom>
            <a:avLst/>
            <a:gdLst/>
            <a:ahLst/>
            <a:cxnLst/>
            <a:rect l="0" t="0" r="0" b="0"/>
            <a:pathLst>
              <a:path w="151261" h="482204">
                <a:moveTo>
                  <a:pt x="151260" y="0"/>
                </a:moveTo>
                <a:lnTo>
                  <a:pt x="146520" y="9480"/>
                </a:lnTo>
                <a:lnTo>
                  <a:pt x="144131" y="13266"/>
                </a:lnTo>
                <a:lnTo>
                  <a:pt x="141546" y="16781"/>
                </a:lnTo>
                <a:lnTo>
                  <a:pt x="138831" y="20117"/>
                </a:lnTo>
                <a:lnTo>
                  <a:pt x="136029" y="23333"/>
                </a:lnTo>
                <a:lnTo>
                  <a:pt x="133169" y="26470"/>
                </a:lnTo>
                <a:lnTo>
                  <a:pt x="130269" y="29552"/>
                </a:lnTo>
                <a:lnTo>
                  <a:pt x="125360" y="35576"/>
                </a:lnTo>
                <a:lnTo>
                  <a:pt x="111967" y="52853"/>
                </a:lnTo>
                <a:lnTo>
                  <a:pt x="103237" y="63016"/>
                </a:lnTo>
                <a:lnTo>
                  <a:pt x="93448" y="73761"/>
                </a:lnTo>
                <a:lnTo>
                  <a:pt x="82953" y="84893"/>
                </a:lnTo>
                <a:lnTo>
                  <a:pt x="74964" y="95290"/>
                </a:lnTo>
                <a:lnTo>
                  <a:pt x="68646" y="105199"/>
                </a:lnTo>
                <a:lnTo>
                  <a:pt x="63442" y="114781"/>
                </a:lnTo>
                <a:lnTo>
                  <a:pt x="41896" y="156709"/>
                </a:lnTo>
                <a:lnTo>
                  <a:pt x="35687" y="169957"/>
                </a:lnTo>
                <a:lnTo>
                  <a:pt x="30555" y="181766"/>
                </a:lnTo>
                <a:lnTo>
                  <a:pt x="26141" y="192614"/>
                </a:lnTo>
                <a:lnTo>
                  <a:pt x="18592" y="212606"/>
                </a:lnTo>
                <a:lnTo>
                  <a:pt x="15190" y="222105"/>
                </a:lnTo>
                <a:lnTo>
                  <a:pt x="11929" y="232405"/>
                </a:lnTo>
                <a:lnTo>
                  <a:pt x="5661" y="254434"/>
                </a:lnTo>
                <a:lnTo>
                  <a:pt x="3592" y="264873"/>
                </a:lnTo>
                <a:lnTo>
                  <a:pt x="2213" y="274808"/>
                </a:lnTo>
                <a:lnTo>
                  <a:pt x="1294" y="284408"/>
                </a:lnTo>
                <a:lnTo>
                  <a:pt x="681" y="294777"/>
                </a:lnTo>
                <a:lnTo>
                  <a:pt x="0" y="316882"/>
                </a:lnTo>
                <a:lnTo>
                  <a:pt x="811" y="327340"/>
                </a:lnTo>
                <a:lnTo>
                  <a:pt x="2343" y="337290"/>
                </a:lnTo>
                <a:lnTo>
                  <a:pt x="4357" y="346899"/>
                </a:lnTo>
                <a:lnTo>
                  <a:pt x="6692" y="356281"/>
                </a:lnTo>
                <a:lnTo>
                  <a:pt x="9241" y="365513"/>
                </a:lnTo>
                <a:lnTo>
                  <a:pt x="11932" y="374644"/>
                </a:lnTo>
                <a:lnTo>
                  <a:pt x="15711" y="383708"/>
                </a:lnTo>
                <a:lnTo>
                  <a:pt x="20214" y="392727"/>
                </a:lnTo>
                <a:lnTo>
                  <a:pt x="25201" y="401716"/>
                </a:lnTo>
                <a:lnTo>
                  <a:pt x="30510" y="410686"/>
                </a:lnTo>
                <a:lnTo>
                  <a:pt x="46470" y="436538"/>
                </a:lnTo>
                <a:lnTo>
                  <a:pt x="50642" y="443822"/>
                </a:lnTo>
                <a:lnTo>
                  <a:pt x="57924" y="457207"/>
                </a:lnTo>
                <a:lnTo>
                  <a:pt x="70893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4" name="SMARTPenAnnotation435"/>
          <p:cNvSpPr/>
          <p:nvPr/>
        </p:nvSpPr>
        <p:spPr>
          <a:xfrm>
            <a:off x="4143375" y="4572143"/>
            <a:ext cx="392907" cy="312397"/>
          </a:xfrm>
          <a:custGeom>
            <a:avLst/>
            <a:gdLst/>
            <a:ahLst/>
            <a:cxnLst/>
            <a:rect l="0" t="0" r="0" b="0"/>
            <a:pathLst>
              <a:path w="392907" h="312397">
                <a:moveTo>
                  <a:pt x="0" y="107013"/>
                </a:moveTo>
                <a:lnTo>
                  <a:pt x="9481" y="92792"/>
                </a:lnTo>
                <a:lnTo>
                  <a:pt x="13266" y="88603"/>
                </a:lnTo>
                <a:lnTo>
                  <a:pt x="16782" y="85810"/>
                </a:lnTo>
                <a:lnTo>
                  <a:pt x="24326" y="80722"/>
                </a:lnTo>
                <a:lnTo>
                  <a:pt x="34293" y="71847"/>
                </a:lnTo>
                <a:lnTo>
                  <a:pt x="45338" y="61287"/>
                </a:lnTo>
                <a:lnTo>
                  <a:pt x="51062" y="55693"/>
                </a:lnTo>
                <a:lnTo>
                  <a:pt x="57853" y="50972"/>
                </a:lnTo>
                <a:lnTo>
                  <a:pt x="65358" y="46832"/>
                </a:lnTo>
                <a:lnTo>
                  <a:pt x="73338" y="43080"/>
                </a:lnTo>
                <a:lnTo>
                  <a:pt x="83619" y="37602"/>
                </a:lnTo>
                <a:lnTo>
                  <a:pt x="108271" y="23578"/>
                </a:lnTo>
                <a:lnTo>
                  <a:pt x="119805" y="18648"/>
                </a:lnTo>
                <a:lnTo>
                  <a:pt x="130471" y="15360"/>
                </a:lnTo>
                <a:lnTo>
                  <a:pt x="140559" y="13169"/>
                </a:lnTo>
                <a:lnTo>
                  <a:pt x="150261" y="10717"/>
                </a:lnTo>
                <a:lnTo>
                  <a:pt x="159705" y="8089"/>
                </a:lnTo>
                <a:lnTo>
                  <a:pt x="168978" y="5345"/>
                </a:lnTo>
                <a:lnTo>
                  <a:pt x="177144" y="3515"/>
                </a:lnTo>
                <a:lnTo>
                  <a:pt x="184573" y="2296"/>
                </a:lnTo>
                <a:lnTo>
                  <a:pt x="191509" y="1483"/>
                </a:lnTo>
                <a:lnTo>
                  <a:pt x="199110" y="941"/>
                </a:lnTo>
                <a:lnTo>
                  <a:pt x="207154" y="579"/>
                </a:lnTo>
                <a:lnTo>
                  <a:pt x="224029" y="178"/>
                </a:lnTo>
                <a:lnTo>
                  <a:pt x="241452" y="0"/>
                </a:lnTo>
                <a:lnTo>
                  <a:pt x="249272" y="945"/>
                </a:lnTo>
                <a:lnTo>
                  <a:pt x="256470" y="2567"/>
                </a:lnTo>
                <a:lnTo>
                  <a:pt x="263254" y="4640"/>
                </a:lnTo>
                <a:lnTo>
                  <a:pt x="273436" y="9589"/>
                </a:lnTo>
                <a:lnTo>
                  <a:pt x="284747" y="17955"/>
                </a:lnTo>
                <a:lnTo>
                  <a:pt x="288058" y="20851"/>
                </a:lnTo>
                <a:lnTo>
                  <a:pt x="290265" y="23775"/>
                </a:lnTo>
                <a:lnTo>
                  <a:pt x="292718" y="29670"/>
                </a:lnTo>
                <a:lnTo>
                  <a:pt x="293808" y="38243"/>
                </a:lnTo>
                <a:lnTo>
                  <a:pt x="294098" y="43307"/>
                </a:lnTo>
                <a:lnTo>
                  <a:pt x="293300" y="48668"/>
                </a:lnTo>
                <a:lnTo>
                  <a:pt x="291775" y="54225"/>
                </a:lnTo>
                <a:lnTo>
                  <a:pt x="282199" y="82144"/>
                </a:lnTo>
                <a:lnTo>
                  <a:pt x="279414" y="89441"/>
                </a:lnTo>
                <a:lnTo>
                  <a:pt x="276565" y="96291"/>
                </a:lnTo>
                <a:lnTo>
                  <a:pt x="273674" y="102842"/>
                </a:lnTo>
                <a:lnTo>
                  <a:pt x="269762" y="109193"/>
                </a:lnTo>
                <a:lnTo>
                  <a:pt x="265169" y="115412"/>
                </a:lnTo>
                <a:lnTo>
                  <a:pt x="260123" y="121542"/>
                </a:lnTo>
                <a:lnTo>
                  <a:pt x="254775" y="127614"/>
                </a:lnTo>
                <a:lnTo>
                  <a:pt x="243540" y="139650"/>
                </a:lnTo>
                <a:lnTo>
                  <a:pt x="236774" y="145639"/>
                </a:lnTo>
                <a:lnTo>
                  <a:pt x="229287" y="151615"/>
                </a:lnTo>
                <a:lnTo>
                  <a:pt x="191143" y="180206"/>
                </a:lnTo>
                <a:lnTo>
                  <a:pt x="181999" y="187558"/>
                </a:lnTo>
                <a:lnTo>
                  <a:pt x="173919" y="194444"/>
                </a:lnTo>
                <a:lnTo>
                  <a:pt x="166548" y="201020"/>
                </a:lnTo>
                <a:lnTo>
                  <a:pt x="160641" y="207388"/>
                </a:lnTo>
                <a:lnTo>
                  <a:pt x="155711" y="213617"/>
                </a:lnTo>
                <a:lnTo>
                  <a:pt x="151432" y="219754"/>
                </a:lnTo>
                <a:lnTo>
                  <a:pt x="144032" y="229219"/>
                </a:lnTo>
                <a:lnTo>
                  <a:pt x="140670" y="233133"/>
                </a:lnTo>
                <a:lnTo>
                  <a:pt x="136934" y="240126"/>
                </a:lnTo>
                <a:lnTo>
                  <a:pt x="135274" y="246542"/>
                </a:lnTo>
                <a:lnTo>
                  <a:pt x="134208" y="256099"/>
                </a:lnTo>
                <a:lnTo>
                  <a:pt x="134120" y="257006"/>
                </a:lnTo>
                <a:lnTo>
                  <a:pt x="136669" y="260659"/>
                </a:lnTo>
                <a:lnTo>
                  <a:pt x="138738" y="263022"/>
                </a:lnTo>
                <a:lnTo>
                  <a:pt x="146328" y="268293"/>
                </a:lnTo>
                <a:lnTo>
                  <a:pt x="156316" y="273943"/>
                </a:lnTo>
                <a:lnTo>
                  <a:pt x="167369" y="279762"/>
                </a:lnTo>
                <a:lnTo>
                  <a:pt x="174087" y="281711"/>
                </a:lnTo>
                <a:lnTo>
                  <a:pt x="181543" y="283009"/>
                </a:lnTo>
                <a:lnTo>
                  <a:pt x="189489" y="283875"/>
                </a:lnTo>
                <a:lnTo>
                  <a:pt x="197764" y="285445"/>
                </a:lnTo>
                <a:lnTo>
                  <a:pt x="206256" y="287484"/>
                </a:lnTo>
                <a:lnTo>
                  <a:pt x="214895" y="289835"/>
                </a:lnTo>
                <a:lnTo>
                  <a:pt x="226607" y="292394"/>
                </a:lnTo>
                <a:lnTo>
                  <a:pt x="255496" y="297884"/>
                </a:lnTo>
                <a:lnTo>
                  <a:pt x="268557" y="300737"/>
                </a:lnTo>
                <a:lnTo>
                  <a:pt x="280241" y="303631"/>
                </a:lnTo>
                <a:lnTo>
                  <a:pt x="291007" y="306553"/>
                </a:lnTo>
                <a:lnTo>
                  <a:pt x="301161" y="308501"/>
                </a:lnTo>
                <a:lnTo>
                  <a:pt x="310907" y="309799"/>
                </a:lnTo>
                <a:lnTo>
                  <a:pt x="320380" y="310664"/>
                </a:lnTo>
                <a:lnTo>
                  <a:pt x="329673" y="311242"/>
                </a:lnTo>
                <a:lnTo>
                  <a:pt x="338845" y="311626"/>
                </a:lnTo>
                <a:lnTo>
                  <a:pt x="392906" y="3123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5" name="SMARTPenAnnotation436"/>
          <p:cNvSpPr/>
          <p:nvPr/>
        </p:nvSpPr>
        <p:spPr>
          <a:xfrm>
            <a:off x="4545211" y="4866680"/>
            <a:ext cx="116087" cy="276821"/>
          </a:xfrm>
          <a:custGeom>
            <a:avLst/>
            <a:gdLst/>
            <a:ahLst/>
            <a:cxnLst/>
            <a:rect l="0" t="0" r="0" b="0"/>
            <a:pathLst>
              <a:path w="116087" h="276821">
                <a:moveTo>
                  <a:pt x="116086" y="0"/>
                </a:moveTo>
                <a:lnTo>
                  <a:pt x="95095" y="62973"/>
                </a:lnTo>
                <a:lnTo>
                  <a:pt x="92170" y="70755"/>
                </a:lnTo>
                <a:lnTo>
                  <a:pt x="89228" y="77928"/>
                </a:lnTo>
                <a:lnTo>
                  <a:pt x="86274" y="84694"/>
                </a:lnTo>
                <a:lnTo>
                  <a:pt x="83313" y="92181"/>
                </a:lnTo>
                <a:lnTo>
                  <a:pt x="77377" y="108438"/>
                </a:lnTo>
                <a:lnTo>
                  <a:pt x="72421" y="119917"/>
                </a:lnTo>
                <a:lnTo>
                  <a:pt x="58976" y="148546"/>
                </a:lnTo>
                <a:lnTo>
                  <a:pt x="52216" y="160546"/>
                </a:lnTo>
                <a:lnTo>
                  <a:pt x="45724" y="170531"/>
                </a:lnTo>
                <a:lnTo>
                  <a:pt x="39413" y="179172"/>
                </a:lnTo>
                <a:lnTo>
                  <a:pt x="33220" y="188901"/>
                </a:lnTo>
                <a:lnTo>
                  <a:pt x="27108" y="199355"/>
                </a:lnTo>
                <a:lnTo>
                  <a:pt x="16017" y="219571"/>
                </a:lnTo>
                <a:lnTo>
                  <a:pt x="7780" y="235170"/>
                </a:lnTo>
                <a:lnTo>
                  <a:pt x="5187" y="242109"/>
                </a:lnTo>
                <a:lnTo>
                  <a:pt x="3457" y="248718"/>
                </a:lnTo>
                <a:lnTo>
                  <a:pt x="2305" y="255109"/>
                </a:lnTo>
                <a:lnTo>
                  <a:pt x="1537" y="260361"/>
                </a:lnTo>
                <a:lnTo>
                  <a:pt x="1025" y="264855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6" name="SMARTPenAnnotation437"/>
          <p:cNvSpPr/>
          <p:nvPr/>
        </p:nvSpPr>
        <p:spPr>
          <a:xfrm>
            <a:off x="4920258" y="4545211"/>
            <a:ext cx="75755" cy="419696"/>
          </a:xfrm>
          <a:custGeom>
            <a:avLst/>
            <a:gdLst/>
            <a:ahLst/>
            <a:cxnLst/>
            <a:rect l="0" t="0" r="0" b="0"/>
            <a:pathLst>
              <a:path w="75755" h="419696">
                <a:moveTo>
                  <a:pt x="62508" y="0"/>
                </a:moveTo>
                <a:lnTo>
                  <a:pt x="62508" y="9481"/>
                </a:lnTo>
                <a:lnTo>
                  <a:pt x="63500" y="16243"/>
                </a:lnTo>
                <a:lnTo>
                  <a:pt x="65153" y="24719"/>
                </a:lnTo>
                <a:lnTo>
                  <a:pt x="67248" y="34339"/>
                </a:lnTo>
                <a:lnTo>
                  <a:pt x="72221" y="60902"/>
                </a:lnTo>
                <a:lnTo>
                  <a:pt x="74937" y="76320"/>
                </a:lnTo>
                <a:lnTo>
                  <a:pt x="75754" y="90568"/>
                </a:lnTo>
                <a:lnTo>
                  <a:pt x="75308" y="104035"/>
                </a:lnTo>
                <a:lnTo>
                  <a:pt x="74017" y="116982"/>
                </a:lnTo>
                <a:lnTo>
                  <a:pt x="69939" y="149888"/>
                </a:lnTo>
                <a:lnTo>
                  <a:pt x="67461" y="168386"/>
                </a:lnTo>
                <a:lnTo>
                  <a:pt x="64818" y="184687"/>
                </a:lnTo>
                <a:lnTo>
                  <a:pt x="62063" y="199523"/>
                </a:lnTo>
                <a:lnTo>
                  <a:pt x="56358" y="226591"/>
                </a:lnTo>
                <a:lnTo>
                  <a:pt x="50514" y="251850"/>
                </a:lnTo>
                <a:lnTo>
                  <a:pt x="39318" y="292181"/>
                </a:lnTo>
                <a:lnTo>
                  <a:pt x="32165" y="316826"/>
                </a:lnTo>
                <a:lnTo>
                  <a:pt x="25412" y="338217"/>
                </a:lnTo>
                <a:lnTo>
                  <a:pt x="18926" y="357439"/>
                </a:lnTo>
                <a:lnTo>
                  <a:pt x="12616" y="375215"/>
                </a:lnTo>
                <a:lnTo>
                  <a:pt x="8411" y="388057"/>
                </a:lnTo>
                <a:lnTo>
                  <a:pt x="5608" y="397611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7" name="SMARTPenAnnotation438"/>
          <p:cNvSpPr/>
          <p:nvPr/>
        </p:nvSpPr>
        <p:spPr>
          <a:xfrm>
            <a:off x="4814852" y="4545211"/>
            <a:ext cx="266141" cy="204968"/>
          </a:xfrm>
          <a:custGeom>
            <a:avLst/>
            <a:gdLst/>
            <a:ahLst/>
            <a:cxnLst/>
            <a:rect l="0" t="0" r="0" b="0"/>
            <a:pathLst>
              <a:path w="266141" h="204968">
                <a:moveTo>
                  <a:pt x="33968" y="0"/>
                </a:moveTo>
                <a:lnTo>
                  <a:pt x="33968" y="9481"/>
                </a:lnTo>
                <a:lnTo>
                  <a:pt x="32977" y="14258"/>
                </a:lnTo>
                <a:lnTo>
                  <a:pt x="31323" y="19427"/>
                </a:lnTo>
                <a:lnTo>
                  <a:pt x="29228" y="24858"/>
                </a:lnTo>
                <a:lnTo>
                  <a:pt x="24255" y="38830"/>
                </a:lnTo>
                <a:lnTo>
                  <a:pt x="21540" y="46722"/>
                </a:lnTo>
                <a:lnTo>
                  <a:pt x="18737" y="55953"/>
                </a:lnTo>
                <a:lnTo>
                  <a:pt x="12978" y="76792"/>
                </a:lnTo>
                <a:lnTo>
                  <a:pt x="10053" y="88898"/>
                </a:lnTo>
                <a:lnTo>
                  <a:pt x="4157" y="115578"/>
                </a:lnTo>
                <a:lnTo>
                  <a:pt x="2188" y="125669"/>
                </a:lnTo>
                <a:lnTo>
                  <a:pt x="875" y="133389"/>
                </a:lnTo>
                <a:lnTo>
                  <a:pt x="0" y="139527"/>
                </a:lnTo>
                <a:lnTo>
                  <a:pt x="409" y="145604"/>
                </a:lnTo>
                <a:lnTo>
                  <a:pt x="1673" y="151640"/>
                </a:lnTo>
                <a:lnTo>
                  <a:pt x="3509" y="157648"/>
                </a:lnTo>
                <a:lnTo>
                  <a:pt x="5725" y="162646"/>
                </a:lnTo>
                <a:lnTo>
                  <a:pt x="8194" y="166970"/>
                </a:lnTo>
                <a:lnTo>
                  <a:pt x="10832" y="170844"/>
                </a:lnTo>
                <a:lnTo>
                  <a:pt x="13583" y="174420"/>
                </a:lnTo>
                <a:lnTo>
                  <a:pt x="16410" y="177795"/>
                </a:lnTo>
                <a:lnTo>
                  <a:pt x="19286" y="181038"/>
                </a:lnTo>
                <a:lnTo>
                  <a:pt x="23188" y="184192"/>
                </a:lnTo>
                <a:lnTo>
                  <a:pt x="27774" y="187286"/>
                </a:lnTo>
                <a:lnTo>
                  <a:pt x="32815" y="190342"/>
                </a:lnTo>
                <a:lnTo>
                  <a:pt x="39152" y="192379"/>
                </a:lnTo>
                <a:lnTo>
                  <a:pt x="46354" y="193737"/>
                </a:lnTo>
                <a:lnTo>
                  <a:pt x="54132" y="194642"/>
                </a:lnTo>
                <a:lnTo>
                  <a:pt x="61301" y="196238"/>
                </a:lnTo>
                <a:lnTo>
                  <a:pt x="68065" y="198295"/>
                </a:lnTo>
                <a:lnTo>
                  <a:pt x="74560" y="200657"/>
                </a:lnTo>
                <a:lnTo>
                  <a:pt x="81865" y="202233"/>
                </a:lnTo>
                <a:lnTo>
                  <a:pt x="89712" y="203283"/>
                </a:lnTo>
                <a:lnTo>
                  <a:pt x="97920" y="203982"/>
                </a:lnTo>
                <a:lnTo>
                  <a:pt x="106368" y="204449"/>
                </a:lnTo>
                <a:lnTo>
                  <a:pt x="123693" y="204967"/>
                </a:lnTo>
                <a:lnTo>
                  <a:pt x="133472" y="204114"/>
                </a:lnTo>
                <a:lnTo>
                  <a:pt x="143961" y="202552"/>
                </a:lnTo>
                <a:lnTo>
                  <a:pt x="154922" y="200519"/>
                </a:lnTo>
                <a:lnTo>
                  <a:pt x="164213" y="199163"/>
                </a:lnTo>
                <a:lnTo>
                  <a:pt x="172392" y="198260"/>
                </a:lnTo>
                <a:lnTo>
                  <a:pt x="179829" y="197658"/>
                </a:lnTo>
                <a:lnTo>
                  <a:pt x="189748" y="195272"/>
                </a:lnTo>
                <a:lnTo>
                  <a:pt x="201322" y="191697"/>
                </a:lnTo>
                <a:lnTo>
                  <a:pt x="213998" y="187329"/>
                </a:lnTo>
                <a:lnTo>
                  <a:pt x="224433" y="183425"/>
                </a:lnTo>
                <a:lnTo>
                  <a:pt x="233375" y="179830"/>
                </a:lnTo>
                <a:lnTo>
                  <a:pt x="241320" y="176442"/>
                </a:lnTo>
                <a:lnTo>
                  <a:pt x="247609" y="174183"/>
                </a:lnTo>
                <a:lnTo>
                  <a:pt x="252794" y="172676"/>
                </a:lnTo>
                <a:lnTo>
                  <a:pt x="257243" y="171672"/>
                </a:lnTo>
                <a:lnTo>
                  <a:pt x="260209" y="170010"/>
                </a:lnTo>
                <a:lnTo>
                  <a:pt x="262185" y="167911"/>
                </a:lnTo>
                <a:lnTo>
                  <a:pt x="266140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8" name="SMARTPenAnnotation439"/>
          <p:cNvSpPr/>
          <p:nvPr/>
        </p:nvSpPr>
        <p:spPr>
          <a:xfrm>
            <a:off x="5259586" y="4839891"/>
            <a:ext cx="116087" cy="250032"/>
          </a:xfrm>
          <a:custGeom>
            <a:avLst/>
            <a:gdLst/>
            <a:ahLst/>
            <a:cxnLst/>
            <a:rect l="0" t="0" r="0" b="0"/>
            <a:pathLst>
              <a:path w="116087" h="250032">
                <a:moveTo>
                  <a:pt x="116086" y="0"/>
                </a:moveTo>
                <a:lnTo>
                  <a:pt x="87407" y="57358"/>
                </a:lnTo>
                <a:lnTo>
                  <a:pt x="83076" y="64036"/>
                </a:lnTo>
                <a:lnTo>
                  <a:pt x="78204" y="70472"/>
                </a:lnTo>
                <a:lnTo>
                  <a:pt x="72972" y="76746"/>
                </a:lnTo>
                <a:lnTo>
                  <a:pt x="68491" y="82914"/>
                </a:lnTo>
                <a:lnTo>
                  <a:pt x="64512" y="89010"/>
                </a:lnTo>
                <a:lnTo>
                  <a:pt x="60868" y="95059"/>
                </a:lnTo>
                <a:lnTo>
                  <a:pt x="55461" y="103060"/>
                </a:lnTo>
                <a:lnTo>
                  <a:pt x="41516" y="122533"/>
                </a:lnTo>
                <a:lnTo>
                  <a:pt x="35615" y="132291"/>
                </a:lnTo>
                <a:lnTo>
                  <a:pt x="30689" y="141772"/>
                </a:lnTo>
                <a:lnTo>
                  <a:pt x="22569" y="159252"/>
                </a:lnTo>
                <a:lnTo>
                  <a:pt x="15653" y="173635"/>
                </a:lnTo>
                <a:lnTo>
                  <a:pt x="13412" y="180249"/>
                </a:lnTo>
                <a:lnTo>
                  <a:pt x="11918" y="186642"/>
                </a:lnTo>
                <a:lnTo>
                  <a:pt x="10922" y="192889"/>
                </a:lnTo>
                <a:lnTo>
                  <a:pt x="9265" y="201022"/>
                </a:lnTo>
                <a:lnTo>
                  <a:pt x="7169" y="210413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9" name="SMARTPenAnnotation440"/>
          <p:cNvSpPr/>
          <p:nvPr/>
        </p:nvSpPr>
        <p:spPr>
          <a:xfrm>
            <a:off x="5468922" y="4634508"/>
            <a:ext cx="237149" cy="348259"/>
          </a:xfrm>
          <a:custGeom>
            <a:avLst/>
            <a:gdLst/>
            <a:ahLst/>
            <a:cxnLst/>
            <a:rect l="0" t="0" r="0" b="0"/>
            <a:pathLst>
              <a:path w="237149" h="348259">
                <a:moveTo>
                  <a:pt x="237148" y="0"/>
                </a:moveTo>
                <a:lnTo>
                  <a:pt x="89453" y="0"/>
                </a:lnTo>
                <a:lnTo>
                  <a:pt x="83122" y="992"/>
                </a:lnTo>
                <a:lnTo>
                  <a:pt x="76917" y="2645"/>
                </a:lnTo>
                <a:lnTo>
                  <a:pt x="70796" y="4741"/>
                </a:lnTo>
                <a:lnTo>
                  <a:pt x="64731" y="6137"/>
                </a:lnTo>
                <a:lnTo>
                  <a:pt x="58704" y="7068"/>
                </a:lnTo>
                <a:lnTo>
                  <a:pt x="52701" y="7688"/>
                </a:lnTo>
                <a:lnTo>
                  <a:pt x="48699" y="9094"/>
                </a:lnTo>
                <a:lnTo>
                  <a:pt x="46031" y="11024"/>
                </a:lnTo>
                <a:lnTo>
                  <a:pt x="44253" y="13302"/>
                </a:lnTo>
                <a:lnTo>
                  <a:pt x="42075" y="14821"/>
                </a:lnTo>
                <a:lnTo>
                  <a:pt x="37009" y="16509"/>
                </a:lnTo>
                <a:lnTo>
                  <a:pt x="35261" y="17951"/>
                </a:lnTo>
                <a:lnTo>
                  <a:pt x="34096" y="19905"/>
                </a:lnTo>
                <a:lnTo>
                  <a:pt x="32226" y="25429"/>
                </a:lnTo>
                <a:lnTo>
                  <a:pt x="27162" y="31126"/>
                </a:lnTo>
                <a:lnTo>
                  <a:pt x="14637" y="43839"/>
                </a:lnTo>
                <a:lnTo>
                  <a:pt x="9270" y="51895"/>
                </a:lnTo>
                <a:lnTo>
                  <a:pt x="6884" y="58783"/>
                </a:lnTo>
                <a:lnTo>
                  <a:pt x="4550" y="69232"/>
                </a:lnTo>
                <a:lnTo>
                  <a:pt x="488" y="79056"/>
                </a:lnTo>
                <a:lnTo>
                  <a:pt x="0" y="83462"/>
                </a:lnTo>
                <a:lnTo>
                  <a:pt x="666" y="87391"/>
                </a:lnTo>
                <a:lnTo>
                  <a:pt x="3061" y="94403"/>
                </a:lnTo>
                <a:lnTo>
                  <a:pt x="5402" y="104921"/>
                </a:lnTo>
                <a:lnTo>
                  <a:pt x="9465" y="114762"/>
                </a:lnTo>
                <a:lnTo>
                  <a:pt x="14578" y="125750"/>
                </a:lnTo>
                <a:lnTo>
                  <a:pt x="17331" y="131458"/>
                </a:lnTo>
                <a:lnTo>
                  <a:pt x="21151" y="137248"/>
                </a:lnTo>
                <a:lnTo>
                  <a:pt x="25681" y="143092"/>
                </a:lnTo>
                <a:lnTo>
                  <a:pt x="30686" y="148973"/>
                </a:lnTo>
                <a:lnTo>
                  <a:pt x="36006" y="154877"/>
                </a:lnTo>
                <a:lnTo>
                  <a:pt x="47210" y="166731"/>
                </a:lnTo>
                <a:lnTo>
                  <a:pt x="53968" y="171677"/>
                </a:lnTo>
                <a:lnTo>
                  <a:pt x="61450" y="175967"/>
                </a:lnTo>
                <a:lnTo>
                  <a:pt x="69415" y="179819"/>
                </a:lnTo>
                <a:lnTo>
                  <a:pt x="77701" y="185363"/>
                </a:lnTo>
                <a:lnTo>
                  <a:pt x="86201" y="192037"/>
                </a:lnTo>
                <a:lnTo>
                  <a:pt x="94846" y="199462"/>
                </a:lnTo>
                <a:lnTo>
                  <a:pt x="102592" y="205404"/>
                </a:lnTo>
                <a:lnTo>
                  <a:pt x="109741" y="210358"/>
                </a:lnTo>
                <a:lnTo>
                  <a:pt x="131930" y="224716"/>
                </a:lnTo>
                <a:lnTo>
                  <a:pt x="140214" y="230178"/>
                </a:lnTo>
                <a:lnTo>
                  <a:pt x="147720" y="234812"/>
                </a:lnTo>
                <a:lnTo>
                  <a:pt x="154709" y="238893"/>
                </a:lnTo>
                <a:lnTo>
                  <a:pt x="167767" y="246073"/>
                </a:lnTo>
                <a:lnTo>
                  <a:pt x="180184" y="252572"/>
                </a:lnTo>
                <a:lnTo>
                  <a:pt x="187266" y="256685"/>
                </a:lnTo>
                <a:lnTo>
                  <a:pt x="203072" y="266549"/>
                </a:lnTo>
                <a:lnTo>
                  <a:pt x="208478" y="270964"/>
                </a:lnTo>
                <a:lnTo>
                  <a:pt x="212082" y="274900"/>
                </a:lnTo>
                <a:lnTo>
                  <a:pt x="216086" y="281920"/>
                </a:lnTo>
                <a:lnTo>
                  <a:pt x="217865" y="288347"/>
                </a:lnTo>
                <a:lnTo>
                  <a:pt x="217348" y="291450"/>
                </a:lnTo>
                <a:lnTo>
                  <a:pt x="214127" y="297544"/>
                </a:lnTo>
                <a:lnTo>
                  <a:pt x="206742" y="303560"/>
                </a:lnTo>
                <a:lnTo>
                  <a:pt x="201995" y="306552"/>
                </a:lnTo>
                <a:lnTo>
                  <a:pt x="196845" y="309540"/>
                </a:lnTo>
                <a:lnTo>
                  <a:pt x="185832" y="315505"/>
                </a:lnTo>
                <a:lnTo>
                  <a:pt x="180117" y="317493"/>
                </a:lnTo>
                <a:lnTo>
                  <a:pt x="174323" y="318818"/>
                </a:lnTo>
                <a:lnTo>
                  <a:pt x="168476" y="319702"/>
                </a:lnTo>
                <a:lnTo>
                  <a:pt x="162593" y="321283"/>
                </a:lnTo>
                <a:lnTo>
                  <a:pt x="156687" y="323329"/>
                </a:lnTo>
                <a:lnTo>
                  <a:pt x="150766" y="325686"/>
                </a:lnTo>
                <a:lnTo>
                  <a:pt x="136248" y="330950"/>
                </a:lnTo>
                <a:lnTo>
                  <a:pt x="128210" y="333743"/>
                </a:lnTo>
                <a:lnTo>
                  <a:pt x="120866" y="335604"/>
                </a:lnTo>
                <a:lnTo>
                  <a:pt x="113986" y="336846"/>
                </a:lnTo>
                <a:lnTo>
                  <a:pt x="107416" y="337673"/>
                </a:lnTo>
                <a:lnTo>
                  <a:pt x="100058" y="338225"/>
                </a:lnTo>
                <a:lnTo>
                  <a:pt x="92177" y="338593"/>
                </a:lnTo>
                <a:lnTo>
                  <a:pt x="83946" y="338838"/>
                </a:lnTo>
                <a:lnTo>
                  <a:pt x="74490" y="339993"/>
                </a:lnTo>
                <a:lnTo>
                  <a:pt x="64217" y="341755"/>
                </a:lnTo>
                <a:lnTo>
                  <a:pt x="53400" y="343923"/>
                </a:lnTo>
                <a:lnTo>
                  <a:pt x="45196" y="345368"/>
                </a:lnTo>
                <a:lnTo>
                  <a:pt x="38735" y="346331"/>
                </a:lnTo>
                <a:lnTo>
                  <a:pt x="22836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0" name="SMARTPenAnnotation441"/>
          <p:cNvSpPr/>
          <p:nvPr/>
        </p:nvSpPr>
        <p:spPr>
          <a:xfrm>
            <a:off x="5777508" y="4920258"/>
            <a:ext cx="125016" cy="169665"/>
          </a:xfrm>
          <a:custGeom>
            <a:avLst/>
            <a:gdLst/>
            <a:ahLst/>
            <a:cxnLst/>
            <a:rect l="0" t="0" r="0" b="0"/>
            <a:pathLst>
              <a:path w="125016" h="169665">
                <a:moveTo>
                  <a:pt x="125015" y="0"/>
                </a:moveTo>
                <a:lnTo>
                  <a:pt x="120275" y="9481"/>
                </a:lnTo>
                <a:lnTo>
                  <a:pt x="117886" y="13266"/>
                </a:lnTo>
                <a:lnTo>
                  <a:pt x="115302" y="16781"/>
                </a:lnTo>
                <a:lnTo>
                  <a:pt x="112587" y="20117"/>
                </a:lnTo>
                <a:lnTo>
                  <a:pt x="109784" y="24325"/>
                </a:lnTo>
                <a:lnTo>
                  <a:pt x="106924" y="29115"/>
                </a:lnTo>
                <a:lnTo>
                  <a:pt x="104025" y="34293"/>
                </a:lnTo>
                <a:lnTo>
                  <a:pt x="98158" y="45338"/>
                </a:lnTo>
                <a:lnTo>
                  <a:pt x="95204" y="51061"/>
                </a:lnTo>
                <a:lnTo>
                  <a:pt x="89266" y="58845"/>
                </a:lnTo>
                <a:lnTo>
                  <a:pt x="81339" y="68004"/>
                </a:lnTo>
                <a:lnTo>
                  <a:pt x="72085" y="78078"/>
                </a:lnTo>
                <a:lnTo>
                  <a:pt x="64924" y="86779"/>
                </a:lnTo>
                <a:lnTo>
                  <a:pt x="59157" y="94563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1" name="SMARTPenAnnotation442"/>
          <p:cNvSpPr/>
          <p:nvPr/>
        </p:nvSpPr>
        <p:spPr>
          <a:xfrm>
            <a:off x="5947172" y="4670594"/>
            <a:ext cx="348200" cy="365751"/>
          </a:xfrm>
          <a:custGeom>
            <a:avLst/>
            <a:gdLst/>
            <a:ahLst/>
            <a:cxnLst/>
            <a:rect l="0" t="0" r="0" b="0"/>
            <a:pathLst>
              <a:path w="348200" h="365751">
                <a:moveTo>
                  <a:pt x="0" y="8562"/>
                </a:moveTo>
                <a:lnTo>
                  <a:pt x="42027" y="8562"/>
                </a:lnTo>
                <a:lnTo>
                  <a:pt x="50838" y="7570"/>
                </a:lnTo>
                <a:lnTo>
                  <a:pt x="58697" y="5917"/>
                </a:lnTo>
                <a:lnTo>
                  <a:pt x="65920" y="3821"/>
                </a:lnTo>
                <a:lnTo>
                  <a:pt x="73712" y="2426"/>
                </a:lnTo>
                <a:lnTo>
                  <a:pt x="81884" y="1494"/>
                </a:lnTo>
                <a:lnTo>
                  <a:pt x="90308" y="874"/>
                </a:lnTo>
                <a:lnTo>
                  <a:pt x="102869" y="460"/>
                </a:lnTo>
                <a:lnTo>
                  <a:pt x="135347" y="0"/>
                </a:lnTo>
                <a:lnTo>
                  <a:pt x="152739" y="870"/>
                </a:lnTo>
                <a:lnTo>
                  <a:pt x="170287" y="2442"/>
                </a:lnTo>
                <a:lnTo>
                  <a:pt x="187939" y="4482"/>
                </a:lnTo>
                <a:lnTo>
                  <a:pt x="202682" y="6834"/>
                </a:lnTo>
                <a:lnTo>
                  <a:pt x="215489" y="9394"/>
                </a:lnTo>
                <a:lnTo>
                  <a:pt x="227003" y="12093"/>
                </a:lnTo>
                <a:lnTo>
                  <a:pt x="236663" y="13893"/>
                </a:lnTo>
                <a:lnTo>
                  <a:pt x="245088" y="15092"/>
                </a:lnTo>
                <a:lnTo>
                  <a:pt x="252689" y="15892"/>
                </a:lnTo>
                <a:lnTo>
                  <a:pt x="262717" y="18410"/>
                </a:lnTo>
                <a:lnTo>
                  <a:pt x="274364" y="22073"/>
                </a:lnTo>
                <a:lnTo>
                  <a:pt x="287089" y="26498"/>
                </a:lnTo>
                <a:lnTo>
                  <a:pt x="296564" y="30442"/>
                </a:lnTo>
                <a:lnTo>
                  <a:pt x="303874" y="34063"/>
                </a:lnTo>
                <a:lnTo>
                  <a:pt x="309738" y="37469"/>
                </a:lnTo>
                <a:lnTo>
                  <a:pt x="321547" y="43900"/>
                </a:lnTo>
                <a:lnTo>
                  <a:pt x="332417" y="50065"/>
                </a:lnTo>
                <a:lnTo>
                  <a:pt x="340556" y="56112"/>
                </a:lnTo>
                <a:lnTo>
                  <a:pt x="343124" y="59114"/>
                </a:lnTo>
                <a:lnTo>
                  <a:pt x="344835" y="62107"/>
                </a:lnTo>
                <a:lnTo>
                  <a:pt x="345976" y="65095"/>
                </a:lnTo>
                <a:lnTo>
                  <a:pt x="347244" y="73706"/>
                </a:lnTo>
                <a:lnTo>
                  <a:pt x="347807" y="84148"/>
                </a:lnTo>
                <a:lnTo>
                  <a:pt x="348058" y="95403"/>
                </a:lnTo>
                <a:lnTo>
                  <a:pt x="348199" y="112896"/>
                </a:lnTo>
                <a:lnTo>
                  <a:pt x="346234" y="120783"/>
                </a:lnTo>
                <a:lnTo>
                  <a:pt x="342940" y="130009"/>
                </a:lnTo>
                <a:lnTo>
                  <a:pt x="338759" y="140129"/>
                </a:lnTo>
                <a:lnTo>
                  <a:pt x="333988" y="148859"/>
                </a:lnTo>
                <a:lnTo>
                  <a:pt x="328823" y="156664"/>
                </a:lnTo>
                <a:lnTo>
                  <a:pt x="323394" y="163851"/>
                </a:lnTo>
                <a:lnTo>
                  <a:pt x="296793" y="197670"/>
                </a:lnTo>
                <a:lnTo>
                  <a:pt x="283190" y="213016"/>
                </a:lnTo>
                <a:lnTo>
                  <a:pt x="249555" y="248589"/>
                </a:lnTo>
                <a:lnTo>
                  <a:pt x="158326" y="341309"/>
                </a:lnTo>
                <a:lnTo>
                  <a:pt x="144808" y="354870"/>
                </a:lnTo>
                <a:lnTo>
                  <a:pt x="125016" y="36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2" name="SMARTPenAnnotation443"/>
          <p:cNvSpPr/>
          <p:nvPr/>
        </p:nvSpPr>
        <p:spPr>
          <a:xfrm>
            <a:off x="6018609" y="4866821"/>
            <a:ext cx="303611" cy="17719"/>
          </a:xfrm>
          <a:custGeom>
            <a:avLst/>
            <a:gdLst/>
            <a:ahLst/>
            <a:cxnLst/>
            <a:rect l="0" t="0" r="0" b="0"/>
            <a:pathLst>
              <a:path w="303611" h="17719">
                <a:moveTo>
                  <a:pt x="0" y="17718"/>
                </a:moveTo>
                <a:lnTo>
                  <a:pt x="24859" y="5289"/>
                </a:lnTo>
                <a:lnTo>
                  <a:pt x="31455" y="3479"/>
                </a:lnTo>
                <a:lnTo>
                  <a:pt x="38830" y="2272"/>
                </a:lnTo>
                <a:lnTo>
                  <a:pt x="46723" y="1468"/>
                </a:lnTo>
                <a:lnTo>
                  <a:pt x="56946" y="931"/>
                </a:lnTo>
                <a:lnTo>
                  <a:pt x="81533" y="335"/>
                </a:lnTo>
                <a:lnTo>
                  <a:pt x="113786" y="0"/>
                </a:lnTo>
                <a:lnTo>
                  <a:pt x="128443" y="945"/>
                </a:lnTo>
                <a:lnTo>
                  <a:pt x="165896" y="4641"/>
                </a:lnTo>
                <a:lnTo>
                  <a:pt x="206354" y="9591"/>
                </a:lnTo>
                <a:lnTo>
                  <a:pt x="303610" y="17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3" name="SMARTPenAnnotation444"/>
          <p:cNvSpPr/>
          <p:nvPr/>
        </p:nvSpPr>
        <p:spPr>
          <a:xfrm>
            <a:off x="6465094" y="4589859"/>
            <a:ext cx="178439" cy="535783"/>
          </a:xfrm>
          <a:custGeom>
            <a:avLst/>
            <a:gdLst/>
            <a:ahLst/>
            <a:cxnLst/>
            <a:rect l="0" t="0" r="0" b="0"/>
            <a:pathLst>
              <a:path w="178439" h="535783">
                <a:moveTo>
                  <a:pt x="107156" y="0"/>
                </a:moveTo>
                <a:lnTo>
                  <a:pt x="133761" y="26605"/>
                </a:lnTo>
                <a:lnTo>
                  <a:pt x="137791" y="32620"/>
                </a:lnTo>
                <a:lnTo>
                  <a:pt x="141469" y="39606"/>
                </a:lnTo>
                <a:lnTo>
                  <a:pt x="144915" y="47241"/>
                </a:lnTo>
                <a:lnTo>
                  <a:pt x="148203" y="55306"/>
                </a:lnTo>
                <a:lnTo>
                  <a:pt x="151389" y="63660"/>
                </a:lnTo>
                <a:lnTo>
                  <a:pt x="157572" y="80880"/>
                </a:lnTo>
                <a:lnTo>
                  <a:pt x="163629" y="98455"/>
                </a:lnTo>
                <a:lnTo>
                  <a:pt x="166632" y="110285"/>
                </a:lnTo>
                <a:lnTo>
                  <a:pt x="169627" y="124125"/>
                </a:lnTo>
                <a:lnTo>
                  <a:pt x="172616" y="139305"/>
                </a:lnTo>
                <a:lnTo>
                  <a:pt x="174608" y="153394"/>
                </a:lnTo>
                <a:lnTo>
                  <a:pt x="175937" y="166755"/>
                </a:lnTo>
                <a:lnTo>
                  <a:pt x="176823" y="179631"/>
                </a:lnTo>
                <a:lnTo>
                  <a:pt x="177413" y="191192"/>
                </a:lnTo>
                <a:lnTo>
                  <a:pt x="178069" y="211974"/>
                </a:lnTo>
                <a:lnTo>
                  <a:pt x="178438" y="249890"/>
                </a:lnTo>
                <a:lnTo>
                  <a:pt x="176505" y="265812"/>
                </a:lnTo>
                <a:lnTo>
                  <a:pt x="173233" y="283373"/>
                </a:lnTo>
                <a:lnTo>
                  <a:pt x="169066" y="302024"/>
                </a:lnTo>
                <a:lnTo>
                  <a:pt x="159145" y="341270"/>
                </a:lnTo>
                <a:lnTo>
                  <a:pt x="153722" y="361459"/>
                </a:lnTo>
                <a:lnTo>
                  <a:pt x="148122" y="377894"/>
                </a:lnTo>
                <a:lnTo>
                  <a:pt x="142404" y="391828"/>
                </a:lnTo>
                <a:lnTo>
                  <a:pt x="136608" y="404094"/>
                </a:lnTo>
                <a:lnTo>
                  <a:pt x="128776" y="417232"/>
                </a:lnTo>
                <a:lnTo>
                  <a:pt x="119585" y="430952"/>
                </a:lnTo>
                <a:lnTo>
                  <a:pt x="100773" y="457440"/>
                </a:lnTo>
                <a:lnTo>
                  <a:pt x="85798" y="479135"/>
                </a:lnTo>
                <a:lnTo>
                  <a:pt x="78035" y="488096"/>
                </a:lnTo>
                <a:lnTo>
                  <a:pt x="69883" y="496054"/>
                </a:lnTo>
                <a:lnTo>
                  <a:pt x="61471" y="503343"/>
                </a:lnTo>
                <a:lnTo>
                  <a:pt x="52887" y="509195"/>
                </a:lnTo>
                <a:lnTo>
                  <a:pt x="44188" y="514088"/>
                </a:lnTo>
                <a:lnTo>
                  <a:pt x="0" y="5357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819530"/>
              </p:ext>
            </p:extLst>
          </p:nvPr>
        </p:nvGraphicFramePr>
        <p:xfrm>
          <a:off x="609600" y="16002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4572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the Boolean equation of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draw the logic diagram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MARTPenAnnotation345"/>
          <p:cNvSpPr/>
          <p:nvPr/>
        </p:nvSpPr>
        <p:spPr>
          <a:xfrm>
            <a:off x="3107531" y="2794992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46"/>
          <p:cNvSpPr/>
          <p:nvPr/>
        </p:nvSpPr>
        <p:spPr>
          <a:xfrm>
            <a:off x="2714625" y="5482828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0" y="8930"/>
                </a:moveTo>
                <a:lnTo>
                  <a:pt x="0" y="3785"/>
                </a:lnTo>
                <a:lnTo>
                  <a:pt x="0" y="8056"/>
                </a:lnTo>
                <a:lnTo>
                  <a:pt x="992" y="8348"/>
                </a:lnTo>
                <a:lnTo>
                  <a:pt x="2646" y="8542"/>
                </a:lnTo>
                <a:lnTo>
                  <a:pt x="7688" y="8853"/>
                </a:lnTo>
                <a:lnTo>
                  <a:pt x="8102" y="7886"/>
                </a:lnTo>
                <a:lnTo>
                  <a:pt x="8378" y="6251"/>
                </a:lnTo>
                <a:lnTo>
                  <a:pt x="8920" y="108"/>
                </a:lnTo>
                <a:lnTo>
                  <a:pt x="9916" y="73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47"/>
          <p:cNvSpPr/>
          <p:nvPr/>
        </p:nvSpPr>
        <p:spPr>
          <a:xfrm>
            <a:off x="3696891" y="2562820"/>
            <a:ext cx="294680" cy="446486"/>
          </a:xfrm>
          <a:custGeom>
            <a:avLst/>
            <a:gdLst/>
            <a:ahLst/>
            <a:cxnLst/>
            <a:rect l="0" t="0" r="0" b="0"/>
            <a:pathLst>
              <a:path w="294680" h="446486">
                <a:moveTo>
                  <a:pt x="294679" y="0"/>
                </a:moveTo>
                <a:lnTo>
                  <a:pt x="282250" y="24858"/>
                </a:lnTo>
                <a:lnTo>
                  <a:pt x="277464" y="33440"/>
                </a:lnTo>
                <a:lnTo>
                  <a:pt x="264208" y="56203"/>
                </a:lnTo>
                <a:lnTo>
                  <a:pt x="251040" y="77565"/>
                </a:lnTo>
                <a:lnTo>
                  <a:pt x="226418" y="115533"/>
                </a:lnTo>
                <a:lnTo>
                  <a:pt x="208418" y="142711"/>
                </a:lnTo>
                <a:lnTo>
                  <a:pt x="193834" y="163308"/>
                </a:lnTo>
                <a:lnTo>
                  <a:pt x="185777" y="174356"/>
                </a:lnTo>
                <a:lnTo>
                  <a:pt x="173461" y="193628"/>
                </a:lnTo>
                <a:lnTo>
                  <a:pt x="126912" y="269700"/>
                </a:lnTo>
                <a:lnTo>
                  <a:pt x="114373" y="288941"/>
                </a:lnTo>
                <a:lnTo>
                  <a:pt x="48018" y="387887"/>
                </a:lnTo>
                <a:lnTo>
                  <a:pt x="39950" y="399482"/>
                </a:lnTo>
                <a:lnTo>
                  <a:pt x="33578" y="408204"/>
                </a:lnTo>
                <a:lnTo>
                  <a:pt x="28339" y="415011"/>
                </a:lnTo>
                <a:lnTo>
                  <a:pt x="19871" y="425220"/>
                </a:lnTo>
                <a:lnTo>
                  <a:pt x="16224" y="429332"/>
                </a:lnTo>
                <a:lnTo>
                  <a:pt x="12171" y="436546"/>
                </a:lnTo>
                <a:lnTo>
                  <a:pt x="0" y="44648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48"/>
          <p:cNvSpPr/>
          <p:nvPr/>
        </p:nvSpPr>
        <p:spPr>
          <a:xfrm>
            <a:off x="3786188" y="2598539"/>
            <a:ext cx="205383" cy="392907"/>
          </a:xfrm>
          <a:custGeom>
            <a:avLst/>
            <a:gdLst/>
            <a:ahLst/>
            <a:cxnLst/>
            <a:rect l="0" t="0" r="0" b="0"/>
            <a:pathLst>
              <a:path w="205383" h="392907">
                <a:moveTo>
                  <a:pt x="0" y="0"/>
                </a:moveTo>
                <a:lnTo>
                  <a:pt x="20990" y="41982"/>
                </a:lnTo>
                <a:lnTo>
                  <a:pt x="23915" y="49816"/>
                </a:lnTo>
                <a:lnTo>
                  <a:pt x="26858" y="59008"/>
                </a:lnTo>
                <a:lnTo>
                  <a:pt x="29811" y="69104"/>
                </a:lnTo>
                <a:lnTo>
                  <a:pt x="33764" y="78812"/>
                </a:lnTo>
                <a:lnTo>
                  <a:pt x="38384" y="88260"/>
                </a:lnTo>
                <a:lnTo>
                  <a:pt x="48809" y="107687"/>
                </a:lnTo>
                <a:lnTo>
                  <a:pt x="60057" y="129551"/>
                </a:lnTo>
                <a:lnTo>
                  <a:pt x="66827" y="144907"/>
                </a:lnTo>
                <a:lnTo>
                  <a:pt x="82287" y="183135"/>
                </a:lnTo>
                <a:lnTo>
                  <a:pt x="91569" y="204441"/>
                </a:lnTo>
                <a:lnTo>
                  <a:pt x="112465" y="249282"/>
                </a:lnTo>
                <a:lnTo>
                  <a:pt x="141802" y="309671"/>
                </a:lnTo>
                <a:lnTo>
                  <a:pt x="151089" y="326502"/>
                </a:lnTo>
                <a:lnTo>
                  <a:pt x="160257" y="341692"/>
                </a:lnTo>
                <a:lnTo>
                  <a:pt x="169345" y="355787"/>
                </a:lnTo>
                <a:lnTo>
                  <a:pt x="176397" y="366176"/>
                </a:lnTo>
                <a:lnTo>
                  <a:pt x="182090" y="374094"/>
                </a:lnTo>
                <a:lnTo>
                  <a:pt x="186877" y="380365"/>
                </a:lnTo>
                <a:lnTo>
                  <a:pt x="191061" y="384545"/>
                </a:lnTo>
                <a:lnTo>
                  <a:pt x="194843" y="387332"/>
                </a:lnTo>
                <a:lnTo>
                  <a:pt x="205382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49"/>
          <p:cNvSpPr/>
          <p:nvPr/>
        </p:nvSpPr>
        <p:spPr>
          <a:xfrm>
            <a:off x="4036219" y="2303859"/>
            <a:ext cx="116087" cy="312540"/>
          </a:xfrm>
          <a:custGeom>
            <a:avLst/>
            <a:gdLst/>
            <a:ahLst/>
            <a:cxnLst/>
            <a:rect l="0" t="0" r="0" b="0"/>
            <a:pathLst>
              <a:path w="116087" h="312540">
                <a:moveTo>
                  <a:pt x="0" y="0"/>
                </a:moveTo>
                <a:lnTo>
                  <a:pt x="4741" y="9481"/>
                </a:lnTo>
                <a:lnTo>
                  <a:pt x="6137" y="14258"/>
                </a:lnTo>
                <a:lnTo>
                  <a:pt x="7068" y="19428"/>
                </a:lnTo>
                <a:lnTo>
                  <a:pt x="7688" y="24858"/>
                </a:lnTo>
                <a:lnTo>
                  <a:pt x="9094" y="31455"/>
                </a:lnTo>
                <a:lnTo>
                  <a:pt x="11024" y="38830"/>
                </a:lnTo>
                <a:lnTo>
                  <a:pt x="13302" y="46723"/>
                </a:lnTo>
                <a:lnTo>
                  <a:pt x="18480" y="63430"/>
                </a:lnTo>
                <a:lnTo>
                  <a:pt x="21249" y="72052"/>
                </a:lnTo>
                <a:lnTo>
                  <a:pt x="26072" y="84746"/>
                </a:lnTo>
                <a:lnTo>
                  <a:pt x="39369" y="117371"/>
                </a:lnTo>
                <a:lnTo>
                  <a:pt x="45097" y="132818"/>
                </a:lnTo>
                <a:lnTo>
                  <a:pt x="49908" y="147084"/>
                </a:lnTo>
                <a:lnTo>
                  <a:pt x="64759" y="193757"/>
                </a:lnTo>
                <a:lnTo>
                  <a:pt x="78940" y="236665"/>
                </a:lnTo>
                <a:lnTo>
                  <a:pt x="83384" y="249058"/>
                </a:lnTo>
                <a:lnTo>
                  <a:pt x="87339" y="259305"/>
                </a:lnTo>
                <a:lnTo>
                  <a:pt x="90969" y="268120"/>
                </a:lnTo>
                <a:lnTo>
                  <a:pt x="94380" y="275981"/>
                </a:lnTo>
                <a:lnTo>
                  <a:pt x="100816" y="290007"/>
                </a:lnTo>
                <a:lnTo>
                  <a:pt x="103922" y="295534"/>
                </a:lnTo>
                <a:lnTo>
                  <a:pt x="106984" y="300210"/>
                </a:lnTo>
                <a:lnTo>
                  <a:pt x="116086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50"/>
          <p:cNvSpPr/>
          <p:nvPr/>
        </p:nvSpPr>
        <p:spPr>
          <a:xfrm>
            <a:off x="4268391" y="2464594"/>
            <a:ext cx="275395" cy="472692"/>
          </a:xfrm>
          <a:custGeom>
            <a:avLst/>
            <a:gdLst/>
            <a:ahLst/>
            <a:cxnLst/>
            <a:rect l="0" t="0" r="0" b="0"/>
            <a:pathLst>
              <a:path w="275395" h="472692">
                <a:moveTo>
                  <a:pt x="8929" y="0"/>
                </a:moveTo>
                <a:lnTo>
                  <a:pt x="13670" y="18961"/>
                </a:lnTo>
                <a:lnTo>
                  <a:pt x="15997" y="33563"/>
                </a:lnTo>
                <a:lnTo>
                  <a:pt x="18024" y="47659"/>
                </a:lnTo>
                <a:lnTo>
                  <a:pt x="19953" y="55585"/>
                </a:lnTo>
                <a:lnTo>
                  <a:pt x="22232" y="63846"/>
                </a:lnTo>
                <a:lnTo>
                  <a:pt x="23751" y="75306"/>
                </a:lnTo>
                <a:lnTo>
                  <a:pt x="24763" y="88899"/>
                </a:lnTo>
                <a:lnTo>
                  <a:pt x="25438" y="103915"/>
                </a:lnTo>
                <a:lnTo>
                  <a:pt x="26188" y="136473"/>
                </a:lnTo>
                <a:lnTo>
                  <a:pt x="26753" y="226562"/>
                </a:lnTo>
                <a:lnTo>
                  <a:pt x="27757" y="235378"/>
                </a:lnTo>
                <a:lnTo>
                  <a:pt x="31519" y="247818"/>
                </a:lnTo>
                <a:lnTo>
                  <a:pt x="34474" y="255659"/>
                </a:lnTo>
                <a:lnTo>
                  <a:pt x="35881" y="255767"/>
                </a:lnTo>
                <a:lnTo>
                  <a:pt x="37811" y="254847"/>
                </a:lnTo>
                <a:lnTo>
                  <a:pt x="45268" y="248812"/>
                </a:lnTo>
                <a:lnTo>
                  <a:pt x="53761" y="240740"/>
                </a:lnTo>
                <a:lnTo>
                  <a:pt x="56677" y="237884"/>
                </a:lnTo>
                <a:lnTo>
                  <a:pt x="63581" y="232011"/>
                </a:lnTo>
                <a:lnTo>
                  <a:pt x="124140" y="182958"/>
                </a:lnTo>
                <a:lnTo>
                  <a:pt x="138322" y="172574"/>
                </a:lnTo>
                <a:lnTo>
                  <a:pt x="152738" y="162674"/>
                </a:lnTo>
                <a:lnTo>
                  <a:pt x="167310" y="153098"/>
                </a:lnTo>
                <a:lnTo>
                  <a:pt x="180001" y="145721"/>
                </a:lnTo>
                <a:lnTo>
                  <a:pt x="191438" y="139811"/>
                </a:lnTo>
                <a:lnTo>
                  <a:pt x="202039" y="134880"/>
                </a:lnTo>
                <a:lnTo>
                  <a:pt x="212083" y="129607"/>
                </a:lnTo>
                <a:lnTo>
                  <a:pt x="221756" y="124108"/>
                </a:lnTo>
                <a:lnTo>
                  <a:pt x="231181" y="118457"/>
                </a:lnTo>
                <a:lnTo>
                  <a:pt x="238456" y="114690"/>
                </a:lnTo>
                <a:lnTo>
                  <a:pt x="244299" y="112179"/>
                </a:lnTo>
                <a:lnTo>
                  <a:pt x="249186" y="110504"/>
                </a:lnTo>
                <a:lnTo>
                  <a:pt x="253437" y="110380"/>
                </a:lnTo>
                <a:lnTo>
                  <a:pt x="257263" y="111290"/>
                </a:lnTo>
                <a:lnTo>
                  <a:pt x="260805" y="112889"/>
                </a:lnTo>
                <a:lnTo>
                  <a:pt x="263167" y="115939"/>
                </a:lnTo>
                <a:lnTo>
                  <a:pt x="264741" y="119956"/>
                </a:lnTo>
                <a:lnTo>
                  <a:pt x="267483" y="129712"/>
                </a:lnTo>
                <a:lnTo>
                  <a:pt x="272009" y="140663"/>
                </a:lnTo>
                <a:lnTo>
                  <a:pt x="273612" y="149338"/>
                </a:lnTo>
                <a:lnTo>
                  <a:pt x="274682" y="160082"/>
                </a:lnTo>
                <a:lnTo>
                  <a:pt x="275394" y="172206"/>
                </a:lnTo>
                <a:lnTo>
                  <a:pt x="274877" y="183265"/>
                </a:lnTo>
                <a:lnTo>
                  <a:pt x="273541" y="193614"/>
                </a:lnTo>
                <a:lnTo>
                  <a:pt x="271657" y="203490"/>
                </a:lnTo>
                <a:lnTo>
                  <a:pt x="268417" y="214043"/>
                </a:lnTo>
                <a:lnTo>
                  <a:pt x="264273" y="225046"/>
                </a:lnTo>
                <a:lnTo>
                  <a:pt x="259526" y="236351"/>
                </a:lnTo>
                <a:lnTo>
                  <a:pt x="254376" y="247857"/>
                </a:lnTo>
                <a:lnTo>
                  <a:pt x="243363" y="271223"/>
                </a:lnTo>
                <a:lnTo>
                  <a:pt x="237648" y="282019"/>
                </a:lnTo>
                <a:lnTo>
                  <a:pt x="231854" y="292192"/>
                </a:lnTo>
                <a:lnTo>
                  <a:pt x="226007" y="301951"/>
                </a:lnTo>
                <a:lnTo>
                  <a:pt x="220124" y="312425"/>
                </a:lnTo>
                <a:lnTo>
                  <a:pt x="208297" y="334647"/>
                </a:lnTo>
                <a:lnTo>
                  <a:pt x="201372" y="345137"/>
                </a:lnTo>
                <a:lnTo>
                  <a:pt x="193779" y="355107"/>
                </a:lnTo>
                <a:lnTo>
                  <a:pt x="185741" y="364730"/>
                </a:lnTo>
                <a:lnTo>
                  <a:pt x="177405" y="374122"/>
                </a:lnTo>
                <a:lnTo>
                  <a:pt x="160206" y="392495"/>
                </a:lnTo>
                <a:lnTo>
                  <a:pt x="133788" y="419573"/>
                </a:lnTo>
                <a:lnTo>
                  <a:pt x="124911" y="427551"/>
                </a:lnTo>
                <a:lnTo>
                  <a:pt x="116016" y="434855"/>
                </a:lnTo>
                <a:lnTo>
                  <a:pt x="107110" y="441707"/>
                </a:lnTo>
                <a:lnTo>
                  <a:pt x="99188" y="447268"/>
                </a:lnTo>
                <a:lnTo>
                  <a:pt x="91922" y="451968"/>
                </a:lnTo>
                <a:lnTo>
                  <a:pt x="85094" y="456093"/>
                </a:lnTo>
                <a:lnTo>
                  <a:pt x="78557" y="459836"/>
                </a:lnTo>
                <a:lnTo>
                  <a:pt x="66003" y="466639"/>
                </a:lnTo>
                <a:lnTo>
                  <a:pt x="59877" y="468851"/>
                </a:lnTo>
                <a:lnTo>
                  <a:pt x="53808" y="470325"/>
                </a:lnTo>
                <a:lnTo>
                  <a:pt x="47778" y="471308"/>
                </a:lnTo>
                <a:lnTo>
                  <a:pt x="41774" y="471963"/>
                </a:lnTo>
                <a:lnTo>
                  <a:pt x="35787" y="472400"/>
                </a:lnTo>
                <a:lnTo>
                  <a:pt x="29811" y="472691"/>
                </a:lnTo>
                <a:lnTo>
                  <a:pt x="24835" y="470900"/>
                </a:lnTo>
                <a:lnTo>
                  <a:pt x="20525" y="467723"/>
                </a:lnTo>
                <a:lnTo>
                  <a:pt x="16660" y="463620"/>
                </a:lnTo>
                <a:lnTo>
                  <a:pt x="12365" y="456415"/>
                </a:lnTo>
                <a:lnTo>
                  <a:pt x="0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51"/>
          <p:cNvSpPr/>
          <p:nvPr/>
        </p:nvSpPr>
        <p:spPr>
          <a:xfrm>
            <a:off x="4500563" y="2223492"/>
            <a:ext cx="107157" cy="375048"/>
          </a:xfrm>
          <a:custGeom>
            <a:avLst/>
            <a:gdLst/>
            <a:ahLst/>
            <a:cxnLst/>
            <a:rect l="0" t="0" r="0" b="0"/>
            <a:pathLst>
              <a:path w="107157" h="375048">
                <a:moveTo>
                  <a:pt x="0" y="0"/>
                </a:moveTo>
                <a:lnTo>
                  <a:pt x="12429" y="24858"/>
                </a:lnTo>
                <a:lnTo>
                  <a:pt x="15231" y="31455"/>
                </a:lnTo>
                <a:lnTo>
                  <a:pt x="18091" y="38830"/>
                </a:lnTo>
                <a:lnTo>
                  <a:pt x="44032" y="109976"/>
                </a:lnTo>
                <a:lnTo>
                  <a:pt x="52175" y="133841"/>
                </a:lnTo>
                <a:lnTo>
                  <a:pt x="66514" y="178878"/>
                </a:lnTo>
                <a:lnTo>
                  <a:pt x="72124" y="200612"/>
                </a:lnTo>
                <a:lnTo>
                  <a:pt x="76856" y="222046"/>
                </a:lnTo>
                <a:lnTo>
                  <a:pt x="84759" y="263390"/>
                </a:lnTo>
                <a:lnTo>
                  <a:pt x="91580" y="301610"/>
                </a:lnTo>
                <a:lnTo>
                  <a:pt x="94788" y="316167"/>
                </a:lnTo>
                <a:lnTo>
                  <a:pt x="97918" y="327856"/>
                </a:lnTo>
                <a:lnTo>
                  <a:pt x="107156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52"/>
          <p:cNvSpPr/>
          <p:nvPr/>
        </p:nvSpPr>
        <p:spPr>
          <a:xfrm>
            <a:off x="4768453" y="2429103"/>
            <a:ext cx="410767" cy="383695"/>
          </a:xfrm>
          <a:custGeom>
            <a:avLst/>
            <a:gdLst/>
            <a:ahLst/>
            <a:cxnLst/>
            <a:rect l="0" t="0" r="0" b="0"/>
            <a:pathLst>
              <a:path w="410767" h="383695">
                <a:moveTo>
                  <a:pt x="0" y="26561"/>
                </a:moveTo>
                <a:lnTo>
                  <a:pt x="14221" y="21821"/>
                </a:lnTo>
                <a:lnTo>
                  <a:pt x="23849" y="19493"/>
                </a:lnTo>
                <a:lnTo>
                  <a:pt x="27806" y="18873"/>
                </a:lnTo>
                <a:lnTo>
                  <a:pt x="76039" y="8518"/>
                </a:lnTo>
                <a:lnTo>
                  <a:pt x="92364" y="5603"/>
                </a:lnTo>
                <a:lnTo>
                  <a:pt x="106225" y="3659"/>
                </a:lnTo>
                <a:lnTo>
                  <a:pt x="118442" y="2363"/>
                </a:lnTo>
                <a:lnTo>
                  <a:pt x="130555" y="1500"/>
                </a:lnTo>
                <a:lnTo>
                  <a:pt x="142599" y="924"/>
                </a:lnTo>
                <a:lnTo>
                  <a:pt x="165573" y="284"/>
                </a:lnTo>
                <a:lnTo>
                  <a:pt x="185705" y="0"/>
                </a:lnTo>
                <a:lnTo>
                  <a:pt x="194249" y="916"/>
                </a:lnTo>
                <a:lnTo>
                  <a:pt x="201929" y="2519"/>
                </a:lnTo>
                <a:lnTo>
                  <a:pt x="209033" y="4580"/>
                </a:lnTo>
                <a:lnTo>
                  <a:pt x="237994" y="12221"/>
                </a:lnTo>
                <a:lnTo>
                  <a:pt x="245975" y="15017"/>
                </a:lnTo>
                <a:lnTo>
                  <a:pt x="257489" y="20769"/>
                </a:lnTo>
                <a:lnTo>
                  <a:pt x="269549" y="29585"/>
                </a:lnTo>
                <a:lnTo>
                  <a:pt x="270980" y="33538"/>
                </a:lnTo>
                <a:lnTo>
                  <a:pt x="270943" y="38158"/>
                </a:lnTo>
                <a:lnTo>
                  <a:pt x="268255" y="48582"/>
                </a:lnTo>
                <a:lnTo>
                  <a:pt x="258445" y="74089"/>
                </a:lnTo>
                <a:lnTo>
                  <a:pt x="255641" y="82059"/>
                </a:lnTo>
                <a:lnTo>
                  <a:pt x="250795" y="89357"/>
                </a:lnTo>
                <a:lnTo>
                  <a:pt x="244587" y="96206"/>
                </a:lnTo>
                <a:lnTo>
                  <a:pt x="237472" y="102757"/>
                </a:lnTo>
                <a:lnTo>
                  <a:pt x="230745" y="110100"/>
                </a:lnTo>
                <a:lnTo>
                  <a:pt x="224274" y="117973"/>
                </a:lnTo>
                <a:lnTo>
                  <a:pt x="217978" y="126197"/>
                </a:lnTo>
                <a:lnTo>
                  <a:pt x="210803" y="134657"/>
                </a:lnTo>
                <a:lnTo>
                  <a:pt x="203043" y="143274"/>
                </a:lnTo>
                <a:lnTo>
                  <a:pt x="194893" y="151994"/>
                </a:lnTo>
                <a:lnTo>
                  <a:pt x="180530" y="165746"/>
                </a:lnTo>
                <a:lnTo>
                  <a:pt x="140759" y="202192"/>
                </a:lnTo>
                <a:lnTo>
                  <a:pt x="124598" y="218062"/>
                </a:lnTo>
                <a:lnTo>
                  <a:pt x="111839" y="231619"/>
                </a:lnTo>
                <a:lnTo>
                  <a:pt x="101348" y="243633"/>
                </a:lnTo>
                <a:lnTo>
                  <a:pt x="92370" y="255612"/>
                </a:lnTo>
                <a:lnTo>
                  <a:pt x="84400" y="267567"/>
                </a:lnTo>
                <a:lnTo>
                  <a:pt x="77103" y="279505"/>
                </a:lnTo>
                <a:lnTo>
                  <a:pt x="72238" y="289448"/>
                </a:lnTo>
                <a:lnTo>
                  <a:pt x="68994" y="298061"/>
                </a:lnTo>
                <a:lnTo>
                  <a:pt x="66832" y="305788"/>
                </a:lnTo>
                <a:lnTo>
                  <a:pt x="64430" y="317019"/>
                </a:lnTo>
                <a:lnTo>
                  <a:pt x="63789" y="321403"/>
                </a:lnTo>
                <a:lnTo>
                  <a:pt x="65347" y="326309"/>
                </a:lnTo>
                <a:lnTo>
                  <a:pt x="72369" y="337054"/>
                </a:lnTo>
                <a:lnTo>
                  <a:pt x="82104" y="345797"/>
                </a:lnTo>
                <a:lnTo>
                  <a:pt x="87478" y="349518"/>
                </a:lnTo>
                <a:lnTo>
                  <a:pt x="95030" y="352991"/>
                </a:lnTo>
                <a:lnTo>
                  <a:pt x="104033" y="356298"/>
                </a:lnTo>
                <a:lnTo>
                  <a:pt x="114004" y="359495"/>
                </a:lnTo>
                <a:lnTo>
                  <a:pt x="124620" y="362618"/>
                </a:lnTo>
                <a:lnTo>
                  <a:pt x="146998" y="368735"/>
                </a:lnTo>
                <a:lnTo>
                  <a:pt x="158522" y="370763"/>
                </a:lnTo>
                <a:lnTo>
                  <a:pt x="170174" y="372115"/>
                </a:lnTo>
                <a:lnTo>
                  <a:pt x="199657" y="374609"/>
                </a:lnTo>
                <a:lnTo>
                  <a:pt x="245832" y="379025"/>
                </a:lnTo>
                <a:lnTo>
                  <a:pt x="269060" y="380600"/>
                </a:lnTo>
                <a:lnTo>
                  <a:pt x="291491" y="381649"/>
                </a:lnTo>
                <a:lnTo>
                  <a:pt x="332950" y="382816"/>
                </a:lnTo>
                <a:lnTo>
                  <a:pt x="404437" y="383694"/>
                </a:lnTo>
                <a:lnTo>
                  <a:pt x="410766" y="3748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53"/>
          <p:cNvSpPr/>
          <p:nvPr/>
        </p:nvSpPr>
        <p:spPr>
          <a:xfrm>
            <a:off x="4777383" y="2652117"/>
            <a:ext cx="383977" cy="26790"/>
          </a:xfrm>
          <a:custGeom>
            <a:avLst/>
            <a:gdLst/>
            <a:ahLst/>
            <a:cxnLst/>
            <a:rect l="0" t="0" r="0" b="0"/>
            <a:pathLst>
              <a:path w="383977" h="26790">
                <a:moveTo>
                  <a:pt x="0" y="26789"/>
                </a:moveTo>
                <a:lnTo>
                  <a:pt x="9481" y="22049"/>
                </a:lnTo>
                <a:lnTo>
                  <a:pt x="15250" y="19660"/>
                </a:lnTo>
                <a:lnTo>
                  <a:pt x="22073" y="17076"/>
                </a:lnTo>
                <a:lnTo>
                  <a:pt x="29598" y="14360"/>
                </a:lnTo>
                <a:lnTo>
                  <a:pt x="37592" y="12550"/>
                </a:lnTo>
                <a:lnTo>
                  <a:pt x="45897" y="11343"/>
                </a:lnTo>
                <a:lnTo>
                  <a:pt x="54410" y="10539"/>
                </a:lnTo>
                <a:lnTo>
                  <a:pt x="64054" y="10002"/>
                </a:lnTo>
                <a:lnTo>
                  <a:pt x="85354" y="9407"/>
                </a:lnTo>
                <a:lnTo>
                  <a:pt x="213818" y="1925"/>
                </a:lnTo>
                <a:lnTo>
                  <a:pt x="231842" y="1283"/>
                </a:lnTo>
                <a:lnTo>
                  <a:pt x="339113" y="169"/>
                </a:lnTo>
                <a:lnTo>
                  <a:pt x="38397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54"/>
          <p:cNvSpPr/>
          <p:nvPr/>
        </p:nvSpPr>
        <p:spPr>
          <a:xfrm>
            <a:off x="5403672" y="2437805"/>
            <a:ext cx="34400" cy="312540"/>
          </a:xfrm>
          <a:custGeom>
            <a:avLst/>
            <a:gdLst/>
            <a:ahLst/>
            <a:cxnLst/>
            <a:rect l="0" t="0" r="0" b="0"/>
            <a:pathLst>
              <a:path w="34400" h="312540">
                <a:moveTo>
                  <a:pt x="25578" y="0"/>
                </a:moveTo>
                <a:lnTo>
                  <a:pt x="30319" y="4740"/>
                </a:lnTo>
                <a:lnTo>
                  <a:pt x="31715" y="8121"/>
                </a:lnTo>
                <a:lnTo>
                  <a:pt x="32646" y="12359"/>
                </a:lnTo>
                <a:lnTo>
                  <a:pt x="33267" y="17169"/>
                </a:lnTo>
                <a:lnTo>
                  <a:pt x="33680" y="22360"/>
                </a:lnTo>
                <a:lnTo>
                  <a:pt x="33956" y="27805"/>
                </a:lnTo>
                <a:lnTo>
                  <a:pt x="34140" y="33420"/>
                </a:lnTo>
                <a:lnTo>
                  <a:pt x="34399" y="60283"/>
                </a:lnTo>
                <a:lnTo>
                  <a:pt x="33443" y="71939"/>
                </a:lnTo>
                <a:lnTo>
                  <a:pt x="31814" y="84670"/>
                </a:lnTo>
                <a:lnTo>
                  <a:pt x="29735" y="98119"/>
                </a:lnTo>
                <a:lnTo>
                  <a:pt x="19488" y="150103"/>
                </a:lnTo>
                <a:lnTo>
                  <a:pt x="12588" y="183412"/>
                </a:lnTo>
                <a:lnTo>
                  <a:pt x="7988" y="207603"/>
                </a:lnTo>
                <a:lnTo>
                  <a:pt x="4922" y="225714"/>
                </a:lnTo>
                <a:lnTo>
                  <a:pt x="2877" y="239773"/>
                </a:lnTo>
                <a:lnTo>
                  <a:pt x="1515" y="251130"/>
                </a:lnTo>
                <a:lnTo>
                  <a:pt x="606" y="260686"/>
                </a:lnTo>
                <a:lnTo>
                  <a:pt x="0" y="269040"/>
                </a:lnTo>
                <a:lnTo>
                  <a:pt x="588" y="276595"/>
                </a:lnTo>
                <a:lnTo>
                  <a:pt x="7719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55"/>
          <p:cNvSpPr/>
          <p:nvPr/>
        </p:nvSpPr>
        <p:spPr>
          <a:xfrm>
            <a:off x="5304234" y="2555254"/>
            <a:ext cx="339330" cy="52216"/>
          </a:xfrm>
          <a:custGeom>
            <a:avLst/>
            <a:gdLst/>
            <a:ahLst/>
            <a:cxnLst/>
            <a:rect l="0" t="0" r="0" b="0"/>
            <a:pathLst>
              <a:path w="339330" h="52216">
                <a:moveTo>
                  <a:pt x="0" y="52215"/>
                </a:moveTo>
                <a:lnTo>
                  <a:pt x="4741" y="42734"/>
                </a:lnTo>
                <a:lnTo>
                  <a:pt x="7129" y="39941"/>
                </a:lnTo>
                <a:lnTo>
                  <a:pt x="9714" y="38079"/>
                </a:lnTo>
                <a:lnTo>
                  <a:pt x="12430" y="36838"/>
                </a:lnTo>
                <a:lnTo>
                  <a:pt x="15232" y="35018"/>
                </a:lnTo>
                <a:lnTo>
                  <a:pt x="18092" y="32813"/>
                </a:lnTo>
                <a:lnTo>
                  <a:pt x="20991" y="30351"/>
                </a:lnTo>
                <a:lnTo>
                  <a:pt x="24909" y="27717"/>
                </a:lnTo>
                <a:lnTo>
                  <a:pt x="29504" y="24969"/>
                </a:lnTo>
                <a:lnTo>
                  <a:pt x="34552" y="22144"/>
                </a:lnTo>
                <a:lnTo>
                  <a:pt x="39902" y="20262"/>
                </a:lnTo>
                <a:lnTo>
                  <a:pt x="45453" y="19006"/>
                </a:lnTo>
                <a:lnTo>
                  <a:pt x="51138" y="18170"/>
                </a:lnTo>
                <a:lnTo>
                  <a:pt x="57905" y="16619"/>
                </a:lnTo>
                <a:lnTo>
                  <a:pt x="65393" y="14594"/>
                </a:lnTo>
                <a:lnTo>
                  <a:pt x="73361" y="12251"/>
                </a:lnTo>
                <a:lnTo>
                  <a:pt x="82642" y="10690"/>
                </a:lnTo>
                <a:lnTo>
                  <a:pt x="92797" y="9649"/>
                </a:lnTo>
                <a:lnTo>
                  <a:pt x="103537" y="8954"/>
                </a:lnTo>
                <a:lnTo>
                  <a:pt x="114665" y="7500"/>
                </a:lnTo>
                <a:lnTo>
                  <a:pt x="126053" y="5538"/>
                </a:lnTo>
                <a:lnTo>
                  <a:pt x="137614" y="3238"/>
                </a:lnTo>
                <a:lnTo>
                  <a:pt x="149289" y="1704"/>
                </a:lnTo>
                <a:lnTo>
                  <a:pt x="161042" y="681"/>
                </a:lnTo>
                <a:lnTo>
                  <a:pt x="172846" y="0"/>
                </a:lnTo>
                <a:lnTo>
                  <a:pt x="184684" y="537"/>
                </a:lnTo>
                <a:lnTo>
                  <a:pt x="196545" y="1888"/>
                </a:lnTo>
                <a:lnTo>
                  <a:pt x="208421" y="3781"/>
                </a:lnTo>
                <a:lnTo>
                  <a:pt x="226259" y="5043"/>
                </a:lnTo>
                <a:lnTo>
                  <a:pt x="248074" y="5884"/>
                </a:lnTo>
                <a:lnTo>
                  <a:pt x="339329" y="75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56"/>
          <p:cNvSpPr/>
          <p:nvPr/>
        </p:nvSpPr>
        <p:spPr>
          <a:xfrm>
            <a:off x="5857875" y="2446734"/>
            <a:ext cx="187524" cy="258962"/>
          </a:xfrm>
          <a:custGeom>
            <a:avLst/>
            <a:gdLst/>
            <a:ahLst/>
            <a:cxnLst/>
            <a:rect l="0" t="0" r="0" b="0"/>
            <a:pathLst>
              <a:path w="187524" h="258962">
                <a:moveTo>
                  <a:pt x="187523" y="0"/>
                </a:moveTo>
                <a:lnTo>
                  <a:pt x="182783" y="9481"/>
                </a:lnTo>
                <a:lnTo>
                  <a:pt x="178410" y="16243"/>
                </a:lnTo>
                <a:lnTo>
                  <a:pt x="172519" y="24719"/>
                </a:lnTo>
                <a:lnTo>
                  <a:pt x="165614" y="34339"/>
                </a:lnTo>
                <a:lnTo>
                  <a:pt x="160018" y="43729"/>
                </a:lnTo>
                <a:lnTo>
                  <a:pt x="155296" y="52965"/>
                </a:lnTo>
                <a:lnTo>
                  <a:pt x="151156" y="62099"/>
                </a:lnTo>
                <a:lnTo>
                  <a:pt x="145419" y="70173"/>
                </a:lnTo>
                <a:lnTo>
                  <a:pt x="138618" y="77540"/>
                </a:lnTo>
                <a:lnTo>
                  <a:pt x="131108" y="84436"/>
                </a:lnTo>
                <a:lnTo>
                  <a:pt x="124116" y="92009"/>
                </a:lnTo>
                <a:lnTo>
                  <a:pt x="117471" y="100035"/>
                </a:lnTo>
                <a:lnTo>
                  <a:pt x="111056" y="108362"/>
                </a:lnTo>
                <a:lnTo>
                  <a:pt x="104795" y="116890"/>
                </a:lnTo>
                <a:lnTo>
                  <a:pt x="92547" y="134303"/>
                </a:lnTo>
                <a:lnTo>
                  <a:pt x="86503" y="142121"/>
                </a:lnTo>
                <a:lnTo>
                  <a:pt x="80489" y="149318"/>
                </a:lnTo>
                <a:lnTo>
                  <a:pt x="74495" y="156100"/>
                </a:lnTo>
                <a:lnTo>
                  <a:pt x="69507" y="163598"/>
                </a:lnTo>
                <a:lnTo>
                  <a:pt x="65189" y="171573"/>
                </a:lnTo>
                <a:lnTo>
                  <a:pt x="61319" y="179867"/>
                </a:lnTo>
                <a:lnTo>
                  <a:pt x="56755" y="187380"/>
                </a:lnTo>
                <a:lnTo>
                  <a:pt x="51727" y="194373"/>
                </a:lnTo>
                <a:lnTo>
                  <a:pt x="46391" y="201020"/>
                </a:lnTo>
                <a:lnTo>
                  <a:pt x="41842" y="206443"/>
                </a:lnTo>
                <a:lnTo>
                  <a:pt x="37816" y="211051"/>
                </a:lnTo>
                <a:lnTo>
                  <a:pt x="34141" y="215115"/>
                </a:lnTo>
                <a:lnTo>
                  <a:pt x="29706" y="220801"/>
                </a:lnTo>
                <a:lnTo>
                  <a:pt x="24764" y="227568"/>
                </a:lnTo>
                <a:lnTo>
                  <a:pt x="19486" y="235056"/>
                </a:lnTo>
                <a:lnTo>
                  <a:pt x="15968" y="241040"/>
                </a:lnTo>
                <a:lnTo>
                  <a:pt x="13622" y="246022"/>
                </a:lnTo>
                <a:lnTo>
                  <a:pt x="12058" y="250335"/>
                </a:lnTo>
                <a:lnTo>
                  <a:pt x="10023" y="253210"/>
                </a:lnTo>
                <a:lnTo>
                  <a:pt x="7674" y="255127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57"/>
          <p:cNvSpPr/>
          <p:nvPr/>
        </p:nvSpPr>
        <p:spPr>
          <a:xfrm>
            <a:off x="5902523" y="2402086"/>
            <a:ext cx="160736" cy="321470"/>
          </a:xfrm>
          <a:custGeom>
            <a:avLst/>
            <a:gdLst/>
            <a:ahLst/>
            <a:cxnLst/>
            <a:rect l="0" t="0" r="0" b="0"/>
            <a:pathLst>
              <a:path w="160736" h="321470">
                <a:moveTo>
                  <a:pt x="0" y="0"/>
                </a:moveTo>
                <a:lnTo>
                  <a:pt x="0" y="24858"/>
                </a:lnTo>
                <a:lnTo>
                  <a:pt x="993" y="30462"/>
                </a:lnTo>
                <a:lnTo>
                  <a:pt x="2646" y="36183"/>
                </a:lnTo>
                <a:lnTo>
                  <a:pt x="7129" y="48824"/>
                </a:lnTo>
                <a:lnTo>
                  <a:pt x="29812" y="116249"/>
                </a:lnTo>
                <a:lnTo>
                  <a:pt x="33765" y="126116"/>
                </a:lnTo>
                <a:lnTo>
                  <a:pt x="38385" y="136663"/>
                </a:lnTo>
                <a:lnTo>
                  <a:pt x="43450" y="147664"/>
                </a:lnTo>
                <a:lnTo>
                  <a:pt x="48811" y="157973"/>
                </a:lnTo>
                <a:lnTo>
                  <a:pt x="54369" y="167823"/>
                </a:lnTo>
                <a:lnTo>
                  <a:pt x="60058" y="177367"/>
                </a:lnTo>
                <a:lnTo>
                  <a:pt x="64844" y="186705"/>
                </a:lnTo>
                <a:lnTo>
                  <a:pt x="69026" y="195908"/>
                </a:lnTo>
                <a:lnTo>
                  <a:pt x="72806" y="205019"/>
                </a:lnTo>
                <a:lnTo>
                  <a:pt x="77311" y="214070"/>
                </a:lnTo>
                <a:lnTo>
                  <a:pt x="82299" y="223081"/>
                </a:lnTo>
                <a:lnTo>
                  <a:pt x="109302" y="268410"/>
                </a:lnTo>
                <a:lnTo>
                  <a:pt x="116525" y="278159"/>
                </a:lnTo>
                <a:lnTo>
                  <a:pt x="123324" y="285650"/>
                </a:lnTo>
                <a:lnTo>
                  <a:pt x="129841" y="291636"/>
                </a:lnTo>
                <a:lnTo>
                  <a:pt x="135178" y="297612"/>
                </a:lnTo>
                <a:lnTo>
                  <a:pt x="139728" y="303580"/>
                </a:lnTo>
                <a:lnTo>
                  <a:pt x="143754" y="309543"/>
                </a:lnTo>
                <a:lnTo>
                  <a:pt x="147430" y="313518"/>
                </a:lnTo>
                <a:lnTo>
                  <a:pt x="150873" y="316168"/>
                </a:lnTo>
                <a:lnTo>
                  <a:pt x="160735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58"/>
          <p:cNvSpPr/>
          <p:nvPr/>
        </p:nvSpPr>
        <p:spPr>
          <a:xfrm>
            <a:off x="6269008" y="2411016"/>
            <a:ext cx="276332" cy="401143"/>
          </a:xfrm>
          <a:custGeom>
            <a:avLst/>
            <a:gdLst/>
            <a:ahLst/>
            <a:cxnLst/>
            <a:rect l="0" t="0" r="0" b="0"/>
            <a:pathLst>
              <a:path w="276332" h="401143">
                <a:moveTo>
                  <a:pt x="8562" y="0"/>
                </a:moveTo>
                <a:lnTo>
                  <a:pt x="8562" y="27805"/>
                </a:lnTo>
                <a:lnTo>
                  <a:pt x="7571" y="37388"/>
                </a:lnTo>
                <a:lnTo>
                  <a:pt x="2426" y="79098"/>
                </a:lnTo>
                <a:lnTo>
                  <a:pt x="1495" y="89443"/>
                </a:lnTo>
                <a:lnTo>
                  <a:pt x="874" y="98323"/>
                </a:lnTo>
                <a:lnTo>
                  <a:pt x="460" y="106229"/>
                </a:lnTo>
                <a:lnTo>
                  <a:pt x="0" y="120304"/>
                </a:lnTo>
                <a:lnTo>
                  <a:pt x="870" y="126835"/>
                </a:lnTo>
                <a:lnTo>
                  <a:pt x="2442" y="133174"/>
                </a:lnTo>
                <a:lnTo>
                  <a:pt x="5842" y="144516"/>
                </a:lnTo>
                <a:lnTo>
                  <a:pt x="7353" y="152865"/>
                </a:lnTo>
                <a:lnTo>
                  <a:pt x="10671" y="162528"/>
                </a:lnTo>
                <a:lnTo>
                  <a:pt x="12945" y="167883"/>
                </a:lnTo>
                <a:lnTo>
                  <a:pt x="16445" y="171453"/>
                </a:lnTo>
                <a:lnTo>
                  <a:pt x="20763" y="173833"/>
                </a:lnTo>
                <a:lnTo>
                  <a:pt x="25626" y="175420"/>
                </a:lnTo>
                <a:lnTo>
                  <a:pt x="33675" y="177183"/>
                </a:lnTo>
                <a:lnTo>
                  <a:pt x="41552" y="177967"/>
                </a:lnTo>
                <a:lnTo>
                  <a:pt x="46430" y="178176"/>
                </a:lnTo>
                <a:lnTo>
                  <a:pt x="51667" y="178315"/>
                </a:lnTo>
                <a:lnTo>
                  <a:pt x="57142" y="177415"/>
                </a:lnTo>
                <a:lnTo>
                  <a:pt x="62777" y="175824"/>
                </a:lnTo>
                <a:lnTo>
                  <a:pt x="68518" y="173770"/>
                </a:lnTo>
                <a:lnTo>
                  <a:pt x="75322" y="170417"/>
                </a:lnTo>
                <a:lnTo>
                  <a:pt x="82835" y="166197"/>
                </a:lnTo>
                <a:lnTo>
                  <a:pt x="125759" y="140426"/>
                </a:lnTo>
                <a:lnTo>
                  <a:pt x="140272" y="130328"/>
                </a:lnTo>
                <a:lnTo>
                  <a:pt x="155900" y="118635"/>
                </a:lnTo>
                <a:lnTo>
                  <a:pt x="172272" y="105879"/>
                </a:lnTo>
                <a:lnTo>
                  <a:pt x="185171" y="95391"/>
                </a:lnTo>
                <a:lnTo>
                  <a:pt x="195754" y="86414"/>
                </a:lnTo>
                <a:lnTo>
                  <a:pt x="204795" y="78445"/>
                </a:lnTo>
                <a:lnTo>
                  <a:pt x="211813" y="71148"/>
                </a:lnTo>
                <a:lnTo>
                  <a:pt x="217485" y="64299"/>
                </a:lnTo>
                <a:lnTo>
                  <a:pt x="222259" y="57749"/>
                </a:lnTo>
                <a:lnTo>
                  <a:pt x="228417" y="50405"/>
                </a:lnTo>
                <a:lnTo>
                  <a:pt x="235499" y="42533"/>
                </a:lnTo>
                <a:lnTo>
                  <a:pt x="243197" y="34308"/>
                </a:lnTo>
                <a:lnTo>
                  <a:pt x="251751" y="22524"/>
                </a:lnTo>
                <a:lnTo>
                  <a:pt x="256544" y="13979"/>
                </a:lnTo>
                <a:lnTo>
                  <a:pt x="261983" y="6874"/>
                </a:lnTo>
                <a:lnTo>
                  <a:pt x="263829" y="5575"/>
                </a:lnTo>
                <a:lnTo>
                  <a:pt x="265061" y="5701"/>
                </a:lnTo>
                <a:lnTo>
                  <a:pt x="265881" y="6777"/>
                </a:lnTo>
                <a:lnTo>
                  <a:pt x="269439" y="15910"/>
                </a:lnTo>
                <a:lnTo>
                  <a:pt x="271777" y="22513"/>
                </a:lnTo>
                <a:lnTo>
                  <a:pt x="273336" y="31876"/>
                </a:lnTo>
                <a:lnTo>
                  <a:pt x="274376" y="43079"/>
                </a:lnTo>
                <a:lnTo>
                  <a:pt x="275068" y="55508"/>
                </a:lnTo>
                <a:lnTo>
                  <a:pt x="275837" y="79902"/>
                </a:lnTo>
                <a:lnTo>
                  <a:pt x="276331" y="123159"/>
                </a:lnTo>
                <a:lnTo>
                  <a:pt x="275380" y="133700"/>
                </a:lnTo>
                <a:lnTo>
                  <a:pt x="273753" y="144696"/>
                </a:lnTo>
                <a:lnTo>
                  <a:pt x="271677" y="155995"/>
                </a:lnTo>
                <a:lnTo>
                  <a:pt x="270292" y="167496"/>
                </a:lnTo>
                <a:lnTo>
                  <a:pt x="269369" y="179133"/>
                </a:lnTo>
                <a:lnTo>
                  <a:pt x="268754" y="190859"/>
                </a:lnTo>
                <a:lnTo>
                  <a:pt x="266359" y="202646"/>
                </a:lnTo>
                <a:lnTo>
                  <a:pt x="262779" y="214472"/>
                </a:lnTo>
                <a:lnTo>
                  <a:pt x="254501" y="237203"/>
                </a:lnTo>
                <a:lnTo>
                  <a:pt x="247514" y="257228"/>
                </a:lnTo>
                <a:lnTo>
                  <a:pt x="242278" y="270704"/>
                </a:lnTo>
                <a:lnTo>
                  <a:pt x="228521" y="304198"/>
                </a:lnTo>
                <a:lnTo>
                  <a:pt x="221678" y="317892"/>
                </a:lnTo>
                <a:lnTo>
                  <a:pt x="215131" y="329006"/>
                </a:lnTo>
                <a:lnTo>
                  <a:pt x="208783" y="338400"/>
                </a:lnTo>
                <a:lnTo>
                  <a:pt x="201574" y="346647"/>
                </a:lnTo>
                <a:lnTo>
                  <a:pt x="193792" y="354129"/>
                </a:lnTo>
                <a:lnTo>
                  <a:pt x="185627" y="361101"/>
                </a:lnTo>
                <a:lnTo>
                  <a:pt x="178198" y="367734"/>
                </a:lnTo>
                <a:lnTo>
                  <a:pt x="164654" y="380396"/>
                </a:lnTo>
                <a:lnTo>
                  <a:pt x="158264" y="385558"/>
                </a:lnTo>
                <a:lnTo>
                  <a:pt x="152020" y="389992"/>
                </a:lnTo>
                <a:lnTo>
                  <a:pt x="145872" y="393940"/>
                </a:lnTo>
                <a:lnTo>
                  <a:pt x="139790" y="396572"/>
                </a:lnTo>
                <a:lnTo>
                  <a:pt x="133751" y="398326"/>
                </a:lnTo>
                <a:lnTo>
                  <a:pt x="127740" y="399496"/>
                </a:lnTo>
                <a:lnTo>
                  <a:pt x="121748" y="400276"/>
                </a:lnTo>
                <a:lnTo>
                  <a:pt x="115769" y="400796"/>
                </a:lnTo>
                <a:lnTo>
                  <a:pt x="109800" y="401142"/>
                </a:lnTo>
                <a:lnTo>
                  <a:pt x="103836" y="400381"/>
                </a:lnTo>
                <a:lnTo>
                  <a:pt x="97874" y="398881"/>
                </a:lnTo>
                <a:lnTo>
                  <a:pt x="91916" y="396890"/>
                </a:lnTo>
                <a:lnTo>
                  <a:pt x="85960" y="393577"/>
                </a:lnTo>
                <a:lnTo>
                  <a:pt x="80004" y="389385"/>
                </a:lnTo>
                <a:lnTo>
                  <a:pt x="74050" y="384605"/>
                </a:lnTo>
                <a:lnTo>
                  <a:pt x="69088" y="380427"/>
                </a:lnTo>
                <a:lnTo>
                  <a:pt x="60929" y="373138"/>
                </a:lnTo>
                <a:lnTo>
                  <a:pt x="53995" y="366592"/>
                </a:lnTo>
                <a:lnTo>
                  <a:pt x="44281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59"/>
          <p:cNvSpPr/>
          <p:nvPr/>
        </p:nvSpPr>
        <p:spPr>
          <a:xfrm>
            <a:off x="6679406" y="2304262"/>
            <a:ext cx="437556" cy="347856"/>
          </a:xfrm>
          <a:custGeom>
            <a:avLst/>
            <a:gdLst/>
            <a:ahLst/>
            <a:cxnLst/>
            <a:rect l="0" t="0" r="0" b="0"/>
            <a:pathLst>
              <a:path w="437556" h="347856">
                <a:moveTo>
                  <a:pt x="0" y="26386"/>
                </a:moveTo>
                <a:lnTo>
                  <a:pt x="39908" y="13084"/>
                </a:lnTo>
                <a:lnTo>
                  <a:pt x="50417" y="11565"/>
                </a:lnTo>
                <a:lnTo>
                  <a:pt x="63377" y="10552"/>
                </a:lnTo>
                <a:lnTo>
                  <a:pt x="77971" y="9877"/>
                </a:lnTo>
                <a:lnTo>
                  <a:pt x="95636" y="8435"/>
                </a:lnTo>
                <a:lnTo>
                  <a:pt x="136432" y="4187"/>
                </a:lnTo>
                <a:lnTo>
                  <a:pt x="159416" y="2657"/>
                </a:lnTo>
                <a:lnTo>
                  <a:pt x="183667" y="1637"/>
                </a:lnTo>
                <a:lnTo>
                  <a:pt x="249882" y="202"/>
                </a:lnTo>
                <a:lnTo>
                  <a:pt x="267791" y="0"/>
                </a:lnTo>
                <a:lnTo>
                  <a:pt x="283699" y="858"/>
                </a:lnTo>
                <a:lnTo>
                  <a:pt x="298274" y="2422"/>
                </a:lnTo>
                <a:lnTo>
                  <a:pt x="359661" y="12062"/>
                </a:lnTo>
                <a:lnTo>
                  <a:pt x="372728" y="14852"/>
                </a:lnTo>
                <a:lnTo>
                  <a:pt x="383423" y="17704"/>
                </a:lnTo>
                <a:lnTo>
                  <a:pt x="405365" y="24672"/>
                </a:lnTo>
                <a:lnTo>
                  <a:pt x="407165" y="27228"/>
                </a:lnTo>
                <a:lnTo>
                  <a:pt x="409166" y="35359"/>
                </a:lnTo>
                <a:lnTo>
                  <a:pt x="410054" y="45588"/>
                </a:lnTo>
                <a:lnTo>
                  <a:pt x="410291" y="51094"/>
                </a:lnTo>
                <a:lnTo>
                  <a:pt x="408465" y="56749"/>
                </a:lnTo>
                <a:lnTo>
                  <a:pt x="405263" y="62503"/>
                </a:lnTo>
                <a:lnTo>
                  <a:pt x="401145" y="68324"/>
                </a:lnTo>
                <a:lnTo>
                  <a:pt x="396414" y="74188"/>
                </a:lnTo>
                <a:lnTo>
                  <a:pt x="391276" y="80083"/>
                </a:lnTo>
                <a:lnTo>
                  <a:pt x="385867" y="85996"/>
                </a:lnTo>
                <a:lnTo>
                  <a:pt x="374564" y="97859"/>
                </a:lnTo>
                <a:lnTo>
                  <a:pt x="368772" y="103801"/>
                </a:lnTo>
                <a:lnTo>
                  <a:pt x="361935" y="109746"/>
                </a:lnTo>
                <a:lnTo>
                  <a:pt x="354399" y="115694"/>
                </a:lnTo>
                <a:lnTo>
                  <a:pt x="316178" y="144238"/>
                </a:lnTo>
                <a:lnTo>
                  <a:pt x="306036" y="152579"/>
                </a:lnTo>
                <a:lnTo>
                  <a:pt x="296297" y="161117"/>
                </a:lnTo>
                <a:lnTo>
                  <a:pt x="278531" y="177548"/>
                </a:lnTo>
                <a:lnTo>
                  <a:pt x="264021" y="191465"/>
                </a:lnTo>
                <a:lnTo>
                  <a:pt x="257374" y="198947"/>
                </a:lnTo>
                <a:lnTo>
                  <a:pt x="250958" y="206911"/>
                </a:lnTo>
                <a:lnTo>
                  <a:pt x="244695" y="215197"/>
                </a:lnTo>
                <a:lnTo>
                  <a:pt x="238536" y="222706"/>
                </a:lnTo>
                <a:lnTo>
                  <a:pt x="232447" y="229695"/>
                </a:lnTo>
                <a:lnTo>
                  <a:pt x="226402" y="236340"/>
                </a:lnTo>
                <a:lnTo>
                  <a:pt x="221380" y="242754"/>
                </a:lnTo>
                <a:lnTo>
                  <a:pt x="217040" y="249014"/>
                </a:lnTo>
                <a:lnTo>
                  <a:pt x="213155" y="255172"/>
                </a:lnTo>
                <a:lnTo>
                  <a:pt x="210564" y="261262"/>
                </a:lnTo>
                <a:lnTo>
                  <a:pt x="208837" y="267306"/>
                </a:lnTo>
                <a:lnTo>
                  <a:pt x="207686" y="273320"/>
                </a:lnTo>
                <a:lnTo>
                  <a:pt x="206919" y="279313"/>
                </a:lnTo>
                <a:lnTo>
                  <a:pt x="206406" y="285294"/>
                </a:lnTo>
                <a:lnTo>
                  <a:pt x="206066" y="291264"/>
                </a:lnTo>
                <a:lnTo>
                  <a:pt x="206830" y="296238"/>
                </a:lnTo>
                <a:lnTo>
                  <a:pt x="210326" y="304409"/>
                </a:lnTo>
                <a:lnTo>
                  <a:pt x="217833" y="311348"/>
                </a:lnTo>
                <a:lnTo>
                  <a:pt x="227783" y="317739"/>
                </a:lnTo>
                <a:lnTo>
                  <a:pt x="238821" y="323887"/>
                </a:lnTo>
                <a:lnTo>
                  <a:pt x="245535" y="326915"/>
                </a:lnTo>
                <a:lnTo>
                  <a:pt x="252986" y="329927"/>
                </a:lnTo>
                <a:lnTo>
                  <a:pt x="260931" y="332926"/>
                </a:lnTo>
                <a:lnTo>
                  <a:pt x="269205" y="334926"/>
                </a:lnTo>
                <a:lnTo>
                  <a:pt x="277696" y="336259"/>
                </a:lnTo>
                <a:lnTo>
                  <a:pt x="286334" y="337148"/>
                </a:lnTo>
                <a:lnTo>
                  <a:pt x="296061" y="337741"/>
                </a:lnTo>
                <a:lnTo>
                  <a:pt x="317453" y="338399"/>
                </a:lnTo>
                <a:lnTo>
                  <a:pt x="330698" y="339567"/>
                </a:lnTo>
                <a:lnTo>
                  <a:pt x="345481" y="341338"/>
                </a:lnTo>
                <a:lnTo>
                  <a:pt x="437555" y="3478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60"/>
          <p:cNvSpPr/>
          <p:nvPr/>
        </p:nvSpPr>
        <p:spPr>
          <a:xfrm>
            <a:off x="6768703" y="2473523"/>
            <a:ext cx="392907" cy="62509"/>
          </a:xfrm>
          <a:custGeom>
            <a:avLst/>
            <a:gdLst/>
            <a:ahLst/>
            <a:cxnLst/>
            <a:rect l="0" t="0" r="0" b="0"/>
            <a:pathLst>
              <a:path w="392907" h="62509">
                <a:moveTo>
                  <a:pt x="0" y="62508"/>
                </a:moveTo>
                <a:lnTo>
                  <a:pt x="14222" y="57768"/>
                </a:lnTo>
                <a:lnTo>
                  <a:pt x="19403" y="55379"/>
                </a:lnTo>
                <a:lnTo>
                  <a:pt x="23849" y="52795"/>
                </a:lnTo>
                <a:lnTo>
                  <a:pt x="27806" y="50079"/>
                </a:lnTo>
                <a:lnTo>
                  <a:pt x="33420" y="47277"/>
                </a:lnTo>
                <a:lnTo>
                  <a:pt x="40140" y="44417"/>
                </a:lnTo>
                <a:lnTo>
                  <a:pt x="47596" y="41517"/>
                </a:lnTo>
                <a:lnTo>
                  <a:pt x="56535" y="38593"/>
                </a:lnTo>
                <a:lnTo>
                  <a:pt x="66464" y="35651"/>
                </a:lnTo>
                <a:lnTo>
                  <a:pt x="77051" y="32697"/>
                </a:lnTo>
                <a:lnTo>
                  <a:pt x="89071" y="29736"/>
                </a:lnTo>
                <a:lnTo>
                  <a:pt x="115655" y="23800"/>
                </a:lnTo>
                <a:lnTo>
                  <a:pt x="146652" y="17854"/>
                </a:lnTo>
                <a:lnTo>
                  <a:pt x="163253" y="14879"/>
                </a:lnTo>
                <a:lnTo>
                  <a:pt x="180273" y="12896"/>
                </a:lnTo>
                <a:lnTo>
                  <a:pt x="197573" y="11574"/>
                </a:lnTo>
                <a:lnTo>
                  <a:pt x="215059" y="10693"/>
                </a:lnTo>
                <a:lnTo>
                  <a:pt x="233662" y="9113"/>
                </a:lnTo>
                <a:lnTo>
                  <a:pt x="272852" y="4712"/>
                </a:lnTo>
                <a:lnTo>
                  <a:pt x="291042" y="3141"/>
                </a:lnTo>
                <a:lnTo>
                  <a:pt x="308129" y="2095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61"/>
          <p:cNvSpPr/>
          <p:nvPr/>
        </p:nvSpPr>
        <p:spPr>
          <a:xfrm>
            <a:off x="3920133" y="3446308"/>
            <a:ext cx="326210" cy="447037"/>
          </a:xfrm>
          <a:custGeom>
            <a:avLst/>
            <a:gdLst/>
            <a:ahLst/>
            <a:cxnLst/>
            <a:rect l="0" t="0" r="0" b="0"/>
            <a:pathLst>
              <a:path w="326210" h="447037">
                <a:moveTo>
                  <a:pt x="321469" y="9481"/>
                </a:moveTo>
                <a:lnTo>
                  <a:pt x="326209" y="0"/>
                </a:lnTo>
                <a:lnTo>
                  <a:pt x="324629" y="1176"/>
                </a:lnTo>
                <a:lnTo>
                  <a:pt x="314936" y="13066"/>
                </a:lnTo>
                <a:lnTo>
                  <a:pt x="305997" y="26288"/>
                </a:lnTo>
                <a:lnTo>
                  <a:pt x="297725" y="38779"/>
                </a:lnTo>
                <a:lnTo>
                  <a:pt x="292741" y="44888"/>
                </a:lnTo>
                <a:lnTo>
                  <a:pt x="282904" y="56967"/>
                </a:lnTo>
                <a:lnTo>
                  <a:pt x="275225" y="68951"/>
                </a:lnTo>
                <a:lnTo>
                  <a:pt x="260583" y="91594"/>
                </a:lnTo>
                <a:lnTo>
                  <a:pt x="255081" y="98950"/>
                </a:lnTo>
                <a:lnTo>
                  <a:pt x="249429" y="105838"/>
                </a:lnTo>
                <a:lnTo>
                  <a:pt x="243676" y="112414"/>
                </a:lnTo>
                <a:lnTo>
                  <a:pt x="238849" y="119775"/>
                </a:lnTo>
                <a:lnTo>
                  <a:pt x="234639" y="127659"/>
                </a:lnTo>
                <a:lnTo>
                  <a:pt x="230840" y="135891"/>
                </a:lnTo>
                <a:lnTo>
                  <a:pt x="226323" y="144356"/>
                </a:lnTo>
                <a:lnTo>
                  <a:pt x="221327" y="152976"/>
                </a:lnTo>
                <a:lnTo>
                  <a:pt x="210485" y="170491"/>
                </a:lnTo>
                <a:lnTo>
                  <a:pt x="199051" y="188197"/>
                </a:lnTo>
                <a:lnTo>
                  <a:pt x="92689" y="348146"/>
                </a:lnTo>
                <a:lnTo>
                  <a:pt x="80645" y="365234"/>
                </a:lnTo>
                <a:lnTo>
                  <a:pt x="70630" y="378611"/>
                </a:lnTo>
                <a:lnTo>
                  <a:pt x="61969" y="389513"/>
                </a:lnTo>
                <a:lnTo>
                  <a:pt x="55203" y="398765"/>
                </a:lnTo>
                <a:lnTo>
                  <a:pt x="49701" y="406918"/>
                </a:lnTo>
                <a:lnTo>
                  <a:pt x="40941" y="420276"/>
                </a:lnTo>
                <a:lnTo>
                  <a:pt x="33740" y="429520"/>
                </a:lnTo>
                <a:lnTo>
                  <a:pt x="24587" y="436936"/>
                </a:lnTo>
                <a:lnTo>
                  <a:pt x="13568" y="444043"/>
                </a:lnTo>
                <a:lnTo>
                  <a:pt x="0" y="4470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62"/>
          <p:cNvSpPr/>
          <p:nvPr/>
        </p:nvSpPr>
        <p:spPr>
          <a:xfrm>
            <a:off x="3964781" y="3554016"/>
            <a:ext cx="205384" cy="294680"/>
          </a:xfrm>
          <a:custGeom>
            <a:avLst/>
            <a:gdLst/>
            <a:ahLst/>
            <a:cxnLst/>
            <a:rect l="0" t="0" r="0" b="0"/>
            <a:pathLst>
              <a:path w="205384" h="294680">
                <a:moveTo>
                  <a:pt x="0" y="0"/>
                </a:moveTo>
                <a:lnTo>
                  <a:pt x="4741" y="18961"/>
                </a:lnTo>
                <a:lnTo>
                  <a:pt x="7129" y="26531"/>
                </a:lnTo>
                <a:lnTo>
                  <a:pt x="9714" y="33563"/>
                </a:lnTo>
                <a:lnTo>
                  <a:pt x="12429" y="40234"/>
                </a:lnTo>
                <a:lnTo>
                  <a:pt x="15232" y="46667"/>
                </a:lnTo>
                <a:lnTo>
                  <a:pt x="20991" y="59105"/>
                </a:lnTo>
                <a:lnTo>
                  <a:pt x="24908" y="66192"/>
                </a:lnTo>
                <a:lnTo>
                  <a:pt x="29504" y="73894"/>
                </a:lnTo>
                <a:lnTo>
                  <a:pt x="34552" y="82005"/>
                </a:lnTo>
                <a:lnTo>
                  <a:pt x="38910" y="90388"/>
                </a:lnTo>
                <a:lnTo>
                  <a:pt x="42807" y="98954"/>
                </a:lnTo>
                <a:lnTo>
                  <a:pt x="46398" y="107641"/>
                </a:lnTo>
                <a:lnTo>
                  <a:pt x="50775" y="116409"/>
                </a:lnTo>
                <a:lnTo>
                  <a:pt x="55679" y="125231"/>
                </a:lnTo>
                <a:lnTo>
                  <a:pt x="60931" y="134089"/>
                </a:lnTo>
                <a:lnTo>
                  <a:pt x="72060" y="151868"/>
                </a:lnTo>
                <a:lnTo>
                  <a:pt x="95373" y="187535"/>
                </a:lnTo>
                <a:lnTo>
                  <a:pt x="104262" y="198446"/>
                </a:lnTo>
                <a:lnTo>
                  <a:pt x="115149" y="210680"/>
                </a:lnTo>
                <a:lnTo>
                  <a:pt x="146236" y="243663"/>
                </a:lnTo>
                <a:lnTo>
                  <a:pt x="169777" y="267845"/>
                </a:lnTo>
                <a:lnTo>
                  <a:pt x="174700" y="271829"/>
                </a:lnTo>
                <a:lnTo>
                  <a:pt x="179967" y="275477"/>
                </a:lnTo>
                <a:lnTo>
                  <a:pt x="185463" y="278901"/>
                </a:lnTo>
                <a:lnTo>
                  <a:pt x="190118" y="282176"/>
                </a:lnTo>
                <a:lnTo>
                  <a:pt x="194214" y="285352"/>
                </a:lnTo>
                <a:lnTo>
                  <a:pt x="205383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63"/>
          <p:cNvSpPr/>
          <p:nvPr/>
        </p:nvSpPr>
        <p:spPr>
          <a:xfrm>
            <a:off x="4375547" y="3250406"/>
            <a:ext cx="133946" cy="214314"/>
          </a:xfrm>
          <a:custGeom>
            <a:avLst/>
            <a:gdLst/>
            <a:ahLst/>
            <a:cxnLst/>
            <a:rect l="0" t="0" r="0" b="0"/>
            <a:pathLst>
              <a:path w="133946" h="214314">
                <a:moveTo>
                  <a:pt x="0" y="0"/>
                </a:moveTo>
                <a:lnTo>
                  <a:pt x="34293" y="34294"/>
                </a:lnTo>
                <a:lnTo>
                  <a:pt x="38737" y="40722"/>
                </a:lnTo>
                <a:lnTo>
                  <a:pt x="42692" y="47984"/>
                </a:lnTo>
                <a:lnTo>
                  <a:pt x="46320" y="55802"/>
                </a:lnTo>
                <a:lnTo>
                  <a:pt x="50724" y="63990"/>
                </a:lnTo>
                <a:lnTo>
                  <a:pt x="55644" y="72426"/>
                </a:lnTo>
                <a:lnTo>
                  <a:pt x="60909" y="81026"/>
                </a:lnTo>
                <a:lnTo>
                  <a:pt x="66402" y="90729"/>
                </a:lnTo>
                <a:lnTo>
                  <a:pt x="77798" y="112092"/>
                </a:lnTo>
                <a:lnTo>
                  <a:pt x="95370" y="146432"/>
                </a:lnTo>
                <a:lnTo>
                  <a:pt x="101284" y="157153"/>
                </a:lnTo>
                <a:lnTo>
                  <a:pt x="107210" y="167276"/>
                </a:lnTo>
                <a:lnTo>
                  <a:pt x="113145" y="177002"/>
                </a:lnTo>
                <a:lnTo>
                  <a:pt x="118094" y="185470"/>
                </a:lnTo>
                <a:lnTo>
                  <a:pt x="133945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64"/>
          <p:cNvSpPr/>
          <p:nvPr/>
        </p:nvSpPr>
        <p:spPr>
          <a:xfrm>
            <a:off x="4071938" y="4089797"/>
            <a:ext cx="249981" cy="278358"/>
          </a:xfrm>
          <a:custGeom>
            <a:avLst/>
            <a:gdLst/>
            <a:ahLst/>
            <a:cxnLst/>
            <a:rect l="0" t="0" r="0" b="0"/>
            <a:pathLst>
              <a:path w="249981" h="278358">
                <a:moveTo>
                  <a:pt x="8929" y="0"/>
                </a:moveTo>
                <a:lnTo>
                  <a:pt x="8929" y="45612"/>
                </a:lnTo>
                <a:lnTo>
                  <a:pt x="9921" y="60174"/>
                </a:lnTo>
                <a:lnTo>
                  <a:pt x="11575" y="72858"/>
                </a:lnTo>
                <a:lnTo>
                  <a:pt x="13670" y="84291"/>
                </a:lnTo>
                <a:lnTo>
                  <a:pt x="15066" y="92905"/>
                </a:lnTo>
                <a:lnTo>
                  <a:pt x="15997" y="99640"/>
                </a:lnTo>
                <a:lnTo>
                  <a:pt x="16617" y="105122"/>
                </a:lnTo>
                <a:lnTo>
                  <a:pt x="18024" y="108777"/>
                </a:lnTo>
                <a:lnTo>
                  <a:pt x="19953" y="111213"/>
                </a:lnTo>
                <a:lnTo>
                  <a:pt x="22231" y="112838"/>
                </a:lnTo>
                <a:lnTo>
                  <a:pt x="27409" y="114642"/>
                </a:lnTo>
                <a:lnTo>
                  <a:pt x="30179" y="115123"/>
                </a:lnTo>
                <a:lnTo>
                  <a:pt x="33017" y="114452"/>
                </a:lnTo>
                <a:lnTo>
                  <a:pt x="38818" y="111060"/>
                </a:lnTo>
                <a:lnTo>
                  <a:pt x="42745" y="108766"/>
                </a:lnTo>
                <a:lnTo>
                  <a:pt x="47348" y="106245"/>
                </a:lnTo>
                <a:lnTo>
                  <a:pt x="63307" y="97957"/>
                </a:lnTo>
                <a:lnTo>
                  <a:pt x="68994" y="95070"/>
                </a:lnTo>
                <a:lnTo>
                  <a:pt x="153063" y="49427"/>
                </a:lnTo>
                <a:lnTo>
                  <a:pt x="218771" y="15685"/>
                </a:lnTo>
                <a:lnTo>
                  <a:pt x="224230" y="12441"/>
                </a:lnTo>
                <a:lnTo>
                  <a:pt x="228861" y="9286"/>
                </a:lnTo>
                <a:lnTo>
                  <a:pt x="236653" y="4127"/>
                </a:lnTo>
                <a:lnTo>
                  <a:pt x="243424" y="1834"/>
                </a:lnTo>
                <a:lnTo>
                  <a:pt x="245626" y="2215"/>
                </a:lnTo>
                <a:lnTo>
                  <a:pt x="247094" y="3461"/>
                </a:lnTo>
                <a:lnTo>
                  <a:pt x="249451" y="7849"/>
                </a:lnTo>
                <a:lnTo>
                  <a:pt x="249773" y="13741"/>
                </a:lnTo>
                <a:lnTo>
                  <a:pt x="249954" y="28215"/>
                </a:lnTo>
                <a:lnTo>
                  <a:pt x="249980" y="33692"/>
                </a:lnTo>
                <a:lnTo>
                  <a:pt x="249005" y="40321"/>
                </a:lnTo>
                <a:lnTo>
                  <a:pt x="247362" y="47716"/>
                </a:lnTo>
                <a:lnTo>
                  <a:pt x="245275" y="55624"/>
                </a:lnTo>
                <a:lnTo>
                  <a:pt x="242892" y="63872"/>
                </a:lnTo>
                <a:lnTo>
                  <a:pt x="237597" y="80973"/>
                </a:lnTo>
                <a:lnTo>
                  <a:pt x="232812" y="92677"/>
                </a:lnTo>
                <a:lnTo>
                  <a:pt x="226646" y="106433"/>
                </a:lnTo>
                <a:lnTo>
                  <a:pt x="219558" y="121557"/>
                </a:lnTo>
                <a:lnTo>
                  <a:pt x="211856" y="134616"/>
                </a:lnTo>
                <a:lnTo>
                  <a:pt x="203745" y="146299"/>
                </a:lnTo>
                <a:lnTo>
                  <a:pt x="195361" y="157064"/>
                </a:lnTo>
                <a:lnTo>
                  <a:pt x="187788" y="167217"/>
                </a:lnTo>
                <a:lnTo>
                  <a:pt x="174080" y="186436"/>
                </a:lnTo>
                <a:lnTo>
                  <a:pt x="166655" y="194736"/>
                </a:lnTo>
                <a:lnTo>
                  <a:pt x="158728" y="202253"/>
                </a:lnTo>
                <a:lnTo>
                  <a:pt x="150467" y="209250"/>
                </a:lnTo>
                <a:lnTo>
                  <a:pt x="141983" y="215898"/>
                </a:lnTo>
                <a:lnTo>
                  <a:pt x="133350" y="222315"/>
                </a:lnTo>
                <a:lnTo>
                  <a:pt x="124619" y="228577"/>
                </a:lnTo>
                <a:lnTo>
                  <a:pt x="116814" y="234736"/>
                </a:lnTo>
                <a:lnTo>
                  <a:pt x="109625" y="240827"/>
                </a:lnTo>
                <a:lnTo>
                  <a:pt x="102849" y="246871"/>
                </a:lnTo>
                <a:lnTo>
                  <a:pt x="95355" y="251893"/>
                </a:lnTo>
                <a:lnTo>
                  <a:pt x="87382" y="256234"/>
                </a:lnTo>
                <a:lnTo>
                  <a:pt x="69594" y="264694"/>
                </a:lnTo>
                <a:lnTo>
                  <a:pt x="48459" y="275069"/>
                </a:lnTo>
                <a:lnTo>
                  <a:pt x="40244" y="277637"/>
                </a:lnTo>
                <a:lnTo>
                  <a:pt x="33774" y="278357"/>
                </a:lnTo>
                <a:lnTo>
                  <a:pt x="28469" y="277845"/>
                </a:lnTo>
                <a:lnTo>
                  <a:pt x="23941" y="277503"/>
                </a:lnTo>
                <a:lnTo>
                  <a:pt x="16262" y="277124"/>
                </a:lnTo>
                <a:lnTo>
                  <a:pt x="12826" y="276030"/>
                </a:lnTo>
                <a:lnTo>
                  <a:pt x="9543" y="274309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65"/>
          <p:cNvSpPr/>
          <p:nvPr/>
        </p:nvSpPr>
        <p:spPr>
          <a:xfrm>
            <a:off x="4366617" y="3893344"/>
            <a:ext cx="178595" cy="258962"/>
          </a:xfrm>
          <a:custGeom>
            <a:avLst/>
            <a:gdLst/>
            <a:ahLst/>
            <a:cxnLst/>
            <a:rect l="0" t="0" r="0" b="0"/>
            <a:pathLst>
              <a:path w="178595" h="258962">
                <a:moveTo>
                  <a:pt x="0" y="0"/>
                </a:moveTo>
                <a:lnTo>
                  <a:pt x="4741" y="9481"/>
                </a:lnTo>
                <a:lnTo>
                  <a:pt x="9114" y="16242"/>
                </a:lnTo>
                <a:lnTo>
                  <a:pt x="15005" y="24719"/>
                </a:lnTo>
                <a:lnTo>
                  <a:pt x="21910" y="34338"/>
                </a:lnTo>
                <a:lnTo>
                  <a:pt x="28498" y="42736"/>
                </a:lnTo>
                <a:lnTo>
                  <a:pt x="34874" y="50319"/>
                </a:lnTo>
                <a:lnTo>
                  <a:pt x="41109" y="57358"/>
                </a:lnTo>
                <a:lnTo>
                  <a:pt x="46257" y="64035"/>
                </a:lnTo>
                <a:lnTo>
                  <a:pt x="50682" y="70471"/>
                </a:lnTo>
                <a:lnTo>
                  <a:pt x="54624" y="76747"/>
                </a:lnTo>
                <a:lnTo>
                  <a:pt x="61221" y="85891"/>
                </a:lnTo>
                <a:lnTo>
                  <a:pt x="79134" y="109281"/>
                </a:lnTo>
                <a:lnTo>
                  <a:pt x="88475" y="120478"/>
                </a:lnTo>
                <a:lnTo>
                  <a:pt x="97679" y="130920"/>
                </a:lnTo>
                <a:lnTo>
                  <a:pt x="106791" y="140859"/>
                </a:lnTo>
                <a:lnTo>
                  <a:pt x="114850" y="151453"/>
                </a:lnTo>
                <a:lnTo>
                  <a:pt x="122207" y="162484"/>
                </a:lnTo>
                <a:lnTo>
                  <a:pt x="135674" y="184332"/>
                </a:lnTo>
                <a:lnTo>
                  <a:pt x="148274" y="203965"/>
                </a:lnTo>
                <a:lnTo>
                  <a:pt x="154412" y="214360"/>
                </a:lnTo>
                <a:lnTo>
                  <a:pt x="160488" y="225258"/>
                </a:lnTo>
                <a:lnTo>
                  <a:pt x="178594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66"/>
          <p:cNvSpPr/>
          <p:nvPr/>
        </p:nvSpPr>
        <p:spPr>
          <a:xfrm>
            <a:off x="4018359" y="4546584"/>
            <a:ext cx="446486" cy="257466"/>
          </a:xfrm>
          <a:custGeom>
            <a:avLst/>
            <a:gdLst/>
            <a:ahLst/>
            <a:cxnLst/>
            <a:rect l="0" t="0" r="0" b="0"/>
            <a:pathLst>
              <a:path w="446486" h="257466">
                <a:moveTo>
                  <a:pt x="0" y="61135"/>
                </a:moveTo>
                <a:lnTo>
                  <a:pt x="9481" y="56394"/>
                </a:lnTo>
                <a:lnTo>
                  <a:pt x="22073" y="51421"/>
                </a:lnTo>
                <a:lnTo>
                  <a:pt x="29599" y="48706"/>
                </a:lnTo>
                <a:lnTo>
                  <a:pt x="43251" y="43043"/>
                </a:lnTo>
                <a:lnTo>
                  <a:pt x="49670" y="40144"/>
                </a:lnTo>
                <a:lnTo>
                  <a:pt x="82407" y="26583"/>
                </a:lnTo>
                <a:lnTo>
                  <a:pt x="94626" y="23218"/>
                </a:lnTo>
                <a:lnTo>
                  <a:pt x="106740" y="20974"/>
                </a:lnTo>
                <a:lnTo>
                  <a:pt x="173661" y="12632"/>
                </a:lnTo>
                <a:lnTo>
                  <a:pt x="191181" y="10941"/>
                </a:lnTo>
                <a:lnTo>
                  <a:pt x="206829" y="9813"/>
                </a:lnTo>
                <a:lnTo>
                  <a:pt x="221230" y="9061"/>
                </a:lnTo>
                <a:lnTo>
                  <a:pt x="233807" y="7567"/>
                </a:lnTo>
                <a:lnTo>
                  <a:pt x="245168" y="5580"/>
                </a:lnTo>
                <a:lnTo>
                  <a:pt x="255719" y="3262"/>
                </a:lnTo>
                <a:lnTo>
                  <a:pt x="266722" y="1717"/>
                </a:lnTo>
                <a:lnTo>
                  <a:pt x="278026" y="687"/>
                </a:lnTo>
                <a:lnTo>
                  <a:pt x="289530" y="0"/>
                </a:lnTo>
                <a:lnTo>
                  <a:pt x="304145" y="535"/>
                </a:lnTo>
                <a:lnTo>
                  <a:pt x="320834" y="1883"/>
                </a:lnTo>
                <a:lnTo>
                  <a:pt x="364338" y="6436"/>
                </a:lnTo>
                <a:lnTo>
                  <a:pt x="365923" y="9786"/>
                </a:lnTo>
                <a:lnTo>
                  <a:pt x="364996" y="14996"/>
                </a:lnTo>
                <a:lnTo>
                  <a:pt x="362393" y="21446"/>
                </a:lnTo>
                <a:lnTo>
                  <a:pt x="358674" y="26738"/>
                </a:lnTo>
                <a:lnTo>
                  <a:pt x="354210" y="31258"/>
                </a:lnTo>
                <a:lnTo>
                  <a:pt x="349249" y="35264"/>
                </a:lnTo>
                <a:lnTo>
                  <a:pt x="343958" y="39919"/>
                </a:lnTo>
                <a:lnTo>
                  <a:pt x="338446" y="45006"/>
                </a:lnTo>
                <a:lnTo>
                  <a:pt x="332787" y="50383"/>
                </a:lnTo>
                <a:lnTo>
                  <a:pt x="327030" y="54959"/>
                </a:lnTo>
                <a:lnTo>
                  <a:pt x="315342" y="62690"/>
                </a:lnTo>
                <a:lnTo>
                  <a:pt x="305478" y="68124"/>
                </a:lnTo>
                <a:lnTo>
                  <a:pt x="278643" y="82101"/>
                </a:lnTo>
                <a:lnTo>
                  <a:pt x="265137" y="89995"/>
                </a:lnTo>
                <a:lnTo>
                  <a:pt x="252165" y="98234"/>
                </a:lnTo>
                <a:lnTo>
                  <a:pt x="239547" y="106704"/>
                </a:lnTo>
                <a:lnTo>
                  <a:pt x="229152" y="114335"/>
                </a:lnTo>
                <a:lnTo>
                  <a:pt x="220237" y="121406"/>
                </a:lnTo>
                <a:lnTo>
                  <a:pt x="212309" y="128105"/>
                </a:lnTo>
                <a:lnTo>
                  <a:pt x="205039" y="134555"/>
                </a:lnTo>
                <a:lnTo>
                  <a:pt x="191670" y="147013"/>
                </a:lnTo>
                <a:lnTo>
                  <a:pt x="187311" y="152122"/>
                </a:lnTo>
                <a:lnTo>
                  <a:pt x="184406" y="156519"/>
                </a:lnTo>
                <a:lnTo>
                  <a:pt x="182468" y="160443"/>
                </a:lnTo>
                <a:lnTo>
                  <a:pt x="181177" y="165044"/>
                </a:lnTo>
                <a:lnTo>
                  <a:pt x="180316" y="170094"/>
                </a:lnTo>
                <a:lnTo>
                  <a:pt x="179742" y="175447"/>
                </a:lnTo>
                <a:lnTo>
                  <a:pt x="180351" y="180007"/>
                </a:lnTo>
                <a:lnTo>
                  <a:pt x="181750" y="184039"/>
                </a:lnTo>
                <a:lnTo>
                  <a:pt x="183675" y="187720"/>
                </a:lnTo>
                <a:lnTo>
                  <a:pt x="191105" y="194455"/>
                </a:lnTo>
                <a:lnTo>
                  <a:pt x="201021" y="201747"/>
                </a:lnTo>
                <a:lnTo>
                  <a:pt x="206444" y="206470"/>
                </a:lnTo>
                <a:lnTo>
                  <a:pt x="212044" y="211603"/>
                </a:lnTo>
                <a:lnTo>
                  <a:pt x="217761" y="216017"/>
                </a:lnTo>
                <a:lnTo>
                  <a:pt x="229405" y="223568"/>
                </a:lnTo>
                <a:lnTo>
                  <a:pt x="236281" y="226970"/>
                </a:lnTo>
                <a:lnTo>
                  <a:pt x="243841" y="230230"/>
                </a:lnTo>
                <a:lnTo>
                  <a:pt x="251858" y="233396"/>
                </a:lnTo>
                <a:lnTo>
                  <a:pt x="268703" y="239561"/>
                </a:lnTo>
                <a:lnTo>
                  <a:pt x="277362" y="242593"/>
                </a:lnTo>
                <a:lnTo>
                  <a:pt x="286112" y="244615"/>
                </a:lnTo>
                <a:lnTo>
                  <a:pt x="294921" y="245963"/>
                </a:lnTo>
                <a:lnTo>
                  <a:pt x="303770" y="246861"/>
                </a:lnTo>
                <a:lnTo>
                  <a:pt x="312646" y="248452"/>
                </a:lnTo>
                <a:lnTo>
                  <a:pt x="321540" y="250505"/>
                </a:lnTo>
                <a:lnTo>
                  <a:pt x="330446" y="252866"/>
                </a:lnTo>
                <a:lnTo>
                  <a:pt x="339360" y="254440"/>
                </a:lnTo>
                <a:lnTo>
                  <a:pt x="348279" y="255490"/>
                </a:lnTo>
                <a:lnTo>
                  <a:pt x="357202" y="256190"/>
                </a:lnTo>
                <a:lnTo>
                  <a:pt x="365135" y="256655"/>
                </a:lnTo>
                <a:lnTo>
                  <a:pt x="379240" y="257174"/>
                </a:lnTo>
                <a:lnTo>
                  <a:pt x="398338" y="257465"/>
                </a:lnTo>
                <a:lnTo>
                  <a:pt x="410534" y="254887"/>
                </a:lnTo>
                <a:lnTo>
                  <a:pt x="421577" y="251427"/>
                </a:lnTo>
                <a:lnTo>
                  <a:pt x="435255" y="249023"/>
                </a:lnTo>
                <a:lnTo>
                  <a:pt x="439179" y="246175"/>
                </a:lnTo>
                <a:lnTo>
                  <a:pt x="446485" y="2397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67"/>
          <p:cNvSpPr/>
          <p:nvPr/>
        </p:nvSpPr>
        <p:spPr>
          <a:xfrm>
            <a:off x="4143375" y="4705945"/>
            <a:ext cx="321470" cy="35560"/>
          </a:xfrm>
          <a:custGeom>
            <a:avLst/>
            <a:gdLst/>
            <a:ahLst/>
            <a:cxnLst/>
            <a:rect l="0" t="0" r="0" b="0"/>
            <a:pathLst>
              <a:path w="321470" h="35560">
                <a:moveTo>
                  <a:pt x="0" y="0"/>
                </a:moveTo>
                <a:lnTo>
                  <a:pt x="42855" y="0"/>
                </a:lnTo>
                <a:lnTo>
                  <a:pt x="55359" y="1985"/>
                </a:lnTo>
                <a:lnTo>
                  <a:pt x="150275" y="20118"/>
                </a:lnTo>
                <a:lnTo>
                  <a:pt x="165668" y="23334"/>
                </a:lnTo>
                <a:lnTo>
                  <a:pt x="178906" y="26470"/>
                </a:lnTo>
                <a:lnTo>
                  <a:pt x="190708" y="29553"/>
                </a:lnTo>
                <a:lnTo>
                  <a:pt x="202545" y="31608"/>
                </a:lnTo>
                <a:lnTo>
                  <a:pt x="214405" y="32979"/>
                </a:lnTo>
                <a:lnTo>
                  <a:pt x="226280" y="33892"/>
                </a:lnTo>
                <a:lnTo>
                  <a:pt x="238166" y="34501"/>
                </a:lnTo>
                <a:lnTo>
                  <a:pt x="270879" y="35358"/>
                </a:lnTo>
                <a:lnTo>
                  <a:pt x="283440" y="35559"/>
                </a:lnTo>
                <a:lnTo>
                  <a:pt x="289171" y="34620"/>
                </a:lnTo>
                <a:lnTo>
                  <a:pt x="294976" y="33001"/>
                </a:lnTo>
                <a:lnTo>
                  <a:pt x="312449" y="26822"/>
                </a:lnTo>
                <a:lnTo>
                  <a:pt x="321469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68"/>
          <p:cNvSpPr/>
          <p:nvPr/>
        </p:nvSpPr>
        <p:spPr>
          <a:xfrm>
            <a:off x="4679156" y="3732750"/>
            <a:ext cx="687587" cy="35579"/>
          </a:xfrm>
          <a:custGeom>
            <a:avLst/>
            <a:gdLst/>
            <a:ahLst/>
            <a:cxnLst/>
            <a:rect l="0" t="0" r="0" b="0"/>
            <a:pathLst>
              <a:path w="687587" h="35579">
                <a:moveTo>
                  <a:pt x="0" y="17719"/>
                </a:moveTo>
                <a:lnTo>
                  <a:pt x="9481" y="12978"/>
                </a:lnTo>
                <a:lnTo>
                  <a:pt x="16243" y="10590"/>
                </a:lnTo>
                <a:lnTo>
                  <a:pt x="24719" y="8005"/>
                </a:lnTo>
                <a:lnTo>
                  <a:pt x="34339" y="5290"/>
                </a:lnTo>
                <a:lnTo>
                  <a:pt x="44721" y="3480"/>
                </a:lnTo>
                <a:lnTo>
                  <a:pt x="55611" y="2273"/>
                </a:lnTo>
                <a:lnTo>
                  <a:pt x="66840" y="1468"/>
                </a:lnTo>
                <a:lnTo>
                  <a:pt x="79286" y="932"/>
                </a:lnTo>
                <a:lnTo>
                  <a:pt x="106346" y="336"/>
                </a:lnTo>
                <a:lnTo>
                  <a:pt x="196875" y="0"/>
                </a:lnTo>
                <a:lnTo>
                  <a:pt x="231460" y="946"/>
                </a:lnTo>
                <a:lnTo>
                  <a:pt x="352160" y="6946"/>
                </a:lnTo>
                <a:lnTo>
                  <a:pt x="374672" y="7560"/>
                </a:lnTo>
                <a:lnTo>
                  <a:pt x="394640" y="8962"/>
                </a:lnTo>
                <a:lnTo>
                  <a:pt x="412914" y="10889"/>
                </a:lnTo>
                <a:lnTo>
                  <a:pt x="430058" y="13166"/>
                </a:lnTo>
                <a:lnTo>
                  <a:pt x="446447" y="14683"/>
                </a:lnTo>
                <a:lnTo>
                  <a:pt x="462335" y="15695"/>
                </a:lnTo>
                <a:lnTo>
                  <a:pt x="477887" y="16370"/>
                </a:lnTo>
                <a:lnTo>
                  <a:pt x="493217" y="17812"/>
                </a:lnTo>
                <a:lnTo>
                  <a:pt x="508397" y="19765"/>
                </a:lnTo>
                <a:lnTo>
                  <a:pt x="523479" y="22059"/>
                </a:lnTo>
                <a:lnTo>
                  <a:pt x="537502" y="23589"/>
                </a:lnTo>
                <a:lnTo>
                  <a:pt x="550819" y="24609"/>
                </a:lnTo>
                <a:lnTo>
                  <a:pt x="563666" y="25289"/>
                </a:lnTo>
                <a:lnTo>
                  <a:pt x="593815" y="26044"/>
                </a:lnTo>
                <a:lnTo>
                  <a:pt x="642715" y="26529"/>
                </a:lnTo>
                <a:lnTo>
                  <a:pt x="651719" y="27561"/>
                </a:lnTo>
                <a:lnTo>
                  <a:pt x="660698" y="29241"/>
                </a:lnTo>
                <a:lnTo>
                  <a:pt x="687586" y="35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69"/>
          <p:cNvSpPr/>
          <p:nvPr/>
        </p:nvSpPr>
        <p:spPr>
          <a:xfrm>
            <a:off x="4464844" y="4233040"/>
            <a:ext cx="625079" cy="53211"/>
          </a:xfrm>
          <a:custGeom>
            <a:avLst/>
            <a:gdLst/>
            <a:ahLst/>
            <a:cxnLst/>
            <a:rect l="0" t="0" r="0" b="0"/>
            <a:pathLst>
              <a:path w="625079" h="53211">
                <a:moveTo>
                  <a:pt x="0" y="8562"/>
                </a:moveTo>
                <a:lnTo>
                  <a:pt x="14221" y="3821"/>
                </a:lnTo>
                <a:lnTo>
                  <a:pt x="21387" y="2425"/>
                </a:lnTo>
                <a:lnTo>
                  <a:pt x="37287" y="873"/>
                </a:lnTo>
                <a:lnTo>
                  <a:pt x="46686" y="459"/>
                </a:lnTo>
                <a:lnTo>
                  <a:pt x="67713" y="0"/>
                </a:lnTo>
                <a:lnTo>
                  <a:pt x="79869" y="869"/>
                </a:lnTo>
                <a:lnTo>
                  <a:pt x="92933" y="2441"/>
                </a:lnTo>
                <a:lnTo>
                  <a:pt x="106604" y="4482"/>
                </a:lnTo>
                <a:lnTo>
                  <a:pt x="120678" y="5841"/>
                </a:lnTo>
                <a:lnTo>
                  <a:pt x="135023" y="6748"/>
                </a:lnTo>
                <a:lnTo>
                  <a:pt x="164190" y="7756"/>
                </a:lnTo>
                <a:lnTo>
                  <a:pt x="193689" y="8203"/>
                </a:lnTo>
                <a:lnTo>
                  <a:pt x="209493" y="9315"/>
                </a:lnTo>
                <a:lnTo>
                  <a:pt x="225983" y="11048"/>
                </a:lnTo>
                <a:lnTo>
                  <a:pt x="242928" y="13196"/>
                </a:lnTo>
                <a:lnTo>
                  <a:pt x="261171" y="14628"/>
                </a:lnTo>
                <a:lnTo>
                  <a:pt x="280278" y="15582"/>
                </a:lnTo>
                <a:lnTo>
                  <a:pt x="299961" y="16218"/>
                </a:lnTo>
                <a:lnTo>
                  <a:pt x="319036" y="17635"/>
                </a:lnTo>
                <a:lnTo>
                  <a:pt x="337706" y="19572"/>
                </a:lnTo>
                <a:lnTo>
                  <a:pt x="356106" y="21855"/>
                </a:lnTo>
                <a:lnTo>
                  <a:pt x="421529" y="27038"/>
                </a:lnTo>
                <a:lnTo>
                  <a:pt x="462590" y="29809"/>
                </a:lnTo>
                <a:lnTo>
                  <a:pt x="493932" y="32648"/>
                </a:lnTo>
                <a:lnTo>
                  <a:pt x="518796" y="35533"/>
                </a:lnTo>
                <a:lnTo>
                  <a:pt x="625078" y="532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70"/>
          <p:cNvSpPr/>
          <p:nvPr/>
        </p:nvSpPr>
        <p:spPr>
          <a:xfrm>
            <a:off x="4643438" y="4777383"/>
            <a:ext cx="723305" cy="44108"/>
          </a:xfrm>
          <a:custGeom>
            <a:avLst/>
            <a:gdLst/>
            <a:ahLst/>
            <a:cxnLst/>
            <a:rect l="0" t="0" r="0" b="0"/>
            <a:pathLst>
              <a:path w="723305" h="44108">
                <a:moveTo>
                  <a:pt x="0" y="8930"/>
                </a:moveTo>
                <a:lnTo>
                  <a:pt x="23702" y="8930"/>
                </a:lnTo>
                <a:lnTo>
                  <a:pt x="93547" y="14221"/>
                </a:lnTo>
                <a:lnTo>
                  <a:pt x="376872" y="38482"/>
                </a:lnTo>
                <a:lnTo>
                  <a:pt x="406028" y="40538"/>
                </a:lnTo>
                <a:lnTo>
                  <a:pt x="454300" y="42821"/>
                </a:lnTo>
                <a:lnTo>
                  <a:pt x="492953" y="43836"/>
                </a:lnTo>
                <a:lnTo>
                  <a:pt x="510206" y="44107"/>
                </a:lnTo>
                <a:lnTo>
                  <a:pt x="529644" y="43295"/>
                </a:lnTo>
                <a:lnTo>
                  <a:pt x="550541" y="41762"/>
                </a:lnTo>
                <a:lnTo>
                  <a:pt x="572410" y="39747"/>
                </a:lnTo>
                <a:lnTo>
                  <a:pt x="589966" y="37413"/>
                </a:lnTo>
                <a:lnTo>
                  <a:pt x="604646" y="34864"/>
                </a:lnTo>
                <a:lnTo>
                  <a:pt x="617410" y="32172"/>
                </a:lnTo>
                <a:lnTo>
                  <a:pt x="628896" y="29385"/>
                </a:lnTo>
                <a:lnTo>
                  <a:pt x="639529" y="26535"/>
                </a:lnTo>
                <a:lnTo>
                  <a:pt x="659282" y="20723"/>
                </a:lnTo>
                <a:lnTo>
                  <a:pt x="677983" y="14833"/>
                </a:lnTo>
                <a:lnTo>
                  <a:pt x="686145" y="11873"/>
                </a:lnTo>
                <a:lnTo>
                  <a:pt x="693570" y="8907"/>
                </a:lnTo>
                <a:lnTo>
                  <a:pt x="700505" y="5938"/>
                </a:lnTo>
                <a:lnTo>
                  <a:pt x="706120" y="3958"/>
                </a:lnTo>
                <a:lnTo>
                  <a:pt x="710856" y="2639"/>
                </a:lnTo>
                <a:lnTo>
                  <a:pt x="72330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71"/>
          <p:cNvSpPr/>
          <p:nvPr/>
        </p:nvSpPr>
        <p:spPr>
          <a:xfrm>
            <a:off x="5286375" y="3509418"/>
            <a:ext cx="383811" cy="1454708"/>
          </a:xfrm>
          <a:custGeom>
            <a:avLst/>
            <a:gdLst/>
            <a:ahLst/>
            <a:cxnLst/>
            <a:rect l="0" t="0" r="0" b="0"/>
            <a:pathLst>
              <a:path w="383811" h="1454708">
                <a:moveTo>
                  <a:pt x="8930" y="89246"/>
                </a:moveTo>
                <a:lnTo>
                  <a:pt x="8930" y="112311"/>
                </a:lnTo>
                <a:lnTo>
                  <a:pt x="15067" y="140656"/>
                </a:lnTo>
                <a:lnTo>
                  <a:pt x="16618" y="171957"/>
                </a:lnTo>
                <a:lnTo>
                  <a:pt x="22491" y="380110"/>
                </a:lnTo>
                <a:lnTo>
                  <a:pt x="22932" y="433968"/>
                </a:lnTo>
                <a:lnTo>
                  <a:pt x="22233" y="477810"/>
                </a:lnTo>
                <a:lnTo>
                  <a:pt x="19803" y="546699"/>
                </a:lnTo>
                <a:lnTo>
                  <a:pt x="18723" y="600468"/>
                </a:lnTo>
                <a:lnTo>
                  <a:pt x="17038" y="768636"/>
                </a:lnTo>
                <a:lnTo>
                  <a:pt x="13195" y="907796"/>
                </a:lnTo>
                <a:lnTo>
                  <a:pt x="12765" y="970306"/>
                </a:lnTo>
                <a:lnTo>
                  <a:pt x="13471" y="1025869"/>
                </a:lnTo>
                <a:lnTo>
                  <a:pt x="16993" y="1181669"/>
                </a:lnTo>
                <a:lnTo>
                  <a:pt x="18274" y="1206465"/>
                </a:lnTo>
                <a:lnTo>
                  <a:pt x="22343" y="1247246"/>
                </a:lnTo>
                <a:lnTo>
                  <a:pt x="27459" y="1281907"/>
                </a:lnTo>
                <a:lnTo>
                  <a:pt x="35024" y="1316826"/>
                </a:lnTo>
                <a:lnTo>
                  <a:pt x="41210" y="1337250"/>
                </a:lnTo>
                <a:lnTo>
                  <a:pt x="63042" y="1403359"/>
                </a:lnTo>
                <a:lnTo>
                  <a:pt x="73690" y="1430672"/>
                </a:lnTo>
                <a:lnTo>
                  <a:pt x="77900" y="1436960"/>
                </a:lnTo>
                <a:lnTo>
                  <a:pt x="87869" y="1446592"/>
                </a:lnTo>
                <a:lnTo>
                  <a:pt x="96269" y="1451535"/>
                </a:lnTo>
                <a:lnTo>
                  <a:pt x="99899" y="1452852"/>
                </a:lnTo>
                <a:lnTo>
                  <a:pt x="109222" y="1454317"/>
                </a:lnTo>
                <a:lnTo>
                  <a:pt x="114487" y="1454707"/>
                </a:lnTo>
                <a:lnTo>
                  <a:pt x="125628" y="1452495"/>
                </a:lnTo>
                <a:lnTo>
                  <a:pt x="137194" y="1448205"/>
                </a:lnTo>
                <a:lnTo>
                  <a:pt x="148949" y="1442990"/>
                </a:lnTo>
                <a:lnTo>
                  <a:pt x="160788" y="1434720"/>
                </a:lnTo>
                <a:lnTo>
                  <a:pt x="172664" y="1423437"/>
                </a:lnTo>
                <a:lnTo>
                  <a:pt x="184557" y="1408501"/>
                </a:lnTo>
                <a:lnTo>
                  <a:pt x="196458" y="1391941"/>
                </a:lnTo>
                <a:lnTo>
                  <a:pt x="208362" y="1373668"/>
                </a:lnTo>
                <a:lnTo>
                  <a:pt x="220267" y="1352315"/>
                </a:lnTo>
                <a:lnTo>
                  <a:pt x="232172" y="1326952"/>
                </a:lnTo>
                <a:lnTo>
                  <a:pt x="270206" y="1237062"/>
                </a:lnTo>
                <a:lnTo>
                  <a:pt x="281340" y="1203707"/>
                </a:lnTo>
                <a:lnTo>
                  <a:pt x="291740" y="1167579"/>
                </a:lnTo>
                <a:lnTo>
                  <a:pt x="323243" y="1050366"/>
                </a:lnTo>
                <a:lnTo>
                  <a:pt x="334558" y="1009790"/>
                </a:lnTo>
                <a:lnTo>
                  <a:pt x="343094" y="974802"/>
                </a:lnTo>
                <a:lnTo>
                  <a:pt x="349776" y="943538"/>
                </a:lnTo>
                <a:lnTo>
                  <a:pt x="359847" y="888627"/>
                </a:lnTo>
                <a:lnTo>
                  <a:pt x="367629" y="841071"/>
                </a:lnTo>
                <a:lnTo>
                  <a:pt x="377590" y="770510"/>
                </a:lnTo>
                <a:lnTo>
                  <a:pt x="379719" y="746820"/>
                </a:lnTo>
                <a:lnTo>
                  <a:pt x="381138" y="723090"/>
                </a:lnTo>
                <a:lnTo>
                  <a:pt x="382715" y="676548"/>
                </a:lnTo>
                <a:lnTo>
                  <a:pt x="383727" y="587432"/>
                </a:lnTo>
                <a:lnTo>
                  <a:pt x="383810" y="564245"/>
                </a:lnTo>
                <a:lnTo>
                  <a:pt x="381257" y="519961"/>
                </a:lnTo>
                <a:lnTo>
                  <a:pt x="376815" y="476136"/>
                </a:lnTo>
                <a:lnTo>
                  <a:pt x="368736" y="407830"/>
                </a:lnTo>
                <a:lnTo>
                  <a:pt x="362981" y="364453"/>
                </a:lnTo>
                <a:lnTo>
                  <a:pt x="354471" y="324670"/>
                </a:lnTo>
                <a:lnTo>
                  <a:pt x="343082" y="287144"/>
                </a:lnTo>
                <a:lnTo>
                  <a:pt x="335878" y="268803"/>
                </a:lnTo>
                <a:lnTo>
                  <a:pt x="328098" y="250623"/>
                </a:lnTo>
                <a:lnTo>
                  <a:pt x="320927" y="232549"/>
                </a:lnTo>
                <a:lnTo>
                  <a:pt x="307668" y="196593"/>
                </a:lnTo>
                <a:lnTo>
                  <a:pt x="300362" y="180654"/>
                </a:lnTo>
                <a:lnTo>
                  <a:pt x="292515" y="166060"/>
                </a:lnTo>
                <a:lnTo>
                  <a:pt x="284307" y="152362"/>
                </a:lnTo>
                <a:lnTo>
                  <a:pt x="275858" y="139261"/>
                </a:lnTo>
                <a:lnTo>
                  <a:pt x="267249" y="126558"/>
                </a:lnTo>
                <a:lnTo>
                  <a:pt x="258533" y="114121"/>
                </a:lnTo>
                <a:lnTo>
                  <a:pt x="249746" y="102853"/>
                </a:lnTo>
                <a:lnTo>
                  <a:pt x="240911" y="92364"/>
                </a:lnTo>
                <a:lnTo>
                  <a:pt x="232045" y="82395"/>
                </a:lnTo>
                <a:lnTo>
                  <a:pt x="214256" y="63381"/>
                </a:lnTo>
                <a:lnTo>
                  <a:pt x="183323" y="31661"/>
                </a:lnTo>
                <a:lnTo>
                  <a:pt x="175794" y="26051"/>
                </a:lnTo>
                <a:lnTo>
                  <a:pt x="167798" y="21320"/>
                </a:lnTo>
                <a:lnTo>
                  <a:pt x="138317" y="6596"/>
                </a:lnTo>
                <a:lnTo>
                  <a:pt x="131899" y="4381"/>
                </a:lnTo>
                <a:lnTo>
                  <a:pt x="125635" y="2903"/>
                </a:lnTo>
                <a:lnTo>
                  <a:pt x="114377" y="1262"/>
                </a:lnTo>
                <a:lnTo>
                  <a:pt x="102461" y="338"/>
                </a:lnTo>
                <a:lnTo>
                  <a:pt x="90662" y="64"/>
                </a:lnTo>
                <a:lnTo>
                  <a:pt x="77005" y="0"/>
                </a:lnTo>
                <a:lnTo>
                  <a:pt x="71180" y="975"/>
                </a:lnTo>
                <a:lnTo>
                  <a:pt x="62062" y="4705"/>
                </a:lnTo>
                <a:lnTo>
                  <a:pt x="54703" y="7024"/>
                </a:lnTo>
                <a:lnTo>
                  <a:pt x="51352" y="7642"/>
                </a:lnTo>
                <a:lnTo>
                  <a:pt x="44982" y="10975"/>
                </a:lnTo>
                <a:lnTo>
                  <a:pt x="35818" y="18429"/>
                </a:lnTo>
                <a:lnTo>
                  <a:pt x="23832" y="29838"/>
                </a:lnTo>
                <a:lnTo>
                  <a:pt x="21841" y="32773"/>
                </a:lnTo>
                <a:lnTo>
                  <a:pt x="19629" y="38681"/>
                </a:lnTo>
                <a:lnTo>
                  <a:pt x="18047" y="40653"/>
                </a:lnTo>
                <a:lnTo>
                  <a:pt x="16000" y="41968"/>
                </a:lnTo>
                <a:lnTo>
                  <a:pt x="13643" y="42845"/>
                </a:lnTo>
                <a:lnTo>
                  <a:pt x="8379" y="46464"/>
                </a:lnTo>
                <a:lnTo>
                  <a:pt x="0" y="535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72"/>
          <p:cNvSpPr/>
          <p:nvPr/>
        </p:nvSpPr>
        <p:spPr>
          <a:xfrm>
            <a:off x="5634633" y="4107656"/>
            <a:ext cx="910829" cy="62509"/>
          </a:xfrm>
          <a:custGeom>
            <a:avLst/>
            <a:gdLst/>
            <a:ahLst/>
            <a:cxnLst/>
            <a:rect l="0" t="0" r="0" b="0"/>
            <a:pathLst>
              <a:path w="910829" h="62509">
                <a:moveTo>
                  <a:pt x="0" y="62508"/>
                </a:moveTo>
                <a:lnTo>
                  <a:pt x="42855" y="62508"/>
                </a:lnTo>
                <a:lnTo>
                  <a:pt x="54367" y="61516"/>
                </a:lnTo>
                <a:lnTo>
                  <a:pt x="88324" y="57768"/>
                </a:lnTo>
                <a:lnTo>
                  <a:pt x="106508" y="56371"/>
                </a:lnTo>
                <a:lnTo>
                  <a:pt x="124583" y="55440"/>
                </a:lnTo>
                <a:lnTo>
                  <a:pt x="142586" y="54820"/>
                </a:lnTo>
                <a:lnTo>
                  <a:pt x="160542" y="53414"/>
                </a:lnTo>
                <a:lnTo>
                  <a:pt x="178466" y="51484"/>
                </a:lnTo>
                <a:lnTo>
                  <a:pt x="196367" y="49206"/>
                </a:lnTo>
                <a:lnTo>
                  <a:pt x="211279" y="46695"/>
                </a:lnTo>
                <a:lnTo>
                  <a:pt x="224196" y="44028"/>
                </a:lnTo>
                <a:lnTo>
                  <a:pt x="235785" y="41258"/>
                </a:lnTo>
                <a:lnTo>
                  <a:pt x="250455" y="39412"/>
                </a:lnTo>
                <a:lnTo>
                  <a:pt x="267181" y="38181"/>
                </a:lnTo>
                <a:lnTo>
                  <a:pt x="285277" y="37360"/>
                </a:lnTo>
                <a:lnTo>
                  <a:pt x="334488" y="33803"/>
                </a:lnTo>
                <a:lnTo>
                  <a:pt x="389762" y="28914"/>
                </a:lnTo>
                <a:lnTo>
                  <a:pt x="440788" y="23434"/>
                </a:lnTo>
                <a:lnTo>
                  <a:pt x="469475" y="21576"/>
                </a:lnTo>
                <a:lnTo>
                  <a:pt x="500507" y="20337"/>
                </a:lnTo>
                <a:lnTo>
                  <a:pt x="597936" y="18349"/>
                </a:lnTo>
                <a:lnTo>
                  <a:pt x="731726" y="17863"/>
                </a:lnTo>
                <a:lnTo>
                  <a:pt x="746778" y="16870"/>
                </a:lnTo>
                <a:lnTo>
                  <a:pt x="787315" y="13120"/>
                </a:lnTo>
                <a:lnTo>
                  <a:pt x="806658" y="11724"/>
                </a:lnTo>
                <a:lnTo>
                  <a:pt x="824515" y="10792"/>
                </a:lnTo>
                <a:lnTo>
                  <a:pt x="869856" y="9298"/>
                </a:lnTo>
                <a:lnTo>
                  <a:pt x="896973" y="8940"/>
                </a:lnTo>
                <a:lnTo>
                  <a:pt x="908774" y="8930"/>
                </a:lnTo>
                <a:lnTo>
                  <a:pt x="91082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373"/>
          <p:cNvSpPr/>
          <p:nvPr/>
        </p:nvSpPr>
        <p:spPr>
          <a:xfrm>
            <a:off x="4661297" y="5152430"/>
            <a:ext cx="187524" cy="258962"/>
          </a:xfrm>
          <a:custGeom>
            <a:avLst/>
            <a:gdLst/>
            <a:ahLst/>
            <a:cxnLst/>
            <a:rect l="0" t="0" r="0" b="0"/>
            <a:pathLst>
              <a:path w="187524" h="258962">
                <a:moveTo>
                  <a:pt x="187523" y="0"/>
                </a:moveTo>
                <a:lnTo>
                  <a:pt x="178042" y="14221"/>
                </a:lnTo>
                <a:lnTo>
                  <a:pt x="174257" y="20395"/>
                </a:lnTo>
                <a:lnTo>
                  <a:pt x="170742" y="26495"/>
                </a:lnTo>
                <a:lnTo>
                  <a:pt x="164190" y="38564"/>
                </a:lnTo>
                <a:lnTo>
                  <a:pt x="157970" y="50543"/>
                </a:lnTo>
                <a:lnTo>
                  <a:pt x="153931" y="56516"/>
                </a:lnTo>
                <a:lnTo>
                  <a:pt x="149253" y="62482"/>
                </a:lnTo>
                <a:lnTo>
                  <a:pt x="144151" y="68444"/>
                </a:lnTo>
                <a:lnTo>
                  <a:pt x="139756" y="74403"/>
                </a:lnTo>
                <a:lnTo>
                  <a:pt x="135835" y="80360"/>
                </a:lnTo>
                <a:lnTo>
                  <a:pt x="132229" y="86315"/>
                </a:lnTo>
                <a:lnTo>
                  <a:pt x="122930" y="100870"/>
                </a:lnTo>
                <a:lnTo>
                  <a:pt x="93983" y="145207"/>
                </a:lnTo>
                <a:lnTo>
                  <a:pt x="78481" y="170370"/>
                </a:lnTo>
                <a:lnTo>
                  <a:pt x="68196" y="184025"/>
                </a:lnTo>
                <a:lnTo>
                  <a:pt x="56378" y="198090"/>
                </a:lnTo>
                <a:lnTo>
                  <a:pt x="43539" y="212427"/>
                </a:lnTo>
                <a:lnTo>
                  <a:pt x="33987" y="223969"/>
                </a:lnTo>
                <a:lnTo>
                  <a:pt x="26627" y="233649"/>
                </a:lnTo>
                <a:lnTo>
                  <a:pt x="20728" y="242086"/>
                </a:lnTo>
                <a:lnTo>
                  <a:pt x="15803" y="247711"/>
                </a:lnTo>
                <a:lnTo>
                  <a:pt x="11527" y="25146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374"/>
          <p:cNvSpPr/>
          <p:nvPr/>
        </p:nvSpPr>
        <p:spPr>
          <a:xfrm>
            <a:off x="4607719" y="5214938"/>
            <a:ext cx="187524" cy="330399"/>
          </a:xfrm>
          <a:custGeom>
            <a:avLst/>
            <a:gdLst/>
            <a:ahLst/>
            <a:cxnLst/>
            <a:rect l="0" t="0" r="0" b="0"/>
            <a:pathLst>
              <a:path w="187524" h="330399">
                <a:moveTo>
                  <a:pt x="0" y="0"/>
                </a:moveTo>
                <a:lnTo>
                  <a:pt x="20990" y="20990"/>
                </a:lnTo>
                <a:lnTo>
                  <a:pt x="23915" y="25899"/>
                </a:lnTo>
                <a:lnTo>
                  <a:pt x="26857" y="32149"/>
                </a:lnTo>
                <a:lnTo>
                  <a:pt x="29811" y="39292"/>
                </a:lnTo>
                <a:lnTo>
                  <a:pt x="35749" y="50999"/>
                </a:lnTo>
                <a:lnTo>
                  <a:pt x="68504" y="111754"/>
                </a:lnTo>
                <a:lnTo>
                  <a:pt x="94671" y="162855"/>
                </a:lnTo>
                <a:lnTo>
                  <a:pt x="103793" y="179015"/>
                </a:lnTo>
                <a:lnTo>
                  <a:pt x="137358" y="235715"/>
                </a:lnTo>
                <a:lnTo>
                  <a:pt x="153983" y="265827"/>
                </a:lnTo>
                <a:lnTo>
                  <a:pt x="169758" y="295611"/>
                </a:lnTo>
                <a:lnTo>
                  <a:pt x="187523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375"/>
          <p:cNvSpPr/>
          <p:nvPr/>
        </p:nvSpPr>
        <p:spPr>
          <a:xfrm>
            <a:off x="4795242" y="5563195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376"/>
          <p:cNvSpPr/>
          <p:nvPr/>
        </p:nvSpPr>
        <p:spPr>
          <a:xfrm>
            <a:off x="4634508" y="5581055"/>
            <a:ext cx="272647" cy="205326"/>
          </a:xfrm>
          <a:custGeom>
            <a:avLst/>
            <a:gdLst/>
            <a:ahLst/>
            <a:cxnLst/>
            <a:rect l="0" t="0" r="0" b="0"/>
            <a:pathLst>
              <a:path w="272647" h="205326">
                <a:moveTo>
                  <a:pt x="62508" y="0"/>
                </a:moveTo>
                <a:lnTo>
                  <a:pt x="67248" y="0"/>
                </a:lnTo>
                <a:lnTo>
                  <a:pt x="67652" y="992"/>
                </a:lnTo>
                <a:lnTo>
                  <a:pt x="66929" y="2645"/>
                </a:lnTo>
                <a:lnTo>
                  <a:pt x="65456" y="4740"/>
                </a:lnTo>
                <a:lnTo>
                  <a:pt x="63818" y="9713"/>
                </a:lnTo>
                <a:lnTo>
                  <a:pt x="63090" y="15231"/>
                </a:lnTo>
                <a:lnTo>
                  <a:pt x="62767" y="20990"/>
                </a:lnTo>
                <a:lnTo>
                  <a:pt x="62623" y="26857"/>
                </a:lnTo>
                <a:lnTo>
                  <a:pt x="62510" y="73725"/>
                </a:lnTo>
                <a:lnTo>
                  <a:pt x="63501" y="80900"/>
                </a:lnTo>
                <a:lnTo>
                  <a:pt x="65154" y="87668"/>
                </a:lnTo>
                <a:lnTo>
                  <a:pt x="67249" y="94164"/>
                </a:lnTo>
                <a:lnTo>
                  <a:pt x="68645" y="99486"/>
                </a:lnTo>
                <a:lnTo>
                  <a:pt x="69575" y="104027"/>
                </a:lnTo>
                <a:lnTo>
                  <a:pt x="70196" y="108047"/>
                </a:lnTo>
                <a:lnTo>
                  <a:pt x="71602" y="111719"/>
                </a:lnTo>
                <a:lnTo>
                  <a:pt x="73532" y="115159"/>
                </a:lnTo>
                <a:lnTo>
                  <a:pt x="75810" y="118444"/>
                </a:lnTo>
                <a:lnTo>
                  <a:pt x="79314" y="120635"/>
                </a:lnTo>
                <a:lnTo>
                  <a:pt x="83633" y="122095"/>
                </a:lnTo>
                <a:lnTo>
                  <a:pt x="88498" y="123069"/>
                </a:lnTo>
                <a:lnTo>
                  <a:pt x="96549" y="126796"/>
                </a:lnTo>
                <a:lnTo>
                  <a:pt x="100084" y="129179"/>
                </a:lnTo>
                <a:lnTo>
                  <a:pt x="104426" y="130768"/>
                </a:lnTo>
                <a:lnTo>
                  <a:pt x="109304" y="131827"/>
                </a:lnTo>
                <a:lnTo>
                  <a:pt x="114542" y="132533"/>
                </a:lnTo>
                <a:lnTo>
                  <a:pt x="120017" y="132012"/>
                </a:lnTo>
                <a:lnTo>
                  <a:pt x="125652" y="130672"/>
                </a:lnTo>
                <a:lnTo>
                  <a:pt x="131393" y="128786"/>
                </a:lnTo>
                <a:lnTo>
                  <a:pt x="136212" y="127530"/>
                </a:lnTo>
                <a:lnTo>
                  <a:pt x="144213" y="126133"/>
                </a:lnTo>
                <a:lnTo>
                  <a:pt x="148728" y="124768"/>
                </a:lnTo>
                <a:lnTo>
                  <a:pt x="153723" y="122866"/>
                </a:lnTo>
                <a:lnTo>
                  <a:pt x="159037" y="120606"/>
                </a:lnTo>
                <a:lnTo>
                  <a:pt x="175524" y="112803"/>
                </a:lnTo>
                <a:lnTo>
                  <a:pt x="185477" y="107944"/>
                </a:lnTo>
                <a:lnTo>
                  <a:pt x="195088" y="102721"/>
                </a:lnTo>
                <a:lnTo>
                  <a:pt x="204473" y="97254"/>
                </a:lnTo>
                <a:lnTo>
                  <a:pt x="213706" y="91625"/>
                </a:lnTo>
                <a:lnTo>
                  <a:pt x="221845" y="86880"/>
                </a:lnTo>
                <a:lnTo>
                  <a:pt x="236182" y="78962"/>
                </a:lnTo>
                <a:lnTo>
                  <a:pt x="241790" y="76454"/>
                </a:lnTo>
                <a:lnTo>
                  <a:pt x="246521" y="74782"/>
                </a:lnTo>
                <a:lnTo>
                  <a:pt x="250667" y="73667"/>
                </a:lnTo>
                <a:lnTo>
                  <a:pt x="257921" y="69783"/>
                </a:lnTo>
                <a:lnTo>
                  <a:pt x="265921" y="63945"/>
                </a:lnTo>
                <a:lnTo>
                  <a:pt x="269661" y="63146"/>
                </a:lnTo>
                <a:lnTo>
                  <a:pt x="272048" y="62933"/>
                </a:lnTo>
                <a:lnTo>
                  <a:pt x="272646" y="63783"/>
                </a:lnTo>
                <a:lnTo>
                  <a:pt x="272053" y="65343"/>
                </a:lnTo>
                <a:lnTo>
                  <a:pt x="268713" y="70233"/>
                </a:lnTo>
                <a:lnTo>
                  <a:pt x="262964" y="76193"/>
                </a:lnTo>
                <a:lnTo>
                  <a:pt x="258653" y="80561"/>
                </a:lnTo>
                <a:lnTo>
                  <a:pt x="254787" y="85457"/>
                </a:lnTo>
                <a:lnTo>
                  <a:pt x="251217" y="90706"/>
                </a:lnTo>
                <a:lnTo>
                  <a:pt x="247846" y="96189"/>
                </a:lnTo>
                <a:lnTo>
                  <a:pt x="243613" y="100837"/>
                </a:lnTo>
                <a:lnTo>
                  <a:pt x="238807" y="104928"/>
                </a:lnTo>
                <a:lnTo>
                  <a:pt x="233619" y="108647"/>
                </a:lnTo>
                <a:lnTo>
                  <a:pt x="228175" y="113111"/>
                </a:lnTo>
                <a:lnTo>
                  <a:pt x="222562" y="118072"/>
                </a:lnTo>
                <a:lnTo>
                  <a:pt x="216836" y="123363"/>
                </a:lnTo>
                <a:lnTo>
                  <a:pt x="211034" y="127883"/>
                </a:lnTo>
                <a:lnTo>
                  <a:pt x="205181" y="131887"/>
                </a:lnTo>
                <a:lnTo>
                  <a:pt x="199295" y="135550"/>
                </a:lnTo>
                <a:lnTo>
                  <a:pt x="192395" y="140968"/>
                </a:lnTo>
                <a:lnTo>
                  <a:pt x="184818" y="147557"/>
                </a:lnTo>
                <a:lnTo>
                  <a:pt x="176790" y="154926"/>
                </a:lnTo>
                <a:lnTo>
                  <a:pt x="169453" y="160831"/>
                </a:lnTo>
                <a:lnTo>
                  <a:pt x="162579" y="165760"/>
                </a:lnTo>
                <a:lnTo>
                  <a:pt x="132546" y="185539"/>
                </a:lnTo>
                <a:lnTo>
                  <a:pt x="125075" y="190169"/>
                </a:lnTo>
                <a:lnTo>
                  <a:pt x="118109" y="194248"/>
                </a:lnTo>
                <a:lnTo>
                  <a:pt x="111482" y="197960"/>
                </a:lnTo>
                <a:lnTo>
                  <a:pt x="105079" y="200434"/>
                </a:lnTo>
                <a:lnTo>
                  <a:pt x="98826" y="202083"/>
                </a:lnTo>
                <a:lnTo>
                  <a:pt x="92673" y="203183"/>
                </a:lnTo>
                <a:lnTo>
                  <a:pt x="87579" y="203916"/>
                </a:lnTo>
                <a:lnTo>
                  <a:pt x="79272" y="204731"/>
                </a:lnTo>
                <a:lnTo>
                  <a:pt x="72274" y="205093"/>
                </a:lnTo>
                <a:lnTo>
                  <a:pt x="65856" y="205254"/>
                </a:lnTo>
                <a:lnTo>
                  <a:pt x="59697" y="205325"/>
                </a:lnTo>
                <a:lnTo>
                  <a:pt x="56665" y="204352"/>
                </a:lnTo>
                <a:lnTo>
                  <a:pt x="50651" y="200625"/>
                </a:lnTo>
                <a:lnTo>
                  <a:pt x="44670" y="195661"/>
                </a:lnTo>
                <a:lnTo>
                  <a:pt x="38705" y="190148"/>
                </a:lnTo>
                <a:lnTo>
                  <a:pt x="32747" y="184390"/>
                </a:lnTo>
                <a:lnTo>
                  <a:pt x="30760" y="181466"/>
                </a:lnTo>
                <a:lnTo>
                  <a:pt x="28553" y="175571"/>
                </a:lnTo>
                <a:lnTo>
                  <a:pt x="26974" y="171618"/>
                </a:lnTo>
                <a:lnTo>
                  <a:pt x="24928" y="166998"/>
                </a:lnTo>
                <a:lnTo>
                  <a:pt x="20009" y="156573"/>
                </a:lnTo>
                <a:lnTo>
                  <a:pt x="14515" y="145325"/>
                </a:lnTo>
                <a:lnTo>
                  <a:pt x="12653" y="139547"/>
                </a:lnTo>
                <a:lnTo>
                  <a:pt x="11412" y="133711"/>
                </a:lnTo>
                <a:lnTo>
                  <a:pt x="0" y="9822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377"/>
          <p:cNvSpPr/>
          <p:nvPr/>
        </p:nvSpPr>
        <p:spPr>
          <a:xfrm>
            <a:off x="5089922" y="4768453"/>
            <a:ext cx="473274" cy="1062634"/>
          </a:xfrm>
          <a:custGeom>
            <a:avLst/>
            <a:gdLst/>
            <a:ahLst/>
            <a:cxnLst/>
            <a:rect l="0" t="0" r="0" b="0"/>
            <a:pathLst>
              <a:path w="473274" h="1062634">
                <a:moveTo>
                  <a:pt x="0" y="0"/>
                </a:moveTo>
                <a:lnTo>
                  <a:pt x="4741" y="9481"/>
                </a:lnTo>
                <a:lnTo>
                  <a:pt x="7068" y="19428"/>
                </a:lnTo>
                <a:lnTo>
                  <a:pt x="13302" y="51462"/>
                </a:lnTo>
                <a:lnTo>
                  <a:pt x="18480" y="83727"/>
                </a:lnTo>
                <a:lnTo>
                  <a:pt x="21250" y="103443"/>
                </a:lnTo>
                <a:lnTo>
                  <a:pt x="23096" y="126509"/>
                </a:lnTo>
                <a:lnTo>
                  <a:pt x="24327" y="151808"/>
                </a:lnTo>
                <a:lnTo>
                  <a:pt x="26059" y="218944"/>
                </a:lnTo>
                <a:lnTo>
                  <a:pt x="26303" y="235259"/>
                </a:lnTo>
                <a:lnTo>
                  <a:pt x="31865" y="311596"/>
                </a:lnTo>
                <a:lnTo>
                  <a:pt x="40951" y="413324"/>
                </a:lnTo>
                <a:lnTo>
                  <a:pt x="51604" y="514759"/>
                </a:lnTo>
                <a:lnTo>
                  <a:pt x="60308" y="584316"/>
                </a:lnTo>
                <a:lnTo>
                  <a:pt x="64018" y="609809"/>
                </a:lnTo>
                <a:lnTo>
                  <a:pt x="67483" y="630774"/>
                </a:lnTo>
                <a:lnTo>
                  <a:pt x="70786" y="648719"/>
                </a:lnTo>
                <a:lnTo>
                  <a:pt x="76109" y="679242"/>
                </a:lnTo>
                <a:lnTo>
                  <a:pt x="80097" y="721715"/>
                </a:lnTo>
                <a:lnTo>
                  <a:pt x="84547" y="757655"/>
                </a:lnTo>
                <a:lnTo>
                  <a:pt x="89832" y="786197"/>
                </a:lnTo>
                <a:lnTo>
                  <a:pt x="98385" y="819000"/>
                </a:lnTo>
                <a:lnTo>
                  <a:pt x="104250" y="843226"/>
                </a:lnTo>
                <a:lnTo>
                  <a:pt x="107203" y="860800"/>
                </a:lnTo>
                <a:lnTo>
                  <a:pt x="110164" y="880452"/>
                </a:lnTo>
                <a:lnTo>
                  <a:pt x="116100" y="904935"/>
                </a:lnTo>
                <a:lnTo>
                  <a:pt x="125020" y="929588"/>
                </a:lnTo>
                <a:lnTo>
                  <a:pt x="136923" y="959844"/>
                </a:lnTo>
                <a:lnTo>
                  <a:pt x="139899" y="964341"/>
                </a:lnTo>
                <a:lnTo>
                  <a:pt x="142875" y="967339"/>
                </a:lnTo>
                <a:lnTo>
                  <a:pt x="156766" y="978683"/>
                </a:lnTo>
                <a:lnTo>
                  <a:pt x="168268" y="989815"/>
                </a:lnTo>
                <a:lnTo>
                  <a:pt x="168734" y="991267"/>
                </a:lnTo>
                <a:lnTo>
                  <a:pt x="169250" y="995527"/>
                </a:lnTo>
                <a:lnTo>
                  <a:pt x="170381" y="998052"/>
                </a:lnTo>
                <a:lnTo>
                  <a:pt x="174282" y="1003503"/>
                </a:lnTo>
                <a:lnTo>
                  <a:pt x="176712" y="1005354"/>
                </a:lnTo>
                <a:lnTo>
                  <a:pt x="179323" y="1006588"/>
                </a:lnTo>
                <a:lnTo>
                  <a:pt x="182057" y="1007410"/>
                </a:lnTo>
                <a:lnTo>
                  <a:pt x="187740" y="1010970"/>
                </a:lnTo>
                <a:lnTo>
                  <a:pt x="190644" y="1013308"/>
                </a:lnTo>
                <a:lnTo>
                  <a:pt x="194564" y="1014867"/>
                </a:lnTo>
                <a:lnTo>
                  <a:pt x="204213" y="1016599"/>
                </a:lnTo>
                <a:lnTo>
                  <a:pt x="211548" y="1018053"/>
                </a:lnTo>
                <a:lnTo>
                  <a:pt x="230282" y="1022314"/>
                </a:lnTo>
                <a:lnTo>
                  <a:pt x="243899" y="1024870"/>
                </a:lnTo>
                <a:lnTo>
                  <a:pt x="254251" y="1026006"/>
                </a:lnTo>
                <a:lnTo>
                  <a:pt x="265467" y="1026511"/>
                </a:lnTo>
                <a:lnTo>
                  <a:pt x="275205" y="1027637"/>
                </a:lnTo>
                <a:lnTo>
                  <a:pt x="301899" y="1031535"/>
                </a:lnTo>
                <a:lnTo>
                  <a:pt x="313383" y="1032972"/>
                </a:lnTo>
                <a:lnTo>
                  <a:pt x="323024" y="1033928"/>
                </a:lnTo>
                <a:lnTo>
                  <a:pt x="331435" y="1034568"/>
                </a:lnTo>
                <a:lnTo>
                  <a:pt x="346073" y="1035276"/>
                </a:lnTo>
                <a:lnTo>
                  <a:pt x="352754" y="1035466"/>
                </a:lnTo>
                <a:lnTo>
                  <a:pt x="362170" y="1037576"/>
                </a:lnTo>
                <a:lnTo>
                  <a:pt x="373407" y="1040967"/>
                </a:lnTo>
                <a:lnTo>
                  <a:pt x="385860" y="1045212"/>
                </a:lnTo>
                <a:lnTo>
                  <a:pt x="396146" y="1048043"/>
                </a:lnTo>
                <a:lnTo>
                  <a:pt x="404988" y="1049930"/>
                </a:lnTo>
                <a:lnTo>
                  <a:pt x="412867" y="1051188"/>
                </a:lnTo>
                <a:lnTo>
                  <a:pt x="422088" y="1053018"/>
                </a:lnTo>
                <a:lnTo>
                  <a:pt x="432205" y="1055231"/>
                </a:lnTo>
                <a:lnTo>
                  <a:pt x="473273" y="10626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378"/>
          <p:cNvSpPr/>
          <p:nvPr/>
        </p:nvSpPr>
        <p:spPr>
          <a:xfrm>
            <a:off x="4822031" y="5398217"/>
            <a:ext cx="660798" cy="39964"/>
          </a:xfrm>
          <a:custGeom>
            <a:avLst/>
            <a:gdLst/>
            <a:ahLst/>
            <a:cxnLst/>
            <a:rect l="0" t="0" r="0" b="0"/>
            <a:pathLst>
              <a:path w="660798" h="39964">
                <a:moveTo>
                  <a:pt x="0" y="22103"/>
                </a:moveTo>
                <a:lnTo>
                  <a:pt x="9481" y="17363"/>
                </a:lnTo>
                <a:lnTo>
                  <a:pt x="15250" y="15967"/>
                </a:lnTo>
                <a:lnTo>
                  <a:pt x="22074" y="15036"/>
                </a:lnTo>
                <a:lnTo>
                  <a:pt x="29599" y="14415"/>
                </a:lnTo>
                <a:lnTo>
                  <a:pt x="39576" y="13009"/>
                </a:lnTo>
                <a:lnTo>
                  <a:pt x="63892" y="8801"/>
                </a:lnTo>
                <a:lnTo>
                  <a:pt x="82282" y="6290"/>
                </a:lnTo>
                <a:lnTo>
                  <a:pt x="129174" y="854"/>
                </a:lnTo>
                <a:lnTo>
                  <a:pt x="158546" y="0"/>
                </a:lnTo>
                <a:lnTo>
                  <a:pt x="191025" y="422"/>
                </a:lnTo>
                <a:lnTo>
                  <a:pt x="255557" y="2546"/>
                </a:lnTo>
                <a:lnTo>
                  <a:pt x="307388" y="3489"/>
                </a:lnTo>
                <a:lnTo>
                  <a:pt x="327957" y="4733"/>
                </a:lnTo>
                <a:lnTo>
                  <a:pt x="345638" y="6554"/>
                </a:lnTo>
                <a:lnTo>
                  <a:pt x="361394" y="8761"/>
                </a:lnTo>
                <a:lnTo>
                  <a:pt x="375867" y="10232"/>
                </a:lnTo>
                <a:lnTo>
                  <a:pt x="389484" y="11212"/>
                </a:lnTo>
                <a:lnTo>
                  <a:pt x="402531" y="11866"/>
                </a:lnTo>
                <a:lnTo>
                  <a:pt x="477779" y="17527"/>
                </a:lnTo>
                <a:lnTo>
                  <a:pt x="531169" y="22715"/>
                </a:lnTo>
                <a:lnTo>
                  <a:pt x="556519" y="25488"/>
                </a:lnTo>
                <a:lnTo>
                  <a:pt x="576396" y="27336"/>
                </a:lnTo>
                <a:lnTo>
                  <a:pt x="592624" y="28568"/>
                </a:lnTo>
                <a:lnTo>
                  <a:pt x="606418" y="29390"/>
                </a:lnTo>
                <a:lnTo>
                  <a:pt x="616607" y="30930"/>
                </a:lnTo>
                <a:lnTo>
                  <a:pt x="624392" y="32949"/>
                </a:lnTo>
                <a:lnTo>
                  <a:pt x="630574" y="35287"/>
                </a:lnTo>
                <a:lnTo>
                  <a:pt x="636679" y="36845"/>
                </a:lnTo>
                <a:lnTo>
                  <a:pt x="642734" y="37885"/>
                </a:lnTo>
                <a:lnTo>
                  <a:pt x="660797" y="399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379"/>
          <p:cNvSpPr/>
          <p:nvPr/>
        </p:nvSpPr>
        <p:spPr>
          <a:xfrm>
            <a:off x="4848820" y="5652492"/>
            <a:ext cx="696517" cy="80368"/>
          </a:xfrm>
          <a:custGeom>
            <a:avLst/>
            <a:gdLst/>
            <a:ahLst/>
            <a:cxnLst/>
            <a:rect l="0" t="0" r="0" b="0"/>
            <a:pathLst>
              <a:path w="696517" h="80368">
                <a:moveTo>
                  <a:pt x="0" y="80367"/>
                </a:moveTo>
                <a:lnTo>
                  <a:pt x="14222" y="80367"/>
                </a:lnTo>
                <a:lnTo>
                  <a:pt x="22380" y="79376"/>
                </a:lnTo>
                <a:lnTo>
                  <a:pt x="31787" y="77722"/>
                </a:lnTo>
                <a:lnTo>
                  <a:pt x="42027" y="75627"/>
                </a:lnTo>
                <a:lnTo>
                  <a:pt x="50839" y="73238"/>
                </a:lnTo>
                <a:lnTo>
                  <a:pt x="58698" y="70654"/>
                </a:lnTo>
                <a:lnTo>
                  <a:pt x="65921" y="67939"/>
                </a:lnTo>
                <a:lnTo>
                  <a:pt x="72721" y="66129"/>
                </a:lnTo>
                <a:lnTo>
                  <a:pt x="93756" y="62589"/>
                </a:lnTo>
                <a:lnTo>
                  <a:pt x="113438" y="58244"/>
                </a:lnTo>
                <a:lnTo>
                  <a:pt x="123250" y="55697"/>
                </a:lnTo>
                <a:lnTo>
                  <a:pt x="132768" y="53006"/>
                </a:lnTo>
                <a:lnTo>
                  <a:pt x="142090" y="50220"/>
                </a:lnTo>
                <a:lnTo>
                  <a:pt x="153266" y="47371"/>
                </a:lnTo>
                <a:lnTo>
                  <a:pt x="178913" y="41559"/>
                </a:lnTo>
                <a:lnTo>
                  <a:pt x="194681" y="38621"/>
                </a:lnTo>
                <a:lnTo>
                  <a:pt x="230723" y="32709"/>
                </a:lnTo>
                <a:lnTo>
                  <a:pt x="246089" y="30736"/>
                </a:lnTo>
                <a:lnTo>
                  <a:pt x="259310" y="29420"/>
                </a:lnTo>
                <a:lnTo>
                  <a:pt x="271100" y="28544"/>
                </a:lnTo>
                <a:lnTo>
                  <a:pt x="284913" y="26966"/>
                </a:lnTo>
                <a:lnTo>
                  <a:pt x="316135" y="22569"/>
                </a:lnTo>
                <a:lnTo>
                  <a:pt x="333789" y="19015"/>
                </a:lnTo>
                <a:lnTo>
                  <a:pt x="352503" y="14661"/>
                </a:lnTo>
                <a:lnTo>
                  <a:pt x="371924" y="9774"/>
                </a:lnTo>
                <a:lnTo>
                  <a:pt x="388840" y="6516"/>
                </a:lnTo>
                <a:lnTo>
                  <a:pt x="404086" y="4344"/>
                </a:lnTo>
                <a:lnTo>
                  <a:pt x="418219" y="2896"/>
                </a:lnTo>
                <a:lnTo>
                  <a:pt x="430617" y="1931"/>
                </a:lnTo>
                <a:lnTo>
                  <a:pt x="452330" y="858"/>
                </a:lnTo>
                <a:lnTo>
                  <a:pt x="471903" y="382"/>
                </a:lnTo>
                <a:lnTo>
                  <a:pt x="69651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380"/>
          <p:cNvSpPr/>
          <p:nvPr/>
        </p:nvSpPr>
        <p:spPr>
          <a:xfrm>
            <a:off x="5438180" y="5304234"/>
            <a:ext cx="374883" cy="749718"/>
          </a:xfrm>
          <a:custGeom>
            <a:avLst/>
            <a:gdLst/>
            <a:ahLst/>
            <a:cxnLst/>
            <a:rect l="0" t="0" r="0" b="0"/>
            <a:pathLst>
              <a:path w="374883" h="749718">
                <a:moveTo>
                  <a:pt x="80367" y="0"/>
                </a:moveTo>
                <a:lnTo>
                  <a:pt x="85108" y="14222"/>
                </a:lnTo>
                <a:lnTo>
                  <a:pt x="87435" y="34433"/>
                </a:lnTo>
                <a:lnTo>
                  <a:pt x="88056" y="46768"/>
                </a:lnTo>
                <a:lnTo>
                  <a:pt x="88745" y="71057"/>
                </a:lnTo>
                <a:lnTo>
                  <a:pt x="88929" y="83090"/>
                </a:lnTo>
                <a:lnTo>
                  <a:pt x="90044" y="99049"/>
                </a:lnTo>
                <a:lnTo>
                  <a:pt x="93928" y="137949"/>
                </a:lnTo>
                <a:lnTo>
                  <a:pt x="95361" y="161419"/>
                </a:lnTo>
                <a:lnTo>
                  <a:pt x="96953" y="213956"/>
                </a:lnTo>
                <a:lnTo>
                  <a:pt x="95014" y="315358"/>
                </a:lnTo>
                <a:lnTo>
                  <a:pt x="89057" y="526084"/>
                </a:lnTo>
                <a:lnTo>
                  <a:pt x="82378" y="638597"/>
                </a:lnTo>
                <a:lnTo>
                  <a:pt x="81707" y="654927"/>
                </a:lnTo>
                <a:lnTo>
                  <a:pt x="82253" y="671766"/>
                </a:lnTo>
                <a:lnTo>
                  <a:pt x="83609" y="688946"/>
                </a:lnTo>
                <a:lnTo>
                  <a:pt x="86769" y="718948"/>
                </a:lnTo>
                <a:lnTo>
                  <a:pt x="88173" y="735590"/>
                </a:lnTo>
                <a:lnTo>
                  <a:pt x="89540" y="740425"/>
                </a:lnTo>
                <a:lnTo>
                  <a:pt x="91443" y="743648"/>
                </a:lnTo>
                <a:lnTo>
                  <a:pt x="93704" y="745797"/>
                </a:lnTo>
                <a:lnTo>
                  <a:pt x="96204" y="747229"/>
                </a:lnTo>
                <a:lnTo>
                  <a:pt x="101627" y="748821"/>
                </a:lnTo>
                <a:lnTo>
                  <a:pt x="110258" y="749717"/>
                </a:lnTo>
                <a:lnTo>
                  <a:pt x="121433" y="741989"/>
                </a:lnTo>
                <a:lnTo>
                  <a:pt x="128580" y="735761"/>
                </a:lnTo>
                <a:lnTo>
                  <a:pt x="136322" y="728633"/>
                </a:lnTo>
                <a:lnTo>
                  <a:pt x="160446" y="705370"/>
                </a:lnTo>
                <a:lnTo>
                  <a:pt x="211208" y="654957"/>
                </a:lnTo>
                <a:lnTo>
                  <a:pt x="217204" y="647974"/>
                </a:lnTo>
                <a:lnTo>
                  <a:pt x="223185" y="640342"/>
                </a:lnTo>
                <a:lnTo>
                  <a:pt x="229157" y="632278"/>
                </a:lnTo>
                <a:lnTo>
                  <a:pt x="265274" y="585674"/>
                </a:lnTo>
                <a:lnTo>
                  <a:pt x="280288" y="564902"/>
                </a:lnTo>
                <a:lnTo>
                  <a:pt x="299896" y="536472"/>
                </a:lnTo>
                <a:lnTo>
                  <a:pt x="327754" y="494976"/>
                </a:lnTo>
                <a:lnTo>
                  <a:pt x="335581" y="481788"/>
                </a:lnTo>
                <a:lnTo>
                  <a:pt x="346923" y="459199"/>
                </a:lnTo>
                <a:lnTo>
                  <a:pt x="355271" y="439236"/>
                </a:lnTo>
                <a:lnTo>
                  <a:pt x="362288" y="419451"/>
                </a:lnTo>
                <a:lnTo>
                  <a:pt x="368715" y="397428"/>
                </a:lnTo>
                <a:lnTo>
                  <a:pt x="372233" y="377057"/>
                </a:lnTo>
                <a:lnTo>
                  <a:pt x="373796" y="357089"/>
                </a:lnTo>
                <a:lnTo>
                  <a:pt x="374491" y="334985"/>
                </a:lnTo>
                <a:lnTo>
                  <a:pt x="374882" y="304969"/>
                </a:lnTo>
                <a:lnTo>
                  <a:pt x="372327" y="286355"/>
                </a:lnTo>
                <a:lnTo>
                  <a:pt x="367885" y="268160"/>
                </a:lnTo>
                <a:lnTo>
                  <a:pt x="362603" y="250151"/>
                </a:lnTo>
                <a:lnTo>
                  <a:pt x="354051" y="223278"/>
                </a:lnTo>
                <a:lnTo>
                  <a:pt x="345541" y="205399"/>
                </a:lnTo>
                <a:lnTo>
                  <a:pt x="340494" y="196464"/>
                </a:lnTo>
                <a:lnTo>
                  <a:pt x="333160" y="186539"/>
                </a:lnTo>
                <a:lnTo>
                  <a:pt x="324302" y="175954"/>
                </a:lnTo>
                <a:lnTo>
                  <a:pt x="314428" y="164928"/>
                </a:lnTo>
                <a:lnTo>
                  <a:pt x="304868" y="155592"/>
                </a:lnTo>
                <a:lnTo>
                  <a:pt x="295519" y="147384"/>
                </a:lnTo>
                <a:lnTo>
                  <a:pt x="286309" y="139928"/>
                </a:lnTo>
                <a:lnTo>
                  <a:pt x="278185" y="133966"/>
                </a:lnTo>
                <a:lnTo>
                  <a:pt x="270785" y="128998"/>
                </a:lnTo>
                <a:lnTo>
                  <a:pt x="263867" y="124694"/>
                </a:lnTo>
                <a:lnTo>
                  <a:pt x="256278" y="120833"/>
                </a:lnTo>
                <a:lnTo>
                  <a:pt x="248243" y="117266"/>
                </a:lnTo>
                <a:lnTo>
                  <a:pt x="239909" y="113896"/>
                </a:lnTo>
                <a:lnTo>
                  <a:pt x="231376" y="111650"/>
                </a:lnTo>
                <a:lnTo>
                  <a:pt x="222712" y="110152"/>
                </a:lnTo>
                <a:lnTo>
                  <a:pt x="213959" y="109153"/>
                </a:lnTo>
                <a:lnTo>
                  <a:pt x="205147" y="107496"/>
                </a:lnTo>
                <a:lnTo>
                  <a:pt x="196296" y="105398"/>
                </a:lnTo>
                <a:lnTo>
                  <a:pt x="187418" y="103008"/>
                </a:lnTo>
                <a:lnTo>
                  <a:pt x="178524" y="101414"/>
                </a:lnTo>
                <a:lnTo>
                  <a:pt x="169617" y="100352"/>
                </a:lnTo>
                <a:lnTo>
                  <a:pt x="160703" y="99644"/>
                </a:lnTo>
                <a:lnTo>
                  <a:pt x="151784" y="99171"/>
                </a:lnTo>
                <a:lnTo>
                  <a:pt x="133936" y="98647"/>
                </a:lnTo>
                <a:lnTo>
                  <a:pt x="122033" y="99499"/>
                </a:lnTo>
                <a:lnTo>
                  <a:pt x="108144" y="101059"/>
                </a:lnTo>
                <a:lnTo>
                  <a:pt x="92931" y="103091"/>
                </a:lnTo>
                <a:lnTo>
                  <a:pt x="79814" y="104447"/>
                </a:lnTo>
                <a:lnTo>
                  <a:pt x="68092" y="105350"/>
                </a:lnTo>
                <a:lnTo>
                  <a:pt x="57301" y="105952"/>
                </a:lnTo>
                <a:lnTo>
                  <a:pt x="46138" y="107346"/>
                </a:lnTo>
                <a:lnTo>
                  <a:pt x="34727" y="109267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381"/>
          <p:cNvSpPr/>
          <p:nvPr/>
        </p:nvSpPr>
        <p:spPr>
          <a:xfrm>
            <a:off x="5795367" y="4617464"/>
            <a:ext cx="1009056" cy="1106455"/>
          </a:xfrm>
          <a:custGeom>
            <a:avLst/>
            <a:gdLst/>
            <a:ahLst/>
            <a:cxnLst/>
            <a:rect l="0" t="0" r="0" b="0"/>
            <a:pathLst>
              <a:path w="1009056" h="1106455">
                <a:moveTo>
                  <a:pt x="0" y="1035028"/>
                </a:moveTo>
                <a:lnTo>
                  <a:pt x="42855" y="1035028"/>
                </a:lnTo>
                <a:lnTo>
                  <a:pt x="143224" y="1047458"/>
                </a:lnTo>
                <a:lnTo>
                  <a:pt x="163944" y="1049267"/>
                </a:lnTo>
                <a:lnTo>
                  <a:pt x="194903" y="1051279"/>
                </a:lnTo>
                <a:lnTo>
                  <a:pt x="223877" y="1054818"/>
                </a:lnTo>
                <a:lnTo>
                  <a:pt x="238548" y="1057151"/>
                </a:lnTo>
                <a:lnTo>
                  <a:pt x="475606" y="1090022"/>
                </a:lnTo>
                <a:lnTo>
                  <a:pt x="496657" y="1092527"/>
                </a:lnTo>
                <a:lnTo>
                  <a:pt x="525338" y="1096302"/>
                </a:lnTo>
                <a:lnTo>
                  <a:pt x="554626" y="1103014"/>
                </a:lnTo>
                <a:lnTo>
                  <a:pt x="585573" y="1105443"/>
                </a:lnTo>
                <a:lnTo>
                  <a:pt x="616471" y="1106331"/>
                </a:lnTo>
                <a:lnTo>
                  <a:pt x="661610" y="1106454"/>
                </a:lnTo>
                <a:lnTo>
                  <a:pt x="676372" y="1103814"/>
                </a:lnTo>
                <a:lnTo>
                  <a:pt x="692537" y="1098776"/>
                </a:lnTo>
                <a:lnTo>
                  <a:pt x="697393" y="1095442"/>
                </a:lnTo>
                <a:lnTo>
                  <a:pt x="700077" y="1093163"/>
                </a:lnTo>
                <a:lnTo>
                  <a:pt x="701867" y="1090652"/>
                </a:lnTo>
                <a:lnTo>
                  <a:pt x="703855" y="1085216"/>
                </a:lnTo>
                <a:lnTo>
                  <a:pt x="702093" y="1060972"/>
                </a:lnTo>
                <a:lnTo>
                  <a:pt x="698995" y="1028700"/>
                </a:lnTo>
                <a:lnTo>
                  <a:pt x="697617" y="1004434"/>
                </a:lnTo>
                <a:lnTo>
                  <a:pt x="696842" y="974039"/>
                </a:lnTo>
                <a:lnTo>
                  <a:pt x="691872" y="884556"/>
                </a:lnTo>
                <a:lnTo>
                  <a:pt x="688459" y="850377"/>
                </a:lnTo>
                <a:lnTo>
                  <a:pt x="684200" y="817670"/>
                </a:lnTo>
                <a:lnTo>
                  <a:pt x="650245" y="585130"/>
                </a:lnTo>
                <a:lnTo>
                  <a:pt x="633287" y="487808"/>
                </a:lnTo>
                <a:lnTo>
                  <a:pt x="615829" y="400236"/>
                </a:lnTo>
                <a:lnTo>
                  <a:pt x="607005" y="358826"/>
                </a:lnTo>
                <a:lnTo>
                  <a:pt x="601123" y="327250"/>
                </a:lnTo>
                <a:lnTo>
                  <a:pt x="597202" y="302231"/>
                </a:lnTo>
                <a:lnTo>
                  <a:pt x="594588" y="281583"/>
                </a:lnTo>
                <a:lnTo>
                  <a:pt x="589037" y="250702"/>
                </a:lnTo>
                <a:lnTo>
                  <a:pt x="584256" y="226064"/>
                </a:lnTo>
                <a:lnTo>
                  <a:pt x="582131" y="201884"/>
                </a:lnTo>
                <a:lnTo>
                  <a:pt x="580934" y="170700"/>
                </a:lnTo>
                <a:lnTo>
                  <a:pt x="580579" y="123646"/>
                </a:lnTo>
                <a:lnTo>
                  <a:pt x="583142" y="98818"/>
                </a:lnTo>
                <a:lnTo>
                  <a:pt x="590163" y="73685"/>
                </a:lnTo>
                <a:lnTo>
                  <a:pt x="595670" y="61069"/>
                </a:lnTo>
                <a:lnTo>
                  <a:pt x="601424" y="52155"/>
                </a:lnTo>
                <a:lnTo>
                  <a:pt x="609935" y="44886"/>
                </a:lnTo>
                <a:lnTo>
                  <a:pt x="625883" y="32569"/>
                </a:lnTo>
                <a:lnTo>
                  <a:pt x="631568" y="27394"/>
                </a:lnTo>
                <a:lnTo>
                  <a:pt x="637342" y="23945"/>
                </a:lnTo>
                <a:lnTo>
                  <a:pt x="681019" y="8471"/>
                </a:lnTo>
                <a:lnTo>
                  <a:pt x="712429" y="1936"/>
                </a:lnTo>
                <a:lnTo>
                  <a:pt x="739307" y="408"/>
                </a:lnTo>
                <a:lnTo>
                  <a:pt x="754809" y="0"/>
                </a:lnTo>
                <a:lnTo>
                  <a:pt x="772089" y="720"/>
                </a:lnTo>
                <a:lnTo>
                  <a:pt x="790554" y="2192"/>
                </a:lnTo>
                <a:lnTo>
                  <a:pt x="809810" y="4167"/>
                </a:lnTo>
                <a:lnTo>
                  <a:pt x="828600" y="5482"/>
                </a:lnTo>
                <a:lnTo>
                  <a:pt x="847080" y="6360"/>
                </a:lnTo>
                <a:lnTo>
                  <a:pt x="865353" y="6944"/>
                </a:lnTo>
                <a:lnTo>
                  <a:pt x="882496" y="8326"/>
                </a:lnTo>
                <a:lnTo>
                  <a:pt x="898885" y="10240"/>
                </a:lnTo>
                <a:lnTo>
                  <a:pt x="929333" y="13027"/>
                </a:lnTo>
                <a:lnTo>
                  <a:pt x="956095" y="10960"/>
                </a:lnTo>
                <a:lnTo>
                  <a:pt x="978571" y="9378"/>
                </a:lnTo>
                <a:lnTo>
                  <a:pt x="1009055" y="81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382"/>
          <p:cNvSpPr/>
          <p:nvPr/>
        </p:nvSpPr>
        <p:spPr>
          <a:xfrm>
            <a:off x="6393656" y="3773678"/>
            <a:ext cx="1024983" cy="1181921"/>
          </a:xfrm>
          <a:custGeom>
            <a:avLst/>
            <a:gdLst/>
            <a:ahLst/>
            <a:cxnLst/>
            <a:rect l="0" t="0" r="0" b="0"/>
            <a:pathLst>
              <a:path w="1024983" h="1181921">
                <a:moveTo>
                  <a:pt x="0" y="66088"/>
                </a:moveTo>
                <a:lnTo>
                  <a:pt x="26532" y="67080"/>
                </a:lnTo>
                <a:lnTo>
                  <a:pt x="55586" y="75801"/>
                </a:lnTo>
                <a:lnTo>
                  <a:pt x="63846" y="78517"/>
                </a:lnTo>
                <a:lnTo>
                  <a:pt x="78316" y="86825"/>
                </a:lnTo>
                <a:lnTo>
                  <a:pt x="113255" y="113068"/>
                </a:lnTo>
                <a:lnTo>
                  <a:pt x="143271" y="140215"/>
                </a:lnTo>
                <a:lnTo>
                  <a:pt x="200170" y="195273"/>
                </a:lnTo>
                <a:lnTo>
                  <a:pt x="223572" y="221068"/>
                </a:lnTo>
                <a:lnTo>
                  <a:pt x="247201" y="248077"/>
                </a:lnTo>
                <a:lnTo>
                  <a:pt x="270933" y="273311"/>
                </a:lnTo>
                <a:lnTo>
                  <a:pt x="292063" y="300400"/>
                </a:lnTo>
                <a:lnTo>
                  <a:pt x="334622" y="362954"/>
                </a:lnTo>
                <a:lnTo>
                  <a:pt x="349089" y="387030"/>
                </a:lnTo>
                <a:lnTo>
                  <a:pt x="383685" y="448176"/>
                </a:lnTo>
                <a:lnTo>
                  <a:pt x="411628" y="499827"/>
                </a:lnTo>
                <a:lnTo>
                  <a:pt x="423247" y="521935"/>
                </a:lnTo>
                <a:lnTo>
                  <a:pt x="435953" y="549571"/>
                </a:lnTo>
                <a:lnTo>
                  <a:pt x="449386" y="580895"/>
                </a:lnTo>
                <a:lnTo>
                  <a:pt x="463302" y="614675"/>
                </a:lnTo>
                <a:lnTo>
                  <a:pt x="474564" y="644140"/>
                </a:lnTo>
                <a:lnTo>
                  <a:pt x="484055" y="670729"/>
                </a:lnTo>
                <a:lnTo>
                  <a:pt x="492368" y="695401"/>
                </a:lnTo>
                <a:lnTo>
                  <a:pt x="498902" y="717802"/>
                </a:lnTo>
                <a:lnTo>
                  <a:pt x="504249" y="738689"/>
                </a:lnTo>
                <a:lnTo>
                  <a:pt x="508807" y="758566"/>
                </a:lnTo>
                <a:lnTo>
                  <a:pt x="511846" y="777772"/>
                </a:lnTo>
                <a:lnTo>
                  <a:pt x="513871" y="796528"/>
                </a:lnTo>
                <a:lnTo>
                  <a:pt x="516121" y="832251"/>
                </a:lnTo>
                <a:lnTo>
                  <a:pt x="517122" y="864664"/>
                </a:lnTo>
                <a:lnTo>
                  <a:pt x="517685" y="910804"/>
                </a:lnTo>
                <a:lnTo>
                  <a:pt x="515171" y="938272"/>
                </a:lnTo>
                <a:lnTo>
                  <a:pt x="510747" y="963710"/>
                </a:lnTo>
                <a:lnTo>
                  <a:pt x="501684" y="999351"/>
                </a:lnTo>
                <a:lnTo>
                  <a:pt x="487866" y="1029204"/>
                </a:lnTo>
                <a:lnTo>
                  <a:pt x="471158" y="1065958"/>
                </a:lnTo>
                <a:lnTo>
                  <a:pt x="454787" y="1090281"/>
                </a:lnTo>
                <a:lnTo>
                  <a:pt x="426737" y="1125758"/>
                </a:lnTo>
                <a:lnTo>
                  <a:pt x="394931" y="1162289"/>
                </a:lnTo>
                <a:lnTo>
                  <a:pt x="394257" y="1163998"/>
                </a:lnTo>
                <a:lnTo>
                  <a:pt x="393084" y="1171939"/>
                </a:lnTo>
                <a:lnTo>
                  <a:pt x="398277" y="1172734"/>
                </a:lnTo>
                <a:lnTo>
                  <a:pt x="409185" y="1174079"/>
                </a:lnTo>
                <a:lnTo>
                  <a:pt x="435653" y="1179422"/>
                </a:lnTo>
                <a:lnTo>
                  <a:pt x="460915" y="1181447"/>
                </a:lnTo>
                <a:lnTo>
                  <a:pt x="488617" y="1181920"/>
                </a:lnTo>
                <a:lnTo>
                  <a:pt x="512835" y="1179485"/>
                </a:lnTo>
                <a:lnTo>
                  <a:pt x="534513" y="1176087"/>
                </a:lnTo>
                <a:lnTo>
                  <a:pt x="557376" y="1174577"/>
                </a:lnTo>
                <a:lnTo>
                  <a:pt x="587820" y="1168986"/>
                </a:lnTo>
                <a:lnTo>
                  <a:pt x="620433" y="1161046"/>
                </a:lnTo>
                <a:lnTo>
                  <a:pt x="667332" y="1147387"/>
                </a:lnTo>
                <a:lnTo>
                  <a:pt x="697896" y="1138188"/>
                </a:lnTo>
                <a:lnTo>
                  <a:pt x="722240" y="1130072"/>
                </a:lnTo>
                <a:lnTo>
                  <a:pt x="742439" y="1122675"/>
                </a:lnTo>
                <a:lnTo>
                  <a:pt x="759873" y="1115761"/>
                </a:lnTo>
                <a:lnTo>
                  <a:pt x="789829" y="1102786"/>
                </a:lnTo>
                <a:lnTo>
                  <a:pt x="815378" y="1090406"/>
                </a:lnTo>
                <a:lnTo>
                  <a:pt x="836656" y="1078288"/>
                </a:lnTo>
                <a:lnTo>
                  <a:pt x="858681" y="1063642"/>
                </a:lnTo>
                <a:lnTo>
                  <a:pt x="880706" y="1046219"/>
                </a:lnTo>
                <a:lnTo>
                  <a:pt x="909842" y="1014097"/>
                </a:lnTo>
                <a:lnTo>
                  <a:pt x="937324" y="979444"/>
                </a:lnTo>
                <a:lnTo>
                  <a:pt x="963328" y="943048"/>
                </a:lnTo>
                <a:lnTo>
                  <a:pt x="977486" y="915562"/>
                </a:lnTo>
                <a:lnTo>
                  <a:pt x="990394" y="886808"/>
                </a:lnTo>
                <a:lnTo>
                  <a:pt x="1001754" y="856501"/>
                </a:lnTo>
                <a:lnTo>
                  <a:pt x="1010110" y="823187"/>
                </a:lnTo>
                <a:lnTo>
                  <a:pt x="1017130" y="788537"/>
                </a:lnTo>
                <a:lnTo>
                  <a:pt x="1022566" y="753293"/>
                </a:lnTo>
                <a:lnTo>
                  <a:pt x="1024982" y="717786"/>
                </a:lnTo>
                <a:lnTo>
                  <a:pt x="1023410" y="682161"/>
                </a:lnTo>
                <a:lnTo>
                  <a:pt x="1019404" y="645492"/>
                </a:lnTo>
                <a:lnTo>
                  <a:pt x="1014316" y="606043"/>
                </a:lnTo>
                <a:lnTo>
                  <a:pt x="1010578" y="586793"/>
                </a:lnTo>
                <a:lnTo>
                  <a:pt x="1006102" y="568006"/>
                </a:lnTo>
                <a:lnTo>
                  <a:pt x="984659" y="490338"/>
                </a:lnTo>
                <a:lnTo>
                  <a:pt x="977909" y="470961"/>
                </a:lnTo>
                <a:lnTo>
                  <a:pt x="970431" y="452089"/>
                </a:lnTo>
                <a:lnTo>
                  <a:pt x="954185" y="415245"/>
                </a:lnTo>
                <a:lnTo>
                  <a:pt x="937044" y="379026"/>
                </a:lnTo>
                <a:lnTo>
                  <a:pt x="916857" y="343086"/>
                </a:lnTo>
                <a:lnTo>
                  <a:pt x="893664" y="307268"/>
                </a:lnTo>
                <a:lnTo>
                  <a:pt x="866819" y="271506"/>
                </a:lnTo>
                <a:lnTo>
                  <a:pt x="838353" y="238413"/>
                </a:lnTo>
                <a:lnTo>
                  <a:pt x="809164" y="207169"/>
                </a:lnTo>
                <a:lnTo>
                  <a:pt x="779654" y="176746"/>
                </a:lnTo>
                <a:lnTo>
                  <a:pt x="763848" y="162681"/>
                </a:lnTo>
                <a:lnTo>
                  <a:pt x="747358" y="149334"/>
                </a:lnTo>
                <a:lnTo>
                  <a:pt x="730411" y="136468"/>
                </a:lnTo>
                <a:lnTo>
                  <a:pt x="695705" y="111589"/>
                </a:lnTo>
                <a:lnTo>
                  <a:pt x="678115" y="99399"/>
                </a:lnTo>
                <a:lnTo>
                  <a:pt x="659444" y="88295"/>
                </a:lnTo>
                <a:lnTo>
                  <a:pt x="640052" y="77916"/>
                </a:lnTo>
                <a:lnTo>
                  <a:pt x="620178" y="68020"/>
                </a:lnTo>
                <a:lnTo>
                  <a:pt x="600976" y="59438"/>
                </a:lnTo>
                <a:lnTo>
                  <a:pt x="582221" y="51733"/>
                </a:lnTo>
                <a:lnTo>
                  <a:pt x="563765" y="44611"/>
                </a:lnTo>
                <a:lnTo>
                  <a:pt x="544515" y="37880"/>
                </a:lnTo>
                <a:lnTo>
                  <a:pt x="504606" y="25108"/>
                </a:lnTo>
                <a:lnTo>
                  <a:pt x="485232" y="19916"/>
                </a:lnTo>
                <a:lnTo>
                  <a:pt x="466362" y="15463"/>
                </a:lnTo>
                <a:lnTo>
                  <a:pt x="447830" y="11502"/>
                </a:lnTo>
                <a:lnTo>
                  <a:pt x="428531" y="7869"/>
                </a:lnTo>
                <a:lnTo>
                  <a:pt x="388565" y="1187"/>
                </a:lnTo>
                <a:lnTo>
                  <a:pt x="370168" y="0"/>
                </a:lnTo>
                <a:lnTo>
                  <a:pt x="352943" y="201"/>
                </a:lnTo>
                <a:lnTo>
                  <a:pt x="336498" y="1327"/>
                </a:lnTo>
                <a:lnTo>
                  <a:pt x="319582" y="2078"/>
                </a:lnTo>
                <a:lnTo>
                  <a:pt x="284912" y="2912"/>
                </a:lnTo>
                <a:lnTo>
                  <a:pt x="268324" y="4127"/>
                </a:lnTo>
                <a:lnTo>
                  <a:pt x="236664" y="8122"/>
                </a:lnTo>
                <a:lnTo>
                  <a:pt x="206057" y="15851"/>
                </a:lnTo>
                <a:lnTo>
                  <a:pt x="176910" y="24909"/>
                </a:lnTo>
                <a:lnTo>
                  <a:pt x="150725" y="32242"/>
                </a:lnTo>
                <a:lnTo>
                  <a:pt x="125859" y="44100"/>
                </a:lnTo>
                <a:lnTo>
                  <a:pt x="98601" y="60284"/>
                </a:lnTo>
                <a:lnTo>
                  <a:pt x="63336" y="80706"/>
                </a:lnTo>
                <a:lnTo>
                  <a:pt x="37741" y="97720"/>
                </a:lnTo>
                <a:lnTo>
                  <a:pt x="14821" y="115809"/>
                </a:lnTo>
                <a:lnTo>
                  <a:pt x="0" y="1285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383"/>
          <p:cNvSpPr/>
          <p:nvPr/>
        </p:nvSpPr>
        <p:spPr>
          <a:xfrm>
            <a:off x="7322344" y="4161234"/>
            <a:ext cx="616149" cy="160736"/>
          </a:xfrm>
          <a:custGeom>
            <a:avLst/>
            <a:gdLst/>
            <a:ahLst/>
            <a:cxnLst/>
            <a:rect l="0" t="0" r="0" b="0"/>
            <a:pathLst>
              <a:path w="616149" h="160736">
                <a:moveTo>
                  <a:pt x="0" y="160735"/>
                </a:moveTo>
                <a:lnTo>
                  <a:pt x="9481" y="155994"/>
                </a:lnTo>
                <a:lnTo>
                  <a:pt x="22196" y="153606"/>
                </a:lnTo>
                <a:lnTo>
                  <a:pt x="40593" y="151021"/>
                </a:lnTo>
                <a:lnTo>
                  <a:pt x="62781" y="148306"/>
                </a:lnTo>
                <a:lnTo>
                  <a:pt x="82534" y="145504"/>
                </a:lnTo>
                <a:lnTo>
                  <a:pt x="117710" y="139744"/>
                </a:lnTo>
                <a:lnTo>
                  <a:pt x="134036" y="135827"/>
                </a:lnTo>
                <a:lnTo>
                  <a:pt x="149881" y="131231"/>
                </a:lnTo>
                <a:lnTo>
                  <a:pt x="165405" y="126183"/>
                </a:lnTo>
                <a:lnTo>
                  <a:pt x="211757" y="112637"/>
                </a:lnTo>
                <a:lnTo>
                  <a:pt x="239398" y="104857"/>
                </a:lnTo>
                <a:lnTo>
                  <a:pt x="262787" y="97686"/>
                </a:lnTo>
                <a:lnTo>
                  <a:pt x="283340" y="90921"/>
                </a:lnTo>
                <a:lnTo>
                  <a:pt x="319405" y="78113"/>
                </a:lnTo>
                <a:lnTo>
                  <a:pt x="351971" y="65806"/>
                </a:lnTo>
                <a:lnTo>
                  <a:pt x="373554" y="58753"/>
                </a:lnTo>
                <a:lnTo>
                  <a:pt x="426638" y="42980"/>
                </a:lnTo>
                <a:lnTo>
                  <a:pt x="450120" y="36591"/>
                </a:lnTo>
                <a:lnTo>
                  <a:pt x="534728" y="15782"/>
                </a:lnTo>
                <a:lnTo>
                  <a:pt x="547978" y="13498"/>
                </a:lnTo>
                <a:lnTo>
                  <a:pt x="560779" y="11975"/>
                </a:lnTo>
                <a:lnTo>
                  <a:pt x="61614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384"/>
          <p:cNvSpPr/>
          <p:nvPr/>
        </p:nvSpPr>
        <p:spPr>
          <a:xfrm>
            <a:off x="6825492" y="1125141"/>
            <a:ext cx="522165" cy="705410"/>
          </a:xfrm>
          <a:custGeom>
            <a:avLst/>
            <a:gdLst/>
            <a:ahLst/>
            <a:cxnLst/>
            <a:rect l="0" t="0" r="0" b="0"/>
            <a:pathLst>
              <a:path w="522165" h="705410">
                <a:moveTo>
                  <a:pt x="41438" y="62507"/>
                </a:moveTo>
                <a:lnTo>
                  <a:pt x="46178" y="71988"/>
                </a:lnTo>
                <a:lnTo>
                  <a:pt x="46582" y="75773"/>
                </a:lnTo>
                <a:lnTo>
                  <a:pt x="45859" y="79289"/>
                </a:lnTo>
                <a:lnTo>
                  <a:pt x="44386" y="82625"/>
                </a:lnTo>
                <a:lnTo>
                  <a:pt x="42311" y="96801"/>
                </a:lnTo>
                <a:lnTo>
                  <a:pt x="41697" y="118309"/>
                </a:lnTo>
                <a:lnTo>
                  <a:pt x="41514" y="153014"/>
                </a:lnTo>
                <a:lnTo>
                  <a:pt x="40497" y="168486"/>
                </a:lnTo>
                <a:lnTo>
                  <a:pt x="38826" y="185746"/>
                </a:lnTo>
                <a:lnTo>
                  <a:pt x="36720" y="204198"/>
                </a:lnTo>
                <a:lnTo>
                  <a:pt x="33331" y="223444"/>
                </a:lnTo>
                <a:lnTo>
                  <a:pt x="29088" y="243220"/>
                </a:lnTo>
                <a:lnTo>
                  <a:pt x="24275" y="263350"/>
                </a:lnTo>
                <a:lnTo>
                  <a:pt x="19082" y="294629"/>
                </a:lnTo>
                <a:lnTo>
                  <a:pt x="8020" y="377008"/>
                </a:lnTo>
                <a:lnTo>
                  <a:pt x="4277" y="412073"/>
                </a:lnTo>
                <a:lnTo>
                  <a:pt x="1780" y="441403"/>
                </a:lnTo>
                <a:lnTo>
                  <a:pt x="117" y="466909"/>
                </a:lnTo>
                <a:lnTo>
                  <a:pt x="0" y="491851"/>
                </a:lnTo>
                <a:lnTo>
                  <a:pt x="914" y="516416"/>
                </a:lnTo>
                <a:lnTo>
                  <a:pt x="3583" y="558924"/>
                </a:lnTo>
                <a:lnTo>
                  <a:pt x="4770" y="584431"/>
                </a:lnTo>
                <a:lnTo>
                  <a:pt x="6079" y="595996"/>
                </a:lnTo>
                <a:lnTo>
                  <a:pt x="7943" y="607674"/>
                </a:lnTo>
                <a:lnTo>
                  <a:pt x="11669" y="628257"/>
                </a:lnTo>
                <a:lnTo>
                  <a:pt x="14758" y="646415"/>
                </a:lnTo>
                <a:lnTo>
                  <a:pt x="21542" y="667179"/>
                </a:lnTo>
                <a:lnTo>
                  <a:pt x="22221" y="671005"/>
                </a:lnTo>
                <a:lnTo>
                  <a:pt x="25621" y="677901"/>
                </a:lnTo>
                <a:lnTo>
                  <a:pt x="27917" y="681129"/>
                </a:lnTo>
                <a:lnTo>
                  <a:pt x="30468" y="687362"/>
                </a:lnTo>
                <a:lnTo>
                  <a:pt x="32239" y="696302"/>
                </a:lnTo>
                <a:lnTo>
                  <a:pt x="32389" y="700720"/>
                </a:lnTo>
                <a:lnTo>
                  <a:pt x="33420" y="702295"/>
                </a:lnTo>
                <a:lnTo>
                  <a:pt x="35101" y="703345"/>
                </a:lnTo>
                <a:lnTo>
                  <a:pt x="40186" y="705030"/>
                </a:lnTo>
                <a:lnTo>
                  <a:pt x="54456" y="705363"/>
                </a:lnTo>
                <a:lnTo>
                  <a:pt x="61445" y="705409"/>
                </a:lnTo>
                <a:lnTo>
                  <a:pt x="75796" y="702783"/>
                </a:lnTo>
                <a:lnTo>
                  <a:pt x="85179" y="700694"/>
                </a:lnTo>
                <a:lnTo>
                  <a:pt x="100897" y="698372"/>
                </a:lnTo>
                <a:lnTo>
                  <a:pt x="114497" y="697341"/>
                </a:lnTo>
                <a:lnTo>
                  <a:pt x="127156" y="696882"/>
                </a:lnTo>
                <a:lnTo>
                  <a:pt x="135294" y="694775"/>
                </a:lnTo>
                <a:lnTo>
                  <a:pt x="144688" y="691386"/>
                </a:lnTo>
                <a:lnTo>
                  <a:pt x="154919" y="687143"/>
                </a:lnTo>
                <a:lnTo>
                  <a:pt x="164718" y="683322"/>
                </a:lnTo>
                <a:lnTo>
                  <a:pt x="183541" y="676430"/>
                </a:lnTo>
                <a:lnTo>
                  <a:pt x="225095" y="662232"/>
                </a:lnTo>
                <a:lnTo>
                  <a:pt x="240274" y="655800"/>
                </a:lnTo>
                <a:lnTo>
                  <a:pt x="255355" y="648536"/>
                </a:lnTo>
                <a:lnTo>
                  <a:pt x="270369" y="640716"/>
                </a:lnTo>
                <a:lnTo>
                  <a:pt x="283355" y="634511"/>
                </a:lnTo>
                <a:lnTo>
                  <a:pt x="294990" y="629383"/>
                </a:lnTo>
                <a:lnTo>
                  <a:pt x="305722" y="624971"/>
                </a:lnTo>
                <a:lnTo>
                  <a:pt x="323792" y="614093"/>
                </a:lnTo>
                <a:lnTo>
                  <a:pt x="346752" y="598903"/>
                </a:lnTo>
                <a:lnTo>
                  <a:pt x="372972" y="580839"/>
                </a:lnTo>
                <a:lnTo>
                  <a:pt x="392437" y="566812"/>
                </a:lnTo>
                <a:lnTo>
                  <a:pt x="407398" y="555476"/>
                </a:lnTo>
                <a:lnTo>
                  <a:pt x="419356" y="545934"/>
                </a:lnTo>
                <a:lnTo>
                  <a:pt x="429314" y="537589"/>
                </a:lnTo>
                <a:lnTo>
                  <a:pt x="437936" y="530041"/>
                </a:lnTo>
                <a:lnTo>
                  <a:pt x="452808" y="515370"/>
                </a:lnTo>
                <a:lnTo>
                  <a:pt x="466032" y="498928"/>
                </a:lnTo>
                <a:lnTo>
                  <a:pt x="489373" y="468197"/>
                </a:lnTo>
                <a:lnTo>
                  <a:pt x="501135" y="448197"/>
                </a:lnTo>
                <a:lnTo>
                  <a:pt x="508677" y="430378"/>
                </a:lnTo>
                <a:lnTo>
                  <a:pt x="512030" y="415844"/>
                </a:lnTo>
                <a:lnTo>
                  <a:pt x="518657" y="382284"/>
                </a:lnTo>
                <a:lnTo>
                  <a:pt x="520319" y="367965"/>
                </a:lnTo>
                <a:lnTo>
                  <a:pt x="521425" y="352466"/>
                </a:lnTo>
                <a:lnTo>
                  <a:pt x="522164" y="336180"/>
                </a:lnTo>
                <a:lnTo>
                  <a:pt x="521664" y="323339"/>
                </a:lnTo>
                <a:lnTo>
                  <a:pt x="518463" y="303779"/>
                </a:lnTo>
                <a:lnTo>
                  <a:pt x="513733" y="285825"/>
                </a:lnTo>
                <a:lnTo>
                  <a:pt x="508323" y="267924"/>
                </a:lnTo>
                <a:lnTo>
                  <a:pt x="502612" y="250046"/>
                </a:lnTo>
                <a:lnTo>
                  <a:pt x="494120" y="234824"/>
                </a:lnTo>
                <a:lnTo>
                  <a:pt x="484724" y="220452"/>
                </a:lnTo>
                <a:lnTo>
                  <a:pt x="477240" y="204142"/>
                </a:lnTo>
                <a:lnTo>
                  <a:pt x="465316" y="189618"/>
                </a:lnTo>
                <a:lnTo>
                  <a:pt x="451086" y="175556"/>
                </a:lnTo>
                <a:lnTo>
                  <a:pt x="438147" y="159384"/>
                </a:lnTo>
                <a:lnTo>
                  <a:pt x="423136" y="144920"/>
                </a:lnTo>
                <a:lnTo>
                  <a:pt x="407535" y="131878"/>
                </a:lnTo>
                <a:lnTo>
                  <a:pt x="393986" y="119466"/>
                </a:lnTo>
                <a:lnTo>
                  <a:pt x="378704" y="107335"/>
                </a:lnTo>
                <a:lnTo>
                  <a:pt x="370462" y="101323"/>
                </a:lnTo>
                <a:lnTo>
                  <a:pt x="360998" y="95330"/>
                </a:lnTo>
                <a:lnTo>
                  <a:pt x="350720" y="89350"/>
                </a:lnTo>
                <a:lnTo>
                  <a:pt x="339900" y="83379"/>
                </a:lnTo>
                <a:lnTo>
                  <a:pt x="329709" y="78406"/>
                </a:lnTo>
                <a:lnTo>
                  <a:pt x="319939" y="74099"/>
                </a:lnTo>
                <a:lnTo>
                  <a:pt x="310449" y="70235"/>
                </a:lnTo>
                <a:lnTo>
                  <a:pt x="298169" y="64683"/>
                </a:lnTo>
                <a:lnTo>
                  <a:pt x="246269" y="39676"/>
                </a:lnTo>
                <a:lnTo>
                  <a:pt x="237523" y="35380"/>
                </a:lnTo>
                <a:lnTo>
                  <a:pt x="228716" y="32516"/>
                </a:lnTo>
                <a:lnTo>
                  <a:pt x="219869" y="30607"/>
                </a:lnTo>
                <a:lnTo>
                  <a:pt x="210992" y="29334"/>
                </a:lnTo>
                <a:lnTo>
                  <a:pt x="195839" y="25274"/>
                </a:lnTo>
                <a:lnTo>
                  <a:pt x="189021" y="22802"/>
                </a:lnTo>
                <a:lnTo>
                  <a:pt x="179515" y="20163"/>
                </a:lnTo>
                <a:lnTo>
                  <a:pt x="168215" y="17410"/>
                </a:lnTo>
                <a:lnTo>
                  <a:pt x="155721" y="14583"/>
                </a:lnTo>
                <a:lnTo>
                  <a:pt x="145409" y="12699"/>
                </a:lnTo>
                <a:lnTo>
                  <a:pt x="136549" y="11442"/>
                </a:lnTo>
                <a:lnTo>
                  <a:pt x="120420" y="10046"/>
                </a:lnTo>
                <a:lnTo>
                  <a:pt x="111953" y="9674"/>
                </a:lnTo>
                <a:lnTo>
                  <a:pt x="103330" y="9426"/>
                </a:lnTo>
                <a:lnTo>
                  <a:pt x="97582" y="10252"/>
                </a:lnTo>
                <a:lnTo>
                  <a:pt x="93750" y="11796"/>
                </a:lnTo>
                <a:lnTo>
                  <a:pt x="86126" y="17828"/>
                </a:lnTo>
                <a:lnTo>
                  <a:pt x="86098" y="8369"/>
                </a:lnTo>
                <a:lnTo>
                  <a:pt x="87086" y="5579"/>
                </a:lnTo>
                <a:lnTo>
                  <a:pt x="88737" y="3719"/>
                </a:lnTo>
                <a:lnTo>
                  <a:pt x="9501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385"/>
          <p:cNvSpPr/>
          <p:nvPr/>
        </p:nvSpPr>
        <p:spPr>
          <a:xfrm>
            <a:off x="7625953" y="1786050"/>
            <a:ext cx="1061838" cy="785138"/>
          </a:xfrm>
          <a:custGeom>
            <a:avLst/>
            <a:gdLst/>
            <a:ahLst/>
            <a:cxnLst/>
            <a:rect l="0" t="0" r="0" b="0"/>
            <a:pathLst>
              <a:path w="1061838" h="785138">
                <a:moveTo>
                  <a:pt x="0" y="35606"/>
                </a:moveTo>
                <a:lnTo>
                  <a:pt x="4741" y="30866"/>
                </a:lnTo>
                <a:lnTo>
                  <a:pt x="7129" y="29469"/>
                </a:lnTo>
                <a:lnTo>
                  <a:pt x="12430" y="27918"/>
                </a:lnTo>
                <a:lnTo>
                  <a:pt x="14239" y="26512"/>
                </a:lnTo>
                <a:lnTo>
                  <a:pt x="15446" y="24583"/>
                </a:lnTo>
                <a:lnTo>
                  <a:pt x="16250" y="22304"/>
                </a:lnTo>
                <a:lnTo>
                  <a:pt x="18771" y="20785"/>
                </a:lnTo>
                <a:lnTo>
                  <a:pt x="26864" y="19097"/>
                </a:lnTo>
                <a:lnTo>
                  <a:pt x="37075" y="20993"/>
                </a:lnTo>
                <a:lnTo>
                  <a:pt x="78761" y="35035"/>
                </a:lnTo>
                <a:lnTo>
                  <a:pt x="108224" y="46461"/>
                </a:lnTo>
                <a:lnTo>
                  <a:pt x="138934" y="61195"/>
                </a:lnTo>
                <a:lnTo>
                  <a:pt x="162621" y="74760"/>
                </a:lnTo>
                <a:lnTo>
                  <a:pt x="203992" y="94457"/>
                </a:lnTo>
                <a:lnTo>
                  <a:pt x="231760" y="110701"/>
                </a:lnTo>
                <a:lnTo>
                  <a:pt x="258839" y="128081"/>
                </a:lnTo>
                <a:lnTo>
                  <a:pt x="287698" y="147783"/>
                </a:lnTo>
                <a:lnTo>
                  <a:pt x="324803" y="175890"/>
                </a:lnTo>
                <a:lnTo>
                  <a:pt x="354537" y="198660"/>
                </a:lnTo>
                <a:lnTo>
                  <a:pt x="376357" y="222825"/>
                </a:lnTo>
                <a:lnTo>
                  <a:pt x="394397" y="242993"/>
                </a:lnTo>
                <a:lnTo>
                  <a:pt x="407459" y="261537"/>
                </a:lnTo>
                <a:lnTo>
                  <a:pt x="426502" y="285581"/>
                </a:lnTo>
                <a:lnTo>
                  <a:pt x="430186" y="291553"/>
                </a:lnTo>
                <a:lnTo>
                  <a:pt x="434281" y="306126"/>
                </a:lnTo>
                <a:lnTo>
                  <a:pt x="437091" y="321532"/>
                </a:lnTo>
                <a:lnTo>
                  <a:pt x="443261" y="344339"/>
                </a:lnTo>
                <a:lnTo>
                  <a:pt x="445051" y="367951"/>
                </a:lnTo>
                <a:lnTo>
                  <a:pt x="443202" y="387044"/>
                </a:lnTo>
                <a:lnTo>
                  <a:pt x="439228" y="408950"/>
                </a:lnTo>
                <a:lnTo>
                  <a:pt x="437306" y="422794"/>
                </a:lnTo>
                <a:lnTo>
                  <a:pt x="433145" y="438870"/>
                </a:lnTo>
                <a:lnTo>
                  <a:pt x="425342" y="453290"/>
                </a:lnTo>
                <a:lnTo>
                  <a:pt x="409793" y="472565"/>
                </a:lnTo>
                <a:lnTo>
                  <a:pt x="395264" y="490844"/>
                </a:lnTo>
                <a:lnTo>
                  <a:pt x="382030" y="508827"/>
                </a:lnTo>
                <a:lnTo>
                  <a:pt x="368229" y="523739"/>
                </a:lnTo>
                <a:lnTo>
                  <a:pt x="345558" y="546903"/>
                </a:lnTo>
                <a:lnTo>
                  <a:pt x="318947" y="571089"/>
                </a:lnTo>
                <a:lnTo>
                  <a:pt x="292567" y="593083"/>
                </a:lnTo>
                <a:lnTo>
                  <a:pt x="260981" y="616622"/>
                </a:lnTo>
                <a:lnTo>
                  <a:pt x="156849" y="689609"/>
                </a:lnTo>
                <a:lnTo>
                  <a:pt x="131251" y="705415"/>
                </a:lnTo>
                <a:lnTo>
                  <a:pt x="109597" y="723559"/>
                </a:lnTo>
                <a:lnTo>
                  <a:pt x="74235" y="756668"/>
                </a:lnTo>
                <a:lnTo>
                  <a:pt x="51109" y="779289"/>
                </a:lnTo>
                <a:lnTo>
                  <a:pt x="49947" y="781426"/>
                </a:lnTo>
                <a:lnTo>
                  <a:pt x="50165" y="782851"/>
                </a:lnTo>
                <a:lnTo>
                  <a:pt x="52905" y="785137"/>
                </a:lnTo>
                <a:lnTo>
                  <a:pt x="70271" y="778558"/>
                </a:lnTo>
                <a:lnTo>
                  <a:pt x="87854" y="777123"/>
                </a:lnTo>
                <a:lnTo>
                  <a:pt x="114115" y="776875"/>
                </a:lnTo>
                <a:lnTo>
                  <a:pt x="147031" y="772061"/>
                </a:lnTo>
                <a:lnTo>
                  <a:pt x="170188" y="769716"/>
                </a:lnTo>
                <a:lnTo>
                  <a:pt x="199663" y="767682"/>
                </a:lnTo>
                <a:lnTo>
                  <a:pt x="266085" y="761951"/>
                </a:lnTo>
                <a:lnTo>
                  <a:pt x="299169" y="760262"/>
                </a:lnTo>
                <a:lnTo>
                  <a:pt x="335040" y="759511"/>
                </a:lnTo>
                <a:lnTo>
                  <a:pt x="354329" y="759311"/>
                </a:lnTo>
                <a:lnTo>
                  <a:pt x="386344" y="756443"/>
                </a:lnTo>
                <a:lnTo>
                  <a:pt x="417771" y="751861"/>
                </a:lnTo>
                <a:lnTo>
                  <a:pt x="458197" y="746517"/>
                </a:lnTo>
                <a:lnTo>
                  <a:pt x="476121" y="743703"/>
                </a:lnTo>
                <a:lnTo>
                  <a:pt x="506620" y="737930"/>
                </a:lnTo>
                <a:lnTo>
                  <a:pt x="527254" y="733018"/>
                </a:lnTo>
                <a:lnTo>
                  <a:pt x="638791" y="703746"/>
                </a:lnTo>
                <a:lnTo>
                  <a:pt x="746959" y="674041"/>
                </a:lnTo>
                <a:lnTo>
                  <a:pt x="769832" y="666612"/>
                </a:lnTo>
                <a:lnTo>
                  <a:pt x="792026" y="658683"/>
                </a:lnTo>
                <a:lnTo>
                  <a:pt x="813768" y="650421"/>
                </a:lnTo>
                <a:lnTo>
                  <a:pt x="833223" y="641936"/>
                </a:lnTo>
                <a:lnTo>
                  <a:pt x="851154" y="633303"/>
                </a:lnTo>
                <a:lnTo>
                  <a:pt x="882321" y="616765"/>
                </a:lnTo>
                <a:lnTo>
                  <a:pt x="906096" y="602800"/>
                </a:lnTo>
                <a:lnTo>
                  <a:pt x="931475" y="583782"/>
                </a:lnTo>
                <a:lnTo>
                  <a:pt x="957828" y="559578"/>
                </a:lnTo>
                <a:lnTo>
                  <a:pt x="975135" y="541650"/>
                </a:lnTo>
                <a:lnTo>
                  <a:pt x="1003106" y="502379"/>
                </a:lnTo>
                <a:lnTo>
                  <a:pt x="1021955" y="475233"/>
                </a:lnTo>
                <a:lnTo>
                  <a:pt x="1032538" y="459659"/>
                </a:lnTo>
                <a:lnTo>
                  <a:pt x="1044296" y="437064"/>
                </a:lnTo>
                <a:lnTo>
                  <a:pt x="1050514" y="417430"/>
                </a:lnTo>
                <a:lnTo>
                  <a:pt x="1053562" y="405249"/>
                </a:lnTo>
                <a:lnTo>
                  <a:pt x="1058601" y="381462"/>
                </a:lnTo>
                <a:lnTo>
                  <a:pt x="1060842" y="364276"/>
                </a:lnTo>
                <a:lnTo>
                  <a:pt x="1061837" y="342085"/>
                </a:lnTo>
                <a:lnTo>
                  <a:pt x="1061287" y="318663"/>
                </a:lnTo>
                <a:lnTo>
                  <a:pt x="1057735" y="301638"/>
                </a:lnTo>
                <a:lnTo>
                  <a:pt x="1052850" y="279520"/>
                </a:lnTo>
                <a:lnTo>
                  <a:pt x="1046379" y="256129"/>
                </a:lnTo>
                <a:lnTo>
                  <a:pt x="1032572" y="231805"/>
                </a:lnTo>
                <a:lnTo>
                  <a:pt x="1020763" y="212030"/>
                </a:lnTo>
                <a:lnTo>
                  <a:pt x="1003154" y="191619"/>
                </a:lnTo>
                <a:lnTo>
                  <a:pt x="984273" y="172083"/>
                </a:lnTo>
                <a:lnTo>
                  <a:pt x="956072" y="148253"/>
                </a:lnTo>
                <a:lnTo>
                  <a:pt x="928864" y="128625"/>
                </a:lnTo>
                <a:lnTo>
                  <a:pt x="901951" y="110241"/>
                </a:lnTo>
                <a:lnTo>
                  <a:pt x="873479" y="95566"/>
                </a:lnTo>
                <a:lnTo>
                  <a:pt x="840650" y="81107"/>
                </a:lnTo>
                <a:lnTo>
                  <a:pt x="812831" y="71373"/>
                </a:lnTo>
                <a:lnTo>
                  <a:pt x="713539" y="38629"/>
                </a:lnTo>
                <a:lnTo>
                  <a:pt x="676962" y="27689"/>
                </a:lnTo>
                <a:lnTo>
                  <a:pt x="647476" y="22166"/>
                </a:lnTo>
                <a:lnTo>
                  <a:pt x="620150" y="18719"/>
                </a:lnTo>
                <a:lnTo>
                  <a:pt x="591469" y="13879"/>
                </a:lnTo>
                <a:lnTo>
                  <a:pt x="564832" y="11067"/>
                </a:lnTo>
                <a:lnTo>
                  <a:pt x="540755" y="9817"/>
                </a:lnTo>
                <a:lnTo>
                  <a:pt x="509474" y="8121"/>
                </a:lnTo>
                <a:lnTo>
                  <a:pt x="487047" y="4208"/>
                </a:lnTo>
                <a:lnTo>
                  <a:pt x="463851" y="1808"/>
                </a:lnTo>
                <a:lnTo>
                  <a:pt x="437335" y="741"/>
                </a:lnTo>
                <a:lnTo>
                  <a:pt x="358431" y="56"/>
                </a:lnTo>
                <a:lnTo>
                  <a:pt x="334204" y="0"/>
                </a:lnTo>
                <a:lnTo>
                  <a:pt x="312100" y="955"/>
                </a:lnTo>
                <a:lnTo>
                  <a:pt x="291410" y="2583"/>
                </a:lnTo>
                <a:lnTo>
                  <a:pt x="271664" y="4661"/>
                </a:lnTo>
                <a:lnTo>
                  <a:pt x="241787" y="6970"/>
                </a:lnTo>
                <a:lnTo>
                  <a:pt x="216602" y="7996"/>
                </a:lnTo>
                <a:lnTo>
                  <a:pt x="188872" y="8452"/>
                </a:lnTo>
                <a:lnTo>
                  <a:pt x="167949" y="11301"/>
                </a:lnTo>
                <a:lnTo>
                  <a:pt x="143088" y="16474"/>
                </a:lnTo>
                <a:lnTo>
                  <a:pt x="127173" y="17370"/>
                </a:lnTo>
                <a:lnTo>
                  <a:pt x="122485" y="18488"/>
                </a:lnTo>
                <a:lnTo>
                  <a:pt x="109371" y="25402"/>
                </a:lnTo>
                <a:lnTo>
                  <a:pt x="109624" y="25827"/>
                </a:lnTo>
                <a:lnTo>
                  <a:pt x="116086" y="266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458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24"/>
          <p:cNvSpPr/>
          <p:nvPr/>
        </p:nvSpPr>
        <p:spPr>
          <a:xfrm>
            <a:off x="3335386" y="2196703"/>
            <a:ext cx="13248" cy="8931"/>
          </a:xfrm>
          <a:custGeom>
            <a:avLst/>
            <a:gdLst/>
            <a:ahLst/>
            <a:cxnLst/>
            <a:rect l="0" t="0" r="0" b="0"/>
            <a:pathLst>
              <a:path w="13248" h="8931">
                <a:moveTo>
                  <a:pt x="13247" y="8930"/>
                </a:moveTo>
                <a:lnTo>
                  <a:pt x="818" y="8930"/>
                </a:lnTo>
                <a:lnTo>
                  <a:pt x="0" y="7938"/>
                </a:lnTo>
                <a:lnTo>
                  <a:pt x="447" y="6284"/>
                </a:lnTo>
                <a:lnTo>
                  <a:pt x="43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325"/>
          <p:cNvSpPr/>
          <p:nvPr/>
        </p:nvSpPr>
        <p:spPr>
          <a:xfrm>
            <a:off x="1669852" y="3241477"/>
            <a:ext cx="399690" cy="704327"/>
          </a:xfrm>
          <a:custGeom>
            <a:avLst/>
            <a:gdLst/>
            <a:ahLst/>
            <a:cxnLst/>
            <a:rect l="0" t="0" r="0" b="0"/>
            <a:pathLst>
              <a:path w="399690" h="704327">
                <a:moveTo>
                  <a:pt x="0" y="0"/>
                </a:moveTo>
                <a:lnTo>
                  <a:pt x="0" y="99617"/>
                </a:lnTo>
                <a:lnTo>
                  <a:pt x="2645" y="116704"/>
                </a:lnTo>
                <a:lnTo>
                  <a:pt x="6136" y="135212"/>
                </a:lnTo>
                <a:lnTo>
                  <a:pt x="7688" y="156667"/>
                </a:lnTo>
                <a:lnTo>
                  <a:pt x="5732" y="176786"/>
                </a:lnTo>
                <a:lnTo>
                  <a:pt x="3821" y="186318"/>
                </a:lnTo>
                <a:lnTo>
                  <a:pt x="4344" y="207492"/>
                </a:lnTo>
                <a:lnTo>
                  <a:pt x="5872" y="218696"/>
                </a:lnTo>
                <a:lnTo>
                  <a:pt x="5899" y="231125"/>
                </a:lnTo>
                <a:lnTo>
                  <a:pt x="4925" y="244372"/>
                </a:lnTo>
                <a:lnTo>
                  <a:pt x="3283" y="258164"/>
                </a:lnTo>
                <a:lnTo>
                  <a:pt x="2189" y="271328"/>
                </a:lnTo>
                <a:lnTo>
                  <a:pt x="1459" y="284073"/>
                </a:lnTo>
                <a:lnTo>
                  <a:pt x="973" y="296538"/>
                </a:lnTo>
                <a:lnTo>
                  <a:pt x="1640" y="309809"/>
                </a:lnTo>
                <a:lnTo>
                  <a:pt x="3078" y="323617"/>
                </a:lnTo>
                <a:lnTo>
                  <a:pt x="5028" y="337784"/>
                </a:lnTo>
                <a:lnTo>
                  <a:pt x="6328" y="352189"/>
                </a:lnTo>
                <a:lnTo>
                  <a:pt x="7195" y="366754"/>
                </a:lnTo>
                <a:lnTo>
                  <a:pt x="8159" y="396166"/>
                </a:lnTo>
                <a:lnTo>
                  <a:pt x="8777" y="468698"/>
                </a:lnTo>
                <a:lnTo>
                  <a:pt x="8899" y="567620"/>
                </a:lnTo>
                <a:lnTo>
                  <a:pt x="9901" y="594710"/>
                </a:lnTo>
                <a:lnTo>
                  <a:pt x="13661" y="653914"/>
                </a:lnTo>
                <a:lnTo>
                  <a:pt x="16052" y="674068"/>
                </a:lnTo>
                <a:lnTo>
                  <a:pt x="18639" y="687503"/>
                </a:lnTo>
                <a:lnTo>
                  <a:pt x="23167" y="701439"/>
                </a:lnTo>
                <a:lnTo>
                  <a:pt x="24374" y="703767"/>
                </a:lnTo>
                <a:lnTo>
                  <a:pt x="25179" y="704326"/>
                </a:lnTo>
                <a:lnTo>
                  <a:pt x="28719" y="697010"/>
                </a:lnTo>
                <a:lnTo>
                  <a:pt x="36290" y="678802"/>
                </a:lnTo>
                <a:lnTo>
                  <a:pt x="44818" y="658194"/>
                </a:lnTo>
                <a:lnTo>
                  <a:pt x="51669" y="641781"/>
                </a:lnTo>
                <a:lnTo>
                  <a:pt x="61328" y="624564"/>
                </a:lnTo>
                <a:lnTo>
                  <a:pt x="102109" y="552436"/>
                </a:lnTo>
                <a:lnTo>
                  <a:pt x="118473" y="525324"/>
                </a:lnTo>
                <a:lnTo>
                  <a:pt x="125614" y="514919"/>
                </a:lnTo>
                <a:lnTo>
                  <a:pt x="132360" y="505998"/>
                </a:lnTo>
                <a:lnTo>
                  <a:pt x="138841" y="498066"/>
                </a:lnTo>
                <a:lnTo>
                  <a:pt x="145147" y="489802"/>
                </a:lnTo>
                <a:lnTo>
                  <a:pt x="157444" y="472682"/>
                </a:lnTo>
                <a:lnTo>
                  <a:pt x="169524" y="457797"/>
                </a:lnTo>
                <a:lnTo>
                  <a:pt x="175524" y="451049"/>
                </a:lnTo>
                <a:lnTo>
                  <a:pt x="184485" y="443574"/>
                </a:lnTo>
                <a:lnTo>
                  <a:pt x="195419" y="435615"/>
                </a:lnTo>
                <a:lnTo>
                  <a:pt x="207670" y="427332"/>
                </a:lnTo>
                <a:lnTo>
                  <a:pt x="219806" y="419825"/>
                </a:lnTo>
                <a:lnTo>
                  <a:pt x="231865" y="412836"/>
                </a:lnTo>
                <a:lnTo>
                  <a:pt x="243873" y="406193"/>
                </a:lnTo>
                <a:lnTo>
                  <a:pt x="253864" y="401764"/>
                </a:lnTo>
                <a:lnTo>
                  <a:pt x="262508" y="398811"/>
                </a:lnTo>
                <a:lnTo>
                  <a:pt x="270255" y="396843"/>
                </a:lnTo>
                <a:lnTo>
                  <a:pt x="277404" y="395530"/>
                </a:lnTo>
                <a:lnTo>
                  <a:pt x="284155" y="394656"/>
                </a:lnTo>
                <a:lnTo>
                  <a:pt x="290640" y="394072"/>
                </a:lnTo>
                <a:lnTo>
                  <a:pt x="297939" y="394675"/>
                </a:lnTo>
                <a:lnTo>
                  <a:pt x="305782" y="396070"/>
                </a:lnTo>
                <a:lnTo>
                  <a:pt x="313988" y="397992"/>
                </a:lnTo>
                <a:lnTo>
                  <a:pt x="321442" y="400265"/>
                </a:lnTo>
                <a:lnTo>
                  <a:pt x="328396" y="402773"/>
                </a:lnTo>
                <a:lnTo>
                  <a:pt x="335017" y="405437"/>
                </a:lnTo>
                <a:lnTo>
                  <a:pt x="343399" y="410190"/>
                </a:lnTo>
                <a:lnTo>
                  <a:pt x="352956" y="416335"/>
                </a:lnTo>
                <a:lnTo>
                  <a:pt x="363296" y="423408"/>
                </a:lnTo>
                <a:lnTo>
                  <a:pt x="371182" y="429116"/>
                </a:lnTo>
                <a:lnTo>
                  <a:pt x="382589" y="438103"/>
                </a:lnTo>
                <a:lnTo>
                  <a:pt x="390966" y="448051"/>
                </a:lnTo>
                <a:lnTo>
                  <a:pt x="397005" y="458094"/>
                </a:lnTo>
                <a:lnTo>
                  <a:pt x="399689" y="465866"/>
                </a:lnTo>
                <a:lnTo>
                  <a:pt x="399412" y="470319"/>
                </a:lnTo>
                <a:lnTo>
                  <a:pt x="394282" y="486068"/>
                </a:lnTo>
                <a:lnTo>
                  <a:pt x="386479" y="503302"/>
                </a:lnTo>
                <a:lnTo>
                  <a:pt x="380789" y="515062"/>
                </a:lnTo>
                <a:lnTo>
                  <a:pt x="376890" y="519984"/>
                </a:lnTo>
                <a:lnTo>
                  <a:pt x="367267" y="528098"/>
                </a:lnTo>
                <a:lnTo>
                  <a:pt x="360931" y="531652"/>
                </a:lnTo>
                <a:lnTo>
                  <a:pt x="353730" y="535012"/>
                </a:lnTo>
                <a:lnTo>
                  <a:pt x="345952" y="538245"/>
                </a:lnTo>
                <a:lnTo>
                  <a:pt x="337791" y="541392"/>
                </a:lnTo>
                <a:lnTo>
                  <a:pt x="320785" y="547535"/>
                </a:lnTo>
                <a:lnTo>
                  <a:pt x="294477" y="556572"/>
                </a:lnTo>
                <a:lnTo>
                  <a:pt x="280654" y="559563"/>
                </a:lnTo>
                <a:lnTo>
                  <a:pt x="263501" y="562550"/>
                </a:lnTo>
                <a:lnTo>
                  <a:pt x="244128" y="565533"/>
                </a:lnTo>
                <a:lnTo>
                  <a:pt x="227244" y="567522"/>
                </a:lnTo>
                <a:lnTo>
                  <a:pt x="212019" y="568848"/>
                </a:lnTo>
                <a:lnTo>
                  <a:pt x="197901" y="569732"/>
                </a:lnTo>
                <a:lnTo>
                  <a:pt x="174276" y="570714"/>
                </a:lnTo>
                <a:lnTo>
                  <a:pt x="149885" y="571150"/>
                </a:lnTo>
                <a:lnTo>
                  <a:pt x="115894" y="571344"/>
                </a:lnTo>
                <a:lnTo>
                  <a:pt x="100083" y="570404"/>
                </a:lnTo>
                <a:lnTo>
                  <a:pt x="85574" y="568785"/>
                </a:lnTo>
                <a:lnTo>
                  <a:pt x="71932" y="566713"/>
                </a:lnTo>
                <a:lnTo>
                  <a:pt x="60853" y="565332"/>
                </a:lnTo>
                <a:lnTo>
                  <a:pt x="51482" y="564411"/>
                </a:lnTo>
                <a:lnTo>
                  <a:pt x="43251" y="563798"/>
                </a:lnTo>
                <a:lnTo>
                  <a:pt x="35779" y="563388"/>
                </a:lnTo>
                <a:lnTo>
                  <a:pt x="22185" y="562934"/>
                </a:lnTo>
                <a:lnTo>
                  <a:pt x="18759" y="561820"/>
                </a:lnTo>
                <a:lnTo>
                  <a:pt x="17467" y="560086"/>
                </a:lnTo>
                <a:lnTo>
                  <a:pt x="17782" y="554913"/>
                </a:lnTo>
                <a:lnTo>
                  <a:pt x="26789" y="5447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26"/>
          <p:cNvSpPr/>
          <p:nvPr/>
        </p:nvSpPr>
        <p:spPr>
          <a:xfrm>
            <a:off x="2205684" y="3509367"/>
            <a:ext cx="321419" cy="276806"/>
          </a:xfrm>
          <a:custGeom>
            <a:avLst/>
            <a:gdLst/>
            <a:ahLst/>
            <a:cxnLst/>
            <a:rect l="0" t="0" r="0" b="0"/>
            <a:pathLst>
              <a:path w="321419" h="276806">
                <a:moveTo>
                  <a:pt x="178543" y="0"/>
                </a:moveTo>
                <a:lnTo>
                  <a:pt x="154840" y="0"/>
                </a:lnTo>
                <a:lnTo>
                  <a:pt x="145874" y="992"/>
                </a:lnTo>
                <a:lnTo>
                  <a:pt x="137912" y="2646"/>
                </a:lnTo>
                <a:lnTo>
                  <a:pt x="130619" y="4741"/>
                </a:lnTo>
                <a:lnTo>
                  <a:pt x="123773" y="7129"/>
                </a:lnTo>
                <a:lnTo>
                  <a:pt x="117225" y="9714"/>
                </a:lnTo>
                <a:lnTo>
                  <a:pt x="110875" y="12429"/>
                </a:lnTo>
                <a:lnTo>
                  <a:pt x="98528" y="18092"/>
                </a:lnTo>
                <a:lnTo>
                  <a:pt x="74432" y="29812"/>
                </a:lnTo>
                <a:lnTo>
                  <a:pt x="67464" y="35750"/>
                </a:lnTo>
                <a:lnTo>
                  <a:pt x="59842" y="43677"/>
                </a:lnTo>
                <a:lnTo>
                  <a:pt x="51784" y="52930"/>
                </a:lnTo>
                <a:lnTo>
                  <a:pt x="44427" y="61084"/>
                </a:lnTo>
                <a:lnTo>
                  <a:pt x="30962" y="75435"/>
                </a:lnTo>
                <a:lnTo>
                  <a:pt x="25585" y="82040"/>
                </a:lnTo>
                <a:lnTo>
                  <a:pt x="21008" y="88428"/>
                </a:lnTo>
                <a:lnTo>
                  <a:pt x="16965" y="94670"/>
                </a:lnTo>
                <a:lnTo>
                  <a:pt x="13277" y="99825"/>
                </a:lnTo>
                <a:lnTo>
                  <a:pt x="6534" y="108197"/>
                </a:lnTo>
                <a:lnTo>
                  <a:pt x="4339" y="112812"/>
                </a:lnTo>
                <a:lnTo>
                  <a:pt x="2875" y="117872"/>
                </a:lnTo>
                <a:lnTo>
                  <a:pt x="1900" y="123229"/>
                </a:lnTo>
                <a:lnTo>
                  <a:pt x="1250" y="128786"/>
                </a:lnTo>
                <a:lnTo>
                  <a:pt x="816" y="134475"/>
                </a:lnTo>
                <a:lnTo>
                  <a:pt x="527" y="140251"/>
                </a:lnTo>
                <a:lnTo>
                  <a:pt x="206" y="151961"/>
                </a:lnTo>
                <a:lnTo>
                  <a:pt x="0" y="175648"/>
                </a:lnTo>
                <a:lnTo>
                  <a:pt x="975" y="180599"/>
                </a:lnTo>
                <a:lnTo>
                  <a:pt x="4704" y="188746"/>
                </a:lnTo>
                <a:lnTo>
                  <a:pt x="8080" y="193299"/>
                </a:lnTo>
                <a:lnTo>
                  <a:pt x="12315" y="198319"/>
                </a:lnTo>
                <a:lnTo>
                  <a:pt x="21320" y="208197"/>
                </a:lnTo>
                <a:lnTo>
                  <a:pt x="28629" y="215894"/>
                </a:lnTo>
                <a:lnTo>
                  <a:pt x="33952" y="219335"/>
                </a:lnTo>
                <a:lnTo>
                  <a:pt x="40477" y="222622"/>
                </a:lnTo>
                <a:lnTo>
                  <a:pt x="47804" y="225805"/>
                </a:lnTo>
                <a:lnTo>
                  <a:pt x="57649" y="230904"/>
                </a:lnTo>
                <a:lnTo>
                  <a:pt x="81817" y="244507"/>
                </a:lnTo>
                <a:lnTo>
                  <a:pt x="94216" y="250317"/>
                </a:lnTo>
                <a:lnTo>
                  <a:pt x="106449" y="255183"/>
                </a:lnTo>
                <a:lnTo>
                  <a:pt x="118574" y="259419"/>
                </a:lnTo>
                <a:lnTo>
                  <a:pt x="132611" y="263235"/>
                </a:lnTo>
                <a:lnTo>
                  <a:pt x="147921" y="266772"/>
                </a:lnTo>
                <a:lnTo>
                  <a:pt x="164081" y="270121"/>
                </a:lnTo>
                <a:lnTo>
                  <a:pt x="178824" y="272354"/>
                </a:lnTo>
                <a:lnTo>
                  <a:pt x="192621" y="273843"/>
                </a:lnTo>
                <a:lnTo>
                  <a:pt x="205787" y="274835"/>
                </a:lnTo>
                <a:lnTo>
                  <a:pt x="217542" y="275497"/>
                </a:lnTo>
                <a:lnTo>
                  <a:pt x="238540" y="276233"/>
                </a:lnTo>
                <a:lnTo>
                  <a:pt x="289790" y="276743"/>
                </a:lnTo>
                <a:lnTo>
                  <a:pt x="312745" y="276805"/>
                </a:lnTo>
                <a:lnTo>
                  <a:pt x="315636" y="275818"/>
                </a:lnTo>
                <a:lnTo>
                  <a:pt x="317563" y="274168"/>
                </a:lnTo>
                <a:lnTo>
                  <a:pt x="318848" y="272075"/>
                </a:lnTo>
                <a:lnTo>
                  <a:pt x="320275" y="267105"/>
                </a:lnTo>
                <a:lnTo>
                  <a:pt x="321418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27"/>
          <p:cNvSpPr/>
          <p:nvPr/>
        </p:nvSpPr>
        <p:spPr>
          <a:xfrm>
            <a:off x="2625494" y="3178969"/>
            <a:ext cx="318610" cy="714376"/>
          </a:xfrm>
          <a:custGeom>
            <a:avLst/>
            <a:gdLst/>
            <a:ahLst/>
            <a:cxnLst/>
            <a:rect l="0" t="0" r="0" b="0"/>
            <a:pathLst>
              <a:path w="318610" h="714376">
                <a:moveTo>
                  <a:pt x="249865" y="0"/>
                </a:moveTo>
                <a:lnTo>
                  <a:pt x="265242" y="7688"/>
                </a:lnTo>
                <a:lnTo>
                  <a:pt x="274559" y="21607"/>
                </a:lnTo>
                <a:lnTo>
                  <a:pt x="281211" y="32264"/>
                </a:lnTo>
                <a:lnTo>
                  <a:pt x="286637" y="42345"/>
                </a:lnTo>
                <a:lnTo>
                  <a:pt x="295313" y="61484"/>
                </a:lnTo>
                <a:lnTo>
                  <a:pt x="299830" y="79912"/>
                </a:lnTo>
                <a:lnTo>
                  <a:pt x="301034" y="88993"/>
                </a:lnTo>
                <a:lnTo>
                  <a:pt x="303822" y="102985"/>
                </a:lnTo>
                <a:lnTo>
                  <a:pt x="312211" y="139698"/>
                </a:lnTo>
                <a:lnTo>
                  <a:pt x="315241" y="157624"/>
                </a:lnTo>
                <a:lnTo>
                  <a:pt x="317262" y="174536"/>
                </a:lnTo>
                <a:lnTo>
                  <a:pt x="318609" y="190771"/>
                </a:lnTo>
                <a:lnTo>
                  <a:pt x="318515" y="205564"/>
                </a:lnTo>
                <a:lnTo>
                  <a:pt x="317460" y="219394"/>
                </a:lnTo>
                <a:lnTo>
                  <a:pt x="303897" y="322252"/>
                </a:lnTo>
                <a:lnTo>
                  <a:pt x="296039" y="374733"/>
                </a:lnTo>
                <a:lnTo>
                  <a:pt x="292554" y="395674"/>
                </a:lnTo>
                <a:lnTo>
                  <a:pt x="289238" y="413603"/>
                </a:lnTo>
                <a:lnTo>
                  <a:pt x="282909" y="444107"/>
                </a:lnTo>
                <a:lnTo>
                  <a:pt x="278840" y="458790"/>
                </a:lnTo>
                <a:lnTo>
                  <a:pt x="274142" y="473540"/>
                </a:lnTo>
                <a:lnTo>
                  <a:pt x="269027" y="488334"/>
                </a:lnTo>
                <a:lnTo>
                  <a:pt x="263632" y="501173"/>
                </a:lnTo>
                <a:lnTo>
                  <a:pt x="258051" y="512709"/>
                </a:lnTo>
                <a:lnTo>
                  <a:pt x="252345" y="523376"/>
                </a:lnTo>
                <a:lnTo>
                  <a:pt x="245566" y="533464"/>
                </a:lnTo>
                <a:lnTo>
                  <a:pt x="238069" y="543166"/>
                </a:lnTo>
                <a:lnTo>
                  <a:pt x="230095" y="552611"/>
                </a:lnTo>
                <a:lnTo>
                  <a:pt x="222795" y="561884"/>
                </a:lnTo>
                <a:lnTo>
                  <a:pt x="215943" y="571042"/>
                </a:lnTo>
                <a:lnTo>
                  <a:pt x="209391" y="580124"/>
                </a:lnTo>
                <a:lnTo>
                  <a:pt x="202047" y="588163"/>
                </a:lnTo>
                <a:lnTo>
                  <a:pt x="194174" y="595508"/>
                </a:lnTo>
                <a:lnTo>
                  <a:pt x="185948" y="602388"/>
                </a:lnTo>
                <a:lnTo>
                  <a:pt x="177489" y="607967"/>
                </a:lnTo>
                <a:lnTo>
                  <a:pt x="168872" y="612678"/>
                </a:lnTo>
                <a:lnTo>
                  <a:pt x="160151" y="616811"/>
                </a:lnTo>
                <a:lnTo>
                  <a:pt x="152353" y="619567"/>
                </a:lnTo>
                <a:lnTo>
                  <a:pt x="145170" y="621404"/>
                </a:lnTo>
                <a:lnTo>
                  <a:pt x="138396" y="622629"/>
                </a:lnTo>
                <a:lnTo>
                  <a:pt x="131896" y="624437"/>
                </a:lnTo>
                <a:lnTo>
                  <a:pt x="125579" y="626635"/>
                </a:lnTo>
                <a:lnTo>
                  <a:pt x="119383" y="629093"/>
                </a:lnTo>
                <a:lnTo>
                  <a:pt x="113268" y="629739"/>
                </a:lnTo>
                <a:lnTo>
                  <a:pt x="107206" y="629177"/>
                </a:lnTo>
                <a:lnTo>
                  <a:pt x="101181" y="627811"/>
                </a:lnTo>
                <a:lnTo>
                  <a:pt x="95180" y="625908"/>
                </a:lnTo>
                <a:lnTo>
                  <a:pt x="89195" y="623647"/>
                </a:lnTo>
                <a:lnTo>
                  <a:pt x="83221" y="621147"/>
                </a:lnTo>
                <a:lnTo>
                  <a:pt x="78245" y="617497"/>
                </a:lnTo>
                <a:lnTo>
                  <a:pt x="70072" y="608149"/>
                </a:lnTo>
                <a:lnTo>
                  <a:pt x="60486" y="597379"/>
                </a:lnTo>
                <a:lnTo>
                  <a:pt x="50603" y="585978"/>
                </a:lnTo>
                <a:lnTo>
                  <a:pt x="42903" y="574296"/>
                </a:lnTo>
                <a:lnTo>
                  <a:pt x="28250" y="551823"/>
                </a:lnTo>
                <a:lnTo>
                  <a:pt x="19739" y="537619"/>
                </a:lnTo>
                <a:lnTo>
                  <a:pt x="16081" y="531053"/>
                </a:lnTo>
                <a:lnTo>
                  <a:pt x="12650" y="520723"/>
                </a:lnTo>
                <a:lnTo>
                  <a:pt x="9370" y="507883"/>
                </a:lnTo>
                <a:lnTo>
                  <a:pt x="6191" y="493370"/>
                </a:lnTo>
                <a:lnTo>
                  <a:pt x="2660" y="471952"/>
                </a:lnTo>
                <a:lnTo>
                  <a:pt x="1090" y="455819"/>
                </a:lnTo>
                <a:lnTo>
                  <a:pt x="206" y="435580"/>
                </a:lnTo>
                <a:lnTo>
                  <a:pt x="0" y="423117"/>
                </a:lnTo>
                <a:lnTo>
                  <a:pt x="936" y="418008"/>
                </a:lnTo>
                <a:lnTo>
                  <a:pt x="4624" y="409685"/>
                </a:lnTo>
                <a:lnTo>
                  <a:pt x="12277" y="399421"/>
                </a:lnTo>
                <a:lnTo>
                  <a:pt x="20578" y="393156"/>
                </a:lnTo>
                <a:lnTo>
                  <a:pt x="29890" y="387064"/>
                </a:lnTo>
                <a:lnTo>
                  <a:pt x="37335" y="381049"/>
                </a:lnTo>
                <a:lnTo>
                  <a:pt x="43952" y="377714"/>
                </a:lnTo>
                <a:lnTo>
                  <a:pt x="47105" y="376825"/>
                </a:lnTo>
                <a:lnTo>
                  <a:pt x="51192" y="377224"/>
                </a:lnTo>
                <a:lnTo>
                  <a:pt x="61024" y="380314"/>
                </a:lnTo>
                <a:lnTo>
                  <a:pt x="66424" y="382527"/>
                </a:lnTo>
                <a:lnTo>
                  <a:pt x="72009" y="384994"/>
                </a:lnTo>
                <a:lnTo>
                  <a:pt x="83506" y="390382"/>
                </a:lnTo>
                <a:lnTo>
                  <a:pt x="95230" y="396084"/>
                </a:lnTo>
                <a:lnTo>
                  <a:pt x="101134" y="399985"/>
                </a:lnTo>
                <a:lnTo>
                  <a:pt x="107055" y="404571"/>
                </a:lnTo>
                <a:lnTo>
                  <a:pt x="112987" y="409612"/>
                </a:lnTo>
                <a:lnTo>
                  <a:pt x="118926" y="415950"/>
                </a:lnTo>
                <a:lnTo>
                  <a:pt x="124869" y="423151"/>
                </a:lnTo>
                <a:lnTo>
                  <a:pt x="130816" y="430929"/>
                </a:lnTo>
                <a:lnTo>
                  <a:pt x="140069" y="444863"/>
                </a:lnTo>
                <a:lnTo>
                  <a:pt x="148481" y="458662"/>
                </a:lnTo>
                <a:lnTo>
                  <a:pt x="158834" y="474717"/>
                </a:lnTo>
                <a:lnTo>
                  <a:pt x="167405" y="491774"/>
                </a:lnTo>
                <a:lnTo>
                  <a:pt x="174521" y="509277"/>
                </a:lnTo>
                <a:lnTo>
                  <a:pt x="180991" y="526978"/>
                </a:lnTo>
                <a:lnTo>
                  <a:pt x="190212" y="553678"/>
                </a:lnTo>
                <a:lnTo>
                  <a:pt x="194487" y="575700"/>
                </a:lnTo>
                <a:lnTo>
                  <a:pt x="198133" y="591226"/>
                </a:lnTo>
                <a:lnTo>
                  <a:pt x="202069" y="607056"/>
                </a:lnTo>
                <a:lnTo>
                  <a:pt x="204284" y="627124"/>
                </a:lnTo>
                <a:lnTo>
                  <a:pt x="205933" y="645638"/>
                </a:lnTo>
                <a:lnTo>
                  <a:pt x="212264" y="663691"/>
                </a:lnTo>
                <a:lnTo>
                  <a:pt x="220424" y="680616"/>
                </a:lnTo>
                <a:lnTo>
                  <a:pt x="229126" y="693348"/>
                </a:lnTo>
                <a:lnTo>
                  <a:pt x="232070" y="698373"/>
                </a:lnTo>
                <a:lnTo>
                  <a:pt x="240936" y="7143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28"/>
          <p:cNvSpPr/>
          <p:nvPr/>
        </p:nvSpPr>
        <p:spPr>
          <a:xfrm>
            <a:off x="3089672" y="3080742"/>
            <a:ext cx="258797" cy="946548"/>
          </a:xfrm>
          <a:custGeom>
            <a:avLst/>
            <a:gdLst/>
            <a:ahLst/>
            <a:cxnLst/>
            <a:rect l="0" t="0" r="0" b="0"/>
            <a:pathLst>
              <a:path w="258797" h="946548">
                <a:moveTo>
                  <a:pt x="0" y="0"/>
                </a:moveTo>
                <a:lnTo>
                  <a:pt x="14221" y="4741"/>
                </a:lnTo>
                <a:lnTo>
                  <a:pt x="20395" y="7129"/>
                </a:lnTo>
                <a:lnTo>
                  <a:pt x="26495" y="9714"/>
                </a:lnTo>
                <a:lnTo>
                  <a:pt x="32546" y="12429"/>
                </a:lnTo>
                <a:lnTo>
                  <a:pt x="39557" y="15232"/>
                </a:lnTo>
                <a:lnTo>
                  <a:pt x="55284" y="20991"/>
                </a:lnTo>
                <a:lnTo>
                  <a:pt x="62653" y="24908"/>
                </a:lnTo>
                <a:lnTo>
                  <a:pt x="69550" y="29504"/>
                </a:lnTo>
                <a:lnTo>
                  <a:pt x="76132" y="34552"/>
                </a:lnTo>
                <a:lnTo>
                  <a:pt x="83497" y="39902"/>
                </a:lnTo>
                <a:lnTo>
                  <a:pt x="99618" y="51138"/>
                </a:lnTo>
                <a:lnTo>
                  <a:pt x="107092" y="57905"/>
                </a:lnTo>
                <a:lnTo>
                  <a:pt x="114058" y="65392"/>
                </a:lnTo>
                <a:lnTo>
                  <a:pt x="120687" y="73360"/>
                </a:lnTo>
                <a:lnTo>
                  <a:pt x="135990" y="92797"/>
                </a:lnTo>
                <a:lnTo>
                  <a:pt x="144239" y="103537"/>
                </a:lnTo>
                <a:lnTo>
                  <a:pt x="151721" y="114665"/>
                </a:lnTo>
                <a:lnTo>
                  <a:pt x="158694" y="126053"/>
                </a:lnTo>
                <a:lnTo>
                  <a:pt x="165327" y="137614"/>
                </a:lnTo>
                <a:lnTo>
                  <a:pt x="177989" y="161042"/>
                </a:lnTo>
                <a:lnTo>
                  <a:pt x="184144" y="172846"/>
                </a:lnTo>
                <a:lnTo>
                  <a:pt x="192216" y="190637"/>
                </a:lnTo>
                <a:lnTo>
                  <a:pt x="211768" y="236863"/>
                </a:lnTo>
                <a:lnTo>
                  <a:pt x="219561" y="258120"/>
                </a:lnTo>
                <a:lnTo>
                  <a:pt x="225749" y="277251"/>
                </a:lnTo>
                <a:lnTo>
                  <a:pt x="230867" y="294967"/>
                </a:lnTo>
                <a:lnTo>
                  <a:pt x="235270" y="311739"/>
                </a:lnTo>
                <a:lnTo>
                  <a:pt x="242809" y="343603"/>
                </a:lnTo>
                <a:lnTo>
                  <a:pt x="252632" y="389433"/>
                </a:lnTo>
                <a:lnTo>
                  <a:pt x="254742" y="405473"/>
                </a:lnTo>
                <a:lnTo>
                  <a:pt x="256148" y="422120"/>
                </a:lnTo>
                <a:lnTo>
                  <a:pt x="257086" y="439171"/>
                </a:lnTo>
                <a:lnTo>
                  <a:pt x="258127" y="471346"/>
                </a:lnTo>
                <a:lnTo>
                  <a:pt x="258796" y="532424"/>
                </a:lnTo>
                <a:lnTo>
                  <a:pt x="256242" y="559756"/>
                </a:lnTo>
                <a:lnTo>
                  <a:pt x="251799" y="586124"/>
                </a:lnTo>
                <a:lnTo>
                  <a:pt x="246518" y="614380"/>
                </a:lnTo>
                <a:lnTo>
                  <a:pt x="240863" y="640829"/>
                </a:lnTo>
                <a:lnTo>
                  <a:pt x="234050" y="665813"/>
                </a:lnTo>
                <a:lnTo>
                  <a:pt x="229455" y="678032"/>
                </a:lnTo>
                <a:lnTo>
                  <a:pt x="224407" y="690146"/>
                </a:lnTo>
                <a:lnTo>
                  <a:pt x="203082" y="745120"/>
                </a:lnTo>
                <a:lnTo>
                  <a:pt x="193927" y="764637"/>
                </a:lnTo>
                <a:lnTo>
                  <a:pt x="183855" y="783602"/>
                </a:lnTo>
                <a:lnTo>
                  <a:pt x="164065" y="817572"/>
                </a:lnTo>
                <a:lnTo>
                  <a:pt x="148655" y="842592"/>
                </a:lnTo>
                <a:lnTo>
                  <a:pt x="141767" y="852439"/>
                </a:lnTo>
                <a:lnTo>
                  <a:pt x="135191" y="860988"/>
                </a:lnTo>
                <a:lnTo>
                  <a:pt x="128823" y="868672"/>
                </a:lnTo>
                <a:lnTo>
                  <a:pt x="122593" y="875779"/>
                </a:lnTo>
                <a:lnTo>
                  <a:pt x="116455" y="882501"/>
                </a:lnTo>
                <a:lnTo>
                  <a:pt x="104344" y="895261"/>
                </a:lnTo>
                <a:lnTo>
                  <a:pt x="92346" y="907548"/>
                </a:lnTo>
                <a:lnTo>
                  <a:pt x="86369" y="912610"/>
                </a:lnTo>
                <a:lnTo>
                  <a:pt x="80399" y="916977"/>
                </a:lnTo>
                <a:lnTo>
                  <a:pt x="74436" y="920880"/>
                </a:lnTo>
                <a:lnTo>
                  <a:pt x="68475" y="924475"/>
                </a:lnTo>
                <a:lnTo>
                  <a:pt x="62517" y="927864"/>
                </a:lnTo>
                <a:lnTo>
                  <a:pt x="26789" y="9465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29"/>
          <p:cNvSpPr/>
          <p:nvPr/>
        </p:nvSpPr>
        <p:spPr>
          <a:xfrm>
            <a:off x="1330739" y="3384352"/>
            <a:ext cx="374832" cy="785813"/>
          </a:xfrm>
          <a:custGeom>
            <a:avLst/>
            <a:gdLst/>
            <a:ahLst/>
            <a:cxnLst/>
            <a:rect l="0" t="0" r="0" b="0"/>
            <a:pathLst>
              <a:path w="374832" h="785813">
                <a:moveTo>
                  <a:pt x="44433" y="0"/>
                </a:moveTo>
                <a:lnTo>
                  <a:pt x="22523" y="43819"/>
                </a:lnTo>
                <a:lnTo>
                  <a:pt x="12206" y="67100"/>
                </a:lnTo>
                <a:lnTo>
                  <a:pt x="8065" y="77475"/>
                </a:lnTo>
                <a:lnTo>
                  <a:pt x="5305" y="90345"/>
                </a:lnTo>
                <a:lnTo>
                  <a:pt x="3465" y="104879"/>
                </a:lnTo>
                <a:lnTo>
                  <a:pt x="2238" y="120521"/>
                </a:lnTo>
                <a:lnTo>
                  <a:pt x="1420" y="134917"/>
                </a:lnTo>
                <a:lnTo>
                  <a:pt x="511" y="161497"/>
                </a:lnTo>
                <a:lnTo>
                  <a:pt x="0" y="194033"/>
                </a:lnTo>
                <a:lnTo>
                  <a:pt x="2526" y="218528"/>
                </a:lnTo>
                <a:lnTo>
                  <a:pt x="4589" y="232006"/>
                </a:lnTo>
                <a:lnTo>
                  <a:pt x="7948" y="244959"/>
                </a:lnTo>
                <a:lnTo>
                  <a:pt x="12172" y="257564"/>
                </a:lnTo>
                <a:lnTo>
                  <a:pt x="37950" y="325272"/>
                </a:lnTo>
                <a:lnTo>
                  <a:pt x="46064" y="343848"/>
                </a:lnTo>
                <a:lnTo>
                  <a:pt x="54450" y="361193"/>
                </a:lnTo>
                <a:lnTo>
                  <a:pt x="63017" y="377716"/>
                </a:lnTo>
                <a:lnTo>
                  <a:pt x="73690" y="396670"/>
                </a:lnTo>
                <a:lnTo>
                  <a:pt x="131311" y="493074"/>
                </a:lnTo>
                <a:lnTo>
                  <a:pt x="141047" y="508302"/>
                </a:lnTo>
                <a:lnTo>
                  <a:pt x="150514" y="522423"/>
                </a:lnTo>
                <a:lnTo>
                  <a:pt x="173932" y="555641"/>
                </a:lnTo>
                <a:lnTo>
                  <a:pt x="227773" y="629749"/>
                </a:lnTo>
                <a:lnTo>
                  <a:pt x="257217" y="668495"/>
                </a:lnTo>
                <a:lnTo>
                  <a:pt x="268640" y="682796"/>
                </a:lnTo>
                <a:lnTo>
                  <a:pt x="278241" y="694315"/>
                </a:lnTo>
                <a:lnTo>
                  <a:pt x="286625" y="703978"/>
                </a:lnTo>
                <a:lnTo>
                  <a:pt x="294199" y="712404"/>
                </a:lnTo>
                <a:lnTo>
                  <a:pt x="307906" y="727059"/>
                </a:lnTo>
                <a:lnTo>
                  <a:pt x="317967" y="740187"/>
                </a:lnTo>
                <a:lnTo>
                  <a:pt x="329209" y="756088"/>
                </a:lnTo>
                <a:lnTo>
                  <a:pt x="332510" y="760043"/>
                </a:lnTo>
                <a:lnTo>
                  <a:pt x="341470" y="767083"/>
                </a:lnTo>
                <a:lnTo>
                  <a:pt x="351074" y="773519"/>
                </a:lnTo>
                <a:lnTo>
                  <a:pt x="355025" y="776625"/>
                </a:lnTo>
                <a:lnTo>
                  <a:pt x="374831" y="7858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30"/>
          <p:cNvSpPr/>
          <p:nvPr/>
        </p:nvSpPr>
        <p:spPr>
          <a:xfrm>
            <a:off x="3196828" y="2857500"/>
            <a:ext cx="276821" cy="346698"/>
          </a:xfrm>
          <a:custGeom>
            <a:avLst/>
            <a:gdLst/>
            <a:ahLst/>
            <a:cxnLst/>
            <a:rect l="0" t="0" r="0" b="0"/>
            <a:pathLst>
              <a:path w="276821" h="346698">
                <a:moveTo>
                  <a:pt x="0" y="0"/>
                </a:moveTo>
                <a:lnTo>
                  <a:pt x="14222" y="9481"/>
                </a:lnTo>
                <a:lnTo>
                  <a:pt x="20395" y="14258"/>
                </a:lnTo>
                <a:lnTo>
                  <a:pt x="26495" y="19427"/>
                </a:lnTo>
                <a:lnTo>
                  <a:pt x="32546" y="24858"/>
                </a:lnTo>
                <a:lnTo>
                  <a:pt x="44562" y="36183"/>
                </a:lnTo>
                <a:lnTo>
                  <a:pt x="80360" y="71478"/>
                </a:lnTo>
                <a:lnTo>
                  <a:pt x="86315" y="77418"/>
                </a:lnTo>
                <a:lnTo>
                  <a:pt x="94254" y="86339"/>
                </a:lnTo>
                <a:lnTo>
                  <a:pt x="122405" y="119619"/>
                </a:lnTo>
                <a:lnTo>
                  <a:pt x="130221" y="128363"/>
                </a:lnTo>
                <a:lnTo>
                  <a:pt x="137416" y="136177"/>
                </a:lnTo>
                <a:lnTo>
                  <a:pt x="147173" y="148331"/>
                </a:lnTo>
                <a:lnTo>
                  <a:pt x="210876" y="233145"/>
                </a:lnTo>
                <a:lnTo>
                  <a:pt x="216983" y="240758"/>
                </a:lnTo>
                <a:lnTo>
                  <a:pt x="222046" y="246826"/>
                </a:lnTo>
                <a:lnTo>
                  <a:pt x="226413" y="252855"/>
                </a:lnTo>
                <a:lnTo>
                  <a:pt x="230317" y="258859"/>
                </a:lnTo>
                <a:lnTo>
                  <a:pt x="233912" y="264846"/>
                </a:lnTo>
                <a:lnTo>
                  <a:pt x="237301" y="271814"/>
                </a:lnTo>
                <a:lnTo>
                  <a:pt x="240552" y="279436"/>
                </a:lnTo>
                <a:lnTo>
                  <a:pt x="243712" y="287494"/>
                </a:lnTo>
                <a:lnTo>
                  <a:pt x="246811" y="294850"/>
                </a:lnTo>
                <a:lnTo>
                  <a:pt x="252899" y="308315"/>
                </a:lnTo>
                <a:lnTo>
                  <a:pt x="261905" y="327052"/>
                </a:lnTo>
                <a:lnTo>
                  <a:pt x="264892" y="331144"/>
                </a:lnTo>
                <a:lnTo>
                  <a:pt x="267876" y="333872"/>
                </a:lnTo>
                <a:lnTo>
                  <a:pt x="270858" y="335691"/>
                </a:lnTo>
                <a:lnTo>
                  <a:pt x="272845" y="337895"/>
                </a:lnTo>
                <a:lnTo>
                  <a:pt x="274171" y="340357"/>
                </a:lnTo>
                <a:lnTo>
                  <a:pt x="276297" y="346697"/>
                </a:lnTo>
                <a:lnTo>
                  <a:pt x="276471" y="346225"/>
                </a:lnTo>
                <a:lnTo>
                  <a:pt x="276800" y="337173"/>
                </a:lnTo>
                <a:lnTo>
                  <a:pt x="27682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31"/>
          <p:cNvSpPr/>
          <p:nvPr/>
        </p:nvSpPr>
        <p:spPr>
          <a:xfrm>
            <a:off x="3714750" y="3724189"/>
            <a:ext cx="88631" cy="44097"/>
          </a:xfrm>
          <a:custGeom>
            <a:avLst/>
            <a:gdLst/>
            <a:ahLst/>
            <a:cxnLst/>
            <a:rect l="0" t="0" r="0" b="0"/>
            <a:pathLst>
              <a:path w="88631" h="44097">
                <a:moveTo>
                  <a:pt x="0" y="26280"/>
                </a:moveTo>
                <a:lnTo>
                  <a:pt x="12429" y="13851"/>
                </a:lnTo>
                <a:lnTo>
                  <a:pt x="16223" y="11049"/>
                </a:lnTo>
                <a:lnTo>
                  <a:pt x="20737" y="8188"/>
                </a:lnTo>
                <a:lnTo>
                  <a:pt x="25731" y="5289"/>
                </a:lnTo>
                <a:lnTo>
                  <a:pt x="30053" y="3356"/>
                </a:lnTo>
                <a:lnTo>
                  <a:pt x="33926" y="2068"/>
                </a:lnTo>
                <a:lnTo>
                  <a:pt x="37500" y="1209"/>
                </a:lnTo>
                <a:lnTo>
                  <a:pt x="41867" y="636"/>
                </a:lnTo>
                <a:lnTo>
                  <a:pt x="46763" y="255"/>
                </a:lnTo>
                <a:lnTo>
                  <a:pt x="52011" y="0"/>
                </a:lnTo>
                <a:lnTo>
                  <a:pt x="57495" y="822"/>
                </a:lnTo>
                <a:lnTo>
                  <a:pt x="63134" y="2363"/>
                </a:lnTo>
                <a:lnTo>
                  <a:pt x="68879" y="4382"/>
                </a:lnTo>
                <a:lnTo>
                  <a:pt x="73700" y="5728"/>
                </a:lnTo>
                <a:lnTo>
                  <a:pt x="77907" y="6626"/>
                </a:lnTo>
                <a:lnTo>
                  <a:pt x="81704" y="7224"/>
                </a:lnTo>
                <a:lnTo>
                  <a:pt x="84235" y="8615"/>
                </a:lnTo>
                <a:lnTo>
                  <a:pt x="85922" y="10534"/>
                </a:lnTo>
                <a:lnTo>
                  <a:pt x="87047" y="12806"/>
                </a:lnTo>
                <a:lnTo>
                  <a:pt x="87797" y="15313"/>
                </a:lnTo>
                <a:lnTo>
                  <a:pt x="88297" y="17976"/>
                </a:lnTo>
                <a:lnTo>
                  <a:pt x="88630" y="20744"/>
                </a:lnTo>
                <a:lnTo>
                  <a:pt x="87860" y="22589"/>
                </a:lnTo>
                <a:lnTo>
                  <a:pt x="86355" y="23819"/>
                </a:lnTo>
                <a:lnTo>
                  <a:pt x="84359" y="24640"/>
                </a:lnTo>
                <a:lnTo>
                  <a:pt x="83028" y="26179"/>
                </a:lnTo>
                <a:lnTo>
                  <a:pt x="82141" y="28197"/>
                </a:lnTo>
                <a:lnTo>
                  <a:pt x="81550" y="30534"/>
                </a:lnTo>
                <a:lnTo>
                  <a:pt x="80164" y="33085"/>
                </a:lnTo>
                <a:lnTo>
                  <a:pt x="78247" y="35778"/>
                </a:lnTo>
                <a:lnTo>
                  <a:pt x="75977" y="38565"/>
                </a:lnTo>
                <a:lnTo>
                  <a:pt x="73472" y="40423"/>
                </a:lnTo>
                <a:lnTo>
                  <a:pt x="70809" y="41662"/>
                </a:lnTo>
                <a:lnTo>
                  <a:pt x="68042" y="42487"/>
                </a:lnTo>
                <a:lnTo>
                  <a:pt x="65205" y="43038"/>
                </a:lnTo>
                <a:lnTo>
                  <a:pt x="62322" y="43405"/>
                </a:lnTo>
                <a:lnTo>
                  <a:pt x="59407" y="43650"/>
                </a:lnTo>
                <a:lnTo>
                  <a:pt x="56472" y="43813"/>
                </a:lnTo>
                <a:lnTo>
                  <a:pt x="46401" y="44096"/>
                </a:lnTo>
                <a:lnTo>
                  <a:pt x="45817" y="43118"/>
                </a:lnTo>
                <a:lnTo>
                  <a:pt x="45428" y="41474"/>
                </a:lnTo>
                <a:lnTo>
                  <a:pt x="44802" y="36447"/>
                </a:lnTo>
                <a:lnTo>
                  <a:pt x="45743" y="35042"/>
                </a:lnTo>
                <a:lnTo>
                  <a:pt x="47363" y="33113"/>
                </a:lnTo>
                <a:lnTo>
                  <a:pt x="49435" y="30836"/>
                </a:lnTo>
                <a:lnTo>
                  <a:pt x="54382" y="25659"/>
                </a:lnTo>
                <a:lnTo>
                  <a:pt x="60903" y="18991"/>
                </a:lnTo>
                <a:lnTo>
                  <a:pt x="62430" y="18444"/>
                </a:lnTo>
                <a:lnTo>
                  <a:pt x="64441" y="18079"/>
                </a:lnTo>
                <a:lnTo>
                  <a:pt x="66773" y="17836"/>
                </a:lnTo>
                <a:lnTo>
                  <a:pt x="68328" y="18666"/>
                </a:lnTo>
                <a:lnTo>
                  <a:pt x="69364" y="20212"/>
                </a:lnTo>
                <a:lnTo>
                  <a:pt x="71028" y="25081"/>
                </a:lnTo>
                <a:lnTo>
                  <a:pt x="70172" y="25481"/>
                </a:lnTo>
                <a:lnTo>
                  <a:pt x="68610" y="25747"/>
                </a:lnTo>
                <a:lnTo>
                  <a:pt x="63713" y="26175"/>
                </a:lnTo>
                <a:lnTo>
                  <a:pt x="62319" y="27202"/>
                </a:lnTo>
                <a:lnTo>
                  <a:pt x="60398" y="28879"/>
                </a:lnTo>
                <a:lnTo>
                  <a:pt x="58125" y="30989"/>
                </a:lnTo>
                <a:lnTo>
                  <a:pt x="55617" y="32396"/>
                </a:lnTo>
                <a:lnTo>
                  <a:pt x="52953" y="33334"/>
                </a:lnTo>
                <a:lnTo>
                  <a:pt x="50185" y="33959"/>
                </a:lnTo>
                <a:lnTo>
                  <a:pt x="47347" y="34376"/>
                </a:lnTo>
                <a:lnTo>
                  <a:pt x="44463" y="34654"/>
                </a:lnTo>
                <a:lnTo>
                  <a:pt x="36230" y="35177"/>
                </a:lnTo>
                <a:lnTo>
                  <a:pt x="36060" y="34196"/>
                </a:lnTo>
                <a:lnTo>
                  <a:pt x="35946" y="32549"/>
                </a:lnTo>
                <a:lnTo>
                  <a:pt x="35764" y="27518"/>
                </a:lnTo>
                <a:lnTo>
                  <a:pt x="36741" y="27105"/>
                </a:lnTo>
                <a:lnTo>
                  <a:pt x="38384" y="26830"/>
                </a:lnTo>
                <a:lnTo>
                  <a:pt x="40473" y="26647"/>
                </a:lnTo>
                <a:lnTo>
                  <a:pt x="42857" y="26524"/>
                </a:lnTo>
                <a:lnTo>
                  <a:pt x="48152" y="26389"/>
                </a:lnTo>
                <a:lnTo>
                  <a:pt x="61999" y="26282"/>
                </a:lnTo>
                <a:lnTo>
                  <a:pt x="54775" y="26280"/>
                </a:lnTo>
                <a:lnTo>
                  <a:pt x="55368" y="25288"/>
                </a:lnTo>
                <a:lnTo>
                  <a:pt x="56756" y="23634"/>
                </a:lnTo>
                <a:lnTo>
                  <a:pt x="58673" y="21539"/>
                </a:lnTo>
                <a:lnTo>
                  <a:pt x="58959" y="20143"/>
                </a:lnTo>
                <a:lnTo>
                  <a:pt x="58158" y="19212"/>
                </a:lnTo>
                <a:lnTo>
                  <a:pt x="53846" y="17459"/>
                </a:lnTo>
                <a:lnTo>
                  <a:pt x="53757" y="16431"/>
                </a:lnTo>
                <a:lnTo>
                  <a:pt x="53697" y="14753"/>
                </a:lnTo>
                <a:lnTo>
                  <a:pt x="53578" y="84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32"/>
          <p:cNvSpPr/>
          <p:nvPr/>
        </p:nvSpPr>
        <p:spPr>
          <a:xfrm>
            <a:off x="5214938" y="2071688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33"/>
          <p:cNvSpPr/>
          <p:nvPr/>
        </p:nvSpPr>
        <p:spPr>
          <a:xfrm>
            <a:off x="4189420" y="3509636"/>
            <a:ext cx="239706" cy="261772"/>
          </a:xfrm>
          <a:custGeom>
            <a:avLst/>
            <a:gdLst/>
            <a:ahLst/>
            <a:cxnLst/>
            <a:rect l="0" t="0" r="0" b="0"/>
            <a:pathLst>
              <a:path w="239706" h="261772">
                <a:moveTo>
                  <a:pt x="177197" y="71169"/>
                </a:moveTo>
                <a:lnTo>
                  <a:pt x="177197" y="121713"/>
                </a:lnTo>
                <a:lnTo>
                  <a:pt x="176205" y="129669"/>
                </a:lnTo>
                <a:lnTo>
                  <a:pt x="174552" y="138942"/>
                </a:lnTo>
                <a:lnTo>
                  <a:pt x="172457" y="149093"/>
                </a:lnTo>
                <a:lnTo>
                  <a:pt x="169076" y="159830"/>
                </a:lnTo>
                <a:lnTo>
                  <a:pt x="164838" y="170955"/>
                </a:lnTo>
                <a:lnTo>
                  <a:pt x="160028" y="182342"/>
                </a:lnTo>
                <a:lnTo>
                  <a:pt x="155829" y="190925"/>
                </a:lnTo>
                <a:lnTo>
                  <a:pt x="152038" y="197639"/>
                </a:lnTo>
                <a:lnTo>
                  <a:pt x="148518" y="203107"/>
                </a:lnTo>
                <a:lnTo>
                  <a:pt x="142203" y="209729"/>
                </a:lnTo>
                <a:lnTo>
                  <a:pt x="134024" y="217121"/>
                </a:lnTo>
                <a:lnTo>
                  <a:pt x="124603" y="225024"/>
                </a:lnTo>
                <a:lnTo>
                  <a:pt x="117329" y="230294"/>
                </a:lnTo>
                <a:lnTo>
                  <a:pt x="111488" y="233807"/>
                </a:lnTo>
                <a:lnTo>
                  <a:pt x="90245" y="244186"/>
                </a:lnTo>
                <a:lnTo>
                  <a:pt x="84502" y="246044"/>
                </a:lnTo>
                <a:lnTo>
                  <a:pt x="78690" y="247284"/>
                </a:lnTo>
                <a:lnTo>
                  <a:pt x="72830" y="248110"/>
                </a:lnTo>
                <a:lnTo>
                  <a:pt x="67932" y="248661"/>
                </a:lnTo>
                <a:lnTo>
                  <a:pt x="63673" y="249028"/>
                </a:lnTo>
                <a:lnTo>
                  <a:pt x="56297" y="249436"/>
                </a:lnTo>
                <a:lnTo>
                  <a:pt x="49711" y="249617"/>
                </a:lnTo>
                <a:lnTo>
                  <a:pt x="40426" y="249720"/>
                </a:lnTo>
                <a:lnTo>
                  <a:pt x="37399" y="248742"/>
                </a:lnTo>
                <a:lnTo>
                  <a:pt x="31390" y="245009"/>
                </a:lnTo>
                <a:lnTo>
                  <a:pt x="25412" y="237397"/>
                </a:lnTo>
                <a:lnTo>
                  <a:pt x="22429" y="232589"/>
                </a:lnTo>
                <a:lnTo>
                  <a:pt x="19448" y="225415"/>
                </a:lnTo>
                <a:lnTo>
                  <a:pt x="16469" y="216664"/>
                </a:lnTo>
                <a:lnTo>
                  <a:pt x="13490" y="206861"/>
                </a:lnTo>
                <a:lnTo>
                  <a:pt x="11505" y="198341"/>
                </a:lnTo>
                <a:lnTo>
                  <a:pt x="10181" y="190677"/>
                </a:lnTo>
                <a:lnTo>
                  <a:pt x="7718" y="171908"/>
                </a:lnTo>
                <a:lnTo>
                  <a:pt x="3316" y="140416"/>
                </a:lnTo>
                <a:lnTo>
                  <a:pt x="1745" y="125271"/>
                </a:lnTo>
                <a:lnTo>
                  <a:pt x="698" y="111206"/>
                </a:lnTo>
                <a:lnTo>
                  <a:pt x="0" y="97860"/>
                </a:lnTo>
                <a:lnTo>
                  <a:pt x="526" y="86979"/>
                </a:lnTo>
                <a:lnTo>
                  <a:pt x="1870" y="77740"/>
                </a:lnTo>
                <a:lnTo>
                  <a:pt x="3758" y="69596"/>
                </a:lnTo>
                <a:lnTo>
                  <a:pt x="6008" y="62183"/>
                </a:lnTo>
                <a:lnTo>
                  <a:pt x="8501" y="55256"/>
                </a:lnTo>
                <a:lnTo>
                  <a:pt x="11155" y="48654"/>
                </a:lnTo>
                <a:lnTo>
                  <a:pt x="13916" y="43261"/>
                </a:lnTo>
                <a:lnTo>
                  <a:pt x="16750" y="38673"/>
                </a:lnTo>
                <a:lnTo>
                  <a:pt x="22543" y="30929"/>
                </a:lnTo>
                <a:lnTo>
                  <a:pt x="28426" y="24180"/>
                </a:lnTo>
                <a:lnTo>
                  <a:pt x="33368" y="19999"/>
                </a:lnTo>
                <a:lnTo>
                  <a:pt x="39639" y="15228"/>
                </a:lnTo>
                <a:lnTo>
                  <a:pt x="46797" y="10062"/>
                </a:lnTo>
                <a:lnTo>
                  <a:pt x="52560" y="6619"/>
                </a:lnTo>
                <a:lnTo>
                  <a:pt x="57395" y="4323"/>
                </a:lnTo>
                <a:lnTo>
                  <a:pt x="61610" y="2792"/>
                </a:lnTo>
                <a:lnTo>
                  <a:pt x="68940" y="1092"/>
                </a:lnTo>
                <a:lnTo>
                  <a:pt x="72283" y="638"/>
                </a:lnTo>
                <a:lnTo>
                  <a:pt x="76497" y="336"/>
                </a:lnTo>
                <a:lnTo>
                  <a:pt x="81290" y="135"/>
                </a:lnTo>
                <a:lnTo>
                  <a:pt x="86470" y="0"/>
                </a:lnTo>
                <a:lnTo>
                  <a:pt x="92900" y="1895"/>
                </a:lnTo>
                <a:lnTo>
                  <a:pt x="100163" y="5142"/>
                </a:lnTo>
                <a:lnTo>
                  <a:pt x="107982" y="9292"/>
                </a:lnTo>
                <a:lnTo>
                  <a:pt x="115179" y="14043"/>
                </a:lnTo>
                <a:lnTo>
                  <a:pt x="121961" y="19194"/>
                </a:lnTo>
                <a:lnTo>
                  <a:pt x="128467" y="24613"/>
                </a:lnTo>
                <a:lnTo>
                  <a:pt x="133796" y="30210"/>
                </a:lnTo>
                <a:lnTo>
                  <a:pt x="138341" y="35925"/>
                </a:lnTo>
                <a:lnTo>
                  <a:pt x="142364" y="41720"/>
                </a:lnTo>
                <a:lnTo>
                  <a:pt x="147030" y="47567"/>
                </a:lnTo>
                <a:lnTo>
                  <a:pt x="152125" y="53450"/>
                </a:lnTo>
                <a:lnTo>
                  <a:pt x="157506" y="59356"/>
                </a:lnTo>
                <a:lnTo>
                  <a:pt x="163078" y="68255"/>
                </a:lnTo>
                <a:lnTo>
                  <a:pt x="168776" y="79148"/>
                </a:lnTo>
                <a:lnTo>
                  <a:pt x="187440" y="118055"/>
                </a:lnTo>
                <a:lnTo>
                  <a:pt x="190971" y="126239"/>
                </a:lnTo>
                <a:lnTo>
                  <a:pt x="194317" y="134671"/>
                </a:lnTo>
                <a:lnTo>
                  <a:pt x="197541" y="143269"/>
                </a:lnTo>
                <a:lnTo>
                  <a:pt x="200681" y="152970"/>
                </a:lnTo>
                <a:lnTo>
                  <a:pt x="203767" y="163406"/>
                </a:lnTo>
                <a:lnTo>
                  <a:pt x="206817" y="174333"/>
                </a:lnTo>
                <a:lnTo>
                  <a:pt x="209842" y="183601"/>
                </a:lnTo>
                <a:lnTo>
                  <a:pt x="212851" y="191764"/>
                </a:lnTo>
                <a:lnTo>
                  <a:pt x="215849" y="199190"/>
                </a:lnTo>
                <a:lnTo>
                  <a:pt x="218841" y="208110"/>
                </a:lnTo>
                <a:lnTo>
                  <a:pt x="221827" y="218026"/>
                </a:lnTo>
                <a:lnTo>
                  <a:pt x="224810" y="228604"/>
                </a:lnTo>
                <a:lnTo>
                  <a:pt x="226798" y="236649"/>
                </a:lnTo>
                <a:lnTo>
                  <a:pt x="228124" y="243005"/>
                </a:lnTo>
                <a:lnTo>
                  <a:pt x="229008" y="248234"/>
                </a:lnTo>
                <a:lnTo>
                  <a:pt x="229597" y="252712"/>
                </a:lnTo>
                <a:lnTo>
                  <a:pt x="230252" y="260334"/>
                </a:lnTo>
                <a:lnTo>
                  <a:pt x="230426" y="261771"/>
                </a:lnTo>
                <a:lnTo>
                  <a:pt x="230542" y="261737"/>
                </a:lnTo>
                <a:lnTo>
                  <a:pt x="230620" y="260722"/>
                </a:lnTo>
                <a:lnTo>
                  <a:pt x="231664" y="260045"/>
                </a:lnTo>
                <a:lnTo>
                  <a:pt x="233352" y="259594"/>
                </a:lnTo>
                <a:lnTo>
                  <a:pt x="239705" y="2497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34"/>
          <p:cNvSpPr/>
          <p:nvPr/>
        </p:nvSpPr>
        <p:spPr>
          <a:xfrm>
            <a:off x="4590227" y="3790478"/>
            <a:ext cx="35352" cy="27644"/>
          </a:xfrm>
          <a:custGeom>
            <a:avLst/>
            <a:gdLst/>
            <a:ahLst/>
            <a:cxnLst/>
            <a:rect l="0" t="0" r="0" b="0"/>
            <a:pathLst>
              <a:path w="35352" h="27644">
                <a:moveTo>
                  <a:pt x="8562" y="22499"/>
                </a:moveTo>
                <a:lnTo>
                  <a:pt x="3821" y="27239"/>
                </a:lnTo>
                <a:lnTo>
                  <a:pt x="2426" y="27643"/>
                </a:lnTo>
                <a:lnTo>
                  <a:pt x="1494" y="26921"/>
                </a:lnTo>
                <a:lnTo>
                  <a:pt x="0" y="23372"/>
                </a:lnTo>
                <a:lnTo>
                  <a:pt x="1862" y="21096"/>
                </a:lnTo>
                <a:lnTo>
                  <a:pt x="5087" y="17595"/>
                </a:lnTo>
                <a:lnTo>
                  <a:pt x="16851" y="5353"/>
                </a:lnTo>
                <a:lnTo>
                  <a:pt x="21506" y="657"/>
                </a:lnTo>
                <a:lnTo>
                  <a:pt x="23145" y="0"/>
                </a:lnTo>
                <a:lnTo>
                  <a:pt x="24237" y="555"/>
                </a:lnTo>
                <a:lnTo>
                  <a:pt x="24965" y="1916"/>
                </a:lnTo>
                <a:lnTo>
                  <a:pt x="25451" y="3816"/>
                </a:lnTo>
                <a:lnTo>
                  <a:pt x="25775" y="6075"/>
                </a:lnTo>
                <a:lnTo>
                  <a:pt x="25990" y="8573"/>
                </a:lnTo>
                <a:lnTo>
                  <a:pt x="26134" y="9246"/>
                </a:lnTo>
                <a:lnTo>
                  <a:pt x="26230" y="8703"/>
                </a:lnTo>
                <a:lnTo>
                  <a:pt x="26294" y="7348"/>
                </a:lnTo>
                <a:lnTo>
                  <a:pt x="27328" y="6445"/>
                </a:lnTo>
                <a:lnTo>
                  <a:pt x="29010" y="5843"/>
                </a:lnTo>
                <a:lnTo>
                  <a:pt x="35351" y="46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35"/>
          <p:cNvSpPr/>
          <p:nvPr/>
        </p:nvSpPr>
        <p:spPr>
          <a:xfrm>
            <a:off x="4786313" y="3572139"/>
            <a:ext cx="232132" cy="330135"/>
          </a:xfrm>
          <a:custGeom>
            <a:avLst/>
            <a:gdLst/>
            <a:ahLst/>
            <a:cxnLst/>
            <a:rect l="0" t="0" r="0" b="0"/>
            <a:pathLst>
              <a:path w="232132" h="330135">
                <a:moveTo>
                  <a:pt x="0" y="26525"/>
                </a:moveTo>
                <a:lnTo>
                  <a:pt x="37500" y="64025"/>
                </a:lnTo>
                <a:lnTo>
                  <a:pt x="41867" y="67400"/>
                </a:lnTo>
                <a:lnTo>
                  <a:pt x="46763" y="70643"/>
                </a:lnTo>
                <a:lnTo>
                  <a:pt x="52011" y="73796"/>
                </a:lnTo>
                <a:lnTo>
                  <a:pt x="57494" y="76891"/>
                </a:lnTo>
                <a:lnTo>
                  <a:pt x="68878" y="82975"/>
                </a:lnTo>
                <a:lnTo>
                  <a:pt x="76676" y="85987"/>
                </a:lnTo>
                <a:lnTo>
                  <a:pt x="85844" y="88986"/>
                </a:lnTo>
                <a:lnTo>
                  <a:pt x="95924" y="91978"/>
                </a:lnTo>
                <a:lnTo>
                  <a:pt x="104630" y="93973"/>
                </a:lnTo>
                <a:lnTo>
                  <a:pt x="112417" y="95303"/>
                </a:lnTo>
                <a:lnTo>
                  <a:pt x="119593" y="96189"/>
                </a:lnTo>
                <a:lnTo>
                  <a:pt x="127353" y="96780"/>
                </a:lnTo>
                <a:lnTo>
                  <a:pt x="135504" y="97175"/>
                </a:lnTo>
                <a:lnTo>
                  <a:pt x="151505" y="97612"/>
                </a:lnTo>
                <a:lnTo>
                  <a:pt x="165231" y="97807"/>
                </a:lnTo>
                <a:lnTo>
                  <a:pt x="172662" y="96867"/>
                </a:lnTo>
                <a:lnTo>
                  <a:pt x="180592" y="95248"/>
                </a:lnTo>
                <a:lnTo>
                  <a:pt x="188855" y="93176"/>
                </a:lnTo>
                <a:lnTo>
                  <a:pt x="196349" y="90803"/>
                </a:lnTo>
                <a:lnTo>
                  <a:pt x="203329" y="88228"/>
                </a:lnTo>
                <a:lnTo>
                  <a:pt x="209967" y="85520"/>
                </a:lnTo>
                <a:lnTo>
                  <a:pt x="214391" y="82722"/>
                </a:lnTo>
                <a:lnTo>
                  <a:pt x="217341" y="79865"/>
                </a:lnTo>
                <a:lnTo>
                  <a:pt x="224139" y="71103"/>
                </a:lnTo>
                <a:lnTo>
                  <a:pt x="226817" y="68150"/>
                </a:lnTo>
                <a:lnTo>
                  <a:pt x="228601" y="65189"/>
                </a:lnTo>
                <a:lnTo>
                  <a:pt x="230585" y="59254"/>
                </a:lnTo>
                <a:lnTo>
                  <a:pt x="231702" y="50333"/>
                </a:lnTo>
                <a:lnTo>
                  <a:pt x="232032" y="41407"/>
                </a:lnTo>
                <a:lnTo>
                  <a:pt x="232131" y="32478"/>
                </a:lnTo>
                <a:lnTo>
                  <a:pt x="231152" y="29502"/>
                </a:lnTo>
                <a:lnTo>
                  <a:pt x="227419" y="23549"/>
                </a:lnTo>
                <a:lnTo>
                  <a:pt x="223050" y="19579"/>
                </a:lnTo>
                <a:lnTo>
                  <a:pt x="217161" y="14949"/>
                </a:lnTo>
                <a:lnTo>
                  <a:pt x="210258" y="9878"/>
                </a:lnTo>
                <a:lnTo>
                  <a:pt x="204664" y="6498"/>
                </a:lnTo>
                <a:lnTo>
                  <a:pt x="199942" y="4243"/>
                </a:lnTo>
                <a:lnTo>
                  <a:pt x="195802" y="2741"/>
                </a:lnTo>
                <a:lnTo>
                  <a:pt x="188557" y="1072"/>
                </a:lnTo>
                <a:lnTo>
                  <a:pt x="185236" y="627"/>
                </a:lnTo>
                <a:lnTo>
                  <a:pt x="179053" y="330"/>
                </a:lnTo>
                <a:lnTo>
                  <a:pt x="161600" y="0"/>
                </a:lnTo>
                <a:lnTo>
                  <a:pt x="154366" y="904"/>
                </a:lnTo>
                <a:lnTo>
                  <a:pt x="148551" y="2499"/>
                </a:lnTo>
                <a:lnTo>
                  <a:pt x="143682" y="4555"/>
                </a:lnTo>
                <a:lnTo>
                  <a:pt x="138452" y="6917"/>
                </a:lnTo>
                <a:lnTo>
                  <a:pt x="127349" y="12188"/>
                </a:lnTo>
                <a:lnTo>
                  <a:pt x="121610" y="13991"/>
                </a:lnTo>
                <a:lnTo>
                  <a:pt x="115800" y="15192"/>
                </a:lnTo>
                <a:lnTo>
                  <a:pt x="109942" y="15993"/>
                </a:lnTo>
                <a:lnTo>
                  <a:pt x="104052" y="18512"/>
                </a:lnTo>
                <a:lnTo>
                  <a:pt x="98142" y="22175"/>
                </a:lnTo>
                <a:lnTo>
                  <a:pt x="92216" y="26602"/>
                </a:lnTo>
                <a:lnTo>
                  <a:pt x="87274" y="30545"/>
                </a:lnTo>
                <a:lnTo>
                  <a:pt x="82987" y="34166"/>
                </a:lnTo>
                <a:lnTo>
                  <a:pt x="79137" y="37572"/>
                </a:lnTo>
                <a:lnTo>
                  <a:pt x="74586" y="40835"/>
                </a:lnTo>
                <a:lnTo>
                  <a:pt x="69568" y="44002"/>
                </a:lnTo>
                <a:lnTo>
                  <a:pt x="64237" y="47107"/>
                </a:lnTo>
                <a:lnTo>
                  <a:pt x="59692" y="51160"/>
                </a:lnTo>
                <a:lnTo>
                  <a:pt x="55669" y="55847"/>
                </a:lnTo>
                <a:lnTo>
                  <a:pt x="51996" y="60956"/>
                </a:lnTo>
                <a:lnTo>
                  <a:pt x="47562" y="66346"/>
                </a:lnTo>
                <a:lnTo>
                  <a:pt x="42622" y="71924"/>
                </a:lnTo>
                <a:lnTo>
                  <a:pt x="32834" y="82421"/>
                </a:lnTo>
                <a:lnTo>
                  <a:pt x="25176" y="90394"/>
                </a:lnTo>
                <a:lnTo>
                  <a:pt x="22737" y="94901"/>
                </a:lnTo>
                <a:lnTo>
                  <a:pt x="18312" y="110726"/>
                </a:lnTo>
                <a:lnTo>
                  <a:pt x="16176" y="116393"/>
                </a:lnTo>
                <a:lnTo>
                  <a:pt x="13761" y="122156"/>
                </a:lnTo>
                <a:lnTo>
                  <a:pt x="12150" y="129966"/>
                </a:lnTo>
                <a:lnTo>
                  <a:pt x="11077" y="139142"/>
                </a:lnTo>
                <a:lnTo>
                  <a:pt x="10361" y="149228"/>
                </a:lnTo>
                <a:lnTo>
                  <a:pt x="10876" y="156944"/>
                </a:lnTo>
                <a:lnTo>
                  <a:pt x="12211" y="163081"/>
                </a:lnTo>
                <a:lnTo>
                  <a:pt x="14094" y="168163"/>
                </a:lnTo>
                <a:lnTo>
                  <a:pt x="16341" y="173537"/>
                </a:lnTo>
                <a:lnTo>
                  <a:pt x="18831" y="179103"/>
                </a:lnTo>
                <a:lnTo>
                  <a:pt x="21484" y="184799"/>
                </a:lnTo>
                <a:lnTo>
                  <a:pt x="27077" y="193773"/>
                </a:lnTo>
                <a:lnTo>
                  <a:pt x="29957" y="197555"/>
                </a:lnTo>
                <a:lnTo>
                  <a:pt x="34854" y="203053"/>
                </a:lnTo>
                <a:lnTo>
                  <a:pt x="48233" y="217099"/>
                </a:lnTo>
                <a:lnTo>
                  <a:pt x="67759" y="237001"/>
                </a:lnTo>
                <a:lnTo>
                  <a:pt x="73946" y="242249"/>
                </a:lnTo>
                <a:lnTo>
                  <a:pt x="80055" y="246739"/>
                </a:lnTo>
                <a:lnTo>
                  <a:pt x="86112" y="250725"/>
                </a:lnTo>
                <a:lnTo>
                  <a:pt x="93127" y="254375"/>
                </a:lnTo>
                <a:lnTo>
                  <a:pt x="100779" y="257800"/>
                </a:lnTo>
                <a:lnTo>
                  <a:pt x="108858" y="261075"/>
                </a:lnTo>
                <a:lnTo>
                  <a:pt x="115236" y="264251"/>
                </a:lnTo>
                <a:lnTo>
                  <a:pt x="120480" y="267361"/>
                </a:lnTo>
                <a:lnTo>
                  <a:pt x="124968" y="270426"/>
                </a:lnTo>
                <a:lnTo>
                  <a:pt x="129945" y="273462"/>
                </a:lnTo>
                <a:lnTo>
                  <a:pt x="135247" y="276478"/>
                </a:lnTo>
                <a:lnTo>
                  <a:pt x="146430" y="282475"/>
                </a:lnTo>
                <a:lnTo>
                  <a:pt x="158015" y="288447"/>
                </a:lnTo>
                <a:lnTo>
                  <a:pt x="162890" y="291429"/>
                </a:lnTo>
                <a:lnTo>
                  <a:pt x="167132" y="294409"/>
                </a:lnTo>
                <a:lnTo>
                  <a:pt x="170953" y="297388"/>
                </a:lnTo>
                <a:lnTo>
                  <a:pt x="177843" y="300697"/>
                </a:lnTo>
                <a:lnTo>
                  <a:pt x="181070" y="301580"/>
                </a:lnTo>
                <a:lnTo>
                  <a:pt x="185206" y="304153"/>
                </a:lnTo>
                <a:lnTo>
                  <a:pt x="189947" y="307853"/>
                </a:lnTo>
                <a:lnTo>
                  <a:pt x="214312" y="3301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36"/>
          <p:cNvSpPr/>
          <p:nvPr/>
        </p:nvSpPr>
        <p:spPr>
          <a:xfrm>
            <a:off x="5161359" y="3348633"/>
            <a:ext cx="321257" cy="866181"/>
          </a:xfrm>
          <a:custGeom>
            <a:avLst/>
            <a:gdLst/>
            <a:ahLst/>
            <a:cxnLst/>
            <a:rect l="0" t="0" r="0" b="0"/>
            <a:pathLst>
              <a:path w="321257" h="866181">
                <a:moveTo>
                  <a:pt x="107157" y="0"/>
                </a:moveTo>
                <a:lnTo>
                  <a:pt x="133761" y="13302"/>
                </a:lnTo>
                <a:lnTo>
                  <a:pt x="138784" y="16805"/>
                </a:lnTo>
                <a:lnTo>
                  <a:pt x="144116" y="21126"/>
                </a:lnTo>
                <a:lnTo>
                  <a:pt x="149656" y="25990"/>
                </a:lnTo>
                <a:lnTo>
                  <a:pt x="158457" y="36686"/>
                </a:lnTo>
                <a:lnTo>
                  <a:pt x="166667" y="48055"/>
                </a:lnTo>
                <a:lnTo>
                  <a:pt x="171635" y="53865"/>
                </a:lnTo>
                <a:lnTo>
                  <a:pt x="176931" y="59722"/>
                </a:lnTo>
                <a:lnTo>
                  <a:pt x="182447" y="66604"/>
                </a:lnTo>
                <a:lnTo>
                  <a:pt x="188107" y="74168"/>
                </a:lnTo>
                <a:lnTo>
                  <a:pt x="199689" y="90510"/>
                </a:lnTo>
                <a:lnTo>
                  <a:pt x="211451" y="107696"/>
                </a:lnTo>
                <a:lnTo>
                  <a:pt x="217367" y="117438"/>
                </a:lnTo>
                <a:lnTo>
                  <a:pt x="223294" y="127901"/>
                </a:lnTo>
                <a:lnTo>
                  <a:pt x="229230" y="138846"/>
                </a:lnTo>
                <a:lnTo>
                  <a:pt x="236164" y="153087"/>
                </a:lnTo>
                <a:lnTo>
                  <a:pt x="251806" y="187432"/>
                </a:lnTo>
                <a:lnTo>
                  <a:pt x="260144" y="208298"/>
                </a:lnTo>
                <a:lnTo>
                  <a:pt x="277347" y="255296"/>
                </a:lnTo>
                <a:lnTo>
                  <a:pt x="285108" y="279337"/>
                </a:lnTo>
                <a:lnTo>
                  <a:pt x="292268" y="303303"/>
                </a:lnTo>
                <a:lnTo>
                  <a:pt x="304522" y="346138"/>
                </a:lnTo>
                <a:lnTo>
                  <a:pt x="313275" y="375097"/>
                </a:lnTo>
                <a:lnTo>
                  <a:pt x="317827" y="400535"/>
                </a:lnTo>
                <a:lnTo>
                  <a:pt x="319042" y="412875"/>
                </a:lnTo>
                <a:lnTo>
                  <a:pt x="319850" y="428047"/>
                </a:lnTo>
                <a:lnTo>
                  <a:pt x="320750" y="463425"/>
                </a:lnTo>
                <a:lnTo>
                  <a:pt x="321256" y="503428"/>
                </a:lnTo>
                <a:lnTo>
                  <a:pt x="318729" y="524378"/>
                </a:lnTo>
                <a:lnTo>
                  <a:pt x="314298" y="543612"/>
                </a:lnTo>
                <a:lnTo>
                  <a:pt x="309022" y="562081"/>
                </a:lnTo>
                <a:lnTo>
                  <a:pt x="295732" y="603435"/>
                </a:lnTo>
                <a:lnTo>
                  <a:pt x="289429" y="617595"/>
                </a:lnTo>
                <a:lnTo>
                  <a:pt x="282249" y="631004"/>
                </a:lnTo>
                <a:lnTo>
                  <a:pt x="274486" y="643911"/>
                </a:lnTo>
                <a:lnTo>
                  <a:pt x="268319" y="655493"/>
                </a:lnTo>
                <a:lnTo>
                  <a:pt x="258821" y="676299"/>
                </a:lnTo>
                <a:lnTo>
                  <a:pt x="253907" y="685022"/>
                </a:lnTo>
                <a:lnTo>
                  <a:pt x="248647" y="692822"/>
                </a:lnTo>
                <a:lnTo>
                  <a:pt x="243155" y="700006"/>
                </a:lnTo>
                <a:lnTo>
                  <a:pt x="234407" y="710635"/>
                </a:lnTo>
                <a:lnTo>
                  <a:pt x="225228" y="721643"/>
                </a:lnTo>
                <a:lnTo>
                  <a:pt x="211227" y="739764"/>
                </a:lnTo>
                <a:lnTo>
                  <a:pt x="202334" y="749160"/>
                </a:lnTo>
                <a:lnTo>
                  <a:pt x="192436" y="758401"/>
                </a:lnTo>
                <a:lnTo>
                  <a:pt x="181869" y="767538"/>
                </a:lnTo>
                <a:lnTo>
                  <a:pt x="172840" y="774622"/>
                </a:lnTo>
                <a:lnTo>
                  <a:pt x="164836" y="780336"/>
                </a:lnTo>
                <a:lnTo>
                  <a:pt x="157515" y="785138"/>
                </a:lnTo>
                <a:lnTo>
                  <a:pt x="150651" y="789332"/>
                </a:lnTo>
                <a:lnTo>
                  <a:pt x="144090" y="793120"/>
                </a:lnTo>
                <a:lnTo>
                  <a:pt x="131509" y="799974"/>
                </a:lnTo>
                <a:lnTo>
                  <a:pt x="107264" y="812459"/>
                </a:lnTo>
                <a:lnTo>
                  <a:pt x="83365" y="824480"/>
                </a:lnTo>
                <a:lnTo>
                  <a:pt x="74093" y="830448"/>
                </a:lnTo>
                <a:lnTo>
                  <a:pt x="65673" y="836408"/>
                </a:lnTo>
                <a:lnTo>
                  <a:pt x="60649" y="839387"/>
                </a:lnTo>
                <a:lnTo>
                  <a:pt x="55316" y="842365"/>
                </a:lnTo>
                <a:lnTo>
                  <a:pt x="44098" y="848319"/>
                </a:lnTo>
                <a:lnTo>
                  <a:pt x="38329" y="851296"/>
                </a:lnTo>
                <a:lnTo>
                  <a:pt x="31505" y="853281"/>
                </a:lnTo>
                <a:lnTo>
                  <a:pt x="23980" y="854604"/>
                </a:lnTo>
                <a:lnTo>
                  <a:pt x="0" y="8661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37"/>
          <p:cNvSpPr/>
          <p:nvPr/>
        </p:nvSpPr>
        <p:spPr>
          <a:xfrm>
            <a:off x="750526" y="3321844"/>
            <a:ext cx="294248" cy="1009055"/>
          </a:xfrm>
          <a:custGeom>
            <a:avLst/>
            <a:gdLst/>
            <a:ahLst/>
            <a:cxnLst/>
            <a:rect l="0" t="0" r="0" b="0"/>
            <a:pathLst>
              <a:path w="294248" h="1009055">
                <a:moveTo>
                  <a:pt x="276388" y="0"/>
                </a:moveTo>
                <a:lnTo>
                  <a:pt x="266907" y="4741"/>
                </a:lnTo>
                <a:lnTo>
                  <a:pt x="259607" y="7068"/>
                </a:lnTo>
                <a:lnTo>
                  <a:pt x="252062" y="9094"/>
                </a:lnTo>
                <a:lnTo>
                  <a:pt x="247273" y="11024"/>
                </a:lnTo>
                <a:lnTo>
                  <a:pt x="242095" y="13302"/>
                </a:lnTo>
                <a:lnTo>
                  <a:pt x="231050" y="18480"/>
                </a:lnTo>
                <a:lnTo>
                  <a:pt x="225327" y="21249"/>
                </a:lnTo>
                <a:lnTo>
                  <a:pt x="219527" y="25080"/>
                </a:lnTo>
                <a:lnTo>
                  <a:pt x="213676" y="29618"/>
                </a:lnTo>
                <a:lnTo>
                  <a:pt x="207791" y="34628"/>
                </a:lnTo>
                <a:lnTo>
                  <a:pt x="201883" y="39952"/>
                </a:lnTo>
                <a:lnTo>
                  <a:pt x="190027" y="51160"/>
                </a:lnTo>
                <a:lnTo>
                  <a:pt x="182103" y="59904"/>
                </a:lnTo>
                <a:lnTo>
                  <a:pt x="162716" y="82848"/>
                </a:lnTo>
                <a:lnTo>
                  <a:pt x="154966" y="93927"/>
                </a:lnTo>
                <a:lnTo>
                  <a:pt x="148807" y="104290"/>
                </a:lnTo>
                <a:lnTo>
                  <a:pt x="143709" y="114175"/>
                </a:lnTo>
                <a:lnTo>
                  <a:pt x="136342" y="126718"/>
                </a:lnTo>
                <a:lnTo>
                  <a:pt x="117572" y="156530"/>
                </a:lnTo>
                <a:lnTo>
                  <a:pt x="107011" y="174798"/>
                </a:lnTo>
                <a:lnTo>
                  <a:pt x="84693" y="216263"/>
                </a:lnTo>
                <a:lnTo>
                  <a:pt x="74177" y="239425"/>
                </a:lnTo>
                <a:lnTo>
                  <a:pt x="64190" y="263797"/>
                </a:lnTo>
                <a:lnTo>
                  <a:pt x="54556" y="288974"/>
                </a:lnTo>
                <a:lnTo>
                  <a:pt x="46148" y="309727"/>
                </a:lnTo>
                <a:lnTo>
                  <a:pt x="38559" y="327532"/>
                </a:lnTo>
                <a:lnTo>
                  <a:pt x="31515" y="343370"/>
                </a:lnTo>
                <a:lnTo>
                  <a:pt x="25827" y="358890"/>
                </a:lnTo>
                <a:lnTo>
                  <a:pt x="16861" y="389363"/>
                </a:lnTo>
                <a:lnTo>
                  <a:pt x="12215" y="416798"/>
                </a:lnTo>
                <a:lnTo>
                  <a:pt x="9157" y="443212"/>
                </a:lnTo>
                <a:lnTo>
                  <a:pt x="4491" y="471488"/>
                </a:lnTo>
                <a:lnTo>
                  <a:pt x="1756" y="497946"/>
                </a:lnTo>
                <a:lnTo>
                  <a:pt x="540" y="522934"/>
                </a:lnTo>
                <a:lnTo>
                  <a:pt x="0" y="547269"/>
                </a:lnTo>
                <a:lnTo>
                  <a:pt x="2406" y="571314"/>
                </a:lnTo>
                <a:lnTo>
                  <a:pt x="6782" y="595230"/>
                </a:lnTo>
                <a:lnTo>
                  <a:pt x="12035" y="619088"/>
                </a:lnTo>
                <a:lnTo>
                  <a:pt x="16809" y="635968"/>
                </a:lnTo>
                <a:lnTo>
                  <a:pt x="30051" y="678535"/>
                </a:lnTo>
                <a:lnTo>
                  <a:pt x="36757" y="696435"/>
                </a:lnTo>
                <a:lnTo>
                  <a:pt x="43212" y="711344"/>
                </a:lnTo>
                <a:lnTo>
                  <a:pt x="67830" y="761401"/>
                </a:lnTo>
                <a:lnTo>
                  <a:pt x="74842" y="773507"/>
                </a:lnTo>
                <a:lnTo>
                  <a:pt x="82493" y="785546"/>
                </a:lnTo>
                <a:lnTo>
                  <a:pt x="90570" y="797541"/>
                </a:lnTo>
                <a:lnTo>
                  <a:pt x="102900" y="813475"/>
                </a:lnTo>
                <a:lnTo>
                  <a:pt x="135121" y="852347"/>
                </a:lnTo>
                <a:lnTo>
                  <a:pt x="150460" y="869856"/>
                </a:lnTo>
                <a:lnTo>
                  <a:pt x="178087" y="899894"/>
                </a:lnTo>
                <a:lnTo>
                  <a:pt x="215953" y="939118"/>
                </a:lnTo>
                <a:lnTo>
                  <a:pt x="228160" y="950524"/>
                </a:lnTo>
                <a:lnTo>
                  <a:pt x="240267" y="961105"/>
                </a:lnTo>
                <a:lnTo>
                  <a:pt x="252308" y="971135"/>
                </a:lnTo>
                <a:lnTo>
                  <a:pt x="262319" y="979806"/>
                </a:lnTo>
                <a:lnTo>
                  <a:pt x="270977" y="987571"/>
                </a:lnTo>
                <a:lnTo>
                  <a:pt x="294247" y="10090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38"/>
          <p:cNvSpPr/>
          <p:nvPr/>
        </p:nvSpPr>
        <p:spPr>
          <a:xfrm>
            <a:off x="5491758" y="3098602"/>
            <a:ext cx="125016" cy="187524"/>
          </a:xfrm>
          <a:custGeom>
            <a:avLst/>
            <a:gdLst/>
            <a:ahLst/>
            <a:cxnLst/>
            <a:rect l="0" t="0" r="0" b="0"/>
            <a:pathLst>
              <a:path w="125016" h="187524">
                <a:moveTo>
                  <a:pt x="0" y="0"/>
                </a:moveTo>
                <a:lnTo>
                  <a:pt x="4741" y="9480"/>
                </a:lnTo>
                <a:lnTo>
                  <a:pt x="9113" y="16242"/>
                </a:lnTo>
                <a:lnTo>
                  <a:pt x="125015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39"/>
          <p:cNvSpPr/>
          <p:nvPr/>
        </p:nvSpPr>
        <p:spPr>
          <a:xfrm>
            <a:off x="5536406" y="3055194"/>
            <a:ext cx="107158" cy="253557"/>
          </a:xfrm>
          <a:custGeom>
            <a:avLst/>
            <a:gdLst/>
            <a:ahLst/>
            <a:cxnLst/>
            <a:rect l="0" t="0" r="0" b="0"/>
            <a:pathLst>
              <a:path w="107158" h="253557">
                <a:moveTo>
                  <a:pt x="0" y="7689"/>
                </a:moveTo>
                <a:lnTo>
                  <a:pt x="7689" y="0"/>
                </a:lnTo>
                <a:lnTo>
                  <a:pt x="8102" y="579"/>
                </a:lnTo>
                <a:lnTo>
                  <a:pt x="8562" y="3867"/>
                </a:lnTo>
                <a:lnTo>
                  <a:pt x="8685" y="8118"/>
                </a:lnTo>
                <a:lnTo>
                  <a:pt x="8898" y="39899"/>
                </a:lnTo>
                <a:lnTo>
                  <a:pt x="9901" y="45038"/>
                </a:lnTo>
                <a:lnTo>
                  <a:pt x="11561" y="49455"/>
                </a:lnTo>
                <a:lnTo>
                  <a:pt x="13661" y="53392"/>
                </a:lnTo>
                <a:lnTo>
                  <a:pt x="16053" y="58994"/>
                </a:lnTo>
                <a:lnTo>
                  <a:pt x="18639" y="65705"/>
                </a:lnTo>
                <a:lnTo>
                  <a:pt x="21356" y="73155"/>
                </a:lnTo>
                <a:lnTo>
                  <a:pt x="23167" y="79114"/>
                </a:lnTo>
                <a:lnTo>
                  <a:pt x="24374" y="84079"/>
                </a:lnTo>
                <a:lnTo>
                  <a:pt x="25179" y="88381"/>
                </a:lnTo>
                <a:lnTo>
                  <a:pt x="26709" y="92242"/>
                </a:lnTo>
                <a:lnTo>
                  <a:pt x="28720" y="95807"/>
                </a:lnTo>
                <a:lnTo>
                  <a:pt x="31053" y="99177"/>
                </a:lnTo>
                <a:lnTo>
                  <a:pt x="32609" y="103407"/>
                </a:lnTo>
                <a:lnTo>
                  <a:pt x="33645" y="108212"/>
                </a:lnTo>
                <a:lnTo>
                  <a:pt x="34336" y="113400"/>
                </a:lnTo>
                <a:lnTo>
                  <a:pt x="35789" y="117850"/>
                </a:lnTo>
                <a:lnTo>
                  <a:pt x="37750" y="121810"/>
                </a:lnTo>
                <a:lnTo>
                  <a:pt x="43567" y="130839"/>
                </a:lnTo>
                <a:lnTo>
                  <a:pt x="52767" y="144774"/>
                </a:lnTo>
                <a:lnTo>
                  <a:pt x="57998" y="154641"/>
                </a:lnTo>
                <a:lnTo>
                  <a:pt x="63470" y="166181"/>
                </a:lnTo>
                <a:lnTo>
                  <a:pt x="69103" y="178835"/>
                </a:lnTo>
                <a:lnTo>
                  <a:pt x="73850" y="188262"/>
                </a:lnTo>
                <a:lnTo>
                  <a:pt x="78007" y="195540"/>
                </a:lnTo>
                <a:lnTo>
                  <a:pt x="81770" y="201384"/>
                </a:lnTo>
                <a:lnTo>
                  <a:pt x="85271" y="207264"/>
                </a:lnTo>
                <a:lnTo>
                  <a:pt x="88598" y="213169"/>
                </a:lnTo>
                <a:lnTo>
                  <a:pt x="91807" y="219089"/>
                </a:lnTo>
                <a:lnTo>
                  <a:pt x="93947" y="224029"/>
                </a:lnTo>
                <a:lnTo>
                  <a:pt x="95373" y="228314"/>
                </a:lnTo>
                <a:lnTo>
                  <a:pt x="96325" y="232163"/>
                </a:lnTo>
                <a:lnTo>
                  <a:pt x="97951" y="235721"/>
                </a:lnTo>
                <a:lnTo>
                  <a:pt x="100027" y="239086"/>
                </a:lnTo>
                <a:lnTo>
                  <a:pt x="105748" y="246873"/>
                </a:lnTo>
                <a:lnTo>
                  <a:pt x="106531" y="250584"/>
                </a:lnTo>
                <a:lnTo>
                  <a:pt x="106879" y="253556"/>
                </a:lnTo>
                <a:lnTo>
                  <a:pt x="107151" y="248899"/>
                </a:lnTo>
                <a:lnTo>
                  <a:pt x="107157" y="2398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40"/>
          <p:cNvSpPr/>
          <p:nvPr/>
        </p:nvSpPr>
        <p:spPr>
          <a:xfrm>
            <a:off x="5607844" y="2857622"/>
            <a:ext cx="472755" cy="1500067"/>
          </a:xfrm>
          <a:custGeom>
            <a:avLst/>
            <a:gdLst/>
            <a:ahLst/>
            <a:cxnLst/>
            <a:rect l="0" t="0" r="0" b="0"/>
            <a:pathLst>
              <a:path w="472755" h="1500067">
                <a:moveTo>
                  <a:pt x="0" y="35597"/>
                </a:moveTo>
                <a:lnTo>
                  <a:pt x="18961" y="30856"/>
                </a:lnTo>
                <a:lnTo>
                  <a:pt x="30917" y="28529"/>
                </a:lnTo>
                <a:lnTo>
                  <a:pt x="40530" y="26503"/>
                </a:lnTo>
                <a:lnTo>
                  <a:pt x="51417" y="22295"/>
                </a:lnTo>
                <a:lnTo>
                  <a:pt x="59083" y="19783"/>
                </a:lnTo>
                <a:lnTo>
                  <a:pt x="68161" y="17117"/>
                </a:lnTo>
                <a:lnTo>
                  <a:pt x="78184" y="14347"/>
                </a:lnTo>
                <a:lnTo>
                  <a:pt x="87841" y="12501"/>
                </a:lnTo>
                <a:lnTo>
                  <a:pt x="97256" y="11270"/>
                </a:lnTo>
                <a:lnTo>
                  <a:pt x="106509" y="10449"/>
                </a:lnTo>
                <a:lnTo>
                  <a:pt x="173431" y="2995"/>
                </a:lnTo>
                <a:lnTo>
                  <a:pt x="187059" y="1956"/>
                </a:lnTo>
                <a:lnTo>
                  <a:pt x="199120" y="1263"/>
                </a:lnTo>
                <a:lnTo>
                  <a:pt x="223105" y="494"/>
                </a:lnTo>
                <a:lnTo>
                  <a:pt x="266099" y="0"/>
                </a:lnTo>
                <a:lnTo>
                  <a:pt x="275626" y="951"/>
                </a:lnTo>
                <a:lnTo>
                  <a:pt x="284954" y="2578"/>
                </a:lnTo>
                <a:lnTo>
                  <a:pt x="294149" y="4655"/>
                </a:lnTo>
                <a:lnTo>
                  <a:pt x="320241" y="9608"/>
                </a:lnTo>
                <a:lnTo>
                  <a:pt x="335533" y="12318"/>
                </a:lnTo>
                <a:lnTo>
                  <a:pt x="346720" y="15116"/>
                </a:lnTo>
                <a:lnTo>
                  <a:pt x="355170" y="17974"/>
                </a:lnTo>
                <a:lnTo>
                  <a:pt x="368197" y="23796"/>
                </a:lnTo>
                <a:lnTo>
                  <a:pt x="380601" y="29690"/>
                </a:lnTo>
                <a:lnTo>
                  <a:pt x="385695" y="33644"/>
                </a:lnTo>
                <a:lnTo>
                  <a:pt x="394001" y="43328"/>
                </a:lnTo>
                <a:lnTo>
                  <a:pt x="404255" y="59936"/>
                </a:lnTo>
                <a:lnTo>
                  <a:pt x="407872" y="74195"/>
                </a:lnTo>
                <a:lnTo>
                  <a:pt x="410384" y="117336"/>
                </a:lnTo>
                <a:lnTo>
                  <a:pt x="410716" y="173091"/>
                </a:lnTo>
                <a:lnTo>
                  <a:pt x="403691" y="378736"/>
                </a:lnTo>
                <a:lnTo>
                  <a:pt x="403072" y="422115"/>
                </a:lnTo>
                <a:lnTo>
                  <a:pt x="403652" y="457978"/>
                </a:lnTo>
                <a:lnTo>
                  <a:pt x="405031" y="488833"/>
                </a:lnTo>
                <a:lnTo>
                  <a:pt x="406943" y="516348"/>
                </a:lnTo>
                <a:lnTo>
                  <a:pt x="414358" y="589254"/>
                </a:lnTo>
                <a:lnTo>
                  <a:pt x="451294" y="894980"/>
                </a:lnTo>
                <a:lnTo>
                  <a:pt x="455643" y="940902"/>
                </a:lnTo>
                <a:lnTo>
                  <a:pt x="467366" y="1092949"/>
                </a:lnTo>
                <a:lnTo>
                  <a:pt x="470648" y="1151445"/>
                </a:lnTo>
                <a:lnTo>
                  <a:pt x="472106" y="1196295"/>
                </a:lnTo>
                <a:lnTo>
                  <a:pt x="472754" y="1232765"/>
                </a:lnTo>
                <a:lnTo>
                  <a:pt x="470397" y="1270801"/>
                </a:lnTo>
                <a:lnTo>
                  <a:pt x="467034" y="1305897"/>
                </a:lnTo>
                <a:lnTo>
                  <a:pt x="464149" y="1336811"/>
                </a:lnTo>
                <a:lnTo>
                  <a:pt x="457451" y="1358538"/>
                </a:lnTo>
                <a:lnTo>
                  <a:pt x="449182" y="1376552"/>
                </a:lnTo>
                <a:lnTo>
                  <a:pt x="439281" y="1390559"/>
                </a:lnTo>
                <a:lnTo>
                  <a:pt x="428586" y="1396953"/>
                </a:lnTo>
                <a:lnTo>
                  <a:pt x="412848" y="1405132"/>
                </a:lnTo>
                <a:lnTo>
                  <a:pt x="404084" y="1408263"/>
                </a:lnTo>
                <a:lnTo>
                  <a:pt x="400358" y="1409099"/>
                </a:lnTo>
                <a:lnTo>
                  <a:pt x="393572" y="1412672"/>
                </a:lnTo>
                <a:lnTo>
                  <a:pt x="390374" y="1415014"/>
                </a:lnTo>
                <a:lnTo>
                  <a:pt x="384174" y="1417617"/>
                </a:lnTo>
                <a:lnTo>
                  <a:pt x="369813" y="1421727"/>
                </a:lnTo>
                <a:lnTo>
                  <a:pt x="362628" y="1424028"/>
                </a:lnTo>
                <a:lnTo>
                  <a:pt x="354862" y="1425561"/>
                </a:lnTo>
                <a:lnTo>
                  <a:pt x="346707" y="1426583"/>
                </a:lnTo>
                <a:lnTo>
                  <a:pt x="338294" y="1427265"/>
                </a:lnTo>
                <a:lnTo>
                  <a:pt x="288530" y="1432965"/>
                </a:lnTo>
                <a:lnTo>
                  <a:pt x="270736" y="1435488"/>
                </a:lnTo>
                <a:lnTo>
                  <a:pt x="237736" y="1440937"/>
                </a:lnTo>
                <a:lnTo>
                  <a:pt x="195950" y="1449312"/>
                </a:lnTo>
                <a:lnTo>
                  <a:pt x="172304" y="1454324"/>
                </a:lnTo>
                <a:lnTo>
                  <a:pt x="147612" y="1460641"/>
                </a:lnTo>
                <a:lnTo>
                  <a:pt x="122221" y="1467830"/>
                </a:lnTo>
                <a:lnTo>
                  <a:pt x="96363" y="1475598"/>
                </a:lnTo>
                <a:lnTo>
                  <a:pt x="78133" y="1481770"/>
                </a:lnTo>
                <a:lnTo>
                  <a:pt x="64987" y="1486876"/>
                </a:lnTo>
                <a:lnTo>
                  <a:pt x="35719" y="15000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41"/>
          <p:cNvSpPr/>
          <p:nvPr/>
        </p:nvSpPr>
        <p:spPr>
          <a:xfrm>
            <a:off x="428628" y="3067986"/>
            <a:ext cx="696514" cy="1423648"/>
          </a:xfrm>
          <a:custGeom>
            <a:avLst/>
            <a:gdLst/>
            <a:ahLst/>
            <a:cxnLst/>
            <a:rect l="0" t="0" r="0" b="0"/>
            <a:pathLst>
              <a:path w="696514" h="1423648">
                <a:moveTo>
                  <a:pt x="696513" y="30616"/>
                </a:moveTo>
                <a:lnTo>
                  <a:pt x="691772" y="21135"/>
                </a:lnTo>
                <a:lnTo>
                  <a:pt x="688391" y="17350"/>
                </a:lnTo>
                <a:lnTo>
                  <a:pt x="674152" y="7282"/>
                </a:lnTo>
                <a:lnTo>
                  <a:pt x="663093" y="1063"/>
                </a:lnTo>
                <a:lnTo>
                  <a:pt x="656374" y="0"/>
                </a:lnTo>
                <a:lnTo>
                  <a:pt x="640970" y="1464"/>
                </a:lnTo>
                <a:lnTo>
                  <a:pt x="624202" y="2777"/>
                </a:lnTo>
                <a:lnTo>
                  <a:pt x="604843" y="4352"/>
                </a:lnTo>
                <a:lnTo>
                  <a:pt x="592736" y="6161"/>
                </a:lnTo>
                <a:lnTo>
                  <a:pt x="579703" y="8360"/>
                </a:lnTo>
                <a:lnTo>
                  <a:pt x="560101" y="12802"/>
                </a:lnTo>
                <a:lnTo>
                  <a:pt x="485328" y="31291"/>
                </a:lnTo>
                <a:lnTo>
                  <a:pt x="442910" y="40176"/>
                </a:lnTo>
                <a:lnTo>
                  <a:pt x="423265" y="44927"/>
                </a:lnTo>
                <a:lnTo>
                  <a:pt x="404215" y="50078"/>
                </a:lnTo>
                <a:lnTo>
                  <a:pt x="385561" y="55497"/>
                </a:lnTo>
                <a:lnTo>
                  <a:pt x="368165" y="61094"/>
                </a:lnTo>
                <a:lnTo>
                  <a:pt x="351606" y="66809"/>
                </a:lnTo>
                <a:lnTo>
                  <a:pt x="318987" y="78452"/>
                </a:lnTo>
                <a:lnTo>
                  <a:pt x="284645" y="90240"/>
                </a:lnTo>
                <a:lnTo>
                  <a:pt x="269137" y="96162"/>
                </a:lnTo>
                <a:lnTo>
                  <a:pt x="254830" y="102095"/>
                </a:lnTo>
                <a:lnTo>
                  <a:pt x="241323" y="108034"/>
                </a:lnTo>
                <a:lnTo>
                  <a:pt x="205149" y="125217"/>
                </a:lnTo>
                <a:lnTo>
                  <a:pt x="184390" y="135355"/>
                </a:lnTo>
                <a:lnTo>
                  <a:pt x="165590" y="144098"/>
                </a:lnTo>
                <a:lnTo>
                  <a:pt x="131471" y="159104"/>
                </a:lnTo>
                <a:lnTo>
                  <a:pt x="118404" y="165884"/>
                </a:lnTo>
                <a:lnTo>
                  <a:pt x="98594" y="178709"/>
                </a:lnTo>
                <a:lnTo>
                  <a:pt x="85766" y="187604"/>
                </a:lnTo>
                <a:lnTo>
                  <a:pt x="83965" y="189845"/>
                </a:lnTo>
                <a:lnTo>
                  <a:pt x="82765" y="192331"/>
                </a:lnTo>
                <a:lnTo>
                  <a:pt x="81965" y="194981"/>
                </a:lnTo>
                <a:lnTo>
                  <a:pt x="80439" y="196747"/>
                </a:lnTo>
                <a:lnTo>
                  <a:pt x="78430" y="197925"/>
                </a:lnTo>
                <a:lnTo>
                  <a:pt x="76098" y="198710"/>
                </a:lnTo>
                <a:lnTo>
                  <a:pt x="74543" y="200225"/>
                </a:lnTo>
                <a:lnTo>
                  <a:pt x="73507" y="202228"/>
                </a:lnTo>
                <a:lnTo>
                  <a:pt x="72816" y="204555"/>
                </a:lnTo>
                <a:lnTo>
                  <a:pt x="71488" y="245211"/>
                </a:lnTo>
                <a:lnTo>
                  <a:pt x="70466" y="257952"/>
                </a:lnTo>
                <a:lnTo>
                  <a:pt x="61726" y="298323"/>
                </a:lnTo>
                <a:lnTo>
                  <a:pt x="53344" y="340454"/>
                </a:lnTo>
                <a:lnTo>
                  <a:pt x="47223" y="378073"/>
                </a:lnTo>
                <a:lnTo>
                  <a:pt x="42763" y="417001"/>
                </a:lnTo>
                <a:lnTo>
                  <a:pt x="36864" y="450389"/>
                </a:lnTo>
                <a:lnTo>
                  <a:pt x="16011" y="562096"/>
                </a:lnTo>
                <a:lnTo>
                  <a:pt x="12075" y="600204"/>
                </a:lnTo>
                <a:lnTo>
                  <a:pt x="9334" y="637977"/>
                </a:lnTo>
                <a:lnTo>
                  <a:pt x="4808" y="677916"/>
                </a:lnTo>
                <a:lnTo>
                  <a:pt x="2135" y="716172"/>
                </a:lnTo>
                <a:lnTo>
                  <a:pt x="947" y="759963"/>
                </a:lnTo>
                <a:lnTo>
                  <a:pt x="0" y="1061490"/>
                </a:lnTo>
                <a:lnTo>
                  <a:pt x="2644" y="1105591"/>
                </a:lnTo>
                <a:lnTo>
                  <a:pt x="4738" y="1131243"/>
                </a:lnTo>
                <a:lnTo>
                  <a:pt x="7065" y="1170327"/>
                </a:lnTo>
                <a:lnTo>
                  <a:pt x="9092" y="1203904"/>
                </a:lnTo>
                <a:lnTo>
                  <a:pt x="14818" y="1257886"/>
                </a:lnTo>
                <a:lnTo>
                  <a:pt x="17948" y="1297473"/>
                </a:lnTo>
                <a:lnTo>
                  <a:pt x="24719" y="1341613"/>
                </a:lnTo>
                <a:lnTo>
                  <a:pt x="35895" y="1376318"/>
                </a:lnTo>
                <a:lnTo>
                  <a:pt x="38812" y="1383164"/>
                </a:lnTo>
                <a:lnTo>
                  <a:pt x="43733" y="1388721"/>
                </a:lnTo>
                <a:lnTo>
                  <a:pt x="57138" y="1397541"/>
                </a:lnTo>
                <a:lnTo>
                  <a:pt x="78310" y="1404768"/>
                </a:lnTo>
                <a:lnTo>
                  <a:pt x="90901" y="1408085"/>
                </a:lnTo>
                <a:lnTo>
                  <a:pt x="105248" y="1410295"/>
                </a:lnTo>
                <a:lnTo>
                  <a:pt x="120766" y="1411769"/>
                </a:lnTo>
                <a:lnTo>
                  <a:pt x="137064" y="1412752"/>
                </a:lnTo>
                <a:lnTo>
                  <a:pt x="155867" y="1412415"/>
                </a:lnTo>
                <a:lnTo>
                  <a:pt x="176340" y="1411198"/>
                </a:lnTo>
                <a:lnTo>
                  <a:pt x="197926" y="1409395"/>
                </a:lnTo>
                <a:lnTo>
                  <a:pt x="226208" y="1409184"/>
                </a:lnTo>
                <a:lnTo>
                  <a:pt x="258953" y="1410036"/>
                </a:lnTo>
                <a:lnTo>
                  <a:pt x="323448" y="1412637"/>
                </a:lnTo>
                <a:lnTo>
                  <a:pt x="386655" y="1414100"/>
                </a:lnTo>
                <a:lnTo>
                  <a:pt x="488554" y="1414681"/>
                </a:lnTo>
                <a:lnTo>
                  <a:pt x="553638" y="14236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42"/>
          <p:cNvSpPr/>
          <p:nvPr/>
        </p:nvSpPr>
        <p:spPr>
          <a:xfrm>
            <a:off x="6018609" y="2652117"/>
            <a:ext cx="339330" cy="375048"/>
          </a:xfrm>
          <a:custGeom>
            <a:avLst/>
            <a:gdLst/>
            <a:ahLst/>
            <a:cxnLst/>
            <a:rect l="0" t="0" r="0" b="0"/>
            <a:pathLst>
              <a:path w="339330" h="375048">
                <a:moveTo>
                  <a:pt x="0" y="0"/>
                </a:moveTo>
                <a:lnTo>
                  <a:pt x="14222" y="9481"/>
                </a:lnTo>
                <a:lnTo>
                  <a:pt x="18411" y="13266"/>
                </a:lnTo>
                <a:lnTo>
                  <a:pt x="21204" y="16782"/>
                </a:lnTo>
                <a:lnTo>
                  <a:pt x="23066" y="20117"/>
                </a:lnTo>
                <a:lnTo>
                  <a:pt x="33072" y="29116"/>
                </a:lnTo>
                <a:lnTo>
                  <a:pt x="39908" y="34293"/>
                </a:lnTo>
                <a:lnTo>
                  <a:pt x="46448" y="40722"/>
                </a:lnTo>
                <a:lnTo>
                  <a:pt x="52794" y="47984"/>
                </a:lnTo>
                <a:lnTo>
                  <a:pt x="59009" y="55802"/>
                </a:lnTo>
                <a:lnTo>
                  <a:pt x="66129" y="62998"/>
                </a:lnTo>
                <a:lnTo>
                  <a:pt x="73852" y="69780"/>
                </a:lnTo>
                <a:lnTo>
                  <a:pt x="81976" y="76286"/>
                </a:lnTo>
                <a:lnTo>
                  <a:pt x="95331" y="89553"/>
                </a:lnTo>
                <a:lnTo>
                  <a:pt x="131336" y="128106"/>
                </a:lnTo>
                <a:lnTo>
                  <a:pt x="147089" y="145928"/>
                </a:lnTo>
                <a:lnTo>
                  <a:pt x="160567" y="161778"/>
                </a:lnTo>
                <a:lnTo>
                  <a:pt x="172529" y="176313"/>
                </a:lnTo>
                <a:lnTo>
                  <a:pt x="183480" y="188979"/>
                </a:lnTo>
                <a:lnTo>
                  <a:pt x="193758" y="200400"/>
                </a:lnTo>
                <a:lnTo>
                  <a:pt x="203586" y="210991"/>
                </a:lnTo>
                <a:lnTo>
                  <a:pt x="214107" y="224005"/>
                </a:lnTo>
                <a:lnTo>
                  <a:pt x="225090" y="238633"/>
                </a:lnTo>
                <a:lnTo>
                  <a:pt x="236381" y="254339"/>
                </a:lnTo>
                <a:lnTo>
                  <a:pt x="246884" y="266794"/>
                </a:lnTo>
                <a:lnTo>
                  <a:pt x="256863" y="277081"/>
                </a:lnTo>
                <a:lnTo>
                  <a:pt x="266493" y="285924"/>
                </a:lnTo>
                <a:lnTo>
                  <a:pt x="275888" y="295788"/>
                </a:lnTo>
                <a:lnTo>
                  <a:pt x="285129" y="306333"/>
                </a:lnTo>
                <a:lnTo>
                  <a:pt x="301349" y="325656"/>
                </a:lnTo>
                <a:lnTo>
                  <a:pt x="311866" y="337551"/>
                </a:lnTo>
                <a:lnTo>
                  <a:pt x="319847" y="348791"/>
                </a:lnTo>
                <a:lnTo>
                  <a:pt x="326701" y="359409"/>
                </a:lnTo>
                <a:lnTo>
                  <a:pt x="335146" y="369973"/>
                </a:lnTo>
                <a:lnTo>
                  <a:pt x="339329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43"/>
          <p:cNvSpPr/>
          <p:nvPr/>
        </p:nvSpPr>
        <p:spPr>
          <a:xfrm>
            <a:off x="5982891" y="2768203"/>
            <a:ext cx="446485" cy="205384"/>
          </a:xfrm>
          <a:custGeom>
            <a:avLst/>
            <a:gdLst/>
            <a:ahLst/>
            <a:cxnLst/>
            <a:rect l="0" t="0" r="0" b="0"/>
            <a:pathLst>
              <a:path w="446485" h="205384">
                <a:moveTo>
                  <a:pt x="446484" y="0"/>
                </a:moveTo>
                <a:lnTo>
                  <a:pt x="437003" y="9481"/>
                </a:lnTo>
                <a:lnTo>
                  <a:pt x="433218" y="12274"/>
                </a:lnTo>
                <a:lnTo>
                  <a:pt x="422158" y="17197"/>
                </a:lnTo>
                <a:lnTo>
                  <a:pt x="412191" y="21864"/>
                </a:lnTo>
                <a:lnTo>
                  <a:pt x="357500" y="44292"/>
                </a:lnTo>
                <a:lnTo>
                  <a:pt x="338544" y="51356"/>
                </a:lnTo>
                <a:lnTo>
                  <a:pt x="321938" y="57058"/>
                </a:lnTo>
                <a:lnTo>
                  <a:pt x="306899" y="61851"/>
                </a:lnTo>
                <a:lnTo>
                  <a:pt x="282982" y="71992"/>
                </a:lnTo>
                <a:lnTo>
                  <a:pt x="72372" y="17034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44"/>
          <p:cNvSpPr/>
          <p:nvPr/>
        </p:nvSpPr>
        <p:spPr>
          <a:xfrm>
            <a:off x="5348883" y="3125391"/>
            <a:ext cx="437556" cy="142876"/>
          </a:xfrm>
          <a:custGeom>
            <a:avLst/>
            <a:gdLst/>
            <a:ahLst/>
            <a:cxnLst/>
            <a:rect l="0" t="0" r="0" b="0"/>
            <a:pathLst>
              <a:path w="437556" h="142876">
                <a:moveTo>
                  <a:pt x="437555" y="0"/>
                </a:moveTo>
                <a:lnTo>
                  <a:pt x="423333" y="0"/>
                </a:lnTo>
                <a:lnTo>
                  <a:pt x="413191" y="992"/>
                </a:lnTo>
                <a:lnTo>
                  <a:pt x="400476" y="2645"/>
                </a:lnTo>
                <a:lnTo>
                  <a:pt x="386046" y="4740"/>
                </a:lnTo>
                <a:lnTo>
                  <a:pt x="373450" y="6137"/>
                </a:lnTo>
                <a:lnTo>
                  <a:pt x="362076" y="7067"/>
                </a:lnTo>
                <a:lnTo>
                  <a:pt x="351517" y="7688"/>
                </a:lnTo>
                <a:lnTo>
                  <a:pt x="336540" y="11078"/>
                </a:lnTo>
                <a:lnTo>
                  <a:pt x="318618" y="16315"/>
                </a:lnTo>
                <a:lnTo>
                  <a:pt x="298732" y="22783"/>
                </a:lnTo>
                <a:lnTo>
                  <a:pt x="280514" y="28087"/>
                </a:lnTo>
                <a:lnTo>
                  <a:pt x="263408" y="32615"/>
                </a:lnTo>
                <a:lnTo>
                  <a:pt x="247043" y="36626"/>
                </a:lnTo>
                <a:lnTo>
                  <a:pt x="231172" y="41285"/>
                </a:lnTo>
                <a:lnTo>
                  <a:pt x="215630" y="46375"/>
                </a:lnTo>
                <a:lnTo>
                  <a:pt x="200308" y="51752"/>
                </a:lnTo>
                <a:lnTo>
                  <a:pt x="170055" y="63019"/>
                </a:lnTo>
                <a:lnTo>
                  <a:pt x="155042" y="68801"/>
                </a:lnTo>
                <a:lnTo>
                  <a:pt x="139080" y="75633"/>
                </a:lnTo>
                <a:lnTo>
                  <a:pt x="122485" y="83164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5819"/>
          <a:stretch>
            <a:fillRect/>
          </a:stretch>
        </p:blipFill>
        <p:spPr bwMode="auto">
          <a:xfrm>
            <a:off x="152400" y="228600"/>
            <a:ext cx="8458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r="52941"/>
          <a:stretch>
            <a:fillRect/>
          </a:stretch>
        </p:blipFill>
        <p:spPr bwMode="auto">
          <a:xfrm>
            <a:off x="304800" y="914400"/>
            <a:ext cx="20574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284"/>
          <p:cNvSpPr/>
          <p:nvPr/>
        </p:nvSpPr>
        <p:spPr>
          <a:xfrm>
            <a:off x="5643674" y="1107281"/>
            <a:ext cx="89186" cy="519193"/>
          </a:xfrm>
          <a:custGeom>
            <a:avLst/>
            <a:gdLst/>
            <a:ahLst/>
            <a:cxnLst/>
            <a:rect l="0" t="0" r="0" b="0"/>
            <a:pathLst>
              <a:path w="89186" h="519193">
                <a:moveTo>
                  <a:pt x="89185" y="0"/>
                </a:moveTo>
                <a:lnTo>
                  <a:pt x="89185" y="15377"/>
                </a:lnTo>
                <a:lnTo>
                  <a:pt x="86540" y="19402"/>
                </a:lnTo>
                <a:lnTo>
                  <a:pt x="84445" y="21864"/>
                </a:lnTo>
                <a:lnTo>
                  <a:pt x="83049" y="25490"/>
                </a:lnTo>
                <a:lnTo>
                  <a:pt x="81497" y="34811"/>
                </a:lnTo>
                <a:lnTo>
                  <a:pt x="77115" y="47020"/>
                </a:lnTo>
                <a:lnTo>
                  <a:pt x="70224" y="64089"/>
                </a:lnTo>
                <a:lnTo>
                  <a:pt x="54961" y="100914"/>
                </a:lnTo>
                <a:lnTo>
                  <a:pt x="40790" y="137388"/>
                </a:lnTo>
                <a:lnTo>
                  <a:pt x="37079" y="146162"/>
                </a:lnTo>
                <a:lnTo>
                  <a:pt x="33612" y="153996"/>
                </a:lnTo>
                <a:lnTo>
                  <a:pt x="30308" y="162195"/>
                </a:lnTo>
                <a:lnTo>
                  <a:pt x="23992" y="179243"/>
                </a:lnTo>
                <a:lnTo>
                  <a:pt x="21910" y="187957"/>
                </a:lnTo>
                <a:lnTo>
                  <a:pt x="20523" y="196742"/>
                </a:lnTo>
                <a:lnTo>
                  <a:pt x="19598" y="205576"/>
                </a:lnTo>
                <a:lnTo>
                  <a:pt x="18570" y="220682"/>
                </a:lnTo>
                <a:lnTo>
                  <a:pt x="17121" y="235003"/>
                </a:lnTo>
                <a:lnTo>
                  <a:pt x="15345" y="242989"/>
                </a:lnTo>
                <a:lnTo>
                  <a:pt x="13170" y="251290"/>
                </a:lnTo>
                <a:lnTo>
                  <a:pt x="11719" y="266745"/>
                </a:lnTo>
                <a:lnTo>
                  <a:pt x="10753" y="286971"/>
                </a:lnTo>
                <a:lnTo>
                  <a:pt x="9200" y="352799"/>
                </a:lnTo>
                <a:lnTo>
                  <a:pt x="8081" y="369144"/>
                </a:lnTo>
                <a:lnTo>
                  <a:pt x="2757" y="427869"/>
                </a:lnTo>
                <a:lnTo>
                  <a:pt x="1163" y="451771"/>
                </a:lnTo>
                <a:lnTo>
                  <a:pt x="455" y="471654"/>
                </a:lnTo>
                <a:lnTo>
                  <a:pt x="0" y="499192"/>
                </a:lnTo>
                <a:lnTo>
                  <a:pt x="2584" y="509928"/>
                </a:lnTo>
                <a:lnTo>
                  <a:pt x="4662" y="515569"/>
                </a:lnTo>
                <a:lnTo>
                  <a:pt x="6048" y="518338"/>
                </a:lnTo>
                <a:lnTo>
                  <a:pt x="6971" y="519192"/>
                </a:lnTo>
                <a:lnTo>
                  <a:pt x="8818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85"/>
          <p:cNvSpPr/>
          <p:nvPr/>
        </p:nvSpPr>
        <p:spPr>
          <a:xfrm>
            <a:off x="6027539" y="1035844"/>
            <a:ext cx="241103" cy="517923"/>
          </a:xfrm>
          <a:custGeom>
            <a:avLst/>
            <a:gdLst/>
            <a:ahLst/>
            <a:cxnLst/>
            <a:rect l="0" t="0" r="0" b="0"/>
            <a:pathLst>
              <a:path w="241103" h="517923">
                <a:moveTo>
                  <a:pt x="241102" y="0"/>
                </a:moveTo>
                <a:lnTo>
                  <a:pt x="228673" y="24858"/>
                </a:lnTo>
                <a:lnTo>
                  <a:pt x="135176" y="196406"/>
                </a:lnTo>
                <a:lnTo>
                  <a:pt x="125836" y="214281"/>
                </a:lnTo>
                <a:lnTo>
                  <a:pt x="117625" y="229174"/>
                </a:lnTo>
                <a:lnTo>
                  <a:pt x="110167" y="242080"/>
                </a:lnTo>
                <a:lnTo>
                  <a:pt x="103210" y="253660"/>
                </a:lnTo>
                <a:lnTo>
                  <a:pt x="96588" y="265349"/>
                </a:lnTo>
                <a:lnTo>
                  <a:pt x="83938" y="288920"/>
                </a:lnTo>
                <a:lnTo>
                  <a:pt x="77787" y="299769"/>
                </a:lnTo>
                <a:lnTo>
                  <a:pt x="71702" y="309979"/>
                </a:lnTo>
                <a:lnTo>
                  <a:pt x="65660" y="319762"/>
                </a:lnTo>
                <a:lnTo>
                  <a:pt x="60641" y="330253"/>
                </a:lnTo>
                <a:lnTo>
                  <a:pt x="56302" y="341215"/>
                </a:lnTo>
                <a:lnTo>
                  <a:pt x="42210" y="382585"/>
                </a:lnTo>
                <a:lnTo>
                  <a:pt x="36078" y="397932"/>
                </a:lnTo>
                <a:lnTo>
                  <a:pt x="18681" y="438796"/>
                </a:lnTo>
                <a:lnTo>
                  <a:pt x="12454" y="455249"/>
                </a:lnTo>
                <a:lnTo>
                  <a:pt x="8302" y="468203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86"/>
          <p:cNvSpPr/>
          <p:nvPr/>
        </p:nvSpPr>
        <p:spPr>
          <a:xfrm>
            <a:off x="4866680" y="955477"/>
            <a:ext cx="25549" cy="125016"/>
          </a:xfrm>
          <a:custGeom>
            <a:avLst/>
            <a:gdLst/>
            <a:ahLst/>
            <a:cxnLst/>
            <a:rect l="0" t="0" r="0" b="0"/>
            <a:pathLst>
              <a:path w="25549" h="125016">
                <a:moveTo>
                  <a:pt x="17859" y="0"/>
                </a:moveTo>
                <a:lnTo>
                  <a:pt x="22600" y="0"/>
                </a:lnTo>
                <a:lnTo>
                  <a:pt x="23996" y="992"/>
                </a:lnTo>
                <a:lnTo>
                  <a:pt x="24927" y="2645"/>
                </a:lnTo>
                <a:lnTo>
                  <a:pt x="25548" y="4740"/>
                </a:lnTo>
                <a:lnTo>
                  <a:pt x="24969" y="7129"/>
                </a:lnTo>
                <a:lnTo>
                  <a:pt x="23591" y="9713"/>
                </a:lnTo>
                <a:lnTo>
                  <a:pt x="21681" y="12428"/>
                </a:lnTo>
                <a:lnTo>
                  <a:pt x="20407" y="15231"/>
                </a:lnTo>
                <a:lnTo>
                  <a:pt x="19558" y="18091"/>
                </a:lnTo>
                <a:lnTo>
                  <a:pt x="18991" y="20990"/>
                </a:lnTo>
                <a:lnTo>
                  <a:pt x="17622" y="23915"/>
                </a:lnTo>
                <a:lnTo>
                  <a:pt x="15717" y="26858"/>
                </a:lnTo>
                <a:lnTo>
                  <a:pt x="13454" y="29811"/>
                </a:lnTo>
                <a:lnTo>
                  <a:pt x="11945" y="33765"/>
                </a:lnTo>
                <a:lnTo>
                  <a:pt x="10940" y="38385"/>
                </a:lnTo>
                <a:lnTo>
                  <a:pt x="10270" y="43449"/>
                </a:lnTo>
                <a:lnTo>
                  <a:pt x="8831" y="48810"/>
                </a:lnTo>
                <a:lnTo>
                  <a:pt x="6880" y="54368"/>
                </a:lnTo>
                <a:lnTo>
                  <a:pt x="4586" y="60058"/>
                </a:lnTo>
                <a:lnTo>
                  <a:pt x="4049" y="68812"/>
                </a:lnTo>
                <a:lnTo>
                  <a:pt x="4684" y="79609"/>
                </a:lnTo>
                <a:lnTo>
                  <a:pt x="8091" y="108880"/>
                </a:lnTo>
                <a:lnTo>
                  <a:pt x="7378" y="112274"/>
                </a:lnTo>
                <a:lnTo>
                  <a:pt x="5911" y="115529"/>
                </a:ln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87"/>
          <p:cNvSpPr/>
          <p:nvPr/>
        </p:nvSpPr>
        <p:spPr>
          <a:xfrm>
            <a:off x="4796483" y="1169789"/>
            <a:ext cx="7690" cy="89298"/>
          </a:xfrm>
          <a:custGeom>
            <a:avLst/>
            <a:gdLst/>
            <a:ahLst/>
            <a:cxnLst/>
            <a:rect l="0" t="0" r="0" b="0"/>
            <a:pathLst>
              <a:path w="7690" h="89298">
                <a:moveTo>
                  <a:pt x="7689" y="0"/>
                </a:moveTo>
                <a:lnTo>
                  <a:pt x="7689" y="28679"/>
                </a:lnTo>
                <a:lnTo>
                  <a:pt x="6697" y="33010"/>
                </a:lnTo>
                <a:lnTo>
                  <a:pt x="5043" y="37882"/>
                </a:lnTo>
                <a:lnTo>
                  <a:pt x="2948" y="43114"/>
                </a:lnTo>
                <a:lnTo>
                  <a:pt x="1552" y="47594"/>
                </a:lnTo>
                <a:lnTo>
                  <a:pt x="621" y="51573"/>
                </a:lnTo>
                <a:lnTo>
                  <a:pt x="0" y="55218"/>
                </a:lnTo>
                <a:lnTo>
                  <a:pt x="579" y="59632"/>
                </a:lnTo>
                <a:lnTo>
                  <a:pt x="1957" y="64560"/>
                </a:lnTo>
                <a:lnTo>
                  <a:pt x="5991" y="75684"/>
                </a:lnTo>
                <a:lnTo>
                  <a:pt x="7689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88"/>
          <p:cNvSpPr/>
          <p:nvPr/>
        </p:nvSpPr>
        <p:spPr>
          <a:xfrm>
            <a:off x="4879397" y="1482328"/>
            <a:ext cx="14073" cy="116063"/>
          </a:xfrm>
          <a:custGeom>
            <a:avLst/>
            <a:gdLst/>
            <a:ahLst/>
            <a:cxnLst/>
            <a:rect l="0" t="0" r="0" b="0"/>
            <a:pathLst>
              <a:path w="14073" h="116063">
                <a:moveTo>
                  <a:pt x="14072" y="0"/>
                </a:moveTo>
                <a:lnTo>
                  <a:pt x="14072" y="32546"/>
                </a:lnTo>
                <a:lnTo>
                  <a:pt x="13080" y="39557"/>
                </a:lnTo>
                <a:lnTo>
                  <a:pt x="11426" y="47207"/>
                </a:lnTo>
                <a:lnTo>
                  <a:pt x="9331" y="55284"/>
                </a:lnTo>
                <a:lnTo>
                  <a:pt x="7935" y="62653"/>
                </a:lnTo>
                <a:lnTo>
                  <a:pt x="7004" y="69550"/>
                </a:lnTo>
                <a:lnTo>
                  <a:pt x="6383" y="76132"/>
                </a:lnTo>
                <a:lnTo>
                  <a:pt x="5970" y="81513"/>
                </a:lnTo>
                <a:lnTo>
                  <a:pt x="5694" y="86092"/>
                </a:lnTo>
                <a:lnTo>
                  <a:pt x="5510" y="90137"/>
                </a:lnTo>
                <a:lnTo>
                  <a:pt x="5306" y="99923"/>
                </a:lnTo>
                <a:lnTo>
                  <a:pt x="5152" y="115140"/>
                </a:lnTo>
                <a:lnTo>
                  <a:pt x="4156" y="115455"/>
                </a:lnTo>
                <a:lnTo>
                  <a:pt x="2500" y="115666"/>
                </a:lnTo>
                <a:lnTo>
                  <a:pt x="405" y="115806"/>
                </a:lnTo>
                <a:lnTo>
                  <a:pt x="0" y="115899"/>
                </a:lnTo>
                <a:lnTo>
                  <a:pt x="721" y="115961"/>
                </a:lnTo>
                <a:lnTo>
                  <a:pt x="4269" y="116062"/>
                </a:lnTo>
                <a:lnTo>
                  <a:pt x="4561" y="115078"/>
                </a:lnTo>
                <a:lnTo>
                  <a:pt x="4754" y="113429"/>
                </a:lnTo>
                <a:lnTo>
                  <a:pt x="5135" y="107265"/>
                </a:lnTo>
                <a:lnTo>
                  <a:pt x="5142" y="982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89"/>
          <p:cNvSpPr/>
          <p:nvPr/>
        </p:nvSpPr>
        <p:spPr>
          <a:xfrm>
            <a:off x="3830836" y="625078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893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90"/>
          <p:cNvSpPr/>
          <p:nvPr/>
        </p:nvSpPr>
        <p:spPr>
          <a:xfrm>
            <a:off x="4161234" y="446484"/>
            <a:ext cx="8931" cy="160736"/>
          </a:xfrm>
          <a:custGeom>
            <a:avLst/>
            <a:gdLst/>
            <a:ahLst/>
            <a:cxnLst/>
            <a:rect l="0" t="0" r="0" b="0"/>
            <a:pathLst>
              <a:path w="8931" h="160736">
                <a:moveTo>
                  <a:pt x="0" y="0"/>
                </a:moveTo>
                <a:lnTo>
                  <a:pt x="0" y="142238"/>
                </a:lnTo>
                <a:lnTo>
                  <a:pt x="993" y="145427"/>
                </a:lnTo>
                <a:lnTo>
                  <a:pt x="2646" y="147553"/>
                </a:lnTo>
                <a:lnTo>
                  <a:pt x="4741" y="148970"/>
                </a:lnTo>
                <a:lnTo>
                  <a:pt x="6137" y="150907"/>
                </a:lnTo>
                <a:lnTo>
                  <a:pt x="7068" y="153191"/>
                </a:lnTo>
                <a:lnTo>
                  <a:pt x="8930" y="1607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91"/>
          <p:cNvSpPr/>
          <p:nvPr/>
        </p:nvSpPr>
        <p:spPr>
          <a:xfrm>
            <a:off x="4161234" y="1973461"/>
            <a:ext cx="26790" cy="185787"/>
          </a:xfrm>
          <a:custGeom>
            <a:avLst/>
            <a:gdLst/>
            <a:ahLst/>
            <a:cxnLst/>
            <a:rect l="0" t="0" r="0" b="0"/>
            <a:pathLst>
              <a:path w="26790" h="185787">
                <a:moveTo>
                  <a:pt x="26789" y="0"/>
                </a:moveTo>
                <a:lnTo>
                  <a:pt x="26789" y="65305"/>
                </a:lnTo>
                <a:lnTo>
                  <a:pt x="25797" y="71318"/>
                </a:lnTo>
                <a:lnTo>
                  <a:pt x="24144" y="76319"/>
                </a:lnTo>
                <a:lnTo>
                  <a:pt x="22049" y="80645"/>
                </a:lnTo>
                <a:lnTo>
                  <a:pt x="19660" y="91467"/>
                </a:lnTo>
                <a:lnTo>
                  <a:pt x="17076" y="106618"/>
                </a:lnTo>
                <a:lnTo>
                  <a:pt x="14360" y="124657"/>
                </a:lnTo>
                <a:lnTo>
                  <a:pt x="12550" y="138667"/>
                </a:lnTo>
                <a:lnTo>
                  <a:pt x="11344" y="149992"/>
                </a:lnTo>
                <a:lnTo>
                  <a:pt x="9407" y="172944"/>
                </a:lnTo>
                <a:lnTo>
                  <a:pt x="9142" y="178729"/>
                </a:lnTo>
                <a:lnTo>
                  <a:pt x="8972" y="185786"/>
                </a:lnTo>
                <a:lnTo>
                  <a:pt x="7966" y="185373"/>
                </a:lnTo>
                <a:lnTo>
                  <a:pt x="6303" y="184106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92"/>
          <p:cNvSpPr/>
          <p:nvPr/>
        </p:nvSpPr>
        <p:spPr>
          <a:xfrm>
            <a:off x="3250453" y="2794992"/>
            <a:ext cx="71283" cy="580431"/>
          </a:xfrm>
          <a:custGeom>
            <a:avLst/>
            <a:gdLst/>
            <a:ahLst/>
            <a:cxnLst/>
            <a:rect l="0" t="0" r="0" b="0"/>
            <a:pathLst>
              <a:path w="71283" h="580431">
                <a:moveTo>
                  <a:pt x="62461" y="0"/>
                </a:moveTo>
                <a:lnTo>
                  <a:pt x="67202" y="9481"/>
                </a:lnTo>
                <a:lnTo>
                  <a:pt x="68598" y="14258"/>
                </a:lnTo>
                <a:lnTo>
                  <a:pt x="70563" y="30463"/>
                </a:lnTo>
                <a:lnTo>
                  <a:pt x="71023" y="41982"/>
                </a:lnTo>
                <a:lnTo>
                  <a:pt x="71282" y="64364"/>
                </a:lnTo>
                <a:lnTo>
                  <a:pt x="70326" y="72675"/>
                </a:lnTo>
                <a:lnTo>
                  <a:pt x="68696" y="81192"/>
                </a:lnTo>
                <a:lnTo>
                  <a:pt x="66618" y="89847"/>
                </a:lnTo>
                <a:lnTo>
                  <a:pt x="65233" y="99586"/>
                </a:lnTo>
                <a:lnTo>
                  <a:pt x="64309" y="110046"/>
                </a:lnTo>
                <a:lnTo>
                  <a:pt x="63693" y="120990"/>
                </a:lnTo>
                <a:lnTo>
                  <a:pt x="62290" y="132254"/>
                </a:lnTo>
                <a:lnTo>
                  <a:pt x="60363" y="143731"/>
                </a:lnTo>
                <a:lnTo>
                  <a:pt x="58086" y="155353"/>
                </a:lnTo>
                <a:lnTo>
                  <a:pt x="55575" y="171037"/>
                </a:lnTo>
                <a:lnTo>
                  <a:pt x="50140" y="209631"/>
                </a:lnTo>
                <a:lnTo>
                  <a:pt x="46310" y="232027"/>
                </a:lnTo>
                <a:lnTo>
                  <a:pt x="36762" y="280725"/>
                </a:lnTo>
                <a:lnTo>
                  <a:pt x="28550" y="318905"/>
                </a:lnTo>
                <a:lnTo>
                  <a:pt x="24971" y="334643"/>
                </a:lnTo>
                <a:lnTo>
                  <a:pt x="21592" y="356048"/>
                </a:lnTo>
                <a:lnTo>
                  <a:pt x="18348" y="381233"/>
                </a:lnTo>
                <a:lnTo>
                  <a:pt x="15193" y="408936"/>
                </a:lnTo>
                <a:lnTo>
                  <a:pt x="12098" y="430382"/>
                </a:lnTo>
                <a:lnTo>
                  <a:pt x="9041" y="447656"/>
                </a:lnTo>
                <a:lnTo>
                  <a:pt x="6012" y="462148"/>
                </a:lnTo>
                <a:lnTo>
                  <a:pt x="3993" y="476771"/>
                </a:lnTo>
                <a:lnTo>
                  <a:pt x="2646" y="491480"/>
                </a:lnTo>
                <a:lnTo>
                  <a:pt x="1748" y="506247"/>
                </a:lnTo>
                <a:lnTo>
                  <a:pt x="751" y="535885"/>
                </a:lnTo>
                <a:lnTo>
                  <a:pt x="0" y="577823"/>
                </a:lnTo>
                <a:lnTo>
                  <a:pt x="977" y="578692"/>
                </a:lnTo>
                <a:lnTo>
                  <a:pt x="2620" y="579271"/>
                </a:lnTo>
                <a:lnTo>
                  <a:pt x="8883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93"/>
          <p:cNvSpPr/>
          <p:nvPr/>
        </p:nvSpPr>
        <p:spPr>
          <a:xfrm>
            <a:off x="5009555" y="2812852"/>
            <a:ext cx="49548" cy="437555"/>
          </a:xfrm>
          <a:custGeom>
            <a:avLst/>
            <a:gdLst/>
            <a:ahLst/>
            <a:cxnLst/>
            <a:rect l="0" t="0" r="0" b="0"/>
            <a:pathLst>
              <a:path w="49548" h="437555">
                <a:moveTo>
                  <a:pt x="35718" y="0"/>
                </a:moveTo>
                <a:lnTo>
                  <a:pt x="40459" y="14221"/>
                </a:lnTo>
                <a:lnTo>
                  <a:pt x="41855" y="19402"/>
                </a:lnTo>
                <a:lnTo>
                  <a:pt x="42786" y="23849"/>
                </a:lnTo>
                <a:lnTo>
                  <a:pt x="43407" y="27805"/>
                </a:lnTo>
                <a:lnTo>
                  <a:pt x="44813" y="34412"/>
                </a:lnTo>
                <a:lnTo>
                  <a:pt x="49021" y="52336"/>
                </a:lnTo>
                <a:lnTo>
                  <a:pt x="49547" y="60687"/>
                </a:lnTo>
                <a:lnTo>
                  <a:pt x="48906" y="68239"/>
                </a:lnTo>
                <a:lnTo>
                  <a:pt x="47487" y="75258"/>
                </a:lnTo>
                <a:lnTo>
                  <a:pt x="46541" y="84899"/>
                </a:lnTo>
                <a:lnTo>
                  <a:pt x="45910" y="96287"/>
                </a:lnTo>
                <a:lnTo>
                  <a:pt x="45490" y="108839"/>
                </a:lnTo>
                <a:lnTo>
                  <a:pt x="44217" y="120184"/>
                </a:lnTo>
                <a:lnTo>
                  <a:pt x="42377" y="130724"/>
                </a:lnTo>
                <a:lnTo>
                  <a:pt x="40157" y="140728"/>
                </a:lnTo>
                <a:lnTo>
                  <a:pt x="37685" y="150373"/>
                </a:lnTo>
                <a:lnTo>
                  <a:pt x="35045" y="159780"/>
                </a:lnTo>
                <a:lnTo>
                  <a:pt x="32293" y="169028"/>
                </a:lnTo>
                <a:lnTo>
                  <a:pt x="28475" y="189083"/>
                </a:lnTo>
                <a:lnTo>
                  <a:pt x="18939" y="248409"/>
                </a:lnTo>
                <a:lnTo>
                  <a:pt x="15603" y="272762"/>
                </a:lnTo>
                <a:lnTo>
                  <a:pt x="13378" y="291974"/>
                </a:lnTo>
                <a:lnTo>
                  <a:pt x="11895" y="307759"/>
                </a:lnTo>
                <a:lnTo>
                  <a:pt x="9914" y="321258"/>
                </a:lnTo>
                <a:lnTo>
                  <a:pt x="7602" y="333235"/>
                </a:lnTo>
                <a:lnTo>
                  <a:pt x="5068" y="344195"/>
                </a:lnTo>
                <a:lnTo>
                  <a:pt x="3378" y="353487"/>
                </a:lnTo>
                <a:lnTo>
                  <a:pt x="2252" y="361666"/>
                </a:lnTo>
                <a:lnTo>
                  <a:pt x="1501" y="369103"/>
                </a:lnTo>
                <a:lnTo>
                  <a:pt x="667" y="382657"/>
                </a:lnTo>
                <a:lnTo>
                  <a:pt x="197" y="398799"/>
                </a:lnTo>
                <a:lnTo>
                  <a:pt x="59" y="417803"/>
                </a:lnTo>
                <a:lnTo>
                  <a:pt x="0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94"/>
          <p:cNvSpPr/>
          <p:nvPr/>
        </p:nvSpPr>
        <p:spPr>
          <a:xfrm>
            <a:off x="3198238" y="2456233"/>
            <a:ext cx="203974" cy="249463"/>
          </a:xfrm>
          <a:custGeom>
            <a:avLst/>
            <a:gdLst/>
            <a:ahLst/>
            <a:cxnLst/>
            <a:rect l="0" t="0" r="0" b="0"/>
            <a:pathLst>
              <a:path w="203974" h="249463">
                <a:moveTo>
                  <a:pt x="177184" y="53009"/>
                </a:moveTo>
                <a:lnTo>
                  <a:pt x="172443" y="62490"/>
                </a:lnTo>
                <a:lnTo>
                  <a:pt x="167470" y="69791"/>
                </a:lnTo>
                <a:lnTo>
                  <a:pt x="164755" y="73126"/>
                </a:lnTo>
                <a:lnTo>
                  <a:pt x="162945" y="77335"/>
                </a:lnTo>
                <a:lnTo>
                  <a:pt x="161738" y="82125"/>
                </a:lnTo>
                <a:lnTo>
                  <a:pt x="160933" y="87302"/>
                </a:lnTo>
                <a:lnTo>
                  <a:pt x="159405" y="92739"/>
                </a:lnTo>
                <a:lnTo>
                  <a:pt x="157394" y="98347"/>
                </a:lnTo>
                <a:lnTo>
                  <a:pt x="155061" y="104070"/>
                </a:lnTo>
                <a:lnTo>
                  <a:pt x="149537" y="113839"/>
                </a:lnTo>
                <a:lnTo>
                  <a:pt x="141885" y="126305"/>
                </a:lnTo>
                <a:lnTo>
                  <a:pt x="132816" y="140568"/>
                </a:lnTo>
                <a:lnTo>
                  <a:pt x="122800" y="153054"/>
                </a:lnTo>
                <a:lnTo>
                  <a:pt x="112155" y="164354"/>
                </a:lnTo>
                <a:lnTo>
                  <a:pt x="83502" y="191834"/>
                </a:lnTo>
                <a:lnTo>
                  <a:pt x="76034" y="199137"/>
                </a:lnTo>
                <a:lnTo>
                  <a:pt x="69071" y="204998"/>
                </a:lnTo>
                <a:lnTo>
                  <a:pt x="62444" y="209898"/>
                </a:lnTo>
                <a:lnTo>
                  <a:pt x="56042" y="214156"/>
                </a:lnTo>
                <a:lnTo>
                  <a:pt x="49790" y="217987"/>
                </a:lnTo>
                <a:lnTo>
                  <a:pt x="43638" y="221534"/>
                </a:lnTo>
                <a:lnTo>
                  <a:pt x="37552" y="224890"/>
                </a:lnTo>
                <a:lnTo>
                  <a:pt x="32502" y="227128"/>
                </a:lnTo>
                <a:lnTo>
                  <a:pt x="28143" y="228619"/>
                </a:lnTo>
                <a:lnTo>
                  <a:pt x="24245" y="229614"/>
                </a:lnTo>
                <a:lnTo>
                  <a:pt x="20654" y="230277"/>
                </a:lnTo>
                <a:lnTo>
                  <a:pt x="17268" y="230719"/>
                </a:lnTo>
                <a:lnTo>
                  <a:pt x="14019" y="231013"/>
                </a:lnTo>
                <a:lnTo>
                  <a:pt x="11853" y="230218"/>
                </a:lnTo>
                <a:lnTo>
                  <a:pt x="10408" y="228695"/>
                </a:lnTo>
                <a:lnTo>
                  <a:pt x="9446" y="226688"/>
                </a:lnTo>
                <a:lnTo>
                  <a:pt x="3350" y="219122"/>
                </a:lnTo>
                <a:lnTo>
                  <a:pt x="1764" y="216337"/>
                </a:lnTo>
                <a:lnTo>
                  <a:pt x="0" y="210597"/>
                </a:lnTo>
                <a:lnTo>
                  <a:pt x="523" y="206685"/>
                </a:lnTo>
                <a:lnTo>
                  <a:pt x="1863" y="202092"/>
                </a:lnTo>
                <a:lnTo>
                  <a:pt x="3749" y="197047"/>
                </a:lnTo>
                <a:lnTo>
                  <a:pt x="5998" y="188722"/>
                </a:lnTo>
                <a:lnTo>
                  <a:pt x="8489" y="178211"/>
                </a:lnTo>
                <a:lnTo>
                  <a:pt x="11143" y="166242"/>
                </a:lnTo>
                <a:lnTo>
                  <a:pt x="13904" y="155287"/>
                </a:lnTo>
                <a:lnTo>
                  <a:pt x="16737" y="145007"/>
                </a:lnTo>
                <a:lnTo>
                  <a:pt x="19618" y="135177"/>
                </a:lnTo>
                <a:lnTo>
                  <a:pt x="23523" y="125647"/>
                </a:lnTo>
                <a:lnTo>
                  <a:pt x="28110" y="116317"/>
                </a:lnTo>
                <a:lnTo>
                  <a:pt x="33153" y="107121"/>
                </a:lnTo>
                <a:lnTo>
                  <a:pt x="38499" y="99005"/>
                </a:lnTo>
                <a:lnTo>
                  <a:pt x="44048" y="91611"/>
                </a:lnTo>
                <a:lnTo>
                  <a:pt x="49731" y="84697"/>
                </a:lnTo>
                <a:lnTo>
                  <a:pt x="55504" y="78103"/>
                </a:lnTo>
                <a:lnTo>
                  <a:pt x="61338" y="71723"/>
                </a:lnTo>
                <a:lnTo>
                  <a:pt x="73111" y="59342"/>
                </a:lnTo>
                <a:lnTo>
                  <a:pt x="102784" y="29247"/>
                </a:lnTo>
                <a:lnTo>
                  <a:pt x="109724" y="24269"/>
                </a:lnTo>
                <a:lnTo>
                  <a:pt x="117329" y="19959"/>
                </a:lnTo>
                <a:lnTo>
                  <a:pt x="146178" y="5911"/>
                </a:lnTo>
                <a:lnTo>
                  <a:pt x="151552" y="3751"/>
                </a:lnTo>
                <a:lnTo>
                  <a:pt x="156128" y="2311"/>
                </a:lnTo>
                <a:lnTo>
                  <a:pt x="160169" y="1351"/>
                </a:lnTo>
                <a:lnTo>
                  <a:pt x="164849" y="711"/>
                </a:lnTo>
                <a:lnTo>
                  <a:pt x="169953" y="284"/>
                </a:lnTo>
                <a:lnTo>
                  <a:pt x="175340" y="0"/>
                </a:lnTo>
                <a:lnTo>
                  <a:pt x="179924" y="803"/>
                </a:lnTo>
                <a:lnTo>
                  <a:pt x="183971" y="2330"/>
                </a:lnTo>
                <a:lnTo>
                  <a:pt x="192856" y="7170"/>
                </a:lnTo>
                <a:lnTo>
                  <a:pt x="196717" y="13123"/>
                </a:lnTo>
                <a:lnTo>
                  <a:pt x="199136" y="17488"/>
                </a:lnTo>
                <a:lnTo>
                  <a:pt x="201823" y="24985"/>
                </a:lnTo>
                <a:lnTo>
                  <a:pt x="203017" y="32617"/>
                </a:lnTo>
                <a:lnTo>
                  <a:pt x="203336" y="37430"/>
                </a:lnTo>
                <a:lnTo>
                  <a:pt x="203549" y="42623"/>
                </a:lnTo>
                <a:lnTo>
                  <a:pt x="203784" y="53685"/>
                </a:lnTo>
                <a:lnTo>
                  <a:pt x="203962" y="117786"/>
                </a:lnTo>
                <a:lnTo>
                  <a:pt x="202973" y="128936"/>
                </a:lnTo>
                <a:lnTo>
                  <a:pt x="201322" y="142322"/>
                </a:lnTo>
                <a:lnTo>
                  <a:pt x="199229" y="157200"/>
                </a:lnTo>
                <a:lnTo>
                  <a:pt x="197834" y="169102"/>
                </a:lnTo>
                <a:lnTo>
                  <a:pt x="196904" y="179022"/>
                </a:lnTo>
                <a:lnTo>
                  <a:pt x="195870" y="194343"/>
                </a:lnTo>
                <a:lnTo>
                  <a:pt x="195411" y="204460"/>
                </a:lnTo>
                <a:lnTo>
                  <a:pt x="195206" y="212263"/>
                </a:lnTo>
                <a:lnTo>
                  <a:pt x="195075" y="225358"/>
                </a:lnTo>
                <a:lnTo>
                  <a:pt x="196057" y="229424"/>
                </a:lnTo>
                <a:lnTo>
                  <a:pt x="197704" y="234119"/>
                </a:lnTo>
                <a:lnTo>
                  <a:pt x="203973" y="2494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95"/>
          <p:cNvSpPr/>
          <p:nvPr/>
        </p:nvSpPr>
        <p:spPr>
          <a:xfrm>
            <a:off x="4964906" y="2564255"/>
            <a:ext cx="294525" cy="194615"/>
          </a:xfrm>
          <a:custGeom>
            <a:avLst/>
            <a:gdLst/>
            <a:ahLst/>
            <a:cxnLst/>
            <a:rect l="0" t="0" r="0" b="0"/>
            <a:pathLst>
              <a:path w="294525" h="194615">
                <a:moveTo>
                  <a:pt x="0" y="61073"/>
                </a:moveTo>
                <a:lnTo>
                  <a:pt x="9481" y="61073"/>
                </a:lnTo>
                <a:lnTo>
                  <a:pt x="18227" y="64050"/>
                </a:lnTo>
                <a:lnTo>
                  <a:pt x="30011" y="69011"/>
                </a:lnTo>
                <a:lnTo>
                  <a:pt x="64455" y="84922"/>
                </a:lnTo>
                <a:lnTo>
                  <a:pt x="93871" y="99188"/>
                </a:lnTo>
                <a:lnTo>
                  <a:pt x="101276" y="102358"/>
                </a:lnTo>
                <a:lnTo>
                  <a:pt x="109189" y="105463"/>
                </a:lnTo>
                <a:lnTo>
                  <a:pt x="117441" y="108526"/>
                </a:lnTo>
                <a:lnTo>
                  <a:pt x="124927" y="110568"/>
                </a:lnTo>
                <a:lnTo>
                  <a:pt x="131902" y="111929"/>
                </a:lnTo>
                <a:lnTo>
                  <a:pt x="138536" y="112837"/>
                </a:lnTo>
                <a:lnTo>
                  <a:pt x="145936" y="114433"/>
                </a:lnTo>
                <a:lnTo>
                  <a:pt x="153845" y="116490"/>
                </a:lnTo>
                <a:lnTo>
                  <a:pt x="162095" y="118854"/>
                </a:lnTo>
                <a:lnTo>
                  <a:pt x="169579" y="120430"/>
                </a:lnTo>
                <a:lnTo>
                  <a:pt x="176552" y="121480"/>
                </a:lnTo>
                <a:lnTo>
                  <a:pt x="183186" y="122180"/>
                </a:lnTo>
                <a:lnTo>
                  <a:pt x="190585" y="123639"/>
                </a:lnTo>
                <a:lnTo>
                  <a:pt x="198494" y="125604"/>
                </a:lnTo>
                <a:lnTo>
                  <a:pt x="206744" y="127906"/>
                </a:lnTo>
                <a:lnTo>
                  <a:pt x="214228" y="129441"/>
                </a:lnTo>
                <a:lnTo>
                  <a:pt x="221201" y="130465"/>
                </a:lnTo>
                <a:lnTo>
                  <a:pt x="227835" y="131147"/>
                </a:lnTo>
                <a:lnTo>
                  <a:pt x="234242" y="130609"/>
                </a:lnTo>
                <a:lnTo>
                  <a:pt x="240497" y="129259"/>
                </a:lnTo>
                <a:lnTo>
                  <a:pt x="246651" y="127366"/>
                </a:lnTo>
                <a:lnTo>
                  <a:pt x="251747" y="126104"/>
                </a:lnTo>
                <a:lnTo>
                  <a:pt x="260055" y="124703"/>
                </a:lnTo>
                <a:lnTo>
                  <a:pt x="263659" y="123337"/>
                </a:lnTo>
                <a:lnTo>
                  <a:pt x="270310" y="119173"/>
                </a:lnTo>
                <a:lnTo>
                  <a:pt x="276573" y="116661"/>
                </a:lnTo>
                <a:lnTo>
                  <a:pt x="279632" y="115991"/>
                </a:lnTo>
                <a:lnTo>
                  <a:pt x="285677" y="112601"/>
                </a:lnTo>
                <a:lnTo>
                  <a:pt x="288678" y="110308"/>
                </a:lnTo>
                <a:lnTo>
                  <a:pt x="290679" y="107787"/>
                </a:lnTo>
                <a:lnTo>
                  <a:pt x="292013" y="105114"/>
                </a:lnTo>
                <a:lnTo>
                  <a:pt x="292901" y="102340"/>
                </a:lnTo>
                <a:lnTo>
                  <a:pt x="293494" y="98506"/>
                </a:lnTo>
                <a:lnTo>
                  <a:pt x="293890" y="93966"/>
                </a:lnTo>
                <a:lnTo>
                  <a:pt x="294329" y="84622"/>
                </a:lnTo>
                <a:lnTo>
                  <a:pt x="294524" y="77161"/>
                </a:lnTo>
                <a:lnTo>
                  <a:pt x="293584" y="71799"/>
                </a:lnTo>
                <a:lnTo>
                  <a:pt x="291965" y="65247"/>
                </a:lnTo>
                <a:lnTo>
                  <a:pt x="289893" y="57902"/>
                </a:lnTo>
                <a:lnTo>
                  <a:pt x="287520" y="52014"/>
                </a:lnTo>
                <a:lnTo>
                  <a:pt x="284946" y="47096"/>
                </a:lnTo>
                <a:lnTo>
                  <a:pt x="282238" y="42825"/>
                </a:lnTo>
                <a:lnTo>
                  <a:pt x="277455" y="37994"/>
                </a:lnTo>
                <a:lnTo>
                  <a:pt x="271290" y="32788"/>
                </a:lnTo>
                <a:lnTo>
                  <a:pt x="264204" y="27334"/>
                </a:lnTo>
                <a:lnTo>
                  <a:pt x="258488" y="22705"/>
                </a:lnTo>
                <a:lnTo>
                  <a:pt x="253685" y="18627"/>
                </a:lnTo>
                <a:lnTo>
                  <a:pt x="249490" y="14917"/>
                </a:lnTo>
                <a:lnTo>
                  <a:pt x="244710" y="12443"/>
                </a:lnTo>
                <a:lnTo>
                  <a:pt x="239539" y="10793"/>
                </a:lnTo>
                <a:lnTo>
                  <a:pt x="234107" y="9694"/>
                </a:lnTo>
                <a:lnTo>
                  <a:pt x="228501" y="7969"/>
                </a:lnTo>
                <a:lnTo>
                  <a:pt x="222779" y="5826"/>
                </a:lnTo>
                <a:lnTo>
                  <a:pt x="216981" y="3406"/>
                </a:lnTo>
                <a:lnTo>
                  <a:pt x="210139" y="1793"/>
                </a:lnTo>
                <a:lnTo>
                  <a:pt x="202600" y="717"/>
                </a:lnTo>
                <a:lnTo>
                  <a:pt x="194598" y="0"/>
                </a:lnTo>
                <a:lnTo>
                  <a:pt x="187279" y="513"/>
                </a:lnTo>
                <a:lnTo>
                  <a:pt x="180415" y="1848"/>
                </a:lnTo>
                <a:lnTo>
                  <a:pt x="173855" y="3731"/>
                </a:lnTo>
                <a:lnTo>
                  <a:pt x="166505" y="4985"/>
                </a:lnTo>
                <a:lnTo>
                  <a:pt x="158629" y="5822"/>
                </a:lnTo>
                <a:lnTo>
                  <a:pt x="150401" y="6380"/>
                </a:lnTo>
                <a:lnTo>
                  <a:pt x="141939" y="7743"/>
                </a:lnTo>
                <a:lnTo>
                  <a:pt x="133322" y="9645"/>
                </a:lnTo>
                <a:lnTo>
                  <a:pt x="124600" y="11905"/>
                </a:lnTo>
                <a:lnTo>
                  <a:pt x="116801" y="14404"/>
                </a:lnTo>
                <a:lnTo>
                  <a:pt x="109617" y="17062"/>
                </a:lnTo>
                <a:lnTo>
                  <a:pt x="102844" y="19826"/>
                </a:lnTo>
                <a:lnTo>
                  <a:pt x="96344" y="22661"/>
                </a:lnTo>
                <a:lnTo>
                  <a:pt x="83830" y="28457"/>
                </a:lnTo>
                <a:lnTo>
                  <a:pt x="65628" y="37298"/>
                </a:lnTo>
                <a:lnTo>
                  <a:pt x="59628" y="41254"/>
                </a:lnTo>
                <a:lnTo>
                  <a:pt x="53642" y="45876"/>
                </a:lnTo>
                <a:lnTo>
                  <a:pt x="47668" y="50942"/>
                </a:lnTo>
                <a:lnTo>
                  <a:pt x="42693" y="55311"/>
                </a:lnTo>
                <a:lnTo>
                  <a:pt x="34519" y="62812"/>
                </a:lnTo>
                <a:lnTo>
                  <a:pt x="30951" y="67193"/>
                </a:lnTo>
                <a:lnTo>
                  <a:pt x="27579" y="72098"/>
                </a:lnTo>
                <a:lnTo>
                  <a:pt x="24339" y="77353"/>
                </a:lnTo>
                <a:lnTo>
                  <a:pt x="22180" y="81848"/>
                </a:lnTo>
                <a:lnTo>
                  <a:pt x="20740" y="85838"/>
                </a:lnTo>
                <a:lnTo>
                  <a:pt x="19780" y="89489"/>
                </a:lnTo>
                <a:lnTo>
                  <a:pt x="19140" y="94900"/>
                </a:lnTo>
                <a:lnTo>
                  <a:pt x="18713" y="101484"/>
                </a:lnTo>
                <a:lnTo>
                  <a:pt x="18112" y="119680"/>
                </a:lnTo>
                <a:lnTo>
                  <a:pt x="18028" y="123957"/>
                </a:lnTo>
                <a:lnTo>
                  <a:pt x="18964" y="127800"/>
                </a:lnTo>
                <a:lnTo>
                  <a:pt x="20580" y="131355"/>
                </a:lnTo>
                <a:lnTo>
                  <a:pt x="22650" y="134717"/>
                </a:lnTo>
                <a:lnTo>
                  <a:pt x="25022" y="138942"/>
                </a:lnTo>
                <a:lnTo>
                  <a:pt x="30303" y="148929"/>
                </a:lnTo>
                <a:lnTo>
                  <a:pt x="34093" y="153378"/>
                </a:lnTo>
                <a:lnTo>
                  <a:pt x="38604" y="157336"/>
                </a:lnTo>
                <a:lnTo>
                  <a:pt x="43595" y="160967"/>
                </a:lnTo>
                <a:lnTo>
                  <a:pt x="47915" y="164380"/>
                </a:lnTo>
                <a:lnTo>
                  <a:pt x="51787" y="167648"/>
                </a:lnTo>
                <a:lnTo>
                  <a:pt x="55360" y="170818"/>
                </a:lnTo>
                <a:lnTo>
                  <a:pt x="59728" y="172932"/>
                </a:lnTo>
                <a:lnTo>
                  <a:pt x="64623" y="174341"/>
                </a:lnTo>
                <a:lnTo>
                  <a:pt x="69871" y="175280"/>
                </a:lnTo>
                <a:lnTo>
                  <a:pt x="75355" y="176899"/>
                </a:lnTo>
                <a:lnTo>
                  <a:pt x="80994" y="178970"/>
                </a:lnTo>
                <a:lnTo>
                  <a:pt x="86739" y="181343"/>
                </a:lnTo>
                <a:lnTo>
                  <a:pt x="95766" y="183980"/>
                </a:lnTo>
                <a:lnTo>
                  <a:pt x="104079" y="186144"/>
                </a:lnTo>
                <a:lnTo>
                  <a:pt x="109073" y="188110"/>
                </a:lnTo>
                <a:lnTo>
                  <a:pt x="114388" y="190413"/>
                </a:lnTo>
                <a:lnTo>
                  <a:pt x="120907" y="191948"/>
                </a:lnTo>
                <a:lnTo>
                  <a:pt x="128230" y="192971"/>
                </a:lnTo>
                <a:lnTo>
                  <a:pt x="136088" y="193654"/>
                </a:lnTo>
                <a:lnTo>
                  <a:pt x="143312" y="194109"/>
                </a:lnTo>
                <a:lnTo>
                  <a:pt x="156629" y="194614"/>
                </a:lnTo>
                <a:lnTo>
                  <a:pt x="161967" y="193757"/>
                </a:lnTo>
                <a:lnTo>
                  <a:pt x="170543" y="190158"/>
                </a:lnTo>
                <a:lnTo>
                  <a:pt x="178591" y="186090"/>
                </a:lnTo>
                <a:lnTo>
                  <a:pt x="178594" y="186089"/>
                </a:lnTo>
                <a:lnTo>
                  <a:pt x="169664" y="1860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96"/>
          <p:cNvSpPr/>
          <p:nvPr/>
        </p:nvSpPr>
        <p:spPr>
          <a:xfrm>
            <a:off x="3616523" y="3241477"/>
            <a:ext cx="241103" cy="26790"/>
          </a:xfrm>
          <a:custGeom>
            <a:avLst/>
            <a:gdLst/>
            <a:ahLst/>
            <a:cxnLst/>
            <a:rect l="0" t="0" r="0" b="0"/>
            <a:pathLst>
              <a:path w="241103" h="26790">
                <a:moveTo>
                  <a:pt x="0" y="26789"/>
                </a:moveTo>
                <a:lnTo>
                  <a:pt x="4741" y="26789"/>
                </a:lnTo>
                <a:lnTo>
                  <a:pt x="9114" y="25796"/>
                </a:lnTo>
                <a:lnTo>
                  <a:pt x="15006" y="24143"/>
                </a:lnTo>
                <a:lnTo>
                  <a:pt x="21910" y="22048"/>
                </a:lnTo>
                <a:lnTo>
                  <a:pt x="40404" y="19660"/>
                </a:lnTo>
                <a:lnTo>
                  <a:pt x="24110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97"/>
          <p:cNvSpPr/>
          <p:nvPr/>
        </p:nvSpPr>
        <p:spPr>
          <a:xfrm>
            <a:off x="4071938" y="3196828"/>
            <a:ext cx="250032" cy="17861"/>
          </a:xfrm>
          <a:custGeom>
            <a:avLst/>
            <a:gdLst/>
            <a:ahLst/>
            <a:cxnLst/>
            <a:rect l="0" t="0" r="0" b="0"/>
            <a:pathLst>
              <a:path w="250032" h="17861">
                <a:moveTo>
                  <a:pt x="0" y="17860"/>
                </a:moveTo>
                <a:lnTo>
                  <a:pt x="60908" y="17860"/>
                </a:lnTo>
                <a:lnTo>
                  <a:pt x="72355" y="16867"/>
                </a:lnTo>
                <a:lnTo>
                  <a:pt x="106241" y="13119"/>
                </a:lnTo>
                <a:lnTo>
                  <a:pt x="122421" y="11722"/>
                </a:lnTo>
                <a:lnTo>
                  <a:pt x="137176" y="10792"/>
                </a:lnTo>
                <a:lnTo>
                  <a:pt x="162170" y="9757"/>
                </a:lnTo>
                <a:lnTo>
                  <a:pt x="187398" y="9175"/>
                </a:lnTo>
                <a:lnTo>
                  <a:pt x="194385" y="9093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98"/>
          <p:cNvSpPr/>
          <p:nvPr/>
        </p:nvSpPr>
        <p:spPr>
          <a:xfrm>
            <a:off x="4589859" y="3196828"/>
            <a:ext cx="232173" cy="17858"/>
          </a:xfrm>
          <a:custGeom>
            <a:avLst/>
            <a:gdLst/>
            <a:ahLst/>
            <a:cxnLst/>
            <a:rect l="0" t="0" r="0" b="0"/>
            <a:pathLst>
              <a:path w="232173" h="17858">
                <a:moveTo>
                  <a:pt x="0" y="0"/>
                </a:moveTo>
                <a:lnTo>
                  <a:pt x="49670" y="0"/>
                </a:lnTo>
                <a:lnTo>
                  <a:pt x="56926" y="992"/>
                </a:lnTo>
                <a:lnTo>
                  <a:pt x="64740" y="2646"/>
                </a:lnTo>
                <a:lnTo>
                  <a:pt x="72926" y="4741"/>
                </a:lnTo>
                <a:lnTo>
                  <a:pt x="80367" y="6137"/>
                </a:lnTo>
                <a:lnTo>
                  <a:pt x="87312" y="7068"/>
                </a:lnTo>
                <a:lnTo>
                  <a:pt x="93927" y="7689"/>
                </a:lnTo>
                <a:lnTo>
                  <a:pt x="102306" y="9095"/>
                </a:lnTo>
                <a:lnTo>
                  <a:pt x="111860" y="11024"/>
                </a:lnTo>
                <a:lnTo>
                  <a:pt x="122199" y="13302"/>
                </a:lnTo>
                <a:lnTo>
                  <a:pt x="133059" y="14822"/>
                </a:lnTo>
                <a:lnTo>
                  <a:pt x="144269" y="15834"/>
                </a:lnTo>
                <a:lnTo>
                  <a:pt x="155711" y="16509"/>
                </a:lnTo>
                <a:lnTo>
                  <a:pt x="184299" y="17259"/>
                </a:lnTo>
                <a:lnTo>
                  <a:pt x="224876" y="17780"/>
                </a:lnTo>
                <a:lnTo>
                  <a:pt x="225323" y="17807"/>
                </a:lnTo>
                <a:lnTo>
                  <a:pt x="223654" y="17849"/>
                </a:lnTo>
                <a:lnTo>
                  <a:pt x="228105" y="17857"/>
                </a:lnTo>
                <a:lnTo>
                  <a:pt x="228469" y="16865"/>
                </a:lnTo>
                <a:lnTo>
                  <a:pt x="227719" y="15212"/>
                </a:lnTo>
                <a:lnTo>
                  <a:pt x="223320" y="9039"/>
                </a:lnTo>
                <a:lnTo>
                  <a:pt x="230321" y="8944"/>
                </a:lnTo>
                <a:lnTo>
                  <a:pt x="232172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99"/>
          <p:cNvSpPr/>
          <p:nvPr/>
        </p:nvSpPr>
        <p:spPr>
          <a:xfrm>
            <a:off x="3768328" y="3625453"/>
            <a:ext cx="17861" cy="383978"/>
          </a:xfrm>
          <a:custGeom>
            <a:avLst/>
            <a:gdLst/>
            <a:ahLst/>
            <a:cxnLst/>
            <a:rect l="0" t="0" r="0" b="0"/>
            <a:pathLst>
              <a:path w="17861" h="383978">
                <a:moveTo>
                  <a:pt x="0" y="0"/>
                </a:moveTo>
                <a:lnTo>
                  <a:pt x="0" y="178988"/>
                </a:lnTo>
                <a:lnTo>
                  <a:pt x="992" y="203662"/>
                </a:lnTo>
                <a:lnTo>
                  <a:pt x="2646" y="227056"/>
                </a:lnTo>
                <a:lnTo>
                  <a:pt x="4741" y="249597"/>
                </a:lnTo>
                <a:lnTo>
                  <a:pt x="6137" y="267601"/>
                </a:lnTo>
                <a:lnTo>
                  <a:pt x="7068" y="282581"/>
                </a:lnTo>
                <a:lnTo>
                  <a:pt x="7688" y="295543"/>
                </a:lnTo>
                <a:lnTo>
                  <a:pt x="9095" y="310138"/>
                </a:lnTo>
                <a:lnTo>
                  <a:pt x="1786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00"/>
          <p:cNvSpPr/>
          <p:nvPr/>
        </p:nvSpPr>
        <p:spPr>
          <a:xfrm>
            <a:off x="4179094" y="3589734"/>
            <a:ext cx="35301" cy="428626"/>
          </a:xfrm>
          <a:custGeom>
            <a:avLst/>
            <a:gdLst/>
            <a:ahLst/>
            <a:cxnLst/>
            <a:rect l="0" t="0" r="0" b="0"/>
            <a:pathLst>
              <a:path w="35301" h="428626">
                <a:moveTo>
                  <a:pt x="0" y="0"/>
                </a:moveTo>
                <a:lnTo>
                  <a:pt x="9481" y="14222"/>
                </a:lnTo>
                <a:lnTo>
                  <a:pt x="13266" y="21387"/>
                </a:lnTo>
                <a:lnTo>
                  <a:pt x="16781" y="29141"/>
                </a:lnTo>
                <a:lnTo>
                  <a:pt x="20117" y="37287"/>
                </a:lnTo>
                <a:lnTo>
                  <a:pt x="22341" y="45694"/>
                </a:lnTo>
                <a:lnTo>
                  <a:pt x="23823" y="54275"/>
                </a:lnTo>
                <a:lnTo>
                  <a:pt x="24812" y="62973"/>
                </a:lnTo>
                <a:lnTo>
                  <a:pt x="26463" y="71748"/>
                </a:lnTo>
                <a:lnTo>
                  <a:pt x="28556" y="80574"/>
                </a:lnTo>
                <a:lnTo>
                  <a:pt x="30943" y="89435"/>
                </a:lnTo>
                <a:lnTo>
                  <a:pt x="32535" y="99311"/>
                </a:lnTo>
                <a:lnTo>
                  <a:pt x="33596" y="109863"/>
                </a:lnTo>
                <a:lnTo>
                  <a:pt x="34303" y="120867"/>
                </a:lnTo>
                <a:lnTo>
                  <a:pt x="34775" y="132173"/>
                </a:lnTo>
                <a:lnTo>
                  <a:pt x="35300" y="155316"/>
                </a:lnTo>
                <a:lnTo>
                  <a:pt x="34447" y="167044"/>
                </a:lnTo>
                <a:lnTo>
                  <a:pt x="32886" y="178832"/>
                </a:lnTo>
                <a:lnTo>
                  <a:pt x="30854" y="190659"/>
                </a:lnTo>
                <a:lnTo>
                  <a:pt x="29499" y="202512"/>
                </a:lnTo>
                <a:lnTo>
                  <a:pt x="28595" y="214383"/>
                </a:lnTo>
                <a:lnTo>
                  <a:pt x="27993" y="226266"/>
                </a:lnTo>
                <a:lnTo>
                  <a:pt x="26599" y="239149"/>
                </a:lnTo>
                <a:lnTo>
                  <a:pt x="24678" y="252699"/>
                </a:lnTo>
                <a:lnTo>
                  <a:pt x="22405" y="266692"/>
                </a:lnTo>
                <a:lnTo>
                  <a:pt x="20890" y="278998"/>
                </a:lnTo>
                <a:lnTo>
                  <a:pt x="19879" y="290179"/>
                </a:lnTo>
                <a:lnTo>
                  <a:pt x="19206" y="300609"/>
                </a:lnTo>
                <a:lnTo>
                  <a:pt x="15812" y="333365"/>
                </a:lnTo>
                <a:lnTo>
                  <a:pt x="13518" y="353212"/>
                </a:lnTo>
                <a:lnTo>
                  <a:pt x="11989" y="368427"/>
                </a:lnTo>
                <a:lnTo>
                  <a:pt x="10968" y="380556"/>
                </a:lnTo>
                <a:lnTo>
                  <a:pt x="10289" y="390626"/>
                </a:lnTo>
                <a:lnTo>
                  <a:pt x="10828" y="398331"/>
                </a:lnTo>
                <a:lnTo>
                  <a:pt x="12180" y="404461"/>
                </a:lnTo>
                <a:lnTo>
                  <a:pt x="14073" y="409539"/>
                </a:lnTo>
                <a:lnTo>
                  <a:pt x="16327" y="413917"/>
                </a:lnTo>
                <a:lnTo>
                  <a:pt x="18822" y="417827"/>
                </a:lnTo>
                <a:lnTo>
                  <a:pt x="26789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01"/>
          <p:cNvSpPr/>
          <p:nvPr/>
        </p:nvSpPr>
        <p:spPr>
          <a:xfrm>
            <a:off x="4705945" y="3589734"/>
            <a:ext cx="35720" cy="382507"/>
          </a:xfrm>
          <a:custGeom>
            <a:avLst/>
            <a:gdLst/>
            <a:ahLst/>
            <a:cxnLst/>
            <a:rect l="0" t="0" r="0" b="0"/>
            <a:pathLst>
              <a:path w="35720" h="382507">
                <a:moveTo>
                  <a:pt x="35719" y="0"/>
                </a:moveTo>
                <a:lnTo>
                  <a:pt x="35719" y="139192"/>
                </a:lnTo>
                <a:lnTo>
                  <a:pt x="34727" y="152326"/>
                </a:lnTo>
                <a:lnTo>
                  <a:pt x="33073" y="167036"/>
                </a:lnTo>
                <a:lnTo>
                  <a:pt x="30978" y="182795"/>
                </a:lnTo>
                <a:lnTo>
                  <a:pt x="28590" y="196278"/>
                </a:lnTo>
                <a:lnTo>
                  <a:pt x="26006" y="208242"/>
                </a:lnTo>
                <a:lnTo>
                  <a:pt x="23290" y="219196"/>
                </a:lnTo>
                <a:lnTo>
                  <a:pt x="21480" y="229474"/>
                </a:lnTo>
                <a:lnTo>
                  <a:pt x="20273" y="239303"/>
                </a:lnTo>
                <a:lnTo>
                  <a:pt x="19469" y="248832"/>
                </a:lnTo>
                <a:lnTo>
                  <a:pt x="17940" y="260147"/>
                </a:lnTo>
                <a:lnTo>
                  <a:pt x="15929" y="272650"/>
                </a:lnTo>
                <a:lnTo>
                  <a:pt x="13596" y="285946"/>
                </a:lnTo>
                <a:lnTo>
                  <a:pt x="11048" y="298779"/>
                </a:lnTo>
                <a:lnTo>
                  <a:pt x="5572" y="323622"/>
                </a:lnTo>
                <a:lnTo>
                  <a:pt x="3715" y="333819"/>
                </a:lnTo>
                <a:lnTo>
                  <a:pt x="2477" y="342600"/>
                </a:lnTo>
                <a:lnTo>
                  <a:pt x="1651" y="350440"/>
                </a:lnTo>
                <a:lnTo>
                  <a:pt x="734" y="361795"/>
                </a:lnTo>
                <a:lnTo>
                  <a:pt x="145" y="372430"/>
                </a:lnTo>
                <a:lnTo>
                  <a:pt x="13" y="382506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02"/>
          <p:cNvSpPr/>
          <p:nvPr/>
        </p:nvSpPr>
        <p:spPr>
          <a:xfrm>
            <a:off x="3571875" y="3625453"/>
            <a:ext cx="1526978" cy="375048"/>
          </a:xfrm>
          <a:custGeom>
            <a:avLst/>
            <a:gdLst/>
            <a:ahLst/>
            <a:cxnLst/>
            <a:rect l="0" t="0" r="0" b="0"/>
            <a:pathLst>
              <a:path w="1526978" h="375048">
                <a:moveTo>
                  <a:pt x="1526977" y="0"/>
                </a:moveTo>
                <a:lnTo>
                  <a:pt x="1497652" y="992"/>
                </a:lnTo>
                <a:lnTo>
                  <a:pt x="1431196" y="6137"/>
                </a:lnTo>
                <a:lnTo>
                  <a:pt x="1397756" y="7688"/>
                </a:lnTo>
                <a:lnTo>
                  <a:pt x="1351878" y="13302"/>
                </a:lnTo>
                <a:lnTo>
                  <a:pt x="1311605" y="21250"/>
                </a:lnTo>
                <a:lnTo>
                  <a:pt x="1241354" y="34629"/>
                </a:lnTo>
                <a:lnTo>
                  <a:pt x="1175119" y="46420"/>
                </a:lnTo>
                <a:lnTo>
                  <a:pt x="958411" y="80756"/>
                </a:lnTo>
                <a:lnTo>
                  <a:pt x="932628" y="85587"/>
                </a:lnTo>
                <a:lnTo>
                  <a:pt x="885460" y="96247"/>
                </a:lnTo>
                <a:lnTo>
                  <a:pt x="841345" y="107599"/>
                </a:lnTo>
                <a:lnTo>
                  <a:pt x="660471" y="158335"/>
                </a:lnTo>
                <a:lnTo>
                  <a:pt x="623869" y="170049"/>
                </a:lnTo>
                <a:lnTo>
                  <a:pt x="488321" y="216557"/>
                </a:lnTo>
                <a:lnTo>
                  <a:pt x="462469" y="224739"/>
                </a:lnTo>
                <a:lnTo>
                  <a:pt x="438290" y="233170"/>
                </a:lnTo>
                <a:lnTo>
                  <a:pt x="415224" y="241767"/>
                </a:lnTo>
                <a:lnTo>
                  <a:pt x="392902" y="250475"/>
                </a:lnTo>
                <a:lnTo>
                  <a:pt x="352225" y="265442"/>
                </a:lnTo>
                <a:lnTo>
                  <a:pt x="260476" y="297334"/>
                </a:lnTo>
                <a:lnTo>
                  <a:pt x="205722" y="317405"/>
                </a:lnTo>
                <a:lnTo>
                  <a:pt x="78537" y="360646"/>
                </a:lnTo>
                <a:lnTo>
                  <a:pt x="38925" y="370780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03"/>
          <p:cNvSpPr/>
          <p:nvPr/>
        </p:nvSpPr>
        <p:spPr>
          <a:xfrm>
            <a:off x="3696891" y="3509367"/>
            <a:ext cx="1011899" cy="664152"/>
          </a:xfrm>
          <a:custGeom>
            <a:avLst/>
            <a:gdLst/>
            <a:ahLst/>
            <a:cxnLst/>
            <a:rect l="0" t="0" r="0" b="0"/>
            <a:pathLst>
              <a:path w="1011899" h="664152">
                <a:moveTo>
                  <a:pt x="0" y="0"/>
                </a:moveTo>
                <a:lnTo>
                  <a:pt x="29598" y="12429"/>
                </a:lnTo>
                <a:lnTo>
                  <a:pt x="54410" y="20991"/>
                </a:lnTo>
                <a:lnTo>
                  <a:pt x="85354" y="39293"/>
                </a:lnTo>
                <a:lnTo>
                  <a:pt x="110695" y="52521"/>
                </a:lnTo>
                <a:lnTo>
                  <a:pt x="138495" y="66007"/>
                </a:lnTo>
                <a:lnTo>
                  <a:pt x="167386" y="81922"/>
                </a:lnTo>
                <a:lnTo>
                  <a:pt x="212639" y="109501"/>
                </a:lnTo>
                <a:lnTo>
                  <a:pt x="286246" y="156138"/>
                </a:lnTo>
                <a:lnTo>
                  <a:pt x="306917" y="169576"/>
                </a:lnTo>
                <a:lnTo>
                  <a:pt x="397634" y="231154"/>
                </a:lnTo>
                <a:lnTo>
                  <a:pt x="545489" y="334956"/>
                </a:lnTo>
                <a:lnTo>
                  <a:pt x="566065" y="350304"/>
                </a:lnTo>
                <a:lnTo>
                  <a:pt x="712226" y="463450"/>
                </a:lnTo>
                <a:lnTo>
                  <a:pt x="744692" y="487560"/>
                </a:lnTo>
                <a:lnTo>
                  <a:pt x="771297" y="506611"/>
                </a:lnTo>
                <a:lnTo>
                  <a:pt x="793995" y="522287"/>
                </a:lnTo>
                <a:lnTo>
                  <a:pt x="813095" y="536707"/>
                </a:lnTo>
                <a:lnTo>
                  <a:pt x="829798" y="550289"/>
                </a:lnTo>
                <a:lnTo>
                  <a:pt x="844902" y="563313"/>
                </a:lnTo>
                <a:lnTo>
                  <a:pt x="872267" y="583075"/>
                </a:lnTo>
                <a:lnTo>
                  <a:pt x="907340" y="605357"/>
                </a:lnTo>
                <a:lnTo>
                  <a:pt x="929122" y="619290"/>
                </a:lnTo>
                <a:lnTo>
                  <a:pt x="955339" y="635404"/>
                </a:lnTo>
                <a:lnTo>
                  <a:pt x="985068" y="655745"/>
                </a:lnTo>
                <a:lnTo>
                  <a:pt x="997071" y="662851"/>
                </a:lnTo>
                <a:lnTo>
                  <a:pt x="1002058" y="664151"/>
                </a:lnTo>
                <a:lnTo>
                  <a:pt x="1006374" y="664025"/>
                </a:lnTo>
                <a:lnTo>
                  <a:pt x="1010244" y="662949"/>
                </a:lnTo>
                <a:lnTo>
                  <a:pt x="1011832" y="662231"/>
                </a:lnTo>
                <a:lnTo>
                  <a:pt x="1011898" y="661753"/>
                </a:lnTo>
                <a:lnTo>
                  <a:pt x="1009054" y="6607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04"/>
          <p:cNvSpPr/>
          <p:nvPr/>
        </p:nvSpPr>
        <p:spPr>
          <a:xfrm>
            <a:off x="3661319" y="3009305"/>
            <a:ext cx="167599" cy="115552"/>
          </a:xfrm>
          <a:custGeom>
            <a:avLst/>
            <a:gdLst/>
            <a:ahLst/>
            <a:cxnLst/>
            <a:rect l="0" t="0" r="0" b="0"/>
            <a:pathLst>
              <a:path w="167599" h="115552">
                <a:moveTo>
                  <a:pt x="35572" y="0"/>
                </a:moveTo>
                <a:lnTo>
                  <a:pt x="26091" y="4740"/>
                </a:lnTo>
                <a:lnTo>
                  <a:pt x="23298" y="8121"/>
                </a:lnTo>
                <a:lnTo>
                  <a:pt x="21436" y="12359"/>
                </a:lnTo>
                <a:lnTo>
                  <a:pt x="20195" y="17169"/>
                </a:lnTo>
                <a:lnTo>
                  <a:pt x="18375" y="21368"/>
                </a:lnTo>
                <a:lnTo>
                  <a:pt x="16170" y="25159"/>
                </a:lnTo>
                <a:lnTo>
                  <a:pt x="13707" y="28679"/>
                </a:lnTo>
                <a:lnTo>
                  <a:pt x="11074" y="32018"/>
                </a:lnTo>
                <a:lnTo>
                  <a:pt x="8326" y="35236"/>
                </a:lnTo>
                <a:lnTo>
                  <a:pt x="5501" y="38373"/>
                </a:lnTo>
                <a:lnTo>
                  <a:pt x="3619" y="41457"/>
                </a:lnTo>
                <a:lnTo>
                  <a:pt x="2363" y="44505"/>
                </a:lnTo>
                <a:lnTo>
                  <a:pt x="1526" y="47529"/>
                </a:lnTo>
                <a:lnTo>
                  <a:pt x="969" y="51530"/>
                </a:lnTo>
                <a:lnTo>
                  <a:pt x="597" y="56181"/>
                </a:lnTo>
                <a:lnTo>
                  <a:pt x="349" y="61266"/>
                </a:lnTo>
                <a:lnTo>
                  <a:pt x="73" y="72209"/>
                </a:lnTo>
                <a:lnTo>
                  <a:pt x="0" y="77905"/>
                </a:lnTo>
                <a:lnTo>
                  <a:pt x="943" y="82694"/>
                </a:lnTo>
                <a:lnTo>
                  <a:pt x="2564" y="86879"/>
                </a:lnTo>
                <a:lnTo>
                  <a:pt x="4637" y="90662"/>
                </a:lnTo>
                <a:lnTo>
                  <a:pt x="8004" y="94175"/>
                </a:lnTo>
                <a:lnTo>
                  <a:pt x="12232" y="97510"/>
                </a:lnTo>
                <a:lnTo>
                  <a:pt x="17035" y="100726"/>
                </a:lnTo>
                <a:lnTo>
                  <a:pt x="22222" y="103861"/>
                </a:lnTo>
                <a:lnTo>
                  <a:pt x="27664" y="106944"/>
                </a:lnTo>
                <a:lnTo>
                  <a:pt x="33276" y="109991"/>
                </a:lnTo>
                <a:lnTo>
                  <a:pt x="39002" y="112023"/>
                </a:lnTo>
                <a:lnTo>
                  <a:pt x="44804" y="113377"/>
                </a:lnTo>
                <a:lnTo>
                  <a:pt x="50656" y="114280"/>
                </a:lnTo>
                <a:lnTo>
                  <a:pt x="56542" y="114882"/>
                </a:lnTo>
                <a:lnTo>
                  <a:pt x="62450" y="115283"/>
                </a:lnTo>
                <a:lnTo>
                  <a:pt x="68373" y="115551"/>
                </a:lnTo>
                <a:lnTo>
                  <a:pt x="74307" y="114737"/>
                </a:lnTo>
                <a:lnTo>
                  <a:pt x="80247" y="113202"/>
                </a:lnTo>
                <a:lnTo>
                  <a:pt x="86191" y="111186"/>
                </a:lnTo>
                <a:lnTo>
                  <a:pt x="92138" y="108851"/>
                </a:lnTo>
                <a:lnTo>
                  <a:pt x="98087" y="106302"/>
                </a:lnTo>
                <a:lnTo>
                  <a:pt x="104038" y="103610"/>
                </a:lnTo>
                <a:lnTo>
                  <a:pt x="109989" y="101816"/>
                </a:lnTo>
                <a:lnTo>
                  <a:pt x="115941" y="100619"/>
                </a:lnTo>
                <a:lnTo>
                  <a:pt x="121894" y="99821"/>
                </a:lnTo>
                <a:lnTo>
                  <a:pt x="127846" y="96313"/>
                </a:lnTo>
                <a:lnTo>
                  <a:pt x="133799" y="90998"/>
                </a:lnTo>
                <a:lnTo>
                  <a:pt x="144713" y="79139"/>
                </a:lnTo>
                <a:lnTo>
                  <a:pt x="156435" y="66884"/>
                </a:lnTo>
                <a:lnTo>
                  <a:pt x="163041" y="60153"/>
                </a:lnTo>
                <a:lnTo>
                  <a:pt x="165200" y="56969"/>
                </a:lnTo>
                <a:lnTo>
                  <a:pt x="166639" y="53854"/>
                </a:lnTo>
                <a:lnTo>
                  <a:pt x="167598" y="50786"/>
                </a:lnTo>
                <a:lnTo>
                  <a:pt x="167245" y="47747"/>
                </a:lnTo>
                <a:lnTo>
                  <a:pt x="166018" y="44730"/>
                </a:lnTo>
                <a:lnTo>
                  <a:pt x="164208" y="41726"/>
                </a:lnTo>
                <a:lnTo>
                  <a:pt x="163001" y="38731"/>
                </a:lnTo>
                <a:lnTo>
                  <a:pt x="162196" y="35743"/>
                </a:lnTo>
                <a:lnTo>
                  <a:pt x="161660" y="32758"/>
                </a:lnTo>
                <a:lnTo>
                  <a:pt x="159318" y="29776"/>
                </a:lnTo>
                <a:lnTo>
                  <a:pt x="155772" y="26796"/>
                </a:lnTo>
                <a:lnTo>
                  <a:pt x="151424" y="23817"/>
                </a:lnTo>
                <a:lnTo>
                  <a:pt x="147533" y="20839"/>
                </a:lnTo>
                <a:lnTo>
                  <a:pt x="143947" y="17861"/>
                </a:lnTo>
                <a:lnTo>
                  <a:pt x="140564" y="14884"/>
                </a:lnTo>
                <a:lnTo>
                  <a:pt x="136324" y="12899"/>
                </a:lnTo>
                <a:lnTo>
                  <a:pt x="131514" y="11576"/>
                </a:lnTo>
                <a:lnTo>
                  <a:pt x="126322" y="10694"/>
                </a:lnTo>
                <a:lnTo>
                  <a:pt x="119885" y="9113"/>
                </a:lnTo>
                <a:lnTo>
                  <a:pt x="112616" y="7067"/>
                </a:lnTo>
                <a:lnTo>
                  <a:pt x="104794" y="4712"/>
                </a:lnTo>
                <a:lnTo>
                  <a:pt x="94618" y="3141"/>
                </a:lnTo>
                <a:lnTo>
                  <a:pt x="82873" y="2094"/>
                </a:lnTo>
                <a:lnTo>
                  <a:pt x="53225" y="620"/>
                </a:lnTo>
                <a:lnTo>
                  <a:pt x="44410" y="275"/>
                </a:lnTo>
                <a:lnTo>
                  <a:pt x="43448" y="184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05"/>
          <p:cNvSpPr/>
          <p:nvPr/>
        </p:nvSpPr>
        <p:spPr>
          <a:xfrm>
            <a:off x="4241721" y="2866430"/>
            <a:ext cx="17741" cy="241102"/>
          </a:xfrm>
          <a:custGeom>
            <a:avLst/>
            <a:gdLst/>
            <a:ahLst/>
            <a:cxnLst/>
            <a:rect l="0" t="0" r="0" b="0"/>
            <a:pathLst>
              <a:path w="17741" h="241102">
                <a:moveTo>
                  <a:pt x="17740" y="0"/>
                </a:moveTo>
                <a:lnTo>
                  <a:pt x="17740" y="49670"/>
                </a:lnTo>
                <a:lnTo>
                  <a:pt x="16748" y="55933"/>
                </a:lnTo>
                <a:lnTo>
                  <a:pt x="15094" y="62094"/>
                </a:lnTo>
                <a:lnTo>
                  <a:pt x="13000" y="68185"/>
                </a:lnTo>
                <a:lnTo>
                  <a:pt x="11603" y="77207"/>
                </a:lnTo>
                <a:lnTo>
                  <a:pt x="10672" y="88182"/>
                </a:lnTo>
                <a:lnTo>
                  <a:pt x="10052" y="100460"/>
                </a:lnTo>
                <a:lnTo>
                  <a:pt x="8646" y="112614"/>
                </a:lnTo>
                <a:lnTo>
                  <a:pt x="6716" y="124685"/>
                </a:lnTo>
                <a:lnTo>
                  <a:pt x="4438" y="136701"/>
                </a:lnTo>
                <a:lnTo>
                  <a:pt x="2919" y="148681"/>
                </a:lnTo>
                <a:lnTo>
                  <a:pt x="1906" y="160636"/>
                </a:lnTo>
                <a:lnTo>
                  <a:pt x="781" y="182519"/>
                </a:lnTo>
                <a:lnTo>
                  <a:pt x="148" y="205002"/>
                </a:lnTo>
                <a:lnTo>
                  <a:pt x="0" y="214474"/>
                </a:lnTo>
                <a:lnTo>
                  <a:pt x="952" y="219381"/>
                </a:lnTo>
                <a:lnTo>
                  <a:pt x="2579" y="224637"/>
                </a:lnTo>
                <a:lnTo>
                  <a:pt x="8810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06"/>
          <p:cNvSpPr/>
          <p:nvPr/>
        </p:nvSpPr>
        <p:spPr>
          <a:xfrm>
            <a:off x="4741664" y="2875359"/>
            <a:ext cx="26390" cy="231262"/>
          </a:xfrm>
          <a:custGeom>
            <a:avLst/>
            <a:gdLst/>
            <a:ahLst/>
            <a:cxnLst/>
            <a:rect l="0" t="0" r="0" b="0"/>
            <a:pathLst>
              <a:path w="26390" h="231262">
                <a:moveTo>
                  <a:pt x="8930" y="0"/>
                </a:moveTo>
                <a:lnTo>
                  <a:pt x="13671" y="9481"/>
                </a:lnTo>
                <a:lnTo>
                  <a:pt x="15067" y="13266"/>
                </a:lnTo>
                <a:lnTo>
                  <a:pt x="15998" y="16782"/>
                </a:lnTo>
                <a:lnTo>
                  <a:pt x="16618" y="20118"/>
                </a:lnTo>
                <a:lnTo>
                  <a:pt x="18024" y="25318"/>
                </a:lnTo>
                <a:lnTo>
                  <a:pt x="22232" y="39034"/>
                </a:lnTo>
                <a:lnTo>
                  <a:pt x="23751" y="45867"/>
                </a:lnTo>
                <a:lnTo>
                  <a:pt x="24764" y="52406"/>
                </a:lnTo>
                <a:lnTo>
                  <a:pt x="25439" y="58750"/>
                </a:lnTo>
                <a:lnTo>
                  <a:pt x="25889" y="66948"/>
                </a:lnTo>
                <a:lnTo>
                  <a:pt x="26389" y="86640"/>
                </a:lnTo>
                <a:lnTo>
                  <a:pt x="25530" y="95463"/>
                </a:lnTo>
                <a:lnTo>
                  <a:pt x="23965" y="103330"/>
                </a:lnTo>
                <a:lnTo>
                  <a:pt x="21930" y="110559"/>
                </a:lnTo>
                <a:lnTo>
                  <a:pt x="20573" y="117362"/>
                </a:lnTo>
                <a:lnTo>
                  <a:pt x="19668" y="123882"/>
                </a:lnTo>
                <a:lnTo>
                  <a:pt x="19066" y="130213"/>
                </a:lnTo>
                <a:lnTo>
                  <a:pt x="17671" y="136418"/>
                </a:lnTo>
                <a:lnTo>
                  <a:pt x="15749" y="142539"/>
                </a:lnTo>
                <a:lnTo>
                  <a:pt x="13476" y="148604"/>
                </a:lnTo>
                <a:lnTo>
                  <a:pt x="11961" y="153640"/>
                </a:lnTo>
                <a:lnTo>
                  <a:pt x="10951" y="157989"/>
                </a:lnTo>
                <a:lnTo>
                  <a:pt x="10277" y="161881"/>
                </a:lnTo>
                <a:lnTo>
                  <a:pt x="8836" y="167452"/>
                </a:lnTo>
                <a:lnTo>
                  <a:pt x="6883" y="174143"/>
                </a:lnTo>
                <a:lnTo>
                  <a:pt x="4589" y="181580"/>
                </a:lnTo>
                <a:lnTo>
                  <a:pt x="3059" y="187530"/>
                </a:lnTo>
                <a:lnTo>
                  <a:pt x="2039" y="192489"/>
                </a:lnTo>
                <a:lnTo>
                  <a:pt x="1359" y="196787"/>
                </a:lnTo>
                <a:lnTo>
                  <a:pt x="907" y="200645"/>
                </a:lnTo>
                <a:lnTo>
                  <a:pt x="403" y="207577"/>
                </a:lnTo>
                <a:lnTo>
                  <a:pt x="179" y="216611"/>
                </a:lnTo>
                <a:lnTo>
                  <a:pt x="11" y="231261"/>
                </a:lnTo>
                <a:lnTo>
                  <a:pt x="0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07"/>
          <p:cNvSpPr/>
          <p:nvPr/>
        </p:nvSpPr>
        <p:spPr>
          <a:xfrm>
            <a:off x="3768328" y="2634258"/>
            <a:ext cx="53579" cy="276821"/>
          </a:xfrm>
          <a:custGeom>
            <a:avLst/>
            <a:gdLst/>
            <a:ahLst/>
            <a:cxnLst/>
            <a:rect l="0" t="0" r="0" b="0"/>
            <a:pathLst>
              <a:path w="53579" h="276821">
                <a:moveTo>
                  <a:pt x="0" y="0"/>
                </a:moveTo>
                <a:lnTo>
                  <a:pt x="0" y="9480"/>
                </a:lnTo>
                <a:lnTo>
                  <a:pt x="992" y="16242"/>
                </a:lnTo>
                <a:lnTo>
                  <a:pt x="2646" y="24719"/>
                </a:lnTo>
                <a:lnTo>
                  <a:pt x="7129" y="44721"/>
                </a:lnTo>
                <a:lnTo>
                  <a:pt x="12429" y="66839"/>
                </a:lnTo>
                <a:lnTo>
                  <a:pt x="25731" y="115826"/>
                </a:lnTo>
                <a:lnTo>
                  <a:pt x="29061" y="130796"/>
                </a:lnTo>
                <a:lnTo>
                  <a:pt x="31280" y="143752"/>
                </a:lnTo>
                <a:lnTo>
                  <a:pt x="32760" y="155366"/>
                </a:lnTo>
                <a:lnTo>
                  <a:pt x="33746" y="165093"/>
                </a:lnTo>
                <a:lnTo>
                  <a:pt x="34403" y="173562"/>
                </a:lnTo>
                <a:lnTo>
                  <a:pt x="34842" y="181192"/>
                </a:lnTo>
                <a:lnTo>
                  <a:pt x="36127" y="190248"/>
                </a:lnTo>
                <a:lnTo>
                  <a:pt x="37975" y="200254"/>
                </a:lnTo>
                <a:lnTo>
                  <a:pt x="40200" y="210893"/>
                </a:lnTo>
                <a:lnTo>
                  <a:pt x="41682" y="219970"/>
                </a:lnTo>
                <a:lnTo>
                  <a:pt x="42671" y="228006"/>
                </a:lnTo>
                <a:lnTo>
                  <a:pt x="43330" y="235347"/>
                </a:lnTo>
                <a:lnTo>
                  <a:pt x="44762" y="242227"/>
                </a:lnTo>
                <a:lnTo>
                  <a:pt x="46709" y="248797"/>
                </a:lnTo>
                <a:lnTo>
                  <a:pt x="53578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08"/>
          <p:cNvSpPr/>
          <p:nvPr/>
        </p:nvSpPr>
        <p:spPr>
          <a:xfrm>
            <a:off x="4206392" y="2607469"/>
            <a:ext cx="150728" cy="115596"/>
          </a:xfrm>
          <a:custGeom>
            <a:avLst/>
            <a:gdLst/>
            <a:ahLst/>
            <a:cxnLst/>
            <a:rect l="0" t="0" r="0" b="0"/>
            <a:pathLst>
              <a:path w="150728" h="115596">
                <a:moveTo>
                  <a:pt x="26280" y="0"/>
                </a:moveTo>
                <a:lnTo>
                  <a:pt x="13851" y="24858"/>
                </a:lnTo>
                <a:lnTo>
                  <a:pt x="11049" y="32447"/>
                </a:lnTo>
                <a:lnTo>
                  <a:pt x="8189" y="41475"/>
                </a:lnTo>
                <a:lnTo>
                  <a:pt x="5289" y="51462"/>
                </a:lnTo>
                <a:lnTo>
                  <a:pt x="3356" y="59113"/>
                </a:lnTo>
                <a:lnTo>
                  <a:pt x="2068" y="65205"/>
                </a:lnTo>
                <a:lnTo>
                  <a:pt x="1209" y="70259"/>
                </a:lnTo>
                <a:lnTo>
                  <a:pt x="636" y="74621"/>
                </a:lnTo>
                <a:lnTo>
                  <a:pt x="254" y="78520"/>
                </a:lnTo>
                <a:lnTo>
                  <a:pt x="0" y="82112"/>
                </a:lnTo>
                <a:lnTo>
                  <a:pt x="823" y="85499"/>
                </a:lnTo>
                <a:lnTo>
                  <a:pt x="2364" y="88749"/>
                </a:lnTo>
                <a:lnTo>
                  <a:pt x="4382" y="91908"/>
                </a:lnTo>
                <a:lnTo>
                  <a:pt x="6721" y="94014"/>
                </a:lnTo>
                <a:lnTo>
                  <a:pt x="9272" y="95418"/>
                </a:lnTo>
                <a:lnTo>
                  <a:pt x="11964" y="96354"/>
                </a:lnTo>
                <a:lnTo>
                  <a:pt x="14752" y="97971"/>
                </a:lnTo>
                <a:lnTo>
                  <a:pt x="17602" y="100040"/>
                </a:lnTo>
                <a:lnTo>
                  <a:pt x="20495" y="102412"/>
                </a:lnTo>
                <a:lnTo>
                  <a:pt x="24408" y="104986"/>
                </a:lnTo>
                <a:lnTo>
                  <a:pt x="29000" y="107694"/>
                </a:lnTo>
                <a:lnTo>
                  <a:pt x="34046" y="110491"/>
                </a:lnTo>
                <a:lnTo>
                  <a:pt x="39395" y="112356"/>
                </a:lnTo>
                <a:lnTo>
                  <a:pt x="44945" y="113599"/>
                </a:lnTo>
                <a:lnTo>
                  <a:pt x="50630" y="114428"/>
                </a:lnTo>
                <a:lnTo>
                  <a:pt x="56404" y="114981"/>
                </a:lnTo>
                <a:lnTo>
                  <a:pt x="62238" y="115349"/>
                </a:lnTo>
                <a:lnTo>
                  <a:pt x="68111" y="115595"/>
                </a:lnTo>
                <a:lnTo>
                  <a:pt x="74011" y="114766"/>
                </a:lnTo>
                <a:lnTo>
                  <a:pt x="79929" y="113222"/>
                </a:lnTo>
                <a:lnTo>
                  <a:pt x="85858" y="111200"/>
                </a:lnTo>
                <a:lnTo>
                  <a:pt x="91796" y="109852"/>
                </a:lnTo>
                <a:lnTo>
                  <a:pt x="97738" y="108953"/>
                </a:lnTo>
                <a:lnTo>
                  <a:pt x="103684" y="108354"/>
                </a:lnTo>
                <a:lnTo>
                  <a:pt x="109633" y="106963"/>
                </a:lnTo>
                <a:lnTo>
                  <a:pt x="115583" y="105043"/>
                </a:lnTo>
                <a:lnTo>
                  <a:pt x="121534" y="102770"/>
                </a:lnTo>
                <a:lnTo>
                  <a:pt x="126494" y="101256"/>
                </a:lnTo>
                <a:lnTo>
                  <a:pt x="130792" y="100246"/>
                </a:lnTo>
                <a:lnTo>
                  <a:pt x="134650" y="99573"/>
                </a:lnTo>
                <a:lnTo>
                  <a:pt x="138215" y="98132"/>
                </a:lnTo>
                <a:lnTo>
                  <a:pt x="141583" y="96179"/>
                </a:lnTo>
                <a:lnTo>
                  <a:pt x="144820" y="93885"/>
                </a:lnTo>
                <a:lnTo>
                  <a:pt x="146978" y="91363"/>
                </a:lnTo>
                <a:lnTo>
                  <a:pt x="148417" y="88690"/>
                </a:lnTo>
                <a:lnTo>
                  <a:pt x="149377" y="85916"/>
                </a:lnTo>
                <a:lnTo>
                  <a:pt x="150016" y="82082"/>
                </a:lnTo>
                <a:lnTo>
                  <a:pt x="150442" y="77541"/>
                </a:lnTo>
                <a:lnTo>
                  <a:pt x="150727" y="72530"/>
                </a:lnTo>
                <a:lnTo>
                  <a:pt x="149924" y="68197"/>
                </a:lnTo>
                <a:lnTo>
                  <a:pt x="148397" y="64316"/>
                </a:lnTo>
                <a:lnTo>
                  <a:pt x="146386" y="60737"/>
                </a:lnTo>
                <a:lnTo>
                  <a:pt x="145047" y="57358"/>
                </a:lnTo>
                <a:lnTo>
                  <a:pt x="144153" y="54114"/>
                </a:lnTo>
                <a:lnTo>
                  <a:pt x="143557" y="50959"/>
                </a:lnTo>
                <a:lnTo>
                  <a:pt x="140183" y="46871"/>
                </a:lnTo>
                <a:lnTo>
                  <a:pt x="134958" y="42161"/>
                </a:lnTo>
                <a:lnTo>
                  <a:pt x="128497" y="37037"/>
                </a:lnTo>
                <a:lnTo>
                  <a:pt x="123198" y="32629"/>
                </a:lnTo>
                <a:lnTo>
                  <a:pt x="118673" y="28698"/>
                </a:lnTo>
                <a:lnTo>
                  <a:pt x="114665" y="25085"/>
                </a:lnTo>
                <a:lnTo>
                  <a:pt x="110008" y="22676"/>
                </a:lnTo>
                <a:lnTo>
                  <a:pt x="104919" y="21071"/>
                </a:lnTo>
                <a:lnTo>
                  <a:pt x="99542" y="20000"/>
                </a:lnTo>
                <a:lnTo>
                  <a:pt x="94965" y="19287"/>
                </a:lnTo>
                <a:lnTo>
                  <a:pt x="90922" y="18811"/>
                </a:lnTo>
                <a:lnTo>
                  <a:pt x="87234" y="18494"/>
                </a:lnTo>
                <a:lnTo>
                  <a:pt x="82791" y="18282"/>
                </a:lnTo>
                <a:lnTo>
                  <a:pt x="72563" y="18047"/>
                </a:lnTo>
                <a:lnTo>
                  <a:pt x="42809" y="17876"/>
                </a:lnTo>
                <a:lnTo>
                  <a:pt x="40276" y="18862"/>
                </a:lnTo>
                <a:lnTo>
                  <a:pt x="38587" y="20512"/>
                </a:lnTo>
                <a:lnTo>
                  <a:pt x="35210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09"/>
          <p:cNvSpPr/>
          <p:nvPr/>
        </p:nvSpPr>
        <p:spPr>
          <a:xfrm>
            <a:off x="4705945" y="2625328"/>
            <a:ext cx="105638" cy="154704"/>
          </a:xfrm>
          <a:custGeom>
            <a:avLst/>
            <a:gdLst/>
            <a:ahLst/>
            <a:cxnLst/>
            <a:rect l="0" t="0" r="0" b="0"/>
            <a:pathLst>
              <a:path w="105638" h="154704">
                <a:moveTo>
                  <a:pt x="26789" y="26789"/>
                </a:moveTo>
                <a:lnTo>
                  <a:pt x="14361" y="51647"/>
                </a:lnTo>
                <a:lnTo>
                  <a:pt x="12551" y="58244"/>
                </a:lnTo>
                <a:lnTo>
                  <a:pt x="11344" y="65618"/>
                </a:lnTo>
                <a:lnTo>
                  <a:pt x="10539" y="73512"/>
                </a:lnTo>
                <a:lnTo>
                  <a:pt x="10003" y="80758"/>
                </a:lnTo>
                <a:lnTo>
                  <a:pt x="9645" y="87573"/>
                </a:lnTo>
                <a:lnTo>
                  <a:pt x="9407" y="94101"/>
                </a:lnTo>
                <a:lnTo>
                  <a:pt x="10240" y="99445"/>
                </a:lnTo>
                <a:lnTo>
                  <a:pt x="11788" y="104000"/>
                </a:lnTo>
                <a:lnTo>
                  <a:pt x="21401" y="123180"/>
                </a:lnTo>
                <a:lnTo>
                  <a:pt x="26174" y="128753"/>
                </a:lnTo>
                <a:lnTo>
                  <a:pt x="32332" y="134453"/>
                </a:lnTo>
                <a:lnTo>
                  <a:pt x="39414" y="140236"/>
                </a:lnTo>
                <a:lnTo>
                  <a:pt x="46120" y="145085"/>
                </a:lnTo>
                <a:lnTo>
                  <a:pt x="52575" y="149309"/>
                </a:lnTo>
                <a:lnTo>
                  <a:pt x="58863" y="153118"/>
                </a:lnTo>
                <a:lnTo>
                  <a:pt x="64046" y="154664"/>
                </a:lnTo>
                <a:lnTo>
                  <a:pt x="68495" y="154703"/>
                </a:lnTo>
                <a:lnTo>
                  <a:pt x="72452" y="153737"/>
                </a:lnTo>
                <a:lnTo>
                  <a:pt x="77075" y="151109"/>
                </a:lnTo>
                <a:lnTo>
                  <a:pt x="82141" y="147372"/>
                </a:lnTo>
                <a:lnTo>
                  <a:pt x="87503" y="142896"/>
                </a:lnTo>
                <a:lnTo>
                  <a:pt x="91078" y="138921"/>
                </a:lnTo>
                <a:lnTo>
                  <a:pt x="93460" y="135278"/>
                </a:lnTo>
                <a:lnTo>
                  <a:pt x="95050" y="131857"/>
                </a:lnTo>
                <a:lnTo>
                  <a:pt x="97100" y="128585"/>
                </a:lnTo>
                <a:lnTo>
                  <a:pt x="99460" y="125411"/>
                </a:lnTo>
                <a:lnTo>
                  <a:pt x="102026" y="122303"/>
                </a:lnTo>
                <a:lnTo>
                  <a:pt x="103736" y="117254"/>
                </a:lnTo>
                <a:lnTo>
                  <a:pt x="104876" y="110912"/>
                </a:lnTo>
                <a:lnTo>
                  <a:pt x="105637" y="103707"/>
                </a:lnTo>
                <a:lnTo>
                  <a:pt x="105151" y="97911"/>
                </a:lnTo>
                <a:lnTo>
                  <a:pt x="103835" y="93055"/>
                </a:lnTo>
                <a:lnTo>
                  <a:pt x="101966" y="88826"/>
                </a:lnTo>
                <a:lnTo>
                  <a:pt x="99727" y="85015"/>
                </a:lnTo>
                <a:lnTo>
                  <a:pt x="97243" y="81481"/>
                </a:lnTo>
                <a:lnTo>
                  <a:pt x="94594" y="78133"/>
                </a:lnTo>
                <a:lnTo>
                  <a:pt x="91837" y="74909"/>
                </a:lnTo>
                <a:lnTo>
                  <a:pt x="89006" y="71768"/>
                </a:lnTo>
                <a:lnTo>
                  <a:pt x="83215" y="65631"/>
                </a:lnTo>
                <a:lnTo>
                  <a:pt x="77333" y="59597"/>
                </a:lnTo>
                <a:lnTo>
                  <a:pt x="74376" y="55606"/>
                </a:lnTo>
                <a:lnTo>
                  <a:pt x="71412" y="50961"/>
                </a:lnTo>
                <a:lnTo>
                  <a:pt x="68445" y="45881"/>
                </a:lnTo>
                <a:lnTo>
                  <a:pt x="65473" y="42493"/>
                </a:lnTo>
                <a:lnTo>
                  <a:pt x="62501" y="40235"/>
                </a:lnTo>
                <a:lnTo>
                  <a:pt x="59527" y="38730"/>
                </a:lnTo>
                <a:lnTo>
                  <a:pt x="56552" y="36734"/>
                </a:lnTo>
                <a:lnTo>
                  <a:pt x="53576" y="34411"/>
                </a:lnTo>
                <a:lnTo>
                  <a:pt x="50600" y="31870"/>
                </a:lnTo>
                <a:lnTo>
                  <a:pt x="45640" y="29185"/>
                </a:lnTo>
                <a:lnTo>
                  <a:pt x="39356" y="26402"/>
                </a:lnTo>
                <a:lnTo>
                  <a:pt x="32191" y="23555"/>
                </a:lnTo>
                <a:lnTo>
                  <a:pt x="25429" y="21656"/>
                </a:lnTo>
                <a:lnTo>
                  <a:pt x="18938" y="20391"/>
                </a:lnTo>
                <a:lnTo>
                  <a:pt x="1108" y="18008"/>
                </a:lnTo>
                <a:lnTo>
                  <a:pt x="739" y="16966"/>
                </a:lnTo>
                <a:lnTo>
                  <a:pt x="493" y="1528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10"/>
          <p:cNvSpPr/>
          <p:nvPr/>
        </p:nvSpPr>
        <p:spPr>
          <a:xfrm>
            <a:off x="3795117" y="2330648"/>
            <a:ext cx="26790" cy="258962"/>
          </a:xfrm>
          <a:custGeom>
            <a:avLst/>
            <a:gdLst/>
            <a:ahLst/>
            <a:cxnLst/>
            <a:rect l="0" t="0" r="0" b="0"/>
            <a:pathLst>
              <a:path w="26790" h="258962">
                <a:moveTo>
                  <a:pt x="0" y="0"/>
                </a:moveTo>
                <a:lnTo>
                  <a:pt x="0" y="103957"/>
                </a:lnTo>
                <a:lnTo>
                  <a:pt x="992" y="116930"/>
                </a:lnTo>
                <a:lnTo>
                  <a:pt x="4741" y="155156"/>
                </a:lnTo>
                <a:lnTo>
                  <a:pt x="8122" y="174875"/>
                </a:lnTo>
                <a:lnTo>
                  <a:pt x="26789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11"/>
          <p:cNvSpPr/>
          <p:nvPr/>
        </p:nvSpPr>
        <p:spPr>
          <a:xfrm>
            <a:off x="4250531" y="2312789"/>
            <a:ext cx="8931" cy="232173"/>
          </a:xfrm>
          <a:custGeom>
            <a:avLst/>
            <a:gdLst/>
            <a:ahLst/>
            <a:cxnLst/>
            <a:rect l="0" t="0" r="0" b="0"/>
            <a:pathLst>
              <a:path w="8931" h="232173">
                <a:moveTo>
                  <a:pt x="0" y="0"/>
                </a:moveTo>
                <a:lnTo>
                  <a:pt x="0" y="43819"/>
                </a:lnTo>
                <a:lnTo>
                  <a:pt x="992" y="60963"/>
                </a:lnTo>
                <a:lnTo>
                  <a:pt x="2646" y="80330"/>
                </a:lnTo>
                <a:lnTo>
                  <a:pt x="6137" y="117062"/>
                </a:lnTo>
                <a:lnTo>
                  <a:pt x="7689" y="140001"/>
                </a:lnTo>
                <a:lnTo>
                  <a:pt x="8378" y="156812"/>
                </a:lnTo>
                <a:lnTo>
                  <a:pt x="8685" y="173874"/>
                </a:lnTo>
                <a:lnTo>
                  <a:pt x="893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12"/>
          <p:cNvSpPr/>
          <p:nvPr/>
        </p:nvSpPr>
        <p:spPr>
          <a:xfrm>
            <a:off x="4626196" y="2321719"/>
            <a:ext cx="97497" cy="160606"/>
          </a:xfrm>
          <a:custGeom>
            <a:avLst/>
            <a:gdLst/>
            <a:ahLst/>
            <a:cxnLst/>
            <a:rect l="0" t="0" r="0" b="0"/>
            <a:pathLst>
              <a:path w="97497" h="160606">
                <a:moveTo>
                  <a:pt x="35101" y="44648"/>
                </a:moveTo>
                <a:lnTo>
                  <a:pt x="30360" y="54129"/>
                </a:lnTo>
                <a:lnTo>
                  <a:pt x="26980" y="58906"/>
                </a:lnTo>
                <a:lnTo>
                  <a:pt x="22742" y="64076"/>
                </a:lnTo>
                <a:lnTo>
                  <a:pt x="17932" y="69506"/>
                </a:lnTo>
                <a:lnTo>
                  <a:pt x="13733" y="75111"/>
                </a:lnTo>
                <a:lnTo>
                  <a:pt x="9942" y="80832"/>
                </a:lnTo>
                <a:lnTo>
                  <a:pt x="6422" y="86630"/>
                </a:lnTo>
                <a:lnTo>
                  <a:pt x="4075" y="92480"/>
                </a:lnTo>
                <a:lnTo>
                  <a:pt x="2511" y="98364"/>
                </a:lnTo>
                <a:lnTo>
                  <a:pt x="1468" y="104271"/>
                </a:lnTo>
                <a:lnTo>
                  <a:pt x="772" y="111186"/>
                </a:lnTo>
                <a:lnTo>
                  <a:pt x="309" y="118772"/>
                </a:lnTo>
                <a:lnTo>
                  <a:pt x="0" y="126807"/>
                </a:lnTo>
                <a:lnTo>
                  <a:pt x="786" y="133155"/>
                </a:lnTo>
                <a:lnTo>
                  <a:pt x="2302" y="138379"/>
                </a:lnTo>
                <a:lnTo>
                  <a:pt x="7125" y="149153"/>
                </a:lnTo>
                <a:lnTo>
                  <a:pt x="8513" y="151029"/>
                </a:lnTo>
                <a:lnTo>
                  <a:pt x="10430" y="153272"/>
                </a:lnTo>
                <a:lnTo>
                  <a:pt x="12701" y="155759"/>
                </a:lnTo>
                <a:lnTo>
                  <a:pt x="15206" y="157417"/>
                </a:lnTo>
                <a:lnTo>
                  <a:pt x="17869" y="158523"/>
                </a:lnTo>
                <a:lnTo>
                  <a:pt x="24531" y="160297"/>
                </a:lnTo>
                <a:lnTo>
                  <a:pt x="26070" y="160443"/>
                </a:lnTo>
                <a:lnTo>
                  <a:pt x="28088" y="160540"/>
                </a:lnTo>
                <a:lnTo>
                  <a:pt x="30426" y="160605"/>
                </a:lnTo>
                <a:lnTo>
                  <a:pt x="31984" y="159656"/>
                </a:lnTo>
                <a:lnTo>
                  <a:pt x="33023" y="158031"/>
                </a:lnTo>
                <a:lnTo>
                  <a:pt x="33716" y="155955"/>
                </a:lnTo>
                <a:lnTo>
                  <a:pt x="35169" y="153580"/>
                </a:lnTo>
                <a:lnTo>
                  <a:pt x="37131" y="151004"/>
                </a:lnTo>
                <a:lnTo>
                  <a:pt x="42668" y="144481"/>
                </a:lnTo>
                <a:lnTo>
                  <a:pt x="44115" y="141961"/>
                </a:lnTo>
                <a:lnTo>
                  <a:pt x="48368" y="133870"/>
                </a:lnTo>
                <a:lnTo>
                  <a:pt x="56340" y="118158"/>
                </a:lnTo>
                <a:lnTo>
                  <a:pt x="59182" y="113498"/>
                </a:lnTo>
                <a:lnTo>
                  <a:pt x="62069" y="109400"/>
                </a:lnTo>
                <a:lnTo>
                  <a:pt x="64986" y="105675"/>
                </a:lnTo>
                <a:lnTo>
                  <a:pt x="66930" y="102200"/>
                </a:lnTo>
                <a:lnTo>
                  <a:pt x="68227" y="98891"/>
                </a:lnTo>
                <a:lnTo>
                  <a:pt x="70308" y="91192"/>
                </a:lnTo>
                <a:lnTo>
                  <a:pt x="73238" y="87493"/>
                </a:lnTo>
                <a:lnTo>
                  <a:pt x="75408" y="85118"/>
                </a:lnTo>
                <a:lnTo>
                  <a:pt x="77847" y="81550"/>
                </a:lnTo>
                <a:lnTo>
                  <a:pt x="80466" y="77187"/>
                </a:lnTo>
                <a:lnTo>
                  <a:pt x="87057" y="65407"/>
                </a:lnTo>
                <a:lnTo>
                  <a:pt x="87958" y="61150"/>
                </a:lnTo>
                <a:lnTo>
                  <a:pt x="88198" y="58626"/>
                </a:lnTo>
                <a:lnTo>
                  <a:pt x="89350" y="55951"/>
                </a:lnTo>
                <a:lnTo>
                  <a:pt x="91111" y="53176"/>
                </a:lnTo>
                <a:lnTo>
                  <a:pt x="93278" y="50333"/>
                </a:lnTo>
                <a:lnTo>
                  <a:pt x="94720" y="47446"/>
                </a:lnTo>
                <a:lnTo>
                  <a:pt x="95684" y="44529"/>
                </a:lnTo>
                <a:lnTo>
                  <a:pt x="97228" y="37459"/>
                </a:lnTo>
                <a:lnTo>
                  <a:pt x="97440" y="33846"/>
                </a:lnTo>
                <a:lnTo>
                  <a:pt x="97496" y="31494"/>
                </a:lnTo>
                <a:lnTo>
                  <a:pt x="96542" y="28933"/>
                </a:lnTo>
                <a:lnTo>
                  <a:pt x="94912" y="26234"/>
                </a:lnTo>
                <a:lnTo>
                  <a:pt x="92835" y="23442"/>
                </a:lnTo>
                <a:lnTo>
                  <a:pt x="91450" y="20589"/>
                </a:lnTo>
                <a:lnTo>
                  <a:pt x="90526" y="17695"/>
                </a:lnTo>
                <a:lnTo>
                  <a:pt x="89911" y="14773"/>
                </a:lnTo>
                <a:lnTo>
                  <a:pt x="88508" y="11833"/>
                </a:lnTo>
                <a:lnTo>
                  <a:pt x="86581" y="8881"/>
                </a:lnTo>
                <a:lnTo>
                  <a:pt x="7974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4" name="SMARTPenAnnotation313"/>
          <p:cNvSpPr/>
          <p:nvPr/>
        </p:nvSpPr>
        <p:spPr>
          <a:xfrm>
            <a:off x="3750837" y="4321969"/>
            <a:ext cx="53211" cy="705446"/>
          </a:xfrm>
          <a:custGeom>
            <a:avLst/>
            <a:gdLst/>
            <a:ahLst/>
            <a:cxnLst/>
            <a:rect l="0" t="0" r="0" b="0"/>
            <a:pathLst>
              <a:path w="53211" h="705446">
                <a:moveTo>
                  <a:pt x="8561" y="0"/>
                </a:moveTo>
                <a:lnTo>
                  <a:pt x="8561" y="134834"/>
                </a:lnTo>
                <a:lnTo>
                  <a:pt x="7569" y="152397"/>
                </a:lnTo>
                <a:lnTo>
                  <a:pt x="5915" y="170059"/>
                </a:lnTo>
                <a:lnTo>
                  <a:pt x="3821" y="187786"/>
                </a:lnTo>
                <a:lnTo>
                  <a:pt x="2425" y="212503"/>
                </a:lnTo>
                <a:lnTo>
                  <a:pt x="873" y="274362"/>
                </a:lnTo>
                <a:lnTo>
                  <a:pt x="0" y="386445"/>
                </a:lnTo>
                <a:lnTo>
                  <a:pt x="869" y="419357"/>
                </a:lnTo>
                <a:lnTo>
                  <a:pt x="2441" y="448243"/>
                </a:lnTo>
                <a:lnTo>
                  <a:pt x="4481" y="474446"/>
                </a:lnTo>
                <a:lnTo>
                  <a:pt x="6833" y="497867"/>
                </a:lnTo>
                <a:lnTo>
                  <a:pt x="12093" y="539766"/>
                </a:lnTo>
                <a:lnTo>
                  <a:pt x="17738" y="575586"/>
                </a:lnTo>
                <a:lnTo>
                  <a:pt x="20632" y="592083"/>
                </a:lnTo>
                <a:lnTo>
                  <a:pt x="23554" y="607051"/>
                </a:lnTo>
                <a:lnTo>
                  <a:pt x="29446" y="634264"/>
                </a:lnTo>
                <a:lnTo>
                  <a:pt x="33399" y="648069"/>
                </a:lnTo>
                <a:lnTo>
                  <a:pt x="38018" y="662234"/>
                </a:lnTo>
                <a:lnTo>
                  <a:pt x="53210" y="7054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SMARTPenAnnotation314"/>
          <p:cNvSpPr/>
          <p:nvPr/>
        </p:nvSpPr>
        <p:spPr>
          <a:xfrm>
            <a:off x="4349999" y="4384477"/>
            <a:ext cx="34479" cy="705446"/>
          </a:xfrm>
          <a:custGeom>
            <a:avLst/>
            <a:gdLst/>
            <a:ahLst/>
            <a:cxnLst/>
            <a:rect l="0" t="0" r="0" b="0"/>
            <a:pathLst>
              <a:path w="34479" h="705446">
                <a:moveTo>
                  <a:pt x="7689" y="0"/>
                </a:moveTo>
                <a:lnTo>
                  <a:pt x="2948" y="14221"/>
                </a:lnTo>
                <a:lnTo>
                  <a:pt x="1552" y="23371"/>
                </a:lnTo>
                <a:lnTo>
                  <a:pt x="621" y="34432"/>
                </a:lnTo>
                <a:lnTo>
                  <a:pt x="0" y="46767"/>
                </a:lnTo>
                <a:lnTo>
                  <a:pt x="578" y="59951"/>
                </a:lnTo>
                <a:lnTo>
                  <a:pt x="1956" y="73702"/>
                </a:lnTo>
                <a:lnTo>
                  <a:pt x="3867" y="87830"/>
                </a:lnTo>
                <a:lnTo>
                  <a:pt x="5141" y="102210"/>
                </a:lnTo>
                <a:lnTo>
                  <a:pt x="5990" y="116756"/>
                </a:lnTo>
                <a:lnTo>
                  <a:pt x="6556" y="131416"/>
                </a:lnTo>
                <a:lnTo>
                  <a:pt x="2320" y="364404"/>
                </a:lnTo>
                <a:lnTo>
                  <a:pt x="3117" y="408632"/>
                </a:lnTo>
                <a:lnTo>
                  <a:pt x="4641" y="445061"/>
                </a:lnTo>
                <a:lnTo>
                  <a:pt x="7642" y="485223"/>
                </a:lnTo>
                <a:lnTo>
                  <a:pt x="16266" y="572180"/>
                </a:lnTo>
                <a:lnTo>
                  <a:pt x="20352" y="606680"/>
                </a:lnTo>
                <a:lnTo>
                  <a:pt x="34478" y="7054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7" name="SMARTPenAnnotation315"/>
          <p:cNvSpPr/>
          <p:nvPr/>
        </p:nvSpPr>
        <p:spPr>
          <a:xfrm>
            <a:off x="4777383" y="4393406"/>
            <a:ext cx="71438" cy="669728"/>
          </a:xfrm>
          <a:custGeom>
            <a:avLst/>
            <a:gdLst/>
            <a:ahLst/>
            <a:cxnLst/>
            <a:rect l="0" t="0" r="0" b="0"/>
            <a:pathLst>
              <a:path w="71438" h="669728">
                <a:moveTo>
                  <a:pt x="0" y="0"/>
                </a:moveTo>
                <a:lnTo>
                  <a:pt x="4741" y="18962"/>
                </a:lnTo>
                <a:lnTo>
                  <a:pt x="8121" y="41415"/>
                </a:lnTo>
                <a:lnTo>
                  <a:pt x="17169" y="111342"/>
                </a:lnTo>
                <a:lnTo>
                  <a:pt x="20376" y="141697"/>
                </a:lnTo>
                <a:lnTo>
                  <a:pt x="22514" y="166894"/>
                </a:lnTo>
                <a:lnTo>
                  <a:pt x="23939" y="188653"/>
                </a:lnTo>
                <a:lnTo>
                  <a:pt x="24889" y="210105"/>
                </a:lnTo>
                <a:lnTo>
                  <a:pt x="25945" y="252461"/>
                </a:lnTo>
                <a:lnTo>
                  <a:pt x="27218" y="272487"/>
                </a:lnTo>
                <a:lnTo>
                  <a:pt x="29059" y="291791"/>
                </a:lnTo>
                <a:lnTo>
                  <a:pt x="31279" y="310614"/>
                </a:lnTo>
                <a:lnTo>
                  <a:pt x="32759" y="329115"/>
                </a:lnTo>
                <a:lnTo>
                  <a:pt x="33745" y="347402"/>
                </a:lnTo>
                <a:lnTo>
                  <a:pt x="34841" y="384589"/>
                </a:lnTo>
                <a:lnTo>
                  <a:pt x="35329" y="424267"/>
                </a:lnTo>
                <a:lnTo>
                  <a:pt x="36451" y="442587"/>
                </a:lnTo>
                <a:lnTo>
                  <a:pt x="38191" y="459761"/>
                </a:lnTo>
                <a:lnTo>
                  <a:pt x="40343" y="476172"/>
                </a:lnTo>
                <a:lnTo>
                  <a:pt x="45381" y="528801"/>
                </a:lnTo>
                <a:lnTo>
                  <a:pt x="48113" y="560894"/>
                </a:lnTo>
                <a:lnTo>
                  <a:pt x="50927" y="585265"/>
                </a:lnTo>
                <a:lnTo>
                  <a:pt x="53795" y="604490"/>
                </a:lnTo>
                <a:lnTo>
                  <a:pt x="56699" y="620282"/>
                </a:lnTo>
                <a:lnTo>
                  <a:pt x="59628" y="632795"/>
                </a:lnTo>
                <a:lnTo>
                  <a:pt x="62572" y="643121"/>
                </a:lnTo>
                <a:lnTo>
                  <a:pt x="71437" y="6697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8" name="SMARTPenAnnotation316"/>
          <p:cNvSpPr/>
          <p:nvPr/>
        </p:nvSpPr>
        <p:spPr>
          <a:xfrm>
            <a:off x="5223867" y="4348758"/>
            <a:ext cx="70165" cy="830462"/>
          </a:xfrm>
          <a:custGeom>
            <a:avLst/>
            <a:gdLst/>
            <a:ahLst/>
            <a:cxnLst/>
            <a:rect l="0" t="0" r="0" b="0"/>
            <a:pathLst>
              <a:path w="70165" h="830462">
                <a:moveTo>
                  <a:pt x="53578" y="0"/>
                </a:moveTo>
                <a:lnTo>
                  <a:pt x="58319" y="18961"/>
                </a:lnTo>
                <a:lnTo>
                  <a:pt x="59715" y="25539"/>
                </a:lnTo>
                <a:lnTo>
                  <a:pt x="61681" y="42514"/>
                </a:lnTo>
                <a:lnTo>
                  <a:pt x="62140" y="60898"/>
                </a:lnTo>
                <a:lnTo>
                  <a:pt x="63255" y="71356"/>
                </a:lnTo>
                <a:lnTo>
                  <a:pt x="64990" y="82298"/>
                </a:lnTo>
                <a:lnTo>
                  <a:pt x="67140" y="93560"/>
                </a:lnTo>
                <a:lnTo>
                  <a:pt x="68572" y="107022"/>
                </a:lnTo>
                <a:lnTo>
                  <a:pt x="69527" y="121949"/>
                </a:lnTo>
                <a:lnTo>
                  <a:pt x="70164" y="137854"/>
                </a:lnTo>
                <a:lnTo>
                  <a:pt x="69596" y="153418"/>
                </a:lnTo>
                <a:lnTo>
                  <a:pt x="68226" y="168755"/>
                </a:lnTo>
                <a:lnTo>
                  <a:pt x="66320" y="183941"/>
                </a:lnTo>
                <a:lnTo>
                  <a:pt x="61556" y="235209"/>
                </a:lnTo>
                <a:lnTo>
                  <a:pt x="58897" y="266939"/>
                </a:lnTo>
                <a:lnTo>
                  <a:pt x="56132" y="294046"/>
                </a:lnTo>
                <a:lnTo>
                  <a:pt x="50414" y="340038"/>
                </a:lnTo>
                <a:lnTo>
                  <a:pt x="32135" y="470507"/>
                </a:lnTo>
                <a:lnTo>
                  <a:pt x="27377" y="510124"/>
                </a:lnTo>
                <a:lnTo>
                  <a:pt x="24205" y="542489"/>
                </a:lnTo>
                <a:lnTo>
                  <a:pt x="22090" y="570019"/>
                </a:lnTo>
                <a:lnTo>
                  <a:pt x="19688" y="594325"/>
                </a:lnTo>
                <a:lnTo>
                  <a:pt x="14373" y="637206"/>
                </a:lnTo>
                <a:lnTo>
                  <a:pt x="12558" y="655984"/>
                </a:lnTo>
                <a:lnTo>
                  <a:pt x="11349" y="673463"/>
                </a:lnTo>
                <a:lnTo>
                  <a:pt x="10005" y="705122"/>
                </a:lnTo>
                <a:lnTo>
                  <a:pt x="9408" y="732421"/>
                </a:lnTo>
                <a:lnTo>
                  <a:pt x="8256" y="747241"/>
                </a:lnTo>
                <a:lnTo>
                  <a:pt x="6496" y="763075"/>
                </a:lnTo>
                <a:lnTo>
                  <a:pt x="4331" y="779584"/>
                </a:lnTo>
                <a:lnTo>
                  <a:pt x="2887" y="792574"/>
                </a:lnTo>
                <a:lnTo>
                  <a:pt x="1925" y="803219"/>
                </a:lnTo>
                <a:lnTo>
                  <a:pt x="0" y="8304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9" name="SMARTPenAnnotation317"/>
          <p:cNvSpPr/>
          <p:nvPr/>
        </p:nvSpPr>
        <p:spPr>
          <a:xfrm>
            <a:off x="5698392" y="4313039"/>
            <a:ext cx="34327" cy="746349"/>
          </a:xfrm>
          <a:custGeom>
            <a:avLst/>
            <a:gdLst/>
            <a:ahLst/>
            <a:cxnLst/>
            <a:rect l="0" t="0" r="0" b="0"/>
            <a:pathLst>
              <a:path w="34327" h="746349">
                <a:moveTo>
                  <a:pt x="16608" y="0"/>
                </a:moveTo>
                <a:lnTo>
                  <a:pt x="16608" y="14222"/>
                </a:lnTo>
                <a:lnTo>
                  <a:pt x="17601" y="26348"/>
                </a:lnTo>
                <a:lnTo>
                  <a:pt x="29037" y="129857"/>
                </a:lnTo>
                <a:lnTo>
                  <a:pt x="30847" y="157017"/>
                </a:lnTo>
                <a:lnTo>
                  <a:pt x="32054" y="186038"/>
                </a:lnTo>
                <a:lnTo>
                  <a:pt x="33752" y="263151"/>
                </a:lnTo>
                <a:lnTo>
                  <a:pt x="34326" y="362094"/>
                </a:lnTo>
                <a:lnTo>
                  <a:pt x="33381" y="386256"/>
                </a:lnTo>
                <a:lnTo>
                  <a:pt x="31759" y="407324"/>
                </a:lnTo>
                <a:lnTo>
                  <a:pt x="29685" y="426331"/>
                </a:lnTo>
                <a:lnTo>
                  <a:pt x="28303" y="443962"/>
                </a:lnTo>
                <a:lnTo>
                  <a:pt x="27381" y="460679"/>
                </a:lnTo>
                <a:lnTo>
                  <a:pt x="26357" y="492480"/>
                </a:lnTo>
                <a:lnTo>
                  <a:pt x="25902" y="523151"/>
                </a:lnTo>
                <a:lnTo>
                  <a:pt x="24788" y="537283"/>
                </a:lnTo>
                <a:lnTo>
                  <a:pt x="23054" y="550673"/>
                </a:lnTo>
                <a:lnTo>
                  <a:pt x="20905" y="563568"/>
                </a:lnTo>
                <a:lnTo>
                  <a:pt x="19473" y="580103"/>
                </a:lnTo>
                <a:lnTo>
                  <a:pt x="18518" y="599063"/>
                </a:lnTo>
                <a:lnTo>
                  <a:pt x="17881" y="619641"/>
                </a:lnTo>
                <a:lnTo>
                  <a:pt x="16465" y="636336"/>
                </a:lnTo>
                <a:lnTo>
                  <a:pt x="14528" y="650443"/>
                </a:lnTo>
                <a:lnTo>
                  <a:pt x="12245" y="662824"/>
                </a:lnTo>
                <a:lnTo>
                  <a:pt x="10723" y="675046"/>
                </a:lnTo>
                <a:lnTo>
                  <a:pt x="9708" y="687164"/>
                </a:lnTo>
                <a:lnTo>
                  <a:pt x="8279" y="715242"/>
                </a:lnTo>
                <a:lnTo>
                  <a:pt x="7797" y="733619"/>
                </a:lnTo>
                <a:lnTo>
                  <a:pt x="6766" y="737126"/>
                </a:lnTo>
                <a:lnTo>
                  <a:pt x="5085" y="740456"/>
                </a:lnTo>
                <a:lnTo>
                  <a:pt x="2972" y="743669"/>
                </a:lnTo>
                <a:lnTo>
                  <a:pt x="1565" y="744819"/>
                </a:lnTo>
                <a:lnTo>
                  <a:pt x="626" y="744593"/>
                </a:lnTo>
                <a:lnTo>
                  <a:pt x="0" y="743450"/>
                </a:lnTo>
                <a:lnTo>
                  <a:pt x="575" y="742688"/>
                </a:lnTo>
                <a:lnTo>
                  <a:pt x="1951" y="742180"/>
                </a:lnTo>
                <a:lnTo>
                  <a:pt x="6547" y="741365"/>
                </a:lnTo>
                <a:lnTo>
                  <a:pt x="6924" y="742290"/>
                </a:lnTo>
                <a:lnTo>
                  <a:pt x="7455" y="746348"/>
                </a:lnTo>
                <a:lnTo>
                  <a:pt x="7634" y="739836"/>
                </a:lnTo>
                <a:lnTo>
                  <a:pt x="16608" y="7322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0" name="SMARTPenAnnotation318"/>
          <p:cNvSpPr/>
          <p:nvPr/>
        </p:nvSpPr>
        <p:spPr>
          <a:xfrm>
            <a:off x="6072188" y="4572000"/>
            <a:ext cx="500063" cy="44649"/>
          </a:xfrm>
          <a:custGeom>
            <a:avLst/>
            <a:gdLst/>
            <a:ahLst/>
            <a:cxnLst/>
            <a:rect l="0" t="0" r="0" b="0"/>
            <a:pathLst>
              <a:path w="500063" h="44649">
                <a:moveTo>
                  <a:pt x="0" y="44648"/>
                </a:moveTo>
                <a:lnTo>
                  <a:pt x="9481" y="39908"/>
                </a:lnTo>
                <a:lnTo>
                  <a:pt x="13266" y="38512"/>
                </a:lnTo>
                <a:lnTo>
                  <a:pt x="16781" y="37581"/>
                </a:lnTo>
                <a:lnTo>
                  <a:pt x="29115" y="36271"/>
                </a:lnTo>
                <a:lnTo>
                  <a:pt x="34292" y="36087"/>
                </a:lnTo>
                <a:lnTo>
                  <a:pt x="39728" y="34972"/>
                </a:lnTo>
                <a:lnTo>
                  <a:pt x="45337" y="33236"/>
                </a:lnTo>
                <a:lnTo>
                  <a:pt x="51061" y="31087"/>
                </a:lnTo>
                <a:lnTo>
                  <a:pt x="59837" y="28662"/>
                </a:lnTo>
                <a:lnTo>
                  <a:pt x="70649" y="26054"/>
                </a:lnTo>
                <a:lnTo>
                  <a:pt x="82818" y="23322"/>
                </a:lnTo>
                <a:lnTo>
                  <a:pt x="97876" y="21501"/>
                </a:lnTo>
                <a:lnTo>
                  <a:pt x="114860" y="20287"/>
                </a:lnTo>
                <a:lnTo>
                  <a:pt x="133128" y="19478"/>
                </a:lnTo>
                <a:lnTo>
                  <a:pt x="159197" y="16954"/>
                </a:lnTo>
                <a:lnTo>
                  <a:pt x="252331" y="5905"/>
                </a:lnTo>
                <a:lnTo>
                  <a:pt x="274385" y="3937"/>
                </a:lnTo>
                <a:lnTo>
                  <a:pt x="293056" y="2624"/>
                </a:lnTo>
                <a:lnTo>
                  <a:pt x="309472" y="1750"/>
                </a:lnTo>
                <a:lnTo>
                  <a:pt x="338296" y="778"/>
                </a:lnTo>
                <a:lnTo>
                  <a:pt x="5000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1" name="SMARTPenAnnotation319"/>
          <p:cNvSpPr/>
          <p:nvPr/>
        </p:nvSpPr>
        <p:spPr>
          <a:xfrm>
            <a:off x="6098977" y="4688086"/>
            <a:ext cx="321469" cy="44649"/>
          </a:xfrm>
          <a:custGeom>
            <a:avLst/>
            <a:gdLst/>
            <a:ahLst/>
            <a:cxnLst/>
            <a:rect l="0" t="0" r="0" b="0"/>
            <a:pathLst>
              <a:path w="321469" h="44649">
                <a:moveTo>
                  <a:pt x="0" y="44648"/>
                </a:moveTo>
                <a:lnTo>
                  <a:pt x="9481" y="39908"/>
                </a:lnTo>
                <a:lnTo>
                  <a:pt x="14258" y="38512"/>
                </a:lnTo>
                <a:lnTo>
                  <a:pt x="19427" y="37581"/>
                </a:lnTo>
                <a:lnTo>
                  <a:pt x="24858" y="36960"/>
                </a:lnTo>
                <a:lnTo>
                  <a:pt x="31455" y="35554"/>
                </a:lnTo>
                <a:lnTo>
                  <a:pt x="38829" y="33624"/>
                </a:lnTo>
                <a:lnTo>
                  <a:pt x="46722" y="31346"/>
                </a:lnTo>
                <a:lnTo>
                  <a:pt x="54961" y="29827"/>
                </a:lnTo>
                <a:lnTo>
                  <a:pt x="63429" y="28815"/>
                </a:lnTo>
                <a:lnTo>
                  <a:pt x="72052" y="28139"/>
                </a:lnTo>
                <a:lnTo>
                  <a:pt x="122111" y="22449"/>
                </a:lnTo>
                <a:lnTo>
                  <a:pt x="139946" y="20918"/>
                </a:lnTo>
                <a:lnTo>
                  <a:pt x="156797" y="19899"/>
                </a:lnTo>
                <a:lnTo>
                  <a:pt x="172992" y="19219"/>
                </a:lnTo>
                <a:lnTo>
                  <a:pt x="187758" y="17774"/>
                </a:lnTo>
                <a:lnTo>
                  <a:pt x="201570" y="15818"/>
                </a:lnTo>
                <a:lnTo>
                  <a:pt x="214747" y="13522"/>
                </a:lnTo>
                <a:lnTo>
                  <a:pt x="227500" y="11991"/>
                </a:lnTo>
                <a:lnTo>
                  <a:pt x="239972" y="10971"/>
                </a:lnTo>
                <a:lnTo>
                  <a:pt x="32146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2" name="SMARTPenAnnotation320"/>
          <p:cNvSpPr/>
          <p:nvPr/>
        </p:nvSpPr>
        <p:spPr>
          <a:xfrm>
            <a:off x="6518672" y="4411266"/>
            <a:ext cx="266707" cy="437555"/>
          </a:xfrm>
          <a:custGeom>
            <a:avLst/>
            <a:gdLst/>
            <a:ahLst/>
            <a:cxnLst/>
            <a:rect l="0" t="0" r="0" b="0"/>
            <a:pathLst>
              <a:path w="266707" h="437555">
                <a:moveTo>
                  <a:pt x="0" y="0"/>
                </a:moveTo>
                <a:lnTo>
                  <a:pt x="24858" y="12429"/>
                </a:lnTo>
                <a:lnTo>
                  <a:pt x="30463" y="16223"/>
                </a:lnTo>
                <a:lnTo>
                  <a:pt x="36184" y="20737"/>
                </a:lnTo>
                <a:lnTo>
                  <a:pt x="41982" y="25731"/>
                </a:lnTo>
                <a:lnTo>
                  <a:pt x="48824" y="32037"/>
                </a:lnTo>
                <a:lnTo>
                  <a:pt x="64363" y="46981"/>
                </a:lnTo>
                <a:lnTo>
                  <a:pt x="89846" y="72129"/>
                </a:lnTo>
                <a:lnTo>
                  <a:pt x="98593" y="81820"/>
                </a:lnTo>
                <a:lnTo>
                  <a:pt x="107401" y="92249"/>
                </a:lnTo>
                <a:lnTo>
                  <a:pt x="116249" y="103171"/>
                </a:lnTo>
                <a:lnTo>
                  <a:pt x="157145" y="156466"/>
                </a:lnTo>
                <a:lnTo>
                  <a:pt x="202224" y="217788"/>
                </a:lnTo>
                <a:lnTo>
                  <a:pt x="232779" y="260983"/>
                </a:lnTo>
                <a:lnTo>
                  <a:pt x="240515" y="274200"/>
                </a:lnTo>
                <a:lnTo>
                  <a:pt x="247655" y="287972"/>
                </a:lnTo>
                <a:lnTo>
                  <a:pt x="254401" y="302113"/>
                </a:lnTo>
                <a:lnTo>
                  <a:pt x="258897" y="313526"/>
                </a:lnTo>
                <a:lnTo>
                  <a:pt x="261896" y="323119"/>
                </a:lnTo>
                <a:lnTo>
                  <a:pt x="263894" y="331498"/>
                </a:lnTo>
                <a:lnTo>
                  <a:pt x="265226" y="339069"/>
                </a:lnTo>
                <a:lnTo>
                  <a:pt x="266115" y="346101"/>
                </a:lnTo>
                <a:lnTo>
                  <a:pt x="266706" y="352773"/>
                </a:lnTo>
                <a:lnTo>
                  <a:pt x="266108" y="358213"/>
                </a:lnTo>
                <a:lnTo>
                  <a:pt x="264719" y="362832"/>
                </a:lnTo>
                <a:lnTo>
                  <a:pt x="262799" y="366903"/>
                </a:lnTo>
                <a:lnTo>
                  <a:pt x="259535" y="370610"/>
                </a:lnTo>
                <a:lnTo>
                  <a:pt x="255375" y="374073"/>
                </a:lnTo>
                <a:lnTo>
                  <a:pt x="237394" y="386333"/>
                </a:lnTo>
                <a:lnTo>
                  <a:pt x="229700" y="391501"/>
                </a:lnTo>
                <a:lnTo>
                  <a:pt x="222586" y="395938"/>
                </a:lnTo>
                <a:lnTo>
                  <a:pt x="215859" y="399889"/>
                </a:lnTo>
                <a:lnTo>
                  <a:pt x="209391" y="403514"/>
                </a:lnTo>
                <a:lnTo>
                  <a:pt x="199125" y="406923"/>
                </a:lnTo>
                <a:lnTo>
                  <a:pt x="186328" y="410188"/>
                </a:lnTo>
                <a:lnTo>
                  <a:pt x="171844" y="413357"/>
                </a:lnTo>
                <a:lnTo>
                  <a:pt x="156234" y="417454"/>
                </a:lnTo>
                <a:lnTo>
                  <a:pt x="139874" y="422170"/>
                </a:lnTo>
                <a:lnTo>
                  <a:pt x="123016" y="427298"/>
                </a:lnTo>
                <a:lnTo>
                  <a:pt x="106814" y="430717"/>
                </a:lnTo>
                <a:lnTo>
                  <a:pt x="91053" y="432996"/>
                </a:lnTo>
                <a:lnTo>
                  <a:pt x="64280" y="435528"/>
                </a:lnTo>
                <a:lnTo>
                  <a:pt x="55752" y="436204"/>
                </a:lnTo>
                <a:lnTo>
                  <a:pt x="26789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3" name="SMARTPenAnnotation321"/>
          <p:cNvSpPr/>
          <p:nvPr/>
        </p:nvSpPr>
        <p:spPr>
          <a:xfrm>
            <a:off x="6697266" y="3964787"/>
            <a:ext cx="446485" cy="312534"/>
          </a:xfrm>
          <a:custGeom>
            <a:avLst/>
            <a:gdLst/>
            <a:ahLst/>
            <a:cxnLst/>
            <a:rect l="0" t="0" r="0" b="0"/>
            <a:pathLst>
              <a:path w="446485" h="312534">
                <a:moveTo>
                  <a:pt x="0" y="312533"/>
                </a:moveTo>
                <a:lnTo>
                  <a:pt x="9481" y="303052"/>
                </a:lnTo>
                <a:lnTo>
                  <a:pt x="14258" y="294306"/>
                </a:lnTo>
                <a:lnTo>
                  <a:pt x="19427" y="282523"/>
                </a:lnTo>
                <a:lnTo>
                  <a:pt x="46722" y="211355"/>
                </a:lnTo>
                <a:lnTo>
                  <a:pt x="55953" y="190511"/>
                </a:lnTo>
                <a:lnTo>
                  <a:pt x="66075" y="169670"/>
                </a:lnTo>
                <a:lnTo>
                  <a:pt x="96615" y="110019"/>
                </a:lnTo>
                <a:lnTo>
                  <a:pt x="101121" y="100133"/>
                </a:lnTo>
                <a:lnTo>
                  <a:pt x="105117" y="90566"/>
                </a:lnTo>
                <a:lnTo>
                  <a:pt x="108774" y="81211"/>
                </a:lnTo>
                <a:lnTo>
                  <a:pt x="111211" y="73983"/>
                </a:lnTo>
                <a:lnTo>
                  <a:pt x="112835" y="68172"/>
                </a:lnTo>
                <a:lnTo>
                  <a:pt x="113919" y="63305"/>
                </a:lnTo>
                <a:lnTo>
                  <a:pt x="115634" y="57084"/>
                </a:lnTo>
                <a:lnTo>
                  <a:pt x="120185" y="42235"/>
                </a:lnTo>
                <a:lnTo>
                  <a:pt x="122787" y="35100"/>
                </a:lnTo>
                <a:lnTo>
                  <a:pt x="125514" y="28359"/>
                </a:lnTo>
                <a:lnTo>
                  <a:pt x="128324" y="21881"/>
                </a:lnTo>
                <a:lnTo>
                  <a:pt x="130198" y="16570"/>
                </a:lnTo>
                <a:lnTo>
                  <a:pt x="132279" y="8023"/>
                </a:lnTo>
                <a:lnTo>
                  <a:pt x="133826" y="5346"/>
                </a:lnTo>
                <a:lnTo>
                  <a:pt x="135850" y="3562"/>
                </a:lnTo>
                <a:lnTo>
                  <a:pt x="138192" y="2373"/>
                </a:lnTo>
                <a:lnTo>
                  <a:pt x="143439" y="1052"/>
                </a:lnTo>
                <a:lnTo>
                  <a:pt x="154618" y="307"/>
                </a:lnTo>
                <a:lnTo>
                  <a:pt x="171433" y="56"/>
                </a:lnTo>
                <a:lnTo>
                  <a:pt x="215252" y="0"/>
                </a:lnTo>
                <a:lnTo>
                  <a:pt x="232798" y="1982"/>
                </a:lnTo>
                <a:lnTo>
                  <a:pt x="305448" y="12269"/>
                </a:lnTo>
                <a:lnTo>
                  <a:pt x="322695" y="14131"/>
                </a:lnTo>
                <a:lnTo>
                  <a:pt x="337168" y="15372"/>
                </a:lnTo>
                <a:lnTo>
                  <a:pt x="349795" y="16199"/>
                </a:lnTo>
                <a:lnTo>
                  <a:pt x="371761" y="17118"/>
                </a:lnTo>
                <a:lnTo>
                  <a:pt x="383770" y="16371"/>
                </a:lnTo>
                <a:lnTo>
                  <a:pt x="446484" y="89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4" name="SMARTPenAnnotation322"/>
          <p:cNvSpPr/>
          <p:nvPr/>
        </p:nvSpPr>
        <p:spPr>
          <a:xfrm>
            <a:off x="6795492" y="4143375"/>
            <a:ext cx="276822" cy="26790"/>
          </a:xfrm>
          <a:custGeom>
            <a:avLst/>
            <a:gdLst/>
            <a:ahLst/>
            <a:cxnLst/>
            <a:rect l="0" t="0" r="0" b="0"/>
            <a:pathLst>
              <a:path w="276822" h="26790">
                <a:moveTo>
                  <a:pt x="0" y="26789"/>
                </a:moveTo>
                <a:lnTo>
                  <a:pt x="14222" y="17308"/>
                </a:lnTo>
                <a:lnTo>
                  <a:pt x="19403" y="14515"/>
                </a:lnTo>
                <a:lnTo>
                  <a:pt x="23849" y="12653"/>
                </a:lnTo>
                <a:lnTo>
                  <a:pt x="27806" y="11412"/>
                </a:lnTo>
                <a:lnTo>
                  <a:pt x="38382" y="9592"/>
                </a:lnTo>
                <a:lnTo>
                  <a:pt x="71297" y="4925"/>
                </a:lnTo>
                <a:lnTo>
                  <a:pt x="90195" y="3283"/>
                </a:lnTo>
                <a:lnTo>
                  <a:pt x="109741" y="2189"/>
                </a:lnTo>
                <a:lnTo>
                  <a:pt x="27682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5" name="SMARTPenAnnotation323"/>
          <p:cNvSpPr/>
          <p:nvPr/>
        </p:nvSpPr>
        <p:spPr>
          <a:xfrm>
            <a:off x="7128637" y="4563070"/>
            <a:ext cx="282477" cy="276153"/>
          </a:xfrm>
          <a:custGeom>
            <a:avLst/>
            <a:gdLst/>
            <a:ahLst/>
            <a:cxnLst/>
            <a:rect l="0" t="0" r="0" b="0"/>
            <a:pathLst>
              <a:path w="282477" h="276153">
                <a:moveTo>
                  <a:pt x="86551" y="0"/>
                </a:moveTo>
                <a:lnTo>
                  <a:pt x="47918" y="38633"/>
                </a:lnTo>
                <a:lnTo>
                  <a:pt x="44921" y="42623"/>
                </a:lnTo>
                <a:lnTo>
                  <a:pt x="41931" y="47266"/>
                </a:lnTo>
                <a:lnTo>
                  <a:pt x="38944" y="52347"/>
                </a:lnTo>
                <a:lnTo>
                  <a:pt x="34969" y="57718"/>
                </a:lnTo>
                <a:lnTo>
                  <a:pt x="30335" y="63284"/>
                </a:lnTo>
                <a:lnTo>
                  <a:pt x="25261" y="68978"/>
                </a:lnTo>
                <a:lnTo>
                  <a:pt x="21878" y="74759"/>
                </a:lnTo>
                <a:lnTo>
                  <a:pt x="19624" y="80597"/>
                </a:lnTo>
                <a:lnTo>
                  <a:pt x="18120" y="86474"/>
                </a:lnTo>
                <a:lnTo>
                  <a:pt x="15133" y="93368"/>
                </a:lnTo>
                <a:lnTo>
                  <a:pt x="11157" y="100941"/>
                </a:lnTo>
                <a:lnTo>
                  <a:pt x="6523" y="108966"/>
                </a:lnTo>
                <a:lnTo>
                  <a:pt x="3433" y="117292"/>
                </a:lnTo>
                <a:lnTo>
                  <a:pt x="1373" y="125821"/>
                </a:lnTo>
                <a:lnTo>
                  <a:pt x="0" y="134482"/>
                </a:lnTo>
                <a:lnTo>
                  <a:pt x="77" y="142241"/>
                </a:lnTo>
                <a:lnTo>
                  <a:pt x="1120" y="149398"/>
                </a:lnTo>
                <a:lnTo>
                  <a:pt x="2808" y="156153"/>
                </a:lnTo>
                <a:lnTo>
                  <a:pt x="4925" y="162641"/>
                </a:lnTo>
                <a:lnTo>
                  <a:pt x="7329" y="168951"/>
                </a:lnTo>
                <a:lnTo>
                  <a:pt x="9924" y="175142"/>
                </a:lnTo>
                <a:lnTo>
                  <a:pt x="12646" y="181253"/>
                </a:lnTo>
                <a:lnTo>
                  <a:pt x="18316" y="193336"/>
                </a:lnTo>
                <a:lnTo>
                  <a:pt x="22209" y="199336"/>
                </a:lnTo>
                <a:lnTo>
                  <a:pt x="26789" y="205320"/>
                </a:lnTo>
                <a:lnTo>
                  <a:pt x="31827" y="211294"/>
                </a:lnTo>
                <a:lnTo>
                  <a:pt x="37170" y="216269"/>
                </a:lnTo>
                <a:lnTo>
                  <a:pt x="42716" y="220578"/>
                </a:lnTo>
                <a:lnTo>
                  <a:pt x="70616" y="239363"/>
                </a:lnTo>
                <a:lnTo>
                  <a:pt x="80889" y="244904"/>
                </a:lnTo>
                <a:lnTo>
                  <a:pt x="92698" y="250582"/>
                </a:lnTo>
                <a:lnTo>
                  <a:pt x="105532" y="256352"/>
                </a:lnTo>
                <a:lnTo>
                  <a:pt x="117063" y="261191"/>
                </a:lnTo>
                <a:lnTo>
                  <a:pt x="127729" y="265409"/>
                </a:lnTo>
                <a:lnTo>
                  <a:pt x="137816" y="269212"/>
                </a:lnTo>
                <a:lnTo>
                  <a:pt x="147517" y="271748"/>
                </a:lnTo>
                <a:lnTo>
                  <a:pt x="156960" y="273439"/>
                </a:lnTo>
                <a:lnTo>
                  <a:pt x="166232" y="274566"/>
                </a:lnTo>
                <a:lnTo>
                  <a:pt x="174398" y="275318"/>
                </a:lnTo>
                <a:lnTo>
                  <a:pt x="181827" y="275819"/>
                </a:lnTo>
                <a:lnTo>
                  <a:pt x="188764" y="276152"/>
                </a:lnTo>
                <a:lnTo>
                  <a:pt x="196364" y="275384"/>
                </a:lnTo>
                <a:lnTo>
                  <a:pt x="204408" y="273878"/>
                </a:lnTo>
                <a:lnTo>
                  <a:pt x="212747" y="271883"/>
                </a:lnTo>
                <a:lnTo>
                  <a:pt x="220291" y="269560"/>
                </a:lnTo>
                <a:lnTo>
                  <a:pt x="227305" y="267019"/>
                </a:lnTo>
                <a:lnTo>
                  <a:pt x="233965" y="264333"/>
                </a:lnTo>
                <a:lnTo>
                  <a:pt x="239397" y="260559"/>
                </a:lnTo>
                <a:lnTo>
                  <a:pt x="244011" y="256058"/>
                </a:lnTo>
                <a:lnTo>
                  <a:pt x="248079" y="251072"/>
                </a:lnTo>
                <a:lnTo>
                  <a:pt x="255244" y="242887"/>
                </a:lnTo>
                <a:lnTo>
                  <a:pt x="261737" y="234950"/>
                </a:lnTo>
                <a:lnTo>
                  <a:pt x="264857" y="230056"/>
                </a:lnTo>
                <a:lnTo>
                  <a:pt x="267929" y="224808"/>
                </a:lnTo>
                <a:lnTo>
                  <a:pt x="273989" y="216332"/>
                </a:lnTo>
                <a:lnTo>
                  <a:pt x="276994" y="212682"/>
                </a:lnTo>
                <a:lnTo>
                  <a:pt x="278997" y="208265"/>
                </a:lnTo>
                <a:lnTo>
                  <a:pt x="280333" y="203336"/>
                </a:lnTo>
                <a:lnTo>
                  <a:pt x="281223" y="198065"/>
                </a:lnTo>
                <a:lnTo>
                  <a:pt x="281817" y="190582"/>
                </a:lnTo>
                <a:lnTo>
                  <a:pt x="282213" y="181626"/>
                </a:lnTo>
                <a:lnTo>
                  <a:pt x="282476" y="171685"/>
                </a:lnTo>
                <a:lnTo>
                  <a:pt x="281660" y="163074"/>
                </a:lnTo>
                <a:lnTo>
                  <a:pt x="280124" y="155349"/>
                </a:lnTo>
                <a:lnTo>
                  <a:pt x="278107" y="148215"/>
                </a:lnTo>
                <a:lnTo>
                  <a:pt x="274779" y="141474"/>
                </a:lnTo>
                <a:lnTo>
                  <a:pt x="270575" y="134995"/>
                </a:lnTo>
                <a:lnTo>
                  <a:pt x="265788" y="128693"/>
                </a:lnTo>
                <a:lnTo>
                  <a:pt x="261605" y="122506"/>
                </a:lnTo>
                <a:lnTo>
                  <a:pt x="257824" y="116397"/>
                </a:lnTo>
                <a:lnTo>
                  <a:pt x="254311" y="110340"/>
                </a:lnTo>
                <a:lnTo>
                  <a:pt x="248000" y="103326"/>
                </a:lnTo>
                <a:lnTo>
                  <a:pt x="239824" y="95674"/>
                </a:lnTo>
                <a:lnTo>
                  <a:pt x="230405" y="87595"/>
                </a:lnTo>
                <a:lnTo>
                  <a:pt x="220156" y="80225"/>
                </a:lnTo>
                <a:lnTo>
                  <a:pt x="209355" y="73327"/>
                </a:lnTo>
                <a:lnTo>
                  <a:pt x="198186" y="66744"/>
                </a:lnTo>
                <a:lnTo>
                  <a:pt x="188756" y="62355"/>
                </a:lnTo>
                <a:lnTo>
                  <a:pt x="180484" y="59430"/>
                </a:lnTo>
                <a:lnTo>
                  <a:pt x="172986" y="57479"/>
                </a:lnTo>
                <a:lnTo>
                  <a:pt x="166002" y="56179"/>
                </a:lnTo>
                <a:lnTo>
                  <a:pt x="159362" y="55312"/>
                </a:lnTo>
                <a:lnTo>
                  <a:pt x="152951" y="54735"/>
                </a:lnTo>
                <a:lnTo>
                  <a:pt x="146693" y="54349"/>
                </a:lnTo>
                <a:lnTo>
                  <a:pt x="134448" y="53921"/>
                </a:lnTo>
                <a:lnTo>
                  <a:pt x="117546" y="53646"/>
                </a:lnTo>
                <a:lnTo>
                  <a:pt x="110909" y="53608"/>
                </a:lnTo>
                <a:lnTo>
                  <a:pt x="106759" y="55583"/>
                </a:lnTo>
                <a:lnTo>
                  <a:pt x="102007" y="58883"/>
                </a:lnTo>
                <a:lnTo>
                  <a:pt x="86551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1"/>
            <a:ext cx="8229600" cy="112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205"/>
          <p:cNvSpPr/>
          <p:nvPr/>
        </p:nvSpPr>
        <p:spPr>
          <a:xfrm>
            <a:off x="697101" y="2332465"/>
            <a:ext cx="374463" cy="551825"/>
          </a:xfrm>
          <a:custGeom>
            <a:avLst/>
            <a:gdLst/>
            <a:ahLst/>
            <a:cxnLst/>
            <a:rect l="0" t="0" r="0" b="0"/>
            <a:pathLst>
              <a:path w="374463" h="551825">
                <a:moveTo>
                  <a:pt x="320883" y="132129"/>
                </a:moveTo>
                <a:lnTo>
                  <a:pt x="316143" y="132129"/>
                </a:lnTo>
                <a:lnTo>
                  <a:pt x="314747" y="133121"/>
                </a:lnTo>
                <a:lnTo>
                  <a:pt x="313816" y="134775"/>
                </a:lnTo>
                <a:lnTo>
                  <a:pt x="313195" y="136869"/>
                </a:lnTo>
                <a:lnTo>
                  <a:pt x="302841" y="149298"/>
                </a:lnTo>
                <a:lnTo>
                  <a:pt x="292690" y="157288"/>
                </a:lnTo>
                <a:lnTo>
                  <a:pt x="281564" y="165139"/>
                </a:lnTo>
                <a:lnTo>
                  <a:pt x="270004" y="175243"/>
                </a:lnTo>
                <a:lnTo>
                  <a:pt x="262159" y="179723"/>
                </a:lnTo>
                <a:lnTo>
                  <a:pt x="252961" y="183702"/>
                </a:lnTo>
                <a:lnTo>
                  <a:pt x="242859" y="187347"/>
                </a:lnTo>
                <a:lnTo>
                  <a:pt x="232156" y="191761"/>
                </a:lnTo>
                <a:lnTo>
                  <a:pt x="221052" y="196688"/>
                </a:lnTo>
                <a:lnTo>
                  <a:pt x="209681" y="201958"/>
                </a:lnTo>
                <a:lnTo>
                  <a:pt x="198131" y="206463"/>
                </a:lnTo>
                <a:lnTo>
                  <a:pt x="186463" y="210458"/>
                </a:lnTo>
                <a:lnTo>
                  <a:pt x="159938" y="218536"/>
                </a:lnTo>
                <a:lnTo>
                  <a:pt x="124998" y="228740"/>
                </a:lnTo>
                <a:lnTo>
                  <a:pt x="109926" y="232255"/>
                </a:lnTo>
                <a:lnTo>
                  <a:pt x="96901" y="234599"/>
                </a:lnTo>
                <a:lnTo>
                  <a:pt x="85242" y="236161"/>
                </a:lnTo>
                <a:lnTo>
                  <a:pt x="74492" y="237202"/>
                </a:lnTo>
                <a:lnTo>
                  <a:pt x="64349" y="237896"/>
                </a:lnTo>
                <a:lnTo>
                  <a:pt x="46134" y="238668"/>
                </a:lnTo>
                <a:lnTo>
                  <a:pt x="31423" y="239011"/>
                </a:lnTo>
                <a:lnTo>
                  <a:pt x="25715" y="238110"/>
                </a:lnTo>
                <a:lnTo>
                  <a:pt x="16726" y="234463"/>
                </a:lnTo>
                <a:lnTo>
                  <a:pt x="12940" y="231110"/>
                </a:lnTo>
                <a:lnTo>
                  <a:pt x="6087" y="222092"/>
                </a:lnTo>
                <a:lnTo>
                  <a:pt x="2380" y="208823"/>
                </a:lnTo>
                <a:lnTo>
                  <a:pt x="733" y="193996"/>
                </a:lnTo>
                <a:lnTo>
                  <a:pt x="0" y="180792"/>
                </a:lnTo>
                <a:lnTo>
                  <a:pt x="2321" y="165663"/>
                </a:lnTo>
                <a:lnTo>
                  <a:pt x="4329" y="157462"/>
                </a:lnTo>
                <a:lnTo>
                  <a:pt x="8644" y="146041"/>
                </a:lnTo>
                <a:lnTo>
                  <a:pt x="14497" y="132474"/>
                </a:lnTo>
                <a:lnTo>
                  <a:pt x="21376" y="117476"/>
                </a:lnTo>
                <a:lnTo>
                  <a:pt x="27946" y="104501"/>
                </a:lnTo>
                <a:lnTo>
                  <a:pt x="34311" y="92874"/>
                </a:lnTo>
                <a:lnTo>
                  <a:pt x="40538" y="82147"/>
                </a:lnTo>
                <a:lnTo>
                  <a:pt x="47666" y="73010"/>
                </a:lnTo>
                <a:lnTo>
                  <a:pt x="55395" y="64935"/>
                </a:lnTo>
                <a:lnTo>
                  <a:pt x="70928" y="50671"/>
                </a:lnTo>
                <a:lnTo>
                  <a:pt x="84446" y="37717"/>
                </a:lnTo>
                <a:lnTo>
                  <a:pt x="90828" y="32477"/>
                </a:lnTo>
                <a:lnTo>
                  <a:pt x="97068" y="27991"/>
                </a:lnTo>
                <a:lnTo>
                  <a:pt x="103212" y="24008"/>
                </a:lnTo>
                <a:lnTo>
                  <a:pt x="109293" y="20361"/>
                </a:lnTo>
                <a:lnTo>
                  <a:pt x="115331" y="16937"/>
                </a:lnTo>
                <a:lnTo>
                  <a:pt x="127331" y="10487"/>
                </a:lnTo>
                <a:lnTo>
                  <a:pt x="139280" y="4313"/>
                </a:lnTo>
                <a:lnTo>
                  <a:pt x="145244" y="2270"/>
                </a:lnTo>
                <a:lnTo>
                  <a:pt x="151204" y="908"/>
                </a:lnTo>
                <a:lnTo>
                  <a:pt x="157163" y="0"/>
                </a:lnTo>
                <a:lnTo>
                  <a:pt x="163119" y="387"/>
                </a:lnTo>
                <a:lnTo>
                  <a:pt x="169074" y="1637"/>
                </a:lnTo>
                <a:lnTo>
                  <a:pt x="179991" y="5671"/>
                </a:lnTo>
                <a:lnTo>
                  <a:pt x="188150" y="10772"/>
                </a:lnTo>
                <a:lnTo>
                  <a:pt x="193699" y="16498"/>
                </a:lnTo>
                <a:lnTo>
                  <a:pt x="200375" y="24283"/>
                </a:lnTo>
                <a:lnTo>
                  <a:pt x="207802" y="33443"/>
                </a:lnTo>
                <a:lnTo>
                  <a:pt x="213746" y="42525"/>
                </a:lnTo>
                <a:lnTo>
                  <a:pt x="218701" y="51558"/>
                </a:lnTo>
                <a:lnTo>
                  <a:pt x="222996" y="60555"/>
                </a:lnTo>
                <a:lnTo>
                  <a:pt x="226852" y="70522"/>
                </a:lnTo>
                <a:lnTo>
                  <a:pt x="230414" y="81136"/>
                </a:lnTo>
                <a:lnTo>
                  <a:pt x="233782" y="92180"/>
                </a:lnTo>
                <a:lnTo>
                  <a:pt x="242815" y="125619"/>
                </a:lnTo>
                <a:lnTo>
                  <a:pt x="304782" y="362809"/>
                </a:lnTo>
                <a:lnTo>
                  <a:pt x="310149" y="381166"/>
                </a:lnTo>
                <a:lnTo>
                  <a:pt x="324050" y="425374"/>
                </a:lnTo>
                <a:lnTo>
                  <a:pt x="329940" y="442720"/>
                </a:lnTo>
                <a:lnTo>
                  <a:pt x="334859" y="456267"/>
                </a:lnTo>
                <a:lnTo>
                  <a:pt x="342970" y="477605"/>
                </a:lnTo>
                <a:lnTo>
                  <a:pt x="349882" y="497009"/>
                </a:lnTo>
                <a:lnTo>
                  <a:pt x="354106" y="507343"/>
                </a:lnTo>
                <a:lnTo>
                  <a:pt x="358907" y="518202"/>
                </a:lnTo>
                <a:lnTo>
                  <a:pt x="374462" y="5518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206"/>
          <p:cNvSpPr/>
          <p:nvPr/>
        </p:nvSpPr>
        <p:spPr>
          <a:xfrm>
            <a:off x="536463" y="4813244"/>
            <a:ext cx="347577" cy="346609"/>
          </a:xfrm>
          <a:custGeom>
            <a:avLst/>
            <a:gdLst/>
            <a:ahLst/>
            <a:cxnLst/>
            <a:rect l="0" t="0" r="0" b="0"/>
            <a:pathLst>
              <a:path w="347577" h="346609">
                <a:moveTo>
                  <a:pt x="347576" y="89154"/>
                </a:moveTo>
                <a:lnTo>
                  <a:pt x="347576" y="61348"/>
                </a:lnTo>
                <a:lnTo>
                  <a:pt x="346584" y="57719"/>
                </a:lnTo>
                <a:lnTo>
                  <a:pt x="342836" y="51040"/>
                </a:lnTo>
                <a:lnTo>
                  <a:pt x="335147" y="41701"/>
                </a:lnTo>
                <a:lnTo>
                  <a:pt x="329368" y="36683"/>
                </a:lnTo>
                <a:lnTo>
                  <a:pt x="321547" y="30361"/>
                </a:lnTo>
                <a:lnTo>
                  <a:pt x="312364" y="23170"/>
                </a:lnTo>
                <a:lnTo>
                  <a:pt x="303265" y="18375"/>
                </a:lnTo>
                <a:lnTo>
                  <a:pt x="294223" y="15179"/>
                </a:lnTo>
                <a:lnTo>
                  <a:pt x="285218" y="13049"/>
                </a:lnTo>
                <a:lnTo>
                  <a:pt x="276239" y="10636"/>
                </a:lnTo>
                <a:lnTo>
                  <a:pt x="258324" y="5310"/>
                </a:lnTo>
                <a:lnTo>
                  <a:pt x="250371" y="3492"/>
                </a:lnTo>
                <a:lnTo>
                  <a:pt x="243085" y="2280"/>
                </a:lnTo>
                <a:lnTo>
                  <a:pt x="236244" y="1473"/>
                </a:lnTo>
                <a:lnTo>
                  <a:pt x="228706" y="935"/>
                </a:lnTo>
                <a:lnTo>
                  <a:pt x="220704" y="575"/>
                </a:lnTo>
                <a:lnTo>
                  <a:pt x="203876" y="177"/>
                </a:lnTo>
                <a:lnTo>
                  <a:pt x="186475" y="0"/>
                </a:lnTo>
                <a:lnTo>
                  <a:pt x="177668" y="944"/>
                </a:lnTo>
                <a:lnTo>
                  <a:pt x="168819" y="2566"/>
                </a:lnTo>
                <a:lnTo>
                  <a:pt x="159944" y="4639"/>
                </a:lnTo>
                <a:lnTo>
                  <a:pt x="151051" y="7015"/>
                </a:lnTo>
                <a:lnTo>
                  <a:pt x="133231" y="12299"/>
                </a:lnTo>
                <a:lnTo>
                  <a:pt x="97538" y="23776"/>
                </a:lnTo>
                <a:lnTo>
                  <a:pt x="79683" y="29670"/>
                </a:lnTo>
                <a:lnTo>
                  <a:pt x="71746" y="33623"/>
                </a:lnTo>
                <a:lnTo>
                  <a:pt x="64471" y="38243"/>
                </a:lnTo>
                <a:lnTo>
                  <a:pt x="57636" y="43308"/>
                </a:lnTo>
                <a:lnTo>
                  <a:pt x="51095" y="48669"/>
                </a:lnTo>
                <a:lnTo>
                  <a:pt x="44750" y="54226"/>
                </a:lnTo>
                <a:lnTo>
                  <a:pt x="38536" y="59916"/>
                </a:lnTo>
                <a:lnTo>
                  <a:pt x="26339" y="71529"/>
                </a:lnTo>
                <a:lnTo>
                  <a:pt x="20309" y="77404"/>
                </a:lnTo>
                <a:lnTo>
                  <a:pt x="15296" y="83306"/>
                </a:lnTo>
                <a:lnTo>
                  <a:pt x="10963" y="89224"/>
                </a:lnTo>
                <a:lnTo>
                  <a:pt x="7081" y="95154"/>
                </a:lnTo>
                <a:lnTo>
                  <a:pt x="4494" y="103075"/>
                </a:lnTo>
                <a:lnTo>
                  <a:pt x="2768" y="112326"/>
                </a:lnTo>
                <a:lnTo>
                  <a:pt x="1618" y="122461"/>
                </a:lnTo>
                <a:lnTo>
                  <a:pt x="852" y="132195"/>
                </a:lnTo>
                <a:lnTo>
                  <a:pt x="341" y="141661"/>
                </a:lnTo>
                <a:lnTo>
                  <a:pt x="0" y="150948"/>
                </a:lnTo>
                <a:lnTo>
                  <a:pt x="765" y="159124"/>
                </a:lnTo>
                <a:lnTo>
                  <a:pt x="2267" y="166558"/>
                </a:lnTo>
                <a:lnTo>
                  <a:pt x="4261" y="173499"/>
                </a:lnTo>
                <a:lnTo>
                  <a:pt x="7574" y="181103"/>
                </a:lnTo>
                <a:lnTo>
                  <a:pt x="11767" y="189149"/>
                </a:lnTo>
                <a:lnTo>
                  <a:pt x="16547" y="197490"/>
                </a:lnTo>
                <a:lnTo>
                  <a:pt x="21718" y="205034"/>
                </a:lnTo>
                <a:lnTo>
                  <a:pt x="27150" y="212048"/>
                </a:lnTo>
                <a:lnTo>
                  <a:pt x="32756" y="218709"/>
                </a:lnTo>
                <a:lnTo>
                  <a:pt x="38477" y="226125"/>
                </a:lnTo>
                <a:lnTo>
                  <a:pt x="44276" y="234047"/>
                </a:lnTo>
                <a:lnTo>
                  <a:pt x="50126" y="242304"/>
                </a:lnTo>
                <a:lnTo>
                  <a:pt x="56010" y="249793"/>
                </a:lnTo>
                <a:lnTo>
                  <a:pt x="61918" y="256770"/>
                </a:lnTo>
                <a:lnTo>
                  <a:pt x="67840" y="263406"/>
                </a:lnTo>
                <a:lnTo>
                  <a:pt x="74765" y="269814"/>
                </a:lnTo>
                <a:lnTo>
                  <a:pt x="82358" y="276071"/>
                </a:lnTo>
                <a:lnTo>
                  <a:pt x="100717" y="290299"/>
                </a:lnTo>
                <a:lnTo>
                  <a:pt x="125413" y="309851"/>
                </a:lnTo>
                <a:lnTo>
                  <a:pt x="136960" y="317645"/>
                </a:lnTo>
                <a:lnTo>
                  <a:pt x="147634" y="323833"/>
                </a:lnTo>
                <a:lnTo>
                  <a:pt x="157727" y="328951"/>
                </a:lnTo>
                <a:lnTo>
                  <a:pt x="166439" y="332362"/>
                </a:lnTo>
                <a:lnTo>
                  <a:pt x="174232" y="334636"/>
                </a:lnTo>
                <a:lnTo>
                  <a:pt x="181412" y="336153"/>
                </a:lnTo>
                <a:lnTo>
                  <a:pt x="192035" y="340483"/>
                </a:lnTo>
                <a:lnTo>
                  <a:pt x="196257" y="343028"/>
                </a:lnTo>
                <a:lnTo>
                  <a:pt x="202048" y="344724"/>
                </a:lnTo>
                <a:lnTo>
                  <a:pt x="208886" y="345855"/>
                </a:lnTo>
                <a:lnTo>
                  <a:pt x="216421" y="346608"/>
                </a:lnTo>
                <a:lnTo>
                  <a:pt x="222436" y="346119"/>
                </a:lnTo>
                <a:lnTo>
                  <a:pt x="227438" y="344800"/>
                </a:lnTo>
                <a:lnTo>
                  <a:pt x="235642" y="341681"/>
                </a:lnTo>
                <a:lnTo>
                  <a:pt x="242596" y="340295"/>
                </a:lnTo>
                <a:lnTo>
                  <a:pt x="248994" y="337033"/>
                </a:lnTo>
                <a:lnTo>
                  <a:pt x="258275" y="330259"/>
                </a:lnTo>
                <a:lnTo>
                  <a:pt x="258279" y="330256"/>
                </a:lnTo>
                <a:lnTo>
                  <a:pt x="250591" y="330256"/>
                </a:lnTo>
                <a:lnTo>
                  <a:pt x="250177" y="331249"/>
                </a:lnTo>
                <a:lnTo>
                  <a:pt x="249382" y="338818"/>
                </a:lnTo>
                <a:lnTo>
                  <a:pt x="254100" y="339077"/>
                </a:lnTo>
                <a:lnTo>
                  <a:pt x="255493" y="338121"/>
                </a:lnTo>
                <a:lnTo>
                  <a:pt x="256422" y="336492"/>
                </a:lnTo>
                <a:lnTo>
                  <a:pt x="257912" y="331488"/>
                </a:lnTo>
                <a:lnTo>
                  <a:pt x="259027" y="331077"/>
                </a:lnTo>
                <a:lnTo>
                  <a:pt x="267209" y="3302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07"/>
          <p:cNvSpPr/>
          <p:nvPr/>
        </p:nvSpPr>
        <p:spPr>
          <a:xfrm>
            <a:off x="716296" y="1509485"/>
            <a:ext cx="292065" cy="129421"/>
          </a:xfrm>
          <a:custGeom>
            <a:avLst/>
            <a:gdLst/>
            <a:ahLst/>
            <a:cxnLst/>
            <a:rect l="0" t="0" r="0" b="0"/>
            <a:pathLst>
              <a:path w="292065" h="129421">
                <a:moveTo>
                  <a:pt x="158813" y="8562"/>
                </a:moveTo>
                <a:lnTo>
                  <a:pt x="135748" y="873"/>
                </a:lnTo>
                <a:lnTo>
                  <a:pt x="128388" y="184"/>
                </a:lnTo>
                <a:lnTo>
                  <a:pt x="123647" y="0"/>
                </a:lnTo>
                <a:lnTo>
                  <a:pt x="118502" y="870"/>
                </a:lnTo>
                <a:lnTo>
                  <a:pt x="113087" y="2442"/>
                </a:lnTo>
                <a:lnTo>
                  <a:pt x="100788" y="6834"/>
                </a:lnTo>
                <a:lnTo>
                  <a:pt x="85399" y="12093"/>
                </a:lnTo>
                <a:lnTo>
                  <a:pt x="78121" y="15877"/>
                </a:lnTo>
                <a:lnTo>
                  <a:pt x="71284" y="20384"/>
                </a:lnTo>
                <a:lnTo>
                  <a:pt x="64742" y="25373"/>
                </a:lnTo>
                <a:lnTo>
                  <a:pt x="58396" y="29691"/>
                </a:lnTo>
                <a:lnTo>
                  <a:pt x="52181" y="33562"/>
                </a:lnTo>
                <a:lnTo>
                  <a:pt x="46053" y="37135"/>
                </a:lnTo>
                <a:lnTo>
                  <a:pt x="39984" y="41501"/>
                </a:lnTo>
                <a:lnTo>
                  <a:pt x="33953" y="46396"/>
                </a:lnTo>
                <a:lnTo>
                  <a:pt x="27948" y="51644"/>
                </a:lnTo>
                <a:lnTo>
                  <a:pt x="22953" y="57127"/>
                </a:lnTo>
                <a:lnTo>
                  <a:pt x="18630" y="62767"/>
                </a:lnTo>
                <a:lnTo>
                  <a:pt x="14756" y="68511"/>
                </a:lnTo>
                <a:lnTo>
                  <a:pt x="11182" y="73333"/>
                </a:lnTo>
                <a:lnTo>
                  <a:pt x="7806" y="77539"/>
                </a:lnTo>
                <a:lnTo>
                  <a:pt x="4564" y="81336"/>
                </a:lnTo>
                <a:lnTo>
                  <a:pt x="2402" y="85851"/>
                </a:lnTo>
                <a:lnTo>
                  <a:pt x="961" y="90846"/>
                </a:lnTo>
                <a:lnTo>
                  <a:pt x="0" y="96160"/>
                </a:lnTo>
                <a:lnTo>
                  <a:pt x="352" y="100695"/>
                </a:lnTo>
                <a:lnTo>
                  <a:pt x="1579" y="104711"/>
                </a:lnTo>
                <a:lnTo>
                  <a:pt x="3389" y="108380"/>
                </a:lnTo>
                <a:lnTo>
                  <a:pt x="5588" y="111818"/>
                </a:lnTo>
                <a:lnTo>
                  <a:pt x="8046" y="115103"/>
                </a:lnTo>
                <a:lnTo>
                  <a:pt x="10677" y="118284"/>
                </a:lnTo>
                <a:lnTo>
                  <a:pt x="14415" y="120405"/>
                </a:lnTo>
                <a:lnTo>
                  <a:pt x="18892" y="121820"/>
                </a:lnTo>
                <a:lnTo>
                  <a:pt x="23860" y="122762"/>
                </a:lnTo>
                <a:lnTo>
                  <a:pt x="30149" y="124383"/>
                </a:lnTo>
                <a:lnTo>
                  <a:pt x="37319" y="126456"/>
                </a:lnTo>
                <a:lnTo>
                  <a:pt x="45075" y="128830"/>
                </a:lnTo>
                <a:lnTo>
                  <a:pt x="53222" y="129420"/>
                </a:lnTo>
                <a:lnTo>
                  <a:pt x="61630" y="128821"/>
                </a:lnTo>
                <a:lnTo>
                  <a:pt x="70212" y="127430"/>
                </a:lnTo>
                <a:lnTo>
                  <a:pt x="79902" y="126503"/>
                </a:lnTo>
                <a:lnTo>
                  <a:pt x="90331" y="125885"/>
                </a:lnTo>
                <a:lnTo>
                  <a:pt x="101252" y="125472"/>
                </a:lnTo>
                <a:lnTo>
                  <a:pt x="112502" y="124205"/>
                </a:lnTo>
                <a:lnTo>
                  <a:pt x="123970" y="122368"/>
                </a:lnTo>
                <a:lnTo>
                  <a:pt x="135585" y="120152"/>
                </a:lnTo>
                <a:lnTo>
                  <a:pt x="146304" y="117682"/>
                </a:lnTo>
                <a:lnTo>
                  <a:pt x="156427" y="115043"/>
                </a:lnTo>
                <a:lnTo>
                  <a:pt x="176604" y="109465"/>
                </a:lnTo>
                <a:lnTo>
                  <a:pt x="198801" y="103678"/>
                </a:lnTo>
                <a:lnTo>
                  <a:pt x="209284" y="99754"/>
                </a:lnTo>
                <a:lnTo>
                  <a:pt x="219250" y="95154"/>
                </a:lnTo>
                <a:lnTo>
                  <a:pt x="251890" y="78252"/>
                </a:lnTo>
                <a:lnTo>
                  <a:pt x="258568" y="72881"/>
                </a:lnTo>
                <a:lnTo>
                  <a:pt x="265004" y="66324"/>
                </a:lnTo>
                <a:lnTo>
                  <a:pt x="276454" y="53086"/>
                </a:lnTo>
                <a:lnTo>
                  <a:pt x="284851" y="43895"/>
                </a:lnTo>
                <a:lnTo>
                  <a:pt x="287487" y="40055"/>
                </a:lnTo>
                <a:lnTo>
                  <a:pt x="289244" y="36502"/>
                </a:lnTo>
                <a:lnTo>
                  <a:pt x="290416" y="33142"/>
                </a:lnTo>
                <a:lnTo>
                  <a:pt x="291197" y="29910"/>
                </a:lnTo>
                <a:lnTo>
                  <a:pt x="291717" y="26762"/>
                </a:lnTo>
                <a:lnTo>
                  <a:pt x="292064" y="23672"/>
                </a:lnTo>
                <a:lnTo>
                  <a:pt x="291304" y="20620"/>
                </a:lnTo>
                <a:lnTo>
                  <a:pt x="289804" y="17593"/>
                </a:lnTo>
                <a:lnTo>
                  <a:pt x="283829" y="85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08"/>
          <p:cNvSpPr/>
          <p:nvPr/>
        </p:nvSpPr>
        <p:spPr>
          <a:xfrm>
            <a:off x="1250156" y="1491258"/>
            <a:ext cx="116087" cy="205384"/>
          </a:xfrm>
          <a:custGeom>
            <a:avLst/>
            <a:gdLst/>
            <a:ahLst/>
            <a:cxnLst/>
            <a:rect l="0" t="0" r="0" b="0"/>
            <a:pathLst>
              <a:path w="116087" h="205384">
                <a:moveTo>
                  <a:pt x="116086" y="0"/>
                </a:moveTo>
                <a:lnTo>
                  <a:pt x="111346" y="14221"/>
                </a:lnTo>
                <a:lnTo>
                  <a:pt x="109949" y="19403"/>
                </a:lnTo>
                <a:lnTo>
                  <a:pt x="109018" y="23849"/>
                </a:lnTo>
                <a:lnTo>
                  <a:pt x="108398" y="27805"/>
                </a:lnTo>
                <a:lnTo>
                  <a:pt x="106992" y="32428"/>
                </a:lnTo>
                <a:lnTo>
                  <a:pt x="105062" y="37493"/>
                </a:lnTo>
                <a:lnTo>
                  <a:pt x="102784" y="42855"/>
                </a:lnTo>
                <a:lnTo>
                  <a:pt x="99281" y="48414"/>
                </a:lnTo>
                <a:lnTo>
                  <a:pt x="94960" y="54104"/>
                </a:lnTo>
                <a:lnTo>
                  <a:pt x="90096" y="59882"/>
                </a:lnTo>
                <a:lnTo>
                  <a:pt x="85861" y="66710"/>
                </a:lnTo>
                <a:lnTo>
                  <a:pt x="82046" y="74239"/>
                </a:lnTo>
                <a:lnTo>
                  <a:pt x="78510" y="82235"/>
                </a:lnTo>
                <a:lnTo>
                  <a:pt x="74168" y="89550"/>
                </a:lnTo>
                <a:lnTo>
                  <a:pt x="69289" y="96411"/>
                </a:lnTo>
                <a:lnTo>
                  <a:pt x="64052" y="102969"/>
                </a:lnTo>
                <a:lnTo>
                  <a:pt x="59569" y="110318"/>
                </a:lnTo>
                <a:lnTo>
                  <a:pt x="55588" y="118193"/>
                </a:lnTo>
                <a:lnTo>
                  <a:pt x="51941" y="126421"/>
                </a:lnTo>
                <a:lnTo>
                  <a:pt x="46534" y="134882"/>
                </a:lnTo>
                <a:lnTo>
                  <a:pt x="39952" y="143499"/>
                </a:lnTo>
                <a:lnTo>
                  <a:pt x="32588" y="152221"/>
                </a:lnTo>
                <a:lnTo>
                  <a:pt x="26686" y="161012"/>
                </a:lnTo>
                <a:lnTo>
                  <a:pt x="21760" y="169849"/>
                </a:lnTo>
                <a:lnTo>
                  <a:pt x="17483" y="178717"/>
                </a:lnTo>
                <a:lnTo>
                  <a:pt x="13640" y="185621"/>
                </a:lnTo>
                <a:lnTo>
                  <a:pt x="10085" y="191216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09"/>
          <p:cNvSpPr/>
          <p:nvPr/>
        </p:nvSpPr>
        <p:spPr>
          <a:xfrm>
            <a:off x="1714500" y="1401961"/>
            <a:ext cx="17860" cy="276821"/>
          </a:xfrm>
          <a:custGeom>
            <a:avLst/>
            <a:gdLst/>
            <a:ahLst/>
            <a:cxnLst/>
            <a:rect l="0" t="0" r="0" b="0"/>
            <a:pathLst>
              <a:path w="17860" h="276821">
                <a:moveTo>
                  <a:pt x="0" y="0"/>
                </a:moveTo>
                <a:lnTo>
                  <a:pt x="0" y="110448"/>
                </a:lnTo>
                <a:lnTo>
                  <a:pt x="992" y="135147"/>
                </a:lnTo>
                <a:lnTo>
                  <a:pt x="2646" y="162528"/>
                </a:lnTo>
                <a:lnTo>
                  <a:pt x="17859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10"/>
          <p:cNvSpPr/>
          <p:nvPr/>
        </p:nvSpPr>
        <p:spPr>
          <a:xfrm>
            <a:off x="1919883" y="1438495"/>
            <a:ext cx="114108" cy="213498"/>
          </a:xfrm>
          <a:custGeom>
            <a:avLst/>
            <a:gdLst/>
            <a:ahLst/>
            <a:cxnLst/>
            <a:rect l="0" t="0" r="0" b="0"/>
            <a:pathLst>
              <a:path w="114108" h="213498">
                <a:moveTo>
                  <a:pt x="44648" y="61693"/>
                </a:moveTo>
                <a:lnTo>
                  <a:pt x="49389" y="52212"/>
                </a:lnTo>
                <a:lnTo>
                  <a:pt x="50785" y="48427"/>
                </a:lnTo>
                <a:lnTo>
                  <a:pt x="51716" y="44911"/>
                </a:lnTo>
                <a:lnTo>
                  <a:pt x="52337" y="41575"/>
                </a:lnTo>
                <a:lnTo>
                  <a:pt x="53742" y="37367"/>
                </a:lnTo>
                <a:lnTo>
                  <a:pt x="55672" y="32577"/>
                </a:lnTo>
                <a:lnTo>
                  <a:pt x="57951" y="27399"/>
                </a:lnTo>
                <a:lnTo>
                  <a:pt x="60462" y="23948"/>
                </a:lnTo>
                <a:lnTo>
                  <a:pt x="63128" y="21646"/>
                </a:lnTo>
                <a:lnTo>
                  <a:pt x="65898" y="20112"/>
                </a:lnTo>
                <a:lnTo>
                  <a:pt x="70721" y="17105"/>
                </a:lnTo>
                <a:lnTo>
                  <a:pt x="84017" y="8472"/>
                </a:lnTo>
                <a:lnTo>
                  <a:pt x="89746" y="5376"/>
                </a:lnTo>
                <a:lnTo>
                  <a:pt x="94557" y="3312"/>
                </a:lnTo>
                <a:lnTo>
                  <a:pt x="98757" y="1937"/>
                </a:lnTo>
                <a:lnTo>
                  <a:pt x="102549" y="1019"/>
                </a:lnTo>
                <a:lnTo>
                  <a:pt x="106069" y="408"/>
                </a:lnTo>
                <a:lnTo>
                  <a:pt x="109408" y="0"/>
                </a:lnTo>
                <a:lnTo>
                  <a:pt x="111634" y="720"/>
                </a:lnTo>
                <a:lnTo>
                  <a:pt x="113118" y="2193"/>
                </a:lnTo>
                <a:lnTo>
                  <a:pt x="114107" y="4167"/>
                </a:lnTo>
                <a:lnTo>
                  <a:pt x="113774" y="6475"/>
                </a:lnTo>
                <a:lnTo>
                  <a:pt x="110759" y="11685"/>
                </a:lnTo>
                <a:lnTo>
                  <a:pt x="108757" y="17308"/>
                </a:lnTo>
                <a:lnTo>
                  <a:pt x="107868" y="23115"/>
                </a:lnTo>
                <a:lnTo>
                  <a:pt x="107472" y="29003"/>
                </a:lnTo>
                <a:lnTo>
                  <a:pt x="107297" y="34927"/>
                </a:lnTo>
                <a:lnTo>
                  <a:pt x="107250" y="37895"/>
                </a:lnTo>
                <a:lnTo>
                  <a:pt x="106226" y="41859"/>
                </a:lnTo>
                <a:lnTo>
                  <a:pt x="104552" y="46486"/>
                </a:lnTo>
                <a:lnTo>
                  <a:pt x="102443" y="51555"/>
                </a:lnTo>
                <a:lnTo>
                  <a:pt x="101038" y="55926"/>
                </a:lnTo>
                <a:lnTo>
                  <a:pt x="100101" y="59833"/>
                </a:lnTo>
                <a:lnTo>
                  <a:pt x="99476" y="63429"/>
                </a:lnTo>
                <a:lnTo>
                  <a:pt x="97075" y="68803"/>
                </a:lnTo>
                <a:lnTo>
                  <a:pt x="93490" y="75363"/>
                </a:lnTo>
                <a:lnTo>
                  <a:pt x="73672" y="109399"/>
                </a:lnTo>
                <a:lnTo>
                  <a:pt x="63997" y="126239"/>
                </a:lnTo>
                <a:lnTo>
                  <a:pt x="56555" y="138458"/>
                </a:lnTo>
                <a:lnTo>
                  <a:pt x="50602" y="147596"/>
                </a:lnTo>
                <a:lnTo>
                  <a:pt x="45641" y="154680"/>
                </a:lnTo>
                <a:lnTo>
                  <a:pt x="40349" y="161387"/>
                </a:lnTo>
                <a:lnTo>
                  <a:pt x="34837" y="167843"/>
                </a:lnTo>
                <a:lnTo>
                  <a:pt x="29178" y="174132"/>
                </a:lnTo>
                <a:lnTo>
                  <a:pt x="24413" y="180308"/>
                </a:lnTo>
                <a:lnTo>
                  <a:pt x="20244" y="186410"/>
                </a:lnTo>
                <a:lnTo>
                  <a:pt x="16472" y="192463"/>
                </a:lnTo>
                <a:lnTo>
                  <a:pt x="12966" y="197490"/>
                </a:lnTo>
                <a:lnTo>
                  <a:pt x="9636" y="201833"/>
                </a:lnTo>
                <a:lnTo>
                  <a:pt x="0" y="2134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11"/>
          <p:cNvSpPr/>
          <p:nvPr/>
        </p:nvSpPr>
        <p:spPr>
          <a:xfrm>
            <a:off x="2232422" y="1316801"/>
            <a:ext cx="196454" cy="236966"/>
          </a:xfrm>
          <a:custGeom>
            <a:avLst/>
            <a:gdLst/>
            <a:ahLst/>
            <a:cxnLst/>
            <a:rect l="0" t="0" r="0" b="0"/>
            <a:pathLst>
              <a:path w="196454" h="236966">
                <a:moveTo>
                  <a:pt x="0" y="49441"/>
                </a:moveTo>
                <a:lnTo>
                  <a:pt x="4740" y="39960"/>
                </a:lnTo>
                <a:lnTo>
                  <a:pt x="9714" y="32660"/>
                </a:lnTo>
                <a:lnTo>
                  <a:pt x="12429" y="29324"/>
                </a:lnTo>
                <a:lnTo>
                  <a:pt x="16223" y="26108"/>
                </a:lnTo>
                <a:lnTo>
                  <a:pt x="20738" y="22971"/>
                </a:lnTo>
                <a:lnTo>
                  <a:pt x="25731" y="19888"/>
                </a:lnTo>
                <a:lnTo>
                  <a:pt x="30052" y="16841"/>
                </a:lnTo>
                <a:lnTo>
                  <a:pt x="33926" y="13817"/>
                </a:lnTo>
                <a:lnTo>
                  <a:pt x="37500" y="10809"/>
                </a:lnTo>
                <a:lnTo>
                  <a:pt x="41867" y="8804"/>
                </a:lnTo>
                <a:lnTo>
                  <a:pt x="46763" y="7467"/>
                </a:lnTo>
                <a:lnTo>
                  <a:pt x="52011" y="6575"/>
                </a:lnTo>
                <a:lnTo>
                  <a:pt x="57494" y="4989"/>
                </a:lnTo>
                <a:lnTo>
                  <a:pt x="63134" y="2939"/>
                </a:lnTo>
                <a:lnTo>
                  <a:pt x="68878" y="580"/>
                </a:lnTo>
                <a:lnTo>
                  <a:pt x="74692" y="0"/>
                </a:lnTo>
                <a:lnTo>
                  <a:pt x="80553" y="606"/>
                </a:lnTo>
                <a:lnTo>
                  <a:pt x="86444" y="2001"/>
                </a:lnTo>
                <a:lnTo>
                  <a:pt x="92356" y="2932"/>
                </a:lnTo>
                <a:lnTo>
                  <a:pt x="98281" y="3552"/>
                </a:lnTo>
                <a:lnTo>
                  <a:pt x="104216" y="3966"/>
                </a:lnTo>
                <a:lnTo>
                  <a:pt x="109165" y="5234"/>
                </a:lnTo>
                <a:lnTo>
                  <a:pt x="113456" y="7071"/>
                </a:lnTo>
                <a:lnTo>
                  <a:pt x="117309" y="9288"/>
                </a:lnTo>
                <a:lnTo>
                  <a:pt x="120870" y="11758"/>
                </a:lnTo>
                <a:lnTo>
                  <a:pt x="124236" y="14397"/>
                </a:lnTo>
                <a:lnTo>
                  <a:pt x="127473" y="17149"/>
                </a:lnTo>
                <a:lnTo>
                  <a:pt x="130622" y="19976"/>
                </a:lnTo>
                <a:lnTo>
                  <a:pt x="136768" y="25762"/>
                </a:lnTo>
                <a:lnTo>
                  <a:pt x="138804" y="28694"/>
                </a:lnTo>
                <a:lnTo>
                  <a:pt x="141065" y="34598"/>
                </a:lnTo>
                <a:lnTo>
                  <a:pt x="141669" y="38553"/>
                </a:lnTo>
                <a:lnTo>
                  <a:pt x="142071" y="43175"/>
                </a:lnTo>
                <a:lnTo>
                  <a:pt x="142339" y="48240"/>
                </a:lnTo>
                <a:lnTo>
                  <a:pt x="141525" y="53601"/>
                </a:lnTo>
                <a:lnTo>
                  <a:pt x="139991" y="59160"/>
                </a:lnTo>
                <a:lnTo>
                  <a:pt x="137976" y="64850"/>
                </a:lnTo>
                <a:lnTo>
                  <a:pt x="134648" y="69636"/>
                </a:lnTo>
                <a:lnTo>
                  <a:pt x="130445" y="73818"/>
                </a:lnTo>
                <a:lnTo>
                  <a:pt x="125659" y="77599"/>
                </a:lnTo>
                <a:lnTo>
                  <a:pt x="120483" y="84088"/>
                </a:lnTo>
                <a:lnTo>
                  <a:pt x="115049" y="92383"/>
                </a:lnTo>
                <a:lnTo>
                  <a:pt x="109441" y="101881"/>
                </a:lnTo>
                <a:lnTo>
                  <a:pt x="103719" y="112183"/>
                </a:lnTo>
                <a:lnTo>
                  <a:pt x="92068" y="134212"/>
                </a:lnTo>
                <a:lnTo>
                  <a:pt x="89160" y="142666"/>
                </a:lnTo>
                <a:lnTo>
                  <a:pt x="88213" y="149294"/>
                </a:lnTo>
                <a:lnTo>
                  <a:pt x="88575" y="154705"/>
                </a:lnTo>
                <a:lnTo>
                  <a:pt x="89808" y="160297"/>
                </a:lnTo>
                <a:lnTo>
                  <a:pt x="91622" y="166009"/>
                </a:lnTo>
                <a:lnTo>
                  <a:pt x="93823" y="171801"/>
                </a:lnTo>
                <a:lnTo>
                  <a:pt x="97275" y="176655"/>
                </a:lnTo>
                <a:lnTo>
                  <a:pt x="101561" y="180883"/>
                </a:lnTo>
                <a:lnTo>
                  <a:pt x="106403" y="184694"/>
                </a:lnTo>
                <a:lnTo>
                  <a:pt x="112607" y="189219"/>
                </a:lnTo>
                <a:lnTo>
                  <a:pt x="127438" y="199539"/>
                </a:lnTo>
                <a:lnTo>
                  <a:pt x="138537" y="206061"/>
                </a:lnTo>
                <a:lnTo>
                  <a:pt x="151889" y="213385"/>
                </a:lnTo>
                <a:lnTo>
                  <a:pt x="196453" y="23696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12"/>
          <p:cNvSpPr/>
          <p:nvPr/>
        </p:nvSpPr>
        <p:spPr>
          <a:xfrm>
            <a:off x="2178844" y="884039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5145" y="0"/>
                </a:lnTo>
                <a:lnTo>
                  <a:pt x="2948" y="0"/>
                </a:lnTo>
                <a:lnTo>
                  <a:pt x="5727" y="0"/>
                </a:lnTo>
                <a:lnTo>
                  <a:pt x="3130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13"/>
          <p:cNvSpPr/>
          <p:nvPr/>
        </p:nvSpPr>
        <p:spPr>
          <a:xfrm>
            <a:off x="2196736" y="892969"/>
            <a:ext cx="17828" cy="125016"/>
          </a:xfrm>
          <a:custGeom>
            <a:avLst/>
            <a:gdLst/>
            <a:ahLst/>
            <a:cxnLst/>
            <a:rect l="0" t="0" r="0" b="0"/>
            <a:pathLst>
              <a:path w="17828" h="125016">
                <a:moveTo>
                  <a:pt x="17827" y="0"/>
                </a:moveTo>
                <a:lnTo>
                  <a:pt x="13086" y="4740"/>
                </a:lnTo>
                <a:lnTo>
                  <a:pt x="11689" y="7129"/>
                </a:lnTo>
                <a:lnTo>
                  <a:pt x="10759" y="9713"/>
                </a:lnTo>
                <a:lnTo>
                  <a:pt x="9265" y="16250"/>
                </a:lnTo>
                <a:lnTo>
                  <a:pt x="4265" y="31604"/>
                </a:lnTo>
                <a:lnTo>
                  <a:pt x="2832" y="37936"/>
                </a:lnTo>
                <a:lnTo>
                  <a:pt x="1877" y="44142"/>
                </a:lnTo>
                <a:lnTo>
                  <a:pt x="1240" y="50264"/>
                </a:lnTo>
                <a:lnTo>
                  <a:pt x="816" y="55337"/>
                </a:lnTo>
                <a:lnTo>
                  <a:pt x="533" y="59712"/>
                </a:lnTo>
                <a:lnTo>
                  <a:pt x="219" y="67218"/>
                </a:lnTo>
                <a:lnTo>
                  <a:pt x="42" y="77022"/>
                </a:lnTo>
                <a:lnTo>
                  <a:pt x="0" y="83180"/>
                </a:lnTo>
                <a:lnTo>
                  <a:pt x="981" y="89188"/>
                </a:lnTo>
                <a:lnTo>
                  <a:pt x="2628" y="97161"/>
                </a:lnTo>
                <a:lnTo>
                  <a:pt x="8897" y="1250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14"/>
          <p:cNvSpPr/>
          <p:nvPr/>
        </p:nvSpPr>
        <p:spPr>
          <a:xfrm>
            <a:off x="2312789" y="892969"/>
            <a:ext cx="8931" cy="97373"/>
          </a:xfrm>
          <a:custGeom>
            <a:avLst/>
            <a:gdLst/>
            <a:ahLst/>
            <a:cxnLst/>
            <a:rect l="0" t="0" r="0" b="0"/>
            <a:pathLst>
              <a:path w="8931" h="97373">
                <a:moveTo>
                  <a:pt x="0" y="0"/>
                </a:moveTo>
                <a:lnTo>
                  <a:pt x="0" y="97372"/>
                </a:lnTo>
                <a:lnTo>
                  <a:pt x="992" y="96665"/>
                </a:lnTo>
                <a:lnTo>
                  <a:pt x="2646" y="95201"/>
                </a:lnTo>
                <a:lnTo>
                  <a:pt x="8930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15"/>
          <p:cNvSpPr/>
          <p:nvPr/>
        </p:nvSpPr>
        <p:spPr>
          <a:xfrm>
            <a:off x="2027039" y="2866430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16"/>
          <p:cNvSpPr/>
          <p:nvPr/>
        </p:nvSpPr>
        <p:spPr>
          <a:xfrm>
            <a:off x="5554266" y="2741414"/>
            <a:ext cx="17860" cy="205384"/>
          </a:xfrm>
          <a:custGeom>
            <a:avLst/>
            <a:gdLst/>
            <a:ahLst/>
            <a:cxnLst/>
            <a:rect l="0" t="0" r="0" b="0"/>
            <a:pathLst>
              <a:path w="17860" h="205384">
                <a:moveTo>
                  <a:pt x="17859" y="0"/>
                </a:moveTo>
                <a:lnTo>
                  <a:pt x="17859" y="51508"/>
                </a:lnTo>
                <a:lnTo>
                  <a:pt x="16867" y="67081"/>
                </a:lnTo>
                <a:lnTo>
                  <a:pt x="15213" y="83416"/>
                </a:lnTo>
                <a:lnTo>
                  <a:pt x="11723" y="112480"/>
                </a:lnTo>
                <a:lnTo>
                  <a:pt x="10791" y="121620"/>
                </a:lnTo>
                <a:lnTo>
                  <a:pt x="10170" y="128705"/>
                </a:lnTo>
                <a:lnTo>
                  <a:pt x="9757" y="135413"/>
                </a:lnTo>
                <a:lnTo>
                  <a:pt x="9297" y="148157"/>
                </a:lnTo>
                <a:lnTo>
                  <a:pt x="8182" y="157311"/>
                </a:lnTo>
                <a:lnTo>
                  <a:pt x="6447" y="168374"/>
                </a:lnTo>
                <a:lnTo>
                  <a:pt x="4298" y="180710"/>
                </a:lnTo>
                <a:lnTo>
                  <a:pt x="2865" y="189927"/>
                </a:lnTo>
                <a:lnTo>
                  <a:pt x="1910" y="197063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17"/>
          <p:cNvSpPr/>
          <p:nvPr/>
        </p:nvSpPr>
        <p:spPr>
          <a:xfrm>
            <a:off x="6750844" y="2714625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0" y="0"/>
                </a:moveTo>
                <a:lnTo>
                  <a:pt x="0" y="12429"/>
                </a:lnTo>
                <a:lnTo>
                  <a:pt x="992" y="15232"/>
                </a:lnTo>
                <a:lnTo>
                  <a:pt x="2645" y="18092"/>
                </a:lnTo>
                <a:lnTo>
                  <a:pt x="4741" y="20991"/>
                </a:lnTo>
                <a:lnTo>
                  <a:pt x="6137" y="25900"/>
                </a:lnTo>
                <a:lnTo>
                  <a:pt x="7068" y="32149"/>
                </a:lnTo>
                <a:lnTo>
                  <a:pt x="7688" y="39293"/>
                </a:lnTo>
                <a:lnTo>
                  <a:pt x="8102" y="46038"/>
                </a:lnTo>
                <a:lnTo>
                  <a:pt x="8561" y="58826"/>
                </a:lnTo>
                <a:lnTo>
                  <a:pt x="8820" y="77182"/>
                </a:lnTo>
                <a:lnTo>
                  <a:pt x="8898" y="99928"/>
                </a:lnTo>
                <a:lnTo>
                  <a:pt x="9900" y="110275"/>
                </a:lnTo>
                <a:lnTo>
                  <a:pt x="11561" y="122134"/>
                </a:lnTo>
                <a:lnTo>
                  <a:pt x="13660" y="135001"/>
                </a:lnTo>
                <a:lnTo>
                  <a:pt x="15060" y="144571"/>
                </a:lnTo>
                <a:lnTo>
                  <a:pt x="15993" y="151943"/>
                </a:lnTo>
                <a:lnTo>
                  <a:pt x="16615" y="157850"/>
                </a:lnTo>
                <a:lnTo>
                  <a:pt x="17030" y="162780"/>
                </a:lnTo>
                <a:lnTo>
                  <a:pt x="17306" y="167059"/>
                </a:lnTo>
                <a:lnTo>
                  <a:pt x="17491" y="170904"/>
                </a:lnTo>
                <a:lnTo>
                  <a:pt x="17859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18"/>
          <p:cNvSpPr/>
          <p:nvPr/>
        </p:nvSpPr>
        <p:spPr>
          <a:xfrm>
            <a:off x="2331890" y="2500313"/>
            <a:ext cx="7689" cy="8930"/>
          </a:xfrm>
          <a:custGeom>
            <a:avLst/>
            <a:gdLst/>
            <a:ahLst/>
            <a:cxnLst/>
            <a:rect l="0" t="0" r="0" b="0"/>
            <a:pathLst>
              <a:path w="7689" h="8930">
                <a:moveTo>
                  <a:pt x="7688" y="8929"/>
                </a:moveTo>
                <a:lnTo>
                  <a:pt x="7688" y="4189"/>
                </a:lnTo>
                <a:lnTo>
                  <a:pt x="6696" y="2792"/>
                </a:lnTo>
                <a:lnTo>
                  <a:pt x="5042" y="1861"/>
                </a:lnTo>
                <a:lnTo>
                  <a:pt x="0" y="367"/>
                </a:lnTo>
                <a:lnTo>
                  <a:pt x="578" y="245"/>
                </a:lnTo>
                <a:lnTo>
                  <a:pt x="1956" y="163"/>
                </a:lnTo>
                <a:lnTo>
                  <a:pt x="7622" y="1"/>
                </a:lnTo>
                <a:lnTo>
                  <a:pt x="768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19"/>
          <p:cNvSpPr/>
          <p:nvPr/>
        </p:nvSpPr>
        <p:spPr>
          <a:xfrm>
            <a:off x="3357563" y="2473523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89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20"/>
          <p:cNvSpPr/>
          <p:nvPr/>
        </p:nvSpPr>
        <p:spPr>
          <a:xfrm>
            <a:off x="3339703" y="2339578"/>
            <a:ext cx="35720" cy="262339"/>
          </a:xfrm>
          <a:custGeom>
            <a:avLst/>
            <a:gdLst/>
            <a:ahLst/>
            <a:cxnLst/>
            <a:rect l="0" t="0" r="0" b="0"/>
            <a:pathLst>
              <a:path w="35720" h="262339">
                <a:moveTo>
                  <a:pt x="0" y="0"/>
                </a:moveTo>
                <a:lnTo>
                  <a:pt x="0" y="9481"/>
                </a:lnTo>
                <a:lnTo>
                  <a:pt x="992" y="15251"/>
                </a:lnTo>
                <a:lnTo>
                  <a:pt x="2646" y="22073"/>
                </a:lnTo>
                <a:lnTo>
                  <a:pt x="4741" y="29599"/>
                </a:lnTo>
                <a:lnTo>
                  <a:pt x="9714" y="45897"/>
                </a:lnTo>
                <a:lnTo>
                  <a:pt x="12429" y="54411"/>
                </a:lnTo>
                <a:lnTo>
                  <a:pt x="15232" y="70008"/>
                </a:lnTo>
                <a:lnTo>
                  <a:pt x="18092" y="90329"/>
                </a:lnTo>
                <a:lnTo>
                  <a:pt x="22924" y="131427"/>
                </a:lnTo>
                <a:lnTo>
                  <a:pt x="24212" y="145165"/>
                </a:lnTo>
                <a:lnTo>
                  <a:pt x="25644" y="164729"/>
                </a:lnTo>
                <a:lnTo>
                  <a:pt x="26280" y="176731"/>
                </a:lnTo>
                <a:lnTo>
                  <a:pt x="27442" y="182313"/>
                </a:lnTo>
                <a:lnTo>
                  <a:pt x="29209" y="188018"/>
                </a:lnTo>
                <a:lnTo>
                  <a:pt x="31379" y="193807"/>
                </a:lnTo>
                <a:lnTo>
                  <a:pt x="32825" y="199650"/>
                </a:lnTo>
                <a:lnTo>
                  <a:pt x="33790" y="205530"/>
                </a:lnTo>
                <a:lnTo>
                  <a:pt x="34433" y="211434"/>
                </a:lnTo>
                <a:lnTo>
                  <a:pt x="34862" y="218347"/>
                </a:lnTo>
                <a:lnTo>
                  <a:pt x="35338" y="233965"/>
                </a:lnTo>
                <a:lnTo>
                  <a:pt x="35669" y="257629"/>
                </a:lnTo>
                <a:lnTo>
                  <a:pt x="35696" y="262338"/>
                </a:lnTo>
                <a:lnTo>
                  <a:pt x="35719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21"/>
          <p:cNvSpPr/>
          <p:nvPr/>
        </p:nvSpPr>
        <p:spPr>
          <a:xfrm>
            <a:off x="3537507" y="562570"/>
            <a:ext cx="140883" cy="80313"/>
          </a:xfrm>
          <a:custGeom>
            <a:avLst/>
            <a:gdLst/>
            <a:ahLst/>
            <a:cxnLst/>
            <a:rect l="0" t="0" r="0" b="0"/>
            <a:pathLst>
              <a:path w="140883" h="80313">
                <a:moveTo>
                  <a:pt x="16509" y="8930"/>
                </a:moveTo>
                <a:lnTo>
                  <a:pt x="8820" y="31995"/>
                </a:lnTo>
                <a:lnTo>
                  <a:pt x="7414" y="34229"/>
                </a:lnTo>
                <a:lnTo>
                  <a:pt x="5485" y="36710"/>
                </a:lnTo>
                <a:lnTo>
                  <a:pt x="3206" y="39356"/>
                </a:lnTo>
                <a:lnTo>
                  <a:pt x="1687" y="42113"/>
                </a:lnTo>
                <a:lnTo>
                  <a:pt x="675" y="44942"/>
                </a:lnTo>
                <a:lnTo>
                  <a:pt x="0" y="47821"/>
                </a:lnTo>
                <a:lnTo>
                  <a:pt x="541" y="51725"/>
                </a:lnTo>
                <a:lnTo>
                  <a:pt x="1895" y="56311"/>
                </a:lnTo>
                <a:lnTo>
                  <a:pt x="3790" y="61353"/>
                </a:lnTo>
                <a:lnTo>
                  <a:pt x="6045" y="65707"/>
                </a:lnTo>
                <a:lnTo>
                  <a:pt x="8541" y="69602"/>
                </a:lnTo>
                <a:lnTo>
                  <a:pt x="11197" y="73190"/>
                </a:lnTo>
                <a:lnTo>
                  <a:pt x="14952" y="75583"/>
                </a:lnTo>
                <a:lnTo>
                  <a:pt x="19439" y="77178"/>
                </a:lnTo>
                <a:lnTo>
                  <a:pt x="24416" y="78241"/>
                </a:lnTo>
                <a:lnTo>
                  <a:pt x="28725" y="78950"/>
                </a:lnTo>
                <a:lnTo>
                  <a:pt x="32591" y="79422"/>
                </a:lnTo>
                <a:lnTo>
                  <a:pt x="36159" y="79737"/>
                </a:lnTo>
                <a:lnTo>
                  <a:pt x="40523" y="79947"/>
                </a:lnTo>
                <a:lnTo>
                  <a:pt x="50664" y="80181"/>
                </a:lnTo>
                <a:lnTo>
                  <a:pt x="67529" y="80312"/>
                </a:lnTo>
                <a:lnTo>
                  <a:pt x="72351" y="79338"/>
                </a:lnTo>
                <a:lnTo>
                  <a:pt x="76557" y="77697"/>
                </a:lnTo>
                <a:lnTo>
                  <a:pt x="80354" y="75611"/>
                </a:lnTo>
                <a:lnTo>
                  <a:pt x="84869" y="74220"/>
                </a:lnTo>
                <a:lnTo>
                  <a:pt x="89863" y="73292"/>
                </a:lnTo>
                <a:lnTo>
                  <a:pt x="95177" y="72674"/>
                </a:lnTo>
                <a:lnTo>
                  <a:pt x="99712" y="71270"/>
                </a:lnTo>
                <a:lnTo>
                  <a:pt x="103728" y="69341"/>
                </a:lnTo>
                <a:lnTo>
                  <a:pt x="107397" y="67064"/>
                </a:lnTo>
                <a:lnTo>
                  <a:pt x="111827" y="63561"/>
                </a:lnTo>
                <a:lnTo>
                  <a:pt x="116765" y="59241"/>
                </a:lnTo>
                <a:lnTo>
                  <a:pt x="126552" y="50142"/>
                </a:lnTo>
                <a:lnTo>
                  <a:pt x="134208" y="42791"/>
                </a:lnTo>
                <a:lnTo>
                  <a:pt x="136647" y="39441"/>
                </a:lnTo>
                <a:lnTo>
                  <a:pt x="138273" y="36216"/>
                </a:lnTo>
                <a:lnTo>
                  <a:pt x="139357" y="33074"/>
                </a:lnTo>
                <a:lnTo>
                  <a:pt x="140079" y="29987"/>
                </a:lnTo>
                <a:lnTo>
                  <a:pt x="140561" y="26937"/>
                </a:lnTo>
                <a:lnTo>
                  <a:pt x="140882" y="23911"/>
                </a:lnTo>
                <a:lnTo>
                  <a:pt x="140104" y="20902"/>
                </a:lnTo>
                <a:lnTo>
                  <a:pt x="138593" y="17903"/>
                </a:lnTo>
                <a:lnTo>
                  <a:pt x="136594" y="14912"/>
                </a:lnTo>
                <a:lnTo>
                  <a:pt x="133276" y="12918"/>
                </a:lnTo>
                <a:lnTo>
                  <a:pt x="129080" y="11589"/>
                </a:lnTo>
                <a:lnTo>
                  <a:pt x="124299" y="10703"/>
                </a:lnTo>
                <a:lnTo>
                  <a:pt x="120119" y="9119"/>
                </a:lnTo>
                <a:lnTo>
                  <a:pt x="116340" y="7072"/>
                </a:lnTo>
                <a:lnTo>
                  <a:pt x="112828" y="4715"/>
                </a:lnTo>
                <a:lnTo>
                  <a:pt x="108503" y="3143"/>
                </a:lnTo>
                <a:lnTo>
                  <a:pt x="103635" y="2096"/>
                </a:lnTo>
                <a:lnTo>
                  <a:pt x="98406" y="1397"/>
                </a:lnTo>
                <a:lnTo>
                  <a:pt x="91942" y="932"/>
                </a:lnTo>
                <a:lnTo>
                  <a:pt x="84658" y="621"/>
                </a:lnTo>
                <a:lnTo>
                  <a:pt x="432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22"/>
          <p:cNvSpPr/>
          <p:nvPr/>
        </p:nvSpPr>
        <p:spPr>
          <a:xfrm>
            <a:off x="3768328" y="526852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26789" y="0"/>
                </a:moveTo>
                <a:lnTo>
                  <a:pt x="22049" y="9480"/>
                </a:lnTo>
                <a:lnTo>
                  <a:pt x="19660" y="15250"/>
                </a:lnTo>
                <a:lnTo>
                  <a:pt x="17075" y="22073"/>
                </a:lnTo>
                <a:lnTo>
                  <a:pt x="14360" y="29598"/>
                </a:lnTo>
                <a:lnTo>
                  <a:pt x="11558" y="35607"/>
                </a:lnTo>
                <a:lnTo>
                  <a:pt x="8698" y="40605"/>
                </a:lnTo>
                <a:lnTo>
                  <a:pt x="5798" y="44929"/>
                </a:lnTo>
                <a:lnTo>
                  <a:pt x="3866" y="48804"/>
                </a:lnTo>
                <a:lnTo>
                  <a:pt x="2577" y="52380"/>
                </a:lnTo>
                <a:lnTo>
                  <a:pt x="1718" y="55756"/>
                </a:lnTo>
                <a:lnTo>
                  <a:pt x="1146" y="60983"/>
                </a:lnTo>
                <a:lnTo>
                  <a:pt x="764" y="67444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223"/>
          <p:cNvSpPr/>
          <p:nvPr/>
        </p:nvSpPr>
        <p:spPr>
          <a:xfrm>
            <a:off x="3991570" y="580430"/>
            <a:ext cx="84971" cy="62465"/>
          </a:xfrm>
          <a:custGeom>
            <a:avLst/>
            <a:gdLst/>
            <a:ahLst/>
            <a:cxnLst/>
            <a:rect l="0" t="0" r="0" b="0"/>
            <a:pathLst>
              <a:path w="84971" h="62465">
                <a:moveTo>
                  <a:pt x="26789" y="0"/>
                </a:moveTo>
                <a:lnTo>
                  <a:pt x="22049" y="9481"/>
                </a:lnTo>
                <a:lnTo>
                  <a:pt x="21645" y="13266"/>
                </a:lnTo>
                <a:lnTo>
                  <a:pt x="22367" y="16781"/>
                </a:lnTo>
                <a:lnTo>
                  <a:pt x="23841" y="20117"/>
                </a:lnTo>
                <a:lnTo>
                  <a:pt x="24824" y="23333"/>
                </a:lnTo>
                <a:lnTo>
                  <a:pt x="25479" y="26469"/>
                </a:lnTo>
                <a:lnTo>
                  <a:pt x="25916" y="29552"/>
                </a:lnTo>
                <a:lnTo>
                  <a:pt x="26207" y="32600"/>
                </a:lnTo>
                <a:lnTo>
                  <a:pt x="26401" y="35624"/>
                </a:lnTo>
                <a:lnTo>
                  <a:pt x="26530" y="38632"/>
                </a:lnTo>
                <a:lnTo>
                  <a:pt x="27609" y="40637"/>
                </a:lnTo>
                <a:lnTo>
                  <a:pt x="29320" y="41974"/>
                </a:lnTo>
                <a:lnTo>
                  <a:pt x="31453" y="42866"/>
                </a:lnTo>
                <a:lnTo>
                  <a:pt x="33867" y="44452"/>
                </a:lnTo>
                <a:lnTo>
                  <a:pt x="36469" y="46502"/>
                </a:lnTo>
                <a:lnTo>
                  <a:pt x="39196" y="48860"/>
                </a:lnTo>
                <a:lnTo>
                  <a:pt x="42998" y="51425"/>
                </a:lnTo>
                <a:lnTo>
                  <a:pt x="47517" y="54127"/>
                </a:lnTo>
                <a:lnTo>
                  <a:pt x="59547" y="60852"/>
                </a:lnTo>
                <a:lnTo>
                  <a:pt x="62518" y="61404"/>
                </a:lnTo>
                <a:lnTo>
                  <a:pt x="66484" y="61772"/>
                </a:lnTo>
                <a:lnTo>
                  <a:pt x="77625" y="62362"/>
                </a:lnTo>
                <a:lnTo>
                  <a:pt x="81795" y="62443"/>
                </a:lnTo>
                <a:lnTo>
                  <a:pt x="84295" y="62464"/>
                </a:lnTo>
                <a:lnTo>
                  <a:pt x="84970" y="60494"/>
                </a:lnTo>
                <a:lnTo>
                  <a:pt x="84428" y="57197"/>
                </a:lnTo>
                <a:lnTo>
                  <a:pt x="83075" y="53014"/>
                </a:lnTo>
                <a:lnTo>
                  <a:pt x="80188" y="46257"/>
                </a:lnTo>
                <a:lnTo>
                  <a:pt x="71689" y="28165"/>
                </a:lnTo>
                <a:lnTo>
                  <a:pt x="67636" y="21753"/>
                </a:lnTo>
                <a:lnTo>
                  <a:pt x="63943" y="17479"/>
                </a:lnTo>
                <a:lnTo>
                  <a:pt x="60488" y="14629"/>
                </a:lnTo>
                <a:lnTo>
                  <a:pt x="57193" y="11737"/>
                </a:lnTo>
                <a:lnTo>
                  <a:pt x="54004" y="8817"/>
                </a:lnTo>
                <a:lnTo>
                  <a:pt x="50885" y="5878"/>
                </a:lnTo>
                <a:lnTo>
                  <a:pt x="47814" y="3918"/>
                </a:lnTo>
                <a:lnTo>
                  <a:pt x="44775" y="2612"/>
                </a:lnTo>
                <a:lnTo>
                  <a:pt x="41756" y="1741"/>
                </a:lnTo>
                <a:lnTo>
                  <a:pt x="38751" y="2153"/>
                </a:lnTo>
                <a:lnTo>
                  <a:pt x="35756" y="3420"/>
                </a:lnTo>
                <a:lnTo>
                  <a:pt x="32767" y="5256"/>
                </a:lnTo>
                <a:lnTo>
                  <a:pt x="28790" y="6481"/>
                </a:lnTo>
                <a:lnTo>
                  <a:pt x="24155" y="7297"/>
                </a:lnTo>
                <a:lnTo>
                  <a:pt x="19080" y="7841"/>
                </a:lnTo>
                <a:lnTo>
                  <a:pt x="14704" y="9196"/>
                </a:lnTo>
                <a:lnTo>
                  <a:pt x="10795" y="11092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224"/>
          <p:cNvSpPr/>
          <p:nvPr/>
        </p:nvSpPr>
        <p:spPr>
          <a:xfrm>
            <a:off x="2277070" y="2544961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8930" y="2646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25"/>
          <p:cNvSpPr/>
          <p:nvPr/>
        </p:nvSpPr>
        <p:spPr>
          <a:xfrm>
            <a:off x="6777633" y="2330648"/>
            <a:ext cx="8931" cy="267892"/>
          </a:xfrm>
          <a:custGeom>
            <a:avLst/>
            <a:gdLst/>
            <a:ahLst/>
            <a:cxnLst/>
            <a:rect l="0" t="0" r="0" b="0"/>
            <a:pathLst>
              <a:path w="8931" h="267892">
                <a:moveTo>
                  <a:pt x="0" y="0"/>
                </a:moveTo>
                <a:lnTo>
                  <a:pt x="0" y="9481"/>
                </a:lnTo>
                <a:lnTo>
                  <a:pt x="992" y="15251"/>
                </a:lnTo>
                <a:lnTo>
                  <a:pt x="2645" y="22073"/>
                </a:lnTo>
                <a:lnTo>
                  <a:pt x="4741" y="29599"/>
                </a:lnTo>
                <a:lnTo>
                  <a:pt x="6137" y="39576"/>
                </a:lnTo>
                <a:lnTo>
                  <a:pt x="7068" y="51189"/>
                </a:lnTo>
                <a:lnTo>
                  <a:pt x="8102" y="74345"/>
                </a:lnTo>
                <a:lnTo>
                  <a:pt x="8561" y="91250"/>
                </a:lnTo>
                <a:lnTo>
                  <a:pt x="8919" y="175284"/>
                </a:lnTo>
                <a:lnTo>
                  <a:pt x="7931" y="184325"/>
                </a:lnTo>
                <a:lnTo>
                  <a:pt x="6279" y="195313"/>
                </a:lnTo>
                <a:lnTo>
                  <a:pt x="4186" y="207600"/>
                </a:lnTo>
                <a:lnTo>
                  <a:pt x="3783" y="217775"/>
                </a:lnTo>
                <a:lnTo>
                  <a:pt x="4507" y="226542"/>
                </a:lnTo>
                <a:lnTo>
                  <a:pt x="5980" y="234372"/>
                </a:lnTo>
                <a:lnTo>
                  <a:pt x="6964" y="240585"/>
                </a:lnTo>
                <a:lnTo>
                  <a:pt x="7620" y="245718"/>
                </a:lnTo>
                <a:lnTo>
                  <a:pt x="8056" y="250132"/>
                </a:lnTo>
                <a:lnTo>
                  <a:pt x="8347" y="254068"/>
                </a:lnTo>
                <a:lnTo>
                  <a:pt x="8541" y="257683"/>
                </a:lnTo>
                <a:lnTo>
                  <a:pt x="893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26"/>
          <p:cNvSpPr/>
          <p:nvPr/>
        </p:nvSpPr>
        <p:spPr>
          <a:xfrm>
            <a:off x="5349804" y="2580846"/>
            <a:ext cx="1978967" cy="829882"/>
          </a:xfrm>
          <a:custGeom>
            <a:avLst/>
            <a:gdLst/>
            <a:ahLst/>
            <a:cxnLst/>
            <a:rect l="0" t="0" r="0" b="0"/>
            <a:pathLst>
              <a:path w="1978967" h="829882">
                <a:moveTo>
                  <a:pt x="1856454" y="321302"/>
                </a:moveTo>
                <a:lnTo>
                  <a:pt x="1868883" y="308873"/>
                </a:lnTo>
                <a:lnTo>
                  <a:pt x="1870692" y="305079"/>
                </a:lnTo>
                <a:lnTo>
                  <a:pt x="1873240" y="291250"/>
                </a:lnTo>
                <a:lnTo>
                  <a:pt x="1873836" y="283803"/>
                </a:lnTo>
                <a:lnTo>
                  <a:pt x="1871456" y="274540"/>
                </a:lnTo>
                <a:lnTo>
                  <a:pt x="1861891" y="252877"/>
                </a:lnTo>
                <a:lnTo>
                  <a:pt x="1851925" y="234336"/>
                </a:lnTo>
                <a:lnTo>
                  <a:pt x="1823507" y="195222"/>
                </a:lnTo>
                <a:lnTo>
                  <a:pt x="1805792" y="173922"/>
                </a:lnTo>
                <a:lnTo>
                  <a:pt x="1774899" y="148948"/>
                </a:lnTo>
                <a:lnTo>
                  <a:pt x="1712320" y="104713"/>
                </a:lnTo>
                <a:lnTo>
                  <a:pt x="1679947" y="85803"/>
                </a:lnTo>
                <a:lnTo>
                  <a:pt x="1623481" y="57495"/>
                </a:lnTo>
                <a:lnTo>
                  <a:pt x="1566982" y="38931"/>
                </a:lnTo>
                <a:lnTo>
                  <a:pt x="1510694" y="19830"/>
                </a:lnTo>
                <a:lnTo>
                  <a:pt x="1456324" y="6209"/>
                </a:lnTo>
                <a:lnTo>
                  <a:pt x="1397996" y="1093"/>
                </a:lnTo>
                <a:lnTo>
                  <a:pt x="1288578" y="83"/>
                </a:lnTo>
                <a:lnTo>
                  <a:pt x="1257605" y="0"/>
                </a:lnTo>
                <a:lnTo>
                  <a:pt x="1224057" y="937"/>
                </a:lnTo>
                <a:lnTo>
                  <a:pt x="1096058" y="6923"/>
                </a:lnTo>
                <a:lnTo>
                  <a:pt x="1050188" y="8938"/>
                </a:lnTo>
                <a:lnTo>
                  <a:pt x="1006649" y="13140"/>
                </a:lnTo>
                <a:lnTo>
                  <a:pt x="947832" y="21085"/>
                </a:lnTo>
                <a:lnTo>
                  <a:pt x="887961" y="34463"/>
                </a:lnTo>
                <a:lnTo>
                  <a:pt x="811645" y="50624"/>
                </a:lnTo>
                <a:lnTo>
                  <a:pt x="658692" y="89592"/>
                </a:lnTo>
                <a:lnTo>
                  <a:pt x="609410" y="102896"/>
                </a:lnTo>
                <a:lnTo>
                  <a:pt x="567001" y="115423"/>
                </a:lnTo>
                <a:lnTo>
                  <a:pt x="507011" y="133632"/>
                </a:lnTo>
                <a:lnTo>
                  <a:pt x="450541" y="154241"/>
                </a:lnTo>
                <a:lnTo>
                  <a:pt x="382275" y="187871"/>
                </a:lnTo>
                <a:lnTo>
                  <a:pt x="349636" y="205445"/>
                </a:lnTo>
                <a:lnTo>
                  <a:pt x="317600" y="223178"/>
                </a:lnTo>
                <a:lnTo>
                  <a:pt x="267089" y="249895"/>
                </a:lnTo>
                <a:lnTo>
                  <a:pt x="235603" y="267738"/>
                </a:lnTo>
                <a:lnTo>
                  <a:pt x="207719" y="285590"/>
                </a:lnTo>
                <a:lnTo>
                  <a:pt x="181105" y="303446"/>
                </a:lnTo>
                <a:lnTo>
                  <a:pt x="152739" y="321304"/>
                </a:lnTo>
                <a:lnTo>
                  <a:pt x="128888" y="341808"/>
                </a:lnTo>
                <a:lnTo>
                  <a:pt x="96080" y="375665"/>
                </a:lnTo>
                <a:lnTo>
                  <a:pt x="74933" y="398049"/>
                </a:lnTo>
                <a:lnTo>
                  <a:pt x="58919" y="417920"/>
                </a:lnTo>
                <a:lnTo>
                  <a:pt x="49887" y="431355"/>
                </a:lnTo>
                <a:lnTo>
                  <a:pt x="39896" y="447257"/>
                </a:lnTo>
                <a:lnTo>
                  <a:pt x="29267" y="464803"/>
                </a:lnTo>
                <a:lnTo>
                  <a:pt x="21188" y="480470"/>
                </a:lnTo>
                <a:lnTo>
                  <a:pt x="14811" y="494883"/>
                </a:lnTo>
                <a:lnTo>
                  <a:pt x="9567" y="508460"/>
                </a:lnTo>
                <a:lnTo>
                  <a:pt x="3741" y="534130"/>
                </a:lnTo>
                <a:lnTo>
                  <a:pt x="1151" y="557775"/>
                </a:lnTo>
                <a:lnTo>
                  <a:pt x="0" y="578206"/>
                </a:lnTo>
                <a:lnTo>
                  <a:pt x="2134" y="597208"/>
                </a:lnTo>
                <a:lnTo>
                  <a:pt x="6390" y="616568"/>
                </a:lnTo>
                <a:lnTo>
                  <a:pt x="11589" y="638401"/>
                </a:lnTo>
                <a:lnTo>
                  <a:pt x="22499" y="658688"/>
                </a:lnTo>
                <a:lnTo>
                  <a:pt x="37269" y="677627"/>
                </a:lnTo>
                <a:lnTo>
                  <a:pt x="53755" y="695966"/>
                </a:lnTo>
                <a:lnTo>
                  <a:pt x="79772" y="718284"/>
                </a:lnTo>
                <a:lnTo>
                  <a:pt x="129487" y="743603"/>
                </a:lnTo>
                <a:lnTo>
                  <a:pt x="187080" y="767714"/>
                </a:lnTo>
                <a:lnTo>
                  <a:pt x="218565" y="778668"/>
                </a:lnTo>
                <a:lnTo>
                  <a:pt x="275338" y="790413"/>
                </a:lnTo>
                <a:lnTo>
                  <a:pt x="336146" y="800178"/>
                </a:lnTo>
                <a:lnTo>
                  <a:pt x="439705" y="815366"/>
                </a:lnTo>
                <a:lnTo>
                  <a:pt x="483970" y="818699"/>
                </a:lnTo>
                <a:lnTo>
                  <a:pt x="728213" y="827151"/>
                </a:lnTo>
                <a:lnTo>
                  <a:pt x="1018848" y="829881"/>
                </a:lnTo>
                <a:lnTo>
                  <a:pt x="1132619" y="827465"/>
                </a:lnTo>
                <a:lnTo>
                  <a:pt x="1276198" y="823172"/>
                </a:lnTo>
                <a:lnTo>
                  <a:pt x="1311859" y="822570"/>
                </a:lnTo>
                <a:lnTo>
                  <a:pt x="1344562" y="821176"/>
                </a:lnTo>
                <a:lnTo>
                  <a:pt x="1404712" y="816981"/>
                </a:lnTo>
                <a:lnTo>
                  <a:pt x="1461211" y="809164"/>
                </a:lnTo>
                <a:lnTo>
                  <a:pt x="1515096" y="800067"/>
                </a:lnTo>
                <a:lnTo>
                  <a:pt x="1565502" y="792717"/>
                </a:lnTo>
                <a:lnTo>
                  <a:pt x="1611718" y="783497"/>
                </a:lnTo>
                <a:lnTo>
                  <a:pt x="1655408" y="772785"/>
                </a:lnTo>
                <a:lnTo>
                  <a:pt x="1719054" y="755597"/>
                </a:lnTo>
                <a:lnTo>
                  <a:pt x="1779914" y="737937"/>
                </a:lnTo>
                <a:lnTo>
                  <a:pt x="1830248" y="719145"/>
                </a:lnTo>
                <a:lnTo>
                  <a:pt x="1875588" y="695166"/>
                </a:lnTo>
                <a:lnTo>
                  <a:pt x="1902000" y="677964"/>
                </a:lnTo>
                <a:lnTo>
                  <a:pt x="1924322" y="657751"/>
                </a:lnTo>
                <a:lnTo>
                  <a:pt x="1943173" y="635538"/>
                </a:lnTo>
                <a:lnTo>
                  <a:pt x="1958164" y="612437"/>
                </a:lnTo>
                <a:lnTo>
                  <a:pt x="1968797" y="588940"/>
                </a:lnTo>
                <a:lnTo>
                  <a:pt x="1975837" y="564276"/>
                </a:lnTo>
                <a:lnTo>
                  <a:pt x="1977714" y="550754"/>
                </a:lnTo>
                <a:lnTo>
                  <a:pt x="1978966" y="536778"/>
                </a:lnTo>
                <a:lnTo>
                  <a:pt x="1977816" y="523492"/>
                </a:lnTo>
                <a:lnTo>
                  <a:pt x="1971247" y="498146"/>
                </a:lnTo>
                <a:lnTo>
                  <a:pt x="1966718" y="484839"/>
                </a:lnTo>
                <a:lnTo>
                  <a:pt x="1956393" y="456824"/>
                </a:lnTo>
                <a:lnTo>
                  <a:pt x="1949868" y="442408"/>
                </a:lnTo>
                <a:lnTo>
                  <a:pt x="1942542" y="427836"/>
                </a:lnTo>
                <a:lnTo>
                  <a:pt x="1934682" y="413161"/>
                </a:lnTo>
                <a:lnTo>
                  <a:pt x="1918011" y="383626"/>
                </a:lnTo>
                <a:lnTo>
                  <a:pt x="1909398" y="368805"/>
                </a:lnTo>
                <a:lnTo>
                  <a:pt x="1898695" y="353963"/>
                </a:lnTo>
                <a:lnTo>
                  <a:pt x="1886599" y="339107"/>
                </a:lnTo>
                <a:lnTo>
                  <a:pt x="1873574" y="324243"/>
                </a:lnTo>
                <a:lnTo>
                  <a:pt x="1860922" y="310364"/>
                </a:lnTo>
                <a:lnTo>
                  <a:pt x="1836281" y="284360"/>
                </a:lnTo>
                <a:lnTo>
                  <a:pt x="1809454" y="259574"/>
                </a:lnTo>
                <a:lnTo>
                  <a:pt x="1780995" y="234336"/>
                </a:lnTo>
                <a:lnTo>
                  <a:pt x="1722509" y="1784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27"/>
          <p:cNvSpPr/>
          <p:nvPr/>
        </p:nvSpPr>
        <p:spPr>
          <a:xfrm>
            <a:off x="6511572" y="2250512"/>
            <a:ext cx="1346554" cy="490866"/>
          </a:xfrm>
          <a:custGeom>
            <a:avLst/>
            <a:gdLst/>
            <a:ahLst/>
            <a:cxnLst/>
            <a:rect l="0" t="0" r="0" b="0"/>
            <a:pathLst>
              <a:path w="1346554" h="490866">
                <a:moveTo>
                  <a:pt x="1212608" y="142644"/>
                </a:moveTo>
                <a:lnTo>
                  <a:pt x="1198350" y="129378"/>
                </a:lnTo>
                <a:lnTo>
                  <a:pt x="1179168" y="118319"/>
                </a:lnTo>
                <a:lnTo>
                  <a:pt x="1156405" y="108351"/>
                </a:lnTo>
                <a:lnTo>
                  <a:pt x="1116522" y="94661"/>
                </a:lnTo>
                <a:lnTo>
                  <a:pt x="1091996" y="86843"/>
                </a:lnTo>
                <a:lnTo>
                  <a:pt x="1066716" y="79647"/>
                </a:lnTo>
                <a:lnTo>
                  <a:pt x="987480" y="59045"/>
                </a:lnTo>
                <a:lnTo>
                  <a:pt x="930650" y="42981"/>
                </a:lnTo>
                <a:lnTo>
                  <a:pt x="905574" y="37507"/>
                </a:lnTo>
                <a:lnTo>
                  <a:pt x="882902" y="33857"/>
                </a:lnTo>
                <a:lnTo>
                  <a:pt x="842830" y="28810"/>
                </a:lnTo>
                <a:lnTo>
                  <a:pt x="698674" y="5694"/>
                </a:lnTo>
                <a:lnTo>
                  <a:pt x="660740" y="2403"/>
                </a:lnTo>
                <a:lnTo>
                  <a:pt x="623044" y="940"/>
                </a:lnTo>
                <a:lnTo>
                  <a:pt x="544899" y="0"/>
                </a:lnTo>
                <a:lnTo>
                  <a:pt x="507067" y="864"/>
                </a:lnTo>
                <a:lnTo>
                  <a:pt x="447713" y="5937"/>
                </a:lnTo>
                <a:lnTo>
                  <a:pt x="410295" y="7471"/>
                </a:lnTo>
                <a:lnTo>
                  <a:pt x="373822" y="10799"/>
                </a:lnTo>
                <a:lnTo>
                  <a:pt x="337767" y="15586"/>
                </a:lnTo>
                <a:lnTo>
                  <a:pt x="301899" y="21020"/>
                </a:lnTo>
                <a:lnTo>
                  <a:pt x="268760" y="26743"/>
                </a:lnTo>
                <a:lnTo>
                  <a:pt x="233526" y="34578"/>
                </a:lnTo>
                <a:lnTo>
                  <a:pt x="211628" y="40834"/>
                </a:lnTo>
                <a:lnTo>
                  <a:pt x="188101" y="47982"/>
                </a:lnTo>
                <a:lnTo>
                  <a:pt x="151376" y="61215"/>
                </a:lnTo>
                <a:lnTo>
                  <a:pt x="121824" y="74704"/>
                </a:lnTo>
                <a:lnTo>
                  <a:pt x="108387" y="82468"/>
                </a:lnTo>
                <a:lnTo>
                  <a:pt x="73160" y="104971"/>
                </a:lnTo>
                <a:lnTo>
                  <a:pt x="54319" y="117963"/>
                </a:lnTo>
                <a:lnTo>
                  <a:pt x="39331" y="130352"/>
                </a:lnTo>
                <a:lnTo>
                  <a:pt x="28701" y="145118"/>
                </a:lnTo>
                <a:lnTo>
                  <a:pt x="24477" y="153223"/>
                </a:lnTo>
                <a:lnTo>
                  <a:pt x="20670" y="161603"/>
                </a:lnTo>
                <a:lnTo>
                  <a:pt x="17139" y="170166"/>
                </a:lnTo>
                <a:lnTo>
                  <a:pt x="13792" y="178852"/>
                </a:lnTo>
                <a:lnTo>
                  <a:pt x="7429" y="193794"/>
                </a:lnTo>
                <a:lnTo>
                  <a:pt x="4343" y="200556"/>
                </a:lnTo>
                <a:lnTo>
                  <a:pt x="2285" y="208041"/>
                </a:lnTo>
                <a:lnTo>
                  <a:pt x="913" y="216008"/>
                </a:lnTo>
                <a:lnTo>
                  <a:pt x="0" y="224295"/>
                </a:lnTo>
                <a:lnTo>
                  <a:pt x="382" y="232797"/>
                </a:lnTo>
                <a:lnTo>
                  <a:pt x="1629" y="241442"/>
                </a:lnTo>
                <a:lnTo>
                  <a:pt x="3453" y="250181"/>
                </a:lnTo>
                <a:lnTo>
                  <a:pt x="5660" y="258984"/>
                </a:lnTo>
                <a:lnTo>
                  <a:pt x="8125" y="267829"/>
                </a:lnTo>
                <a:lnTo>
                  <a:pt x="13508" y="285594"/>
                </a:lnTo>
                <a:lnTo>
                  <a:pt x="19208" y="303412"/>
                </a:lnTo>
                <a:lnTo>
                  <a:pt x="23110" y="312331"/>
                </a:lnTo>
                <a:lnTo>
                  <a:pt x="27696" y="321253"/>
                </a:lnTo>
                <a:lnTo>
                  <a:pt x="32736" y="330178"/>
                </a:lnTo>
                <a:lnTo>
                  <a:pt x="46275" y="345386"/>
                </a:lnTo>
                <a:lnTo>
                  <a:pt x="62214" y="359751"/>
                </a:lnTo>
                <a:lnTo>
                  <a:pt x="79220" y="376058"/>
                </a:lnTo>
                <a:lnTo>
                  <a:pt x="96701" y="390582"/>
                </a:lnTo>
                <a:lnTo>
                  <a:pt x="115383" y="403651"/>
                </a:lnTo>
                <a:lnTo>
                  <a:pt x="136916" y="416074"/>
                </a:lnTo>
                <a:lnTo>
                  <a:pt x="162361" y="428210"/>
                </a:lnTo>
                <a:lnTo>
                  <a:pt x="189214" y="439227"/>
                </a:lnTo>
                <a:lnTo>
                  <a:pt x="260339" y="462367"/>
                </a:lnTo>
                <a:lnTo>
                  <a:pt x="294275" y="470944"/>
                </a:lnTo>
                <a:lnTo>
                  <a:pt x="329203" y="477071"/>
                </a:lnTo>
                <a:lnTo>
                  <a:pt x="382334" y="481512"/>
                </a:lnTo>
                <a:lnTo>
                  <a:pt x="417949" y="486067"/>
                </a:lnTo>
                <a:lnTo>
                  <a:pt x="456267" y="488753"/>
                </a:lnTo>
                <a:lnTo>
                  <a:pt x="496448" y="489947"/>
                </a:lnTo>
                <a:lnTo>
                  <a:pt x="628314" y="490818"/>
                </a:lnTo>
                <a:lnTo>
                  <a:pt x="699913" y="490865"/>
                </a:lnTo>
                <a:lnTo>
                  <a:pt x="1012175" y="483210"/>
                </a:lnTo>
                <a:lnTo>
                  <a:pt x="1044259" y="481806"/>
                </a:lnTo>
                <a:lnTo>
                  <a:pt x="1106367" y="477599"/>
                </a:lnTo>
                <a:lnTo>
                  <a:pt x="1131859" y="475088"/>
                </a:lnTo>
                <a:lnTo>
                  <a:pt x="1173412" y="469652"/>
                </a:lnTo>
                <a:lnTo>
                  <a:pt x="1205770" y="463929"/>
                </a:lnTo>
                <a:lnTo>
                  <a:pt x="1234373" y="459070"/>
                </a:lnTo>
                <a:lnTo>
                  <a:pt x="1275391" y="455343"/>
                </a:lnTo>
                <a:lnTo>
                  <a:pt x="1311182" y="445697"/>
                </a:lnTo>
                <a:lnTo>
                  <a:pt x="1346553" y="4373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28"/>
          <p:cNvSpPr/>
          <p:nvPr/>
        </p:nvSpPr>
        <p:spPr>
          <a:xfrm>
            <a:off x="2518172" y="2153004"/>
            <a:ext cx="1356449" cy="702530"/>
          </a:xfrm>
          <a:custGeom>
            <a:avLst/>
            <a:gdLst/>
            <a:ahLst/>
            <a:cxnLst/>
            <a:rect l="0" t="0" r="0" b="0"/>
            <a:pathLst>
              <a:path w="1356449" h="702530">
                <a:moveTo>
                  <a:pt x="89297" y="284801"/>
                </a:moveTo>
                <a:lnTo>
                  <a:pt x="89297" y="265839"/>
                </a:lnTo>
                <a:lnTo>
                  <a:pt x="94588" y="245946"/>
                </a:lnTo>
                <a:lnTo>
                  <a:pt x="98777" y="235085"/>
                </a:lnTo>
                <a:lnTo>
                  <a:pt x="104547" y="223876"/>
                </a:lnTo>
                <a:lnTo>
                  <a:pt x="111370" y="212434"/>
                </a:lnTo>
                <a:lnTo>
                  <a:pt x="118895" y="200838"/>
                </a:lnTo>
                <a:lnTo>
                  <a:pt x="135194" y="180015"/>
                </a:lnTo>
                <a:lnTo>
                  <a:pt x="154344" y="160839"/>
                </a:lnTo>
                <a:lnTo>
                  <a:pt x="179392" y="142394"/>
                </a:lnTo>
                <a:lnTo>
                  <a:pt x="207060" y="124274"/>
                </a:lnTo>
                <a:lnTo>
                  <a:pt x="236886" y="106299"/>
                </a:lnTo>
                <a:lnTo>
                  <a:pt x="269986" y="88389"/>
                </a:lnTo>
                <a:lnTo>
                  <a:pt x="307186" y="70506"/>
                </a:lnTo>
                <a:lnTo>
                  <a:pt x="347863" y="53629"/>
                </a:lnTo>
                <a:lnTo>
                  <a:pt x="369823" y="46350"/>
                </a:lnTo>
                <a:lnTo>
                  <a:pt x="392400" y="39514"/>
                </a:lnTo>
                <a:lnTo>
                  <a:pt x="416381" y="33963"/>
                </a:lnTo>
                <a:lnTo>
                  <a:pt x="441298" y="29271"/>
                </a:lnTo>
                <a:lnTo>
                  <a:pt x="466839" y="25151"/>
                </a:lnTo>
                <a:lnTo>
                  <a:pt x="519031" y="15281"/>
                </a:lnTo>
                <a:lnTo>
                  <a:pt x="545450" y="9871"/>
                </a:lnTo>
                <a:lnTo>
                  <a:pt x="571993" y="6264"/>
                </a:lnTo>
                <a:lnTo>
                  <a:pt x="598618" y="3860"/>
                </a:lnTo>
                <a:lnTo>
                  <a:pt x="625297" y="2257"/>
                </a:lnTo>
                <a:lnTo>
                  <a:pt x="678753" y="476"/>
                </a:lnTo>
                <a:lnTo>
                  <a:pt x="705510" y="0"/>
                </a:lnTo>
                <a:lnTo>
                  <a:pt x="732278" y="676"/>
                </a:lnTo>
                <a:lnTo>
                  <a:pt x="759052" y="2119"/>
                </a:lnTo>
                <a:lnTo>
                  <a:pt x="812614" y="6367"/>
                </a:lnTo>
                <a:lnTo>
                  <a:pt x="866185" y="11563"/>
                </a:lnTo>
                <a:lnTo>
                  <a:pt x="892972" y="15330"/>
                </a:lnTo>
                <a:lnTo>
                  <a:pt x="919760" y="19825"/>
                </a:lnTo>
                <a:lnTo>
                  <a:pt x="946548" y="24807"/>
                </a:lnTo>
                <a:lnTo>
                  <a:pt x="972345" y="31104"/>
                </a:lnTo>
                <a:lnTo>
                  <a:pt x="997480" y="38279"/>
                </a:lnTo>
                <a:lnTo>
                  <a:pt x="1022174" y="46039"/>
                </a:lnTo>
                <a:lnTo>
                  <a:pt x="1045582" y="54189"/>
                </a:lnTo>
                <a:lnTo>
                  <a:pt x="1068133" y="62598"/>
                </a:lnTo>
                <a:lnTo>
                  <a:pt x="1111710" y="79880"/>
                </a:lnTo>
                <a:lnTo>
                  <a:pt x="1154229" y="97483"/>
                </a:lnTo>
                <a:lnTo>
                  <a:pt x="1193631" y="117874"/>
                </a:lnTo>
                <a:lnTo>
                  <a:pt x="1262693" y="158562"/>
                </a:lnTo>
                <a:lnTo>
                  <a:pt x="1288470" y="179747"/>
                </a:lnTo>
                <a:lnTo>
                  <a:pt x="1329272" y="220945"/>
                </a:lnTo>
                <a:lnTo>
                  <a:pt x="1342535" y="239553"/>
                </a:lnTo>
                <a:lnTo>
                  <a:pt x="1347461" y="248682"/>
                </a:lnTo>
                <a:lnTo>
                  <a:pt x="1352934" y="269410"/>
                </a:lnTo>
                <a:lnTo>
                  <a:pt x="1355367" y="290859"/>
                </a:lnTo>
                <a:lnTo>
                  <a:pt x="1356448" y="310314"/>
                </a:lnTo>
                <a:lnTo>
                  <a:pt x="1354282" y="331528"/>
                </a:lnTo>
                <a:lnTo>
                  <a:pt x="1349021" y="353193"/>
                </a:lnTo>
                <a:lnTo>
                  <a:pt x="1340067" y="372744"/>
                </a:lnTo>
                <a:lnTo>
                  <a:pt x="1329473" y="391355"/>
                </a:lnTo>
                <a:lnTo>
                  <a:pt x="1323870" y="400486"/>
                </a:lnTo>
                <a:lnTo>
                  <a:pt x="1307061" y="418568"/>
                </a:lnTo>
                <a:lnTo>
                  <a:pt x="1286361" y="436526"/>
                </a:lnTo>
                <a:lnTo>
                  <a:pt x="1263932" y="454430"/>
                </a:lnTo>
                <a:lnTo>
                  <a:pt x="1238089" y="472308"/>
                </a:lnTo>
                <a:lnTo>
                  <a:pt x="1209074" y="490176"/>
                </a:lnTo>
                <a:lnTo>
                  <a:pt x="1176335" y="508040"/>
                </a:lnTo>
                <a:lnTo>
                  <a:pt x="1139295" y="523255"/>
                </a:lnTo>
                <a:lnTo>
                  <a:pt x="1099681" y="536632"/>
                </a:lnTo>
                <a:lnTo>
                  <a:pt x="1058924" y="549192"/>
                </a:lnTo>
                <a:lnTo>
                  <a:pt x="1015013" y="561389"/>
                </a:lnTo>
                <a:lnTo>
                  <a:pt x="992191" y="567419"/>
                </a:lnTo>
                <a:lnTo>
                  <a:pt x="969039" y="572432"/>
                </a:lnTo>
                <a:lnTo>
                  <a:pt x="945667" y="576766"/>
                </a:lnTo>
                <a:lnTo>
                  <a:pt x="922147" y="580647"/>
                </a:lnTo>
                <a:lnTo>
                  <a:pt x="898531" y="585219"/>
                </a:lnTo>
                <a:lnTo>
                  <a:pt x="851123" y="595591"/>
                </a:lnTo>
                <a:lnTo>
                  <a:pt x="777136" y="609461"/>
                </a:lnTo>
                <a:lnTo>
                  <a:pt x="694644" y="623563"/>
                </a:lnTo>
                <a:lnTo>
                  <a:pt x="631522" y="633138"/>
                </a:lnTo>
                <a:lnTo>
                  <a:pt x="551361" y="644106"/>
                </a:lnTo>
                <a:lnTo>
                  <a:pt x="222602" y="682879"/>
                </a:lnTo>
                <a:lnTo>
                  <a:pt x="193050" y="687108"/>
                </a:lnTo>
                <a:lnTo>
                  <a:pt x="168387" y="689928"/>
                </a:lnTo>
                <a:lnTo>
                  <a:pt x="127755" y="693060"/>
                </a:lnTo>
                <a:lnTo>
                  <a:pt x="73522" y="701208"/>
                </a:lnTo>
                <a:lnTo>
                  <a:pt x="34572" y="702529"/>
                </a:lnTo>
                <a:lnTo>
                  <a:pt x="4945" y="696680"/>
                </a:lnTo>
                <a:lnTo>
                  <a:pt x="3296" y="695316"/>
                </a:lnTo>
                <a:lnTo>
                  <a:pt x="2198" y="693415"/>
                </a:lnTo>
                <a:lnTo>
                  <a:pt x="129" y="687034"/>
                </a:lnTo>
                <a:lnTo>
                  <a:pt x="0" y="6955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229"/>
          <p:cNvSpPr/>
          <p:nvPr/>
        </p:nvSpPr>
        <p:spPr>
          <a:xfrm>
            <a:off x="5598914" y="2982516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230"/>
          <p:cNvSpPr/>
          <p:nvPr/>
        </p:nvSpPr>
        <p:spPr>
          <a:xfrm>
            <a:off x="2098477" y="3384352"/>
            <a:ext cx="250032" cy="419696"/>
          </a:xfrm>
          <a:custGeom>
            <a:avLst/>
            <a:gdLst/>
            <a:ahLst/>
            <a:cxnLst/>
            <a:rect l="0" t="0" r="0" b="0"/>
            <a:pathLst>
              <a:path w="250032" h="419696">
                <a:moveTo>
                  <a:pt x="250031" y="0"/>
                </a:moveTo>
                <a:lnTo>
                  <a:pt x="250031" y="9480"/>
                </a:lnTo>
                <a:lnTo>
                  <a:pt x="249039" y="13265"/>
                </a:lnTo>
                <a:lnTo>
                  <a:pt x="243894" y="23333"/>
                </a:lnTo>
                <a:lnTo>
                  <a:pt x="240937" y="33592"/>
                </a:lnTo>
                <a:lnTo>
                  <a:pt x="236729" y="43372"/>
                </a:lnTo>
                <a:lnTo>
                  <a:pt x="231551" y="54333"/>
                </a:lnTo>
                <a:lnTo>
                  <a:pt x="224950" y="66812"/>
                </a:lnTo>
                <a:lnTo>
                  <a:pt x="220412" y="74307"/>
                </a:lnTo>
                <a:lnTo>
                  <a:pt x="215402" y="82280"/>
                </a:lnTo>
                <a:lnTo>
                  <a:pt x="210078" y="91564"/>
                </a:lnTo>
                <a:lnTo>
                  <a:pt x="198870" y="112463"/>
                </a:lnTo>
                <a:lnTo>
                  <a:pt x="194096" y="122601"/>
                </a:lnTo>
                <a:lnTo>
                  <a:pt x="189920" y="132335"/>
                </a:lnTo>
                <a:lnTo>
                  <a:pt x="186145" y="141801"/>
                </a:lnTo>
                <a:lnTo>
                  <a:pt x="181643" y="150097"/>
                </a:lnTo>
                <a:lnTo>
                  <a:pt x="176658" y="157611"/>
                </a:lnTo>
                <a:lnTo>
                  <a:pt x="171350" y="164605"/>
                </a:lnTo>
                <a:lnTo>
                  <a:pt x="166819" y="172244"/>
                </a:lnTo>
                <a:lnTo>
                  <a:pt x="162806" y="180314"/>
                </a:lnTo>
                <a:lnTo>
                  <a:pt x="159139" y="188670"/>
                </a:lnTo>
                <a:lnTo>
                  <a:pt x="153718" y="199202"/>
                </a:lnTo>
                <a:lnTo>
                  <a:pt x="147126" y="211184"/>
                </a:lnTo>
                <a:lnTo>
                  <a:pt x="139756" y="224133"/>
                </a:lnTo>
                <a:lnTo>
                  <a:pt x="132858" y="235742"/>
                </a:lnTo>
                <a:lnTo>
                  <a:pt x="82339" y="317431"/>
                </a:lnTo>
                <a:lnTo>
                  <a:pt x="75729" y="327707"/>
                </a:lnTo>
                <a:lnTo>
                  <a:pt x="68345" y="338526"/>
                </a:lnTo>
                <a:lnTo>
                  <a:pt x="52204" y="361130"/>
                </a:lnTo>
                <a:lnTo>
                  <a:pt x="45716" y="370730"/>
                </a:lnTo>
                <a:lnTo>
                  <a:pt x="40399" y="379114"/>
                </a:lnTo>
                <a:lnTo>
                  <a:pt x="35862" y="386688"/>
                </a:lnTo>
                <a:lnTo>
                  <a:pt x="28176" y="397749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231"/>
          <p:cNvSpPr/>
          <p:nvPr/>
        </p:nvSpPr>
        <p:spPr>
          <a:xfrm>
            <a:off x="2143125" y="3527227"/>
            <a:ext cx="232173" cy="303533"/>
          </a:xfrm>
          <a:custGeom>
            <a:avLst/>
            <a:gdLst/>
            <a:ahLst/>
            <a:cxnLst/>
            <a:rect l="0" t="0" r="0" b="0"/>
            <a:pathLst>
              <a:path w="232173" h="303533">
                <a:moveTo>
                  <a:pt x="0" y="0"/>
                </a:moveTo>
                <a:lnTo>
                  <a:pt x="4740" y="14221"/>
                </a:lnTo>
                <a:lnTo>
                  <a:pt x="7129" y="22379"/>
                </a:lnTo>
                <a:lnTo>
                  <a:pt x="12429" y="42027"/>
                </a:lnTo>
                <a:lnTo>
                  <a:pt x="16224" y="51830"/>
                </a:lnTo>
                <a:lnTo>
                  <a:pt x="20738" y="61342"/>
                </a:lnTo>
                <a:lnTo>
                  <a:pt x="33926" y="86305"/>
                </a:lnTo>
                <a:lnTo>
                  <a:pt x="37500" y="93255"/>
                </a:lnTo>
                <a:lnTo>
                  <a:pt x="43851" y="102850"/>
                </a:lnTo>
                <a:lnTo>
                  <a:pt x="52055" y="114207"/>
                </a:lnTo>
                <a:lnTo>
                  <a:pt x="61492" y="126740"/>
                </a:lnTo>
                <a:lnTo>
                  <a:pt x="70760" y="138071"/>
                </a:lnTo>
                <a:lnTo>
                  <a:pt x="79916" y="148602"/>
                </a:lnTo>
                <a:lnTo>
                  <a:pt x="97034" y="167248"/>
                </a:lnTo>
                <a:lnTo>
                  <a:pt x="111256" y="182150"/>
                </a:lnTo>
                <a:lnTo>
                  <a:pt x="117827" y="189894"/>
                </a:lnTo>
                <a:lnTo>
                  <a:pt x="124192" y="198034"/>
                </a:lnTo>
                <a:lnTo>
                  <a:pt x="130420" y="206437"/>
                </a:lnTo>
                <a:lnTo>
                  <a:pt x="137548" y="215015"/>
                </a:lnTo>
                <a:lnTo>
                  <a:pt x="145277" y="223710"/>
                </a:lnTo>
                <a:lnTo>
                  <a:pt x="153406" y="232484"/>
                </a:lnTo>
                <a:lnTo>
                  <a:pt x="160810" y="239325"/>
                </a:lnTo>
                <a:lnTo>
                  <a:pt x="167730" y="244878"/>
                </a:lnTo>
                <a:lnTo>
                  <a:pt x="174328" y="249572"/>
                </a:lnTo>
                <a:lnTo>
                  <a:pt x="180711" y="255678"/>
                </a:lnTo>
                <a:lnTo>
                  <a:pt x="186950" y="262725"/>
                </a:lnTo>
                <a:lnTo>
                  <a:pt x="193095" y="270400"/>
                </a:lnTo>
                <a:lnTo>
                  <a:pt x="199175" y="278493"/>
                </a:lnTo>
                <a:lnTo>
                  <a:pt x="211223" y="295423"/>
                </a:lnTo>
                <a:lnTo>
                  <a:pt x="215229" y="300136"/>
                </a:lnTo>
                <a:lnTo>
                  <a:pt x="217900" y="302286"/>
                </a:lnTo>
                <a:lnTo>
                  <a:pt x="222930" y="303532"/>
                </a:lnTo>
                <a:lnTo>
                  <a:pt x="229317" y="297457"/>
                </a:lnTo>
                <a:lnTo>
                  <a:pt x="232172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232"/>
          <p:cNvSpPr/>
          <p:nvPr/>
        </p:nvSpPr>
        <p:spPr>
          <a:xfrm>
            <a:off x="2643428" y="3518297"/>
            <a:ext cx="330113" cy="428612"/>
          </a:xfrm>
          <a:custGeom>
            <a:avLst/>
            <a:gdLst/>
            <a:ahLst/>
            <a:cxnLst/>
            <a:rect l="0" t="0" r="0" b="0"/>
            <a:pathLst>
              <a:path w="330113" h="428612">
                <a:moveTo>
                  <a:pt x="44408" y="0"/>
                </a:moveTo>
                <a:lnTo>
                  <a:pt x="39668" y="9481"/>
                </a:lnTo>
                <a:lnTo>
                  <a:pt x="32048" y="22073"/>
                </a:lnTo>
                <a:lnTo>
                  <a:pt x="27239" y="29598"/>
                </a:lnTo>
                <a:lnTo>
                  <a:pt x="24032" y="36599"/>
                </a:lnTo>
                <a:lnTo>
                  <a:pt x="20469" y="49670"/>
                </a:lnTo>
                <a:lnTo>
                  <a:pt x="17535" y="57918"/>
                </a:lnTo>
                <a:lnTo>
                  <a:pt x="13594" y="67385"/>
                </a:lnTo>
                <a:lnTo>
                  <a:pt x="8983" y="77666"/>
                </a:lnTo>
                <a:lnTo>
                  <a:pt x="5908" y="86504"/>
                </a:lnTo>
                <a:lnTo>
                  <a:pt x="3859" y="94380"/>
                </a:lnTo>
                <a:lnTo>
                  <a:pt x="2492" y="101615"/>
                </a:lnTo>
                <a:lnTo>
                  <a:pt x="1581" y="110408"/>
                </a:lnTo>
                <a:lnTo>
                  <a:pt x="974" y="120238"/>
                </a:lnTo>
                <a:lnTo>
                  <a:pt x="120" y="145098"/>
                </a:lnTo>
                <a:lnTo>
                  <a:pt x="0" y="150310"/>
                </a:lnTo>
                <a:lnTo>
                  <a:pt x="1904" y="157753"/>
                </a:lnTo>
                <a:lnTo>
                  <a:pt x="5158" y="166685"/>
                </a:lnTo>
                <a:lnTo>
                  <a:pt x="9312" y="176607"/>
                </a:lnTo>
                <a:lnTo>
                  <a:pt x="16573" y="192925"/>
                </a:lnTo>
                <a:lnTo>
                  <a:pt x="19898" y="200054"/>
                </a:lnTo>
                <a:lnTo>
                  <a:pt x="24099" y="205799"/>
                </a:lnTo>
                <a:lnTo>
                  <a:pt x="34059" y="214828"/>
                </a:lnTo>
                <a:lnTo>
                  <a:pt x="39493" y="218625"/>
                </a:lnTo>
                <a:lnTo>
                  <a:pt x="45100" y="222148"/>
                </a:lnTo>
                <a:lnTo>
                  <a:pt x="50823" y="225490"/>
                </a:lnTo>
                <a:lnTo>
                  <a:pt x="56622" y="228709"/>
                </a:lnTo>
                <a:lnTo>
                  <a:pt x="68357" y="234932"/>
                </a:lnTo>
                <a:lnTo>
                  <a:pt x="74265" y="236989"/>
                </a:lnTo>
                <a:lnTo>
                  <a:pt x="80188" y="238360"/>
                </a:lnTo>
                <a:lnTo>
                  <a:pt x="86120" y="239274"/>
                </a:lnTo>
                <a:lnTo>
                  <a:pt x="92060" y="239883"/>
                </a:lnTo>
                <a:lnTo>
                  <a:pt x="98004" y="240289"/>
                </a:lnTo>
                <a:lnTo>
                  <a:pt x="103951" y="240560"/>
                </a:lnTo>
                <a:lnTo>
                  <a:pt x="115851" y="240861"/>
                </a:lnTo>
                <a:lnTo>
                  <a:pt x="121802" y="240941"/>
                </a:lnTo>
                <a:lnTo>
                  <a:pt x="127754" y="240002"/>
                </a:lnTo>
                <a:lnTo>
                  <a:pt x="133706" y="238384"/>
                </a:lnTo>
                <a:lnTo>
                  <a:pt x="139659" y="236313"/>
                </a:lnTo>
                <a:lnTo>
                  <a:pt x="171739" y="223918"/>
                </a:lnTo>
                <a:lnTo>
                  <a:pt x="181882" y="219724"/>
                </a:lnTo>
                <a:lnTo>
                  <a:pt x="190627" y="215936"/>
                </a:lnTo>
                <a:lnTo>
                  <a:pt x="205636" y="209081"/>
                </a:lnTo>
                <a:lnTo>
                  <a:pt x="218922" y="202727"/>
                </a:lnTo>
                <a:lnTo>
                  <a:pt x="225243" y="198651"/>
                </a:lnTo>
                <a:lnTo>
                  <a:pt x="231441" y="193950"/>
                </a:lnTo>
                <a:lnTo>
                  <a:pt x="237557" y="188831"/>
                </a:lnTo>
                <a:lnTo>
                  <a:pt x="246999" y="180498"/>
                </a:lnTo>
                <a:lnTo>
                  <a:pt x="255495" y="172495"/>
                </a:lnTo>
                <a:lnTo>
                  <a:pt x="278152" y="150181"/>
                </a:lnTo>
                <a:lnTo>
                  <a:pt x="284885" y="140830"/>
                </a:lnTo>
                <a:lnTo>
                  <a:pt x="291185" y="131052"/>
                </a:lnTo>
                <a:lnTo>
                  <a:pt x="300310" y="117985"/>
                </a:lnTo>
                <a:lnTo>
                  <a:pt x="303314" y="111399"/>
                </a:lnTo>
                <a:lnTo>
                  <a:pt x="306309" y="104031"/>
                </a:lnTo>
                <a:lnTo>
                  <a:pt x="309298" y="99120"/>
                </a:lnTo>
                <a:lnTo>
                  <a:pt x="312282" y="95846"/>
                </a:lnTo>
                <a:lnTo>
                  <a:pt x="315264" y="93663"/>
                </a:lnTo>
                <a:lnTo>
                  <a:pt x="321223" y="91237"/>
                </a:lnTo>
                <a:lnTo>
                  <a:pt x="324202" y="90590"/>
                </a:lnTo>
                <a:lnTo>
                  <a:pt x="326187" y="91151"/>
                </a:lnTo>
                <a:lnTo>
                  <a:pt x="327510" y="92517"/>
                </a:lnTo>
                <a:lnTo>
                  <a:pt x="328393" y="94420"/>
                </a:lnTo>
                <a:lnTo>
                  <a:pt x="329374" y="104473"/>
                </a:lnTo>
                <a:lnTo>
                  <a:pt x="329809" y="117870"/>
                </a:lnTo>
                <a:lnTo>
                  <a:pt x="330055" y="138553"/>
                </a:lnTo>
                <a:lnTo>
                  <a:pt x="330112" y="158152"/>
                </a:lnTo>
                <a:lnTo>
                  <a:pt x="329135" y="167942"/>
                </a:lnTo>
                <a:lnTo>
                  <a:pt x="327492" y="177446"/>
                </a:lnTo>
                <a:lnTo>
                  <a:pt x="323020" y="197927"/>
                </a:lnTo>
                <a:lnTo>
                  <a:pt x="317725" y="223566"/>
                </a:lnTo>
                <a:lnTo>
                  <a:pt x="312940" y="239333"/>
                </a:lnTo>
                <a:lnTo>
                  <a:pt x="306773" y="256790"/>
                </a:lnTo>
                <a:lnTo>
                  <a:pt x="280229" y="325229"/>
                </a:lnTo>
                <a:lnTo>
                  <a:pt x="274052" y="336874"/>
                </a:lnTo>
                <a:lnTo>
                  <a:pt x="267949" y="345630"/>
                </a:lnTo>
                <a:lnTo>
                  <a:pt x="261896" y="352459"/>
                </a:lnTo>
                <a:lnTo>
                  <a:pt x="254885" y="360980"/>
                </a:lnTo>
                <a:lnTo>
                  <a:pt x="239156" y="381032"/>
                </a:lnTo>
                <a:lnTo>
                  <a:pt x="231787" y="388959"/>
                </a:lnTo>
                <a:lnTo>
                  <a:pt x="224890" y="395236"/>
                </a:lnTo>
                <a:lnTo>
                  <a:pt x="218307" y="400412"/>
                </a:lnTo>
                <a:lnTo>
                  <a:pt x="211935" y="404855"/>
                </a:lnTo>
                <a:lnTo>
                  <a:pt x="205702" y="408810"/>
                </a:lnTo>
                <a:lnTo>
                  <a:pt x="199562" y="412438"/>
                </a:lnTo>
                <a:lnTo>
                  <a:pt x="193485" y="415850"/>
                </a:lnTo>
                <a:lnTo>
                  <a:pt x="181440" y="422285"/>
                </a:lnTo>
                <a:lnTo>
                  <a:pt x="174459" y="424399"/>
                </a:lnTo>
                <a:lnTo>
                  <a:pt x="166827" y="425807"/>
                </a:lnTo>
                <a:lnTo>
                  <a:pt x="158763" y="426747"/>
                </a:lnTo>
                <a:lnTo>
                  <a:pt x="151402" y="427373"/>
                </a:lnTo>
                <a:lnTo>
                  <a:pt x="144511" y="427790"/>
                </a:lnTo>
                <a:lnTo>
                  <a:pt x="131562" y="428254"/>
                </a:lnTo>
                <a:lnTo>
                  <a:pt x="107081" y="428552"/>
                </a:lnTo>
                <a:lnTo>
                  <a:pt x="83136" y="428611"/>
                </a:lnTo>
                <a:lnTo>
                  <a:pt x="76180" y="427623"/>
                </a:lnTo>
                <a:lnTo>
                  <a:pt x="68566" y="425973"/>
                </a:lnTo>
                <a:lnTo>
                  <a:pt x="60513" y="423880"/>
                </a:lnTo>
                <a:lnTo>
                  <a:pt x="54152" y="422485"/>
                </a:lnTo>
                <a:lnTo>
                  <a:pt x="44440" y="420935"/>
                </a:lnTo>
                <a:lnTo>
                  <a:pt x="36815" y="417601"/>
                </a:lnTo>
                <a:lnTo>
                  <a:pt x="26908" y="410673"/>
                </a:lnTo>
                <a:lnTo>
                  <a:pt x="17573" y="401750"/>
                </a:lnTo>
                <a:lnTo>
                  <a:pt x="13299" y="397498"/>
                </a:lnTo>
                <a:lnTo>
                  <a:pt x="12754" y="395968"/>
                </a:lnTo>
                <a:lnTo>
                  <a:pt x="13384" y="394947"/>
                </a:lnTo>
                <a:lnTo>
                  <a:pt x="14796" y="394267"/>
                </a:lnTo>
                <a:lnTo>
                  <a:pt x="19010" y="393511"/>
                </a:lnTo>
                <a:lnTo>
                  <a:pt x="22206" y="393175"/>
                </a:lnTo>
                <a:lnTo>
                  <a:pt x="17689" y="392909"/>
                </a:lnTo>
                <a:lnTo>
                  <a:pt x="22380" y="392907"/>
                </a:lnTo>
                <a:lnTo>
                  <a:pt x="23769" y="391915"/>
                </a:lnTo>
                <a:lnTo>
                  <a:pt x="24696" y="390261"/>
                </a:lnTo>
                <a:lnTo>
                  <a:pt x="26549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233"/>
          <p:cNvSpPr/>
          <p:nvPr/>
        </p:nvSpPr>
        <p:spPr>
          <a:xfrm>
            <a:off x="3259336" y="3598664"/>
            <a:ext cx="61267" cy="241103"/>
          </a:xfrm>
          <a:custGeom>
            <a:avLst/>
            <a:gdLst/>
            <a:ahLst/>
            <a:cxnLst/>
            <a:rect l="0" t="0" r="0" b="0"/>
            <a:pathLst>
              <a:path w="61267" h="241103">
                <a:moveTo>
                  <a:pt x="53578" y="0"/>
                </a:moveTo>
                <a:lnTo>
                  <a:pt x="58319" y="9481"/>
                </a:lnTo>
                <a:lnTo>
                  <a:pt x="59715" y="15250"/>
                </a:lnTo>
                <a:lnTo>
                  <a:pt x="60646" y="22073"/>
                </a:lnTo>
                <a:lnTo>
                  <a:pt x="61266" y="29599"/>
                </a:lnTo>
                <a:lnTo>
                  <a:pt x="60688" y="35607"/>
                </a:lnTo>
                <a:lnTo>
                  <a:pt x="59310" y="40605"/>
                </a:lnTo>
                <a:lnTo>
                  <a:pt x="57400" y="44930"/>
                </a:lnTo>
                <a:lnTo>
                  <a:pt x="55133" y="51781"/>
                </a:lnTo>
                <a:lnTo>
                  <a:pt x="52631" y="60318"/>
                </a:lnTo>
                <a:lnTo>
                  <a:pt x="49970" y="69978"/>
                </a:lnTo>
                <a:lnTo>
                  <a:pt x="41722" y="96586"/>
                </a:lnTo>
                <a:lnTo>
                  <a:pt x="36745" y="112015"/>
                </a:lnTo>
                <a:lnTo>
                  <a:pt x="33426" y="123294"/>
                </a:lnTo>
                <a:lnTo>
                  <a:pt x="31214" y="131806"/>
                </a:lnTo>
                <a:lnTo>
                  <a:pt x="29739" y="138472"/>
                </a:lnTo>
                <a:lnTo>
                  <a:pt x="18182" y="185778"/>
                </a:lnTo>
                <a:lnTo>
                  <a:pt x="14106" y="199258"/>
                </a:lnTo>
                <a:lnTo>
                  <a:pt x="10396" y="209237"/>
                </a:lnTo>
                <a:lnTo>
                  <a:pt x="3080" y="225377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234"/>
          <p:cNvSpPr/>
          <p:nvPr/>
        </p:nvSpPr>
        <p:spPr>
          <a:xfrm>
            <a:off x="3196828" y="3670102"/>
            <a:ext cx="214314" cy="35719"/>
          </a:xfrm>
          <a:custGeom>
            <a:avLst/>
            <a:gdLst/>
            <a:ahLst/>
            <a:cxnLst/>
            <a:rect l="0" t="0" r="0" b="0"/>
            <a:pathLst>
              <a:path w="214314" h="35719">
                <a:moveTo>
                  <a:pt x="0" y="35718"/>
                </a:moveTo>
                <a:lnTo>
                  <a:pt x="9481" y="30978"/>
                </a:lnTo>
                <a:lnTo>
                  <a:pt x="13266" y="29581"/>
                </a:lnTo>
                <a:lnTo>
                  <a:pt x="16782" y="28651"/>
                </a:lnTo>
                <a:lnTo>
                  <a:pt x="20117" y="28030"/>
                </a:lnTo>
                <a:lnTo>
                  <a:pt x="24326" y="26624"/>
                </a:lnTo>
                <a:lnTo>
                  <a:pt x="29116" y="24695"/>
                </a:lnTo>
                <a:lnTo>
                  <a:pt x="34293" y="22416"/>
                </a:lnTo>
                <a:lnTo>
                  <a:pt x="38737" y="20897"/>
                </a:lnTo>
                <a:lnTo>
                  <a:pt x="42692" y="19884"/>
                </a:lnTo>
                <a:lnTo>
                  <a:pt x="46321" y="19209"/>
                </a:lnTo>
                <a:lnTo>
                  <a:pt x="52709" y="19751"/>
                </a:lnTo>
                <a:lnTo>
                  <a:pt x="60936" y="21105"/>
                </a:lnTo>
                <a:lnTo>
                  <a:pt x="70390" y="22999"/>
                </a:lnTo>
                <a:lnTo>
                  <a:pt x="83638" y="24262"/>
                </a:lnTo>
                <a:lnTo>
                  <a:pt x="99415" y="25105"/>
                </a:lnTo>
                <a:lnTo>
                  <a:pt x="116878" y="25666"/>
                </a:lnTo>
                <a:lnTo>
                  <a:pt x="131497" y="25048"/>
                </a:lnTo>
                <a:lnTo>
                  <a:pt x="144220" y="23644"/>
                </a:lnTo>
                <a:lnTo>
                  <a:pt x="155677" y="21716"/>
                </a:lnTo>
                <a:lnTo>
                  <a:pt x="164308" y="20430"/>
                </a:lnTo>
                <a:lnTo>
                  <a:pt x="171054" y="19573"/>
                </a:lnTo>
                <a:lnTo>
                  <a:pt x="176544" y="19002"/>
                </a:lnTo>
                <a:lnTo>
                  <a:pt x="181196" y="18621"/>
                </a:lnTo>
                <a:lnTo>
                  <a:pt x="185290" y="18367"/>
                </a:lnTo>
                <a:lnTo>
                  <a:pt x="192484" y="18085"/>
                </a:lnTo>
                <a:lnTo>
                  <a:pt x="203488" y="17889"/>
                </a:lnTo>
                <a:lnTo>
                  <a:pt x="214276" y="1785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235"/>
          <p:cNvSpPr/>
          <p:nvPr/>
        </p:nvSpPr>
        <p:spPr>
          <a:xfrm>
            <a:off x="3000375" y="2509242"/>
            <a:ext cx="7689" cy="17861"/>
          </a:xfrm>
          <a:custGeom>
            <a:avLst/>
            <a:gdLst/>
            <a:ahLst/>
            <a:cxnLst/>
            <a:rect l="0" t="0" r="0" b="0"/>
            <a:pathLst>
              <a:path w="7689" h="17861">
                <a:moveTo>
                  <a:pt x="0" y="17860"/>
                </a:moveTo>
                <a:lnTo>
                  <a:pt x="7688" y="17860"/>
                </a:lnTo>
                <a:lnTo>
                  <a:pt x="1132" y="17860"/>
                </a:lnTo>
                <a:lnTo>
                  <a:pt x="755" y="16867"/>
                </a:lnTo>
                <a:lnTo>
                  <a:pt x="503" y="15214"/>
                </a:lnTo>
                <a:lnTo>
                  <a:pt x="99" y="10171"/>
                </a:lnTo>
                <a:lnTo>
                  <a:pt x="44" y="683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236"/>
          <p:cNvSpPr/>
          <p:nvPr/>
        </p:nvSpPr>
        <p:spPr>
          <a:xfrm>
            <a:off x="1973461" y="2589609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237"/>
          <p:cNvSpPr/>
          <p:nvPr/>
        </p:nvSpPr>
        <p:spPr>
          <a:xfrm>
            <a:off x="3589734" y="3500438"/>
            <a:ext cx="160736" cy="303610"/>
          </a:xfrm>
          <a:custGeom>
            <a:avLst/>
            <a:gdLst/>
            <a:ahLst/>
            <a:cxnLst/>
            <a:rect l="0" t="0" r="0" b="0"/>
            <a:pathLst>
              <a:path w="160736" h="303610">
                <a:moveTo>
                  <a:pt x="160735" y="0"/>
                </a:moveTo>
                <a:lnTo>
                  <a:pt x="155994" y="9480"/>
                </a:lnTo>
                <a:lnTo>
                  <a:pt x="153667" y="16781"/>
                </a:lnTo>
                <a:lnTo>
                  <a:pt x="152633" y="23333"/>
                </a:lnTo>
                <a:lnTo>
                  <a:pt x="152173" y="29552"/>
                </a:lnTo>
                <a:lnTo>
                  <a:pt x="149074" y="37561"/>
                </a:lnTo>
                <a:lnTo>
                  <a:pt x="144031" y="48853"/>
                </a:lnTo>
                <a:lnTo>
                  <a:pt x="124032" y="90789"/>
                </a:lnTo>
                <a:lnTo>
                  <a:pt x="118407" y="101205"/>
                </a:lnTo>
                <a:lnTo>
                  <a:pt x="93283" y="145631"/>
                </a:lnTo>
                <a:lnTo>
                  <a:pt x="81548" y="167835"/>
                </a:lnTo>
                <a:lnTo>
                  <a:pt x="78178" y="174397"/>
                </a:lnTo>
                <a:lnTo>
                  <a:pt x="73947" y="180757"/>
                </a:lnTo>
                <a:lnTo>
                  <a:pt x="69142" y="186981"/>
                </a:lnTo>
                <a:lnTo>
                  <a:pt x="63954" y="193115"/>
                </a:lnTo>
                <a:lnTo>
                  <a:pt x="59503" y="199189"/>
                </a:lnTo>
                <a:lnTo>
                  <a:pt x="55544" y="205222"/>
                </a:lnTo>
                <a:lnTo>
                  <a:pt x="51912" y="211228"/>
                </a:lnTo>
                <a:lnTo>
                  <a:pt x="47507" y="219201"/>
                </a:lnTo>
                <a:lnTo>
                  <a:pt x="37320" y="238644"/>
                </a:lnTo>
                <a:lnTo>
                  <a:pt x="33810" y="247401"/>
                </a:lnTo>
                <a:lnTo>
                  <a:pt x="31469" y="255223"/>
                </a:lnTo>
                <a:lnTo>
                  <a:pt x="29910" y="262421"/>
                </a:lnTo>
                <a:lnTo>
                  <a:pt x="26885" y="269206"/>
                </a:lnTo>
                <a:lnTo>
                  <a:pt x="22884" y="275712"/>
                </a:lnTo>
                <a:lnTo>
                  <a:pt x="18233" y="282035"/>
                </a:lnTo>
                <a:lnTo>
                  <a:pt x="14140" y="287242"/>
                </a:lnTo>
                <a:lnTo>
                  <a:pt x="10419" y="291705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238"/>
          <p:cNvSpPr/>
          <p:nvPr/>
        </p:nvSpPr>
        <p:spPr>
          <a:xfrm>
            <a:off x="3571875" y="3545086"/>
            <a:ext cx="214314" cy="321470"/>
          </a:xfrm>
          <a:custGeom>
            <a:avLst/>
            <a:gdLst/>
            <a:ahLst/>
            <a:cxnLst/>
            <a:rect l="0" t="0" r="0" b="0"/>
            <a:pathLst>
              <a:path w="214314" h="321470">
                <a:moveTo>
                  <a:pt x="0" y="0"/>
                </a:moveTo>
                <a:lnTo>
                  <a:pt x="4741" y="14221"/>
                </a:lnTo>
                <a:lnTo>
                  <a:pt x="8122" y="19403"/>
                </a:lnTo>
                <a:lnTo>
                  <a:pt x="12360" y="23849"/>
                </a:lnTo>
                <a:lnTo>
                  <a:pt x="17169" y="27806"/>
                </a:lnTo>
                <a:lnTo>
                  <a:pt x="21368" y="32428"/>
                </a:lnTo>
                <a:lnTo>
                  <a:pt x="25160" y="37493"/>
                </a:lnTo>
                <a:lnTo>
                  <a:pt x="28679" y="42855"/>
                </a:lnTo>
                <a:lnTo>
                  <a:pt x="34994" y="51391"/>
                </a:lnTo>
                <a:lnTo>
                  <a:pt x="60860" y="85121"/>
                </a:lnTo>
                <a:lnTo>
                  <a:pt x="75335" y="105300"/>
                </a:lnTo>
                <a:lnTo>
                  <a:pt x="82965" y="117825"/>
                </a:lnTo>
                <a:lnTo>
                  <a:pt x="91029" y="132128"/>
                </a:lnTo>
                <a:lnTo>
                  <a:pt x="99381" y="147617"/>
                </a:lnTo>
                <a:lnTo>
                  <a:pt x="109910" y="165880"/>
                </a:lnTo>
                <a:lnTo>
                  <a:pt x="134839" y="207339"/>
                </a:lnTo>
                <a:lnTo>
                  <a:pt x="146447" y="224546"/>
                </a:lnTo>
                <a:lnTo>
                  <a:pt x="157163" y="238994"/>
                </a:lnTo>
                <a:lnTo>
                  <a:pt x="167283" y="251603"/>
                </a:lnTo>
                <a:lnTo>
                  <a:pt x="175022" y="261993"/>
                </a:lnTo>
                <a:lnTo>
                  <a:pt x="181173" y="270904"/>
                </a:lnTo>
                <a:lnTo>
                  <a:pt x="186267" y="278829"/>
                </a:lnTo>
                <a:lnTo>
                  <a:pt x="190654" y="286097"/>
                </a:lnTo>
                <a:lnTo>
                  <a:pt x="194572" y="292927"/>
                </a:lnTo>
                <a:lnTo>
                  <a:pt x="198176" y="299464"/>
                </a:lnTo>
                <a:lnTo>
                  <a:pt x="204825" y="309374"/>
                </a:lnTo>
                <a:lnTo>
                  <a:pt x="214313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239"/>
          <p:cNvSpPr/>
          <p:nvPr/>
        </p:nvSpPr>
        <p:spPr>
          <a:xfrm>
            <a:off x="3902273" y="3348633"/>
            <a:ext cx="125017" cy="176864"/>
          </a:xfrm>
          <a:custGeom>
            <a:avLst/>
            <a:gdLst/>
            <a:ahLst/>
            <a:cxnLst/>
            <a:rect l="0" t="0" r="0" b="0"/>
            <a:pathLst>
              <a:path w="125017" h="176864">
                <a:moveTo>
                  <a:pt x="0" y="0"/>
                </a:moveTo>
                <a:lnTo>
                  <a:pt x="20117" y="20117"/>
                </a:lnTo>
                <a:lnTo>
                  <a:pt x="23334" y="24325"/>
                </a:lnTo>
                <a:lnTo>
                  <a:pt x="26470" y="29115"/>
                </a:lnTo>
                <a:lnTo>
                  <a:pt x="29553" y="34293"/>
                </a:lnTo>
                <a:lnTo>
                  <a:pt x="32601" y="39729"/>
                </a:lnTo>
                <a:lnTo>
                  <a:pt x="38633" y="51061"/>
                </a:lnTo>
                <a:lnTo>
                  <a:pt x="47607" y="68597"/>
                </a:lnTo>
                <a:lnTo>
                  <a:pt x="50590" y="73512"/>
                </a:lnTo>
                <a:lnTo>
                  <a:pt x="53570" y="77781"/>
                </a:lnTo>
                <a:lnTo>
                  <a:pt x="56549" y="81620"/>
                </a:lnTo>
                <a:lnTo>
                  <a:pt x="59528" y="86163"/>
                </a:lnTo>
                <a:lnTo>
                  <a:pt x="62506" y="91177"/>
                </a:lnTo>
                <a:lnTo>
                  <a:pt x="65483" y="96503"/>
                </a:lnTo>
                <a:lnTo>
                  <a:pt x="69452" y="105015"/>
                </a:lnTo>
                <a:lnTo>
                  <a:pt x="79155" y="127702"/>
                </a:lnTo>
                <a:lnTo>
                  <a:pt x="85512" y="138712"/>
                </a:lnTo>
                <a:lnTo>
                  <a:pt x="92727" y="149030"/>
                </a:lnTo>
                <a:lnTo>
                  <a:pt x="100513" y="158884"/>
                </a:lnTo>
                <a:lnTo>
                  <a:pt x="106697" y="165454"/>
                </a:lnTo>
                <a:lnTo>
                  <a:pt x="111811" y="169834"/>
                </a:lnTo>
                <a:lnTo>
                  <a:pt x="122408" y="176863"/>
                </a:lnTo>
                <a:lnTo>
                  <a:pt x="123277" y="176448"/>
                </a:lnTo>
                <a:lnTo>
                  <a:pt x="123857" y="175179"/>
                </a:lnTo>
                <a:lnTo>
                  <a:pt x="125016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240"/>
          <p:cNvSpPr/>
          <p:nvPr/>
        </p:nvSpPr>
        <p:spPr>
          <a:xfrm>
            <a:off x="4241602" y="3450968"/>
            <a:ext cx="446485" cy="335221"/>
          </a:xfrm>
          <a:custGeom>
            <a:avLst/>
            <a:gdLst/>
            <a:ahLst/>
            <a:cxnLst/>
            <a:rect l="0" t="0" r="0" b="0"/>
            <a:pathLst>
              <a:path w="446485" h="335221">
                <a:moveTo>
                  <a:pt x="0" y="31610"/>
                </a:moveTo>
                <a:lnTo>
                  <a:pt x="13266" y="25473"/>
                </a:lnTo>
                <a:lnTo>
                  <a:pt x="24325" y="22516"/>
                </a:lnTo>
                <a:lnTo>
                  <a:pt x="34292" y="18308"/>
                </a:lnTo>
                <a:lnTo>
                  <a:pt x="45337" y="13131"/>
                </a:lnTo>
                <a:lnTo>
                  <a:pt x="51061" y="10361"/>
                </a:lnTo>
                <a:lnTo>
                  <a:pt x="57853" y="8514"/>
                </a:lnTo>
                <a:lnTo>
                  <a:pt x="65358" y="7283"/>
                </a:lnTo>
                <a:lnTo>
                  <a:pt x="73337" y="6462"/>
                </a:lnTo>
                <a:lnTo>
                  <a:pt x="98078" y="2905"/>
                </a:lnTo>
                <a:lnTo>
                  <a:pt x="113011" y="567"/>
                </a:lnTo>
                <a:lnTo>
                  <a:pt x="126934" y="0"/>
                </a:lnTo>
                <a:lnTo>
                  <a:pt x="140186" y="615"/>
                </a:lnTo>
                <a:lnTo>
                  <a:pt x="152988" y="2017"/>
                </a:lnTo>
                <a:lnTo>
                  <a:pt x="164500" y="2952"/>
                </a:lnTo>
                <a:lnTo>
                  <a:pt x="175150" y="3575"/>
                </a:lnTo>
                <a:lnTo>
                  <a:pt x="185228" y="3990"/>
                </a:lnTo>
                <a:lnTo>
                  <a:pt x="194923" y="5259"/>
                </a:lnTo>
                <a:lnTo>
                  <a:pt x="204363" y="7098"/>
                </a:lnTo>
                <a:lnTo>
                  <a:pt x="213632" y="9315"/>
                </a:lnTo>
                <a:lnTo>
                  <a:pt x="222789" y="10794"/>
                </a:lnTo>
                <a:lnTo>
                  <a:pt x="231870" y="11780"/>
                </a:lnTo>
                <a:lnTo>
                  <a:pt x="240900" y="12437"/>
                </a:lnTo>
                <a:lnTo>
                  <a:pt x="248905" y="13867"/>
                </a:lnTo>
                <a:lnTo>
                  <a:pt x="256225" y="15812"/>
                </a:lnTo>
                <a:lnTo>
                  <a:pt x="269651" y="20620"/>
                </a:lnTo>
                <a:lnTo>
                  <a:pt x="282233" y="26064"/>
                </a:lnTo>
                <a:lnTo>
                  <a:pt x="295732" y="34707"/>
                </a:lnTo>
                <a:lnTo>
                  <a:pt x="298358" y="37644"/>
                </a:lnTo>
                <a:lnTo>
                  <a:pt x="300108" y="40594"/>
                </a:lnTo>
                <a:lnTo>
                  <a:pt x="302054" y="46517"/>
                </a:lnTo>
                <a:lnTo>
                  <a:pt x="302918" y="52457"/>
                </a:lnTo>
                <a:lnTo>
                  <a:pt x="302156" y="55430"/>
                </a:lnTo>
                <a:lnTo>
                  <a:pt x="298664" y="61379"/>
                </a:lnTo>
                <a:lnTo>
                  <a:pt x="291159" y="69976"/>
                </a:lnTo>
                <a:lnTo>
                  <a:pt x="278422" y="83327"/>
                </a:lnTo>
                <a:lnTo>
                  <a:pt x="274911" y="86924"/>
                </a:lnTo>
                <a:lnTo>
                  <a:pt x="263642" y="96267"/>
                </a:lnTo>
                <a:lnTo>
                  <a:pt x="212061" y="137639"/>
                </a:lnTo>
                <a:lnTo>
                  <a:pt x="199913" y="147937"/>
                </a:lnTo>
                <a:lnTo>
                  <a:pt x="189829" y="156786"/>
                </a:lnTo>
                <a:lnTo>
                  <a:pt x="182116" y="164670"/>
                </a:lnTo>
                <a:lnTo>
                  <a:pt x="175981" y="171911"/>
                </a:lnTo>
                <a:lnTo>
                  <a:pt x="149525" y="207270"/>
                </a:lnTo>
                <a:lnTo>
                  <a:pt x="144331" y="216186"/>
                </a:lnTo>
                <a:lnTo>
                  <a:pt x="140869" y="224114"/>
                </a:lnTo>
                <a:lnTo>
                  <a:pt x="138562" y="231383"/>
                </a:lnTo>
                <a:lnTo>
                  <a:pt x="136030" y="238214"/>
                </a:lnTo>
                <a:lnTo>
                  <a:pt x="133351" y="244753"/>
                </a:lnTo>
                <a:lnTo>
                  <a:pt x="130573" y="251096"/>
                </a:lnTo>
                <a:lnTo>
                  <a:pt x="129712" y="256317"/>
                </a:lnTo>
                <a:lnTo>
                  <a:pt x="130131" y="260790"/>
                </a:lnTo>
                <a:lnTo>
                  <a:pt x="132250" y="268405"/>
                </a:lnTo>
                <a:lnTo>
                  <a:pt x="133192" y="275097"/>
                </a:lnTo>
                <a:lnTo>
                  <a:pt x="136256" y="284025"/>
                </a:lnTo>
                <a:lnTo>
                  <a:pt x="138462" y="289184"/>
                </a:lnTo>
                <a:lnTo>
                  <a:pt x="141917" y="292622"/>
                </a:lnTo>
                <a:lnTo>
                  <a:pt x="146205" y="294915"/>
                </a:lnTo>
                <a:lnTo>
                  <a:pt x="156261" y="298455"/>
                </a:lnTo>
                <a:lnTo>
                  <a:pt x="167345" y="303335"/>
                </a:lnTo>
                <a:lnTo>
                  <a:pt x="184741" y="311661"/>
                </a:lnTo>
                <a:lnTo>
                  <a:pt x="191622" y="314553"/>
                </a:lnTo>
                <a:lnTo>
                  <a:pt x="199185" y="317473"/>
                </a:lnTo>
                <a:lnTo>
                  <a:pt x="207204" y="320412"/>
                </a:lnTo>
                <a:lnTo>
                  <a:pt x="215527" y="322371"/>
                </a:lnTo>
                <a:lnTo>
                  <a:pt x="224051" y="323677"/>
                </a:lnTo>
                <a:lnTo>
                  <a:pt x="232711" y="324548"/>
                </a:lnTo>
                <a:lnTo>
                  <a:pt x="278083" y="330514"/>
                </a:lnTo>
                <a:lnTo>
                  <a:pt x="295521" y="332082"/>
                </a:lnTo>
                <a:lnTo>
                  <a:pt x="313100" y="333128"/>
                </a:lnTo>
                <a:lnTo>
                  <a:pt x="345531" y="334290"/>
                </a:lnTo>
                <a:lnTo>
                  <a:pt x="358345" y="334600"/>
                </a:lnTo>
                <a:lnTo>
                  <a:pt x="446484" y="3352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241"/>
          <p:cNvSpPr/>
          <p:nvPr/>
        </p:nvSpPr>
        <p:spPr>
          <a:xfrm>
            <a:off x="4375547" y="3661172"/>
            <a:ext cx="276821" cy="1"/>
          </a:xfrm>
          <a:custGeom>
            <a:avLst/>
            <a:gdLst/>
            <a:ahLst/>
            <a:cxnLst/>
            <a:rect l="0" t="0" r="0" b="0"/>
            <a:pathLst>
              <a:path w="276821" h="1">
                <a:moveTo>
                  <a:pt x="0" y="0"/>
                </a:move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242"/>
          <p:cNvSpPr/>
          <p:nvPr/>
        </p:nvSpPr>
        <p:spPr>
          <a:xfrm>
            <a:off x="4652367" y="3330773"/>
            <a:ext cx="142876" cy="285751"/>
          </a:xfrm>
          <a:custGeom>
            <a:avLst/>
            <a:gdLst/>
            <a:ahLst/>
            <a:cxnLst/>
            <a:rect l="0" t="0" r="0" b="0"/>
            <a:pathLst>
              <a:path w="142876" h="285751">
                <a:moveTo>
                  <a:pt x="0" y="0"/>
                </a:moveTo>
                <a:lnTo>
                  <a:pt x="9481" y="4741"/>
                </a:lnTo>
                <a:lnTo>
                  <a:pt x="13267" y="7129"/>
                </a:lnTo>
                <a:lnTo>
                  <a:pt x="16781" y="9714"/>
                </a:lnTo>
                <a:lnTo>
                  <a:pt x="20118" y="12430"/>
                </a:lnTo>
                <a:lnTo>
                  <a:pt x="23334" y="16224"/>
                </a:lnTo>
                <a:lnTo>
                  <a:pt x="26470" y="20738"/>
                </a:lnTo>
                <a:lnTo>
                  <a:pt x="29553" y="25731"/>
                </a:lnTo>
                <a:lnTo>
                  <a:pt x="33593" y="34022"/>
                </a:lnTo>
                <a:lnTo>
                  <a:pt x="38270" y="44510"/>
                </a:lnTo>
                <a:lnTo>
                  <a:pt x="43373" y="56462"/>
                </a:lnTo>
                <a:lnTo>
                  <a:pt x="51736" y="73361"/>
                </a:lnTo>
                <a:lnTo>
                  <a:pt x="100606" y="166426"/>
                </a:lnTo>
                <a:lnTo>
                  <a:pt x="107750" y="183381"/>
                </a:lnTo>
                <a:lnTo>
                  <a:pt x="114497" y="201629"/>
                </a:lnTo>
                <a:lnTo>
                  <a:pt x="142875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243"/>
          <p:cNvSpPr/>
          <p:nvPr/>
        </p:nvSpPr>
        <p:spPr>
          <a:xfrm>
            <a:off x="5036344" y="3545086"/>
            <a:ext cx="62509" cy="357188"/>
          </a:xfrm>
          <a:custGeom>
            <a:avLst/>
            <a:gdLst/>
            <a:ahLst/>
            <a:cxnLst/>
            <a:rect l="0" t="0" r="0" b="0"/>
            <a:pathLst>
              <a:path w="62509" h="357188">
                <a:moveTo>
                  <a:pt x="62508" y="0"/>
                </a:moveTo>
                <a:lnTo>
                  <a:pt x="57767" y="14221"/>
                </a:lnTo>
                <a:lnTo>
                  <a:pt x="56371" y="21387"/>
                </a:lnTo>
                <a:lnTo>
                  <a:pt x="55440" y="29141"/>
                </a:lnTo>
                <a:lnTo>
                  <a:pt x="54819" y="37287"/>
                </a:lnTo>
                <a:lnTo>
                  <a:pt x="51429" y="52639"/>
                </a:lnTo>
                <a:lnTo>
                  <a:pt x="46192" y="72795"/>
                </a:lnTo>
                <a:lnTo>
                  <a:pt x="39724" y="96155"/>
                </a:lnTo>
                <a:lnTo>
                  <a:pt x="27247" y="145923"/>
                </a:lnTo>
                <a:lnTo>
                  <a:pt x="21141" y="171696"/>
                </a:lnTo>
                <a:lnTo>
                  <a:pt x="16079" y="200784"/>
                </a:lnTo>
                <a:lnTo>
                  <a:pt x="11711" y="232083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244"/>
          <p:cNvSpPr/>
          <p:nvPr/>
        </p:nvSpPr>
        <p:spPr>
          <a:xfrm>
            <a:off x="4893469" y="3696891"/>
            <a:ext cx="348259" cy="17860"/>
          </a:xfrm>
          <a:custGeom>
            <a:avLst/>
            <a:gdLst/>
            <a:ahLst/>
            <a:cxnLst/>
            <a:rect l="0" t="0" r="0" b="0"/>
            <a:pathLst>
              <a:path w="348259" h="17860">
                <a:moveTo>
                  <a:pt x="0" y="17859"/>
                </a:moveTo>
                <a:lnTo>
                  <a:pt x="9481" y="13119"/>
                </a:lnTo>
                <a:lnTo>
                  <a:pt x="15250" y="10730"/>
                </a:lnTo>
                <a:lnTo>
                  <a:pt x="22073" y="8145"/>
                </a:lnTo>
                <a:lnTo>
                  <a:pt x="29598" y="5430"/>
                </a:lnTo>
                <a:lnTo>
                  <a:pt x="37592" y="3620"/>
                </a:lnTo>
                <a:lnTo>
                  <a:pt x="45897" y="2413"/>
                </a:lnTo>
                <a:lnTo>
                  <a:pt x="54410" y="1608"/>
                </a:lnTo>
                <a:lnTo>
                  <a:pt x="62070" y="1072"/>
                </a:lnTo>
                <a:lnTo>
                  <a:pt x="69161" y="715"/>
                </a:lnTo>
                <a:lnTo>
                  <a:pt x="75873" y="476"/>
                </a:lnTo>
                <a:lnTo>
                  <a:pt x="104281" y="141"/>
                </a:lnTo>
                <a:lnTo>
                  <a:pt x="152842" y="2708"/>
                </a:lnTo>
                <a:lnTo>
                  <a:pt x="185238" y="4782"/>
                </a:lnTo>
                <a:lnTo>
                  <a:pt x="245046" y="7086"/>
                </a:lnTo>
                <a:lnTo>
                  <a:pt x="318280" y="8565"/>
                </a:lnTo>
                <a:lnTo>
                  <a:pt x="326288" y="7695"/>
                </a:lnTo>
                <a:lnTo>
                  <a:pt x="332619" y="6122"/>
                </a:lnTo>
                <a:lnTo>
                  <a:pt x="337831" y="4081"/>
                </a:lnTo>
                <a:lnTo>
                  <a:pt x="342299" y="2721"/>
                </a:lnTo>
                <a:lnTo>
                  <a:pt x="346270" y="1814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245"/>
          <p:cNvSpPr/>
          <p:nvPr/>
        </p:nvSpPr>
        <p:spPr>
          <a:xfrm>
            <a:off x="5456453" y="3527227"/>
            <a:ext cx="284663" cy="401780"/>
          </a:xfrm>
          <a:custGeom>
            <a:avLst/>
            <a:gdLst/>
            <a:ahLst/>
            <a:cxnLst/>
            <a:rect l="0" t="0" r="0" b="0"/>
            <a:pathLst>
              <a:path w="284663" h="401780">
                <a:moveTo>
                  <a:pt x="79953" y="0"/>
                </a:moveTo>
                <a:lnTo>
                  <a:pt x="75212" y="4740"/>
                </a:lnTo>
                <a:lnTo>
                  <a:pt x="67525" y="17169"/>
                </a:lnTo>
                <a:lnTo>
                  <a:pt x="59216" y="33097"/>
                </a:lnTo>
                <a:lnTo>
                  <a:pt x="15513" y="119983"/>
                </a:lnTo>
                <a:lnTo>
                  <a:pt x="10204" y="132574"/>
                </a:lnTo>
                <a:lnTo>
                  <a:pt x="6665" y="142953"/>
                </a:lnTo>
                <a:lnTo>
                  <a:pt x="4306" y="151856"/>
                </a:lnTo>
                <a:lnTo>
                  <a:pt x="1683" y="164395"/>
                </a:lnTo>
                <a:lnTo>
                  <a:pt x="518" y="173275"/>
                </a:lnTo>
                <a:lnTo>
                  <a:pt x="0" y="180529"/>
                </a:lnTo>
                <a:lnTo>
                  <a:pt x="854" y="183853"/>
                </a:lnTo>
                <a:lnTo>
                  <a:pt x="4449" y="190191"/>
                </a:lnTo>
                <a:lnTo>
                  <a:pt x="6797" y="192279"/>
                </a:lnTo>
                <a:lnTo>
                  <a:pt x="9354" y="193670"/>
                </a:lnTo>
                <a:lnTo>
                  <a:pt x="15834" y="196208"/>
                </a:lnTo>
                <a:lnTo>
                  <a:pt x="25328" y="200644"/>
                </a:lnTo>
                <a:lnTo>
                  <a:pt x="30638" y="202223"/>
                </a:lnTo>
                <a:lnTo>
                  <a:pt x="36162" y="203276"/>
                </a:lnTo>
                <a:lnTo>
                  <a:pt x="41830" y="203978"/>
                </a:lnTo>
                <a:lnTo>
                  <a:pt x="48584" y="204446"/>
                </a:lnTo>
                <a:lnTo>
                  <a:pt x="56064" y="204758"/>
                </a:lnTo>
                <a:lnTo>
                  <a:pt x="72313" y="205105"/>
                </a:lnTo>
                <a:lnTo>
                  <a:pt x="89456" y="205259"/>
                </a:lnTo>
                <a:lnTo>
                  <a:pt x="98195" y="204308"/>
                </a:lnTo>
                <a:lnTo>
                  <a:pt x="106997" y="202682"/>
                </a:lnTo>
                <a:lnTo>
                  <a:pt x="115842" y="200605"/>
                </a:lnTo>
                <a:lnTo>
                  <a:pt x="141544" y="195653"/>
                </a:lnTo>
                <a:lnTo>
                  <a:pt x="156733" y="192943"/>
                </a:lnTo>
                <a:lnTo>
                  <a:pt x="171819" y="189152"/>
                </a:lnTo>
                <a:lnTo>
                  <a:pt x="186837" y="184640"/>
                </a:lnTo>
                <a:lnTo>
                  <a:pt x="201811" y="179648"/>
                </a:lnTo>
                <a:lnTo>
                  <a:pt x="215762" y="175328"/>
                </a:lnTo>
                <a:lnTo>
                  <a:pt x="241847" y="167882"/>
                </a:lnTo>
                <a:lnTo>
                  <a:pt x="251382" y="164507"/>
                </a:lnTo>
                <a:lnTo>
                  <a:pt x="258732" y="161265"/>
                </a:lnTo>
                <a:lnTo>
                  <a:pt x="264623" y="158111"/>
                </a:lnTo>
                <a:lnTo>
                  <a:pt x="269543" y="155017"/>
                </a:lnTo>
                <a:lnTo>
                  <a:pt x="277656" y="148932"/>
                </a:lnTo>
                <a:lnTo>
                  <a:pt x="280215" y="147905"/>
                </a:lnTo>
                <a:lnTo>
                  <a:pt x="281923" y="148213"/>
                </a:lnTo>
                <a:lnTo>
                  <a:pt x="283061" y="149410"/>
                </a:lnTo>
                <a:lnTo>
                  <a:pt x="284325" y="156032"/>
                </a:lnTo>
                <a:lnTo>
                  <a:pt x="284662" y="160576"/>
                </a:lnTo>
                <a:lnTo>
                  <a:pt x="283895" y="164597"/>
                </a:lnTo>
                <a:lnTo>
                  <a:pt x="278074" y="175990"/>
                </a:lnTo>
                <a:lnTo>
                  <a:pt x="272848" y="186035"/>
                </a:lnTo>
                <a:lnTo>
                  <a:pt x="270065" y="192484"/>
                </a:lnTo>
                <a:lnTo>
                  <a:pt x="267218" y="199760"/>
                </a:lnTo>
                <a:lnTo>
                  <a:pt x="264328" y="207588"/>
                </a:lnTo>
                <a:lnTo>
                  <a:pt x="259424" y="217767"/>
                </a:lnTo>
                <a:lnTo>
                  <a:pt x="253178" y="229513"/>
                </a:lnTo>
                <a:lnTo>
                  <a:pt x="246039" y="242306"/>
                </a:lnTo>
                <a:lnTo>
                  <a:pt x="239294" y="252818"/>
                </a:lnTo>
                <a:lnTo>
                  <a:pt x="232813" y="261811"/>
                </a:lnTo>
                <a:lnTo>
                  <a:pt x="226508" y="269790"/>
                </a:lnTo>
                <a:lnTo>
                  <a:pt x="217344" y="280071"/>
                </a:lnTo>
                <a:lnTo>
                  <a:pt x="193932" y="304723"/>
                </a:lnTo>
                <a:lnTo>
                  <a:pt x="137078" y="362483"/>
                </a:lnTo>
                <a:lnTo>
                  <a:pt x="126967" y="370640"/>
                </a:lnTo>
                <a:lnTo>
                  <a:pt x="117249" y="377069"/>
                </a:lnTo>
                <a:lnTo>
                  <a:pt x="99506" y="386860"/>
                </a:lnTo>
                <a:lnTo>
                  <a:pt x="85005" y="394518"/>
                </a:lnTo>
                <a:lnTo>
                  <a:pt x="79352" y="396957"/>
                </a:lnTo>
                <a:lnTo>
                  <a:pt x="74592" y="398583"/>
                </a:lnTo>
                <a:lnTo>
                  <a:pt x="70426" y="399667"/>
                </a:lnTo>
                <a:lnTo>
                  <a:pt x="65664" y="400390"/>
                </a:lnTo>
                <a:lnTo>
                  <a:pt x="60505" y="400872"/>
                </a:lnTo>
                <a:lnTo>
                  <a:pt x="50474" y="401407"/>
                </a:lnTo>
                <a:lnTo>
                  <a:pt x="42708" y="401645"/>
                </a:lnTo>
                <a:lnTo>
                  <a:pt x="32758" y="401779"/>
                </a:lnTo>
                <a:lnTo>
                  <a:pt x="29638" y="400806"/>
                </a:lnTo>
                <a:lnTo>
                  <a:pt x="23526" y="397078"/>
                </a:lnTo>
                <a:lnTo>
                  <a:pt x="21499" y="394695"/>
                </a:lnTo>
                <a:lnTo>
                  <a:pt x="20148" y="392114"/>
                </a:lnTo>
                <a:lnTo>
                  <a:pt x="19247" y="389402"/>
                </a:lnTo>
                <a:lnTo>
                  <a:pt x="17654" y="387593"/>
                </a:lnTo>
                <a:lnTo>
                  <a:pt x="15600" y="386388"/>
                </a:lnTo>
                <a:lnTo>
                  <a:pt x="8516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246"/>
          <p:cNvSpPr/>
          <p:nvPr/>
        </p:nvSpPr>
        <p:spPr>
          <a:xfrm>
            <a:off x="5848945" y="3562945"/>
            <a:ext cx="303400" cy="285751"/>
          </a:xfrm>
          <a:custGeom>
            <a:avLst/>
            <a:gdLst/>
            <a:ahLst/>
            <a:cxnLst/>
            <a:rect l="0" t="0" r="0" b="0"/>
            <a:pathLst>
              <a:path w="303400" h="285751">
                <a:moveTo>
                  <a:pt x="0" y="0"/>
                </a:moveTo>
                <a:lnTo>
                  <a:pt x="107565" y="0"/>
                </a:lnTo>
                <a:lnTo>
                  <a:pt x="116359" y="993"/>
                </a:lnTo>
                <a:lnTo>
                  <a:pt x="125197" y="2646"/>
                </a:lnTo>
                <a:lnTo>
                  <a:pt x="165511" y="12429"/>
                </a:lnTo>
                <a:lnTo>
                  <a:pt x="178802" y="16224"/>
                </a:lnTo>
                <a:lnTo>
                  <a:pt x="209445" y="25731"/>
                </a:lnTo>
                <a:lnTo>
                  <a:pt x="224958" y="31045"/>
                </a:lnTo>
                <a:lnTo>
                  <a:pt x="255424" y="42241"/>
                </a:lnTo>
                <a:lnTo>
                  <a:pt x="266525" y="47012"/>
                </a:lnTo>
                <a:lnTo>
                  <a:pt x="274918" y="51186"/>
                </a:lnTo>
                <a:lnTo>
                  <a:pt x="281506" y="54960"/>
                </a:lnTo>
                <a:lnTo>
                  <a:pt x="286889" y="58468"/>
                </a:lnTo>
                <a:lnTo>
                  <a:pt x="295517" y="65012"/>
                </a:lnTo>
                <a:lnTo>
                  <a:pt x="301211" y="69534"/>
                </a:lnTo>
                <a:lnTo>
                  <a:pt x="302011" y="71161"/>
                </a:lnTo>
                <a:lnTo>
                  <a:pt x="302899" y="75614"/>
                </a:lnTo>
                <a:lnTo>
                  <a:pt x="303399" y="83699"/>
                </a:lnTo>
                <a:lnTo>
                  <a:pt x="300870" y="92101"/>
                </a:lnTo>
                <a:lnTo>
                  <a:pt x="298807" y="97120"/>
                </a:lnTo>
                <a:lnTo>
                  <a:pt x="295447" y="101458"/>
                </a:lnTo>
                <a:lnTo>
                  <a:pt x="286422" y="108923"/>
                </a:lnTo>
                <a:lnTo>
                  <a:pt x="281237" y="113295"/>
                </a:lnTo>
                <a:lnTo>
                  <a:pt x="275796" y="118194"/>
                </a:lnTo>
                <a:lnTo>
                  <a:pt x="270185" y="123445"/>
                </a:lnTo>
                <a:lnTo>
                  <a:pt x="264459" y="127937"/>
                </a:lnTo>
                <a:lnTo>
                  <a:pt x="258658" y="131924"/>
                </a:lnTo>
                <a:lnTo>
                  <a:pt x="245928" y="139993"/>
                </a:lnTo>
                <a:lnTo>
                  <a:pt x="230348" y="150193"/>
                </a:lnTo>
                <a:lnTo>
                  <a:pt x="218058" y="156683"/>
                </a:lnTo>
                <a:lnTo>
                  <a:pt x="202919" y="163987"/>
                </a:lnTo>
                <a:lnTo>
                  <a:pt x="185881" y="171833"/>
                </a:lnTo>
                <a:lnTo>
                  <a:pt x="171546" y="178055"/>
                </a:lnTo>
                <a:lnTo>
                  <a:pt x="159012" y="183196"/>
                </a:lnTo>
                <a:lnTo>
                  <a:pt x="147680" y="187615"/>
                </a:lnTo>
                <a:lnTo>
                  <a:pt x="136157" y="191553"/>
                </a:lnTo>
                <a:lnTo>
                  <a:pt x="124506" y="195171"/>
                </a:lnTo>
                <a:lnTo>
                  <a:pt x="101969" y="201837"/>
                </a:lnTo>
                <a:lnTo>
                  <a:pt x="63248" y="214200"/>
                </a:lnTo>
                <a:lnTo>
                  <a:pt x="54071" y="217214"/>
                </a:lnTo>
                <a:lnTo>
                  <a:pt x="44977" y="221208"/>
                </a:lnTo>
                <a:lnTo>
                  <a:pt x="35938" y="225855"/>
                </a:lnTo>
                <a:lnTo>
                  <a:pt x="26935" y="230937"/>
                </a:lnTo>
                <a:lnTo>
                  <a:pt x="19942" y="234325"/>
                </a:lnTo>
                <a:lnTo>
                  <a:pt x="14287" y="236584"/>
                </a:lnTo>
                <a:lnTo>
                  <a:pt x="9525" y="238090"/>
                </a:lnTo>
                <a:lnTo>
                  <a:pt x="6350" y="240086"/>
                </a:lnTo>
                <a:lnTo>
                  <a:pt x="4233" y="242409"/>
                </a:lnTo>
                <a:lnTo>
                  <a:pt x="836" y="248526"/>
                </a:lnTo>
                <a:lnTo>
                  <a:pt x="248" y="254326"/>
                </a:lnTo>
                <a:lnTo>
                  <a:pt x="1158" y="255871"/>
                </a:lnTo>
                <a:lnTo>
                  <a:pt x="2756" y="256901"/>
                </a:lnTo>
                <a:lnTo>
                  <a:pt x="4814" y="257588"/>
                </a:lnTo>
                <a:lnTo>
                  <a:pt x="12393" y="258351"/>
                </a:lnTo>
                <a:lnTo>
                  <a:pt x="17192" y="258554"/>
                </a:lnTo>
                <a:lnTo>
                  <a:pt x="22375" y="259682"/>
                </a:lnTo>
                <a:lnTo>
                  <a:pt x="27816" y="261426"/>
                </a:lnTo>
                <a:lnTo>
                  <a:pt x="33427" y="263581"/>
                </a:lnTo>
                <a:lnTo>
                  <a:pt x="40144" y="265018"/>
                </a:lnTo>
                <a:lnTo>
                  <a:pt x="47599" y="265976"/>
                </a:lnTo>
                <a:lnTo>
                  <a:pt x="55545" y="266614"/>
                </a:lnTo>
                <a:lnTo>
                  <a:pt x="64811" y="267040"/>
                </a:lnTo>
                <a:lnTo>
                  <a:pt x="85690" y="267513"/>
                </a:lnTo>
                <a:lnTo>
                  <a:pt x="102768" y="268631"/>
                </a:lnTo>
                <a:lnTo>
                  <a:pt x="148201" y="272519"/>
                </a:lnTo>
                <a:lnTo>
                  <a:pt x="170238" y="274945"/>
                </a:lnTo>
                <a:lnTo>
                  <a:pt x="226720" y="282108"/>
                </a:lnTo>
                <a:lnTo>
                  <a:pt x="240443" y="283322"/>
                </a:lnTo>
                <a:lnTo>
                  <a:pt x="29468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247"/>
          <p:cNvSpPr/>
          <p:nvPr/>
        </p:nvSpPr>
        <p:spPr>
          <a:xfrm>
            <a:off x="5929313" y="3714750"/>
            <a:ext cx="214313" cy="26790"/>
          </a:xfrm>
          <a:custGeom>
            <a:avLst/>
            <a:gdLst/>
            <a:ahLst/>
            <a:cxnLst/>
            <a:rect l="0" t="0" r="0" b="0"/>
            <a:pathLst>
              <a:path w="214313" h="26790">
                <a:moveTo>
                  <a:pt x="0" y="0"/>
                </a:moveTo>
                <a:lnTo>
                  <a:pt x="32546" y="0"/>
                </a:lnTo>
                <a:lnTo>
                  <a:pt x="39556" y="992"/>
                </a:lnTo>
                <a:lnTo>
                  <a:pt x="47206" y="2646"/>
                </a:lnTo>
                <a:lnTo>
                  <a:pt x="55284" y="4741"/>
                </a:lnTo>
                <a:lnTo>
                  <a:pt x="63644" y="6137"/>
                </a:lnTo>
                <a:lnTo>
                  <a:pt x="72195" y="7068"/>
                </a:lnTo>
                <a:lnTo>
                  <a:pt x="80872" y="7688"/>
                </a:lnTo>
                <a:lnTo>
                  <a:pt x="90625" y="9094"/>
                </a:lnTo>
                <a:lnTo>
                  <a:pt x="101097" y="11024"/>
                </a:lnTo>
                <a:lnTo>
                  <a:pt x="112046" y="13302"/>
                </a:lnTo>
                <a:lnTo>
                  <a:pt x="134795" y="18480"/>
                </a:lnTo>
                <a:lnTo>
                  <a:pt x="146418" y="21249"/>
                </a:lnTo>
                <a:lnTo>
                  <a:pt x="159128" y="23096"/>
                </a:lnTo>
                <a:lnTo>
                  <a:pt x="172561" y="24327"/>
                </a:lnTo>
                <a:lnTo>
                  <a:pt x="214312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248"/>
          <p:cNvSpPr/>
          <p:nvPr/>
        </p:nvSpPr>
        <p:spPr>
          <a:xfrm>
            <a:off x="6250781" y="3500438"/>
            <a:ext cx="107158" cy="250032"/>
          </a:xfrm>
          <a:custGeom>
            <a:avLst/>
            <a:gdLst/>
            <a:ahLst/>
            <a:cxnLst/>
            <a:rect l="0" t="0" r="0" b="0"/>
            <a:pathLst>
              <a:path w="107158" h="250032">
                <a:moveTo>
                  <a:pt x="0" y="0"/>
                </a:moveTo>
                <a:lnTo>
                  <a:pt x="4741" y="14221"/>
                </a:lnTo>
                <a:lnTo>
                  <a:pt x="9114" y="24363"/>
                </a:lnTo>
                <a:lnTo>
                  <a:pt x="67464" y="150760"/>
                </a:lnTo>
                <a:lnTo>
                  <a:pt x="107157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249"/>
          <p:cNvSpPr/>
          <p:nvPr/>
        </p:nvSpPr>
        <p:spPr>
          <a:xfrm>
            <a:off x="5509617" y="3995355"/>
            <a:ext cx="2647" cy="5146"/>
          </a:xfrm>
          <a:custGeom>
            <a:avLst/>
            <a:gdLst/>
            <a:ahLst/>
            <a:cxnLst/>
            <a:rect l="0" t="0" r="0" b="0"/>
            <a:pathLst>
              <a:path w="2647" h="5146">
                <a:moveTo>
                  <a:pt x="0" y="5145"/>
                </a:moveTo>
                <a:lnTo>
                  <a:pt x="0" y="405"/>
                </a:lnTo>
                <a:lnTo>
                  <a:pt x="993" y="0"/>
                </a:lnTo>
                <a:lnTo>
                  <a:pt x="2646" y="723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250"/>
          <p:cNvSpPr/>
          <p:nvPr/>
        </p:nvSpPr>
        <p:spPr>
          <a:xfrm>
            <a:off x="2830711" y="3938360"/>
            <a:ext cx="26790" cy="17492"/>
          </a:xfrm>
          <a:custGeom>
            <a:avLst/>
            <a:gdLst/>
            <a:ahLst/>
            <a:cxnLst/>
            <a:rect l="0" t="0" r="0" b="0"/>
            <a:pathLst>
              <a:path w="26790" h="17492">
                <a:moveTo>
                  <a:pt x="26789" y="8562"/>
                </a:moveTo>
                <a:lnTo>
                  <a:pt x="19101" y="8562"/>
                </a:lnTo>
                <a:lnTo>
                  <a:pt x="18687" y="9554"/>
                </a:lnTo>
                <a:lnTo>
                  <a:pt x="18411" y="11208"/>
                </a:lnTo>
                <a:lnTo>
                  <a:pt x="18227" y="13303"/>
                </a:lnTo>
                <a:lnTo>
                  <a:pt x="17112" y="14699"/>
                </a:lnTo>
                <a:lnTo>
                  <a:pt x="15377" y="15630"/>
                </a:lnTo>
                <a:lnTo>
                  <a:pt x="13228" y="16250"/>
                </a:lnTo>
                <a:lnTo>
                  <a:pt x="10803" y="16664"/>
                </a:lnTo>
                <a:lnTo>
                  <a:pt x="8194" y="16940"/>
                </a:lnTo>
                <a:lnTo>
                  <a:pt x="19" y="17490"/>
                </a:lnTo>
                <a:lnTo>
                  <a:pt x="1" y="17491"/>
                </a:lnTo>
                <a:lnTo>
                  <a:pt x="0" y="8562"/>
                </a:lnTo>
                <a:lnTo>
                  <a:pt x="8562" y="8562"/>
                </a:lnTo>
                <a:lnTo>
                  <a:pt x="9677" y="7570"/>
                </a:lnTo>
                <a:lnTo>
                  <a:pt x="16586" y="874"/>
                </a:lnTo>
                <a:lnTo>
                  <a:pt x="16018" y="460"/>
                </a:lnTo>
                <a:lnTo>
                  <a:pt x="14647" y="184"/>
                </a:lnTo>
                <a:lnTo>
                  <a:pt x="12742" y="0"/>
                </a:lnTo>
                <a:lnTo>
                  <a:pt x="12463" y="870"/>
                </a:lnTo>
                <a:lnTo>
                  <a:pt x="13270" y="2442"/>
                </a:lnTo>
                <a:lnTo>
                  <a:pt x="17859" y="85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251"/>
          <p:cNvSpPr/>
          <p:nvPr/>
        </p:nvSpPr>
        <p:spPr>
          <a:xfrm>
            <a:off x="3902382" y="4125516"/>
            <a:ext cx="17752" cy="8930"/>
          </a:xfrm>
          <a:custGeom>
            <a:avLst/>
            <a:gdLst/>
            <a:ahLst/>
            <a:cxnLst/>
            <a:rect l="0" t="0" r="0" b="0"/>
            <a:pathLst>
              <a:path w="17752" h="8930">
                <a:moveTo>
                  <a:pt x="8821" y="0"/>
                </a:moveTo>
                <a:lnTo>
                  <a:pt x="4081" y="0"/>
                </a:lnTo>
                <a:lnTo>
                  <a:pt x="2684" y="992"/>
                </a:lnTo>
                <a:lnTo>
                  <a:pt x="1753" y="2646"/>
                </a:lnTo>
                <a:lnTo>
                  <a:pt x="0" y="8562"/>
                </a:lnTo>
                <a:lnTo>
                  <a:pt x="956" y="8684"/>
                </a:lnTo>
                <a:lnTo>
                  <a:pt x="2586" y="8766"/>
                </a:lnTo>
                <a:lnTo>
                  <a:pt x="8713" y="8926"/>
                </a:lnTo>
                <a:lnTo>
                  <a:pt x="17751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252"/>
          <p:cNvSpPr/>
          <p:nvPr/>
        </p:nvSpPr>
        <p:spPr>
          <a:xfrm>
            <a:off x="3966023" y="4098727"/>
            <a:ext cx="9943" cy="7689"/>
          </a:xfrm>
          <a:custGeom>
            <a:avLst/>
            <a:gdLst/>
            <a:ahLst/>
            <a:cxnLst/>
            <a:rect l="0" t="0" r="0" b="0"/>
            <a:pathLst>
              <a:path w="9943" h="7689">
                <a:moveTo>
                  <a:pt x="7688" y="0"/>
                </a:moveTo>
                <a:lnTo>
                  <a:pt x="0" y="0"/>
                </a:lnTo>
                <a:lnTo>
                  <a:pt x="578" y="992"/>
                </a:lnTo>
                <a:lnTo>
                  <a:pt x="1956" y="2646"/>
                </a:lnTo>
                <a:lnTo>
                  <a:pt x="6556" y="7688"/>
                </a:lnTo>
                <a:lnTo>
                  <a:pt x="6933" y="7110"/>
                </a:lnTo>
                <a:lnTo>
                  <a:pt x="7185" y="5732"/>
                </a:lnTo>
                <a:lnTo>
                  <a:pt x="7352" y="3821"/>
                </a:lnTo>
                <a:lnTo>
                  <a:pt x="6472" y="2547"/>
                </a:lnTo>
                <a:lnTo>
                  <a:pt x="4893" y="1698"/>
                </a:lnTo>
                <a:lnTo>
                  <a:pt x="2848" y="1132"/>
                </a:lnTo>
                <a:lnTo>
                  <a:pt x="2477" y="755"/>
                </a:lnTo>
                <a:lnTo>
                  <a:pt x="3222" y="503"/>
                </a:lnTo>
                <a:lnTo>
                  <a:pt x="6806" y="99"/>
                </a:lnTo>
                <a:lnTo>
                  <a:pt x="9942" y="44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253"/>
          <p:cNvSpPr/>
          <p:nvPr/>
        </p:nvSpPr>
        <p:spPr>
          <a:xfrm>
            <a:off x="5232797" y="3554016"/>
            <a:ext cx="1062634" cy="482204"/>
          </a:xfrm>
          <a:custGeom>
            <a:avLst/>
            <a:gdLst/>
            <a:ahLst/>
            <a:cxnLst/>
            <a:rect l="0" t="0" r="0" b="0"/>
            <a:pathLst>
              <a:path w="1062634" h="482204">
                <a:moveTo>
                  <a:pt x="1062633" y="0"/>
                </a:moveTo>
                <a:lnTo>
                  <a:pt x="922849" y="36131"/>
                </a:lnTo>
                <a:lnTo>
                  <a:pt x="883123" y="47900"/>
                </a:lnTo>
                <a:lnTo>
                  <a:pt x="850686" y="58722"/>
                </a:lnTo>
                <a:lnTo>
                  <a:pt x="823108" y="68914"/>
                </a:lnTo>
                <a:lnTo>
                  <a:pt x="773946" y="88175"/>
                </a:lnTo>
                <a:lnTo>
                  <a:pt x="647869" y="139015"/>
                </a:lnTo>
                <a:lnTo>
                  <a:pt x="615468" y="153200"/>
                </a:lnTo>
                <a:lnTo>
                  <a:pt x="586921" y="166626"/>
                </a:lnTo>
                <a:lnTo>
                  <a:pt x="560945" y="179544"/>
                </a:lnTo>
                <a:lnTo>
                  <a:pt x="513561" y="204482"/>
                </a:lnTo>
                <a:lnTo>
                  <a:pt x="491202" y="216688"/>
                </a:lnTo>
                <a:lnTo>
                  <a:pt x="326627" y="301616"/>
                </a:lnTo>
                <a:lnTo>
                  <a:pt x="295142" y="319148"/>
                </a:lnTo>
                <a:lnTo>
                  <a:pt x="48097" y="464925"/>
                </a:lnTo>
                <a:lnTo>
                  <a:pt x="22078" y="477083"/>
                </a:lnTo>
                <a:lnTo>
                  <a:pt x="0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254"/>
          <p:cNvSpPr/>
          <p:nvPr/>
        </p:nvSpPr>
        <p:spPr>
          <a:xfrm>
            <a:off x="4911328" y="3536156"/>
            <a:ext cx="428626" cy="437556"/>
          </a:xfrm>
          <a:custGeom>
            <a:avLst/>
            <a:gdLst/>
            <a:ahLst/>
            <a:cxnLst/>
            <a:rect l="0" t="0" r="0" b="0"/>
            <a:pathLst>
              <a:path w="428626" h="437556">
                <a:moveTo>
                  <a:pt x="428625" y="0"/>
                </a:moveTo>
                <a:lnTo>
                  <a:pt x="414404" y="14221"/>
                </a:lnTo>
                <a:lnTo>
                  <a:pt x="404776" y="21204"/>
                </a:lnTo>
                <a:lnTo>
                  <a:pt x="400819" y="23066"/>
                </a:lnTo>
                <a:lnTo>
                  <a:pt x="391132" y="30426"/>
                </a:lnTo>
                <a:lnTo>
                  <a:pt x="385770" y="35167"/>
                </a:lnTo>
                <a:lnTo>
                  <a:pt x="349782" y="65542"/>
                </a:lnTo>
                <a:lnTo>
                  <a:pt x="337368" y="75444"/>
                </a:lnTo>
                <a:lnTo>
                  <a:pt x="326115" y="84031"/>
                </a:lnTo>
                <a:lnTo>
                  <a:pt x="315637" y="91739"/>
                </a:lnTo>
                <a:lnTo>
                  <a:pt x="305674" y="99855"/>
                </a:lnTo>
                <a:lnTo>
                  <a:pt x="296056" y="108242"/>
                </a:lnTo>
                <a:lnTo>
                  <a:pt x="286668" y="116810"/>
                </a:lnTo>
                <a:lnTo>
                  <a:pt x="240272" y="157311"/>
                </a:lnTo>
                <a:lnTo>
                  <a:pt x="222688" y="173335"/>
                </a:lnTo>
                <a:lnTo>
                  <a:pt x="187278" y="207015"/>
                </a:lnTo>
                <a:lnTo>
                  <a:pt x="169500" y="225322"/>
                </a:lnTo>
                <a:lnTo>
                  <a:pt x="94567" y="306150"/>
                </a:lnTo>
                <a:lnTo>
                  <a:pt x="81896" y="321178"/>
                </a:lnTo>
                <a:lnTo>
                  <a:pt x="68489" y="338142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255"/>
          <p:cNvSpPr/>
          <p:nvPr/>
        </p:nvSpPr>
        <p:spPr>
          <a:xfrm>
            <a:off x="928688" y="5107781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5144" y="0"/>
                </a:lnTo>
                <a:lnTo>
                  <a:pt x="2947" y="0"/>
                </a:lnTo>
                <a:lnTo>
                  <a:pt x="7947" y="0"/>
                </a:lnTo>
                <a:lnTo>
                  <a:pt x="8274" y="993"/>
                </a:lnTo>
                <a:lnTo>
                  <a:pt x="8493" y="2646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256"/>
          <p:cNvSpPr/>
          <p:nvPr/>
        </p:nvSpPr>
        <p:spPr>
          <a:xfrm>
            <a:off x="2366367" y="130373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257"/>
          <p:cNvSpPr/>
          <p:nvPr/>
        </p:nvSpPr>
        <p:spPr>
          <a:xfrm>
            <a:off x="2259843" y="1223367"/>
            <a:ext cx="131534" cy="123739"/>
          </a:xfrm>
          <a:custGeom>
            <a:avLst/>
            <a:gdLst/>
            <a:ahLst/>
            <a:cxnLst/>
            <a:rect l="0" t="0" r="0" b="0"/>
            <a:pathLst>
              <a:path w="131534" h="123739">
                <a:moveTo>
                  <a:pt x="97595" y="17860"/>
                </a:moveTo>
                <a:lnTo>
                  <a:pt x="88114" y="27340"/>
                </a:lnTo>
                <a:lnTo>
                  <a:pt x="83336" y="31125"/>
                </a:lnTo>
                <a:lnTo>
                  <a:pt x="78167" y="34641"/>
                </a:lnTo>
                <a:lnTo>
                  <a:pt x="72737" y="37977"/>
                </a:lnTo>
                <a:lnTo>
                  <a:pt x="68124" y="41193"/>
                </a:lnTo>
                <a:lnTo>
                  <a:pt x="64057" y="44329"/>
                </a:lnTo>
                <a:lnTo>
                  <a:pt x="60353" y="47412"/>
                </a:lnTo>
                <a:lnTo>
                  <a:pt x="56892" y="50460"/>
                </a:lnTo>
                <a:lnTo>
                  <a:pt x="50400" y="56492"/>
                </a:lnTo>
                <a:lnTo>
                  <a:pt x="38148" y="68449"/>
                </a:lnTo>
                <a:lnTo>
                  <a:pt x="32148" y="74409"/>
                </a:lnTo>
                <a:lnTo>
                  <a:pt x="28167" y="77387"/>
                </a:lnTo>
                <a:lnTo>
                  <a:pt x="23528" y="80365"/>
                </a:lnTo>
                <a:lnTo>
                  <a:pt x="18451" y="83342"/>
                </a:lnTo>
                <a:lnTo>
                  <a:pt x="14075" y="86319"/>
                </a:lnTo>
                <a:lnTo>
                  <a:pt x="10165" y="89296"/>
                </a:lnTo>
                <a:lnTo>
                  <a:pt x="6566" y="92273"/>
                </a:lnTo>
                <a:lnTo>
                  <a:pt x="4166" y="95250"/>
                </a:lnTo>
                <a:lnTo>
                  <a:pt x="2567" y="98226"/>
                </a:lnTo>
                <a:lnTo>
                  <a:pt x="0" y="105392"/>
                </a:lnTo>
                <a:lnTo>
                  <a:pt x="781" y="106973"/>
                </a:lnTo>
                <a:lnTo>
                  <a:pt x="2295" y="109018"/>
                </a:lnTo>
                <a:lnTo>
                  <a:pt x="7112" y="114690"/>
                </a:lnTo>
                <a:lnTo>
                  <a:pt x="8499" y="115155"/>
                </a:lnTo>
                <a:lnTo>
                  <a:pt x="10416" y="115466"/>
                </a:lnTo>
                <a:lnTo>
                  <a:pt x="12687" y="115673"/>
                </a:lnTo>
                <a:lnTo>
                  <a:pt x="16185" y="116803"/>
                </a:lnTo>
                <a:lnTo>
                  <a:pt x="20501" y="118548"/>
                </a:lnTo>
                <a:lnTo>
                  <a:pt x="25363" y="120704"/>
                </a:lnTo>
                <a:lnTo>
                  <a:pt x="30588" y="122141"/>
                </a:lnTo>
                <a:lnTo>
                  <a:pt x="36057" y="123099"/>
                </a:lnTo>
                <a:lnTo>
                  <a:pt x="41686" y="123738"/>
                </a:lnTo>
                <a:lnTo>
                  <a:pt x="48416" y="123172"/>
                </a:lnTo>
                <a:lnTo>
                  <a:pt x="55879" y="121802"/>
                </a:lnTo>
                <a:lnTo>
                  <a:pt x="63831" y="119897"/>
                </a:lnTo>
                <a:lnTo>
                  <a:pt x="71117" y="118627"/>
                </a:lnTo>
                <a:lnTo>
                  <a:pt x="77958" y="117780"/>
                </a:lnTo>
                <a:lnTo>
                  <a:pt x="84504" y="117215"/>
                </a:lnTo>
                <a:lnTo>
                  <a:pt x="89860" y="116839"/>
                </a:lnTo>
                <a:lnTo>
                  <a:pt x="98456" y="116421"/>
                </a:lnTo>
                <a:lnTo>
                  <a:pt x="102138" y="115317"/>
                </a:lnTo>
                <a:lnTo>
                  <a:pt x="105584" y="113589"/>
                </a:lnTo>
                <a:lnTo>
                  <a:pt x="108874" y="111445"/>
                </a:lnTo>
                <a:lnTo>
                  <a:pt x="112060" y="109023"/>
                </a:lnTo>
                <a:lnTo>
                  <a:pt x="115175" y="106417"/>
                </a:lnTo>
                <a:lnTo>
                  <a:pt x="118245" y="103686"/>
                </a:lnTo>
                <a:lnTo>
                  <a:pt x="124301" y="98007"/>
                </a:lnTo>
                <a:lnTo>
                  <a:pt x="131533" y="91018"/>
                </a:lnTo>
                <a:lnTo>
                  <a:pt x="131135" y="87468"/>
                </a:lnTo>
                <a:lnTo>
                  <a:pt x="129876" y="82124"/>
                </a:lnTo>
                <a:lnTo>
                  <a:pt x="128045" y="75586"/>
                </a:lnTo>
                <a:lnTo>
                  <a:pt x="126825" y="70234"/>
                </a:lnTo>
                <a:lnTo>
                  <a:pt x="126011" y="65674"/>
                </a:lnTo>
                <a:lnTo>
                  <a:pt x="125468" y="61642"/>
                </a:lnTo>
                <a:lnTo>
                  <a:pt x="124115" y="56970"/>
                </a:lnTo>
                <a:lnTo>
                  <a:pt x="122220" y="51871"/>
                </a:lnTo>
                <a:lnTo>
                  <a:pt x="119964" y="46487"/>
                </a:lnTo>
                <a:lnTo>
                  <a:pt x="117469" y="41905"/>
                </a:lnTo>
                <a:lnTo>
                  <a:pt x="114813" y="37859"/>
                </a:lnTo>
                <a:lnTo>
                  <a:pt x="112050" y="34169"/>
                </a:lnTo>
                <a:lnTo>
                  <a:pt x="108224" y="30717"/>
                </a:lnTo>
                <a:lnTo>
                  <a:pt x="103689" y="27423"/>
                </a:lnTo>
                <a:lnTo>
                  <a:pt x="98680" y="24235"/>
                </a:lnTo>
                <a:lnTo>
                  <a:pt x="94350" y="22110"/>
                </a:lnTo>
                <a:lnTo>
                  <a:pt x="90471" y="20693"/>
                </a:lnTo>
                <a:lnTo>
                  <a:pt x="86892" y="19749"/>
                </a:lnTo>
                <a:lnTo>
                  <a:pt x="83514" y="18127"/>
                </a:lnTo>
                <a:lnTo>
                  <a:pt x="80270" y="16053"/>
                </a:lnTo>
                <a:lnTo>
                  <a:pt x="77116" y="13679"/>
                </a:lnTo>
                <a:lnTo>
                  <a:pt x="74020" y="12096"/>
                </a:lnTo>
                <a:lnTo>
                  <a:pt x="70964" y="11041"/>
                </a:lnTo>
                <a:lnTo>
                  <a:pt x="62408" y="9053"/>
                </a:lnTo>
                <a:lnTo>
                  <a:pt x="62112" y="6339"/>
                </a:lnTo>
                <a:lnTo>
                  <a:pt x="6187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258"/>
          <p:cNvSpPr/>
          <p:nvPr/>
        </p:nvSpPr>
        <p:spPr>
          <a:xfrm>
            <a:off x="2518172" y="1232297"/>
            <a:ext cx="17860" cy="194984"/>
          </a:xfrm>
          <a:custGeom>
            <a:avLst/>
            <a:gdLst/>
            <a:ahLst/>
            <a:cxnLst/>
            <a:rect l="0" t="0" r="0" b="0"/>
            <a:pathLst>
              <a:path w="17860" h="194984">
                <a:moveTo>
                  <a:pt x="17859" y="0"/>
                </a:moveTo>
                <a:lnTo>
                  <a:pt x="13119" y="9481"/>
                </a:lnTo>
                <a:lnTo>
                  <a:pt x="11722" y="13266"/>
                </a:lnTo>
                <a:lnTo>
                  <a:pt x="10791" y="16781"/>
                </a:lnTo>
                <a:lnTo>
                  <a:pt x="10171" y="20117"/>
                </a:lnTo>
                <a:lnTo>
                  <a:pt x="8765" y="22341"/>
                </a:lnTo>
                <a:lnTo>
                  <a:pt x="6836" y="23824"/>
                </a:lnTo>
                <a:lnTo>
                  <a:pt x="4557" y="24812"/>
                </a:lnTo>
                <a:lnTo>
                  <a:pt x="3038" y="28448"/>
                </a:lnTo>
                <a:lnTo>
                  <a:pt x="2025" y="33848"/>
                </a:lnTo>
                <a:lnTo>
                  <a:pt x="1350" y="40425"/>
                </a:lnTo>
                <a:lnTo>
                  <a:pt x="900" y="45801"/>
                </a:lnTo>
                <a:lnTo>
                  <a:pt x="600" y="50378"/>
                </a:lnTo>
                <a:lnTo>
                  <a:pt x="400" y="54421"/>
                </a:lnTo>
                <a:lnTo>
                  <a:pt x="178" y="64205"/>
                </a:lnTo>
                <a:lnTo>
                  <a:pt x="0" y="163107"/>
                </a:lnTo>
                <a:lnTo>
                  <a:pt x="992" y="169262"/>
                </a:lnTo>
                <a:lnTo>
                  <a:pt x="2646" y="174357"/>
                </a:lnTo>
                <a:lnTo>
                  <a:pt x="7688" y="184923"/>
                </a:lnTo>
                <a:lnTo>
                  <a:pt x="8102" y="186782"/>
                </a:lnTo>
                <a:lnTo>
                  <a:pt x="8562" y="191493"/>
                </a:lnTo>
                <a:lnTo>
                  <a:pt x="8821" y="194983"/>
                </a:lnTo>
                <a:lnTo>
                  <a:pt x="8915" y="189192"/>
                </a:lnTo>
                <a:lnTo>
                  <a:pt x="8928" y="185024"/>
                </a:lnTo>
                <a:lnTo>
                  <a:pt x="17859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259"/>
          <p:cNvSpPr/>
          <p:nvPr/>
        </p:nvSpPr>
        <p:spPr>
          <a:xfrm>
            <a:off x="1812727" y="4938117"/>
            <a:ext cx="13248" cy="1"/>
          </a:xfrm>
          <a:custGeom>
            <a:avLst/>
            <a:gdLst/>
            <a:ahLst/>
            <a:cxnLst/>
            <a:rect l="0" t="0" r="0" b="0"/>
            <a:pathLst>
              <a:path w="13248" h="1">
                <a:moveTo>
                  <a:pt x="0" y="0"/>
                </a:moveTo>
                <a:lnTo>
                  <a:pt x="13247" y="0"/>
                </a:lnTo>
                <a:lnTo>
                  <a:pt x="1247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260"/>
          <p:cNvSpPr/>
          <p:nvPr/>
        </p:nvSpPr>
        <p:spPr>
          <a:xfrm>
            <a:off x="5698481" y="4866680"/>
            <a:ext cx="34379" cy="232173"/>
          </a:xfrm>
          <a:custGeom>
            <a:avLst/>
            <a:gdLst/>
            <a:ahLst/>
            <a:cxnLst/>
            <a:rect l="0" t="0" r="0" b="0"/>
            <a:pathLst>
              <a:path w="34379" h="232173">
                <a:moveTo>
                  <a:pt x="7589" y="0"/>
                </a:moveTo>
                <a:lnTo>
                  <a:pt x="12330" y="4740"/>
                </a:lnTo>
                <a:lnTo>
                  <a:pt x="13726" y="7129"/>
                </a:lnTo>
                <a:lnTo>
                  <a:pt x="14657" y="9713"/>
                </a:lnTo>
                <a:lnTo>
                  <a:pt x="15278" y="12429"/>
                </a:lnTo>
                <a:lnTo>
                  <a:pt x="14699" y="16223"/>
                </a:lnTo>
                <a:lnTo>
                  <a:pt x="13322" y="20737"/>
                </a:lnTo>
                <a:lnTo>
                  <a:pt x="11411" y="25731"/>
                </a:lnTo>
                <a:lnTo>
                  <a:pt x="10137" y="30053"/>
                </a:lnTo>
                <a:lnTo>
                  <a:pt x="9288" y="33925"/>
                </a:lnTo>
                <a:lnTo>
                  <a:pt x="8721" y="37500"/>
                </a:lnTo>
                <a:lnTo>
                  <a:pt x="7352" y="40875"/>
                </a:lnTo>
                <a:lnTo>
                  <a:pt x="5447" y="44117"/>
                </a:lnTo>
                <a:lnTo>
                  <a:pt x="3184" y="47271"/>
                </a:lnTo>
                <a:lnTo>
                  <a:pt x="1676" y="52350"/>
                </a:lnTo>
                <a:lnTo>
                  <a:pt x="671" y="58712"/>
                </a:lnTo>
                <a:lnTo>
                  <a:pt x="0" y="65930"/>
                </a:lnTo>
                <a:lnTo>
                  <a:pt x="546" y="72727"/>
                </a:lnTo>
                <a:lnTo>
                  <a:pt x="1901" y="79243"/>
                </a:lnTo>
                <a:lnTo>
                  <a:pt x="3798" y="85571"/>
                </a:lnTo>
                <a:lnTo>
                  <a:pt x="6053" y="91774"/>
                </a:lnTo>
                <a:lnTo>
                  <a:pt x="8550" y="97893"/>
                </a:lnTo>
                <a:lnTo>
                  <a:pt x="11207" y="103958"/>
                </a:lnTo>
                <a:lnTo>
                  <a:pt x="13970" y="110977"/>
                </a:lnTo>
                <a:lnTo>
                  <a:pt x="19685" y="126714"/>
                </a:lnTo>
                <a:lnTo>
                  <a:pt x="22599" y="133093"/>
                </a:lnTo>
                <a:lnTo>
                  <a:pt x="25533" y="138338"/>
                </a:lnTo>
                <a:lnTo>
                  <a:pt x="28482" y="142827"/>
                </a:lnTo>
                <a:lnTo>
                  <a:pt x="30447" y="147804"/>
                </a:lnTo>
                <a:lnTo>
                  <a:pt x="31757" y="153107"/>
                </a:lnTo>
                <a:lnTo>
                  <a:pt x="32631" y="158625"/>
                </a:lnTo>
                <a:lnTo>
                  <a:pt x="33213" y="165281"/>
                </a:lnTo>
                <a:lnTo>
                  <a:pt x="33602" y="172695"/>
                </a:lnTo>
                <a:lnTo>
                  <a:pt x="33861" y="180614"/>
                </a:lnTo>
                <a:lnTo>
                  <a:pt x="33041" y="187879"/>
                </a:lnTo>
                <a:lnTo>
                  <a:pt x="31502" y="194706"/>
                </a:lnTo>
                <a:lnTo>
                  <a:pt x="29484" y="201241"/>
                </a:lnTo>
                <a:lnTo>
                  <a:pt x="28139" y="206590"/>
                </a:lnTo>
                <a:lnTo>
                  <a:pt x="27242" y="211149"/>
                </a:lnTo>
                <a:lnTo>
                  <a:pt x="26644" y="215180"/>
                </a:lnTo>
                <a:lnTo>
                  <a:pt x="25980" y="222304"/>
                </a:lnTo>
                <a:lnTo>
                  <a:pt x="25480" y="231594"/>
                </a:lnTo>
                <a:lnTo>
                  <a:pt x="26462" y="231786"/>
                </a:lnTo>
                <a:lnTo>
                  <a:pt x="28108" y="231915"/>
                </a:lnTo>
                <a:lnTo>
                  <a:pt x="34378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261"/>
          <p:cNvSpPr/>
          <p:nvPr/>
        </p:nvSpPr>
        <p:spPr>
          <a:xfrm>
            <a:off x="6840141" y="4804172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17859" y="0"/>
                </a:moveTo>
                <a:lnTo>
                  <a:pt x="17859" y="4741"/>
                </a:lnTo>
                <a:lnTo>
                  <a:pt x="16867" y="7129"/>
                </a:lnTo>
                <a:lnTo>
                  <a:pt x="15213" y="9713"/>
                </a:lnTo>
                <a:lnTo>
                  <a:pt x="13118" y="12429"/>
                </a:lnTo>
                <a:lnTo>
                  <a:pt x="11723" y="15231"/>
                </a:lnTo>
                <a:lnTo>
                  <a:pt x="10791" y="18091"/>
                </a:lnTo>
                <a:lnTo>
                  <a:pt x="10170" y="20990"/>
                </a:lnTo>
                <a:lnTo>
                  <a:pt x="9756" y="26892"/>
                </a:lnTo>
                <a:lnTo>
                  <a:pt x="9481" y="34795"/>
                </a:lnTo>
                <a:lnTo>
                  <a:pt x="9298" y="44032"/>
                </a:lnTo>
                <a:lnTo>
                  <a:pt x="8182" y="54160"/>
                </a:lnTo>
                <a:lnTo>
                  <a:pt x="6447" y="64880"/>
                </a:lnTo>
                <a:lnTo>
                  <a:pt x="4298" y="75996"/>
                </a:lnTo>
                <a:lnTo>
                  <a:pt x="2865" y="86383"/>
                </a:lnTo>
                <a:lnTo>
                  <a:pt x="1910" y="96284"/>
                </a:lnTo>
                <a:lnTo>
                  <a:pt x="1273" y="105861"/>
                </a:lnTo>
                <a:lnTo>
                  <a:pt x="848" y="116215"/>
                </a:lnTo>
                <a:lnTo>
                  <a:pt x="251" y="147764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262"/>
          <p:cNvSpPr/>
          <p:nvPr/>
        </p:nvSpPr>
        <p:spPr>
          <a:xfrm>
            <a:off x="2911078" y="1285875"/>
            <a:ext cx="35720" cy="174208"/>
          </a:xfrm>
          <a:custGeom>
            <a:avLst/>
            <a:gdLst/>
            <a:ahLst/>
            <a:cxnLst/>
            <a:rect l="0" t="0" r="0" b="0"/>
            <a:pathLst>
              <a:path w="35720" h="174208">
                <a:moveTo>
                  <a:pt x="17860" y="0"/>
                </a:moveTo>
                <a:lnTo>
                  <a:pt x="10" y="0"/>
                </a:lnTo>
                <a:lnTo>
                  <a:pt x="1" y="7688"/>
                </a:lnTo>
                <a:lnTo>
                  <a:pt x="0" y="29"/>
                </a:lnTo>
                <a:lnTo>
                  <a:pt x="8821" y="0"/>
                </a:lnTo>
                <a:lnTo>
                  <a:pt x="8898" y="4741"/>
                </a:lnTo>
                <a:lnTo>
                  <a:pt x="8929" y="30731"/>
                </a:lnTo>
                <a:lnTo>
                  <a:pt x="9921" y="37354"/>
                </a:lnTo>
                <a:lnTo>
                  <a:pt x="11575" y="43754"/>
                </a:lnTo>
                <a:lnTo>
                  <a:pt x="13670" y="50006"/>
                </a:lnTo>
                <a:lnTo>
                  <a:pt x="15066" y="55165"/>
                </a:lnTo>
                <a:lnTo>
                  <a:pt x="15997" y="59597"/>
                </a:lnTo>
                <a:lnTo>
                  <a:pt x="16618" y="63544"/>
                </a:lnTo>
                <a:lnTo>
                  <a:pt x="17032" y="67167"/>
                </a:lnTo>
                <a:lnTo>
                  <a:pt x="17308" y="70575"/>
                </a:lnTo>
                <a:lnTo>
                  <a:pt x="17492" y="73839"/>
                </a:lnTo>
                <a:lnTo>
                  <a:pt x="17811" y="117492"/>
                </a:lnTo>
                <a:lnTo>
                  <a:pt x="17827" y="122977"/>
                </a:lnTo>
                <a:lnTo>
                  <a:pt x="18830" y="127625"/>
                </a:lnTo>
                <a:lnTo>
                  <a:pt x="20491" y="131716"/>
                </a:lnTo>
                <a:lnTo>
                  <a:pt x="22590" y="135436"/>
                </a:lnTo>
                <a:lnTo>
                  <a:pt x="23990" y="138908"/>
                </a:lnTo>
                <a:lnTo>
                  <a:pt x="24923" y="142215"/>
                </a:lnTo>
                <a:lnTo>
                  <a:pt x="25545" y="145411"/>
                </a:lnTo>
                <a:lnTo>
                  <a:pt x="25960" y="149527"/>
                </a:lnTo>
                <a:lnTo>
                  <a:pt x="26236" y="154255"/>
                </a:lnTo>
                <a:lnTo>
                  <a:pt x="26680" y="166620"/>
                </a:lnTo>
                <a:lnTo>
                  <a:pt x="26768" y="174207"/>
                </a:lnTo>
                <a:lnTo>
                  <a:pt x="26780" y="172345"/>
                </a:lnTo>
                <a:lnTo>
                  <a:pt x="27775" y="171451"/>
                </a:lnTo>
                <a:lnTo>
                  <a:pt x="29431" y="170855"/>
                </a:lnTo>
                <a:lnTo>
                  <a:pt x="35719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263"/>
          <p:cNvSpPr/>
          <p:nvPr/>
        </p:nvSpPr>
        <p:spPr>
          <a:xfrm>
            <a:off x="3054076" y="1295210"/>
            <a:ext cx="124217" cy="124488"/>
          </a:xfrm>
          <a:custGeom>
            <a:avLst/>
            <a:gdLst/>
            <a:ahLst/>
            <a:cxnLst/>
            <a:rect l="0" t="0" r="0" b="0"/>
            <a:pathLst>
              <a:path w="124217" h="124488">
                <a:moveTo>
                  <a:pt x="53455" y="17454"/>
                </a:moveTo>
                <a:lnTo>
                  <a:pt x="41026" y="29883"/>
                </a:lnTo>
                <a:lnTo>
                  <a:pt x="38224" y="31693"/>
                </a:lnTo>
                <a:lnTo>
                  <a:pt x="35364" y="32900"/>
                </a:lnTo>
                <a:lnTo>
                  <a:pt x="32464" y="33704"/>
                </a:lnTo>
                <a:lnTo>
                  <a:pt x="29540" y="35233"/>
                </a:lnTo>
                <a:lnTo>
                  <a:pt x="26598" y="37244"/>
                </a:lnTo>
                <a:lnTo>
                  <a:pt x="23644" y="39577"/>
                </a:lnTo>
                <a:lnTo>
                  <a:pt x="20683" y="42125"/>
                </a:lnTo>
                <a:lnTo>
                  <a:pt x="17716" y="44815"/>
                </a:lnTo>
                <a:lnTo>
                  <a:pt x="14747" y="47601"/>
                </a:lnTo>
                <a:lnTo>
                  <a:pt x="12767" y="50451"/>
                </a:lnTo>
                <a:lnTo>
                  <a:pt x="11447" y="53342"/>
                </a:lnTo>
                <a:lnTo>
                  <a:pt x="10567" y="56262"/>
                </a:lnTo>
                <a:lnTo>
                  <a:pt x="4588" y="74593"/>
                </a:lnTo>
                <a:lnTo>
                  <a:pt x="3018" y="80352"/>
                </a:lnTo>
                <a:lnTo>
                  <a:pt x="1971" y="85183"/>
                </a:lnTo>
                <a:lnTo>
                  <a:pt x="1273" y="89396"/>
                </a:lnTo>
                <a:lnTo>
                  <a:pt x="807" y="93196"/>
                </a:lnTo>
                <a:lnTo>
                  <a:pt x="498" y="96722"/>
                </a:lnTo>
                <a:lnTo>
                  <a:pt x="290" y="100065"/>
                </a:lnTo>
                <a:lnTo>
                  <a:pt x="61" y="106425"/>
                </a:lnTo>
                <a:lnTo>
                  <a:pt x="0" y="109510"/>
                </a:lnTo>
                <a:lnTo>
                  <a:pt x="951" y="111567"/>
                </a:lnTo>
                <a:lnTo>
                  <a:pt x="2578" y="112938"/>
                </a:lnTo>
                <a:lnTo>
                  <a:pt x="4654" y="113852"/>
                </a:lnTo>
                <a:lnTo>
                  <a:pt x="6038" y="115454"/>
                </a:lnTo>
                <a:lnTo>
                  <a:pt x="6961" y="117514"/>
                </a:lnTo>
                <a:lnTo>
                  <a:pt x="7576" y="119879"/>
                </a:lnTo>
                <a:lnTo>
                  <a:pt x="8979" y="121456"/>
                </a:lnTo>
                <a:lnTo>
                  <a:pt x="10906" y="122508"/>
                </a:lnTo>
                <a:lnTo>
                  <a:pt x="13183" y="123208"/>
                </a:lnTo>
                <a:lnTo>
                  <a:pt x="16685" y="123676"/>
                </a:lnTo>
                <a:lnTo>
                  <a:pt x="21004" y="123987"/>
                </a:lnTo>
                <a:lnTo>
                  <a:pt x="30103" y="124333"/>
                </a:lnTo>
                <a:lnTo>
                  <a:pt x="37454" y="124487"/>
                </a:lnTo>
                <a:lnTo>
                  <a:pt x="41795" y="123536"/>
                </a:lnTo>
                <a:lnTo>
                  <a:pt x="46674" y="121910"/>
                </a:lnTo>
                <a:lnTo>
                  <a:pt x="51911" y="119833"/>
                </a:lnTo>
                <a:lnTo>
                  <a:pt x="57387" y="117457"/>
                </a:lnTo>
                <a:lnTo>
                  <a:pt x="68763" y="112171"/>
                </a:lnTo>
                <a:lnTo>
                  <a:pt x="74575" y="108380"/>
                </a:lnTo>
                <a:lnTo>
                  <a:pt x="80433" y="103868"/>
                </a:lnTo>
                <a:lnTo>
                  <a:pt x="86323" y="98876"/>
                </a:lnTo>
                <a:lnTo>
                  <a:pt x="92234" y="93563"/>
                </a:lnTo>
                <a:lnTo>
                  <a:pt x="104094" y="82369"/>
                </a:lnTo>
                <a:lnTo>
                  <a:pt x="117187" y="69651"/>
                </a:lnTo>
                <a:lnTo>
                  <a:pt x="119756" y="65150"/>
                </a:lnTo>
                <a:lnTo>
                  <a:pt x="121468" y="60166"/>
                </a:lnTo>
                <a:lnTo>
                  <a:pt x="122609" y="54858"/>
                </a:lnTo>
                <a:lnTo>
                  <a:pt x="123371" y="49335"/>
                </a:lnTo>
                <a:lnTo>
                  <a:pt x="123878" y="43669"/>
                </a:lnTo>
                <a:lnTo>
                  <a:pt x="124216" y="37907"/>
                </a:lnTo>
                <a:lnTo>
                  <a:pt x="123449" y="33074"/>
                </a:lnTo>
                <a:lnTo>
                  <a:pt x="121946" y="28860"/>
                </a:lnTo>
                <a:lnTo>
                  <a:pt x="117145" y="19707"/>
                </a:lnTo>
                <a:lnTo>
                  <a:pt x="115759" y="17964"/>
                </a:lnTo>
                <a:lnTo>
                  <a:pt x="113843" y="15810"/>
                </a:lnTo>
                <a:lnTo>
                  <a:pt x="111573" y="13381"/>
                </a:lnTo>
                <a:lnTo>
                  <a:pt x="109067" y="11762"/>
                </a:lnTo>
                <a:lnTo>
                  <a:pt x="106405" y="10683"/>
                </a:lnTo>
                <a:lnTo>
                  <a:pt x="103638" y="9963"/>
                </a:lnTo>
                <a:lnTo>
                  <a:pt x="101793" y="8492"/>
                </a:lnTo>
                <a:lnTo>
                  <a:pt x="100563" y="6518"/>
                </a:lnTo>
                <a:lnTo>
                  <a:pt x="99743" y="4210"/>
                </a:lnTo>
                <a:lnTo>
                  <a:pt x="98205" y="2672"/>
                </a:lnTo>
                <a:lnTo>
                  <a:pt x="96187" y="1646"/>
                </a:lnTo>
                <a:lnTo>
                  <a:pt x="93849" y="962"/>
                </a:lnTo>
                <a:lnTo>
                  <a:pt x="91299" y="506"/>
                </a:lnTo>
                <a:lnTo>
                  <a:pt x="88606" y="202"/>
                </a:lnTo>
                <a:lnTo>
                  <a:pt x="85819" y="0"/>
                </a:lnTo>
                <a:lnTo>
                  <a:pt x="83961" y="857"/>
                </a:lnTo>
                <a:lnTo>
                  <a:pt x="82722" y="2421"/>
                </a:lnTo>
                <a:lnTo>
                  <a:pt x="81896" y="4455"/>
                </a:lnTo>
                <a:lnTo>
                  <a:pt x="80353" y="6804"/>
                </a:lnTo>
                <a:lnTo>
                  <a:pt x="78333" y="9362"/>
                </a:lnTo>
                <a:lnTo>
                  <a:pt x="71315" y="174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264"/>
          <p:cNvSpPr/>
          <p:nvPr/>
        </p:nvSpPr>
        <p:spPr>
          <a:xfrm>
            <a:off x="6974086" y="5170289"/>
            <a:ext cx="17860" cy="214314"/>
          </a:xfrm>
          <a:custGeom>
            <a:avLst/>
            <a:gdLst/>
            <a:ahLst/>
            <a:cxnLst/>
            <a:rect l="0" t="0" r="0" b="0"/>
            <a:pathLst>
              <a:path w="17860" h="214314">
                <a:moveTo>
                  <a:pt x="0" y="0"/>
                </a:moveTo>
                <a:lnTo>
                  <a:pt x="4741" y="0"/>
                </a:lnTo>
                <a:lnTo>
                  <a:pt x="6137" y="993"/>
                </a:lnTo>
                <a:lnTo>
                  <a:pt x="7068" y="2646"/>
                </a:lnTo>
                <a:lnTo>
                  <a:pt x="7689" y="4741"/>
                </a:lnTo>
                <a:lnTo>
                  <a:pt x="8103" y="7129"/>
                </a:lnTo>
                <a:lnTo>
                  <a:pt x="8561" y="12430"/>
                </a:lnTo>
                <a:lnTo>
                  <a:pt x="8820" y="16251"/>
                </a:lnTo>
                <a:lnTo>
                  <a:pt x="9849" y="17779"/>
                </a:lnTo>
                <a:lnTo>
                  <a:pt x="11526" y="19790"/>
                </a:lnTo>
                <a:lnTo>
                  <a:pt x="13638" y="22123"/>
                </a:lnTo>
                <a:lnTo>
                  <a:pt x="15046" y="24671"/>
                </a:lnTo>
                <a:lnTo>
                  <a:pt x="15983" y="27362"/>
                </a:lnTo>
                <a:lnTo>
                  <a:pt x="16608" y="30147"/>
                </a:lnTo>
                <a:lnTo>
                  <a:pt x="16034" y="34981"/>
                </a:lnTo>
                <a:lnTo>
                  <a:pt x="14657" y="41180"/>
                </a:lnTo>
                <a:lnTo>
                  <a:pt x="12748" y="48289"/>
                </a:lnTo>
                <a:lnTo>
                  <a:pt x="11475" y="56998"/>
                </a:lnTo>
                <a:lnTo>
                  <a:pt x="10627" y="66772"/>
                </a:lnTo>
                <a:lnTo>
                  <a:pt x="10061" y="77257"/>
                </a:lnTo>
                <a:lnTo>
                  <a:pt x="9433" y="104782"/>
                </a:lnTo>
                <a:lnTo>
                  <a:pt x="9264" y="120456"/>
                </a:lnTo>
                <a:lnTo>
                  <a:pt x="10145" y="134874"/>
                </a:lnTo>
                <a:lnTo>
                  <a:pt x="11725" y="148455"/>
                </a:lnTo>
                <a:lnTo>
                  <a:pt x="13770" y="161479"/>
                </a:lnTo>
                <a:lnTo>
                  <a:pt x="15132" y="171152"/>
                </a:lnTo>
                <a:lnTo>
                  <a:pt x="16042" y="178593"/>
                </a:lnTo>
                <a:lnTo>
                  <a:pt x="16648" y="184547"/>
                </a:lnTo>
                <a:lnTo>
                  <a:pt x="17052" y="189507"/>
                </a:lnTo>
                <a:lnTo>
                  <a:pt x="17321" y="193807"/>
                </a:lnTo>
                <a:lnTo>
                  <a:pt x="17620" y="201230"/>
                </a:lnTo>
                <a:lnTo>
                  <a:pt x="17859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265"/>
          <p:cNvSpPr/>
          <p:nvPr/>
        </p:nvSpPr>
        <p:spPr>
          <a:xfrm>
            <a:off x="3456560" y="1285875"/>
            <a:ext cx="194013" cy="124894"/>
          </a:xfrm>
          <a:custGeom>
            <a:avLst/>
            <a:gdLst/>
            <a:ahLst/>
            <a:cxnLst/>
            <a:rect l="0" t="0" r="0" b="0"/>
            <a:pathLst>
              <a:path w="194013" h="124894">
                <a:moveTo>
                  <a:pt x="43878" y="0"/>
                </a:moveTo>
                <a:lnTo>
                  <a:pt x="52804" y="0"/>
                </a:lnTo>
                <a:lnTo>
                  <a:pt x="39505" y="0"/>
                </a:lnTo>
                <a:lnTo>
                  <a:pt x="37986" y="992"/>
                </a:lnTo>
                <a:lnTo>
                  <a:pt x="36973" y="2646"/>
                </a:lnTo>
                <a:lnTo>
                  <a:pt x="36298" y="4740"/>
                </a:lnTo>
                <a:lnTo>
                  <a:pt x="34856" y="6137"/>
                </a:lnTo>
                <a:lnTo>
                  <a:pt x="32902" y="7068"/>
                </a:lnTo>
                <a:lnTo>
                  <a:pt x="30607" y="7688"/>
                </a:lnTo>
                <a:lnTo>
                  <a:pt x="29078" y="9094"/>
                </a:lnTo>
                <a:lnTo>
                  <a:pt x="28058" y="11024"/>
                </a:lnTo>
                <a:lnTo>
                  <a:pt x="27378" y="13302"/>
                </a:lnTo>
                <a:lnTo>
                  <a:pt x="25932" y="14821"/>
                </a:lnTo>
                <a:lnTo>
                  <a:pt x="23977" y="15834"/>
                </a:lnTo>
                <a:lnTo>
                  <a:pt x="21681" y="16509"/>
                </a:lnTo>
                <a:lnTo>
                  <a:pt x="20150" y="17952"/>
                </a:lnTo>
                <a:lnTo>
                  <a:pt x="19129" y="19905"/>
                </a:lnTo>
                <a:lnTo>
                  <a:pt x="18449" y="22200"/>
                </a:lnTo>
                <a:lnTo>
                  <a:pt x="16011" y="27698"/>
                </a:lnTo>
                <a:lnTo>
                  <a:pt x="8011" y="44391"/>
                </a:lnTo>
                <a:lnTo>
                  <a:pt x="5084" y="51422"/>
                </a:lnTo>
                <a:lnTo>
                  <a:pt x="3132" y="57102"/>
                </a:lnTo>
                <a:lnTo>
                  <a:pt x="1831" y="61880"/>
                </a:lnTo>
                <a:lnTo>
                  <a:pt x="963" y="67050"/>
                </a:lnTo>
                <a:lnTo>
                  <a:pt x="386" y="72482"/>
                </a:lnTo>
                <a:lnTo>
                  <a:pt x="0" y="78087"/>
                </a:lnTo>
                <a:lnTo>
                  <a:pt x="735" y="82816"/>
                </a:lnTo>
                <a:lnTo>
                  <a:pt x="2217" y="86960"/>
                </a:lnTo>
                <a:lnTo>
                  <a:pt x="4198" y="90716"/>
                </a:lnTo>
                <a:lnTo>
                  <a:pt x="5518" y="94211"/>
                </a:lnTo>
                <a:lnTo>
                  <a:pt x="6399" y="97534"/>
                </a:lnTo>
                <a:lnTo>
                  <a:pt x="6985" y="100742"/>
                </a:lnTo>
                <a:lnTo>
                  <a:pt x="9361" y="103872"/>
                </a:lnTo>
                <a:lnTo>
                  <a:pt x="12929" y="106951"/>
                </a:lnTo>
                <a:lnTo>
                  <a:pt x="17292" y="109996"/>
                </a:lnTo>
                <a:lnTo>
                  <a:pt x="22185" y="112026"/>
                </a:lnTo>
                <a:lnTo>
                  <a:pt x="27432" y="113379"/>
                </a:lnTo>
                <a:lnTo>
                  <a:pt x="32913" y="114281"/>
                </a:lnTo>
                <a:lnTo>
                  <a:pt x="37560" y="115875"/>
                </a:lnTo>
                <a:lnTo>
                  <a:pt x="41651" y="117930"/>
                </a:lnTo>
                <a:lnTo>
                  <a:pt x="45370" y="120292"/>
                </a:lnTo>
                <a:lnTo>
                  <a:pt x="49833" y="121866"/>
                </a:lnTo>
                <a:lnTo>
                  <a:pt x="54793" y="122916"/>
                </a:lnTo>
                <a:lnTo>
                  <a:pt x="60084" y="123616"/>
                </a:lnTo>
                <a:lnTo>
                  <a:pt x="66589" y="124082"/>
                </a:lnTo>
                <a:lnTo>
                  <a:pt x="73901" y="124393"/>
                </a:lnTo>
                <a:lnTo>
                  <a:pt x="95768" y="124831"/>
                </a:lnTo>
                <a:lnTo>
                  <a:pt x="102284" y="124893"/>
                </a:lnTo>
                <a:lnTo>
                  <a:pt x="109604" y="123942"/>
                </a:lnTo>
                <a:lnTo>
                  <a:pt x="117461" y="122315"/>
                </a:lnTo>
                <a:lnTo>
                  <a:pt x="125675" y="120239"/>
                </a:lnTo>
                <a:lnTo>
                  <a:pt x="133136" y="118854"/>
                </a:lnTo>
                <a:lnTo>
                  <a:pt x="140094" y="117932"/>
                </a:lnTo>
                <a:lnTo>
                  <a:pt x="146717" y="117316"/>
                </a:lnTo>
                <a:lnTo>
                  <a:pt x="154109" y="115914"/>
                </a:lnTo>
                <a:lnTo>
                  <a:pt x="162014" y="113987"/>
                </a:lnTo>
                <a:lnTo>
                  <a:pt x="170260" y="111710"/>
                </a:lnTo>
                <a:lnTo>
                  <a:pt x="175757" y="108208"/>
                </a:lnTo>
                <a:lnTo>
                  <a:pt x="179422" y="103889"/>
                </a:lnTo>
                <a:lnTo>
                  <a:pt x="181866" y="99025"/>
                </a:lnTo>
                <a:lnTo>
                  <a:pt x="184487" y="94790"/>
                </a:lnTo>
                <a:lnTo>
                  <a:pt x="187227" y="90974"/>
                </a:lnTo>
                <a:lnTo>
                  <a:pt x="190045" y="87439"/>
                </a:lnTo>
                <a:lnTo>
                  <a:pt x="191924" y="83097"/>
                </a:lnTo>
                <a:lnTo>
                  <a:pt x="193177" y="78218"/>
                </a:lnTo>
                <a:lnTo>
                  <a:pt x="194012" y="72982"/>
                </a:lnTo>
                <a:lnTo>
                  <a:pt x="193577" y="67506"/>
                </a:lnTo>
                <a:lnTo>
                  <a:pt x="192294" y="61871"/>
                </a:lnTo>
                <a:lnTo>
                  <a:pt x="190447" y="56130"/>
                </a:lnTo>
                <a:lnTo>
                  <a:pt x="189215" y="51311"/>
                </a:lnTo>
                <a:lnTo>
                  <a:pt x="188394" y="47106"/>
                </a:lnTo>
                <a:lnTo>
                  <a:pt x="187847" y="43310"/>
                </a:lnTo>
                <a:lnTo>
                  <a:pt x="185498" y="39787"/>
                </a:lnTo>
                <a:lnTo>
                  <a:pt x="181947" y="36447"/>
                </a:lnTo>
                <a:lnTo>
                  <a:pt x="177596" y="33228"/>
                </a:lnTo>
                <a:lnTo>
                  <a:pt x="173703" y="31081"/>
                </a:lnTo>
                <a:lnTo>
                  <a:pt x="170116" y="29651"/>
                </a:lnTo>
                <a:lnTo>
                  <a:pt x="166731" y="28697"/>
                </a:lnTo>
                <a:lnTo>
                  <a:pt x="160506" y="25084"/>
                </a:lnTo>
                <a:lnTo>
                  <a:pt x="152388" y="19699"/>
                </a:lnTo>
                <a:lnTo>
                  <a:pt x="11531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266"/>
          <p:cNvSpPr/>
          <p:nvPr/>
        </p:nvSpPr>
        <p:spPr>
          <a:xfrm>
            <a:off x="3759398" y="1259086"/>
            <a:ext cx="138380" cy="107034"/>
          </a:xfrm>
          <a:custGeom>
            <a:avLst/>
            <a:gdLst/>
            <a:ahLst/>
            <a:cxnLst/>
            <a:rect l="0" t="0" r="0" b="0"/>
            <a:pathLst>
              <a:path w="138380" h="107034">
                <a:moveTo>
                  <a:pt x="17860" y="0"/>
                </a:moveTo>
                <a:lnTo>
                  <a:pt x="13119" y="9481"/>
                </a:lnTo>
                <a:lnTo>
                  <a:pt x="10731" y="16242"/>
                </a:lnTo>
                <a:lnTo>
                  <a:pt x="8146" y="24719"/>
                </a:lnTo>
                <a:lnTo>
                  <a:pt x="5431" y="34339"/>
                </a:lnTo>
                <a:lnTo>
                  <a:pt x="3621" y="41744"/>
                </a:lnTo>
                <a:lnTo>
                  <a:pt x="2414" y="47673"/>
                </a:lnTo>
                <a:lnTo>
                  <a:pt x="1609" y="52618"/>
                </a:lnTo>
                <a:lnTo>
                  <a:pt x="1073" y="57899"/>
                </a:lnTo>
                <a:lnTo>
                  <a:pt x="716" y="63404"/>
                </a:lnTo>
                <a:lnTo>
                  <a:pt x="477" y="69058"/>
                </a:lnTo>
                <a:lnTo>
                  <a:pt x="1310" y="73820"/>
                </a:lnTo>
                <a:lnTo>
                  <a:pt x="2858" y="77987"/>
                </a:lnTo>
                <a:lnTo>
                  <a:pt x="4882" y="81757"/>
                </a:lnTo>
                <a:lnTo>
                  <a:pt x="7224" y="85262"/>
                </a:lnTo>
                <a:lnTo>
                  <a:pt x="9777" y="88592"/>
                </a:lnTo>
                <a:lnTo>
                  <a:pt x="16263" y="96323"/>
                </a:lnTo>
                <a:lnTo>
                  <a:pt x="18780" y="97950"/>
                </a:lnTo>
                <a:lnTo>
                  <a:pt x="22442" y="100026"/>
                </a:lnTo>
                <a:lnTo>
                  <a:pt x="26868" y="102403"/>
                </a:lnTo>
                <a:lnTo>
                  <a:pt x="30811" y="103987"/>
                </a:lnTo>
                <a:lnTo>
                  <a:pt x="34431" y="105044"/>
                </a:lnTo>
                <a:lnTo>
                  <a:pt x="37837" y="105748"/>
                </a:lnTo>
                <a:lnTo>
                  <a:pt x="42092" y="106217"/>
                </a:lnTo>
                <a:lnTo>
                  <a:pt x="46913" y="106530"/>
                </a:lnTo>
                <a:lnTo>
                  <a:pt x="56569" y="106878"/>
                </a:lnTo>
                <a:lnTo>
                  <a:pt x="64168" y="107033"/>
                </a:lnTo>
                <a:lnTo>
                  <a:pt x="69568" y="106082"/>
                </a:lnTo>
                <a:lnTo>
                  <a:pt x="76145" y="104455"/>
                </a:lnTo>
                <a:lnTo>
                  <a:pt x="83505" y="102379"/>
                </a:lnTo>
                <a:lnTo>
                  <a:pt x="90397" y="100003"/>
                </a:lnTo>
                <a:lnTo>
                  <a:pt x="96976" y="97426"/>
                </a:lnTo>
                <a:lnTo>
                  <a:pt x="103346" y="94716"/>
                </a:lnTo>
                <a:lnTo>
                  <a:pt x="115715" y="89060"/>
                </a:lnTo>
                <a:lnTo>
                  <a:pt x="121792" y="86162"/>
                </a:lnTo>
                <a:lnTo>
                  <a:pt x="125844" y="83238"/>
                </a:lnTo>
                <a:lnTo>
                  <a:pt x="128544" y="80297"/>
                </a:lnTo>
                <a:lnTo>
                  <a:pt x="130345" y="77344"/>
                </a:lnTo>
                <a:lnTo>
                  <a:pt x="132537" y="73391"/>
                </a:lnTo>
                <a:lnTo>
                  <a:pt x="137619" y="63707"/>
                </a:lnTo>
                <a:lnTo>
                  <a:pt x="138379" y="59338"/>
                </a:lnTo>
                <a:lnTo>
                  <a:pt x="137893" y="55434"/>
                </a:lnTo>
                <a:lnTo>
                  <a:pt x="136578" y="51839"/>
                </a:lnTo>
                <a:lnTo>
                  <a:pt x="134708" y="48450"/>
                </a:lnTo>
                <a:lnTo>
                  <a:pt x="132469" y="45198"/>
                </a:lnTo>
                <a:lnTo>
                  <a:pt x="129985" y="42038"/>
                </a:lnTo>
                <a:lnTo>
                  <a:pt x="126344" y="37947"/>
                </a:lnTo>
                <a:lnTo>
                  <a:pt x="117008" y="28110"/>
                </a:lnTo>
                <a:lnTo>
                  <a:pt x="112732" y="24693"/>
                </a:lnTo>
                <a:lnTo>
                  <a:pt x="108889" y="22415"/>
                </a:lnTo>
                <a:lnTo>
                  <a:pt x="105335" y="20897"/>
                </a:lnTo>
                <a:lnTo>
                  <a:pt x="96094" y="16564"/>
                </a:lnTo>
                <a:lnTo>
                  <a:pt x="90852" y="14019"/>
                </a:lnTo>
                <a:lnTo>
                  <a:pt x="86365" y="12323"/>
                </a:lnTo>
                <a:lnTo>
                  <a:pt x="82381" y="11192"/>
                </a:lnTo>
                <a:lnTo>
                  <a:pt x="78734" y="10438"/>
                </a:lnTo>
                <a:lnTo>
                  <a:pt x="73325" y="9935"/>
                </a:lnTo>
                <a:lnTo>
                  <a:pt x="66743" y="9600"/>
                </a:lnTo>
                <a:lnTo>
                  <a:pt x="52484" y="9227"/>
                </a:lnTo>
                <a:lnTo>
                  <a:pt x="19433" y="8933"/>
                </a:lnTo>
                <a:lnTo>
                  <a:pt x="15913" y="11577"/>
                </a:lnTo>
                <a:lnTo>
                  <a:pt x="10309" y="16618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267"/>
          <p:cNvSpPr/>
          <p:nvPr/>
        </p:nvSpPr>
        <p:spPr>
          <a:xfrm>
            <a:off x="3321844" y="4848820"/>
            <a:ext cx="35720" cy="205384"/>
          </a:xfrm>
          <a:custGeom>
            <a:avLst/>
            <a:gdLst/>
            <a:ahLst/>
            <a:cxnLst/>
            <a:rect l="0" t="0" r="0" b="0"/>
            <a:pathLst>
              <a:path w="35720" h="205384">
                <a:moveTo>
                  <a:pt x="35719" y="0"/>
                </a:moveTo>
                <a:lnTo>
                  <a:pt x="35719" y="7689"/>
                </a:lnTo>
                <a:lnTo>
                  <a:pt x="34726" y="9095"/>
                </a:lnTo>
                <a:lnTo>
                  <a:pt x="33073" y="11024"/>
                </a:lnTo>
                <a:lnTo>
                  <a:pt x="30978" y="13303"/>
                </a:lnTo>
                <a:lnTo>
                  <a:pt x="29582" y="15814"/>
                </a:lnTo>
                <a:lnTo>
                  <a:pt x="28651" y="18481"/>
                </a:lnTo>
                <a:lnTo>
                  <a:pt x="28030" y="21250"/>
                </a:lnTo>
                <a:lnTo>
                  <a:pt x="27616" y="25081"/>
                </a:lnTo>
                <a:lnTo>
                  <a:pt x="27340" y="29619"/>
                </a:lnTo>
                <a:lnTo>
                  <a:pt x="27157" y="34629"/>
                </a:lnTo>
                <a:lnTo>
                  <a:pt x="26042" y="40945"/>
                </a:lnTo>
                <a:lnTo>
                  <a:pt x="24306" y="48133"/>
                </a:lnTo>
                <a:lnTo>
                  <a:pt x="22157" y="55901"/>
                </a:lnTo>
                <a:lnTo>
                  <a:pt x="19732" y="62072"/>
                </a:lnTo>
                <a:lnTo>
                  <a:pt x="17124" y="67179"/>
                </a:lnTo>
                <a:lnTo>
                  <a:pt x="14392" y="71575"/>
                </a:lnTo>
                <a:lnTo>
                  <a:pt x="12571" y="76490"/>
                </a:lnTo>
                <a:lnTo>
                  <a:pt x="11357" y="81752"/>
                </a:lnTo>
                <a:lnTo>
                  <a:pt x="10548" y="87243"/>
                </a:lnTo>
                <a:lnTo>
                  <a:pt x="10008" y="91897"/>
                </a:lnTo>
                <a:lnTo>
                  <a:pt x="9649" y="95991"/>
                </a:lnTo>
                <a:lnTo>
                  <a:pt x="9409" y="99712"/>
                </a:lnTo>
                <a:lnTo>
                  <a:pt x="8257" y="103187"/>
                </a:lnTo>
                <a:lnTo>
                  <a:pt x="6497" y="106494"/>
                </a:lnTo>
                <a:lnTo>
                  <a:pt x="4331" y="109692"/>
                </a:lnTo>
                <a:lnTo>
                  <a:pt x="2888" y="117776"/>
                </a:lnTo>
                <a:lnTo>
                  <a:pt x="1925" y="129120"/>
                </a:lnTo>
                <a:lnTo>
                  <a:pt x="1283" y="142634"/>
                </a:lnTo>
                <a:lnTo>
                  <a:pt x="570" y="168235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268"/>
          <p:cNvSpPr/>
          <p:nvPr/>
        </p:nvSpPr>
        <p:spPr>
          <a:xfrm>
            <a:off x="3295055" y="5170289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26789" y="0"/>
                </a:moveTo>
                <a:lnTo>
                  <a:pt x="22048" y="9481"/>
                </a:lnTo>
                <a:lnTo>
                  <a:pt x="20652" y="13267"/>
                </a:lnTo>
                <a:lnTo>
                  <a:pt x="19721" y="16781"/>
                </a:lnTo>
                <a:lnTo>
                  <a:pt x="19100" y="20117"/>
                </a:lnTo>
                <a:lnTo>
                  <a:pt x="15765" y="34408"/>
                </a:lnTo>
                <a:lnTo>
                  <a:pt x="13486" y="43774"/>
                </a:lnTo>
                <a:lnTo>
                  <a:pt x="11968" y="53987"/>
                </a:lnTo>
                <a:lnTo>
                  <a:pt x="10955" y="64765"/>
                </a:lnTo>
                <a:lnTo>
                  <a:pt x="9829" y="85339"/>
                </a:lnTo>
                <a:lnTo>
                  <a:pt x="9329" y="101099"/>
                </a:lnTo>
                <a:lnTo>
                  <a:pt x="8982" y="143253"/>
                </a:lnTo>
                <a:lnTo>
                  <a:pt x="8965" y="152057"/>
                </a:lnTo>
                <a:lnTo>
                  <a:pt x="7960" y="160903"/>
                </a:lnTo>
                <a:lnTo>
                  <a:pt x="6299" y="169776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269"/>
          <p:cNvSpPr/>
          <p:nvPr/>
        </p:nvSpPr>
        <p:spPr>
          <a:xfrm>
            <a:off x="2393156" y="4599225"/>
            <a:ext cx="1374638" cy="944715"/>
          </a:xfrm>
          <a:custGeom>
            <a:avLst/>
            <a:gdLst/>
            <a:ahLst/>
            <a:cxnLst/>
            <a:rect l="0" t="0" r="0" b="0"/>
            <a:pathLst>
              <a:path w="1374638" h="944715">
                <a:moveTo>
                  <a:pt x="0" y="133509"/>
                </a:moveTo>
                <a:lnTo>
                  <a:pt x="38565" y="118278"/>
                </a:lnTo>
                <a:lnTo>
                  <a:pt x="55524" y="110586"/>
                </a:lnTo>
                <a:lnTo>
                  <a:pt x="83875" y="99546"/>
                </a:lnTo>
                <a:lnTo>
                  <a:pt x="140831" y="71940"/>
                </a:lnTo>
                <a:lnTo>
                  <a:pt x="170712" y="59704"/>
                </a:lnTo>
                <a:lnTo>
                  <a:pt x="225207" y="40865"/>
                </a:lnTo>
                <a:lnTo>
                  <a:pt x="295178" y="17313"/>
                </a:lnTo>
                <a:lnTo>
                  <a:pt x="332641" y="11107"/>
                </a:lnTo>
                <a:lnTo>
                  <a:pt x="392579" y="4528"/>
                </a:lnTo>
                <a:lnTo>
                  <a:pt x="430795" y="1770"/>
                </a:lnTo>
                <a:lnTo>
                  <a:pt x="464316" y="544"/>
                </a:lnTo>
                <a:lnTo>
                  <a:pt x="495751" y="0"/>
                </a:lnTo>
                <a:lnTo>
                  <a:pt x="516040" y="847"/>
                </a:lnTo>
                <a:lnTo>
                  <a:pt x="588030" y="5787"/>
                </a:lnTo>
                <a:lnTo>
                  <a:pt x="629449" y="7291"/>
                </a:lnTo>
                <a:lnTo>
                  <a:pt x="665054" y="10605"/>
                </a:lnTo>
                <a:lnTo>
                  <a:pt x="702377" y="16377"/>
                </a:lnTo>
                <a:lnTo>
                  <a:pt x="812075" y="37142"/>
                </a:lnTo>
                <a:lnTo>
                  <a:pt x="845441" y="46362"/>
                </a:lnTo>
                <a:lnTo>
                  <a:pt x="876806" y="57073"/>
                </a:lnTo>
                <a:lnTo>
                  <a:pt x="907283" y="68449"/>
                </a:lnTo>
                <a:lnTo>
                  <a:pt x="937365" y="82766"/>
                </a:lnTo>
                <a:lnTo>
                  <a:pt x="1025542" y="130432"/>
                </a:lnTo>
                <a:lnTo>
                  <a:pt x="1069299" y="154962"/>
                </a:lnTo>
                <a:lnTo>
                  <a:pt x="1104291" y="176778"/>
                </a:lnTo>
                <a:lnTo>
                  <a:pt x="1133072" y="199704"/>
                </a:lnTo>
                <a:lnTo>
                  <a:pt x="1185810" y="244404"/>
                </a:lnTo>
                <a:lnTo>
                  <a:pt x="1204282" y="262009"/>
                </a:lnTo>
                <a:lnTo>
                  <a:pt x="1222550" y="280692"/>
                </a:lnTo>
                <a:lnTo>
                  <a:pt x="1268766" y="329585"/>
                </a:lnTo>
                <a:lnTo>
                  <a:pt x="1292162" y="356584"/>
                </a:lnTo>
                <a:lnTo>
                  <a:pt x="1303957" y="373507"/>
                </a:lnTo>
                <a:lnTo>
                  <a:pt x="1315789" y="391735"/>
                </a:lnTo>
                <a:lnTo>
                  <a:pt x="1324669" y="407855"/>
                </a:lnTo>
                <a:lnTo>
                  <a:pt x="1337182" y="436350"/>
                </a:lnTo>
                <a:lnTo>
                  <a:pt x="1346051" y="462243"/>
                </a:lnTo>
                <a:lnTo>
                  <a:pt x="1353300" y="486980"/>
                </a:lnTo>
                <a:lnTo>
                  <a:pt x="1362959" y="523220"/>
                </a:lnTo>
                <a:lnTo>
                  <a:pt x="1369083" y="547154"/>
                </a:lnTo>
                <a:lnTo>
                  <a:pt x="1372466" y="568375"/>
                </a:lnTo>
                <a:lnTo>
                  <a:pt x="1373969" y="588721"/>
                </a:lnTo>
                <a:lnTo>
                  <a:pt x="1374637" y="610993"/>
                </a:lnTo>
                <a:lnTo>
                  <a:pt x="1372289" y="634120"/>
                </a:lnTo>
                <a:lnTo>
                  <a:pt x="1367938" y="656636"/>
                </a:lnTo>
                <a:lnTo>
                  <a:pt x="1362697" y="676565"/>
                </a:lnTo>
                <a:lnTo>
                  <a:pt x="1354168" y="709260"/>
                </a:lnTo>
                <a:lnTo>
                  <a:pt x="1345662" y="729719"/>
                </a:lnTo>
                <a:lnTo>
                  <a:pt x="1329717" y="757971"/>
                </a:lnTo>
                <a:lnTo>
                  <a:pt x="1309780" y="785194"/>
                </a:lnTo>
                <a:lnTo>
                  <a:pt x="1285020" y="812112"/>
                </a:lnTo>
                <a:lnTo>
                  <a:pt x="1258833" y="836293"/>
                </a:lnTo>
                <a:lnTo>
                  <a:pt x="1223317" y="862241"/>
                </a:lnTo>
                <a:lnTo>
                  <a:pt x="1187083" y="880471"/>
                </a:lnTo>
                <a:lnTo>
                  <a:pt x="1149668" y="893700"/>
                </a:lnTo>
                <a:lnTo>
                  <a:pt x="1108706" y="903903"/>
                </a:lnTo>
                <a:lnTo>
                  <a:pt x="1050420" y="916239"/>
                </a:lnTo>
                <a:lnTo>
                  <a:pt x="1020825" y="922252"/>
                </a:lnTo>
                <a:lnTo>
                  <a:pt x="971532" y="931214"/>
                </a:lnTo>
                <a:lnTo>
                  <a:pt x="939461" y="934529"/>
                </a:lnTo>
                <a:lnTo>
                  <a:pt x="903710" y="936995"/>
                </a:lnTo>
                <a:lnTo>
                  <a:pt x="854748" y="941398"/>
                </a:lnTo>
                <a:lnTo>
                  <a:pt x="822840" y="942969"/>
                </a:lnTo>
                <a:lnTo>
                  <a:pt x="747699" y="944714"/>
                </a:lnTo>
                <a:lnTo>
                  <a:pt x="716747" y="944187"/>
                </a:lnTo>
                <a:lnTo>
                  <a:pt x="691152" y="942844"/>
                </a:lnTo>
                <a:lnTo>
                  <a:pt x="649484" y="939698"/>
                </a:lnTo>
                <a:lnTo>
                  <a:pt x="614428" y="938300"/>
                </a:lnTo>
                <a:lnTo>
                  <a:pt x="571541" y="932772"/>
                </a:lnTo>
                <a:lnTo>
                  <a:pt x="528959" y="929591"/>
                </a:lnTo>
                <a:lnTo>
                  <a:pt x="494385" y="923555"/>
                </a:lnTo>
                <a:lnTo>
                  <a:pt x="459836" y="915250"/>
                </a:lnTo>
                <a:lnTo>
                  <a:pt x="424644" y="904997"/>
                </a:lnTo>
                <a:lnTo>
                  <a:pt x="401208" y="896667"/>
                </a:lnTo>
                <a:lnTo>
                  <a:pt x="375511" y="890704"/>
                </a:lnTo>
                <a:lnTo>
                  <a:pt x="366324" y="886759"/>
                </a:lnTo>
                <a:lnTo>
                  <a:pt x="365263" y="885708"/>
                </a:lnTo>
                <a:lnTo>
                  <a:pt x="366117" y="8836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270"/>
          <p:cNvSpPr/>
          <p:nvPr/>
        </p:nvSpPr>
        <p:spPr>
          <a:xfrm>
            <a:off x="6510765" y="4688245"/>
            <a:ext cx="1052112" cy="1008770"/>
          </a:xfrm>
          <a:custGeom>
            <a:avLst/>
            <a:gdLst/>
            <a:ahLst/>
            <a:cxnLst/>
            <a:rect l="0" t="0" r="0" b="0"/>
            <a:pathLst>
              <a:path w="1052112" h="1008770">
                <a:moveTo>
                  <a:pt x="990173" y="321310"/>
                </a:moveTo>
                <a:lnTo>
                  <a:pt x="1022719" y="296452"/>
                </a:lnTo>
                <a:lnTo>
                  <a:pt x="1035975" y="284068"/>
                </a:lnTo>
                <a:lnTo>
                  <a:pt x="1046188" y="269375"/>
                </a:lnTo>
                <a:lnTo>
                  <a:pt x="1049794" y="258209"/>
                </a:lnTo>
                <a:lnTo>
                  <a:pt x="1052111" y="234873"/>
                </a:lnTo>
                <a:lnTo>
                  <a:pt x="1047771" y="212355"/>
                </a:lnTo>
                <a:lnTo>
                  <a:pt x="1040245" y="198140"/>
                </a:lnTo>
                <a:lnTo>
                  <a:pt x="1019246" y="168106"/>
                </a:lnTo>
                <a:lnTo>
                  <a:pt x="997133" y="142302"/>
                </a:lnTo>
                <a:lnTo>
                  <a:pt x="971729" y="120544"/>
                </a:lnTo>
                <a:lnTo>
                  <a:pt x="945351" y="96790"/>
                </a:lnTo>
                <a:lnTo>
                  <a:pt x="922296" y="82286"/>
                </a:lnTo>
                <a:lnTo>
                  <a:pt x="895513" y="69225"/>
                </a:lnTo>
                <a:lnTo>
                  <a:pt x="867073" y="56806"/>
                </a:lnTo>
                <a:lnTo>
                  <a:pt x="823171" y="38658"/>
                </a:lnTo>
                <a:lnTo>
                  <a:pt x="793579" y="29330"/>
                </a:lnTo>
                <a:lnTo>
                  <a:pt x="763891" y="21877"/>
                </a:lnTo>
                <a:lnTo>
                  <a:pt x="734161" y="15257"/>
                </a:lnTo>
                <a:lnTo>
                  <a:pt x="689531" y="5952"/>
                </a:lnTo>
                <a:lnTo>
                  <a:pt x="657125" y="2557"/>
                </a:lnTo>
                <a:lnTo>
                  <a:pt x="640148" y="1652"/>
                </a:lnTo>
                <a:lnTo>
                  <a:pt x="608056" y="646"/>
                </a:lnTo>
                <a:lnTo>
                  <a:pt x="542292" y="0"/>
                </a:lnTo>
                <a:lnTo>
                  <a:pt x="519937" y="1932"/>
                </a:lnTo>
                <a:lnTo>
                  <a:pt x="494120" y="5203"/>
                </a:lnTo>
                <a:lnTo>
                  <a:pt x="442283" y="13138"/>
                </a:lnTo>
                <a:lnTo>
                  <a:pt x="402708" y="19972"/>
                </a:lnTo>
                <a:lnTo>
                  <a:pt x="352536" y="29398"/>
                </a:lnTo>
                <a:lnTo>
                  <a:pt x="321479" y="38113"/>
                </a:lnTo>
                <a:lnTo>
                  <a:pt x="306252" y="43215"/>
                </a:lnTo>
                <a:lnTo>
                  <a:pt x="287171" y="50585"/>
                </a:lnTo>
                <a:lnTo>
                  <a:pt x="185573" y="92759"/>
                </a:lnTo>
                <a:lnTo>
                  <a:pt x="158307" y="108606"/>
                </a:lnTo>
                <a:lnTo>
                  <a:pt x="111809" y="143034"/>
                </a:lnTo>
                <a:lnTo>
                  <a:pt x="81026" y="169599"/>
                </a:lnTo>
                <a:lnTo>
                  <a:pt x="57794" y="196322"/>
                </a:lnTo>
                <a:lnTo>
                  <a:pt x="38343" y="227832"/>
                </a:lnTo>
                <a:lnTo>
                  <a:pt x="20012" y="257563"/>
                </a:lnTo>
                <a:lnTo>
                  <a:pt x="10641" y="278757"/>
                </a:lnTo>
                <a:lnTo>
                  <a:pt x="4161" y="301405"/>
                </a:lnTo>
                <a:lnTo>
                  <a:pt x="1281" y="324700"/>
                </a:lnTo>
                <a:lnTo>
                  <a:pt x="0" y="348282"/>
                </a:lnTo>
                <a:lnTo>
                  <a:pt x="424" y="372985"/>
                </a:lnTo>
                <a:lnTo>
                  <a:pt x="3920" y="400501"/>
                </a:lnTo>
                <a:lnTo>
                  <a:pt x="8780" y="426620"/>
                </a:lnTo>
                <a:lnTo>
                  <a:pt x="15241" y="451458"/>
                </a:lnTo>
                <a:lnTo>
                  <a:pt x="24726" y="475726"/>
                </a:lnTo>
                <a:lnTo>
                  <a:pt x="41223" y="516442"/>
                </a:lnTo>
                <a:lnTo>
                  <a:pt x="52811" y="542642"/>
                </a:lnTo>
                <a:lnTo>
                  <a:pt x="65567" y="568508"/>
                </a:lnTo>
                <a:lnTo>
                  <a:pt x="81159" y="596540"/>
                </a:lnTo>
                <a:lnTo>
                  <a:pt x="98011" y="622890"/>
                </a:lnTo>
                <a:lnTo>
                  <a:pt x="115422" y="648821"/>
                </a:lnTo>
                <a:lnTo>
                  <a:pt x="133082" y="676883"/>
                </a:lnTo>
                <a:lnTo>
                  <a:pt x="150852" y="703246"/>
                </a:lnTo>
                <a:lnTo>
                  <a:pt x="173634" y="732161"/>
                </a:lnTo>
                <a:lnTo>
                  <a:pt x="190821" y="750984"/>
                </a:lnTo>
                <a:lnTo>
                  <a:pt x="242351" y="804816"/>
                </a:lnTo>
                <a:lnTo>
                  <a:pt x="295319" y="858561"/>
                </a:lnTo>
                <a:lnTo>
                  <a:pt x="319861" y="880565"/>
                </a:lnTo>
                <a:lnTo>
                  <a:pt x="343999" y="900266"/>
                </a:lnTo>
                <a:lnTo>
                  <a:pt x="367955" y="918944"/>
                </a:lnTo>
                <a:lnTo>
                  <a:pt x="399770" y="937167"/>
                </a:lnTo>
                <a:lnTo>
                  <a:pt x="417977" y="946194"/>
                </a:lnTo>
                <a:lnTo>
                  <a:pt x="448791" y="958870"/>
                </a:lnTo>
                <a:lnTo>
                  <a:pt x="475715" y="968802"/>
                </a:lnTo>
                <a:lnTo>
                  <a:pt x="500910" y="979832"/>
                </a:lnTo>
                <a:lnTo>
                  <a:pt x="525337" y="988702"/>
                </a:lnTo>
                <a:lnTo>
                  <a:pt x="549423" y="994960"/>
                </a:lnTo>
                <a:lnTo>
                  <a:pt x="585296" y="999475"/>
                </a:lnTo>
                <a:lnTo>
                  <a:pt x="609144" y="1004047"/>
                </a:lnTo>
                <a:lnTo>
                  <a:pt x="640143" y="1007460"/>
                </a:lnTo>
                <a:lnTo>
                  <a:pt x="672919" y="1008470"/>
                </a:lnTo>
                <a:lnTo>
                  <a:pt x="721988" y="1008769"/>
                </a:lnTo>
                <a:lnTo>
                  <a:pt x="749933" y="1006194"/>
                </a:lnTo>
                <a:lnTo>
                  <a:pt x="806347" y="996455"/>
                </a:lnTo>
                <a:lnTo>
                  <a:pt x="837366" y="988153"/>
                </a:lnTo>
                <a:lnTo>
                  <a:pt x="869672" y="976856"/>
                </a:lnTo>
                <a:lnTo>
                  <a:pt x="936421" y="950642"/>
                </a:lnTo>
                <a:lnTo>
                  <a:pt x="964324" y="941364"/>
                </a:lnTo>
                <a:lnTo>
                  <a:pt x="974715" y="938202"/>
                </a:lnTo>
                <a:lnTo>
                  <a:pt x="986144" y="931836"/>
                </a:lnTo>
                <a:lnTo>
                  <a:pt x="995814" y="928516"/>
                </a:lnTo>
                <a:lnTo>
                  <a:pt x="1004963" y="922682"/>
                </a:lnTo>
                <a:lnTo>
                  <a:pt x="1015186" y="920005"/>
                </a:lnTo>
                <a:lnTo>
                  <a:pt x="1025891" y="9195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SMARTPenAnnotation271"/>
          <p:cNvSpPr/>
          <p:nvPr/>
        </p:nvSpPr>
        <p:spPr>
          <a:xfrm>
            <a:off x="5384602" y="4973836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SMARTPenAnnotation272"/>
          <p:cNvSpPr/>
          <p:nvPr/>
        </p:nvSpPr>
        <p:spPr>
          <a:xfrm>
            <a:off x="5322094" y="4495721"/>
            <a:ext cx="1842853" cy="682719"/>
          </a:xfrm>
          <a:custGeom>
            <a:avLst/>
            <a:gdLst/>
            <a:ahLst/>
            <a:cxnLst/>
            <a:rect l="0" t="0" r="0" b="0"/>
            <a:pathLst>
              <a:path w="1842853" h="682719">
                <a:moveTo>
                  <a:pt x="0" y="192365"/>
                </a:moveTo>
                <a:lnTo>
                  <a:pt x="4741" y="187624"/>
                </a:lnTo>
                <a:lnTo>
                  <a:pt x="6137" y="185236"/>
                </a:lnTo>
                <a:lnTo>
                  <a:pt x="7688" y="179936"/>
                </a:lnTo>
                <a:lnTo>
                  <a:pt x="13669" y="171627"/>
                </a:lnTo>
                <a:lnTo>
                  <a:pt x="28938" y="154865"/>
                </a:lnTo>
                <a:lnTo>
                  <a:pt x="43190" y="145095"/>
                </a:lnTo>
                <a:lnTo>
                  <a:pt x="78058" y="126767"/>
                </a:lnTo>
                <a:lnTo>
                  <a:pt x="131375" y="99918"/>
                </a:lnTo>
                <a:lnTo>
                  <a:pt x="177315" y="80985"/>
                </a:lnTo>
                <a:lnTo>
                  <a:pt x="230631" y="64601"/>
                </a:lnTo>
                <a:lnTo>
                  <a:pt x="278684" y="51519"/>
                </a:lnTo>
                <a:lnTo>
                  <a:pt x="383205" y="25161"/>
                </a:lnTo>
                <a:lnTo>
                  <a:pt x="434129" y="17146"/>
                </a:lnTo>
                <a:lnTo>
                  <a:pt x="498055" y="10031"/>
                </a:lnTo>
                <a:lnTo>
                  <a:pt x="554589" y="6379"/>
                </a:lnTo>
                <a:lnTo>
                  <a:pt x="603010" y="2879"/>
                </a:lnTo>
                <a:lnTo>
                  <a:pt x="654957" y="0"/>
                </a:lnTo>
                <a:lnTo>
                  <a:pt x="741958" y="3591"/>
                </a:lnTo>
                <a:lnTo>
                  <a:pt x="792119" y="5278"/>
                </a:lnTo>
                <a:lnTo>
                  <a:pt x="852835" y="10814"/>
                </a:lnTo>
                <a:lnTo>
                  <a:pt x="903677" y="13887"/>
                </a:lnTo>
                <a:lnTo>
                  <a:pt x="938407" y="18122"/>
                </a:lnTo>
                <a:lnTo>
                  <a:pt x="1038834" y="30825"/>
                </a:lnTo>
                <a:lnTo>
                  <a:pt x="1110925" y="41525"/>
                </a:lnTo>
                <a:lnTo>
                  <a:pt x="1196996" y="56060"/>
                </a:lnTo>
                <a:lnTo>
                  <a:pt x="1253918" y="69296"/>
                </a:lnTo>
                <a:lnTo>
                  <a:pt x="1302202" y="83140"/>
                </a:lnTo>
                <a:lnTo>
                  <a:pt x="1347928" y="96171"/>
                </a:lnTo>
                <a:lnTo>
                  <a:pt x="1388861" y="111909"/>
                </a:lnTo>
                <a:lnTo>
                  <a:pt x="1459970" y="142055"/>
                </a:lnTo>
                <a:lnTo>
                  <a:pt x="1489250" y="155848"/>
                </a:lnTo>
                <a:lnTo>
                  <a:pt x="1512740" y="168020"/>
                </a:lnTo>
                <a:lnTo>
                  <a:pt x="1549422" y="188491"/>
                </a:lnTo>
                <a:lnTo>
                  <a:pt x="1578955" y="204203"/>
                </a:lnTo>
                <a:lnTo>
                  <a:pt x="1605310" y="220447"/>
                </a:lnTo>
                <a:lnTo>
                  <a:pt x="1629260" y="237588"/>
                </a:lnTo>
                <a:lnTo>
                  <a:pt x="1649826" y="255129"/>
                </a:lnTo>
                <a:lnTo>
                  <a:pt x="1663447" y="265957"/>
                </a:lnTo>
                <a:lnTo>
                  <a:pt x="1697101" y="291218"/>
                </a:lnTo>
                <a:lnTo>
                  <a:pt x="1711830" y="302916"/>
                </a:lnTo>
                <a:lnTo>
                  <a:pt x="1736133" y="323850"/>
                </a:lnTo>
                <a:lnTo>
                  <a:pt x="1756858" y="343076"/>
                </a:lnTo>
                <a:lnTo>
                  <a:pt x="1774997" y="361543"/>
                </a:lnTo>
                <a:lnTo>
                  <a:pt x="1789674" y="379672"/>
                </a:lnTo>
                <a:lnTo>
                  <a:pt x="1813833" y="411354"/>
                </a:lnTo>
                <a:lnTo>
                  <a:pt x="1820410" y="422694"/>
                </a:lnTo>
                <a:lnTo>
                  <a:pt x="1825786" y="434222"/>
                </a:lnTo>
                <a:lnTo>
                  <a:pt x="1830362" y="445876"/>
                </a:lnTo>
                <a:lnTo>
                  <a:pt x="1838094" y="464117"/>
                </a:lnTo>
                <a:lnTo>
                  <a:pt x="1841544" y="471760"/>
                </a:lnTo>
                <a:lnTo>
                  <a:pt x="1842852" y="477848"/>
                </a:lnTo>
                <a:lnTo>
                  <a:pt x="1842731" y="482897"/>
                </a:lnTo>
                <a:lnTo>
                  <a:pt x="1840945" y="492147"/>
                </a:lnTo>
                <a:lnTo>
                  <a:pt x="1840150" y="502872"/>
                </a:lnTo>
                <a:lnTo>
                  <a:pt x="1838947" y="507519"/>
                </a:lnTo>
                <a:lnTo>
                  <a:pt x="1834963" y="515327"/>
                </a:lnTo>
                <a:lnTo>
                  <a:pt x="1822402" y="534781"/>
                </a:lnTo>
                <a:lnTo>
                  <a:pt x="1810853" y="549916"/>
                </a:lnTo>
                <a:lnTo>
                  <a:pt x="1801641" y="557321"/>
                </a:lnTo>
                <a:lnTo>
                  <a:pt x="1774739" y="574204"/>
                </a:lnTo>
                <a:lnTo>
                  <a:pt x="1762225" y="588387"/>
                </a:lnTo>
                <a:lnTo>
                  <a:pt x="1740721" y="602570"/>
                </a:lnTo>
                <a:lnTo>
                  <a:pt x="1703143" y="619667"/>
                </a:lnTo>
                <a:lnTo>
                  <a:pt x="1665796" y="633300"/>
                </a:lnTo>
                <a:lnTo>
                  <a:pt x="1610442" y="649773"/>
                </a:lnTo>
                <a:lnTo>
                  <a:pt x="1550849" y="660079"/>
                </a:lnTo>
                <a:lnTo>
                  <a:pt x="1506168" y="665813"/>
                </a:lnTo>
                <a:lnTo>
                  <a:pt x="1449267" y="671670"/>
                </a:lnTo>
                <a:lnTo>
                  <a:pt x="1377676" y="677580"/>
                </a:lnTo>
                <a:lnTo>
                  <a:pt x="1326013" y="680867"/>
                </a:lnTo>
                <a:lnTo>
                  <a:pt x="1277262" y="682718"/>
                </a:lnTo>
                <a:lnTo>
                  <a:pt x="1240375" y="682159"/>
                </a:lnTo>
                <a:lnTo>
                  <a:pt x="1167757" y="678603"/>
                </a:lnTo>
                <a:lnTo>
                  <a:pt x="1055445" y="676362"/>
                </a:lnTo>
                <a:lnTo>
                  <a:pt x="697206" y="674577"/>
                </a:lnTo>
                <a:lnTo>
                  <a:pt x="652623" y="669831"/>
                </a:lnTo>
                <a:lnTo>
                  <a:pt x="602003" y="665474"/>
                </a:lnTo>
                <a:lnTo>
                  <a:pt x="527610" y="653319"/>
                </a:lnTo>
                <a:lnTo>
                  <a:pt x="488825" y="644949"/>
                </a:lnTo>
                <a:lnTo>
                  <a:pt x="448435" y="633623"/>
                </a:lnTo>
                <a:lnTo>
                  <a:pt x="349887" y="598253"/>
                </a:lnTo>
                <a:lnTo>
                  <a:pt x="309384" y="579637"/>
                </a:lnTo>
                <a:lnTo>
                  <a:pt x="272192" y="559721"/>
                </a:lnTo>
                <a:lnTo>
                  <a:pt x="244005" y="541835"/>
                </a:lnTo>
                <a:lnTo>
                  <a:pt x="222217" y="525948"/>
                </a:lnTo>
                <a:lnTo>
                  <a:pt x="196149" y="505847"/>
                </a:lnTo>
                <a:lnTo>
                  <a:pt x="179451" y="492425"/>
                </a:lnTo>
                <a:lnTo>
                  <a:pt x="165415" y="476537"/>
                </a:lnTo>
                <a:lnTo>
                  <a:pt x="146356" y="455599"/>
                </a:lnTo>
                <a:lnTo>
                  <a:pt x="138251" y="445245"/>
                </a:lnTo>
                <a:lnTo>
                  <a:pt x="128878" y="432389"/>
                </a:lnTo>
                <a:lnTo>
                  <a:pt x="102016" y="393790"/>
                </a:lnTo>
                <a:lnTo>
                  <a:pt x="75163" y="354081"/>
                </a:lnTo>
                <a:lnTo>
                  <a:pt x="65486" y="335676"/>
                </a:lnTo>
                <a:lnTo>
                  <a:pt x="57879" y="317575"/>
                </a:lnTo>
                <a:lnTo>
                  <a:pt x="51190" y="299607"/>
                </a:lnTo>
                <a:lnTo>
                  <a:pt x="48017" y="288665"/>
                </a:lnTo>
                <a:lnTo>
                  <a:pt x="44910" y="276409"/>
                </a:lnTo>
                <a:lnTo>
                  <a:pt x="41846" y="263277"/>
                </a:lnTo>
                <a:lnTo>
                  <a:pt x="39804" y="251546"/>
                </a:lnTo>
                <a:lnTo>
                  <a:pt x="37534" y="230574"/>
                </a:lnTo>
                <a:lnTo>
                  <a:pt x="36525" y="213977"/>
                </a:lnTo>
                <a:lnTo>
                  <a:pt x="36077" y="198994"/>
                </a:lnTo>
                <a:lnTo>
                  <a:pt x="35878" y="182413"/>
                </a:lnTo>
                <a:lnTo>
                  <a:pt x="41081" y="162476"/>
                </a:lnTo>
                <a:lnTo>
                  <a:pt x="45247" y="151603"/>
                </a:lnTo>
                <a:lnTo>
                  <a:pt x="50008" y="140386"/>
                </a:lnTo>
                <a:lnTo>
                  <a:pt x="60590" y="117339"/>
                </a:lnTo>
                <a:lnTo>
                  <a:pt x="71908" y="99158"/>
                </a:lnTo>
                <a:lnTo>
                  <a:pt x="83553" y="85456"/>
                </a:lnTo>
                <a:lnTo>
                  <a:pt x="101264" y="72163"/>
                </a:lnTo>
                <a:lnTo>
                  <a:pt x="113137" y="65189"/>
                </a:lnTo>
                <a:lnTo>
                  <a:pt x="125027" y="61428"/>
                </a:lnTo>
                <a:lnTo>
                  <a:pt x="160920" y="58816"/>
                </a:lnTo>
                <a:lnTo>
                  <a:pt x="205383" y="584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3" name="SMARTPenAnnotation273"/>
          <p:cNvSpPr/>
          <p:nvPr/>
        </p:nvSpPr>
        <p:spPr>
          <a:xfrm>
            <a:off x="2955727" y="5545336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SMARTPenAnnotation274"/>
          <p:cNvSpPr/>
          <p:nvPr/>
        </p:nvSpPr>
        <p:spPr>
          <a:xfrm>
            <a:off x="6884789" y="483989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SMARTPenAnnotation275"/>
          <p:cNvSpPr/>
          <p:nvPr/>
        </p:nvSpPr>
        <p:spPr>
          <a:xfrm>
            <a:off x="5313164" y="5635120"/>
            <a:ext cx="357189" cy="301834"/>
          </a:xfrm>
          <a:custGeom>
            <a:avLst/>
            <a:gdLst/>
            <a:ahLst/>
            <a:cxnLst/>
            <a:rect l="0" t="0" r="0" b="0"/>
            <a:pathLst>
              <a:path w="357189" h="301834">
                <a:moveTo>
                  <a:pt x="0" y="26302"/>
                </a:moveTo>
                <a:lnTo>
                  <a:pt x="9481" y="21561"/>
                </a:lnTo>
                <a:lnTo>
                  <a:pt x="16243" y="20165"/>
                </a:lnTo>
                <a:lnTo>
                  <a:pt x="24719" y="19234"/>
                </a:lnTo>
                <a:lnTo>
                  <a:pt x="34339" y="18613"/>
                </a:lnTo>
                <a:lnTo>
                  <a:pt x="46705" y="17207"/>
                </a:lnTo>
                <a:lnTo>
                  <a:pt x="76321" y="13000"/>
                </a:lnTo>
                <a:lnTo>
                  <a:pt x="88583" y="10488"/>
                </a:lnTo>
                <a:lnTo>
                  <a:pt x="98743" y="7822"/>
                </a:lnTo>
                <a:lnTo>
                  <a:pt x="107501" y="5052"/>
                </a:lnTo>
                <a:lnTo>
                  <a:pt x="117308" y="3206"/>
                </a:lnTo>
                <a:lnTo>
                  <a:pt x="127814" y="1975"/>
                </a:lnTo>
                <a:lnTo>
                  <a:pt x="138788" y="1155"/>
                </a:lnTo>
                <a:lnTo>
                  <a:pt x="151064" y="607"/>
                </a:lnTo>
                <a:lnTo>
                  <a:pt x="177934" y="0"/>
                </a:lnTo>
                <a:lnTo>
                  <a:pt x="193037" y="829"/>
                </a:lnTo>
                <a:lnTo>
                  <a:pt x="209059" y="2375"/>
                </a:lnTo>
                <a:lnTo>
                  <a:pt x="225692" y="4397"/>
                </a:lnTo>
                <a:lnTo>
                  <a:pt x="238767" y="5746"/>
                </a:lnTo>
                <a:lnTo>
                  <a:pt x="249467" y="6645"/>
                </a:lnTo>
                <a:lnTo>
                  <a:pt x="258584" y="7244"/>
                </a:lnTo>
                <a:lnTo>
                  <a:pt x="263671" y="8636"/>
                </a:lnTo>
                <a:lnTo>
                  <a:pt x="266070" y="10556"/>
                </a:lnTo>
                <a:lnTo>
                  <a:pt x="267081" y="15335"/>
                </a:lnTo>
                <a:lnTo>
                  <a:pt x="267531" y="20767"/>
                </a:lnTo>
                <a:lnTo>
                  <a:pt x="266659" y="25588"/>
                </a:lnTo>
                <a:lnTo>
                  <a:pt x="265085" y="31779"/>
                </a:lnTo>
                <a:lnTo>
                  <a:pt x="263044" y="38883"/>
                </a:lnTo>
                <a:lnTo>
                  <a:pt x="260690" y="45603"/>
                </a:lnTo>
                <a:lnTo>
                  <a:pt x="258130" y="52069"/>
                </a:lnTo>
                <a:lnTo>
                  <a:pt x="255430" y="58362"/>
                </a:lnTo>
                <a:lnTo>
                  <a:pt x="251646" y="64543"/>
                </a:lnTo>
                <a:lnTo>
                  <a:pt x="247139" y="70648"/>
                </a:lnTo>
                <a:lnTo>
                  <a:pt x="242150" y="76702"/>
                </a:lnTo>
                <a:lnTo>
                  <a:pt x="236840" y="82722"/>
                </a:lnTo>
                <a:lnTo>
                  <a:pt x="225648" y="94703"/>
                </a:lnTo>
                <a:lnTo>
                  <a:pt x="214924" y="104645"/>
                </a:lnTo>
                <a:lnTo>
                  <a:pt x="184488" y="131566"/>
                </a:lnTo>
                <a:lnTo>
                  <a:pt x="169625" y="144104"/>
                </a:lnTo>
                <a:lnTo>
                  <a:pt x="142527" y="165970"/>
                </a:lnTo>
                <a:lnTo>
                  <a:pt x="132721" y="174977"/>
                </a:lnTo>
                <a:lnTo>
                  <a:pt x="125192" y="182966"/>
                </a:lnTo>
                <a:lnTo>
                  <a:pt x="119180" y="190275"/>
                </a:lnTo>
                <a:lnTo>
                  <a:pt x="113188" y="197133"/>
                </a:lnTo>
                <a:lnTo>
                  <a:pt x="107208" y="203689"/>
                </a:lnTo>
                <a:lnTo>
                  <a:pt x="101238" y="210045"/>
                </a:lnTo>
                <a:lnTo>
                  <a:pt x="95273" y="218250"/>
                </a:lnTo>
                <a:lnTo>
                  <a:pt x="89312" y="227689"/>
                </a:lnTo>
                <a:lnTo>
                  <a:pt x="83354" y="237951"/>
                </a:lnTo>
                <a:lnTo>
                  <a:pt x="80374" y="244792"/>
                </a:lnTo>
                <a:lnTo>
                  <a:pt x="79380" y="249353"/>
                </a:lnTo>
                <a:lnTo>
                  <a:pt x="79709" y="252394"/>
                </a:lnTo>
                <a:lnTo>
                  <a:pt x="80920" y="254421"/>
                </a:lnTo>
                <a:lnTo>
                  <a:pt x="82720" y="255772"/>
                </a:lnTo>
                <a:lnTo>
                  <a:pt x="84913" y="256672"/>
                </a:lnTo>
                <a:lnTo>
                  <a:pt x="101512" y="260102"/>
                </a:lnTo>
                <a:lnTo>
                  <a:pt x="129784" y="267796"/>
                </a:lnTo>
                <a:lnTo>
                  <a:pt x="145062" y="271635"/>
                </a:lnTo>
                <a:lnTo>
                  <a:pt x="175266" y="278544"/>
                </a:lnTo>
                <a:lnTo>
                  <a:pt x="207873" y="284923"/>
                </a:lnTo>
                <a:lnTo>
                  <a:pt x="224902" y="288013"/>
                </a:lnTo>
                <a:lnTo>
                  <a:pt x="239232" y="290073"/>
                </a:lnTo>
                <a:lnTo>
                  <a:pt x="251761" y="291446"/>
                </a:lnTo>
                <a:lnTo>
                  <a:pt x="263091" y="292362"/>
                </a:lnTo>
                <a:lnTo>
                  <a:pt x="274612" y="292972"/>
                </a:lnTo>
                <a:lnTo>
                  <a:pt x="297998" y="293650"/>
                </a:lnTo>
                <a:lnTo>
                  <a:pt x="307806" y="294823"/>
                </a:lnTo>
                <a:lnTo>
                  <a:pt x="316329" y="296598"/>
                </a:lnTo>
                <a:lnTo>
                  <a:pt x="323995" y="298772"/>
                </a:lnTo>
                <a:lnTo>
                  <a:pt x="330099" y="300222"/>
                </a:lnTo>
                <a:lnTo>
                  <a:pt x="339525" y="301833"/>
                </a:lnTo>
                <a:lnTo>
                  <a:pt x="343428" y="301271"/>
                </a:lnTo>
                <a:lnTo>
                  <a:pt x="347022" y="299903"/>
                </a:lnTo>
                <a:lnTo>
                  <a:pt x="357188" y="2941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SMARTPenAnnotation276"/>
          <p:cNvSpPr/>
          <p:nvPr/>
        </p:nvSpPr>
        <p:spPr>
          <a:xfrm>
            <a:off x="5375672" y="5786438"/>
            <a:ext cx="276821" cy="8930"/>
          </a:xfrm>
          <a:custGeom>
            <a:avLst/>
            <a:gdLst/>
            <a:ahLst/>
            <a:cxnLst/>
            <a:rect l="0" t="0" r="0" b="0"/>
            <a:pathLst>
              <a:path w="276821" h="8930">
                <a:moveTo>
                  <a:pt x="0" y="8929"/>
                </a:moveTo>
                <a:lnTo>
                  <a:pt x="14221" y="4188"/>
                </a:lnTo>
                <a:lnTo>
                  <a:pt x="24364" y="2793"/>
                </a:lnTo>
                <a:lnTo>
                  <a:pt x="37079" y="1861"/>
                </a:lnTo>
                <a:lnTo>
                  <a:pt x="51508" y="1241"/>
                </a:lnTo>
                <a:lnTo>
                  <a:pt x="123961" y="367"/>
                </a:lnTo>
                <a:lnTo>
                  <a:pt x="150110" y="1237"/>
                </a:lnTo>
                <a:lnTo>
                  <a:pt x="175479" y="2809"/>
                </a:lnTo>
                <a:lnTo>
                  <a:pt x="200330" y="4849"/>
                </a:lnTo>
                <a:lnTo>
                  <a:pt x="217889" y="5217"/>
                </a:lnTo>
                <a:lnTo>
                  <a:pt x="230587" y="4470"/>
                </a:ln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7" name="SMARTPenAnnotation277"/>
          <p:cNvSpPr/>
          <p:nvPr/>
        </p:nvSpPr>
        <p:spPr>
          <a:xfrm>
            <a:off x="5795367" y="5589984"/>
            <a:ext cx="53579" cy="241103"/>
          </a:xfrm>
          <a:custGeom>
            <a:avLst/>
            <a:gdLst/>
            <a:ahLst/>
            <a:cxnLst/>
            <a:rect l="0" t="0" r="0" b="0"/>
            <a:pathLst>
              <a:path w="53579" h="241103">
                <a:moveTo>
                  <a:pt x="0" y="0"/>
                </a:moveTo>
                <a:lnTo>
                  <a:pt x="9481" y="9482"/>
                </a:lnTo>
                <a:lnTo>
                  <a:pt x="12274" y="13267"/>
                </a:lnTo>
                <a:lnTo>
                  <a:pt x="14136" y="16782"/>
                </a:lnTo>
                <a:lnTo>
                  <a:pt x="15377" y="20118"/>
                </a:lnTo>
                <a:lnTo>
                  <a:pt x="17197" y="28295"/>
                </a:lnTo>
                <a:lnTo>
                  <a:pt x="21865" y="53255"/>
                </a:lnTo>
                <a:lnTo>
                  <a:pt x="24499" y="65269"/>
                </a:lnTo>
                <a:lnTo>
                  <a:pt x="27246" y="76255"/>
                </a:lnTo>
                <a:lnTo>
                  <a:pt x="30071" y="86556"/>
                </a:lnTo>
                <a:lnTo>
                  <a:pt x="35854" y="105938"/>
                </a:lnTo>
                <a:lnTo>
                  <a:pt x="38786" y="115274"/>
                </a:lnTo>
                <a:lnTo>
                  <a:pt x="41732" y="132412"/>
                </a:lnTo>
                <a:lnTo>
                  <a:pt x="44689" y="154751"/>
                </a:lnTo>
                <a:lnTo>
                  <a:pt x="49627" y="198755"/>
                </a:lnTo>
                <a:lnTo>
                  <a:pt x="53578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SMARTPenAnnotation278"/>
          <p:cNvSpPr/>
          <p:nvPr/>
        </p:nvSpPr>
        <p:spPr>
          <a:xfrm>
            <a:off x="6040492" y="5759648"/>
            <a:ext cx="13469" cy="223244"/>
          </a:xfrm>
          <a:custGeom>
            <a:avLst/>
            <a:gdLst/>
            <a:ahLst/>
            <a:cxnLst/>
            <a:rect l="0" t="0" r="0" b="0"/>
            <a:pathLst>
              <a:path w="13469" h="223244">
                <a:moveTo>
                  <a:pt x="4906" y="0"/>
                </a:moveTo>
                <a:lnTo>
                  <a:pt x="9647" y="9482"/>
                </a:lnTo>
                <a:lnTo>
                  <a:pt x="11043" y="13267"/>
                </a:lnTo>
                <a:lnTo>
                  <a:pt x="11974" y="16782"/>
                </a:lnTo>
                <a:lnTo>
                  <a:pt x="12595" y="20118"/>
                </a:lnTo>
                <a:lnTo>
                  <a:pt x="13009" y="26310"/>
                </a:lnTo>
                <a:lnTo>
                  <a:pt x="13285" y="34408"/>
                </a:lnTo>
                <a:lnTo>
                  <a:pt x="13468" y="43775"/>
                </a:lnTo>
                <a:lnTo>
                  <a:pt x="12599" y="52003"/>
                </a:lnTo>
                <a:lnTo>
                  <a:pt x="11027" y="59474"/>
                </a:lnTo>
                <a:lnTo>
                  <a:pt x="8986" y="66439"/>
                </a:lnTo>
                <a:lnTo>
                  <a:pt x="7627" y="74058"/>
                </a:lnTo>
                <a:lnTo>
                  <a:pt x="6720" y="82114"/>
                </a:lnTo>
                <a:lnTo>
                  <a:pt x="6115" y="90462"/>
                </a:lnTo>
                <a:lnTo>
                  <a:pt x="4720" y="101980"/>
                </a:lnTo>
                <a:lnTo>
                  <a:pt x="524" y="130653"/>
                </a:lnTo>
                <a:lnTo>
                  <a:pt x="0" y="146633"/>
                </a:lnTo>
                <a:lnTo>
                  <a:pt x="644" y="163240"/>
                </a:lnTo>
                <a:lnTo>
                  <a:pt x="3012" y="192606"/>
                </a:lnTo>
                <a:lnTo>
                  <a:pt x="4906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SMARTPenAnnotation279"/>
          <p:cNvSpPr/>
          <p:nvPr/>
        </p:nvSpPr>
        <p:spPr>
          <a:xfrm>
            <a:off x="5974242" y="5875734"/>
            <a:ext cx="258681" cy="17819"/>
          </a:xfrm>
          <a:custGeom>
            <a:avLst/>
            <a:gdLst/>
            <a:ahLst/>
            <a:cxnLst/>
            <a:rect l="0" t="0" r="0" b="0"/>
            <a:pathLst>
              <a:path w="258681" h="17819">
                <a:moveTo>
                  <a:pt x="258680" y="0"/>
                </a:moveTo>
                <a:lnTo>
                  <a:pt x="138682" y="0"/>
                </a:lnTo>
                <a:lnTo>
                  <a:pt x="124111" y="993"/>
                </a:lnTo>
                <a:lnTo>
                  <a:pt x="107452" y="2646"/>
                </a:lnTo>
                <a:lnTo>
                  <a:pt x="89400" y="4741"/>
                </a:lnTo>
                <a:lnTo>
                  <a:pt x="73397" y="7129"/>
                </a:lnTo>
                <a:lnTo>
                  <a:pt x="58759" y="9714"/>
                </a:lnTo>
                <a:lnTo>
                  <a:pt x="25713" y="16251"/>
                </a:lnTo>
                <a:lnTo>
                  <a:pt x="21017" y="16787"/>
                </a:lnTo>
                <a:lnTo>
                  <a:pt x="15902" y="17145"/>
                </a:lnTo>
                <a:lnTo>
                  <a:pt x="666" y="17818"/>
                </a:lnTo>
                <a:lnTo>
                  <a:pt x="350" y="16840"/>
                </a:lnTo>
                <a:lnTo>
                  <a:pt x="140" y="15196"/>
                </a:lnTo>
                <a:lnTo>
                  <a:pt x="0" y="13107"/>
                </a:lnTo>
                <a:lnTo>
                  <a:pt x="898" y="11715"/>
                </a:lnTo>
                <a:lnTo>
                  <a:pt x="2490" y="10787"/>
                </a:lnTo>
                <a:lnTo>
                  <a:pt x="864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SMARTPenAnnotation280"/>
          <p:cNvSpPr/>
          <p:nvPr/>
        </p:nvSpPr>
        <p:spPr>
          <a:xfrm>
            <a:off x="6241852" y="5661422"/>
            <a:ext cx="232172" cy="285751"/>
          </a:xfrm>
          <a:custGeom>
            <a:avLst/>
            <a:gdLst/>
            <a:ahLst/>
            <a:cxnLst/>
            <a:rect l="0" t="0" r="0" b="0"/>
            <a:pathLst>
              <a:path w="232172" h="285751">
                <a:moveTo>
                  <a:pt x="232171" y="0"/>
                </a:moveTo>
                <a:lnTo>
                  <a:pt x="232171" y="20117"/>
                </a:lnTo>
                <a:lnTo>
                  <a:pt x="231180" y="24326"/>
                </a:lnTo>
                <a:lnTo>
                  <a:pt x="229526" y="29116"/>
                </a:lnTo>
                <a:lnTo>
                  <a:pt x="227431" y="34293"/>
                </a:lnTo>
                <a:lnTo>
                  <a:pt x="222458" y="42692"/>
                </a:lnTo>
                <a:lnTo>
                  <a:pt x="216940" y="50724"/>
                </a:lnTo>
                <a:lnTo>
                  <a:pt x="214080" y="55644"/>
                </a:lnTo>
                <a:lnTo>
                  <a:pt x="211181" y="60909"/>
                </a:lnTo>
                <a:lnTo>
                  <a:pt x="200319" y="73348"/>
                </a:lnTo>
                <a:lnTo>
                  <a:pt x="164436" y="110982"/>
                </a:lnTo>
                <a:lnTo>
                  <a:pt x="149312" y="127566"/>
                </a:lnTo>
                <a:lnTo>
                  <a:pt x="137244" y="141599"/>
                </a:lnTo>
                <a:lnTo>
                  <a:pt x="89397" y="199729"/>
                </a:lnTo>
                <a:lnTo>
                  <a:pt x="78449" y="212528"/>
                </a:lnTo>
                <a:lnTo>
                  <a:pt x="69167" y="223044"/>
                </a:lnTo>
                <a:lnTo>
                  <a:pt x="54553" y="239029"/>
                </a:lnTo>
                <a:lnTo>
                  <a:pt x="44751" y="249441"/>
                </a:lnTo>
                <a:lnTo>
                  <a:pt x="40748" y="254598"/>
                </a:lnTo>
                <a:lnTo>
                  <a:pt x="37087" y="260022"/>
                </a:lnTo>
                <a:lnTo>
                  <a:pt x="33654" y="265621"/>
                </a:lnTo>
                <a:lnTo>
                  <a:pt x="29381" y="270347"/>
                </a:lnTo>
                <a:lnTo>
                  <a:pt x="24548" y="274489"/>
                </a:lnTo>
                <a:lnTo>
                  <a:pt x="13558" y="28241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SMARTPenAnnotation281"/>
          <p:cNvSpPr/>
          <p:nvPr/>
        </p:nvSpPr>
        <p:spPr>
          <a:xfrm>
            <a:off x="6313289" y="5706070"/>
            <a:ext cx="116087" cy="223244"/>
          </a:xfrm>
          <a:custGeom>
            <a:avLst/>
            <a:gdLst/>
            <a:ahLst/>
            <a:cxnLst/>
            <a:rect l="0" t="0" r="0" b="0"/>
            <a:pathLst>
              <a:path w="116087" h="223244">
                <a:moveTo>
                  <a:pt x="0" y="0"/>
                </a:moveTo>
                <a:lnTo>
                  <a:pt x="14221" y="0"/>
                </a:lnTo>
                <a:lnTo>
                  <a:pt x="18411" y="993"/>
                </a:lnTo>
                <a:lnTo>
                  <a:pt x="21204" y="2646"/>
                </a:lnTo>
                <a:lnTo>
                  <a:pt x="23065" y="4741"/>
                </a:lnTo>
                <a:lnTo>
                  <a:pt x="25299" y="8122"/>
                </a:lnTo>
                <a:lnTo>
                  <a:pt x="27780" y="12360"/>
                </a:lnTo>
                <a:lnTo>
                  <a:pt x="30426" y="17169"/>
                </a:lnTo>
                <a:lnTo>
                  <a:pt x="32190" y="22361"/>
                </a:lnTo>
                <a:lnTo>
                  <a:pt x="33367" y="27805"/>
                </a:lnTo>
                <a:lnTo>
                  <a:pt x="34151" y="33420"/>
                </a:lnTo>
                <a:lnTo>
                  <a:pt x="38642" y="45101"/>
                </a:lnTo>
                <a:lnTo>
                  <a:pt x="45605" y="60825"/>
                </a:lnTo>
                <a:lnTo>
                  <a:pt x="62933" y="98471"/>
                </a:lnTo>
                <a:lnTo>
                  <a:pt x="93019" y="166001"/>
                </a:lnTo>
                <a:lnTo>
                  <a:pt x="97732" y="176152"/>
                </a:lnTo>
                <a:lnTo>
                  <a:pt x="101866" y="183911"/>
                </a:lnTo>
                <a:lnTo>
                  <a:pt x="105613" y="190077"/>
                </a:lnTo>
                <a:lnTo>
                  <a:pt x="116086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SMARTPenAnnotation282"/>
          <p:cNvSpPr/>
          <p:nvPr/>
        </p:nvSpPr>
        <p:spPr>
          <a:xfrm>
            <a:off x="6581180" y="5616773"/>
            <a:ext cx="62509" cy="161271"/>
          </a:xfrm>
          <a:custGeom>
            <a:avLst/>
            <a:gdLst/>
            <a:ahLst/>
            <a:cxnLst/>
            <a:rect l="0" t="0" r="0" b="0"/>
            <a:pathLst>
              <a:path w="62509" h="161271">
                <a:moveTo>
                  <a:pt x="0" y="0"/>
                </a:moveTo>
                <a:lnTo>
                  <a:pt x="9481" y="4741"/>
                </a:lnTo>
                <a:lnTo>
                  <a:pt x="13266" y="7129"/>
                </a:lnTo>
                <a:lnTo>
                  <a:pt x="16781" y="9714"/>
                </a:lnTo>
                <a:lnTo>
                  <a:pt x="24812" y="16251"/>
                </a:lnTo>
                <a:lnTo>
                  <a:pt x="26463" y="17780"/>
                </a:lnTo>
                <a:lnTo>
                  <a:pt x="30943" y="22124"/>
                </a:lnTo>
                <a:lnTo>
                  <a:pt x="32535" y="24671"/>
                </a:lnTo>
                <a:lnTo>
                  <a:pt x="33596" y="27362"/>
                </a:lnTo>
                <a:lnTo>
                  <a:pt x="34304" y="30147"/>
                </a:lnTo>
                <a:lnTo>
                  <a:pt x="34775" y="32997"/>
                </a:lnTo>
                <a:lnTo>
                  <a:pt x="35090" y="35889"/>
                </a:lnTo>
                <a:lnTo>
                  <a:pt x="35299" y="38809"/>
                </a:lnTo>
                <a:lnTo>
                  <a:pt x="35532" y="49991"/>
                </a:lnTo>
                <a:lnTo>
                  <a:pt x="35594" y="57140"/>
                </a:lnTo>
                <a:lnTo>
                  <a:pt x="37620" y="69844"/>
                </a:lnTo>
                <a:lnTo>
                  <a:pt x="40955" y="86250"/>
                </a:lnTo>
                <a:lnTo>
                  <a:pt x="45163" y="105125"/>
                </a:lnTo>
                <a:lnTo>
                  <a:pt x="47968" y="118701"/>
                </a:lnTo>
                <a:lnTo>
                  <a:pt x="49838" y="128743"/>
                </a:lnTo>
                <a:lnTo>
                  <a:pt x="51084" y="136430"/>
                </a:lnTo>
                <a:lnTo>
                  <a:pt x="52908" y="143540"/>
                </a:lnTo>
                <a:lnTo>
                  <a:pt x="55116" y="150264"/>
                </a:lnTo>
                <a:lnTo>
                  <a:pt x="57579" y="156730"/>
                </a:lnTo>
                <a:lnTo>
                  <a:pt x="59222" y="160050"/>
                </a:lnTo>
                <a:lnTo>
                  <a:pt x="60317" y="161270"/>
                </a:lnTo>
                <a:lnTo>
                  <a:pt x="61859" y="160893"/>
                </a:lnTo>
                <a:lnTo>
                  <a:pt x="62508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SMARTPenAnnotation283"/>
          <p:cNvSpPr/>
          <p:nvPr/>
        </p:nvSpPr>
        <p:spPr>
          <a:xfrm>
            <a:off x="6779270" y="5706070"/>
            <a:ext cx="256691" cy="508730"/>
          </a:xfrm>
          <a:custGeom>
            <a:avLst/>
            <a:gdLst/>
            <a:ahLst/>
            <a:cxnLst/>
            <a:rect l="0" t="0" r="0" b="0"/>
            <a:pathLst>
              <a:path w="256691" h="508730">
                <a:moveTo>
                  <a:pt x="25152" y="0"/>
                </a:moveTo>
                <a:lnTo>
                  <a:pt x="20411" y="9482"/>
                </a:lnTo>
                <a:lnTo>
                  <a:pt x="18023" y="17235"/>
                </a:lnTo>
                <a:lnTo>
                  <a:pt x="15439" y="27365"/>
                </a:lnTo>
                <a:lnTo>
                  <a:pt x="12723" y="39080"/>
                </a:lnTo>
                <a:lnTo>
                  <a:pt x="9706" y="54742"/>
                </a:lnTo>
                <a:lnTo>
                  <a:pt x="8365" y="67986"/>
                </a:lnTo>
                <a:lnTo>
                  <a:pt x="8007" y="77074"/>
                </a:lnTo>
                <a:lnTo>
                  <a:pt x="7434" y="110695"/>
                </a:lnTo>
                <a:lnTo>
                  <a:pt x="8378" y="116461"/>
                </a:lnTo>
                <a:lnTo>
                  <a:pt x="12074" y="125514"/>
                </a:lnTo>
                <a:lnTo>
                  <a:pt x="19734" y="136188"/>
                </a:lnTo>
                <a:lnTo>
                  <a:pt x="25390" y="142549"/>
                </a:lnTo>
                <a:lnTo>
                  <a:pt x="28287" y="145634"/>
                </a:lnTo>
                <a:lnTo>
                  <a:pt x="32203" y="147692"/>
                </a:lnTo>
                <a:lnTo>
                  <a:pt x="36798" y="149063"/>
                </a:lnTo>
                <a:lnTo>
                  <a:pt x="41845" y="149976"/>
                </a:lnTo>
                <a:lnTo>
                  <a:pt x="46203" y="150586"/>
                </a:lnTo>
                <a:lnTo>
                  <a:pt x="53690" y="151263"/>
                </a:lnTo>
                <a:lnTo>
                  <a:pt x="58068" y="151444"/>
                </a:lnTo>
                <a:lnTo>
                  <a:pt x="68224" y="151645"/>
                </a:lnTo>
                <a:lnTo>
                  <a:pt x="75695" y="150706"/>
                </a:lnTo>
                <a:lnTo>
                  <a:pt x="84644" y="149087"/>
                </a:lnTo>
                <a:lnTo>
                  <a:pt x="94579" y="147017"/>
                </a:lnTo>
                <a:lnTo>
                  <a:pt x="103187" y="145636"/>
                </a:lnTo>
                <a:lnTo>
                  <a:pt x="110909" y="144716"/>
                </a:lnTo>
                <a:lnTo>
                  <a:pt x="118042" y="144103"/>
                </a:lnTo>
                <a:lnTo>
                  <a:pt x="124782" y="142701"/>
                </a:lnTo>
                <a:lnTo>
                  <a:pt x="131259" y="140775"/>
                </a:lnTo>
                <a:lnTo>
                  <a:pt x="137562" y="138499"/>
                </a:lnTo>
                <a:lnTo>
                  <a:pt x="143749" y="135989"/>
                </a:lnTo>
                <a:lnTo>
                  <a:pt x="149857" y="133323"/>
                </a:lnTo>
                <a:lnTo>
                  <a:pt x="161936" y="127716"/>
                </a:lnTo>
                <a:lnTo>
                  <a:pt x="173919" y="121917"/>
                </a:lnTo>
                <a:lnTo>
                  <a:pt x="178900" y="118981"/>
                </a:lnTo>
                <a:lnTo>
                  <a:pt x="183213" y="116032"/>
                </a:lnTo>
                <a:lnTo>
                  <a:pt x="187081" y="113073"/>
                </a:lnTo>
                <a:lnTo>
                  <a:pt x="191643" y="110109"/>
                </a:lnTo>
                <a:lnTo>
                  <a:pt x="196669" y="107141"/>
                </a:lnTo>
                <a:lnTo>
                  <a:pt x="202005" y="104169"/>
                </a:lnTo>
                <a:lnTo>
                  <a:pt x="206554" y="101196"/>
                </a:lnTo>
                <a:lnTo>
                  <a:pt x="214254" y="95247"/>
                </a:lnTo>
                <a:lnTo>
                  <a:pt x="220984" y="89296"/>
                </a:lnTo>
                <a:lnTo>
                  <a:pt x="228274" y="83344"/>
                </a:lnTo>
                <a:lnTo>
                  <a:pt x="232997" y="80367"/>
                </a:lnTo>
                <a:lnTo>
                  <a:pt x="238129" y="77391"/>
                </a:lnTo>
                <a:lnTo>
                  <a:pt x="242542" y="75406"/>
                </a:lnTo>
                <a:lnTo>
                  <a:pt x="250093" y="73202"/>
                </a:lnTo>
                <a:lnTo>
                  <a:pt x="252504" y="73606"/>
                </a:lnTo>
                <a:lnTo>
                  <a:pt x="254110" y="74868"/>
                </a:lnTo>
                <a:lnTo>
                  <a:pt x="255181" y="76701"/>
                </a:lnTo>
                <a:lnTo>
                  <a:pt x="256372" y="84030"/>
                </a:lnTo>
                <a:lnTo>
                  <a:pt x="256690" y="88762"/>
                </a:lnTo>
                <a:lnTo>
                  <a:pt x="254397" y="99311"/>
                </a:lnTo>
                <a:lnTo>
                  <a:pt x="251061" y="110615"/>
                </a:lnTo>
                <a:lnTo>
                  <a:pt x="249579" y="122254"/>
                </a:lnTo>
                <a:lnTo>
                  <a:pt x="246275" y="136687"/>
                </a:lnTo>
                <a:lnTo>
                  <a:pt x="244005" y="144703"/>
                </a:lnTo>
                <a:lnTo>
                  <a:pt x="242491" y="153024"/>
                </a:lnTo>
                <a:lnTo>
                  <a:pt x="241482" y="161547"/>
                </a:lnTo>
                <a:lnTo>
                  <a:pt x="240810" y="170206"/>
                </a:lnTo>
                <a:lnTo>
                  <a:pt x="239369" y="178955"/>
                </a:lnTo>
                <a:lnTo>
                  <a:pt x="237416" y="187765"/>
                </a:lnTo>
                <a:lnTo>
                  <a:pt x="227154" y="228031"/>
                </a:lnTo>
                <a:lnTo>
                  <a:pt x="225304" y="239333"/>
                </a:lnTo>
                <a:lnTo>
                  <a:pt x="224072" y="250837"/>
                </a:lnTo>
                <a:lnTo>
                  <a:pt x="223249" y="262475"/>
                </a:lnTo>
                <a:lnTo>
                  <a:pt x="220717" y="277179"/>
                </a:lnTo>
                <a:lnTo>
                  <a:pt x="217044" y="293927"/>
                </a:lnTo>
                <a:lnTo>
                  <a:pt x="212611" y="312037"/>
                </a:lnTo>
                <a:lnTo>
                  <a:pt x="206679" y="333040"/>
                </a:lnTo>
                <a:lnTo>
                  <a:pt x="192151" y="380190"/>
                </a:lnTo>
                <a:lnTo>
                  <a:pt x="183117" y="402288"/>
                </a:lnTo>
                <a:lnTo>
                  <a:pt x="173127" y="422973"/>
                </a:lnTo>
                <a:lnTo>
                  <a:pt x="142797" y="479985"/>
                </a:lnTo>
                <a:lnTo>
                  <a:pt x="137316" y="487669"/>
                </a:lnTo>
                <a:lnTo>
                  <a:pt x="131678" y="493785"/>
                </a:lnTo>
                <a:lnTo>
                  <a:pt x="125935" y="498854"/>
                </a:lnTo>
                <a:lnTo>
                  <a:pt x="121114" y="502234"/>
                </a:lnTo>
                <a:lnTo>
                  <a:pt x="113112" y="505988"/>
                </a:lnTo>
                <a:lnTo>
                  <a:pt x="108596" y="506990"/>
                </a:lnTo>
                <a:lnTo>
                  <a:pt x="103602" y="507657"/>
                </a:lnTo>
                <a:lnTo>
                  <a:pt x="98288" y="508103"/>
                </a:lnTo>
                <a:lnTo>
                  <a:pt x="92761" y="508399"/>
                </a:lnTo>
                <a:lnTo>
                  <a:pt x="81328" y="508729"/>
                </a:lnTo>
                <a:lnTo>
                  <a:pt x="74509" y="507824"/>
                </a:lnTo>
                <a:lnTo>
                  <a:pt x="66987" y="506230"/>
                </a:lnTo>
                <a:lnTo>
                  <a:pt x="58994" y="504174"/>
                </a:lnTo>
                <a:lnTo>
                  <a:pt x="52674" y="501811"/>
                </a:lnTo>
                <a:lnTo>
                  <a:pt x="47469" y="499244"/>
                </a:lnTo>
                <a:lnTo>
                  <a:pt x="43007" y="496540"/>
                </a:lnTo>
                <a:lnTo>
                  <a:pt x="22504" y="483254"/>
                </a:lnTo>
                <a:lnTo>
                  <a:pt x="17434" y="477943"/>
                </a:lnTo>
                <a:lnTo>
                  <a:pt x="14053" y="472418"/>
                </a:lnTo>
                <a:lnTo>
                  <a:pt x="9306" y="460987"/>
                </a:lnTo>
                <a:lnTo>
                  <a:pt x="3887" y="449292"/>
                </a:lnTo>
                <a:lnTo>
                  <a:pt x="818" y="437480"/>
                </a:lnTo>
                <a:lnTo>
                  <a:pt x="0" y="431552"/>
                </a:lnTo>
                <a:lnTo>
                  <a:pt x="446" y="423631"/>
                </a:lnTo>
                <a:lnTo>
                  <a:pt x="1736" y="414382"/>
                </a:lnTo>
                <a:lnTo>
                  <a:pt x="3589" y="404246"/>
                </a:lnTo>
                <a:lnTo>
                  <a:pt x="4823" y="395506"/>
                </a:lnTo>
                <a:lnTo>
                  <a:pt x="6196" y="380502"/>
                </a:lnTo>
                <a:lnTo>
                  <a:pt x="8545" y="373723"/>
                </a:lnTo>
                <a:lnTo>
                  <a:pt x="16449" y="360898"/>
                </a:lnTo>
                <a:lnTo>
                  <a:pt x="23929" y="348584"/>
                </a:lnTo>
                <a:lnTo>
                  <a:pt x="27314" y="342523"/>
                </a:lnTo>
                <a:lnTo>
                  <a:pt x="33539" y="334512"/>
                </a:lnTo>
                <a:lnTo>
                  <a:pt x="41657" y="325204"/>
                </a:lnTo>
                <a:lnTo>
                  <a:pt x="59277" y="306262"/>
                </a:lnTo>
                <a:lnTo>
                  <a:pt x="73723" y="291228"/>
                </a:lnTo>
                <a:lnTo>
                  <a:pt x="80352" y="285434"/>
                </a:lnTo>
                <a:lnTo>
                  <a:pt x="86757" y="280578"/>
                </a:lnTo>
                <a:lnTo>
                  <a:pt x="93011" y="276349"/>
                </a:lnTo>
                <a:lnTo>
                  <a:pt x="100157" y="272537"/>
                </a:lnTo>
                <a:lnTo>
                  <a:pt x="107897" y="269004"/>
                </a:lnTo>
                <a:lnTo>
                  <a:pt x="116034" y="265657"/>
                </a:lnTo>
                <a:lnTo>
                  <a:pt x="124436" y="262432"/>
                </a:lnTo>
                <a:lnTo>
                  <a:pt x="141708" y="256204"/>
                </a:lnTo>
                <a:lnTo>
                  <a:pt x="168166" y="247120"/>
                </a:lnTo>
                <a:lnTo>
                  <a:pt x="176057" y="245114"/>
                </a:lnTo>
                <a:lnTo>
                  <a:pt x="183302" y="243777"/>
                </a:lnTo>
                <a:lnTo>
                  <a:pt x="190117" y="242885"/>
                </a:lnTo>
                <a:lnTo>
                  <a:pt x="196644" y="242291"/>
                </a:lnTo>
                <a:lnTo>
                  <a:pt x="202980" y="241894"/>
                </a:lnTo>
                <a:lnTo>
                  <a:pt x="221605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MARTPenAnnotation109"/>
          <p:cNvSpPr/>
          <p:nvPr/>
        </p:nvSpPr>
        <p:spPr>
          <a:xfrm>
            <a:off x="2482535" y="2366367"/>
            <a:ext cx="178075" cy="115962"/>
          </a:xfrm>
          <a:custGeom>
            <a:avLst/>
            <a:gdLst/>
            <a:ahLst/>
            <a:cxnLst/>
            <a:rect l="0" t="0" r="0" b="0"/>
            <a:pathLst>
              <a:path w="178075" h="115962">
                <a:moveTo>
                  <a:pt x="124934" y="8930"/>
                </a:moveTo>
                <a:lnTo>
                  <a:pt x="120193" y="13670"/>
                </a:lnTo>
                <a:lnTo>
                  <a:pt x="117805" y="15067"/>
                </a:lnTo>
                <a:lnTo>
                  <a:pt x="112505" y="16618"/>
                </a:lnTo>
                <a:lnTo>
                  <a:pt x="109703" y="18024"/>
                </a:lnTo>
                <a:lnTo>
                  <a:pt x="106842" y="19954"/>
                </a:lnTo>
                <a:lnTo>
                  <a:pt x="103943" y="22232"/>
                </a:lnTo>
                <a:lnTo>
                  <a:pt x="100026" y="24743"/>
                </a:lnTo>
                <a:lnTo>
                  <a:pt x="95430" y="27410"/>
                </a:lnTo>
                <a:lnTo>
                  <a:pt x="85032" y="33018"/>
                </a:lnTo>
                <a:lnTo>
                  <a:pt x="56314" y="47662"/>
                </a:lnTo>
                <a:lnTo>
                  <a:pt x="50414" y="51618"/>
                </a:lnTo>
                <a:lnTo>
                  <a:pt x="44496" y="56240"/>
                </a:lnTo>
                <a:lnTo>
                  <a:pt x="38566" y="61306"/>
                </a:lnTo>
                <a:lnTo>
                  <a:pt x="33621" y="65675"/>
                </a:lnTo>
                <a:lnTo>
                  <a:pt x="25481" y="73176"/>
                </a:lnTo>
                <a:lnTo>
                  <a:pt x="10579" y="87718"/>
                </a:lnTo>
                <a:lnTo>
                  <a:pt x="7025" y="92213"/>
                </a:lnTo>
                <a:lnTo>
                  <a:pt x="4657" y="96202"/>
                </a:lnTo>
                <a:lnTo>
                  <a:pt x="854" y="104993"/>
                </a:lnTo>
                <a:lnTo>
                  <a:pt x="542" y="106706"/>
                </a:lnTo>
                <a:lnTo>
                  <a:pt x="334" y="108841"/>
                </a:lnTo>
                <a:lnTo>
                  <a:pt x="0" y="114655"/>
                </a:lnTo>
                <a:lnTo>
                  <a:pt x="965" y="115132"/>
                </a:lnTo>
                <a:lnTo>
                  <a:pt x="4683" y="115662"/>
                </a:lnTo>
                <a:lnTo>
                  <a:pt x="8056" y="115804"/>
                </a:lnTo>
                <a:lnTo>
                  <a:pt x="17095" y="115961"/>
                </a:lnTo>
                <a:lnTo>
                  <a:pt x="22283" y="115010"/>
                </a:lnTo>
                <a:lnTo>
                  <a:pt x="27727" y="113384"/>
                </a:lnTo>
                <a:lnTo>
                  <a:pt x="33340" y="111309"/>
                </a:lnTo>
                <a:lnTo>
                  <a:pt x="39067" y="109924"/>
                </a:lnTo>
                <a:lnTo>
                  <a:pt x="44869" y="109002"/>
                </a:lnTo>
                <a:lnTo>
                  <a:pt x="50721" y="108387"/>
                </a:lnTo>
                <a:lnTo>
                  <a:pt x="56607" y="106985"/>
                </a:lnTo>
                <a:lnTo>
                  <a:pt x="62515" y="105058"/>
                </a:lnTo>
                <a:lnTo>
                  <a:pt x="68439" y="102780"/>
                </a:lnTo>
                <a:lnTo>
                  <a:pt x="74372" y="100271"/>
                </a:lnTo>
                <a:lnTo>
                  <a:pt x="86256" y="94836"/>
                </a:lnTo>
                <a:lnTo>
                  <a:pt x="94188" y="90013"/>
                </a:lnTo>
                <a:lnTo>
                  <a:pt x="103444" y="83821"/>
                </a:lnTo>
                <a:lnTo>
                  <a:pt x="113584" y="76717"/>
                </a:lnTo>
                <a:lnTo>
                  <a:pt x="122328" y="70988"/>
                </a:lnTo>
                <a:lnTo>
                  <a:pt x="130142" y="66177"/>
                </a:lnTo>
                <a:lnTo>
                  <a:pt x="137336" y="61977"/>
                </a:lnTo>
                <a:lnTo>
                  <a:pt x="145108" y="56201"/>
                </a:lnTo>
                <a:lnTo>
                  <a:pt x="153266" y="49374"/>
                </a:lnTo>
                <a:lnTo>
                  <a:pt x="161681" y="41846"/>
                </a:lnTo>
                <a:lnTo>
                  <a:pt x="167291" y="35835"/>
                </a:lnTo>
                <a:lnTo>
                  <a:pt x="171031" y="30835"/>
                </a:lnTo>
                <a:lnTo>
                  <a:pt x="173525" y="26510"/>
                </a:lnTo>
                <a:lnTo>
                  <a:pt x="175187" y="22634"/>
                </a:lnTo>
                <a:lnTo>
                  <a:pt x="176296" y="19058"/>
                </a:lnTo>
                <a:lnTo>
                  <a:pt x="178074" y="10930"/>
                </a:lnTo>
                <a:lnTo>
                  <a:pt x="177228" y="10264"/>
                </a:lnTo>
                <a:lnTo>
                  <a:pt x="173642" y="9523"/>
                </a:lnTo>
                <a:lnTo>
                  <a:pt x="168741" y="6548"/>
                </a:lnTo>
                <a:lnTo>
                  <a:pt x="166045" y="4365"/>
                </a:lnTo>
                <a:lnTo>
                  <a:pt x="163255" y="2910"/>
                </a:lnTo>
                <a:lnTo>
                  <a:pt x="160403" y="1940"/>
                </a:lnTo>
                <a:lnTo>
                  <a:pt x="157510" y="1294"/>
                </a:lnTo>
                <a:lnTo>
                  <a:pt x="154589" y="862"/>
                </a:lnTo>
                <a:lnTo>
                  <a:pt x="151649" y="575"/>
                </a:lnTo>
                <a:lnTo>
                  <a:pt x="148697" y="383"/>
                </a:lnTo>
                <a:lnTo>
                  <a:pt x="145737" y="256"/>
                </a:lnTo>
                <a:lnTo>
                  <a:pt x="139802" y="114"/>
                </a:lnTo>
                <a:lnTo>
                  <a:pt x="10707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110"/>
          <p:cNvSpPr/>
          <p:nvPr/>
        </p:nvSpPr>
        <p:spPr>
          <a:xfrm>
            <a:off x="3889048" y="2348508"/>
            <a:ext cx="22156" cy="214313"/>
          </a:xfrm>
          <a:custGeom>
            <a:avLst/>
            <a:gdLst/>
            <a:ahLst/>
            <a:cxnLst/>
            <a:rect l="0" t="0" r="0" b="0"/>
            <a:pathLst>
              <a:path w="22156" h="214313">
                <a:moveTo>
                  <a:pt x="22155" y="0"/>
                </a:moveTo>
                <a:lnTo>
                  <a:pt x="22155" y="9480"/>
                </a:lnTo>
                <a:lnTo>
                  <a:pt x="21163" y="15250"/>
                </a:lnTo>
                <a:lnTo>
                  <a:pt x="19509" y="22073"/>
                </a:lnTo>
                <a:lnTo>
                  <a:pt x="17415" y="29598"/>
                </a:lnTo>
                <a:lnTo>
                  <a:pt x="16018" y="38584"/>
                </a:lnTo>
                <a:lnTo>
                  <a:pt x="15087" y="48543"/>
                </a:lnTo>
                <a:lnTo>
                  <a:pt x="14053" y="68207"/>
                </a:lnTo>
                <a:lnTo>
                  <a:pt x="13593" y="83562"/>
                </a:lnTo>
                <a:lnTo>
                  <a:pt x="12479" y="90434"/>
                </a:lnTo>
                <a:lnTo>
                  <a:pt x="10743" y="97000"/>
                </a:lnTo>
                <a:lnTo>
                  <a:pt x="8594" y="103362"/>
                </a:lnTo>
                <a:lnTo>
                  <a:pt x="6169" y="116533"/>
                </a:lnTo>
                <a:lnTo>
                  <a:pt x="3560" y="134243"/>
                </a:lnTo>
                <a:lnTo>
                  <a:pt x="829" y="154980"/>
                </a:lnTo>
                <a:lnTo>
                  <a:pt x="0" y="170789"/>
                </a:lnTo>
                <a:lnTo>
                  <a:pt x="440" y="183312"/>
                </a:lnTo>
                <a:lnTo>
                  <a:pt x="4296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11"/>
          <p:cNvSpPr/>
          <p:nvPr/>
        </p:nvSpPr>
        <p:spPr>
          <a:xfrm>
            <a:off x="6107906" y="2332257"/>
            <a:ext cx="205384" cy="141097"/>
          </a:xfrm>
          <a:custGeom>
            <a:avLst/>
            <a:gdLst/>
            <a:ahLst/>
            <a:cxnLst/>
            <a:rect l="0" t="0" r="0" b="0"/>
            <a:pathLst>
              <a:path w="205384" h="141097">
                <a:moveTo>
                  <a:pt x="0" y="16251"/>
                </a:moveTo>
                <a:lnTo>
                  <a:pt x="37287" y="3822"/>
                </a:lnTo>
                <a:lnTo>
                  <a:pt x="46687" y="2012"/>
                </a:lnTo>
                <a:lnTo>
                  <a:pt x="56921" y="805"/>
                </a:lnTo>
                <a:lnTo>
                  <a:pt x="67713" y="0"/>
                </a:lnTo>
                <a:lnTo>
                  <a:pt x="77885" y="456"/>
                </a:lnTo>
                <a:lnTo>
                  <a:pt x="87642" y="1752"/>
                </a:lnTo>
                <a:lnTo>
                  <a:pt x="97123" y="3609"/>
                </a:lnTo>
                <a:lnTo>
                  <a:pt x="105428" y="4846"/>
                </a:lnTo>
                <a:lnTo>
                  <a:pt x="112950" y="5671"/>
                </a:lnTo>
                <a:lnTo>
                  <a:pt x="119948" y="6221"/>
                </a:lnTo>
                <a:lnTo>
                  <a:pt x="126599" y="7580"/>
                </a:lnTo>
                <a:lnTo>
                  <a:pt x="133016" y="9478"/>
                </a:lnTo>
                <a:lnTo>
                  <a:pt x="139279" y="11736"/>
                </a:lnTo>
                <a:lnTo>
                  <a:pt x="144446" y="13241"/>
                </a:lnTo>
                <a:lnTo>
                  <a:pt x="148883" y="14244"/>
                </a:lnTo>
                <a:lnTo>
                  <a:pt x="152834" y="14913"/>
                </a:lnTo>
                <a:lnTo>
                  <a:pt x="156460" y="16351"/>
                </a:lnTo>
                <a:lnTo>
                  <a:pt x="159869" y="18302"/>
                </a:lnTo>
                <a:lnTo>
                  <a:pt x="167730" y="23822"/>
                </a:lnTo>
                <a:lnTo>
                  <a:pt x="168374" y="25267"/>
                </a:lnTo>
                <a:lnTo>
                  <a:pt x="169091" y="29518"/>
                </a:lnTo>
                <a:lnTo>
                  <a:pt x="169282" y="33034"/>
                </a:lnTo>
                <a:lnTo>
                  <a:pt x="169494" y="42230"/>
                </a:lnTo>
                <a:lnTo>
                  <a:pt x="168559" y="47461"/>
                </a:lnTo>
                <a:lnTo>
                  <a:pt x="166943" y="52933"/>
                </a:lnTo>
                <a:lnTo>
                  <a:pt x="164874" y="58565"/>
                </a:lnTo>
                <a:lnTo>
                  <a:pt x="162502" y="63312"/>
                </a:lnTo>
                <a:lnTo>
                  <a:pt x="159928" y="67468"/>
                </a:lnTo>
                <a:lnTo>
                  <a:pt x="157220" y="71232"/>
                </a:lnTo>
                <a:lnTo>
                  <a:pt x="152439" y="76717"/>
                </a:lnTo>
                <a:lnTo>
                  <a:pt x="146275" y="83351"/>
                </a:lnTo>
                <a:lnTo>
                  <a:pt x="126023" y="104263"/>
                </a:lnTo>
                <a:lnTo>
                  <a:pt x="91233" y="139325"/>
                </a:lnTo>
                <a:lnTo>
                  <a:pt x="91580" y="139973"/>
                </a:lnTo>
                <a:lnTo>
                  <a:pt x="92804" y="140404"/>
                </a:lnTo>
                <a:lnTo>
                  <a:pt x="97801" y="140883"/>
                </a:lnTo>
                <a:lnTo>
                  <a:pt x="106636" y="141096"/>
                </a:lnTo>
                <a:lnTo>
                  <a:pt x="113756" y="140160"/>
                </a:lnTo>
                <a:lnTo>
                  <a:pt x="122470" y="138545"/>
                </a:lnTo>
                <a:lnTo>
                  <a:pt x="132248" y="136476"/>
                </a:lnTo>
                <a:lnTo>
                  <a:pt x="140752" y="135096"/>
                </a:lnTo>
                <a:lnTo>
                  <a:pt x="148405" y="134176"/>
                </a:lnTo>
                <a:lnTo>
                  <a:pt x="155492" y="133563"/>
                </a:lnTo>
                <a:lnTo>
                  <a:pt x="163192" y="132162"/>
                </a:lnTo>
                <a:lnTo>
                  <a:pt x="171303" y="130236"/>
                </a:lnTo>
                <a:lnTo>
                  <a:pt x="189001" y="125430"/>
                </a:lnTo>
                <a:lnTo>
                  <a:pt x="205383" y="1234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12"/>
          <p:cNvSpPr/>
          <p:nvPr/>
        </p:nvSpPr>
        <p:spPr>
          <a:xfrm>
            <a:off x="4973836" y="2305152"/>
            <a:ext cx="207712" cy="186232"/>
          </a:xfrm>
          <a:custGeom>
            <a:avLst/>
            <a:gdLst/>
            <a:ahLst/>
            <a:cxnLst/>
            <a:rect l="0" t="0" r="0" b="0"/>
            <a:pathLst>
              <a:path w="207712" h="186232">
                <a:moveTo>
                  <a:pt x="0" y="34426"/>
                </a:moveTo>
                <a:lnTo>
                  <a:pt x="20117" y="14309"/>
                </a:lnTo>
                <a:lnTo>
                  <a:pt x="24326" y="12085"/>
                </a:lnTo>
                <a:lnTo>
                  <a:pt x="29116" y="10602"/>
                </a:lnTo>
                <a:lnTo>
                  <a:pt x="34293" y="9614"/>
                </a:lnTo>
                <a:lnTo>
                  <a:pt x="40721" y="8955"/>
                </a:lnTo>
                <a:lnTo>
                  <a:pt x="47983" y="8516"/>
                </a:lnTo>
                <a:lnTo>
                  <a:pt x="55801" y="8223"/>
                </a:lnTo>
                <a:lnTo>
                  <a:pt x="63990" y="7035"/>
                </a:lnTo>
                <a:lnTo>
                  <a:pt x="72426" y="5252"/>
                </a:lnTo>
                <a:lnTo>
                  <a:pt x="81026" y="3070"/>
                </a:lnTo>
                <a:lnTo>
                  <a:pt x="89736" y="1616"/>
                </a:lnTo>
                <a:lnTo>
                  <a:pt x="98519" y="647"/>
                </a:lnTo>
                <a:lnTo>
                  <a:pt x="107351" y="0"/>
                </a:lnTo>
                <a:lnTo>
                  <a:pt x="119193" y="562"/>
                </a:lnTo>
                <a:lnTo>
                  <a:pt x="133040" y="1928"/>
                </a:lnTo>
                <a:lnTo>
                  <a:pt x="159339" y="5100"/>
                </a:lnTo>
                <a:lnTo>
                  <a:pt x="167742" y="5945"/>
                </a:lnTo>
                <a:lnTo>
                  <a:pt x="174336" y="6509"/>
                </a:lnTo>
                <a:lnTo>
                  <a:pt x="177739" y="7878"/>
                </a:lnTo>
                <a:lnTo>
                  <a:pt x="179017" y="9782"/>
                </a:lnTo>
                <a:lnTo>
                  <a:pt x="178875" y="12044"/>
                </a:lnTo>
                <a:lnTo>
                  <a:pt x="177790" y="13551"/>
                </a:lnTo>
                <a:lnTo>
                  <a:pt x="176073" y="14556"/>
                </a:lnTo>
                <a:lnTo>
                  <a:pt x="173937" y="15227"/>
                </a:lnTo>
                <a:lnTo>
                  <a:pt x="169536" y="17658"/>
                </a:lnTo>
                <a:lnTo>
                  <a:pt x="163625" y="21263"/>
                </a:lnTo>
                <a:lnTo>
                  <a:pt x="156708" y="25650"/>
                </a:lnTo>
                <a:lnTo>
                  <a:pt x="150113" y="28576"/>
                </a:lnTo>
                <a:lnTo>
                  <a:pt x="143732" y="30526"/>
                </a:lnTo>
                <a:lnTo>
                  <a:pt x="137493" y="31826"/>
                </a:lnTo>
                <a:lnTo>
                  <a:pt x="134326" y="33685"/>
                </a:lnTo>
                <a:lnTo>
                  <a:pt x="133207" y="35917"/>
                </a:lnTo>
                <a:lnTo>
                  <a:pt x="133453" y="38396"/>
                </a:lnTo>
                <a:lnTo>
                  <a:pt x="134610" y="41042"/>
                </a:lnTo>
                <a:lnTo>
                  <a:pt x="138540" y="46627"/>
                </a:lnTo>
                <a:lnTo>
                  <a:pt x="141970" y="49505"/>
                </a:lnTo>
                <a:lnTo>
                  <a:pt x="146240" y="52416"/>
                </a:lnTo>
                <a:lnTo>
                  <a:pt x="151072" y="55349"/>
                </a:lnTo>
                <a:lnTo>
                  <a:pt x="156276" y="58297"/>
                </a:lnTo>
                <a:lnTo>
                  <a:pt x="167352" y="64218"/>
                </a:lnTo>
                <a:lnTo>
                  <a:pt x="174076" y="67186"/>
                </a:lnTo>
                <a:lnTo>
                  <a:pt x="181535" y="70156"/>
                </a:lnTo>
                <a:lnTo>
                  <a:pt x="189484" y="73129"/>
                </a:lnTo>
                <a:lnTo>
                  <a:pt x="195776" y="76103"/>
                </a:lnTo>
                <a:lnTo>
                  <a:pt x="200962" y="79078"/>
                </a:lnTo>
                <a:lnTo>
                  <a:pt x="205412" y="82053"/>
                </a:lnTo>
                <a:lnTo>
                  <a:pt x="207387" y="84037"/>
                </a:lnTo>
                <a:lnTo>
                  <a:pt x="207711" y="85359"/>
                </a:lnTo>
                <a:lnTo>
                  <a:pt x="206935" y="86241"/>
                </a:lnTo>
                <a:lnTo>
                  <a:pt x="206418" y="87821"/>
                </a:lnTo>
                <a:lnTo>
                  <a:pt x="205843" y="92222"/>
                </a:lnTo>
                <a:lnTo>
                  <a:pt x="204697" y="94785"/>
                </a:lnTo>
                <a:lnTo>
                  <a:pt x="200779" y="100279"/>
                </a:lnTo>
                <a:lnTo>
                  <a:pt x="196360" y="104125"/>
                </a:lnTo>
                <a:lnTo>
                  <a:pt x="190439" y="108673"/>
                </a:lnTo>
                <a:lnTo>
                  <a:pt x="183514" y="113690"/>
                </a:lnTo>
                <a:lnTo>
                  <a:pt x="176913" y="118026"/>
                </a:lnTo>
                <a:lnTo>
                  <a:pt x="170528" y="121910"/>
                </a:lnTo>
                <a:lnTo>
                  <a:pt x="164287" y="125491"/>
                </a:lnTo>
                <a:lnTo>
                  <a:pt x="158142" y="127878"/>
                </a:lnTo>
                <a:lnTo>
                  <a:pt x="152061" y="129470"/>
                </a:lnTo>
                <a:lnTo>
                  <a:pt x="146022" y="130531"/>
                </a:lnTo>
                <a:lnTo>
                  <a:pt x="141005" y="132230"/>
                </a:lnTo>
                <a:lnTo>
                  <a:pt x="136667" y="134355"/>
                </a:lnTo>
                <a:lnTo>
                  <a:pt x="132783" y="136764"/>
                </a:lnTo>
                <a:lnTo>
                  <a:pt x="127217" y="139363"/>
                </a:lnTo>
                <a:lnTo>
                  <a:pt x="120531" y="142087"/>
                </a:lnTo>
                <a:lnTo>
                  <a:pt x="113096" y="144895"/>
                </a:lnTo>
                <a:lnTo>
                  <a:pt x="107147" y="147760"/>
                </a:lnTo>
                <a:lnTo>
                  <a:pt x="102189" y="150662"/>
                </a:lnTo>
                <a:lnTo>
                  <a:pt x="97892" y="153588"/>
                </a:lnTo>
                <a:lnTo>
                  <a:pt x="94035" y="155539"/>
                </a:lnTo>
                <a:lnTo>
                  <a:pt x="90471" y="156840"/>
                </a:lnTo>
                <a:lnTo>
                  <a:pt x="87102" y="157708"/>
                </a:lnTo>
                <a:lnTo>
                  <a:pt x="80715" y="161317"/>
                </a:lnTo>
                <a:lnTo>
                  <a:pt x="77623" y="163668"/>
                </a:lnTo>
                <a:lnTo>
                  <a:pt x="74569" y="167221"/>
                </a:lnTo>
                <a:lnTo>
                  <a:pt x="71541" y="171573"/>
                </a:lnTo>
                <a:lnTo>
                  <a:pt x="62508" y="1862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13"/>
          <p:cNvSpPr/>
          <p:nvPr/>
        </p:nvSpPr>
        <p:spPr>
          <a:xfrm>
            <a:off x="2634258" y="2705695"/>
            <a:ext cx="53579" cy="276822"/>
          </a:xfrm>
          <a:custGeom>
            <a:avLst/>
            <a:gdLst/>
            <a:ahLst/>
            <a:cxnLst/>
            <a:rect l="0" t="0" r="0" b="0"/>
            <a:pathLst>
              <a:path w="53579" h="276822">
                <a:moveTo>
                  <a:pt x="53578" y="0"/>
                </a:moveTo>
                <a:lnTo>
                  <a:pt x="48838" y="14222"/>
                </a:lnTo>
                <a:lnTo>
                  <a:pt x="47441" y="19403"/>
                </a:lnTo>
                <a:lnTo>
                  <a:pt x="45889" y="27806"/>
                </a:lnTo>
                <a:lnTo>
                  <a:pt x="45476" y="34412"/>
                </a:lnTo>
                <a:lnTo>
                  <a:pt x="45016" y="52336"/>
                </a:lnTo>
                <a:lnTo>
                  <a:pt x="43901" y="65649"/>
                </a:lnTo>
                <a:lnTo>
                  <a:pt x="40017" y="98961"/>
                </a:lnTo>
                <a:lnTo>
                  <a:pt x="36600" y="115584"/>
                </a:lnTo>
                <a:lnTo>
                  <a:pt x="32337" y="131626"/>
                </a:lnTo>
                <a:lnTo>
                  <a:pt x="27511" y="147282"/>
                </a:lnTo>
                <a:lnTo>
                  <a:pt x="22309" y="166649"/>
                </a:lnTo>
                <a:lnTo>
                  <a:pt x="11238" y="211981"/>
                </a:lnTo>
                <a:lnTo>
                  <a:pt x="7492" y="229625"/>
                </a:lnTo>
                <a:lnTo>
                  <a:pt x="4995" y="243373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14"/>
          <p:cNvSpPr/>
          <p:nvPr/>
        </p:nvSpPr>
        <p:spPr>
          <a:xfrm>
            <a:off x="2544961" y="2750344"/>
            <a:ext cx="178595" cy="84667"/>
          </a:xfrm>
          <a:custGeom>
            <a:avLst/>
            <a:gdLst/>
            <a:ahLst/>
            <a:cxnLst/>
            <a:rect l="0" t="0" r="0" b="0"/>
            <a:pathLst>
              <a:path w="178595" h="84667">
                <a:moveTo>
                  <a:pt x="0" y="0"/>
                </a:moveTo>
                <a:lnTo>
                  <a:pt x="0" y="42027"/>
                </a:lnTo>
                <a:lnTo>
                  <a:pt x="1984" y="50838"/>
                </a:lnTo>
                <a:lnTo>
                  <a:pt x="5292" y="58697"/>
                </a:lnTo>
                <a:lnTo>
                  <a:pt x="9481" y="65920"/>
                </a:lnTo>
                <a:lnTo>
                  <a:pt x="13266" y="70736"/>
                </a:lnTo>
                <a:lnTo>
                  <a:pt x="16781" y="73946"/>
                </a:lnTo>
                <a:lnTo>
                  <a:pt x="20117" y="76087"/>
                </a:lnTo>
                <a:lnTo>
                  <a:pt x="24326" y="78505"/>
                </a:lnTo>
                <a:lnTo>
                  <a:pt x="34293" y="83839"/>
                </a:lnTo>
                <a:lnTo>
                  <a:pt x="40721" y="84666"/>
                </a:lnTo>
                <a:lnTo>
                  <a:pt x="47984" y="84225"/>
                </a:lnTo>
                <a:lnTo>
                  <a:pt x="55802" y="82939"/>
                </a:lnTo>
                <a:lnTo>
                  <a:pt x="63990" y="82082"/>
                </a:lnTo>
                <a:lnTo>
                  <a:pt x="72426" y="81510"/>
                </a:lnTo>
                <a:lnTo>
                  <a:pt x="81026" y="81129"/>
                </a:lnTo>
                <a:lnTo>
                  <a:pt x="90728" y="79883"/>
                </a:lnTo>
                <a:lnTo>
                  <a:pt x="101165" y="78060"/>
                </a:lnTo>
                <a:lnTo>
                  <a:pt x="112092" y="75852"/>
                </a:lnTo>
                <a:lnTo>
                  <a:pt x="122353" y="74381"/>
                </a:lnTo>
                <a:lnTo>
                  <a:pt x="132170" y="73400"/>
                </a:lnTo>
                <a:lnTo>
                  <a:pt x="178594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15"/>
          <p:cNvSpPr/>
          <p:nvPr/>
        </p:nvSpPr>
        <p:spPr>
          <a:xfrm>
            <a:off x="3661172" y="2705737"/>
            <a:ext cx="258962" cy="267850"/>
          </a:xfrm>
          <a:custGeom>
            <a:avLst/>
            <a:gdLst/>
            <a:ahLst/>
            <a:cxnLst/>
            <a:rect l="0" t="0" r="0" b="0"/>
            <a:pathLst>
              <a:path w="258962" h="267850">
                <a:moveTo>
                  <a:pt x="258961" y="17818"/>
                </a:moveTo>
                <a:lnTo>
                  <a:pt x="244740" y="13077"/>
                </a:lnTo>
                <a:lnTo>
                  <a:pt x="238566" y="10688"/>
                </a:lnTo>
                <a:lnTo>
                  <a:pt x="232466" y="8104"/>
                </a:lnTo>
                <a:lnTo>
                  <a:pt x="226415" y="5389"/>
                </a:lnTo>
                <a:lnTo>
                  <a:pt x="216427" y="3579"/>
                </a:lnTo>
                <a:lnTo>
                  <a:pt x="203816" y="2372"/>
                </a:lnTo>
                <a:lnTo>
                  <a:pt x="189456" y="1567"/>
                </a:lnTo>
                <a:lnTo>
                  <a:pt x="162916" y="673"/>
                </a:lnTo>
                <a:lnTo>
                  <a:pt x="115749" y="53"/>
                </a:lnTo>
                <a:lnTo>
                  <a:pt x="102376" y="0"/>
                </a:lnTo>
                <a:lnTo>
                  <a:pt x="95040" y="978"/>
                </a:lnTo>
                <a:lnTo>
                  <a:pt x="87172" y="2623"/>
                </a:lnTo>
                <a:lnTo>
                  <a:pt x="78951" y="4711"/>
                </a:lnTo>
                <a:lnTo>
                  <a:pt x="71485" y="7096"/>
                </a:lnTo>
                <a:lnTo>
                  <a:pt x="64524" y="9677"/>
                </a:lnTo>
                <a:lnTo>
                  <a:pt x="48574" y="16210"/>
                </a:lnTo>
                <a:lnTo>
                  <a:pt x="43747" y="22395"/>
                </a:lnTo>
                <a:lnTo>
                  <a:pt x="41071" y="26822"/>
                </a:lnTo>
                <a:lnTo>
                  <a:pt x="39287" y="31758"/>
                </a:lnTo>
                <a:lnTo>
                  <a:pt x="38098" y="37033"/>
                </a:lnTo>
                <a:lnTo>
                  <a:pt x="37305" y="42535"/>
                </a:lnTo>
                <a:lnTo>
                  <a:pt x="36776" y="47194"/>
                </a:lnTo>
                <a:lnTo>
                  <a:pt x="36189" y="55017"/>
                </a:lnTo>
                <a:lnTo>
                  <a:pt x="35928" y="64447"/>
                </a:lnTo>
                <a:lnTo>
                  <a:pt x="35722" y="168163"/>
                </a:lnTo>
                <a:lnTo>
                  <a:pt x="36713" y="175594"/>
                </a:lnTo>
                <a:lnTo>
                  <a:pt x="38366" y="181541"/>
                </a:lnTo>
                <a:lnTo>
                  <a:pt x="40460" y="186498"/>
                </a:lnTo>
                <a:lnTo>
                  <a:pt x="42848" y="189803"/>
                </a:lnTo>
                <a:lnTo>
                  <a:pt x="45433" y="192006"/>
                </a:lnTo>
                <a:lnTo>
                  <a:pt x="48148" y="193474"/>
                </a:lnTo>
                <a:lnTo>
                  <a:pt x="53811" y="195106"/>
                </a:lnTo>
                <a:lnTo>
                  <a:pt x="60626" y="195831"/>
                </a:lnTo>
                <a:lnTo>
                  <a:pt x="65223" y="196025"/>
                </a:lnTo>
                <a:lnTo>
                  <a:pt x="70270" y="196153"/>
                </a:lnTo>
                <a:lnTo>
                  <a:pt x="101078" y="196335"/>
                </a:lnTo>
                <a:lnTo>
                  <a:pt x="111041" y="195368"/>
                </a:lnTo>
                <a:lnTo>
                  <a:pt x="119668" y="193732"/>
                </a:lnTo>
                <a:lnTo>
                  <a:pt x="127404" y="191649"/>
                </a:lnTo>
                <a:lnTo>
                  <a:pt x="134545" y="190259"/>
                </a:lnTo>
                <a:lnTo>
                  <a:pt x="141290" y="189334"/>
                </a:lnTo>
                <a:lnTo>
                  <a:pt x="147771" y="188717"/>
                </a:lnTo>
                <a:lnTo>
                  <a:pt x="153085" y="188305"/>
                </a:lnTo>
                <a:lnTo>
                  <a:pt x="157619" y="188030"/>
                </a:lnTo>
                <a:lnTo>
                  <a:pt x="161634" y="187847"/>
                </a:lnTo>
                <a:lnTo>
                  <a:pt x="174033" y="187645"/>
                </a:lnTo>
                <a:lnTo>
                  <a:pt x="181506" y="187590"/>
                </a:lnTo>
                <a:lnTo>
                  <a:pt x="186488" y="188546"/>
                </a:lnTo>
                <a:lnTo>
                  <a:pt x="189810" y="190176"/>
                </a:lnTo>
                <a:lnTo>
                  <a:pt x="192025" y="192254"/>
                </a:lnTo>
                <a:lnTo>
                  <a:pt x="192508" y="194632"/>
                </a:lnTo>
                <a:lnTo>
                  <a:pt x="191839" y="197210"/>
                </a:lnTo>
                <a:lnTo>
                  <a:pt x="190400" y="199920"/>
                </a:lnTo>
                <a:lnTo>
                  <a:pt x="188802" y="205578"/>
                </a:lnTo>
                <a:lnTo>
                  <a:pt x="188376" y="208475"/>
                </a:lnTo>
                <a:lnTo>
                  <a:pt x="186108" y="211399"/>
                </a:lnTo>
                <a:lnTo>
                  <a:pt x="178295" y="217294"/>
                </a:lnTo>
                <a:lnTo>
                  <a:pt x="170854" y="223221"/>
                </a:lnTo>
                <a:lnTo>
                  <a:pt x="167481" y="226191"/>
                </a:lnTo>
                <a:lnTo>
                  <a:pt x="162255" y="229163"/>
                </a:lnTo>
                <a:lnTo>
                  <a:pt x="155795" y="232136"/>
                </a:lnTo>
                <a:lnTo>
                  <a:pt x="148512" y="235111"/>
                </a:lnTo>
                <a:lnTo>
                  <a:pt x="141672" y="238086"/>
                </a:lnTo>
                <a:lnTo>
                  <a:pt x="128780" y="244038"/>
                </a:lnTo>
                <a:lnTo>
                  <a:pt x="121572" y="247014"/>
                </a:lnTo>
                <a:lnTo>
                  <a:pt x="113790" y="249990"/>
                </a:lnTo>
                <a:lnTo>
                  <a:pt x="105626" y="252967"/>
                </a:lnTo>
                <a:lnTo>
                  <a:pt x="98199" y="254951"/>
                </a:lnTo>
                <a:lnTo>
                  <a:pt x="91263" y="256274"/>
                </a:lnTo>
                <a:lnTo>
                  <a:pt x="84654" y="257156"/>
                </a:lnTo>
                <a:lnTo>
                  <a:pt x="78264" y="258736"/>
                </a:lnTo>
                <a:lnTo>
                  <a:pt x="72020" y="260781"/>
                </a:lnTo>
                <a:lnTo>
                  <a:pt x="65873" y="263137"/>
                </a:lnTo>
                <a:lnTo>
                  <a:pt x="59790" y="264708"/>
                </a:lnTo>
                <a:lnTo>
                  <a:pt x="53751" y="265755"/>
                </a:lnTo>
                <a:lnTo>
                  <a:pt x="47740" y="266453"/>
                </a:lnTo>
                <a:lnTo>
                  <a:pt x="41748" y="266918"/>
                </a:lnTo>
                <a:lnTo>
                  <a:pt x="35770" y="267229"/>
                </a:lnTo>
                <a:lnTo>
                  <a:pt x="23835" y="267573"/>
                </a:lnTo>
                <a:lnTo>
                  <a:pt x="0" y="2678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16"/>
          <p:cNvSpPr/>
          <p:nvPr/>
        </p:nvSpPr>
        <p:spPr>
          <a:xfrm>
            <a:off x="6090047" y="2697242"/>
            <a:ext cx="211684" cy="194450"/>
          </a:xfrm>
          <a:custGeom>
            <a:avLst/>
            <a:gdLst/>
            <a:ahLst/>
            <a:cxnLst/>
            <a:rect l="0" t="0" r="0" b="0"/>
            <a:pathLst>
              <a:path w="211684" h="194450">
                <a:moveTo>
                  <a:pt x="116086" y="17383"/>
                </a:moveTo>
                <a:lnTo>
                  <a:pt x="140944" y="4954"/>
                </a:lnTo>
                <a:lnTo>
                  <a:pt x="146549" y="3144"/>
                </a:lnTo>
                <a:lnTo>
                  <a:pt x="152270" y="1937"/>
                </a:lnTo>
                <a:lnTo>
                  <a:pt x="166228" y="0"/>
                </a:lnTo>
                <a:lnTo>
                  <a:pt x="166381" y="834"/>
                </a:lnTo>
                <a:lnTo>
                  <a:pt x="163905" y="4405"/>
                </a:lnTo>
                <a:lnTo>
                  <a:pt x="160863" y="6747"/>
                </a:lnTo>
                <a:lnTo>
                  <a:pt x="156852" y="9300"/>
                </a:lnTo>
                <a:lnTo>
                  <a:pt x="152193" y="11994"/>
                </a:lnTo>
                <a:lnTo>
                  <a:pt x="148095" y="14783"/>
                </a:lnTo>
                <a:lnTo>
                  <a:pt x="144371" y="17634"/>
                </a:lnTo>
                <a:lnTo>
                  <a:pt x="140895" y="20527"/>
                </a:lnTo>
                <a:lnTo>
                  <a:pt x="136595" y="24440"/>
                </a:lnTo>
                <a:lnTo>
                  <a:pt x="126524" y="34079"/>
                </a:lnTo>
                <a:lnTo>
                  <a:pt x="104957" y="55403"/>
                </a:lnTo>
                <a:lnTo>
                  <a:pt x="96760" y="64558"/>
                </a:lnTo>
                <a:lnTo>
                  <a:pt x="88320" y="74630"/>
                </a:lnTo>
                <a:lnTo>
                  <a:pt x="79716" y="85313"/>
                </a:lnTo>
                <a:lnTo>
                  <a:pt x="72987" y="93428"/>
                </a:lnTo>
                <a:lnTo>
                  <a:pt x="67510" y="99829"/>
                </a:lnTo>
                <a:lnTo>
                  <a:pt x="62866" y="105089"/>
                </a:lnTo>
                <a:lnTo>
                  <a:pt x="58778" y="110581"/>
                </a:lnTo>
                <a:lnTo>
                  <a:pt x="55060" y="116226"/>
                </a:lnTo>
                <a:lnTo>
                  <a:pt x="51589" y="121973"/>
                </a:lnTo>
                <a:lnTo>
                  <a:pt x="49276" y="128782"/>
                </a:lnTo>
                <a:lnTo>
                  <a:pt x="47733" y="136297"/>
                </a:lnTo>
                <a:lnTo>
                  <a:pt x="46705" y="144284"/>
                </a:lnTo>
                <a:lnTo>
                  <a:pt x="46020" y="150601"/>
                </a:lnTo>
                <a:lnTo>
                  <a:pt x="45562" y="155804"/>
                </a:lnTo>
                <a:lnTo>
                  <a:pt x="45258" y="160266"/>
                </a:lnTo>
                <a:lnTo>
                  <a:pt x="47039" y="165224"/>
                </a:lnTo>
                <a:lnTo>
                  <a:pt x="50211" y="170514"/>
                </a:lnTo>
                <a:lnTo>
                  <a:pt x="54310" y="176025"/>
                </a:lnTo>
                <a:lnTo>
                  <a:pt x="58035" y="179699"/>
                </a:lnTo>
                <a:lnTo>
                  <a:pt x="61510" y="182148"/>
                </a:lnTo>
                <a:lnTo>
                  <a:pt x="68017" y="185862"/>
                </a:lnTo>
                <a:lnTo>
                  <a:pt x="74217" y="190820"/>
                </a:lnTo>
                <a:lnTo>
                  <a:pt x="78251" y="192539"/>
                </a:lnTo>
                <a:lnTo>
                  <a:pt x="82925" y="193685"/>
                </a:lnTo>
                <a:lnTo>
                  <a:pt x="88026" y="194449"/>
                </a:lnTo>
                <a:lnTo>
                  <a:pt x="97379" y="193966"/>
                </a:lnTo>
                <a:lnTo>
                  <a:pt x="109568" y="192652"/>
                </a:lnTo>
                <a:lnTo>
                  <a:pt x="123647" y="190783"/>
                </a:lnTo>
                <a:lnTo>
                  <a:pt x="137002" y="188546"/>
                </a:lnTo>
                <a:lnTo>
                  <a:pt x="149874" y="186062"/>
                </a:lnTo>
                <a:lnTo>
                  <a:pt x="162424" y="183414"/>
                </a:lnTo>
                <a:lnTo>
                  <a:pt x="172775" y="181648"/>
                </a:lnTo>
                <a:lnTo>
                  <a:pt x="181660" y="180471"/>
                </a:lnTo>
                <a:lnTo>
                  <a:pt x="189567" y="179687"/>
                </a:lnTo>
                <a:lnTo>
                  <a:pt x="195832" y="178171"/>
                </a:lnTo>
                <a:lnTo>
                  <a:pt x="201000" y="176169"/>
                </a:lnTo>
                <a:lnTo>
                  <a:pt x="205438" y="173842"/>
                </a:lnTo>
                <a:lnTo>
                  <a:pt x="208396" y="171298"/>
                </a:lnTo>
                <a:lnTo>
                  <a:pt x="210368" y="168611"/>
                </a:lnTo>
                <a:lnTo>
                  <a:pt x="211683" y="165826"/>
                </a:lnTo>
                <a:lnTo>
                  <a:pt x="211567" y="162978"/>
                </a:lnTo>
                <a:lnTo>
                  <a:pt x="210498" y="160087"/>
                </a:lnTo>
                <a:lnTo>
                  <a:pt x="206664" y="154229"/>
                </a:lnTo>
                <a:lnTo>
                  <a:pt x="201653" y="148318"/>
                </a:lnTo>
                <a:lnTo>
                  <a:pt x="194959" y="143368"/>
                </a:lnTo>
                <a:lnTo>
                  <a:pt x="185535" y="137092"/>
                </a:lnTo>
                <a:lnTo>
                  <a:pt x="174291" y="129931"/>
                </a:lnTo>
                <a:lnTo>
                  <a:pt x="162827" y="124165"/>
                </a:lnTo>
                <a:lnTo>
                  <a:pt x="151215" y="119329"/>
                </a:lnTo>
                <a:lnTo>
                  <a:pt x="118557" y="107782"/>
                </a:lnTo>
                <a:lnTo>
                  <a:pt x="108804" y="104438"/>
                </a:lnTo>
                <a:lnTo>
                  <a:pt x="97340" y="101217"/>
                </a:lnTo>
                <a:lnTo>
                  <a:pt x="84738" y="98077"/>
                </a:lnTo>
                <a:lnTo>
                  <a:pt x="0" y="88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17"/>
          <p:cNvSpPr/>
          <p:nvPr/>
        </p:nvSpPr>
        <p:spPr>
          <a:xfrm>
            <a:off x="4929188" y="2687957"/>
            <a:ext cx="320740" cy="232052"/>
          </a:xfrm>
          <a:custGeom>
            <a:avLst/>
            <a:gdLst/>
            <a:ahLst/>
            <a:cxnLst/>
            <a:rect l="0" t="0" r="0" b="0"/>
            <a:pathLst>
              <a:path w="320740" h="232052">
                <a:moveTo>
                  <a:pt x="0" y="26668"/>
                </a:moveTo>
                <a:lnTo>
                  <a:pt x="9481" y="21928"/>
                </a:lnTo>
                <a:lnTo>
                  <a:pt x="16781" y="16954"/>
                </a:lnTo>
                <a:lnTo>
                  <a:pt x="20117" y="14239"/>
                </a:lnTo>
                <a:lnTo>
                  <a:pt x="24325" y="12429"/>
                </a:lnTo>
                <a:lnTo>
                  <a:pt x="40721" y="8889"/>
                </a:lnTo>
                <a:lnTo>
                  <a:pt x="47983" y="6878"/>
                </a:lnTo>
                <a:lnTo>
                  <a:pt x="55801" y="4545"/>
                </a:lnTo>
                <a:lnTo>
                  <a:pt x="63989" y="2989"/>
                </a:lnTo>
                <a:lnTo>
                  <a:pt x="72425" y="1953"/>
                </a:lnTo>
                <a:lnTo>
                  <a:pt x="81025" y="1261"/>
                </a:lnTo>
                <a:lnTo>
                  <a:pt x="90728" y="801"/>
                </a:lnTo>
                <a:lnTo>
                  <a:pt x="112091" y="289"/>
                </a:lnTo>
                <a:lnTo>
                  <a:pt x="160653" y="0"/>
                </a:lnTo>
                <a:lnTo>
                  <a:pt x="179532" y="952"/>
                </a:lnTo>
                <a:lnTo>
                  <a:pt x="199063" y="2579"/>
                </a:lnTo>
                <a:lnTo>
                  <a:pt x="219028" y="4655"/>
                </a:lnTo>
                <a:lnTo>
                  <a:pt x="237300" y="7032"/>
                </a:lnTo>
                <a:lnTo>
                  <a:pt x="254442" y="9608"/>
                </a:lnTo>
                <a:lnTo>
                  <a:pt x="270831" y="12318"/>
                </a:lnTo>
                <a:lnTo>
                  <a:pt x="282749" y="15117"/>
                </a:lnTo>
                <a:lnTo>
                  <a:pt x="291686" y="17975"/>
                </a:lnTo>
                <a:lnTo>
                  <a:pt x="298637" y="20873"/>
                </a:lnTo>
                <a:lnTo>
                  <a:pt x="304263" y="22805"/>
                </a:lnTo>
                <a:lnTo>
                  <a:pt x="313161" y="24951"/>
                </a:lnTo>
                <a:lnTo>
                  <a:pt x="315929" y="26515"/>
                </a:lnTo>
                <a:lnTo>
                  <a:pt x="317776" y="28551"/>
                </a:lnTo>
                <a:lnTo>
                  <a:pt x="319007" y="30900"/>
                </a:lnTo>
                <a:lnTo>
                  <a:pt x="320375" y="36156"/>
                </a:lnTo>
                <a:lnTo>
                  <a:pt x="320739" y="38946"/>
                </a:lnTo>
                <a:lnTo>
                  <a:pt x="319990" y="42791"/>
                </a:lnTo>
                <a:lnTo>
                  <a:pt x="318498" y="47339"/>
                </a:lnTo>
                <a:lnTo>
                  <a:pt x="316512" y="52355"/>
                </a:lnTo>
                <a:lnTo>
                  <a:pt x="314195" y="56691"/>
                </a:lnTo>
                <a:lnTo>
                  <a:pt x="311658" y="60574"/>
                </a:lnTo>
                <a:lnTo>
                  <a:pt x="308975" y="64155"/>
                </a:lnTo>
                <a:lnTo>
                  <a:pt x="306194" y="68526"/>
                </a:lnTo>
                <a:lnTo>
                  <a:pt x="303348" y="73425"/>
                </a:lnTo>
                <a:lnTo>
                  <a:pt x="300459" y="78675"/>
                </a:lnTo>
                <a:lnTo>
                  <a:pt x="296548" y="83168"/>
                </a:lnTo>
                <a:lnTo>
                  <a:pt x="291956" y="87155"/>
                </a:lnTo>
                <a:lnTo>
                  <a:pt x="286911" y="90805"/>
                </a:lnTo>
                <a:lnTo>
                  <a:pt x="281563" y="95223"/>
                </a:lnTo>
                <a:lnTo>
                  <a:pt x="276013" y="100153"/>
                </a:lnTo>
                <a:lnTo>
                  <a:pt x="270329" y="105423"/>
                </a:lnTo>
                <a:lnTo>
                  <a:pt x="229146" y="146025"/>
                </a:lnTo>
                <a:lnTo>
                  <a:pt x="216264" y="157833"/>
                </a:lnTo>
                <a:lnTo>
                  <a:pt x="205691" y="166697"/>
                </a:lnTo>
                <a:lnTo>
                  <a:pt x="196659" y="173599"/>
                </a:lnTo>
                <a:lnTo>
                  <a:pt x="187660" y="181177"/>
                </a:lnTo>
                <a:lnTo>
                  <a:pt x="178685" y="189205"/>
                </a:lnTo>
                <a:lnTo>
                  <a:pt x="169725" y="197534"/>
                </a:lnTo>
                <a:lnTo>
                  <a:pt x="161767" y="204078"/>
                </a:lnTo>
                <a:lnTo>
                  <a:pt x="154477" y="209434"/>
                </a:lnTo>
                <a:lnTo>
                  <a:pt x="125015" y="2320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18"/>
          <p:cNvSpPr/>
          <p:nvPr/>
        </p:nvSpPr>
        <p:spPr>
          <a:xfrm>
            <a:off x="5027414" y="2786213"/>
            <a:ext cx="223243" cy="26640"/>
          </a:xfrm>
          <a:custGeom>
            <a:avLst/>
            <a:gdLst/>
            <a:ahLst/>
            <a:cxnLst/>
            <a:rect l="0" t="0" r="0" b="0"/>
            <a:pathLst>
              <a:path w="223243" h="26640">
                <a:moveTo>
                  <a:pt x="0" y="26639"/>
                </a:moveTo>
                <a:lnTo>
                  <a:pt x="4741" y="21898"/>
                </a:lnTo>
                <a:lnTo>
                  <a:pt x="8122" y="19509"/>
                </a:lnTo>
                <a:lnTo>
                  <a:pt x="12360" y="16925"/>
                </a:lnTo>
                <a:lnTo>
                  <a:pt x="17169" y="14209"/>
                </a:lnTo>
                <a:lnTo>
                  <a:pt x="27805" y="8547"/>
                </a:lnTo>
                <a:lnTo>
                  <a:pt x="33419" y="5648"/>
                </a:lnTo>
                <a:lnTo>
                  <a:pt x="40139" y="3715"/>
                </a:lnTo>
                <a:lnTo>
                  <a:pt x="47596" y="2427"/>
                </a:lnTo>
                <a:lnTo>
                  <a:pt x="55543" y="1568"/>
                </a:lnTo>
                <a:lnTo>
                  <a:pt x="63817" y="995"/>
                </a:lnTo>
                <a:lnTo>
                  <a:pt x="72311" y="613"/>
                </a:lnTo>
                <a:lnTo>
                  <a:pt x="90677" y="189"/>
                </a:lnTo>
                <a:lnTo>
                  <a:pt x="112069" y="0"/>
                </a:lnTo>
                <a:lnTo>
                  <a:pt x="126307" y="942"/>
                </a:lnTo>
                <a:lnTo>
                  <a:pt x="142744" y="2562"/>
                </a:lnTo>
                <a:lnTo>
                  <a:pt x="223242" y="177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19"/>
          <p:cNvSpPr/>
          <p:nvPr/>
        </p:nvSpPr>
        <p:spPr>
          <a:xfrm>
            <a:off x="2491383" y="3455789"/>
            <a:ext cx="221804" cy="240689"/>
          </a:xfrm>
          <a:custGeom>
            <a:avLst/>
            <a:gdLst/>
            <a:ahLst/>
            <a:cxnLst/>
            <a:rect l="0" t="0" r="0" b="0"/>
            <a:pathLst>
              <a:path w="221804" h="240689">
                <a:moveTo>
                  <a:pt x="0" y="8930"/>
                </a:moveTo>
                <a:lnTo>
                  <a:pt x="23065" y="1241"/>
                </a:lnTo>
                <a:lnTo>
                  <a:pt x="27283" y="828"/>
                </a:lnTo>
                <a:lnTo>
                  <a:pt x="33071" y="552"/>
                </a:lnTo>
                <a:lnTo>
                  <a:pt x="52794" y="164"/>
                </a:lnTo>
                <a:lnTo>
                  <a:pt x="59008" y="109"/>
                </a:lnTo>
                <a:lnTo>
                  <a:pt x="68112" y="1065"/>
                </a:lnTo>
                <a:lnTo>
                  <a:pt x="79143" y="2694"/>
                </a:lnTo>
                <a:lnTo>
                  <a:pt x="91457" y="4773"/>
                </a:lnTo>
                <a:lnTo>
                  <a:pt x="100659" y="6158"/>
                </a:lnTo>
                <a:lnTo>
                  <a:pt x="107785" y="7083"/>
                </a:lnTo>
                <a:lnTo>
                  <a:pt x="113529" y="7698"/>
                </a:lnTo>
                <a:lnTo>
                  <a:pt x="119342" y="9101"/>
                </a:lnTo>
                <a:lnTo>
                  <a:pt x="125202" y="11028"/>
                </a:lnTo>
                <a:lnTo>
                  <a:pt x="131093" y="13305"/>
                </a:lnTo>
                <a:lnTo>
                  <a:pt x="136012" y="14823"/>
                </a:lnTo>
                <a:lnTo>
                  <a:pt x="140284" y="15836"/>
                </a:lnTo>
                <a:lnTo>
                  <a:pt x="144124" y="16510"/>
                </a:lnTo>
                <a:lnTo>
                  <a:pt x="151037" y="19906"/>
                </a:lnTo>
                <a:lnTo>
                  <a:pt x="154269" y="22200"/>
                </a:lnTo>
                <a:lnTo>
                  <a:pt x="160507" y="24750"/>
                </a:lnTo>
                <a:lnTo>
                  <a:pt x="163559" y="25430"/>
                </a:lnTo>
                <a:lnTo>
                  <a:pt x="165594" y="26875"/>
                </a:lnTo>
                <a:lnTo>
                  <a:pt x="166951" y="28831"/>
                </a:lnTo>
                <a:lnTo>
                  <a:pt x="168458" y="33650"/>
                </a:lnTo>
                <a:lnTo>
                  <a:pt x="169128" y="39099"/>
                </a:lnTo>
                <a:lnTo>
                  <a:pt x="168314" y="43925"/>
                </a:lnTo>
                <a:lnTo>
                  <a:pt x="166780" y="50119"/>
                </a:lnTo>
                <a:lnTo>
                  <a:pt x="164765" y="57226"/>
                </a:lnTo>
                <a:lnTo>
                  <a:pt x="161437" y="63947"/>
                </a:lnTo>
                <a:lnTo>
                  <a:pt x="157234" y="70413"/>
                </a:lnTo>
                <a:lnTo>
                  <a:pt x="152448" y="76707"/>
                </a:lnTo>
                <a:lnTo>
                  <a:pt x="148265" y="82888"/>
                </a:lnTo>
                <a:lnTo>
                  <a:pt x="144483" y="88993"/>
                </a:lnTo>
                <a:lnTo>
                  <a:pt x="140971" y="95047"/>
                </a:lnTo>
                <a:lnTo>
                  <a:pt x="136644" y="100076"/>
                </a:lnTo>
                <a:lnTo>
                  <a:pt x="131776" y="104420"/>
                </a:lnTo>
                <a:lnTo>
                  <a:pt x="126546" y="108309"/>
                </a:lnTo>
                <a:lnTo>
                  <a:pt x="121075" y="113878"/>
                </a:lnTo>
                <a:lnTo>
                  <a:pt x="115443" y="120567"/>
                </a:lnTo>
                <a:lnTo>
                  <a:pt x="109704" y="128003"/>
                </a:lnTo>
                <a:lnTo>
                  <a:pt x="103894" y="133953"/>
                </a:lnTo>
                <a:lnTo>
                  <a:pt x="98036" y="138911"/>
                </a:lnTo>
                <a:lnTo>
                  <a:pt x="92146" y="143209"/>
                </a:lnTo>
                <a:lnTo>
                  <a:pt x="87228" y="147067"/>
                </a:lnTo>
                <a:lnTo>
                  <a:pt x="82956" y="150630"/>
                </a:lnTo>
                <a:lnTo>
                  <a:pt x="79117" y="153998"/>
                </a:lnTo>
                <a:lnTo>
                  <a:pt x="76557" y="157236"/>
                </a:lnTo>
                <a:lnTo>
                  <a:pt x="73713" y="163479"/>
                </a:lnTo>
                <a:lnTo>
                  <a:pt x="69803" y="169561"/>
                </a:lnTo>
                <a:lnTo>
                  <a:pt x="64758" y="175572"/>
                </a:lnTo>
                <a:lnTo>
                  <a:pt x="59208" y="181550"/>
                </a:lnTo>
                <a:lnTo>
                  <a:pt x="58323" y="184533"/>
                </a:lnTo>
                <a:lnTo>
                  <a:pt x="58726" y="187515"/>
                </a:lnTo>
                <a:lnTo>
                  <a:pt x="60827" y="193472"/>
                </a:lnTo>
                <a:lnTo>
                  <a:pt x="61761" y="199428"/>
                </a:lnTo>
                <a:lnTo>
                  <a:pt x="63994" y="202405"/>
                </a:lnTo>
                <a:lnTo>
                  <a:pt x="67467" y="205382"/>
                </a:lnTo>
                <a:lnTo>
                  <a:pt x="71767" y="208359"/>
                </a:lnTo>
                <a:lnTo>
                  <a:pt x="75626" y="211336"/>
                </a:lnTo>
                <a:lnTo>
                  <a:pt x="79191" y="214312"/>
                </a:lnTo>
                <a:lnTo>
                  <a:pt x="82559" y="217289"/>
                </a:lnTo>
                <a:lnTo>
                  <a:pt x="86789" y="220266"/>
                </a:lnTo>
                <a:lnTo>
                  <a:pt x="91594" y="223242"/>
                </a:lnTo>
                <a:lnTo>
                  <a:pt x="96782" y="226219"/>
                </a:lnTo>
                <a:lnTo>
                  <a:pt x="102224" y="228203"/>
                </a:lnTo>
                <a:lnTo>
                  <a:pt x="107837" y="229526"/>
                </a:lnTo>
                <a:lnTo>
                  <a:pt x="113563" y="230408"/>
                </a:lnTo>
                <a:lnTo>
                  <a:pt x="119365" y="231988"/>
                </a:lnTo>
                <a:lnTo>
                  <a:pt x="125217" y="234034"/>
                </a:lnTo>
                <a:lnTo>
                  <a:pt x="131103" y="236390"/>
                </a:lnTo>
                <a:lnTo>
                  <a:pt x="137011" y="237960"/>
                </a:lnTo>
                <a:lnTo>
                  <a:pt x="142935" y="239008"/>
                </a:lnTo>
                <a:lnTo>
                  <a:pt x="148868" y="239706"/>
                </a:lnTo>
                <a:lnTo>
                  <a:pt x="153816" y="240171"/>
                </a:lnTo>
                <a:lnTo>
                  <a:pt x="158106" y="240482"/>
                </a:lnTo>
                <a:lnTo>
                  <a:pt x="161959" y="240688"/>
                </a:lnTo>
                <a:lnTo>
                  <a:pt x="166511" y="239834"/>
                </a:lnTo>
                <a:lnTo>
                  <a:pt x="171531" y="238272"/>
                </a:lnTo>
                <a:lnTo>
                  <a:pt x="176862" y="236239"/>
                </a:lnTo>
                <a:lnTo>
                  <a:pt x="182400" y="234883"/>
                </a:lnTo>
                <a:lnTo>
                  <a:pt x="188077" y="233980"/>
                </a:lnTo>
                <a:lnTo>
                  <a:pt x="193845" y="233377"/>
                </a:lnTo>
                <a:lnTo>
                  <a:pt x="198683" y="231983"/>
                </a:lnTo>
                <a:lnTo>
                  <a:pt x="202901" y="230062"/>
                </a:lnTo>
                <a:lnTo>
                  <a:pt x="212058" y="224589"/>
                </a:lnTo>
                <a:lnTo>
                  <a:pt x="218385" y="218901"/>
                </a:lnTo>
                <a:lnTo>
                  <a:pt x="220004" y="216379"/>
                </a:lnTo>
                <a:lnTo>
                  <a:pt x="221803" y="210932"/>
                </a:lnTo>
                <a:lnTo>
                  <a:pt x="221290" y="208090"/>
                </a:lnTo>
                <a:lnTo>
                  <a:pt x="218075" y="202286"/>
                </a:lnTo>
                <a:lnTo>
                  <a:pt x="215829" y="198358"/>
                </a:lnTo>
                <a:lnTo>
                  <a:pt x="210687" y="188701"/>
                </a:lnTo>
                <a:lnTo>
                  <a:pt x="206934" y="183347"/>
                </a:lnTo>
                <a:lnTo>
                  <a:pt x="202449" y="177794"/>
                </a:lnTo>
                <a:lnTo>
                  <a:pt x="197473" y="172107"/>
                </a:lnTo>
                <a:lnTo>
                  <a:pt x="192173" y="166332"/>
                </a:lnTo>
                <a:lnTo>
                  <a:pt x="180991" y="154623"/>
                </a:lnTo>
                <a:lnTo>
                  <a:pt x="163539" y="136875"/>
                </a:lnTo>
                <a:lnTo>
                  <a:pt x="156651" y="130938"/>
                </a:lnTo>
                <a:lnTo>
                  <a:pt x="149082" y="124995"/>
                </a:lnTo>
                <a:lnTo>
                  <a:pt x="141060" y="119049"/>
                </a:lnTo>
                <a:lnTo>
                  <a:pt x="106067" y="91718"/>
                </a:lnTo>
                <a:lnTo>
                  <a:pt x="94524" y="83966"/>
                </a:lnTo>
                <a:lnTo>
                  <a:pt x="83852" y="77805"/>
                </a:lnTo>
                <a:lnTo>
                  <a:pt x="73760" y="72706"/>
                </a:lnTo>
                <a:lnTo>
                  <a:pt x="65049" y="67322"/>
                </a:lnTo>
                <a:lnTo>
                  <a:pt x="57256" y="61749"/>
                </a:lnTo>
                <a:lnTo>
                  <a:pt x="50077" y="56049"/>
                </a:lnTo>
                <a:lnTo>
                  <a:pt x="43307" y="51256"/>
                </a:lnTo>
                <a:lnTo>
                  <a:pt x="36808" y="47070"/>
                </a:lnTo>
                <a:lnTo>
                  <a:pt x="30492" y="43286"/>
                </a:lnTo>
                <a:lnTo>
                  <a:pt x="25289" y="39771"/>
                </a:lnTo>
                <a:lnTo>
                  <a:pt x="20828" y="36436"/>
                </a:lnTo>
                <a:lnTo>
                  <a:pt x="16862" y="33221"/>
                </a:lnTo>
                <a:lnTo>
                  <a:pt x="13226" y="30085"/>
                </a:lnTo>
                <a:lnTo>
                  <a:pt x="6539" y="23954"/>
                </a:lnTo>
                <a:lnTo>
                  <a:pt x="4359" y="20931"/>
                </a:lnTo>
                <a:lnTo>
                  <a:pt x="1937" y="14925"/>
                </a:lnTo>
                <a:lnTo>
                  <a:pt x="861" y="8949"/>
                </a:lnTo>
                <a:lnTo>
                  <a:pt x="574" y="5966"/>
                </a:lnTo>
                <a:lnTo>
                  <a:pt x="1375" y="3977"/>
                </a:lnTo>
                <a:lnTo>
                  <a:pt x="2901" y="2651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20"/>
          <p:cNvSpPr/>
          <p:nvPr/>
        </p:nvSpPr>
        <p:spPr>
          <a:xfrm>
            <a:off x="3663066" y="3421464"/>
            <a:ext cx="212245" cy="266498"/>
          </a:xfrm>
          <a:custGeom>
            <a:avLst/>
            <a:gdLst/>
            <a:ahLst/>
            <a:cxnLst/>
            <a:rect l="0" t="0" r="0" b="0"/>
            <a:pathLst>
              <a:path w="212245" h="266498">
                <a:moveTo>
                  <a:pt x="185629" y="61114"/>
                </a:moveTo>
                <a:lnTo>
                  <a:pt x="185629" y="70595"/>
                </a:lnTo>
                <a:lnTo>
                  <a:pt x="183645" y="73388"/>
                </a:lnTo>
                <a:lnTo>
                  <a:pt x="180338" y="75250"/>
                </a:lnTo>
                <a:lnTo>
                  <a:pt x="176148" y="76491"/>
                </a:lnTo>
                <a:lnTo>
                  <a:pt x="172363" y="78310"/>
                </a:lnTo>
                <a:lnTo>
                  <a:pt x="168848" y="80516"/>
                </a:lnTo>
                <a:lnTo>
                  <a:pt x="165512" y="82978"/>
                </a:lnTo>
                <a:lnTo>
                  <a:pt x="161304" y="84620"/>
                </a:lnTo>
                <a:lnTo>
                  <a:pt x="156514" y="85714"/>
                </a:lnTo>
                <a:lnTo>
                  <a:pt x="151336" y="86444"/>
                </a:lnTo>
                <a:lnTo>
                  <a:pt x="144908" y="86930"/>
                </a:lnTo>
                <a:lnTo>
                  <a:pt x="137645" y="87255"/>
                </a:lnTo>
                <a:lnTo>
                  <a:pt x="115849" y="87711"/>
                </a:lnTo>
                <a:lnTo>
                  <a:pt x="109344" y="87775"/>
                </a:lnTo>
                <a:lnTo>
                  <a:pt x="101038" y="86825"/>
                </a:lnTo>
                <a:lnTo>
                  <a:pt x="91532" y="85200"/>
                </a:lnTo>
                <a:lnTo>
                  <a:pt x="81226" y="83125"/>
                </a:lnTo>
                <a:lnTo>
                  <a:pt x="70386" y="79757"/>
                </a:lnTo>
                <a:lnTo>
                  <a:pt x="59191" y="75527"/>
                </a:lnTo>
                <a:lnTo>
                  <a:pt x="47759" y="70722"/>
                </a:lnTo>
                <a:lnTo>
                  <a:pt x="39146" y="66528"/>
                </a:lnTo>
                <a:lnTo>
                  <a:pt x="32411" y="62739"/>
                </a:lnTo>
                <a:lnTo>
                  <a:pt x="26929" y="59221"/>
                </a:lnTo>
                <a:lnTo>
                  <a:pt x="22282" y="55883"/>
                </a:lnTo>
                <a:lnTo>
                  <a:pt x="18192" y="52666"/>
                </a:lnTo>
                <a:lnTo>
                  <a:pt x="14473" y="49529"/>
                </a:lnTo>
                <a:lnTo>
                  <a:pt x="11002" y="46445"/>
                </a:lnTo>
                <a:lnTo>
                  <a:pt x="0" y="36117"/>
                </a:lnTo>
                <a:lnTo>
                  <a:pt x="361" y="34527"/>
                </a:lnTo>
                <a:lnTo>
                  <a:pt x="4617" y="27550"/>
                </a:lnTo>
                <a:lnTo>
                  <a:pt x="5960" y="22054"/>
                </a:lnTo>
                <a:lnTo>
                  <a:pt x="8303" y="19199"/>
                </a:lnTo>
                <a:lnTo>
                  <a:pt x="11850" y="16304"/>
                </a:lnTo>
                <a:lnTo>
                  <a:pt x="16198" y="13381"/>
                </a:lnTo>
                <a:lnTo>
                  <a:pt x="20089" y="11433"/>
                </a:lnTo>
                <a:lnTo>
                  <a:pt x="23676" y="10134"/>
                </a:lnTo>
                <a:lnTo>
                  <a:pt x="27059" y="9268"/>
                </a:lnTo>
                <a:lnTo>
                  <a:pt x="38755" y="5660"/>
                </a:lnTo>
                <a:lnTo>
                  <a:pt x="46041" y="3309"/>
                </a:lnTo>
                <a:lnTo>
                  <a:pt x="55860" y="1741"/>
                </a:lnTo>
                <a:lnTo>
                  <a:pt x="67366" y="696"/>
                </a:lnTo>
                <a:lnTo>
                  <a:pt x="79998" y="0"/>
                </a:lnTo>
                <a:lnTo>
                  <a:pt x="89412" y="528"/>
                </a:lnTo>
                <a:lnTo>
                  <a:pt x="96680" y="1871"/>
                </a:lnTo>
                <a:lnTo>
                  <a:pt x="102517" y="3759"/>
                </a:lnTo>
                <a:lnTo>
                  <a:pt x="109385" y="5019"/>
                </a:lnTo>
                <a:lnTo>
                  <a:pt x="116940" y="5857"/>
                </a:lnTo>
                <a:lnTo>
                  <a:pt x="124954" y="6417"/>
                </a:lnTo>
                <a:lnTo>
                  <a:pt x="134265" y="9767"/>
                </a:lnTo>
                <a:lnTo>
                  <a:pt x="144441" y="14976"/>
                </a:lnTo>
                <a:lnTo>
                  <a:pt x="155194" y="21426"/>
                </a:lnTo>
                <a:lnTo>
                  <a:pt x="164347" y="26718"/>
                </a:lnTo>
                <a:lnTo>
                  <a:pt x="179808" y="35244"/>
                </a:lnTo>
                <a:lnTo>
                  <a:pt x="185718" y="38906"/>
                </a:lnTo>
                <a:lnTo>
                  <a:pt x="190649" y="42340"/>
                </a:lnTo>
                <a:lnTo>
                  <a:pt x="194929" y="45622"/>
                </a:lnTo>
                <a:lnTo>
                  <a:pt x="198775" y="48801"/>
                </a:lnTo>
                <a:lnTo>
                  <a:pt x="202330" y="51913"/>
                </a:lnTo>
                <a:lnTo>
                  <a:pt x="205693" y="54980"/>
                </a:lnTo>
                <a:lnTo>
                  <a:pt x="207935" y="58017"/>
                </a:lnTo>
                <a:lnTo>
                  <a:pt x="210425" y="64037"/>
                </a:lnTo>
                <a:lnTo>
                  <a:pt x="211090" y="69016"/>
                </a:lnTo>
                <a:lnTo>
                  <a:pt x="211532" y="75312"/>
                </a:lnTo>
                <a:lnTo>
                  <a:pt x="212025" y="89252"/>
                </a:lnTo>
                <a:lnTo>
                  <a:pt x="212244" y="102063"/>
                </a:lnTo>
                <a:lnTo>
                  <a:pt x="211310" y="108257"/>
                </a:lnTo>
                <a:lnTo>
                  <a:pt x="209695" y="114371"/>
                </a:lnTo>
                <a:lnTo>
                  <a:pt x="207626" y="120431"/>
                </a:lnTo>
                <a:lnTo>
                  <a:pt x="205255" y="126455"/>
                </a:lnTo>
                <a:lnTo>
                  <a:pt x="202682" y="132457"/>
                </a:lnTo>
                <a:lnTo>
                  <a:pt x="199974" y="138442"/>
                </a:lnTo>
                <a:lnTo>
                  <a:pt x="197177" y="143423"/>
                </a:lnTo>
                <a:lnTo>
                  <a:pt x="191423" y="151605"/>
                </a:lnTo>
                <a:lnTo>
                  <a:pt x="187507" y="156168"/>
                </a:lnTo>
                <a:lnTo>
                  <a:pt x="182913" y="161194"/>
                </a:lnTo>
                <a:lnTo>
                  <a:pt x="177865" y="166529"/>
                </a:lnTo>
                <a:lnTo>
                  <a:pt x="173508" y="172071"/>
                </a:lnTo>
                <a:lnTo>
                  <a:pt x="169611" y="177749"/>
                </a:lnTo>
                <a:lnTo>
                  <a:pt x="166021" y="183519"/>
                </a:lnTo>
                <a:lnTo>
                  <a:pt x="161643" y="188358"/>
                </a:lnTo>
                <a:lnTo>
                  <a:pt x="156740" y="192576"/>
                </a:lnTo>
                <a:lnTo>
                  <a:pt x="151487" y="196381"/>
                </a:lnTo>
                <a:lnTo>
                  <a:pt x="146993" y="200901"/>
                </a:lnTo>
                <a:lnTo>
                  <a:pt x="143004" y="205899"/>
                </a:lnTo>
                <a:lnTo>
                  <a:pt x="139353" y="211215"/>
                </a:lnTo>
                <a:lnTo>
                  <a:pt x="134935" y="215752"/>
                </a:lnTo>
                <a:lnTo>
                  <a:pt x="130005" y="219769"/>
                </a:lnTo>
                <a:lnTo>
                  <a:pt x="124734" y="223439"/>
                </a:lnTo>
                <a:lnTo>
                  <a:pt x="120228" y="227869"/>
                </a:lnTo>
                <a:lnTo>
                  <a:pt x="116232" y="232808"/>
                </a:lnTo>
                <a:lnTo>
                  <a:pt x="112575" y="238084"/>
                </a:lnTo>
                <a:lnTo>
                  <a:pt x="109145" y="242595"/>
                </a:lnTo>
                <a:lnTo>
                  <a:pt x="102689" y="250251"/>
                </a:lnTo>
                <a:lnTo>
                  <a:pt x="99157" y="256961"/>
                </a:lnTo>
                <a:lnTo>
                  <a:pt x="87403" y="2664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21"/>
          <p:cNvSpPr/>
          <p:nvPr/>
        </p:nvSpPr>
        <p:spPr>
          <a:xfrm>
            <a:off x="5777508" y="3393281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0" y="0"/>
                </a:moveTo>
                <a:lnTo>
                  <a:pt x="4741" y="9481"/>
                </a:lnTo>
                <a:lnTo>
                  <a:pt x="6137" y="13266"/>
                </a:lnTo>
                <a:lnTo>
                  <a:pt x="7068" y="16782"/>
                </a:lnTo>
                <a:lnTo>
                  <a:pt x="7688" y="20117"/>
                </a:lnTo>
                <a:lnTo>
                  <a:pt x="9094" y="24326"/>
                </a:lnTo>
                <a:lnTo>
                  <a:pt x="11024" y="29116"/>
                </a:lnTo>
                <a:lnTo>
                  <a:pt x="13302" y="34294"/>
                </a:lnTo>
                <a:lnTo>
                  <a:pt x="14821" y="39730"/>
                </a:lnTo>
                <a:lnTo>
                  <a:pt x="15834" y="45338"/>
                </a:lnTo>
                <a:lnTo>
                  <a:pt x="16509" y="51061"/>
                </a:lnTo>
                <a:lnTo>
                  <a:pt x="16959" y="60830"/>
                </a:lnTo>
                <a:lnTo>
                  <a:pt x="17459" y="87559"/>
                </a:lnTo>
                <a:lnTo>
                  <a:pt x="17740" y="126596"/>
                </a:lnTo>
                <a:lnTo>
                  <a:pt x="16788" y="139960"/>
                </a:lnTo>
                <a:lnTo>
                  <a:pt x="15161" y="153830"/>
                </a:lnTo>
                <a:lnTo>
                  <a:pt x="11699" y="178502"/>
                </a:lnTo>
                <a:lnTo>
                  <a:pt x="10776" y="186470"/>
                </a:lnTo>
                <a:lnTo>
                  <a:pt x="10161" y="192775"/>
                </a:lnTo>
                <a:lnTo>
                  <a:pt x="10742" y="199954"/>
                </a:lnTo>
                <a:lnTo>
                  <a:pt x="12123" y="207717"/>
                </a:lnTo>
                <a:lnTo>
                  <a:pt x="17859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22"/>
          <p:cNvSpPr/>
          <p:nvPr/>
        </p:nvSpPr>
        <p:spPr>
          <a:xfrm>
            <a:off x="6072343" y="3464719"/>
            <a:ext cx="142169" cy="106625"/>
          </a:xfrm>
          <a:custGeom>
            <a:avLst/>
            <a:gdLst/>
            <a:ahLst/>
            <a:cxnLst/>
            <a:rect l="0" t="0" r="0" b="0"/>
            <a:pathLst>
              <a:path w="142169" h="106625">
                <a:moveTo>
                  <a:pt x="53423" y="8929"/>
                </a:moveTo>
                <a:lnTo>
                  <a:pt x="43942" y="13670"/>
                </a:lnTo>
                <a:lnTo>
                  <a:pt x="40157" y="16058"/>
                </a:lnTo>
                <a:lnTo>
                  <a:pt x="36641" y="18643"/>
                </a:lnTo>
                <a:lnTo>
                  <a:pt x="33305" y="21359"/>
                </a:lnTo>
                <a:lnTo>
                  <a:pt x="30090" y="24161"/>
                </a:lnTo>
                <a:lnTo>
                  <a:pt x="26953" y="27021"/>
                </a:lnTo>
                <a:lnTo>
                  <a:pt x="20823" y="32845"/>
                </a:lnTo>
                <a:lnTo>
                  <a:pt x="5816" y="47638"/>
                </a:lnTo>
                <a:lnTo>
                  <a:pt x="3826" y="50610"/>
                </a:lnTo>
                <a:lnTo>
                  <a:pt x="2499" y="53584"/>
                </a:lnTo>
                <a:lnTo>
                  <a:pt x="1614" y="56559"/>
                </a:lnTo>
                <a:lnTo>
                  <a:pt x="1025" y="60526"/>
                </a:lnTo>
                <a:lnTo>
                  <a:pt x="631" y="65155"/>
                </a:lnTo>
                <a:lnTo>
                  <a:pt x="194" y="74598"/>
                </a:lnTo>
                <a:lnTo>
                  <a:pt x="0" y="82102"/>
                </a:lnTo>
                <a:lnTo>
                  <a:pt x="941" y="85493"/>
                </a:lnTo>
                <a:lnTo>
                  <a:pt x="2559" y="88745"/>
                </a:lnTo>
                <a:lnTo>
                  <a:pt x="4631" y="91905"/>
                </a:lnTo>
                <a:lnTo>
                  <a:pt x="8989" y="95005"/>
                </a:lnTo>
                <a:lnTo>
                  <a:pt x="14870" y="98063"/>
                </a:lnTo>
                <a:lnTo>
                  <a:pt x="21768" y="101094"/>
                </a:lnTo>
                <a:lnTo>
                  <a:pt x="28351" y="103115"/>
                </a:lnTo>
                <a:lnTo>
                  <a:pt x="34724" y="104462"/>
                </a:lnTo>
                <a:lnTo>
                  <a:pt x="40957" y="105360"/>
                </a:lnTo>
                <a:lnTo>
                  <a:pt x="49081" y="105958"/>
                </a:lnTo>
                <a:lnTo>
                  <a:pt x="58466" y="106358"/>
                </a:lnTo>
                <a:lnTo>
                  <a:pt x="68690" y="106624"/>
                </a:lnTo>
                <a:lnTo>
                  <a:pt x="78484" y="105809"/>
                </a:lnTo>
                <a:lnTo>
                  <a:pt x="87990" y="104274"/>
                </a:lnTo>
                <a:lnTo>
                  <a:pt x="97303" y="102258"/>
                </a:lnTo>
                <a:lnTo>
                  <a:pt x="104504" y="100914"/>
                </a:lnTo>
                <a:lnTo>
                  <a:pt x="110297" y="100018"/>
                </a:lnTo>
                <a:lnTo>
                  <a:pt x="115152" y="99421"/>
                </a:lnTo>
                <a:lnTo>
                  <a:pt x="119381" y="98030"/>
                </a:lnTo>
                <a:lnTo>
                  <a:pt x="123191" y="96111"/>
                </a:lnTo>
                <a:lnTo>
                  <a:pt x="126724" y="93840"/>
                </a:lnTo>
                <a:lnTo>
                  <a:pt x="130072" y="91333"/>
                </a:lnTo>
                <a:lnTo>
                  <a:pt x="133296" y="88670"/>
                </a:lnTo>
                <a:lnTo>
                  <a:pt x="136437" y="85902"/>
                </a:lnTo>
                <a:lnTo>
                  <a:pt x="138531" y="83065"/>
                </a:lnTo>
                <a:lnTo>
                  <a:pt x="139927" y="80181"/>
                </a:lnTo>
                <a:lnTo>
                  <a:pt x="142168" y="73164"/>
                </a:lnTo>
                <a:lnTo>
                  <a:pt x="141360" y="70604"/>
                </a:lnTo>
                <a:lnTo>
                  <a:pt x="139829" y="66913"/>
                </a:lnTo>
                <a:lnTo>
                  <a:pt x="137816" y="62468"/>
                </a:lnTo>
                <a:lnTo>
                  <a:pt x="135482" y="58512"/>
                </a:lnTo>
                <a:lnTo>
                  <a:pt x="132934" y="54883"/>
                </a:lnTo>
                <a:lnTo>
                  <a:pt x="130242" y="51472"/>
                </a:lnTo>
                <a:lnTo>
                  <a:pt x="127456" y="48205"/>
                </a:lnTo>
                <a:lnTo>
                  <a:pt x="124606" y="45035"/>
                </a:lnTo>
                <a:lnTo>
                  <a:pt x="121715" y="41930"/>
                </a:lnTo>
                <a:lnTo>
                  <a:pt x="117802" y="38867"/>
                </a:lnTo>
                <a:lnTo>
                  <a:pt x="113209" y="35833"/>
                </a:lnTo>
                <a:lnTo>
                  <a:pt x="108163" y="32818"/>
                </a:lnTo>
                <a:lnTo>
                  <a:pt x="101822" y="29816"/>
                </a:lnTo>
                <a:lnTo>
                  <a:pt x="94619" y="26823"/>
                </a:lnTo>
                <a:lnTo>
                  <a:pt x="86840" y="23835"/>
                </a:lnTo>
                <a:lnTo>
                  <a:pt x="77685" y="19859"/>
                </a:lnTo>
                <a:lnTo>
                  <a:pt x="3556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23"/>
          <p:cNvSpPr/>
          <p:nvPr/>
        </p:nvSpPr>
        <p:spPr>
          <a:xfrm>
            <a:off x="4991695" y="3420070"/>
            <a:ext cx="26790" cy="187525"/>
          </a:xfrm>
          <a:custGeom>
            <a:avLst/>
            <a:gdLst/>
            <a:ahLst/>
            <a:cxnLst/>
            <a:rect l="0" t="0" r="0" b="0"/>
            <a:pathLst>
              <a:path w="26790" h="187525">
                <a:moveTo>
                  <a:pt x="26789" y="0"/>
                </a:moveTo>
                <a:lnTo>
                  <a:pt x="14361" y="24858"/>
                </a:lnTo>
                <a:lnTo>
                  <a:pt x="12551" y="30463"/>
                </a:lnTo>
                <a:lnTo>
                  <a:pt x="11344" y="36184"/>
                </a:lnTo>
                <a:lnTo>
                  <a:pt x="10539" y="41982"/>
                </a:lnTo>
                <a:lnTo>
                  <a:pt x="10003" y="49816"/>
                </a:lnTo>
                <a:lnTo>
                  <a:pt x="9645" y="59008"/>
                </a:lnTo>
                <a:lnTo>
                  <a:pt x="9407" y="69104"/>
                </a:lnTo>
                <a:lnTo>
                  <a:pt x="8256" y="77820"/>
                </a:lnTo>
                <a:lnTo>
                  <a:pt x="6496" y="85614"/>
                </a:lnTo>
                <a:lnTo>
                  <a:pt x="4331" y="92795"/>
                </a:lnTo>
                <a:lnTo>
                  <a:pt x="2887" y="99567"/>
                </a:lnTo>
                <a:lnTo>
                  <a:pt x="1925" y="106066"/>
                </a:lnTo>
                <a:lnTo>
                  <a:pt x="1284" y="112382"/>
                </a:lnTo>
                <a:lnTo>
                  <a:pt x="856" y="118578"/>
                </a:lnTo>
                <a:lnTo>
                  <a:pt x="570" y="124692"/>
                </a:lnTo>
                <a:lnTo>
                  <a:pt x="254" y="136779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24"/>
          <p:cNvSpPr/>
          <p:nvPr/>
        </p:nvSpPr>
        <p:spPr>
          <a:xfrm>
            <a:off x="5107781" y="3420070"/>
            <a:ext cx="26790" cy="160736"/>
          </a:xfrm>
          <a:custGeom>
            <a:avLst/>
            <a:gdLst/>
            <a:ahLst/>
            <a:cxnLst/>
            <a:rect l="0" t="0" r="0" b="0"/>
            <a:pathLst>
              <a:path w="26790" h="160736">
                <a:moveTo>
                  <a:pt x="26789" y="0"/>
                </a:moveTo>
                <a:lnTo>
                  <a:pt x="26789" y="69852"/>
                </a:lnTo>
                <a:lnTo>
                  <a:pt x="25798" y="74349"/>
                </a:lnTo>
                <a:lnTo>
                  <a:pt x="24144" y="78340"/>
                </a:lnTo>
                <a:lnTo>
                  <a:pt x="22049" y="81992"/>
                </a:lnTo>
                <a:lnTo>
                  <a:pt x="20653" y="86412"/>
                </a:lnTo>
                <a:lnTo>
                  <a:pt x="19722" y="91342"/>
                </a:lnTo>
                <a:lnTo>
                  <a:pt x="19101" y="96614"/>
                </a:lnTo>
                <a:lnTo>
                  <a:pt x="18687" y="101120"/>
                </a:lnTo>
                <a:lnTo>
                  <a:pt x="18412" y="105117"/>
                </a:lnTo>
                <a:lnTo>
                  <a:pt x="18227" y="108774"/>
                </a:lnTo>
                <a:lnTo>
                  <a:pt x="17112" y="112203"/>
                </a:lnTo>
                <a:lnTo>
                  <a:pt x="15377" y="115482"/>
                </a:lnTo>
                <a:lnTo>
                  <a:pt x="13228" y="118660"/>
                </a:lnTo>
                <a:lnTo>
                  <a:pt x="11796" y="122763"/>
                </a:lnTo>
                <a:lnTo>
                  <a:pt x="10840" y="127483"/>
                </a:lnTo>
                <a:lnTo>
                  <a:pt x="10204" y="132614"/>
                </a:lnTo>
                <a:lnTo>
                  <a:pt x="8787" y="136034"/>
                </a:lnTo>
                <a:lnTo>
                  <a:pt x="6850" y="138314"/>
                </a:lnTo>
                <a:lnTo>
                  <a:pt x="4567" y="139835"/>
                </a:lnTo>
                <a:lnTo>
                  <a:pt x="3045" y="141840"/>
                </a:lnTo>
                <a:lnTo>
                  <a:pt x="2030" y="144170"/>
                </a:lnTo>
                <a:lnTo>
                  <a:pt x="1354" y="146715"/>
                </a:lnTo>
                <a:lnTo>
                  <a:pt x="902" y="149404"/>
                </a:lnTo>
                <a:lnTo>
                  <a:pt x="601" y="152188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25"/>
          <p:cNvSpPr/>
          <p:nvPr/>
        </p:nvSpPr>
        <p:spPr>
          <a:xfrm>
            <a:off x="2446734" y="3089672"/>
            <a:ext cx="35720" cy="196454"/>
          </a:xfrm>
          <a:custGeom>
            <a:avLst/>
            <a:gdLst/>
            <a:ahLst/>
            <a:cxnLst/>
            <a:rect l="0" t="0" r="0" b="0"/>
            <a:pathLst>
              <a:path w="35720" h="196454">
                <a:moveTo>
                  <a:pt x="0" y="0"/>
                </a:moveTo>
                <a:lnTo>
                  <a:pt x="4741" y="4740"/>
                </a:lnTo>
                <a:lnTo>
                  <a:pt x="6137" y="7129"/>
                </a:lnTo>
                <a:lnTo>
                  <a:pt x="7068" y="9714"/>
                </a:lnTo>
                <a:lnTo>
                  <a:pt x="7689" y="12429"/>
                </a:lnTo>
                <a:lnTo>
                  <a:pt x="9095" y="15232"/>
                </a:lnTo>
                <a:lnTo>
                  <a:pt x="11024" y="18092"/>
                </a:lnTo>
                <a:lnTo>
                  <a:pt x="13302" y="20991"/>
                </a:lnTo>
                <a:lnTo>
                  <a:pt x="14822" y="23915"/>
                </a:lnTo>
                <a:lnTo>
                  <a:pt x="15834" y="26858"/>
                </a:lnTo>
                <a:lnTo>
                  <a:pt x="16509" y="29811"/>
                </a:lnTo>
                <a:lnTo>
                  <a:pt x="16960" y="35749"/>
                </a:lnTo>
                <a:lnTo>
                  <a:pt x="17260" y="43676"/>
                </a:lnTo>
                <a:lnTo>
                  <a:pt x="17460" y="52930"/>
                </a:lnTo>
                <a:lnTo>
                  <a:pt x="18585" y="61084"/>
                </a:lnTo>
                <a:lnTo>
                  <a:pt x="20328" y="68504"/>
                </a:lnTo>
                <a:lnTo>
                  <a:pt x="22482" y="75435"/>
                </a:lnTo>
                <a:lnTo>
                  <a:pt x="23918" y="82040"/>
                </a:lnTo>
                <a:lnTo>
                  <a:pt x="24875" y="88427"/>
                </a:lnTo>
                <a:lnTo>
                  <a:pt x="25513" y="94670"/>
                </a:lnTo>
                <a:lnTo>
                  <a:pt x="25938" y="103793"/>
                </a:lnTo>
                <a:lnTo>
                  <a:pt x="26412" y="127159"/>
                </a:lnTo>
                <a:lnTo>
                  <a:pt x="27530" y="138351"/>
                </a:lnTo>
                <a:lnTo>
                  <a:pt x="29267" y="148789"/>
                </a:lnTo>
                <a:lnTo>
                  <a:pt x="31418" y="158723"/>
                </a:lnTo>
                <a:lnTo>
                  <a:pt x="32851" y="166339"/>
                </a:lnTo>
                <a:lnTo>
                  <a:pt x="33807" y="172408"/>
                </a:lnTo>
                <a:lnTo>
                  <a:pt x="34445" y="177447"/>
                </a:lnTo>
                <a:lnTo>
                  <a:pt x="34870" y="181798"/>
                </a:lnTo>
                <a:lnTo>
                  <a:pt x="35153" y="185690"/>
                </a:lnTo>
                <a:lnTo>
                  <a:pt x="35719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26"/>
          <p:cNvSpPr/>
          <p:nvPr/>
        </p:nvSpPr>
        <p:spPr>
          <a:xfrm>
            <a:off x="2589609" y="3089719"/>
            <a:ext cx="115523" cy="187477"/>
          </a:xfrm>
          <a:custGeom>
            <a:avLst/>
            <a:gdLst/>
            <a:ahLst/>
            <a:cxnLst/>
            <a:rect l="0" t="0" r="0" b="0"/>
            <a:pathLst>
              <a:path w="115523" h="187477">
                <a:moveTo>
                  <a:pt x="0" y="35672"/>
                </a:moveTo>
                <a:lnTo>
                  <a:pt x="20118" y="15554"/>
                </a:lnTo>
                <a:lnTo>
                  <a:pt x="24326" y="12338"/>
                </a:lnTo>
                <a:lnTo>
                  <a:pt x="29116" y="9202"/>
                </a:lnTo>
                <a:lnTo>
                  <a:pt x="34294" y="6119"/>
                </a:lnTo>
                <a:lnTo>
                  <a:pt x="38738" y="4064"/>
                </a:lnTo>
                <a:lnTo>
                  <a:pt x="42693" y="2693"/>
                </a:lnTo>
                <a:lnTo>
                  <a:pt x="46321" y="1780"/>
                </a:lnTo>
                <a:lnTo>
                  <a:pt x="49732" y="1171"/>
                </a:lnTo>
                <a:lnTo>
                  <a:pt x="52999" y="765"/>
                </a:lnTo>
                <a:lnTo>
                  <a:pt x="56169" y="494"/>
                </a:lnTo>
                <a:lnTo>
                  <a:pt x="60266" y="314"/>
                </a:lnTo>
                <a:lnTo>
                  <a:pt x="70111" y="113"/>
                </a:lnTo>
                <a:lnTo>
                  <a:pt x="86809" y="0"/>
                </a:lnTo>
                <a:lnTo>
                  <a:pt x="91607" y="977"/>
                </a:lnTo>
                <a:lnTo>
                  <a:pt x="95798" y="2620"/>
                </a:lnTo>
                <a:lnTo>
                  <a:pt x="99584" y="4707"/>
                </a:lnTo>
                <a:lnTo>
                  <a:pt x="103101" y="6099"/>
                </a:lnTo>
                <a:lnTo>
                  <a:pt x="106437" y="7027"/>
                </a:lnTo>
                <a:lnTo>
                  <a:pt x="109653" y="7646"/>
                </a:lnTo>
                <a:lnTo>
                  <a:pt x="111797" y="9050"/>
                </a:lnTo>
                <a:lnTo>
                  <a:pt x="113227" y="10979"/>
                </a:lnTo>
                <a:lnTo>
                  <a:pt x="114180" y="13257"/>
                </a:lnTo>
                <a:lnTo>
                  <a:pt x="115239" y="18433"/>
                </a:lnTo>
                <a:lnTo>
                  <a:pt x="115522" y="21203"/>
                </a:lnTo>
                <a:lnTo>
                  <a:pt x="114718" y="25034"/>
                </a:lnTo>
                <a:lnTo>
                  <a:pt x="113190" y="29572"/>
                </a:lnTo>
                <a:lnTo>
                  <a:pt x="111178" y="34582"/>
                </a:lnTo>
                <a:lnTo>
                  <a:pt x="108846" y="39906"/>
                </a:lnTo>
                <a:lnTo>
                  <a:pt x="103608" y="51113"/>
                </a:lnTo>
                <a:lnTo>
                  <a:pt x="90340" y="78060"/>
                </a:lnTo>
                <a:lnTo>
                  <a:pt x="86024" y="85759"/>
                </a:lnTo>
                <a:lnTo>
                  <a:pt x="82154" y="91884"/>
                </a:lnTo>
                <a:lnTo>
                  <a:pt x="78582" y="96959"/>
                </a:lnTo>
                <a:lnTo>
                  <a:pt x="75209" y="102327"/>
                </a:lnTo>
                <a:lnTo>
                  <a:pt x="71967" y="107890"/>
                </a:lnTo>
                <a:lnTo>
                  <a:pt x="68814" y="113583"/>
                </a:lnTo>
                <a:lnTo>
                  <a:pt x="65720" y="120355"/>
                </a:lnTo>
                <a:lnTo>
                  <a:pt x="62665" y="127845"/>
                </a:lnTo>
                <a:lnTo>
                  <a:pt x="59636" y="135816"/>
                </a:lnTo>
                <a:lnTo>
                  <a:pt x="58609" y="143114"/>
                </a:lnTo>
                <a:lnTo>
                  <a:pt x="58917" y="149964"/>
                </a:lnTo>
                <a:lnTo>
                  <a:pt x="60114" y="156515"/>
                </a:lnTo>
                <a:lnTo>
                  <a:pt x="62896" y="161875"/>
                </a:lnTo>
                <a:lnTo>
                  <a:pt x="66736" y="166440"/>
                </a:lnTo>
                <a:lnTo>
                  <a:pt x="71280" y="170475"/>
                </a:lnTo>
                <a:lnTo>
                  <a:pt x="78974" y="177605"/>
                </a:lnTo>
                <a:lnTo>
                  <a:pt x="98227" y="1874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27"/>
          <p:cNvSpPr/>
          <p:nvPr/>
        </p:nvSpPr>
        <p:spPr>
          <a:xfrm>
            <a:off x="3643313" y="3071813"/>
            <a:ext cx="17860" cy="205383"/>
          </a:xfrm>
          <a:custGeom>
            <a:avLst/>
            <a:gdLst/>
            <a:ahLst/>
            <a:cxnLst/>
            <a:rect l="0" t="0" r="0" b="0"/>
            <a:pathLst>
              <a:path w="17860" h="205383">
                <a:moveTo>
                  <a:pt x="17859" y="0"/>
                </a:moveTo>
                <a:lnTo>
                  <a:pt x="13118" y="9480"/>
                </a:lnTo>
                <a:lnTo>
                  <a:pt x="11722" y="13265"/>
                </a:lnTo>
                <a:lnTo>
                  <a:pt x="10791" y="16781"/>
                </a:lnTo>
                <a:lnTo>
                  <a:pt x="10171" y="20117"/>
                </a:lnTo>
                <a:lnTo>
                  <a:pt x="9757" y="28294"/>
                </a:lnTo>
                <a:lnTo>
                  <a:pt x="9297" y="53254"/>
                </a:lnTo>
                <a:lnTo>
                  <a:pt x="8182" y="71222"/>
                </a:lnTo>
                <a:lnTo>
                  <a:pt x="2865" y="133220"/>
                </a:lnTo>
                <a:lnTo>
                  <a:pt x="1910" y="148344"/>
                </a:lnTo>
                <a:lnTo>
                  <a:pt x="565" y="178560"/>
                </a:lnTo>
                <a:lnTo>
                  <a:pt x="0" y="2053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28"/>
          <p:cNvSpPr/>
          <p:nvPr/>
        </p:nvSpPr>
        <p:spPr>
          <a:xfrm>
            <a:off x="3777258" y="3107899"/>
            <a:ext cx="198400" cy="169297"/>
          </a:xfrm>
          <a:custGeom>
            <a:avLst/>
            <a:gdLst/>
            <a:ahLst/>
            <a:cxnLst/>
            <a:rect l="0" t="0" r="0" b="0"/>
            <a:pathLst>
              <a:path w="198400" h="169297">
                <a:moveTo>
                  <a:pt x="62508" y="8562"/>
                </a:moveTo>
                <a:lnTo>
                  <a:pt x="76729" y="3822"/>
                </a:lnTo>
                <a:lnTo>
                  <a:pt x="81910" y="2425"/>
                </a:lnTo>
                <a:lnTo>
                  <a:pt x="86357" y="1494"/>
                </a:lnTo>
                <a:lnTo>
                  <a:pt x="90313" y="873"/>
                </a:lnTo>
                <a:lnTo>
                  <a:pt x="93943" y="460"/>
                </a:lnTo>
                <a:lnTo>
                  <a:pt x="97355" y="184"/>
                </a:lnTo>
                <a:lnTo>
                  <a:pt x="100622" y="0"/>
                </a:lnTo>
                <a:lnTo>
                  <a:pt x="105777" y="870"/>
                </a:lnTo>
                <a:lnTo>
                  <a:pt x="112189" y="2442"/>
                </a:lnTo>
                <a:lnTo>
                  <a:pt x="119441" y="4482"/>
                </a:lnTo>
                <a:lnTo>
                  <a:pt x="128245" y="7826"/>
                </a:lnTo>
                <a:lnTo>
                  <a:pt x="138082" y="12040"/>
                </a:lnTo>
                <a:lnTo>
                  <a:pt x="148610" y="16834"/>
                </a:lnTo>
                <a:lnTo>
                  <a:pt x="158604" y="21022"/>
                </a:lnTo>
                <a:lnTo>
                  <a:pt x="168244" y="24806"/>
                </a:lnTo>
                <a:lnTo>
                  <a:pt x="177647" y="28321"/>
                </a:lnTo>
                <a:lnTo>
                  <a:pt x="184908" y="32649"/>
                </a:lnTo>
                <a:lnTo>
                  <a:pt x="190740" y="37518"/>
                </a:lnTo>
                <a:lnTo>
                  <a:pt x="195622" y="42749"/>
                </a:lnTo>
                <a:lnTo>
                  <a:pt x="197883" y="46236"/>
                </a:lnTo>
                <a:lnTo>
                  <a:pt x="198399" y="48561"/>
                </a:lnTo>
                <a:lnTo>
                  <a:pt x="197750" y="50111"/>
                </a:lnTo>
                <a:lnTo>
                  <a:pt x="197029" y="54478"/>
                </a:lnTo>
                <a:lnTo>
                  <a:pt x="196837" y="57032"/>
                </a:lnTo>
                <a:lnTo>
                  <a:pt x="193733" y="60719"/>
                </a:lnTo>
                <a:lnTo>
                  <a:pt x="188686" y="65162"/>
                </a:lnTo>
                <a:lnTo>
                  <a:pt x="182346" y="70108"/>
                </a:lnTo>
                <a:lnTo>
                  <a:pt x="177126" y="74397"/>
                </a:lnTo>
                <a:lnTo>
                  <a:pt x="172654" y="78249"/>
                </a:lnTo>
                <a:lnTo>
                  <a:pt x="168681" y="81809"/>
                </a:lnTo>
                <a:lnTo>
                  <a:pt x="165040" y="84182"/>
                </a:lnTo>
                <a:lnTo>
                  <a:pt x="161621" y="85765"/>
                </a:lnTo>
                <a:lnTo>
                  <a:pt x="158348" y="86820"/>
                </a:lnTo>
                <a:lnTo>
                  <a:pt x="156167" y="88515"/>
                </a:lnTo>
                <a:lnTo>
                  <a:pt x="154713" y="90638"/>
                </a:lnTo>
                <a:lnTo>
                  <a:pt x="153744" y="93044"/>
                </a:lnTo>
                <a:lnTo>
                  <a:pt x="152105" y="95641"/>
                </a:lnTo>
                <a:lnTo>
                  <a:pt x="150021" y="98365"/>
                </a:lnTo>
                <a:lnTo>
                  <a:pt x="147638" y="101173"/>
                </a:lnTo>
                <a:lnTo>
                  <a:pt x="146051" y="104037"/>
                </a:lnTo>
                <a:lnTo>
                  <a:pt x="144992" y="106938"/>
                </a:lnTo>
                <a:lnTo>
                  <a:pt x="144286" y="109865"/>
                </a:lnTo>
                <a:lnTo>
                  <a:pt x="144808" y="111816"/>
                </a:lnTo>
                <a:lnTo>
                  <a:pt x="146148" y="113117"/>
                </a:lnTo>
                <a:lnTo>
                  <a:pt x="148034" y="113984"/>
                </a:lnTo>
                <a:lnTo>
                  <a:pt x="149291" y="115554"/>
                </a:lnTo>
                <a:lnTo>
                  <a:pt x="150129" y="117593"/>
                </a:lnTo>
                <a:lnTo>
                  <a:pt x="150687" y="119945"/>
                </a:lnTo>
                <a:lnTo>
                  <a:pt x="153954" y="125203"/>
                </a:lnTo>
                <a:lnTo>
                  <a:pt x="156214" y="127995"/>
                </a:lnTo>
                <a:lnTo>
                  <a:pt x="158713" y="130848"/>
                </a:lnTo>
                <a:lnTo>
                  <a:pt x="161371" y="133742"/>
                </a:lnTo>
                <a:lnTo>
                  <a:pt x="166971" y="139604"/>
                </a:lnTo>
                <a:lnTo>
                  <a:pt x="172766" y="145516"/>
                </a:lnTo>
                <a:lnTo>
                  <a:pt x="173716" y="148482"/>
                </a:lnTo>
                <a:lnTo>
                  <a:pt x="173358" y="151451"/>
                </a:lnTo>
                <a:lnTo>
                  <a:pt x="172127" y="154423"/>
                </a:lnTo>
                <a:lnTo>
                  <a:pt x="170313" y="156404"/>
                </a:lnTo>
                <a:lnTo>
                  <a:pt x="168112" y="157725"/>
                </a:lnTo>
                <a:lnTo>
                  <a:pt x="163021" y="159193"/>
                </a:lnTo>
                <a:lnTo>
                  <a:pt x="157451" y="159845"/>
                </a:lnTo>
                <a:lnTo>
                  <a:pt x="153585" y="161011"/>
                </a:lnTo>
                <a:lnTo>
                  <a:pt x="149022" y="162780"/>
                </a:lnTo>
                <a:lnTo>
                  <a:pt x="143997" y="164952"/>
                </a:lnTo>
                <a:lnTo>
                  <a:pt x="138662" y="166400"/>
                </a:lnTo>
                <a:lnTo>
                  <a:pt x="133121" y="167366"/>
                </a:lnTo>
                <a:lnTo>
                  <a:pt x="127442" y="168009"/>
                </a:lnTo>
                <a:lnTo>
                  <a:pt x="117703" y="168439"/>
                </a:lnTo>
                <a:lnTo>
                  <a:pt x="78531" y="169042"/>
                </a:lnTo>
                <a:lnTo>
                  <a:pt x="0" y="1692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29"/>
          <p:cNvSpPr/>
          <p:nvPr/>
        </p:nvSpPr>
        <p:spPr>
          <a:xfrm>
            <a:off x="6174466" y="3071813"/>
            <a:ext cx="22738" cy="223243"/>
          </a:xfrm>
          <a:custGeom>
            <a:avLst/>
            <a:gdLst/>
            <a:ahLst/>
            <a:cxnLst/>
            <a:rect l="0" t="0" r="0" b="0"/>
            <a:pathLst>
              <a:path w="22738" h="223243">
                <a:moveTo>
                  <a:pt x="22737" y="0"/>
                </a:moveTo>
                <a:lnTo>
                  <a:pt x="17996" y="14221"/>
                </a:lnTo>
                <a:lnTo>
                  <a:pt x="16601" y="22379"/>
                </a:lnTo>
                <a:lnTo>
                  <a:pt x="15669" y="31786"/>
                </a:lnTo>
                <a:lnTo>
                  <a:pt x="15048" y="42027"/>
                </a:lnTo>
                <a:lnTo>
                  <a:pt x="13643" y="51830"/>
                </a:lnTo>
                <a:lnTo>
                  <a:pt x="11713" y="61342"/>
                </a:lnTo>
                <a:lnTo>
                  <a:pt x="9435" y="70660"/>
                </a:lnTo>
                <a:lnTo>
                  <a:pt x="7916" y="78857"/>
                </a:lnTo>
                <a:lnTo>
                  <a:pt x="6904" y="86305"/>
                </a:lnTo>
                <a:lnTo>
                  <a:pt x="6228" y="93255"/>
                </a:lnTo>
                <a:lnTo>
                  <a:pt x="4786" y="102850"/>
                </a:lnTo>
                <a:lnTo>
                  <a:pt x="538" y="126739"/>
                </a:lnTo>
                <a:lnTo>
                  <a:pt x="0" y="143032"/>
                </a:lnTo>
                <a:lnTo>
                  <a:pt x="634" y="161831"/>
                </a:lnTo>
                <a:lnTo>
                  <a:pt x="4878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30"/>
          <p:cNvSpPr/>
          <p:nvPr/>
        </p:nvSpPr>
        <p:spPr>
          <a:xfrm>
            <a:off x="6384727" y="3062883"/>
            <a:ext cx="53579" cy="214313"/>
          </a:xfrm>
          <a:custGeom>
            <a:avLst/>
            <a:gdLst/>
            <a:ahLst/>
            <a:cxnLst/>
            <a:rect l="0" t="0" r="0" b="0"/>
            <a:pathLst>
              <a:path w="53579" h="214313">
                <a:moveTo>
                  <a:pt x="53578" y="0"/>
                </a:moveTo>
                <a:lnTo>
                  <a:pt x="48837" y="9480"/>
                </a:lnTo>
                <a:lnTo>
                  <a:pt x="46449" y="13266"/>
                </a:lnTo>
                <a:lnTo>
                  <a:pt x="43864" y="16781"/>
                </a:lnTo>
                <a:lnTo>
                  <a:pt x="41149" y="20117"/>
                </a:lnTo>
                <a:lnTo>
                  <a:pt x="38346" y="23333"/>
                </a:lnTo>
                <a:lnTo>
                  <a:pt x="35486" y="26470"/>
                </a:lnTo>
                <a:lnTo>
                  <a:pt x="32587" y="29552"/>
                </a:lnTo>
                <a:lnTo>
                  <a:pt x="30655" y="32600"/>
                </a:lnTo>
                <a:lnTo>
                  <a:pt x="29366" y="35624"/>
                </a:lnTo>
                <a:lnTo>
                  <a:pt x="28506" y="38632"/>
                </a:lnTo>
                <a:lnTo>
                  <a:pt x="26942" y="42622"/>
                </a:lnTo>
                <a:lnTo>
                  <a:pt x="24907" y="47266"/>
                </a:lnTo>
                <a:lnTo>
                  <a:pt x="19999" y="57718"/>
                </a:lnTo>
                <a:lnTo>
                  <a:pt x="14511" y="68978"/>
                </a:lnTo>
                <a:lnTo>
                  <a:pt x="12651" y="74759"/>
                </a:lnTo>
                <a:lnTo>
                  <a:pt x="11410" y="80597"/>
                </a:lnTo>
                <a:lnTo>
                  <a:pt x="10583" y="86473"/>
                </a:lnTo>
                <a:lnTo>
                  <a:pt x="7019" y="106232"/>
                </a:lnTo>
                <a:lnTo>
                  <a:pt x="4679" y="118446"/>
                </a:lnTo>
                <a:lnTo>
                  <a:pt x="3119" y="128574"/>
                </a:lnTo>
                <a:lnTo>
                  <a:pt x="2079" y="13731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31"/>
          <p:cNvSpPr/>
          <p:nvPr/>
        </p:nvSpPr>
        <p:spPr>
          <a:xfrm>
            <a:off x="6340187" y="3089672"/>
            <a:ext cx="151697" cy="61952"/>
          </a:xfrm>
          <a:custGeom>
            <a:avLst/>
            <a:gdLst/>
            <a:ahLst/>
            <a:cxnLst/>
            <a:rect l="0" t="0" r="0" b="0"/>
            <a:pathLst>
              <a:path w="151697" h="61952">
                <a:moveTo>
                  <a:pt x="8821" y="0"/>
                </a:moveTo>
                <a:lnTo>
                  <a:pt x="8821" y="20117"/>
                </a:lnTo>
                <a:lnTo>
                  <a:pt x="7829" y="24326"/>
                </a:lnTo>
                <a:lnTo>
                  <a:pt x="6175" y="29115"/>
                </a:lnTo>
                <a:lnTo>
                  <a:pt x="4080" y="34293"/>
                </a:lnTo>
                <a:lnTo>
                  <a:pt x="2684" y="38737"/>
                </a:lnTo>
                <a:lnTo>
                  <a:pt x="1753" y="42692"/>
                </a:lnTo>
                <a:lnTo>
                  <a:pt x="1132" y="46320"/>
                </a:lnTo>
                <a:lnTo>
                  <a:pt x="719" y="49732"/>
                </a:lnTo>
                <a:lnTo>
                  <a:pt x="443" y="52998"/>
                </a:lnTo>
                <a:lnTo>
                  <a:pt x="0" y="60630"/>
                </a:lnTo>
                <a:lnTo>
                  <a:pt x="3932" y="61255"/>
                </a:lnTo>
                <a:lnTo>
                  <a:pt x="10523" y="61673"/>
                </a:lnTo>
                <a:lnTo>
                  <a:pt x="18885" y="61951"/>
                </a:lnTo>
                <a:lnTo>
                  <a:pt x="30413" y="61145"/>
                </a:lnTo>
                <a:lnTo>
                  <a:pt x="44052" y="59615"/>
                </a:lnTo>
                <a:lnTo>
                  <a:pt x="59097" y="57603"/>
                </a:lnTo>
                <a:lnTo>
                  <a:pt x="74089" y="56261"/>
                </a:lnTo>
                <a:lnTo>
                  <a:pt x="89043" y="55367"/>
                </a:lnTo>
                <a:lnTo>
                  <a:pt x="123210" y="54108"/>
                </a:lnTo>
                <a:lnTo>
                  <a:pt x="151696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32"/>
          <p:cNvSpPr/>
          <p:nvPr/>
        </p:nvSpPr>
        <p:spPr>
          <a:xfrm>
            <a:off x="4920258" y="2991445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0" y="0"/>
                </a:moveTo>
                <a:lnTo>
                  <a:pt x="0" y="14222"/>
                </a:lnTo>
                <a:lnTo>
                  <a:pt x="992" y="22380"/>
                </a:lnTo>
                <a:lnTo>
                  <a:pt x="2645" y="31787"/>
                </a:lnTo>
                <a:lnTo>
                  <a:pt x="4741" y="42027"/>
                </a:lnTo>
                <a:lnTo>
                  <a:pt x="6137" y="50839"/>
                </a:lnTo>
                <a:lnTo>
                  <a:pt x="7068" y="58697"/>
                </a:lnTo>
                <a:lnTo>
                  <a:pt x="7688" y="65921"/>
                </a:lnTo>
                <a:lnTo>
                  <a:pt x="9094" y="71728"/>
                </a:lnTo>
                <a:lnTo>
                  <a:pt x="11024" y="76592"/>
                </a:lnTo>
                <a:lnTo>
                  <a:pt x="13302" y="80827"/>
                </a:lnTo>
                <a:lnTo>
                  <a:pt x="14821" y="86627"/>
                </a:lnTo>
                <a:lnTo>
                  <a:pt x="15834" y="93470"/>
                </a:lnTo>
                <a:lnTo>
                  <a:pt x="16509" y="101009"/>
                </a:lnTo>
                <a:lnTo>
                  <a:pt x="16959" y="110996"/>
                </a:lnTo>
                <a:lnTo>
                  <a:pt x="17459" y="135321"/>
                </a:lnTo>
                <a:lnTo>
                  <a:pt x="18585" y="144784"/>
                </a:lnTo>
                <a:lnTo>
                  <a:pt x="20327" y="152086"/>
                </a:lnTo>
                <a:lnTo>
                  <a:pt x="22481" y="157946"/>
                </a:lnTo>
                <a:lnTo>
                  <a:pt x="23917" y="162844"/>
                </a:lnTo>
                <a:lnTo>
                  <a:pt x="24874" y="167102"/>
                </a:lnTo>
                <a:lnTo>
                  <a:pt x="25513" y="170932"/>
                </a:lnTo>
                <a:lnTo>
                  <a:pt x="25937" y="175471"/>
                </a:lnTo>
                <a:lnTo>
                  <a:pt x="26221" y="180481"/>
                </a:lnTo>
                <a:lnTo>
                  <a:pt x="26789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33"/>
          <p:cNvSpPr/>
          <p:nvPr/>
        </p:nvSpPr>
        <p:spPr>
          <a:xfrm>
            <a:off x="5045273" y="3053953"/>
            <a:ext cx="151806" cy="169665"/>
          </a:xfrm>
          <a:custGeom>
            <a:avLst/>
            <a:gdLst/>
            <a:ahLst/>
            <a:cxnLst/>
            <a:rect l="0" t="0" r="0" b="0"/>
            <a:pathLst>
              <a:path w="151806" h="169665">
                <a:moveTo>
                  <a:pt x="151805" y="0"/>
                </a:moveTo>
                <a:lnTo>
                  <a:pt x="71934" y="0"/>
                </a:lnTo>
                <a:lnTo>
                  <a:pt x="61847" y="992"/>
                </a:lnTo>
                <a:lnTo>
                  <a:pt x="54130" y="2646"/>
                </a:lnTo>
                <a:lnTo>
                  <a:pt x="47993" y="4741"/>
                </a:lnTo>
                <a:lnTo>
                  <a:pt x="40925" y="6137"/>
                </a:lnTo>
                <a:lnTo>
                  <a:pt x="33237" y="7068"/>
                </a:lnTo>
                <a:lnTo>
                  <a:pt x="13732" y="8562"/>
                </a:lnTo>
                <a:lnTo>
                  <a:pt x="12131" y="9677"/>
                </a:lnTo>
                <a:lnTo>
                  <a:pt x="11064" y="11412"/>
                </a:lnTo>
                <a:lnTo>
                  <a:pt x="10353" y="13562"/>
                </a:lnTo>
                <a:lnTo>
                  <a:pt x="10871" y="15986"/>
                </a:lnTo>
                <a:lnTo>
                  <a:pt x="12209" y="18595"/>
                </a:lnTo>
                <a:lnTo>
                  <a:pt x="14092" y="21327"/>
                </a:lnTo>
                <a:lnTo>
                  <a:pt x="15348" y="24140"/>
                </a:lnTo>
                <a:lnTo>
                  <a:pt x="16185" y="27007"/>
                </a:lnTo>
                <a:lnTo>
                  <a:pt x="16743" y="29911"/>
                </a:lnTo>
                <a:lnTo>
                  <a:pt x="17115" y="32839"/>
                </a:lnTo>
                <a:lnTo>
                  <a:pt x="17363" y="35783"/>
                </a:lnTo>
                <a:lnTo>
                  <a:pt x="17529" y="38739"/>
                </a:lnTo>
                <a:lnTo>
                  <a:pt x="17713" y="44668"/>
                </a:lnTo>
                <a:lnTo>
                  <a:pt x="17816" y="58876"/>
                </a:lnTo>
                <a:lnTo>
                  <a:pt x="17831" y="66040"/>
                </a:lnTo>
                <a:lnTo>
                  <a:pt x="18833" y="71807"/>
                </a:lnTo>
                <a:lnTo>
                  <a:pt x="20493" y="76645"/>
                </a:lnTo>
                <a:lnTo>
                  <a:pt x="22592" y="80862"/>
                </a:lnTo>
                <a:lnTo>
                  <a:pt x="24983" y="84666"/>
                </a:lnTo>
                <a:lnTo>
                  <a:pt x="27569" y="88194"/>
                </a:lnTo>
                <a:lnTo>
                  <a:pt x="34109" y="96245"/>
                </a:lnTo>
                <a:lnTo>
                  <a:pt x="36630" y="96905"/>
                </a:lnTo>
                <a:lnTo>
                  <a:pt x="40296" y="97346"/>
                </a:lnTo>
                <a:lnTo>
                  <a:pt x="44723" y="97640"/>
                </a:lnTo>
                <a:lnTo>
                  <a:pt x="51644" y="98828"/>
                </a:lnTo>
                <a:lnTo>
                  <a:pt x="60226" y="100611"/>
                </a:lnTo>
                <a:lnTo>
                  <a:pt x="69916" y="102793"/>
                </a:lnTo>
                <a:lnTo>
                  <a:pt x="80345" y="104247"/>
                </a:lnTo>
                <a:lnTo>
                  <a:pt x="91267" y="105217"/>
                </a:lnTo>
                <a:lnTo>
                  <a:pt x="102516" y="105864"/>
                </a:lnTo>
                <a:lnTo>
                  <a:pt x="111009" y="107287"/>
                </a:lnTo>
                <a:lnTo>
                  <a:pt x="117663" y="109228"/>
                </a:lnTo>
                <a:lnTo>
                  <a:pt x="123091" y="111514"/>
                </a:lnTo>
                <a:lnTo>
                  <a:pt x="127701" y="113038"/>
                </a:lnTo>
                <a:lnTo>
                  <a:pt x="131767" y="114054"/>
                </a:lnTo>
                <a:lnTo>
                  <a:pt x="135470" y="114731"/>
                </a:lnTo>
                <a:lnTo>
                  <a:pt x="136946" y="115183"/>
                </a:lnTo>
                <a:lnTo>
                  <a:pt x="136939" y="115484"/>
                </a:lnTo>
                <a:lnTo>
                  <a:pt x="135941" y="115685"/>
                </a:lnTo>
                <a:lnTo>
                  <a:pt x="135276" y="117803"/>
                </a:lnTo>
                <a:lnTo>
                  <a:pt x="134833" y="121200"/>
                </a:lnTo>
                <a:lnTo>
                  <a:pt x="134537" y="125448"/>
                </a:lnTo>
                <a:lnTo>
                  <a:pt x="133347" y="128281"/>
                </a:lnTo>
                <a:lnTo>
                  <a:pt x="131563" y="130169"/>
                </a:lnTo>
                <a:lnTo>
                  <a:pt x="129381" y="131428"/>
                </a:lnTo>
                <a:lnTo>
                  <a:pt x="127926" y="133259"/>
                </a:lnTo>
                <a:lnTo>
                  <a:pt x="126956" y="135472"/>
                </a:lnTo>
                <a:lnTo>
                  <a:pt x="126309" y="137940"/>
                </a:lnTo>
                <a:lnTo>
                  <a:pt x="124886" y="140577"/>
                </a:lnTo>
                <a:lnTo>
                  <a:pt x="122945" y="143327"/>
                </a:lnTo>
                <a:lnTo>
                  <a:pt x="120659" y="146153"/>
                </a:lnTo>
                <a:lnTo>
                  <a:pt x="118143" y="148037"/>
                </a:lnTo>
                <a:lnTo>
                  <a:pt x="115473" y="149293"/>
                </a:lnTo>
                <a:lnTo>
                  <a:pt x="112701" y="150130"/>
                </a:lnTo>
                <a:lnTo>
                  <a:pt x="109860" y="151681"/>
                </a:lnTo>
                <a:lnTo>
                  <a:pt x="106975" y="153706"/>
                </a:lnTo>
                <a:lnTo>
                  <a:pt x="104059" y="156049"/>
                </a:lnTo>
                <a:lnTo>
                  <a:pt x="101123" y="157611"/>
                </a:lnTo>
                <a:lnTo>
                  <a:pt x="98173" y="158652"/>
                </a:lnTo>
                <a:lnTo>
                  <a:pt x="95215" y="159346"/>
                </a:lnTo>
                <a:lnTo>
                  <a:pt x="92250" y="160801"/>
                </a:lnTo>
                <a:lnTo>
                  <a:pt x="89281" y="162763"/>
                </a:lnTo>
                <a:lnTo>
                  <a:pt x="86310" y="165063"/>
                </a:lnTo>
                <a:lnTo>
                  <a:pt x="81352" y="166597"/>
                </a:lnTo>
                <a:lnTo>
                  <a:pt x="75071" y="167620"/>
                </a:lnTo>
                <a:lnTo>
                  <a:pt x="67907" y="168301"/>
                </a:lnTo>
                <a:lnTo>
                  <a:pt x="61146" y="168756"/>
                </a:lnTo>
                <a:lnTo>
                  <a:pt x="54655" y="169058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34"/>
          <p:cNvSpPr/>
          <p:nvPr/>
        </p:nvSpPr>
        <p:spPr>
          <a:xfrm>
            <a:off x="5339953" y="696894"/>
            <a:ext cx="1451392" cy="97849"/>
          </a:xfrm>
          <a:custGeom>
            <a:avLst/>
            <a:gdLst/>
            <a:ahLst/>
            <a:cxnLst/>
            <a:rect l="0" t="0" r="0" b="0"/>
            <a:pathLst>
              <a:path w="1451392" h="97849">
                <a:moveTo>
                  <a:pt x="0" y="97848"/>
                </a:moveTo>
                <a:lnTo>
                  <a:pt x="4741" y="88367"/>
                </a:lnTo>
                <a:lnTo>
                  <a:pt x="7129" y="85575"/>
                </a:lnTo>
                <a:lnTo>
                  <a:pt x="9713" y="83713"/>
                </a:lnTo>
                <a:lnTo>
                  <a:pt x="12430" y="82471"/>
                </a:lnTo>
                <a:lnTo>
                  <a:pt x="15231" y="80652"/>
                </a:lnTo>
                <a:lnTo>
                  <a:pt x="18092" y="78446"/>
                </a:lnTo>
                <a:lnTo>
                  <a:pt x="20991" y="75984"/>
                </a:lnTo>
                <a:lnTo>
                  <a:pt x="23916" y="73350"/>
                </a:lnTo>
                <a:lnTo>
                  <a:pt x="29812" y="67778"/>
                </a:lnTo>
                <a:lnTo>
                  <a:pt x="32773" y="65895"/>
                </a:lnTo>
                <a:lnTo>
                  <a:pt x="38709" y="63803"/>
                </a:lnTo>
                <a:lnTo>
                  <a:pt x="61851" y="57885"/>
                </a:lnTo>
                <a:lnTo>
                  <a:pt x="74784" y="55282"/>
                </a:lnTo>
                <a:lnTo>
                  <a:pt x="79621" y="54588"/>
                </a:lnTo>
                <a:lnTo>
                  <a:pt x="83838" y="53133"/>
                </a:lnTo>
                <a:lnTo>
                  <a:pt x="87643" y="51171"/>
                </a:lnTo>
                <a:lnTo>
                  <a:pt x="91170" y="48871"/>
                </a:lnTo>
                <a:lnTo>
                  <a:pt x="103028" y="46315"/>
                </a:lnTo>
                <a:lnTo>
                  <a:pt x="120205" y="44187"/>
                </a:lnTo>
                <a:lnTo>
                  <a:pt x="144375" y="39934"/>
                </a:lnTo>
                <a:lnTo>
                  <a:pt x="171654" y="37382"/>
                </a:lnTo>
                <a:lnTo>
                  <a:pt x="207260" y="35255"/>
                </a:lnTo>
                <a:lnTo>
                  <a:pt x="300673" y="28452"/>
                </a:lnTo>
                <a:lnTo>
                  <a:pt x="341174" y="26814"/>
                </a:lnTo>
                <a:lnTo>
                  <a:pt x="382431" y="26446"/>
                </a:lnTo>
                <a:lnTo>
                  <a:pt x="429270" y="26421"/>
                </a:lnTo>
                <a:lnTo>
                  <a:pt x="451875" y="27410"/>
                </a:lnTo>
                <a:lnTo>
                  <a:pt x="532858" y="32550"/>
                </a:lnTo>
                <a:lnTo>
                  <a:pt x="583761" y="34100"/>
                </a:lnTo>
                <a:lnTo>
                  <a:pt x="656532" y="35177"/>
                </a:lnTo>
                <a:lnTo>
                  <a:pt x="1158156" y="35340"/>
                </a:lnTo>
                <a:lnTo>
                  <a:pt x="1187438" y="32695"/>
                </a:lnTo>
                <a:lnTo>
                  <a:pt x="1199415" y="30600"/>
                </a:lnTo>
                <a:lnTo>
                  <a:pt x="1254281" y="26246"/>
                </a:lnTo>
                <a:lnTo>
                  <a:pt x="1268782" y="24316"/>
                </a:lnTo>
                <a:lnTo>
                  <a:pt x="1283409" y="22038"/>
                </a:lnTo>
                <a:lnTo>
                  <a:pt x="1318182" y="19506"/>
                </a:lnTo>
                <a:lnTo>
                  <a:pt x="1352820" y="17389"/>
                </a:lnTo>
                <a:lnTo>
                  <a:pt x="1366224" y="15435"/>
                </a:lnTo>
                <a:lnTo>
                  <a:pt x="1378136" y="13141"/>
                </a:lnTo>
                <a:lnTo>
                  <a:pt x="1396664" y="10591"/>
                </a:lnTo>
                <a:lnTo>
                  <a:pt x="1419986" y="8954"/>
                </a:lnTo>
                <a:lnTo>
                  <a:pt x="1423900" y="7828"/>
                </a:lnTo>
                <a:lnTo>
                  <a:pt x="1427501" y="6085"/>
                </a:lnTo>
                <a:lnTo>
                  <a:pt x="1430893" y="3930"/>
                </a:lnTo>
                <a:lnTo>
                  <a:pt x="1437310" y="1537"/>
                </a:lnTo>
                <a:lnTo>
                  <a:pt x="1444772" y="0"/>
                </a:lnTo>
                <a:lnTo>
                  <a:pt x="1446377" y="866"/>
                </a:lnTo>
                <a:lnTo>
                  <a:pt x="1448439" y="2436"/>
                </a:lnTo>
                <a:lnTo>
                  <a:pt x="1450806" y="4474"/>
                </a:lnTo>
                <a:lnTo>
                  <a:pt x="1451391" y="5833"/>
                </a:lnTo>
                <a:lnTo>
                  <a:pt x="1450790" y="6739"/>
                </a:lnTo>
                <a:lnTo>
                  <a:pt x="1446610" y="85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35"/>
          <p:cNvSpPr/>
          <p:nvPr/>
        </p:nvSpPr>
        <p:spPr>
          <a:xfrm>
            <a:off x="2009180" y="2375406"/>
            <a:ext cx="8930" cy="292212"/>
          </a:xfrm>
          <a:custGeom>
            <a:avLst/>
            <a:gdLst/>
            <a:ahLst/>
            <a:cxnLst/>
            <a:rect l="0" t="0" r="0" b="0"/>
            <a:pathLst>
              <a:path w="8930" h="292212">
                <a:moveTo>
                  <a:pt x="0" y="8821"/>
                </a:moveTo>
                <a:lnTo>
                  <a:pt x="0" y="1132"/>
                </a:lnTo>
                <a:lnTo>
                  <a:pt x="992" y="719"/>
                </a:lnTo>
                <a:lnTo>
                  <a:pt x="2645" y="442"/>
                </a:lnTo>
                <a:lnTo>
                  <a:pt x="7688" y="0"/>
                </a:lnTo>
                <a:lnTo>
                  <a:pt x="8102" y="956"/>
                </a:lnTo>
                <a:lnTo>
                  <a:pt x="8378" y="2585"/>
                </a:lnTo>
                <a:lnTo>
                  <a:pt x="8820" y="7589"/>
                </a:lnTo>
                <a:lnTo>
                  <a:pt x="8897" y="13196"/>
                </a:lnTo>
                <a:lnTo>
                  <a:pt x="7916" y="14714"/>
                </a:lnTo>
                <a:lnTo>
                  <a:pt x="6269" y="15726"/>
                </a:lnTo>
                <a:lnTo>
                  <a:pt x="4179" y="16401"/>
                </a:lnTo>
                <a:lnTo>
                  <a:pt x="2786" y="19827"/>
                </a:lnTo>
                <a:lnTo>
                  <a:pt x="1857" y="25088"/>
                </a:lnTo>
                <a:lnTo>
                  <a:pt x="1238" y="31572"/>
                </a:lnTo>
                <a:lnTo>
                  <a:pt x="825" y="36886"/>
                </a:lnTo>
                <a:lnTo>
                  <a:pt x="550" y="41422"/>
                </a:lnTo>
                <a:lnTo>
                  <a:pt x="244" y="49107"/>
                </a:lnTo>
                <a:lnTo>
                  <a:pt x="108" y="55830"/>
                </a:lnTo>
                <a:lnTo>
                  <a:pt x="0" y="292211"/>
                </a:lnTo>
                <a:lnTo>
                  <a:pt x="0" y="286100"/>
                </a:lnTo>
                <a:lnTo>
                  <a:pt x="8929" y="2767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36"/>
          <p:cNvSpPr/>
          <p:nvPr/>
        </p:nvSpPr>
        <p:spPr>
          <a:xfrm>
            <a:off x="3205879" y="2286000"/>
            <a:ext cx="26669" cy="308419"/>
          </a:xfrm>
          <a:custGeom>
            <a:avLst/>
            <a:gdLst/>
            <a:ahLst/>
            <a:cxnLst/>
            <a:rect l="0" t="0" r="0" b="0"/>
            <a:pathLst>
              <a:path w="26669" h="308419">
                <a:moveTo>
                  <a:pt x="26668" y="0"/>
                </a:moveTo>
                <a:lnTo>
                  <a:pt x="26668" y="33678"/>
                </a:lnTo>
                <a:lnTo>
                  <a:pt x="25676" y="40312"/>
                </a:lnTo>
                <a:lnTo>
                  <a:pt x="24022" y="47711"/>
                </a:lnTo>
                <a:lnTo>
                  <a:pt x="21927" y="55619"/>
                </a:lnTo>
                <a:lnTo>
                  <a:pt x="19539" y="61884"/>
                </a:lnTo>
                <a:lnTo>
                  <a:pt x="16954" y="67053"/>
                </a:lnTo>
                <a:lnTo>
                  <a:pt x="14239" y="71491"/>
                </a:lnTo>
                <a:lnTo>
                  <a:pt x="12429" y="76434"/>
                </a:lnTo>
                <a:lnTo>
                  <a:pt x="11222" y="81714"/>
                </a:lnTo>
                <a:lnTo>
                  <a:pt x="10417" y="87218"/>
                </a:lnTo>
                <a:lnTo>
                  <a:pt x="8889" y="92872"/>
                </a:lnTo>
                <a:lnTo>
                  <a:pt x="6878" y="98626"/>
                </a:lnTo>
                <a:lnTo>
                  <a:pt x="4545" y="104446"/>
                </a:lnTo>
                <a:lnTo>
                  <a:pt x="2989" y="112295"/>
                </a:lnTo>
                <a:lnTo>
                  <a:pt x="1953" y="121496"/>
                </a:lnTo>
                <a:lnTo>
                  <a:pt x="800" y="139326"/>
                </a:lnTo>
                <a:lnTo>
                  <a:pt x="288" y="150558"/>
                </a:lnTo>
                <a:lnTo>
                  <a:pt x="61" y="161503"/>
                </a:lnTo>
                <a:lnTo>
                  <a:pt x="0" y="167200"/>
                </a:lnTo>
                <a:lnTo>
                  <a:pt x="952" y="172982"/>
                </a:lnTo>
                <a:lnTo>
                  <a:pt x="2579" y="178822"/>
                </a:lnTo>
                <a:lnTo>
                  <a:pt x="4655" y="184699"/>
                </a:lnTo>
                <a:lnTo>
                  <a:pt x="6039" y="190601"/>
                </a:lnTo>
                <a:lnTo>
                  <a:pt x="6962" y="196521"/>
                </a:lnTo>
                <a:lnTo>
                  <a:pt x="7578" y="202451"/>
                </a:lnTo>
                <a:lnTo>
                  <a:pt x="7988" y="209382"/>
                </a:lnTo>
                <a:lnTo>
                  <a:pt x="8444" y="225020"/>
                </a:lnTo>
                <a:lnTo>
                  <a:pt x="8737" y="246046"/>
                </a:lnTo>
                <a:lnTo>
                  <a:pt x="8808" y="308418"/>
                </a:lnTo>
                <a:lnTo>
                  <a:pt x="8808" y="304439"/>
                </a:lnTo>
                <a:lnTo>
                  <a:pt x="9800" y="304162"/>
                </a:lnTo>
                <a:lnTo>
                  <a:pt x="11454" y="303978"/>
                </a:lnTo>
                <a:lnTo>
                  <a:pt x="17738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37"/>
          <p:cNvSpPr/>
          <p:nvPr/>
        </p:nvSpPr>
        <p:spPr>
          <a:xfrm>
            <a:off x="5634633" y="2357438"/>
            <a:ext cx="8931" cy="178594"/>
          </a:xfrm>
          <a:custGeom>
            <a:avLst/>
            <a:gdLst/>
            <a:ahLst/>
            <a:cxnLst/>
            <a:rect l="0" t="0" r="0" b="0"/>
            <a:pathLst>
              <a:path w="8931" h="178594">
                <a:moveTo>
                  <a:pt x="0" y="0"/>
                </a:moveTo>
                <a:lnTo>
                  <a:pt x="0" y="14221"/>
                </a:lnTo>
                <a:lnTo>
                  <a:pt x="992" y="24363"/>
                </a:lnTo>
                <a:lnTo>
                  <a:pt x="2645" y="37078"/>
                </a:lnTo>
                <a:lnTo>
                  <a:pt x="4741" y="51508"/>
                </a:lnTo>
                <a:lnTo>
                  <a:pt x="6137" y="69065"/>
                </a:lnTo>
                <a:lnTo>
                  <a:pt x="7068" y="88707"/>
                </a:lnTo>
                <a:lnTo>
                  <a:pt x="8378" y="143692"/>
                </a:lnTo>
                <a:lnTo>
                  <a:pt x="8767" y="174536"/>
                </a:lnTo>
                <a:lnTo>
                  <a:pt x="8930" y="1785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4" name="SMARTPenAnnotation138"/>
          <p:cNvSpPr/>
          <p:nvPr/>
        </p:nvSpPr>
        <p:spPr>
          <a:xfrm>
            <a:off x="3214688" y="2745199"/>
            <a:ext cx="8930" cy="228388"/>
          </a:xfrm>
          <a:custGeom>
            <a:avLst/>
            <a:gdLst/>
            <a:ahLst/>
            <a:cxnLst/>
            <a:rect l="0" t="0" r="0" b="0"/>
            <a:pathLst>
              <a:path w="8930" h="228388">
                <a:moveTo>
                  <a:pt x="8929" y="5145"/>
                </a:moveTo>
                <a:lnTo>
                  <a:pt x="8929" y="0"/>
                </a:lnTo>
                <a:lnTo>
                  <a:pt x="8929" y="12574"/>
                </a:lnTo>
                <a:lnTo>
                  <a:pt x="7937" y="15059"/>
                </a:lnTo>
                <a:lnTo>
                  <a:pt x="6283" y="18700"/>
                </a:lnTo>
                <a:lnTo>
                  <a:pt x="4189" y="23111"/>
                </a:lnTo>
                <a:lnTo>
                  <a:pt x="2792" y="27044"/>
                </a:lnTo>
                <a:lnTo>
                  <a:pt x="1861" y="30659"/>
                </a:lnTo>
                <a:lnTo>
                  <a:pt x="367" y="38848"/>
                </a:lnTo>
                <a:lnTo>
                  <a:pt x="163" y="45259"/>
                </a:lnTo>
                <a:lnTo>
                  <a:pt x="9" y="122509"/>
                </a:lnTo>
                <a:lnTo>
                  <a:pt x="998" y="140934"/>
                </a:lnTo>
                <a:lnTo>
                  <a:pt x="2650" y="154210"/>
                </a:lnTo>
                <a:lnTo>
                  <a:pt x="4743" y="164053"/>
                </a:lnTo>
                <a:lnTo>
                  <a:pt x="6138" y="172599"/>
                </a:lnTo>
                <a:lnTo>
                  <a:pt x="7069" y="180281"/>
                </a:lnTo>
                <a:lnTo>
                  <a:pt x="7689" y="187387"/>
                </a:lnTo>
                <a:lnTo>
                  <a:pt x="8102" y="193116"/>
                </a:lnTo>
                <a:lnTo>
                  <a:pt x="8562" y="202128"/>
                </a:lnTo>
                <a:lnTo>
                  <a:pt x="8766" y="209440"/>
                </a:lnTo>
                <a:lnTo>
                  <a:pt x="8897" y="222219"/>
                </a:lnTo>
                <a:lnTo>
                  <a:pt x="7915" y="224275"/>
                </a:lnTo>
                <a:lnTo>
                  <a:pt x="6269" y="225646"/>
                </a:lnTo>
                <a:lnTo>
                  <a:pt x="0" y="2283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5" name="SMARTPenAnnotation139"/>
          <p:cNvSpPr/>
          <p:nvPr/>
        </p:nvSpPr>
        <p:spPr>
          <a:xfrm>
            <a:off x="2111437" y="3482578"/>
            <a:ext cx="22759" cy="160444"/>
          </a:xfrm>
          <a:custGeom>
            <a:avLst/>
            <a:gdLst/>
            <a:ahLst/>
            <a:cxnLst/>
            <a:rect l="0" t="0" r="0" b="0"/>
            <a:pathLst>
              <a:path w="22759" h="160444">
                <a:moveTo>
                  <a:pt x="22758" y="0"/>
                </a:moveTo>
                <a:lnTo>
                  <a:pt x="22758" y="4741"/>
                </a:lnTo>
                <a:lnTo>
                  <a:pt x="21766" y="6137"/>
                </a:lnTo>
                <a:lnTo>
                  <a:pt x="20112" y="7068"/>
                </a:lnTo>
                <a:lnTo>
                  <a:pt x="18018" y="7688"/>
                </a:lnTo>
                <a:lnTo>
                  <a:pt x="16621" y="9095"/>
                </a:lnTo>
                <a:lnTo>
                  <a:pt x="15691" y="11024"/>
                </a:lnTo>
                <a:lnTo>
                  <a:pt x="14196" y="16509"/>
                </a:lnTo>
                <a:lnTo>
                  <a:pt x="14074" y="19936"/>
                </a:lnTo>
                <a:lnTo>
                  <a:pt x="13861" y="45547"/>
                </a:lnTo>
                <a:lnTo>
                  <a:pt x="13829" y="124858"/>
                </a:lnTo>
                <a:lnTo>
                  <a:pt x="12837" y="129872"/>
                </a:lnTo>
                <a:lnTo>
                  <a:pt x="11183" y="135198"/>
                </a:lnTo>
                <a:lnTo>
                  <a:pt x="9088" y="140734"/>
                </a:lnTo>
                <a:lnTo>
                  <a:pt x="7692" y="145416"/>
                </a:lnTo>
                <a:lnTo>
                  <a:pt x="6761" y="149530"/>
                </a:lnTo>
                <a:lnTo>
                  <a:pt x="6140" y="153265"/>
                </a:lnTo>
                <a:lnTo>
                  <a:pt x="4734" y="155755"/>
                </a:lnTo>
                <a:lnTo>
                  <a:pt x="2805" y="157415"/>
                </a:lnTo>
                <a:lnTo>
                  <a:pt x="526" y="158521"/>
                </a:lnTo>
                <a:lnTo>
                  <a:pt x="0" y="159259"/>
                </a:lnTo>
                <a:lnTo>
                  <a:pt x="640" y="159751"/>
                </a:lnTo>
                <a:lnTo>
                  <a:pt x="3637" y="160443"/>
                </a:lnTo>
                <a:lnTo>
                  <a:pt x="4899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7" name="SMARTPenAnnotation140"/>
          <p:cNvSpPr/>
          <p:nvPr/>
        </p:nvSpPr>
        <p:spPr>
          <a:xfrm>
            <a:off x="5536406" y="3437930"/>
            <a:ext cx="8931" cy="214313"/>
          </a:xfrm>
          <a:custGeom>
            <a:avLst/>
            <a:gdLst/>
            <a:ahLst/>
            <a:cxnLst/>
            <a:rect l="0" t="0" r="0" b="0"/>
            <a:pathLst>
              <a:path w="8931" h="214313">
                <a:moveTo>
                  <a:pt x="8930" y="0"/>
                </a:moveTo>
                <a:lnTo>
                  <a:pt x="8930" y="134285"/>
                </a:lnTo>
                <a:lnTo>
                  <a:pt x="7938" y="142110"/>
                </a:lnTo>
                <a:lnTo>
                  <a:pt x="6284" y="149310"/>
                </a:lnTo>
                <a:lnTo>
                  <a:pt x="4189" y="156094"/>
                </a:lnTo>
                <a:lnTo>
                  <a:pt x="2793" y="161610"/>
                </a:lnTo>
                <a:lnTo>
                  <a:pt x="1862" y="166279"/>
                </a:lnTo>
                <a:lnTo>
                  <a:pt x="1241" y="170384"/>
                </a:lnTo>
                <a:lnTo>
                  <a:pt x="828" y="177089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8" name="SMARTPenAnnotation141"/>
          <p:cNvSpPr/>
          <p:nvPr/>
        </p:nvSpPr>
        <p:spPr>
          <a:xfrm>
            <a:off x="3152180" y="3116461"/>
            <a:ext cx="26790" cy="258962"/>
          </a:xfrm>
          <a:custGeom>
            <a:avLst/>
            <a:gdLst/>
            <a:ahLst/>
            <a:cxnLst/>
            <a:rect l="0" t="0" r="0" b="0"/>
            <a:pathLst>
              <a:path w="26790" h="258962">
                <a:moveTo>
                  <a:pt x="0" y="0"/>
                </a:moveTo>
                <a:lnTo>
                  <a:pt x="0" y="35494"/>
                </a:lnTo>
                <a:lnTo>
                  <a:pt x="992" y="41522"/>
                </a:lnTo>
                <a:lnTo>
                  <a:pt x="2645" y="48517"/>
                </a:lnTo>
                <a:lnTo>
                  <a:pt x="4740" y="56157"/>
                </a:lnTo>
                <a:lnTo>
                  <a:pt x="7129" y="68196"/>
                </a:lnTo>
                <a:lnTo>
                  <a:pt x="20990" y="147617"/>
                </a:lnTo>
                <a:lnTo>
                  <a:pt x="22923" y="159927"/>
                </a:lnTo>
                <a:lnTo>
                  <a:pt x="24212" y="170118"/>
                </a:lnTo>
                <a:lnTo>
                  <a:pt x="25643" y="185741"/>
                </a:lnTo>
                <a:lnTo>
                  <a:pt x="26025" y="191296"/>
                </a:lnTo>
                <a:lnTo>
                  <a:pt x="26280" y="195992"/>
                </a:lnTo>
                <a:lnTo>
                  <a:pt x="26563" y="206501"/>
                </a:lnTo>
                <a:lnTo>
                  <a:pt x="26638" y="212082"/>
                </a:lnTo>
                <a:lnTo>
                  <a:pt x="25696" y="216794"/>
                </a:lnTo>
                <a:lnTo>
                  <a:pt x="24076" y="220928"/>
                </a:lnTo>
                <a:lnTo>
                  <a:pt x="22004" y="224676"/>
                </a:lnTo>
                <a:lnTo>
                  <a:pt x="20622" y="228166"/>
                </a:lnTo>
                <a:lnTo>
                  <a:pt x="19701" y="231486"/>
                </a:lnTo>
                <a:lnTo>
                  <a:pt x="19087" y="234691"/>
                </a:lnTo>
                <a:lnTo>
                  <a:pt x="19670" y="237820"/>
                </a:lnTo>
                <a:lnTo>
                  <a:pt x="21051" y="240898"/>
                </a:lnTo>
                <a:lnTo>
                  <a:pt x="25655" y="248227"/>
                </a:lnTo>
                <a:lnTo>
                  <a:pt x="26285" y="251875"/>
                </a:lnTo>
                <a:lnTo>
                  <a:pt x="26789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69" name="SMARTPenAnnotation142"/>
          <p:cNvSpPr/>
          <p:nvPr/>
        </p:nvSpPr>
        <p:spPr>
          <a:xfrm>
            <a:off x="4376319" y="2402086"/>
            <a:ext cx="301376" cy="222717"/>
          </a:xfrm>
          <a:custGeom>
            <a:avLst/>
            <a:gdLst/>
            <a:ahLst/>
            <a:cxnLst/>
            <a:rect l="0" t="0" r="0" b="0"/>
            <a:pathLst>
              <a:path w="301376" h="222717">
                <a:moveTo>
                  <a:pt x="79595" y="17859"/>
                </a:moveTo>
                <a:lnTo>
                  <a:pt x="71907" y="17859"/>
                </a:lnTo>
                <a:lnTo>
                  <a:pt x="66293" y="22600"/>
                </a:lnTo>
                <a:lnTo>
                  <a:pt x="61115" y="27573"/>
                </a:lnTo>
                <a:lnTo>
                  <a:pt x="58345" y="30288"/>
                </a:lnTo>
                <a:lnTo>
                  <a:pt x="54515" y="35075"/>
                </a:lnTo>
                <a:lnTo>
                  <a:pt x="49976" y="41243"/>
                </a:lnTo>
                <a:lnTo>
                  <a:pt x="38650" y="57025"/>
                </a:lnTo>
                <a:lnTo>
                  <a:pt x="23694" y="77269"/>
                </a:lnTo>
                <a:lnTo>
                  <a:pt x="17523" y="87231"/>
                </a:lnTo>
                <a:lnTo>
                  <a:pt x="12417" y="96849"/>
                </a:lnTo>
                <a:lnTo>
                  <a:pt x="8020" y="106238"/>
                </a:lnTo>
                <a:lnTo>
                  <a:pt x="5090" y="114482"/>
                </a:lnTo>
                <a:lnTo>
                  <a:pt x="3136" y="121962"/>
                </a:lnTo>
                <a:lnTo>
                  <a:pt x="1833" y="128933"/>
                </a:lnTo>
                <a:lnTo>
                  <a:pt x="965" y="135565"/>
                </a:lnTo>
                <a:lnTo>
                  <a:pt x="386" y="141970"/>
                </a:lnTo>
                <a:lnTo>
                  <a:pt x="0" y="148225"/>
                </a:lnTo>
                <a:lnTo>
                  <a:pt x="735" y="153387"/>
                </a:lnTo>
                <a:lnTo>
                  <a:pt x="2216" y="157821"/>
                </a:lnTo>
                <a:lnTo>
                  <a:pt x="11725" y="176805"/>
                </a:lnTo>
                <a:lnTo>
                  <a:pt x="15497" y="181370"/>
                </a:lnTo>
                <a:lnTo>
                  <a:pt x="19996" y="185406"/>
                </a:lnTo>
                <a:lnTo>
                  <a:pt x="24979" y="189088"/>
                </a:lnTo>
                <a:lnTo>
                  <a:pt x="30286" y="192535"/>
                </a:lnTo>
                <a:lnTo>
                  <a:pt x="35809" y="195826"/>
                </a:lnTo>
                <a:lnTo>
                  <a:pt x="41475" y="199011"/>
                </a:lnTo>
                <a:lnTo>
                  <a:pt x="48228" y="202127"/>
                </a:lnTo>
                <a:lnTo>
                  <a:pt x="55707" y="205197"/>
                </a:lnTo>
                <a:lnTo>
                  <a:pt x="63670" y="208236"/>
                </a:lnTo>
                <a:lnTo>
                  <a:pt x="80455" y="214257"/>
                </a:lnTo>
                <a:lnTo>
                  <a:pt x="89098" y="217253"/>
                </a:lnTo>
                <a:lnTo>
                  <a:pt x="97837" y="219249"/>
                </a:lnTo>
                <a:lnTo>
                  <a:pt x="106639" y="220580"/>
                </a:lnTo>
                <a:lnTo>
                  <a:pt x="115484" y="221467"/>
                </a:lnTo>
                <a:lnTo>
                  <a:pt x="124357" y="222059"/>
                </a:lnTo>
                <a:lnTo>
                  <a:pt x="133249" y="222453"/>
                </a:lnTo>
                <a:lnTo>
                  <a:pt x="142153" y="222716"/>
                </a:lnTo>
                <a:lnTo>
                  <a:pt x="151066" y="221899"/>
                </a:lnTo>
                <a:lnTo>
                  <a:pt x="159985" y="220363"/>
                </a:lnTo>
                <a:lnTo>
                  <a:pt x="168907" y="218346"/>
                </a:lnTo>
                <a:lnTo>
                  <a:pt x="177832" y="216009"/>
                </a:lnTo>
                <a:lnTo>
                  <a:pt x="186758" y="213459"/>
                </a:lnTo>
                <a:lnTo>
                  <a:pt x="195685" y="210767"/>
                </a:lnTo>
                <a:lnTo>
                  <a:pt x="203622" y="207980"/>
                </a:lnTo>
                <a:lnTo>
                  <a:pt x="210896" y="205130"/>
                </a:lnTo>
                <a:lnTo>
                  <a:pt x="217731" y="202238"/>
                </a:lnTo>
                <a:lnTo>
                  <a:pt x="235908" y="193732"/>
                </a:lnTo>
                <a:lnTo>
                  <a:pt x="246312" y="188686"/>
                </a:lnTo>
                <a:lnTo>
                  <a:pt x="255232" y="183338"/>
                </a:lnTo>
                <a:lnTo>
                  <a:pt x="263163" y="177788"/>
                </a:lnTo>
                <a:lnTo>
                  <a:pt x="270435" y="172103"/>
                </a:lnTo>
                <a:lnTo>
                  <a:pt x="276275" y="166329"/>
                </a:lnTo>
                <a:lnTo>
                  <a:pt x="281160" y="160496"/>
                </a:lnTo>
                <a:lnTo>
                  <a:pt x="285409" y="154622"/>
                </a:lnTo>
                <a:lnTo>
                  <a:pt x="288242" y="149714"/>
                </a:lnTo>
                <a:lnTo>
                  <a:pt x="290130" y="145450"/>
                </a:lnTo>
                <a:lnTo>
                  <a:pt x="291389" y="141615"/>
                </a:lnTo>
                <a:lnTo>
                  <a:pt x="293222" y="137074"/>
                </a:lnTo>
                <a:lnTo>
                  <a:pt x="295434" y="132062"/>
                </a:lnTo>
                <a:lnTo>
                  <a:pt x="297902" y="126737"/>
                </a:lnTo>
                <a:lnTo>
                  <a:pt x="299548" y="121202"/>
                </a:lnTo>
                <a:lnTo>
                  <a:pt x="300644" y="115528"/>
                </a:lnTo>
                <a:lnTo>
                  <a:pt x="301375" y="109761"/>
                </a:lnTo>
                <a:lnTo>
                  <a:pt x="300870" y="103932"/>
                </a:lnTo>
                <a:lnTo>
                  <a:pt x="299541" y="98061"/>
                </a:lnTo>
                <a:lnTo>
                  <a:pt x="297664" y="92163"/>
                </a:lnTo>
                <a:lnTo>
                  <a:pt x="295419" y="86247"/>
                </a:lnTo>
                <a:lnTo>
                  <a:pt x="292931" y="80318"/>
                </a:lnTo>
                <a:lnTo>
                  <a:pt x="290280" y="74381"/>
                </a:lnTo>
                <a:lnTo>
                  <a:pt x="287521" y="69431"/>
                </a:lnTo>
                <a:lnTo>
                  <a:pt x="284688" y="65139"/>
                </a:lnTo>
                <a:lnTo>
                  <a:pt x="281809" y="61286"/>
                </a:lnTo>
                <a:lnTo>
                  <a:pt x="278896" y="56732"/>
                </a:lnTo>
                <a:lnTo>
                  <a:pt x="275963" y="51712"/>
                </a:lnTo>
                <a:lnTo>
                  <a:pt x="273015" y="46381"/>
                </a:lnTo>
                <a:lnTo>
                  <a:pt x="269065" y="41835"/>
                </a:lnTo>
                <a:lnTo>
                  <a:pt x="264447" y="37812"/>
                </a:lnTo>
                <a:lnTo>
                  <a:pt x="259384" y="34137"/>
                </a:lnTo>
                <a:lnTo>
                  <a:pt x="238038" y="19485"/>
                </a:lnTo>
                <a:lnTo>
                  <a:pt x="230865" y="14974"/>
                </a:lnTo>
                <a:lnTo>
                  <a:pt x="224097" y="10975"/>
                </a:lnTo>
                <a:lnTo>
                  <a:pt x="217602" y="7317"/>
                </a:lnTo>
                <a:lnTo>
                  <a:pt x="210295" y="4878"/>
                </a:lnTo>
                <a:lnTo>
                  <a:pt x="202447" y="3252"/>
                </a:lnTo>
                <a:lnTo>
                  <a:pt x="194239" y="2168"/>
                </a:lnTo>
                <a:lnTo>
                  <a:pt x="185790" y="1445"/>
                </a:lnTo>
                <a:lnTo>
                  <a:pt x="177181" y="963"/>
                </a:lnTo>
                <a:lnTo>
                  <a:pt x="12424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0" name="SMARTPenAnnotation143"/>
          <p:cNvSpPr/>
          <p:nvPr/>
        </p:nvSpPr>
        <p:spPr>
          <a:xfrm>
            <a:off x="4271306" y="2750390"/>
            <a:ext cx="264926" cy="204924"/>
          </a:xfrm>
          <a:custGeom>
            <a:avLst/>
            <a:gdLst/>
            <a:ahLst/>
            <a:cxnLst/>
            <a:rect l="0" t="0" r="0" b="0"/>
            <a:pathLst>
              <a:path w="264926" h="204924">
                <a:moveTo>
                  <a:pt x="41733" y="80321"/>
                </a:moveTo>
                <a:lnTo>
                  <a:pt x="32252" y="89802"/>
                </a:lnTo>
                <a:lnTo>
                  <a:pt x="29459" y="93587"/>
                </a:lnTo>
                <a:lnTo>
                  <a:pt x="27597" y="97102"/>
                </a:lnTo>
                <a:lnTo>
                  <a:pt x="26356" y="100438"/>
                </a:lnTo>
                <a:lnTo>
                  <a:pt x="22331" y="106791"/>
                </a:lnTo>
                <a:lnTo>
                  <a:pt x="19869" y="109874"/>
                </a:lnTo>
                <a:lnTo>
                  <a:pt x="16243" y="115898"/>
                </a:lnTo>
                <a:lnTo>
                  <a:pt x="11841" y="123883"/>
                </a:lnTo>
                <a:lnTo>
                  <a:pt x="6922" y="133174"/>
                </a:lnTo>
                <a:lnTo>
                  <a:pt x="3643" y="140361"/>
                </a:lnTo>
                <a:lnTo>
                  <a:pt x="1457" y="146145"/>
                </a:lnTo>
                <a:lnTo>
                  <a:pt x="0" y="150992"/>
                </a:lnTo>
                <a:lnTo>
                  <a:pt x="20" y="155217"/>
                </a:lnTo>
                <a:lnTo>
                  <a:pt x="1026" y="159025"/>
                </a:lnTo>
                <a:lnTo>
                  <a:pt x="2689" y="162556"/>
                </a:lnTo>
                <a:lnTo>
                  <a:pt x="4789" y="165902"/>
                </a:lnTo>
                <a:lnTo>
                  <a:pt x="9770" y="172266"/>
                </a:lnTo>
                <a:lnTo>
                  <a:pt x="15290" y="178401"/>
                </a:lnTo>
                <a:lnTo>
                  <a:pt x="18151" y="181427"/>
                </a:lnTo>
                <a:lnTo>
                  <a:pt x="22043" y="184436"/>
                </a:lnTo>
                <a:lnTo>
                  <a:pt x="26622" y="187434"/>
                </a:lnTo>
                <a:lnTo>
                  <a:pt x="31659" y="190425"/>
                </a:lnTo>
                <a:lnTo>
                  <a:pt x="37002" y="192419"/>
                </a:lnTo>
                <a:lnTo>
                  <a:pt x="42548" y="193749"/>
                </a:lnTo>
                <a:lnTo>
                  <a:pt x="48229" y="194635"/>
                </a:lnTo>
                <a:lnTo>
                  <a:pt x="54001" y="196218"/>
                </a:lnTo>
                <a:lnTo>
                  <a:pt x="59834" y="198265"/>
                </a:lnTo>
                <a:lnTo>
                  <a:pt x="65706" y="200622"/>
                </a:lnTo>
                <a:lnTo>
                  <a:pt x="72598" y="202194"/>
                </a:lnTo>
                <a:lnTo>
                  <a:pt x="80169" y="203241"/>
                </a:lnTo>
                <a:lnTo>
                  <a:pt x="88193" y="203940"/>
                </a:lnTo>
                <a:lnTo>
                  <a:pt x="96519" y="204405"/>
                </a:lnTo>
                <a:lnTo>
                  <a:pt x="113707" y="204923"/>
                </a:lnTo>
                <a:lnTo>
                  <a:pt x="121466" y="204069"/>
                </a:lnTo>
                <a:lnTo>
                  <a:pt x="128623" y="202507"/>
                </a:lnTo>
                <a:lnTo>
                  <a:pt x="135378" y="200473"/>
                </a:lnTo>
                <a:lnTo>
                  <a:pt x="142858" y="199118"/>
                </a:lnTo>
                <a:lnTo>
                  <a:pt x="150822" y="198214"/>
                </a:lnTo>
                <a:lnTo>
                  <a:pt x="159107" y="197612"/>
                </a:lnTo>
                <a:lnTo>
                  <a:pt x="166615" y="196218"/>
                </a:lnTo>
                <a:lnTo>
                  <a:pt x="173605" y="194297"/>
                </a:lnTo>
                <a:lnTo>
                  <a:pt x="180249" y="192023"/>
                </a:lnTo>
                <a:lnTo>
                  <a:pt x="186663" y="189516"/>
                </a:lnTo>
                <a:lnTo>
                  <a:pt x="192923" y="186852"/>
                </a:lnTo>
                <a:lnTo>
                  <a:pt x="199082" y="184084"/>
                </a:lnTo>
                <a:lnTo>
                  <a:pt x="205171" y="180254"/>
                </a:lnTo>
                <a:lnTo>
                  <a:pt x="211215" y="175717"/>
                </a:lnTo>
                <a:lnTo>
                  <a:pt x="217229" y="170707"/>
                </a:lnTo>
                <a:lnTo>
                  <a:pt x="223222" y="166375"/>
                </a:lnTo>
                <a:lnTo>
                  <a:pt x="229203" y="162495"/>
                </a:lnTo>
                <a:lnTo>
                  <a:pt x="235174" y="158916"/>
                </a:lnTo>
                <a:lnTo>
                  <a:pt x="240147" y="154546"/>
                </a:lnTo>
                <a:lnTo>
                  <a:pt x="244454" y="149648"/>
                </a:lnTo>
                <a:lnTo>
                  <a:pt x="248318" y="144398"/>
                </a:lnTo>
                <a:lnTo>
                  <a:pt x="251886" y="139906"/>
                </a:lnTo>
                <a:lnTo>
                  <a:pt x="255257" y="135919"/>
                </a:lnTo>
                <a:lnTo>
                  <a:pt x="258497" y="132270"/>
                </a:lnTo>
                <a:lnTo>
                  <a:pt x="260656" y="127852"/>
                </a:lnTo>
                <a:lnTo>
                  <a:pt x="262096" y="122922"/>
                </a:lnTo>
                <a:lnTo>
                  <a:pt x="263056" y="117652"/>
                </a:lnTo>
                <a:lnTo>
                  <a:pt x="263696" y="113146"/>
                </a:lnTo>
                <a:lnTo>
                  <a:pt x="264122" y="109149"/>
                </a:lnTo>
                <a:lnTo>
                  <a:pt x="264407" y="105493"/>
                </a:lnTo>
                <a:lnTo>
                  <a:pt x="264596" y="101071"/>
                </a:lnTo>
                <a:lnTo>
                  <a:pt x="264807" y="90866"/>
                </a:lnTo>
                <a:lnTo>
                  <a:pt x="264925" y="73965"/>
                </a:lnTo>
                <a:lnTo>
                  <a:pt x="263950" y="68146"/>
                </a:lnTo>
                <a:lnTo>
                  <a:pt x="262307" y="62282"/>
                </a:lnTo>
                <a:lnTo>
                  <a:pt x="260220" y="56389"/>
                </a:lnTo>
                <a:lnTo>
                  <a:pt x="256845" y="51468"/>
                </a:lnTo>
                <a:lnTo>
                  <a:pt x="252609" y="47195"/>
                </a:lnTo>
                <a:lnTo>
                  <a:pt x="247801" y="43354"/>
                </a:lnTo>
                <a:lnTo>
                  <a:pt x="243604" y="39801"/>
                </a:lnTo>
                <a:lnTo>
                  <a:pt x="239814" y="36441"/>
                </a:lnTo>
                <a:lnTo>
                  <a:pt x="231964" y="30061"/>
                </a:lnTo>
                <a:lnTo>
                  <a:pt x="227093" y="26970"/>
                </a:lnTo>
                <a:lnTo>
                  <a:pt x="221861" y="23918"/>
                </a:lnTo>
                <a:lnTo>
                  <a:pt x="216389" y="20891"/>
                </a:lnTo>
                <a:lnTo>
                  <a:pt x="205017" y="14882"/>
                </a:lnTo>
                <a:lnTo>
                  <a:pt x="187458" y="5920"/>
                </a:lnTo>
                <a:lnTo>
                  <a:pt x="181547" y="3932"/>
                </a:lnTo>
                <a:lnTo>
                  <a:pt x="175622" y="2606"/>
                </a:lnTo>
                <a:lnTo>
                  <a:pt x="169688" y="1721"/>
                </a:lnTo>
                <a:lnTo>
                  <a:pt x="163747" y="1132"/>
                </a:lnTo>
                <a:lnTo>
                  <a:pt x="157803" y="739"/>
                </a:lnTo>
                <a:lnTo>
                  <a:pt x="146898" y="303"/>
                </a:lnTo>
                <a:lnTo>
                  <a:pt x="138744" y="109"/>
                </a:lnTo>
                <a:lnTo>
                  <a:pt x="123835" y="0"/>
                </a:lnTo>
                <a:lnTo>
                  <a:pt x="119288" y="977"/>
                </a:lnTo>
                <a:lnTo>
                  <a:pt x="111590" y="4708"/>
                </a:lnTo>
                <a:lnTo>
                  <a:pt x="102215" y="9674"/>
                </a:lnTo>
                <a:lnTo>
                  <a:pt x="96937" y="12387"/>
                </a:lnTo>
                <a:lnTo>
                  <a:pt x="92426" y="15188"/>
                </a:lnTo>
                <a:lnTo>
                  <a:pt x="84769" y="20946"/>
                </a:lnTo>
                <a:lnTo>
                  <a:pt x="78058" y="26812"/>
                </a:lnTo>
                <a:lnTo>
                  <a:pt x="74879" y="29766"/>
                </a:lnTo>
                <a:lnTo>
                  <a:pt x="71768" y="33719"/>
                </a:lnTo>
                <a:lnTo>
                  <a:pt x="68702" y="38339"/>
                </a:lnTo>
                <a:lnTo>
                  <a:pt x="50663" y="713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1" name="SMARTPenAnnotation144"/>
          <p:cNvSpPr/>
          <p:nvPr/>
        </p:nvSpPr>
        <p:spPr>
          <a:xfrm>
            <a:off x="5518596" y="2750344"/>
            <a:ext cx="241007" cy="205228"/>
          </a:xfrm>
          <a:custGeom>
            <a:avLst/>
            <a:gdLst/>
            <a:ahLst/>
            <a:cxnLst/>
            <a:rect l="0" t="0" r="0" b="0"/>
            <a:pathLst>
              <a:path w="241007" h="205228">
                <a:moveTo>
                  <a:pt x="89248" y="0"/>
                </a:moveTo>
                <a:lnTo>
                  <a:pt x="79767" y="4740"/>
                </a:lnTo>
                <a:lnTo>
                  <a:pt x="73998" y="7129"/>
                </a:lnTo>
                <a:lnTo>
                  <a:pt x="67175" y="9713"/>
                </a:lnTo>
                <a:lnTo>
                  <a:pt x="59649" y="12429"/>
                </a:lnTo>
                <a:lnTo>
                  <a:pt x="53641" y="15231"/>
                </a:lnTo>
                <a:lnTo>
                  <a:pt x="48642" y="18092"/>
                </a:lnTo>
                <a:lnTo>
                  <a:pt x="44318" y="20991"/>
                </a:lnTo>
                <a:lnTo>
                  <a:pt x="39451" y="23915"/>
                </a:lnTo>
                <a:lnTo>
                  <a:pt x="34222" y="26858"/>
                </a:lnTo>
                <a:lnTo>
                  <a:pt x="28751" y="29811"/>
                </a:lnTo>
                <a:lnTo>
                  <a:pt x="24112" y="33765"/>
                </a:lnTo>
                <a:lnTo>
                  <a:pt x="20027" y="38385"/>
                </a:lnTo>
                <a:lnTo>
                  <a:pt x="16312" y="43449"/>
                </a:lnTo>
                <a:lnTo>
                  <a:pt x="12842" y="47818"/>
                </a:lnTo>
                <a:lnTo>
                  <a:pt x="9537" y="51722"/>
                </a:lnTo>
                <a:lnTo>
                  <a:pt x="6341" y="55317"/>
                </a:lnTo>
                <a:lnTo>
                  <a:pt x="4211" y="59698"/>
                </a:lnTo>
                <a:lnTo>
                  <a:pt x="2791" y="64604"/>
                </a:lnTo>
                <a:lnTo>
                  <a:pt x="1845" y="69858"/>
                </a:lnTo>
                <a:lnTo>
                  <a:pt x="1214" y="75345"/>
                </a:lnTo>
                <a:lnTo>
                  <a:pt x="792" y="80988"/>
                </a:lnTo>
                <a:lnTo>
                  <a:pt x="512" y="86734"/>
                </a:lnTo>
                <a:lnTo>
                  <a:pt x="200" y="98410"/>
                </a:lnTo>
                <a:lnTo>
                  <a:pt x="0" y="122075"/>
                </a:lnTo>
                <a:lnTo>
                  <a:pt x="1968" y="129009"/>
                </a:lnTo>
                <a:lnTo>
                  <a:pt x="5265" y="136607"/>
                </a:lnTo>
                <a:lnTo>
                  <a:pt x="9446" y="144649"/>
                </a:lnTo>
                <a:lnTo>
                  <a:pt x="13226" y="151003"/>
                </a:lnTo>
                <a:lnTo>
                  <a:pt x="16739" y="156231"/>
                </a:lnTo>
                <a:lnTo>
                  <a:pt x="20073" y="160709"/>
                </a:lnTo>
                <a:lnTo>
                  <a:pt x="24279" y="164686"/>
                </a:lnTo>
                <a:lnTo>
                  <a:pt x="29068" y="168330"/>
                </a:lnTo>
                <a:lnTo>
                  <a:pt x="34245" y="171751"/>
                </a:lnTo>
                <a:lnTo>
                  <a:pt x="38689" y="175024"/>
                </a:lnTo>
                <a:lnTo>
                  <a:pt x="42644" y="178198"/>
                </a:lnTo>
                <a:lnTo>
                  <a:pt x="46272" y="181307"/>
                </a:lnTo>
                <a:lnTo>
                  <a:pt x="50676" y="184371"/>
                </a:lnTo>
                <a:lnTo>
                  <a:pt x="55595" y="187406"/>
                </a:lnTo>
                <a:lnTo>
                  <a:pt x="60860" y="190422"/>
                </a:lnTo>
                <a:lnTo>
                  <a:pt x="67345" y="193424"/>
                </a:lnTo>
                <a:lnTo>
                  <a:pt x="74647" y="196418"/>
                </a:lnTo>
                <a:lnTo>
                  <a:pt x="82490" y="199406"/>
                </a:lnTo>
                <a:lnTo>
                  <a:pt x="89704" y="201399"/>
                </a:lnTo>
                <a:lnTo>
                  <a:pt x="96497" y="202726"/>
                </a:lnTo>
                <a:lnTo>
                  <a:pt x="103010" y="203612"/>
                </a:lnTo>
                <a:lnTo>
                  <a:pt x="109337" y="204202"/>
                </a:lnTo>
                <a:lnTo>
                  <a:pt x="115539" y="204596"/>
                </a:lnTo>
                <a:lnTo>
                  <a:pt x="127722" y="205033"/>
                </a:lnTo>
                <a:lnTo>
                  <a:pt x="139751" y="205227"/>
                </a:lnTo>
                <a:lnTo>
                  <a:pt x="147721" y="204287"/>
                </a:lnTo>
                <a:lnTo>
                  <a:pt x="157004" y="202668"/>
                </a:lnTo>
                <a:lnTo>
                  <a:pt x="167161" y="200596"/>
                </a:lnTo>
                <a:lnTo>
                  <a:pt x="174924" y="198223"/>
                </a:lnTo>
                <a:lnTo>
                  <a:pt x="181092" y="195648"/>
                </a:lnTo>
                <a:lnTo>
                  <a:pt x="186196" y="192940"/>
                </a:lnTo>
                <a:lnTo>
                  <a:pt x="191583" y="189150"/>
                </a:lnTo>
                <a:lnTo>
                  <a:pt x="197159" y="184639"/>
                </a:lnTo>
                <a:lnTo>
                  <a:pt x="202860" y="179647"/>
                </a:lnTo>
                <a:lnTo>
                  <a:pt x="211842" y="171455"/>
                </a:lnTo>
                <a:lnTo>
                  <a:pt x="219140" y="164507"/>
                </a:lnTo>
                <a:lnTo>
                  <a:pt x="225691" y="158111"/>
                </a:lnTo>
                <a:lnTo>
                  <a:pt x="228828" y="154025"/>
                </a:lnTo>
                <a:lnTo>
                  <a:pt x="231910" y="149316"/>
                </a:lnTo>
                <a:lnTo>
                  <a:pt x="234957" y="144192"/>
                </a:lnTo>
                <a:lnTo>
                  <a:pt x="236989" y="139784"/>
                </a:lnTo>
                <a:lnTo>
                  <a:pt x="238344" y="135854"/>
                </a:lnTo>
                <a:lnTo>
                  <a:pt x="239247" y="132241"/>
                </a:lnTo>
                <a:lnTo>
                  <a:pt x="239849" y="127848"/>
                </a:lnTo>
                <a:lnTo>
                  <a:pt x="240250" y="122935"/>
                </a:lnTo>
                <a:lnTo>
                  <a:pt x="240517" y="117676"/>
                </a:lnTo>
                <a:lnTo>
                  <a:pt x="240815" y="106540"/>
                </a:lnTo>
                <a:lnTo>
                  <a:pt x="241006" y="87962"/>
                </a:lnTo>
                <a:lnTo>
                  <a:pt x="240029" y="83446"/>
                </a:lnTo>
                <a:lnTo>
                  <a:pt x="238386" y="78451"/>
                </a:lnTo>
                <a:lnTo>
                  <a:pt x="236298" y="73137"/>
                </a:lnTo>
                <a:lnTo>
                  <a:pt x="232922" y="68602"/>
                </a:lnTo>
                <a:lnTo>
                  <a:pt x="228687" y="64586"/>
                </a:lnTo>
                <a:lnTo>
                  <a:pt x="223879" y="60916"/>
                </a:lnTo>
                <a:lnTo>
                  <a:pt x="219682" y="56486"/>
                </a:lnTo>
                <a:lnTo>
                  <a:pt x="215891" y="51548"/>
                </a:lnTo>
                <a:lnTo>
                  <a:pt x="212372" y="46272"/>
                </a:lnTo>
                <a:lnTo>
                  <a:pt x="208041" y="41762"/>
                </a:lnTo>
                <a:lnTo>
                  <a:pt x="203170" y="37763"/>
                </a:lnTo>
                <a:lnTo>
                  <a:pt x="197938" y="34105"/>
                </a:lnTo>
                <a:lnTo>
                  <a:pt x="192465" y="30674"/>
                </a:lnTo>
                <a:lnTo>
                  <a:pt x="186833" y="27395"/>
                </a:lnTo>
                <a:lnTo>
                  <a:pt x="181094" y="24216"/>
                </a:lnTo>
                <a:lnTo>
                  <a:pt x="175283" y="22097"/>
                </a:lnTo>
                <a:lnTo>
                  <a:pt x="169425" y="20684"/>
                </a:lnTo>
                <a:lnTo>
                  <a:pt x="163535" y="19743"/>
                </a:lnTo>
                <a:lnTo>
                  <a:pt x="157624" y="18122"/>
                </a:lnTo>
                <a:lnTo>
                  <a:pt x="151699" y="16051"/>
                </a:lnTo>
                <a:lnTo>
                  <a:pt x="145765" y="13677"/>
                </a:lnTo>
                <a:lnTo>
                  <a:pt x="139825" y="12094"/>
                </a:lnTo>
                <a:lnTo>
                  <a:pt x="133880" y="11039"/>
                </a:lnTo>
                <a:lnTo>
                  <a:pt x="107107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2" name="SMARTPenAnnotation145"/>
          <p:cNvSpPr/>
          <p:nvPr/>
        </p:nvSpPr>
        <p:spPr>
          <a:xfrm>
            <a:off x="5554388" y="3116875"/>
            <a:ext cx="258406" cy="178026"/>
          </a:xfrm>
          <a:custGeom>
            <a:avLst/>
            <a:gdLst/>
            <a:ahLst/>
            <a:cxnLst/>
            <a:rect l="0" t="0" r="0" b="0"/>
            <a:pathLst>
              <a:path w="258406" h="178026">
                <a:moveTo>
                  <a:pt x="62385" y="53164"/>
                </a:moveTo>
                <a:lnTo>
                  <a:pt x="52905" y="57905"/>
                </a:lnTo>
                <a:lnTo>
                  <a:pt x="45604" y="60232"/>
                </a:lnTo>
                <a:lnTo>
                  <a:pt x="42268" y="60853"/>
                </a:lnTo>
                <a:lnTo>
                  <a:pt x="35916" y="64188"/>
                </a:lnTo>
                <a:lnTo>
                  <a:pt x="32833" y="66466"/>
                </a:lnTo>
                <a:lnTo>
                  <a:pt x="26761" y="68998"/>
                </a:lnTo>
                <a:lnTo>
                  <a:pt x="23753" y="69673"/>
                </a:lnTo>
                <a:lnTo>
                  <a:pt x="17765" y="73069"/>
                </a:lnTo>
                <a:lnTo>
                  <a:pt x="10577" y="78593"/>
                </a:lnTo>
                <a:lnTo>
                  <a:pt x="6948" y="81994"/>
                </a:lnTo>
                <a:lnTo>
                  <a:pt x="4591" y="84291"/>
                </a:lnTo>
                <a:lnTo>
                  <a:pt x="3020" y="86813"/>
                </a:lnTo>
                <a:lnTo>
                  <a:pt x="1274" y="92263"/>
                </a:lnTo>
                <a:lnTo>
                  <a:pt x="809" y="95105"/>
                </a:lnTo>
                <a:lnTo>
                  <a:pt x="499" y="97992"/>
                </a:lnTo>
                <a:lnTo>
                  <a:pt x="291" y="100908"/>
                </a:lnTo>
                <a:lnTo>
                  <a:pt x="154" y="103845"/>
                </a:lnTo>
                <a:lnTo>
                  <a:pt x="0" y="109754"/>
                </a:lnTo>
                <a:lnTo>
                  <a:pt x="952" y="112719"/>
                </a:lnTo>
                <a:lnTo>
                  <a:pt x="2578" y="115688"/>
                </a:lnTo>
                <a:lnTo>
                  <a:pt x="4655" y="118659"/>
                </a:lnTo>
                <a:lnTo>
                  <a:pt x="7031" y="121632"/>
                </a:lnTo>
                <a:lnTo>
                  <a:pt x="9607" y="124606"/>
                </a:lnTo>
                <a:lnTo>
                  <a:pt x="12317" y="127581"/>
                </a:lnTo>
                <a:lnTo>
                  <a:pt x="17974" y="133533"/>
                </a:lnTo>
                <a:lnTo>
                  <a:pt x="20871" y="136509"/>
                </a:lnTo>
                <a:lnTo>
                  <a:pt x="24787" y="139485"/>
                </a:lnTo>
                <a:lnTo>
                  <a:pt x="29382" y="142461"/>
                </a:lnTo>
                <a:lnTo>
                  <a:pt x="34431" y="145438"/>
                </a:lnTo>
                <a:lnTo>
                  <a:pt x="39780" y="148414"/>
                </a:lnTo>
                <a:lnTo>
                  <a:pt x="51016" y="154368"/>
                </a:lnTo>
                <a:lnTo>
                  <a:pt x="58774" y="157344"/>
                </a:lnTo>
                <a:lnTo>
                  <a:pt x="67916" y="160321"/>
                </a:lnTo>
                <a:lnTo>
                  <a:pt x="77979" y="163297"/>
                </a:lnTo>
                <a:lnTo>
                  <a:pt x="86671" y="166273"/>
                </a:lnTo>
                <a:lnTo>
                  <a:pt x="94451" y="169250"/>
                </a:lnTo>
                <a:lnTo>
                  <a:pt x="101622" y="172227"/>
                </a:lnTo>
                <a:lnTo>
                  <a:pt x="109379" y="174211"/>
                </a:lnTo>
                <a:lnTo>
                  <a:pt x="117527" y="175534"/>
                </a:lnTo>
                <a:lnTo>
                  <a:pt x="125935" y="176416"/>
                </a:lnTo>
                <a:lnTo>
                  <a:pt x="133525" y="177004"/>
                </a:lnTo>
                <a:lnTo>
                  <a:pt x="140570" y="177396"/>
                </a:lnTo>
                <a:lnTo>
                  <a:pt x="153689" y="177831"/>
                </a:lnTo>
                <a:lnTo>
                  <a:pt x="166134" y="178025"/>
                </a:lnTo>
                <a:lnTo>
                  <a:pt x="171239" y="177084"/>
                </a:lnTo>
                <a:lnTo>
                  <a:pt x="175634" y="175465"/>
                </a:lnTo>
                <a:lnTo>
                  <a:pt x="179556" y="173394"/>
                </a:lnTo>
                <a:lnTo>
                  <a:pt x="184156" y="172012"/>
                </a:lnTo>
                <a:lnTo>
                  <a:pt x="189206" y="171091"/>
                </a:lnTo>
                <a:lnTo>
                  <a:pt x="194558" y="170478"/>
                </a:lnTo>
                <a:lnTo>
                  <a:pt x="199117" y="169076"/>
                </a:lnTo>
                <a:lnTo>
                  <a:pt x="206830" y="164874"/>
                </a:lnTo>
                <a:lnTo>
                  <a:pt x="226231" y="152189"/>
                </a:lnTo>
                <a:lnTo>
                  <a:pt x="232139" y="147954"/>
                </a:lnTo>
                <a:lnTo>
                  <a:pt x="237070" y="144138"/>
                </a:lnTo>
                <a:lnTo>
                  <a:pt x="241350" y="140603"/>
                </a:lnTo>
                <a:lnTo>
                  <a:pt x="244203" y="137254"/>
                </a:lnTo>
                <a:lnTo>
                  <a:pt x="246105" y="134028"/>
                </a:lnTo>
                <a:lnTo>
                  <a:pt x="247373" y="130886"/>
                </a:lnTo>
                <a:lnTo>
                  <a:pt x="249210" y="126807"/>
                </a:lnTo>
                <a:lnTo>
                  <a:pt x="253898" y="116983"/>
                </a:lnTo>
                <a:lnTo>
                  <a:pt x="255545" y="111585"/>
                </a:lnTo>
                <a:lnTo>
                  <a:pt x="256643" y="106002"/>
                </a:lnTo>
                <a:lnTo>
                  <a:pt x="257375" y="100295"/>
                </a:lnTo>
                <a:lnTo>
                  <a:pt x="257862" y="93515"/>
                </a:lnTo>
                <a:lnTo>
                  <a:pt x="258188" y="86017"/>
                </a:lnTo>
                <a:lnTo>
                  <a:pt x="258405" y="78043"/>
                </a:lnTo>
                <a:lnTo>
                  <a:pt x="257557" y="70742"/>
                </a:lnTo>
                <a:lnTo>
                  <a:pt x="256000" y="63891"/>
                </a:lnTo>
                <a:lnTo>
                  <a:pt x="253970" y="57338"/>
                </a:lnTo>
                <a:lnTo>
                  <a:pt x="251624" y="51978"/>
                </a:lnTo>
                <a:lnTo>
                  <a:pt x="249068" y="47413"/>
                </a:lnTo>
                <a:lnTo>
                  <a:pt x="246371" y="43377"/>
                </a:lnTo>
                <a:lnTo>
                  <a:pt x="243582" y="39694"/>
                </a:lnTo>
                <a:lnTo>
                  <a:pt x="240730" y="36246"/>
                </a:lnTo>
                <a:lnTo>
                  <a:pt x="237837" y="32956"/>
                </a:lnTo>
                <a:lnTo>
                  <a:pt x="233923" y="29770"/>
                </a:lnTo>
                <a:lnTo>
                  <a:pt x="229330" y="26654"/>
                </a:lnTo>
                <a:lnTo>
                  <a:pt x="224283" y="23584"/>
                </a:lnTo>
                <a:lnTo>
                  <a:pt x="218934" y="20546"/>
                </a:lnTo>
                <a:lnTo>
                  <a:pt x="207700" y="14524"/>
                </a:lnTo>
                <a:lnTo>
                  <a:pt x="200934" y="12521"/>
                </a:lnTo>
                <a:lnTo>
                  <a:pt x="193446" y="11186"/>
                </a:lnTo>
                <a:lnTo>
                  <a:pt x="185478" y="10296"/>
                </a:lnTo>
                <a:lnTo>
                  <a:pt x="177189" y="8710"/>
                </a:lnTo>
                <a:lnTo>
                  <a:pt x="168687" y="6661"/>
                </a:lnTo>
                <a:lnTo>
                  <a:pt x="160042" y="4303"/>
                </a:lnTo>
                <a:lnTo>
                  <a:pt x="152295" y="2731"/>
                </a:lnTo>
                <a:lnTo>
                  <a:pt x="145145" y="1682"/>
                </a:lnTo>
                <a:lnTo>
                  <a:pt x="138395" y="983"/>
                </a:lnTo>
                <a:lnTo>
                  <a:pt x="130917" y="518"/>
                </a:lnTo>
                <a:lnTo>
                  <a:pt x="114673" y="0"/>
                </a:lnTo>
                <a:lnTo>
                  <a:pt x="106173" y="854"/>
                </a:lnTo>
                <a:lnTo>
                  <a:pt x="97530" y="2416"/>
                </a:lnTo>
                <a:lnTo>
                  <a:pt x="88792" y="4449"/>
                </a:lnTo>
                <a:lnTo>
                  <a:pt x="79990" y="5805"/>
                </a:lnTo>
                <a:lnTo>
                  <a:pt x="71145" y="6708"/>
                </a:lnTo>
                <a:lnTo>
                  <a:pt x="44526" y="85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3" name="SMARTPenAnnotation146"/>
          <p:cNvSpPr/>
          <p:nvPr/>
        </p:nvSpPr>
        <p:spPr>
          <a:xfrm>
            <a:off x="5589984" y="3134320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4" name="SMARTPenAnnotation147"/>
          <p:cNvSpPr/>
          <p:nvPr/>
        </p:nvSpPr>
        <p:spPr>
          <a:xfrm>
            <a:off x="4367283" y="3116461"/>
            <a:ext cx="249314" cy="205337"/>
          </a:xfrm>
          <a:custGeom>
            <a:avLst/>
            <a:gdLst/>
            <a:ahLst/>
            <a:cxnLst/>
            <a:rect l="0" t="0" r="0" b="0"/>
            <a:pathLst>
              <a:path w="249314" h="205337">
                <a:moveTo>
                  <a:pt x="124350" y="8930"/>
                </a:moveTo>
                <a:lnTo>
                  <a:pt x="110128" y="13670"/>
                </a:lnTo>
                <a:lnTo>
                  <a:pt x="104947" y="15067"/>
                </a:lnTo>
                <a:lnTo>
                  <a:pt x="100500" y="15997"/>
                </a:lnTo>
                <a:lnTo>
                  <a:pt x="96544" y="16618"/>
                </a:lnTo>
                <a:lnTo>
                  <a:pt x="90930" y="19016"/>
                </a:lnTo>
                <a:lnTo>
                  <a:pt x="84210" y="22599"/>
                </a:lnTo>
                <a:lnTo>
                  <a:pt x="76754" y="26972"/>
                </a:lnTo>
                <a:lnTo>
                  <a:pt x="70791" y="30880"/>
                </a:lnTo>
                <a:lnTo>
                  <a:pt x="65824" y="34477"/>
                </a:lnTo>
                <a:lnTo>
                  <a:pt x="61520" y="37867"/>
                </a:lnTo>
                <a:lnTo>
                  <a:pt x="54092" y="44281"/>
                </a:lnTo>
                <a:lnTo>
                  <a:pt x="50722" y="47379"/>
                </a:lnTo>
                <a:lnTo>
                  <a:pt x="36499" y="61223"/>
                </a:lnTo>
                <a:lnTo>
                  <a:pt x="31056" y="67604"/>
                </a:lnTo>
                <a:lnTo>
                  <a:pt x="25443" y="74835"/>
                </a:lnTo>
                <a:lnTo>
                  <a:pt x="19716" y="82632"/>
                </a:lnTo>
                <a:lnTo>
                  <a:pt x="14906" y="91799"/>
                </a:lnTo>
                <a:lnTo>
                  <a:pt x="10708" y="101879"/>
                </a:lnTo>
                <a:lnTo>
                  <a:pt x="6917" y="112568"/>
                </a:lnTo>
                <a:lnTo>
                  <a:pt x="4389" y="120686"/>
                </a:lnTo>
                <a:lnTo>
                  <a:pt x="2704" y="127090"/>
                </a:lnTo>
                <a:lnTo>
                  <a:pt x="1581" y="132352"/>
                </a:lnTo>
                <a:lnTo>
                  <a:pt x="832" y="137844"/>
                </a:lnTo>
                <a:lnTo>
                  <a:pt x="333" y="143490"/>
                </a:lnTo>
                <a:lnTo>
                  <a:pt x="0" y="149238"/>
                </a:lnTo>
                <a:lnTo>
                  <a:pt x="770" y="155054"/>
                </a:lnTo>
                <a:lnTo>
                  <a:pt x="2276" y="160916"/>
                </a:lnTo>
                <a:lnTo>
                  <a:pt x="4272" y="166809"/>
                </a:lnTo>
                <a:lnTo>
                  <a:pt x="6595" y="171729"/>
                </a:lnTo>
                <a:lnTo>
                  <a:pt x="9136" y="176002"/>
                </a:lnTo>
                <a:lnTo>
                  <a:pt x="11821" y="179842"/>
                </a:lnTo>
                <a:lnTo>
                  <a:pt x="14604" y="183395"/>
                </a:lnTo>
                <a:lnTo>
                  <a:pt x="17452" y="186756"/>
                </a:lnTo>
                <a:lnTo>
                  <a:pt x="20342" y="189988"/>
                </a:lnTo>
                <a:lnTo>
                  <a:pt x="24254" y="193135"/>
                </a:lnTo>
                <a:lnTo>
                  <a:pt x="28846" y="196226"/>
                </a:lnTo>
                <a:lnTo>
                  <a:pt x="33891" y="199278"/>
                </a:lnTo>
                <a:lnTo>
                  <a:pt x="41224" y="201313"/>
                </a:lnTo>
                <a:lnTo>
                  <a:pt x="50081" y="202670"/>
                </a:lnTo>
                <a:lnTo>
                  <a:pt x="59954" y="203574"/>
                </a:lnTo>
                <a:lnTo>
                  <a:pt x="69513" y="204177"/>
                </a:lnTo>
                <a:lnTo>
                  <a:pt x="88071" y="204847"/>
                </a:lnTo>
                <a:lnTo>
                  <a:pt x="123247" y="205277"/>
                </a:lnTo>
                <a:lnTo>
                  <a:pt x="137420" y="205336"/>
                </a:lnTo>
                <a:lnTo>
                  <a:pt x="143977" y="204360"/>
                </a:lnTo>
                <a:lnTo>
                  <a:pt x="150333" y="202716"/>
                </a:lnTo>
                <a:lnTo>
                  <a:pt x="156555" y="200628"/>
                </a:lnTo>
                <a:lnTo>
                  <a:pt x="162687" y="198244"/>
                </a:lnTo>
                <a:lnTo>
                  <a:pt x="168760" y="195663"/>
                </a:lnTo>
                <a:lnTo>
                  <a:pt x="180798" y="190149"/>
                </a:lnTo>
                <a:lnTo>
                  <a:pt x="192764" y="184391"/>
                </a:lnTo>
                <a:lnTo>
                  <a:pt x="199725" y="179482"/>
                </a:lnTo>
                <a:lnTo>
                  <a:pt x="207342" y="173232"/>
                </a:lnTo>
                <a:lnTo>
                  <a:pt x="215397" y="166090"/>
                </a:lnTo>
                <a:lnTo>
                  <a:pt x="221759" y="159344"/>
                </a:lnTo>
                <a:lnTo>
                  <a:pt x="226992" y="152862"/>
                </a:lnTo>
                <a:lnTo>
                  <a:pt x="231474" y="146556"/>
                </a:lnTo>
                <a:lnTo>
                  <a:pt x="235453" y="141361"/>
                </a:lnTo>
                <a:lnTo>
                  <a:pt x="239098" y="136904"/>
                </a:lnTo>
                <a:lnTo>
                  <a:pt x="242521" y="132942"/>
                </a:lnTo>
                <a:lnTo>
                  <a:pt x="244803" y="128315"/>
                </a:lnTo>
                <a:lnTo>
                  <a:pt x="246324" y="123247"/>
                </a:lnTo>
                <a:lnTo>
                  <a:pt x="247337" y="117883"/>
                </a:lnTo>
                <a:lnTo>
                  <a:pt x="248013" y="113315"/>
                </a:lnTo>
                <a:lnTo>
                  <a:pt x="248464" y="109278"/>
                </a:lnTo>
                <a:lnTo>
                  <a:pt x="248764" y="105594"/>
                </a:lnTo>
                <a:lnTo>
                  <a:pt x="248965" y="101154"/>
                </a:lnTo>
                <a:lnTo>
                  <a:pt x="249246" y="86416"/>
                </a:lnTo>
                <a:lnTo>
                  <a:pt x="249313" y="78756"/>
                </a:lnTo>
                <a:lnTo>
                  <a:pt x="248338" y="74332"/>
                </a:lnTo>
                <a:lnTo>
                  <a:pt x="246696" y="69398"/>
                </a:lnTo>
                <a:lnTo>
                  <a:pt x="244610" y="64125"/>
                </a:lnTo>
                <a:lnTo>
                  <a:pt x="242226" y="59617"/>
                </a:lnTo>
                <a:lnTo>
                  <a:pt x="239645" y="55620"/>
                </a:lnTo>
                <a:lnTo>
                  <a:pt x="236932" y="51963"/>
                </a:lnTo>
                <a:lnTo>
                  <a:pt x="234131" y="47540"/>
                </a:lnTo>
                <a:lnTo>
                  <a:pt x="231272" y="42608"/>
                </a:lnTo>
                <a:lnTo>
                  <a:pt x="228373" y="37335"/>
                </a:lnTo>
                <a:lnTo>
                  <a:pt x="224457" y="32827"/>
                </a:lnTo>
                <a:lnTo>
                  <a:pt x="219861" y="28830"/>
                </a:lnTo>
                <a:lnTo>
                  <a:pt x="214813" y="25173"/>
                </a:lnTo>
                <a:lnTo>
                  <a:pt x="209464" y="22735"/>
                </a:lnTo>
                <a:lnTo>
                  <a:pt x="203912" y="21110"/>
                </a:lnTo>
                <a:lnTo>
                  <a:pt x="198227" y="20026"/>
                </a:lnTo>
                <a:lnTo>
                  <a:pt x="192453" y="18312"/>
                </a:lnTo>
                <a:lnTo>
                  <a:pt x="186619" y="16176"/>
                </a:lnTo>
                <a:lnTo>
                  <a:pt x="180746" y="13761"/>
                </a:lnTo>
                <a:lnTo>
                  <a:pt x="174845" y="12151"/>
                </a:lnTo>
                <a:lnTo>
                  <a:pt x="168928" y="11077"/>
                </a:lnTo>
                <a:lnTo>
                  <a:pt x="1332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5" name="SMARTPenAnnotation148"/>
          <p:cNvSpPr/>
          <p:nvPr/>
        </p:nvSpPr>
        <p:spPr>
          <a:xfrm>
            <a:off x="4326930" y="3500438"/>
            <a:ext cx="191338" cy="196148"/>
          </a:xfrm>
          <a:custGeom>
            <a:avLst/>
            <a:gdLst/>
            <a:ahLst/>
            <a:cxnLst/>
            <a:rect l="0" t="0" r="0" b="0"/>
            <a:pathLst>
              <a:path w="191338" h="196148">
                <a:moveTo>
                  <a:pt x="66476" y="26789"/>
                </a:moveTo>
                <a:lnTo>
                  <a:pt x="56995" y="22048"/>
                </a:lnTo>
                <a:lnTo>
                  <a:pt x="53210" y="20652"/>
                </a:lnTo>
                <a:lnTo>
                  <a:pt x="49695" y="19721"/>
                </a:lnTo>
                <a:lnTo>
                  <a:pt x="46359" y="19100"/>
                </a:lnTo>
                <a:lnTo>
                  <a:pt x="43143" y="18686"/>
                </a:lnTo>
                <a:lnTo>
                  <a:pt x="40007" y="18410"/>
                </a:lnTo>
                <a:lnTo>
                  <a:pt x="36923" y="18227"/>
                </a:lnTo>
                <a:lnTo>
                  <a:pt x="33876" y="19096"/>
                </a:lnTo>
                <a:lnTo>
                  <a:pt x="30852" y="20668"/>
                </a:lnTo>
                <a:lnTo>
                  <a:pt x="27844" y="22708"/>
                </a:lnTo>
                <a:lnTo>
                  <a:pt x="24847" y="25060"/>
                </a:lnTo>
                <a:lnTo>
                  <a:pt x="18870" y="30320"/>
                </a:lnTo>
                <a:lnTo>
                  <a:pt x="15887" y="35096"/>
                </a:lnTo>
                <a:lnTo>
                  <a:pt x="12906" y="41257"/>
                </a:lnTo>
                <a:lnTo>
                  <a:pt x="9927" y="48340"/>
                </a:lnTo>
                <a:lnTo>
                  <a:pt x="6948" y="55047"/>
                </a:lnTo>
                <a:lnTo>
                  <a:pt x="993" y="67790"/>
                </a:lnTo>
                <a:lnTo>
                  <a:pt x="0" y="76943"/>
                </a:lnTo>
                <a:lnTo>
                  <a:pt x="331" y="88007"/>
                </a:lnTo>
                <a:lnTo>
                  <a:pt x="1544" y="100343"/>
                </a:lnTo>
                <a:lnTo>
                  <a:pt x="3344" y="111543"/>
                </a:lnTo>
                <a:lnTo>
                  <a:pt x="5537" y="121987"/>
                </a:lnTo>
                <a:lnTo>
                  <a:pt x="7990" y="131926"/>
                </a:lnTo>
                <a:lnTo>
                  <a:pt x="10619" y="139544"/>
                </a:lnTo>
                <a:lnTo>
                  <a:pt x="13363" y="145615"/>
                </a:lnTo>
                <a:lnTo>
                  <a:pt x="16184" y="150655"/>
                </a:lnTo>
                <a:lnTo>
                  <a:pt x="20050" y="155999"/>
                </a:lnTo>
                <a:lnTo>
                  <a:pt x="24611" y="161546"/>
                </a:lnTo>
                <a:lnTo>
                  <a:pt x="29636" y="167228"/>
                </a:lnTo>
                <a:lnTo>
                  <a:pt x="35963" y="173001"/>
                </a:lnTo>
                <a:lnTo>
                  <a:pt x="43158" y="178834"/>
                </a:lnTo>
                <a:lnTo>
                  <a:pt x="50930" y="184707"/>
                </a:lnTo>
                <a:lnTo>
                  <a:pt x="58097" y="188622"/>
                </a:lnTo>
                <a:lnTo>
                  <a:pt x="64859" y="191232"/>
                </a:lnTo>
                <a:lnTo>
                  <a:pt x="71351" y="192972"/>
                </a:lnTo>
                <a:lnTo>
                  <a:pt x="78656" y="194133"/>
                </a:lnTo>
                <a:lnTo>
                  <a:pt x="86502" y="194906"/>
                </a:lnTo>
                <a:lnTo>
                  <a:pt x="101173" y="195765"/>
                </a:lnTo>
                <a:lnTo>
                  <a:pt x="111001" y="196147"/>
                </a:lnTo>
                <a:lnTo>
                  <a:pt x="116003" y="195257"/>
                </a:lnTo>
                <a:lnTo>
                  <a:pt x="121323" y="193671"/>
                </a:lnTo>
                <a:lnTo>
                  <a:pt x="126853" y="191622"/>
                </a:lnTo>
                <a:lnTo>
                  <a:pt x="131532" y="189264"/>
                </a:lnTo>
                <a:lnTo>
                  <a:pt x="135643" y="186699"/>
                </a:lnTo>
                <a:lnTo>
                  <a:pt x="139377" y="183997"/>
                </a:lnTo>
                <a:lnTo>
                  <a:pt x="142858" y="181204"/>
                </a:lnTo>
                <a:lnTo>
                  <a:pt x="146171" y="178349"/>
                </a:lnTo>
                <a:lnTo>
                  <a:pt x="149372" y="175454"/>
                </a:lnTo>
                <a:lnTo>
                  <a:pt x="155574" y="169591"/>
                </a:lnTo>
                <a:lnTo>
                  <a:pt x="158617" y="166639"/>
                </a:lnTo>
                <a:lnTo>
                  <a:pt x="161637" y="162686"/>
                </a:lnTo>
                <a:lnTo>
                  <a:pt x="164644" y="158067"/>
                </a:lnTo>
                <a:lnTo>
                  <a:pt x="167640" y="153003"/>
                </a:lnTo>
                <a:lnTo>
                  <a:pt x="170630" y="148634"/>
                </a:lnTo>
                <a:lnTo>
                  <a:pt x="173615" y="144730"/>
                </a:lnTo>
                <a:lnTo>
                  <a:pt x="176597" y="141135"/>
                </a:lnTo>
                <a:lnTo>
                  <a:pt x="179578" y="137746"/>
                </a:lnTo>
                <a:lnTo>
                  <a:pt x="185535" y="131335"/>
                </a:lnTo>
                <a:lnTo>
                  <a:pt x="187521" y="128236"/>
                </a:lnTo>
                <a:lnTo>
                  <a:pt x="189727" y="122147"/>
                </a:lnTo>
                <a:lnTo>
                  <a:pt x="190315" y="117150"/>
                </a:lnTo>
                <a:lnTo>
                  <a:pt x="190707" y="110842"/>
                </a:lnTo>
                <a:lnTo>
                  <a:pt x="191260" y="93035"/>
                </a:lnTo>
                <a:lnTo>
                  <a:pt x="191337" y="88812"/>
                </a:lnTo>
                <a:lnTo>
                  <a:pt x="190397" y="84012"/>
                </a:lnTo>
                <a:lnTo>
                  <a:pt x="188777" y="78828"/>
                </a:lnTo>
                <a:lnTo>
                  <a:pt x="186706" y="73388"/>
                </a:lnTo>
                <a:lnTo>
                  <a:pt x="183340" y="67777"/>
                </a:lnTo>
                <a:lnTo>
                  <a:pt x="179112" y="62052"/>
                </a:lnTo>
                <a:lnTo>
                  <a:pt x="174310" y="56250"/>
                </a:lnTo>
                <a:lnTo>
                  <a:pt x="170115" y="51391"/>
                </a:lnTo>
                <a:lnTo>
                  <a:pt x="166326" y="47159"/>
                </a:lnTo>
                <a:lnTo>
                  <a:pt x="162809" y="43345"/>
                </a:lnTo>
                <a:lnTo>
                  <a:pt x="158479" y="39811"/>
                </a:lnTo>
                <a:lnTo>
                  <a:pt x="153608" y="36462"/>
                </a:lnTo>
                <a:lnTo>
                  <a:pt x="148377" y="33237"/>
                </a:lnTo>
                <a:lnTo>
                  <a:pt x="142905" y="30096"/>
                </a:lnTo>
                <a:lnTo>
                  <a:pt x="131533" y="23959"/>
                </a:lnTo>
                <a:lnTo>
                  <a:pt x="113975" y="14926"/>
                </a:lnTo>
                <a:lnTo>
                  <a:pt x="108063" y="12927"/>
                </a:lnTo>
                <a:lnTo>
                  <a:pt x="102138" y="11595"/>
                </a:lnTo>
                <a:lnTo>
                  <a:pt x="96204" y="10706"/>
                </a:lnTo>
                <a:lnTo>
                  <a:pt x="91256" y="9121"/>
                </a:lnTo>
                <a:lnTo>
                  <a:pt x="86965" y="7073"/>
                </a:lnTo>
                <a:lnTo>
                  <a:pt x="754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6" name="SMARTPenAnnotation149"/>
          <p:cNvSpPr/>
          <p:nvPr/>
        </p:nvSpPr>
        <p:spPr>
          <a:xfrm>
            <a:off x="1826639" y="3152180"/>
            <a:ext cx="262859" cy="214277"/>
          </a:xfrm>
          <a:custGeom>
            <a:avLst/>
            <a:gdLst/>
            <a:ahLst/>
            <a:cxnLst/>
            <a:rect l="0" t="0" r="0" b="0"/>
            <a:pathLst>
              <a:path w="262859" h="214277">
                <a:moveTo>
                  <a:pt x="128963" y="0"/>
                </a:moveTo>
                <a:lnTo>
                  <a:pt x="114741" y="4740"/>
                </a:lnTo>
                <a:lnTo>
                  <a:pt x="109560" y="6137"/>
                </a:lnTo>
                <a:lnTo>
                  <a:pt x="105113" y="7067"/>
                </a:lnTo>
                <a:lnTo>
                  <a:pt x="101157" y="7688"/>
                </a:lnTo>
                <a:lnTo>
                  <a:pt x="94115" y="11024"/>
                </a:lnTo>
                <a:lnTo>
                  <a:pt x="86686" y="16805"/>
                </a:lnTo>
                <a:lnTo>
                  <a:pt x="81926" y="21125"/>
                </a:lnTo>
                <a:lnTo>
                  <a:pt x="76769" y="25990"/>
                </a:lnTo>
                <a:lnTo>
                  <a:pt x="72339" y="31217"/>
                </a:lnTo>
                <a:lnTo>
                  <a:pt x="68393" y="36686"/>
                </a:lnTo>
                <a:lnTo>
                  <a:pt x="64770" y="42317"/>
                </a:lnTo>
                <a:lnTo>
                  <a:pt x="61363" y="47063"/>
                </a:lnTo>
                <a:lnTo>
                  <a:pt x="58099" y="51219"/>
                </a:lnTo>
                <a:lnTo>
                  <a:pt x="54931" y="54982"/>
                </a:lnTo>
                <a:lnTo>
                  <a:pt x="50835" y="60467"/>
                </a:lnTo>
                <a:lnTo>
                  <a:pt x="40992" y="74499"/>
                </a:lnTo>
                <a:lnTo>
                  <a:pt x="36581" y="80423"/>
                </a:lnTo>
                <a:lnTo>
                  <a:pt x="32648" y="85366"/>
                </a:lnTo>
                <a:lnTo>
                  <a:pt x="29034" y="89653"/>
                </a:lnTo>
                <a:lnTo>
                  <a:pt x="25633" y="94495"/>
                </a:lnTo>
                <a:lnTo>
                  <a:pt x="22373" y="99707"/>
                </a:lnTo>
                <a:lnTo>
                  <a:pt x="19207" y="105167"/>
                </a:lnTo>
                <a:lnTo>
                  <a:pt x="16105" y="109798"/>
                </a:lnTo>
                <a:lnTo>
                  <a:pt x="13044" y="113878"/>
                </a:lnTo>
                <a:lnTo>
                  <a:pt x="10012" y="117591"/>
                </a:lnTo>
                <a:lnTo>
                  <a:pt x="6998" y="123042"/>
                </a:lnTo>
                <a:lnTo>
                  <a:pt x="3997" y="129653"/>
                </a:lnTo>
                <a:lnTo>
                  <a:pt x="1004" y="137037"/>
                </a:lnTo>
                <a:lnTo>
                  <a:pt x="0" y="142951"/>
                </a:lnTo>
                <a:lnTo>
                  <a:pt x="324" y="147887"/>
                </a:lnTo>
                <a:lnTo>
                  <a:pt x="1532" y="152169"/>
                </a:lnTo>
                <a:lnTo>
                  <a:pt x="2337" y="157009"/>
                </a:lnTo>
                <a:lnTo>
                  <a:pt x="2874" y="162219"/>
                </a:lnTo>
                <a:lnTo>
                  <a:pt x="3231" y="167677"/>
                </a:lnTo>
                <a:lnTo>
                  <a:pt x="4462" y="172308"/>
                </a:lnTo>
                <a:lnTo>
                  <a:pt x="6275" y="176388"/>
                </a:lnTo>
                <a:lnTo>
                  <a:pt x="8475" y="180099"/>
                </a:lnTo>
                <a:lnTo>
                  <a:pt x="11927" y="183566"/>
                </a:lnTo>
                <a:lnTo>
                  <a:pt x="16212" y="186870"/>
                </a:lnTo>
                <a:lnTo>
                  <a:pt x="21053" y="190064"/>
                </a:lnTo>
                <a:lnTo>
                  <a:pt x="26265" y="193186"/>
                </a:lnTo>
                <a:lnTo>
                  <a:pt x="31724" y="196259"/>
                </a:lnTo>
                <a:lnTo>
                  <a:pt x="37348" y="199300"/>
                </a:lnTo>
                <a:lnTo>
                  <a:pt x="43082" y="201328"/>
                </a:lnTo>
                <a:lnTo>
                  <a:pt x="48888" y="202680"/>
                </a:lnTo>
                <a:lnTo>
                  <a:pt x="54744" y="203581"/>
                </a:lnTo>
                <a:lnTo>
                  <a:pt x="60632" y="205174"/>
                </a:lnTo>
                <a:lnTo>
                  <a:pt x="66542" y="207228"/>
                </a:lnTo>
                <a:lnTo>
                  <a:pt x="72466" y="209589"/>
                </a:lnTo>
                <a:lnTo>
                  <a:pt x="78400" y="211163"/>
                </a:lnTo>
                <a:lnTo>
                  <a:pt x="84340" y="212213"/>
                </a:lnTo>
                <a:lnTo>
                  <a:pt x="90284" y="212913"/>
                </a:lnTo>
                <a:lnTo>
                  <a:pt x="97224" y="213379"/>
                </a:lnTo>
                <a:lnTo>
                  <a:pt x="104827" y="213690"/>
                </a:lnTo>
                <a:lnTo>
                  <a:pt x="127103" y="214128"/>
                </a:lnTo>
                <a:lnTo>
                  <a:pt x="152408" y="214276"/>
                </a:lnTo>
                <a:lnTo>
                  <a:pt x="159475" y="213296"/>
                </a:lnTo>
                <a:lnTo>
                  <a:pt x="167164" y="211650"/>
                </a:lnTo>
                <a:lnTo>
                  <a:pt x="175266" y="209561"/>
                </a:lnTo>
                <a:lnTo>
                  <a:pt x="183644" y="207176"/>
                </a:lnTo>
                <a:lnTo>
                  <a:pt x="200891" y="201880"/>
                </a:lnTo>
                <a:lnTo>
                  <a:pt x="207672" y="199079"/>
                </a:lnTo>
                <a:lnTo>
                  <a:pt x="213186" y="196219"/>
                </a:lnTo>
                <a:lnTo>
                  <a:pt x="217854" y="193320"/>
                </a:lnTo>
                <a:lnTo>
                  <a:pt x="222950" y="190396"/>
                </a:lnTo>
                <a:lnTo>
                  <a:pt x="233904" y="184500"/>
                </a:lnTo>
                <a:lnTo>
                  <a:pt x="238611" y="181539"/>
                </a:lnTo>
                <a:lnTo>
                  <a:pt x="246487" y="175603"/>
                </a:lnTo>
                <a:lnTo>
                  <a:pt x="249976" y="171639"/>
                </a:lnTo>
                <a:lnTo>
                  <a:pt x="253295" y="167012"/>
                </a:lnTo>
                <a:lnTo>
                  <a:pt x="256499" y="161943"/>
                </a:lnTo>
                <a:lnTo>
                  <a:pt x="258635" y="157571"/>
                </a:lnTo>
                <a:lnTo>
                  <a:pt x="260059" y="153665"/>
                </a:lnTo>
                <a:lnTo>
                  <a:pt x="261009" y="150068"/>
                </a:lnTo>
                <a:lnTo>
                  <a:pt x="262064" y="143426"/>
                </a:lnTo>
                <a:lnTo>
                  <a:pt x="262345" y="140266"/>
                </a:lnTo>
                <a:lnTo>
                  <a:pt x="262533" y="136174"/>
                </a:lnTo>
                <a:lnTo>
                  <a:pt x="262797" y="121928"/>
                </a:lnTo>
                <a:lnTo>
                  <a:pt x="262858" y="114382"/>
                </a:lnTo>
                <a:lnTo>
                  <a:pt x="261883" y="110981"/>
                </a:lnTo>
                <a:lnTo>
                  <a:pt x="258153" y="104557"/>
                </a:lnTo>
                <a:lnTo>
                  <a:pt x="255769" y="100462"/>
                </a:lnTo>
                <a:lnTo>
                  <a:pt x="253188" y="95748"/>
                </a:lnTo>
                <a:lnTo>
                  <a:pt x="250475" y="90621"/>
                </a:lnTo>
                <a:lnTo>
                  <a:pt x="246682" y="86211"/>
                </a:lnTo>
                <a:lnTo>
                  <a:pt x="242169" y="82278"/>
                </a:lnTo>
                <a:lnTo>
                  <a:pt x="237176" y="78665"/>
                </a:lnTo>
                <a:lnTo>
                  <a:pt x="228886" y="73279"/>
                </a:lnTo>
                <a:lnTo>
                  <a:pt x="206446" y="59357"/>
                </a:lnTo>
                <a:lnTo>
                  <a:pt x="196493" y="53462"/>
                </a:lnTo>
                <a:lnTo>
                  <a:pt x="180143" y="44266"/>
                </a:lnTo>
                <a:lnTo>
                  <a:pt x="166261" y="36871"/>
                </a:lnTo>
                <a:lnTo>
                  <a:pt x="141998" y="24484"/>
                </a:lnTo>
                <a:lnTo>
                  <a:pt x="102174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7" name="SMARTPenAnnotation150"/>
          <p:cNvSpPr/>
          <p:nvPr/>
        </p:nvSpPr>
        <p:spPr>
          <a:xfrm>
            <a:off x="1849877" y="2741414"/>
            <a:ext cx="280141" cy="249877"/>
          </a:xfrm>
          <a:custGeom>
            <a:avLst/>
            <a:gdLst/>
            <a:ahLst/>
            <a:cxnLst/>
            <a:rect l="0" t="0" r="0" b="0"/>
            <a:pathLst>
              <a:path w="280141" h="249877">
                <a:moveTo>
                  <a:pt x="123584" y="35719"/>
                </a:moveTo>
                <a:lnTo>
                  <a:pt x="109363" y="30978"/>
                </a:lnTo>
                <a:lnTo>
                  <a:pt x="104181" y="30574"/>
                </a:lnTo>
                <a:lnTo>
                  <a:pt x="99735" y="31297"/>
                </a:lnTo>
                <a:lnTo>
                  <a:pt x="91156" y="33754"/>
                </a:lnTo>
                <a:lnTo>
                  <a:pt x="86090" y="34409"/>
                </a:lnTo>
                <a:lnTo>
                  <a:pt x="80729" y="34845"/>
                </a:lnTo>
                <a:lnTo>
                  <a:pt x="76162" y="36129"/>
                </a:lnTo>
                <a:lnTo>
                  <a:pt x="68443" y="40200"/>
                </a:lnTo>
                <a:lnTo>
                  <a:pt x="64003" y="42675"/>
                </a:lnTo>
                <a:lnTo>
                  <a:pt x="53778" y="48071"/>
                </a:lnTo>
                <a:lnTo>
                  <a:pt x="49265" y="51891"/>
                </a:lnTo>
                <a:lnTo>
                  <a:pt x="45265" y="56422"/>
                </a:lnTo>
                <a:lnTo>
                  <a:pt x="41606" y="61427"/>
                </a:lnTo>
                <a:lnTo>
                  <a:pt x="37182" y="65756"/>
                </a:lnTo>
                <a:lnTo>
                  <a:pt x="32248" y="69634"/>
                </a:lnTo>
                <a:lnTo>
                  <a:pt x="26975" y="73212"/>
                </a:lnTo>
                <a:lnTo>
                  <a:pt x="22467" y="77581"/>
                </a:lnTo>
                <a:lnTo>
                  <a:pt x="18469" y="82479"/>
                </a:lnTo>
                <a:lnTo>
                  <a:pt x="14812" y="87728"/>
                </a:lnTo>
                <a:lnTo>
                  <a:pt x="12374" y="93212"/>
                </a:lnTo>
                <a:lnTo>
                  <a:pt x="10749" y="98852"/>
                </a:lnTo>
                <a:lnTo>
                  <a:pt x="9665" y="104597"/>
                </a:lnTo>
                <a:lnTo>
                  <a:pt x="7951" y="111403"/>
                </a:lnTo>
                <a:lnTo>
                  <a:pt x="5815" y="118917"/>
                </a:lnTo>
                <a:lnTo>
                  <a:pt x="3400" y="126903"/>
                </a:lnTo>
                <a:lnTo>
                  <a:pt x="1789" y="134212"/>
                </a:lnTo>
                <a:lnTo>
                  <a:pt x="716" y="141068"/>
                </a:lnTo>
                <a:lnTo>
                  <a:pt x="0" y="147624"/>
                </a:lnTo>
                <a:lnTo>
                  <a:pt x="515" y="154970"/>
                </a:lnTo>
                <a:lnTo>
                  <a:pt x="1850" y="162845"/>
                </a:lnTo>
                <a:lnTo>
                  <a:pt x="3733" y="171071"/>
                </a:lnTo>
                <a:lnTo>
                  <a:pt x="5980" y="178540"/>
                </a:lnTo>
                <a:lnTo>
                  <a:pt x="8470" y="185503"/>
                </a:lnTo>
                <a:lnTo>
                  <a:pt x="11123" y="192129"/>
                </a:lnTo>
                <a:lnTo>
                  <a:pt x="14876" y="197540"/>
                </a:lnTo>
                <a:lnTo>
                  <a:pt x="19362" y="202138"/>
                </a:lnTo>
                <a:lnTo>
                  <a:pt x="24337" y="206197"/>
                </a:lnTo>
                <a:lnTo>
                  <a:pt x="29638" y="209894"/>
                </a:lnTo>
                <a:lnTo>
                  <a:pt x="35157" y="213351"/>
                </a:lnTo>
                <a:lnTo>
                  <a:pt x="40820" y="216648"/>
                </a:lnTo>
                <a:lnTo>
                  <a:pt x="52404" y="222957"/>
                </a:lnTo>
                <a:lnTo>
                  <a:pt x="76010" y="235092"/>
                </a:lnTo>
                <a:lnTo>
                  <a:pt x="93833" y="244061"/>
                </a:lnTo>
                <a:lnTo>
                  <a:pt x="100774" y="246052"/>
                </a:lnTo>
                <a:lnTo>
                  <a:pt x="108377" y="247378"/>
                </a:lnTo>
                <a:lnTo>
                  <a:pt x="116423" y="248262"/>
                </a:lnTo>
                <a:lnTo>
                  <a:pt x="124763" y="248852"/>
                </a:lnTo>
                <a:lnTo>
                  <a:pt x="133300" y="249245"/>
                </a:lnTo>
                <a:lnTo>
                  <a:pt x="156890" y="249799"/>
                </a:lnTo>
                <a:lnTo>
                  <a:pt x="163647" y="249876"/>
                </a:lnTo>
                <a:lnTo>
                  <a:pt x="171129" y="248936"/>
                </a:lnTo>
                <a:lnTo>
                  <a:pt x="179093" y="247317"/>
                </a:lnTo>
                <a:lnTo>
                  <a:pt x="218003" y="237589"/>
                </a:lnTo>
                <a:lnTo>
                  <a:pt x="227210" y="234791"/>
                </a:lnTo>
                <a:lnTo>
                  <a:pt x="235332" y="231934"/>
                </a:lnTo>
                <a:lnTo>
                  <a:pt x="242731" y="229036"/>
                </a:lnTo>
                <a:lnTo>
                  <a:pt x="248656" y="226113"/>
                </a:lnTo>
                <a:lnTo>
                  <a:pt x="253598" y="223172"/>
                </a:lnTo>
                <a:lnTo>
                  <a:pt x="257885" y="220219"/>
                </a:lnTo>
                <a:lnTo>
                  <a:pt x="261735" y="216266"/>
                </a:lnTo>
                <a:lnTo>
                  <a:pt x="265294" y="211646"/>
                </a:lnTo>
                <a:lnTo>
                  <a:pt x="268659" y="206582"/>
                </a:lnTo>
                <a:lnTo>
                  <a:pt x="270902" y="202213"/>
                </a:lnTo>
                <a:lnTo>
                  <a:pt x="273395" y="194714"/>
                </a:lnTo>
                <a:lnTo>
                  <a:pt x="277149" y="182782"/>
                </a:lnTo>
                <a:lnTo>
                  <a:pt x="279538" y="175433"/>
                </a:lnTo>
                <a:lnTo>
                  <a:pt x="280140" y="166565"/>
                </a:lnTo>
                <a:lnTo>
                  <a:pt x="279548" y="156684"/>
                </a:lnTo>
                <a:lnTo>
                  <a:pt x="278162" y="146128"/>
                </a:lnTo>
                <a:lnTo>
                  <a:pt x="276245" y="137106"/>
                </a:lnTo>
                <a:lnTo>
                  <a:pt x="273975" y="129107"/>
                </a:lnTo>
                <a:lnTo>
                  <a:pt x="271470" y="121790"/>
                </a:lnTo>
                <a:lnTo>
                  <a:pt x="267815" y="115920"/>
                </a:lnTo>
                <a:lnTo>
                  <a:pt x="263394" y="111014"/>
                </a:lnTo>
                <a:lnTo>
                  <a:pt x="258463" y="106752"/>
                </a:lnTo>
                <a:lnTo>
                  <a:pt x="253191" y="100933"/>
                </a:lnTo>
                <a:lnTo>
                  <a:pt x="247691" y="94078"/>
                </a:lnTo>
                <a:lnTo>
                  <a:pt x="242041" y="86531"/>
                </a:lnTo>
                <a:lnTo>
                  <a:pt x="236290" y="80508"/>
                </a:lnTo>
                <a:lnTo>
                  <a:pt x="230471" y="75500"/>
                </a:lnTo>
                <a:lnTo>
                  <a:pt x="224608" y="71169"/>
                </a:lnTo>
                <a:lnTo>
                  <a:pt x="210155" y="61066"/>
                </a:lnTo>
                <a:lnTo>
                  <a:pt x="202134" y="55593"/>
                </a:lnTo>
                <a:lnTo>
                  <a:pt x="179993" y="41575"/>
                </a:lnTo>
                <a:lnTo>
                  <a:pt x="167143" y="33670"/>
                </a:lnTo>
                <a:lnTo>
                  <a:pt x="155600" y="28400"/>
                </a:lnTo>
                <a:lnTo>
                  <a:pt x="144928" y="24887"/>
                </a:lnTo>
                <a:lnTo>
                  <a:pt x="134837" y="22544"/>
                </a:lnTo>
                <a:lnTo>
                  <a:pt x="125132" y="19991"/>
                </a:lnTo>
                <a:lnTo>
                  <a:pt x="115687" y="17296"/>
                </a:lnTo>
                <a:lnTo>
                  <a:pt x="97254" y="11656"/>
                </a:lnTo>
                <a:lnTo>
                  <a:pt x="79140" y="5842"/>
                </a:lnTo>
                <a:lnTo>
                  <a:pt x="70142" y="3895"/>
                </a:lnTo>
                <a:lnTo>
                  <a:pt x="61167" y="2597"/>
                </a:lnTo>
                <a:lnTo>
                  <a:pt x="52207" y="1731"/>
                </a:lnTo>
                <a:lnTo>
                  <a:pt x="44249" y="1154"/>
                </a:lnTo>
                <a:lnTo>
                  <a:pt x="36960" y="769"/>
                </a:lnTo>
                <a:lnTo>
                  <a:pt x="19865" y="228"/>
                </a:lnTo>
                <a:lnTo>
                  <a:pt x="74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8" name="SMARTPenAnnotation151"/>
          <p:cNvSpPr/>
          <p:nvPr/>
        </p:nvSpPr>
        <p:spPr>
          <a:xfrm>
            <a:off x="3162009" y="3455789"/>
            <a:ext cx="319457" cy="228038"/>
          </a:xfrm>
          <a:custGeom>
            <a:avLst/>
            <a:gdLst/>
            <a:ahLst/>
            <a:cxnLst/>
            <a:rect l="0" t="0" r="0" b="0"/>
            <a:pathLst>
              <a:path w="319457" h="228038">
                <a:moveTo>
                  <a:pt x="133046" y="0"/>
                </a:moveTo>
                <a:lnTo>
                  <a:pt x="115877" y="17170"/>
                </a:lnTo>
                <a:lnTo>
                  <a:pt x="110685" y="21368"/>
                </a:lnTo>
                <a:lnTo>
                  <a:pt x="105240" y="25160"/>
                </a:lnTo>
                <a:lnTo>
                  <a:pt x="99626" y="28679"/>
                </a:lnTo>
                <a:lnTo>
                  <a:pt x="90742" y="35236"/>
                </a:lnTo>
                <a:lnTo>
                  <a:pt x="86984" y="38373"/>
                </a:lnTo>
                <a:lnTo>
                  <a:pt x="80510" y="44434"/>
                </a:lnTo>
                <a:lnTo>
                  <a:pt x="62733" y="61751"/>
                </a:lnTo>
                <a:lnTo>
                  <a:pt x="55413" y="69941"/>
                </a:lnTo>
                <a:lnTo>
                  <a:pt x="49541" y="77385"/>
                </a:lnTo>
                <a:lnTo>
                  <a:pt x="44633" y="84332"/>
                </a:lnTo>
                <a:lnTo>
                  <a:pt x="40370" y="89956"/>
                </a:lnTo>
                <a:lnTo>
                  <a:pt x="36535" y="94697"/>
                </a:lnTo>
                <a:lnTo>
                  <a:pt x="32987" y="98850"/>
                </a:lnTo>
                <a:lnTo>
                  <a:pt x="29629" y="103603"/>
                </a:lnTo>
                <a:lnTo>
                  <a:pt x="26398" y="108757"/>
                </a:lnTo>
                <a:lnTo>
                  <a:pt x="23252" y="114176"/>
                </a:lnTo>
                <a:lnTo>
                  <a:pt x="14465" y="130782"/>
                </a:lnTo>
                <a:lnTo>
                  <a:pt x="9343" y="140766"/>
                </a:lnTo>
                <a:lnTo>
                  <a:pt x="5929" y="149406"/>
                </a:lnTo>
                <a:lnTo>
                  <a:pt x="3653" y="157151"/>
                </a:lnTo>
                <a:lnTo>
                  <a:pt x="2135" y="164299"/>
                </a:lnTo>
                <a:lnTo>
                  <a:pt x="1124" y="170056"/>
                </a:lnTo>
                <a:lnTo>
                  <a:pt x="449" y="174886"/>
                </a:lnTo>
                <a:lnTo>
                  <a:pt x="0" y="179099"/>
                </a:lnTo>
                <a:lnTo>
                  <a:pt x="692" y="182899"/>
                </a:lnTo>
                <a:lnTo>
                  <a:pt x="4107" y="189768"/>
                </a:lnTo>
                <a:lnTo>
                  <a:pt x="8932" y="196128"/>
                </a:lnTo>
                <a:lnTo>
                  <a:pt x="11608" y="199213"/>
                </a:lnTo>
                <a:lnTo>
                  <a:pt x="19873" y="205286"/>
                </a:lnTo>
                <a:lnTo>
                  <a:pt x="24855" y="208295"/>
                </a:lnTo>
                <a:lnTo>
                  <a:pt x="30161" y="211293"/>
                </a:lnTo>
                <a:lnTo>
                  <a:pt x="41348" y="217270"/>
                </a:lnTo>
                <a:lnTo>
                  <a:pt x="48101" y="219261"/>
                </a:lnTo>
                <a:lnTo>
                  <a:pt x="55580" y="220588"/>
                </a:lnTo>
                <a:lnTo>
                  <a:pt x="63543" y="221473"/>
                </a:lnTo>
                <a:lnTo>
                  <a:pt x="71827" y="223055"/>
                </a:lnTo>
                <a:lnTo>
                  <a:pt x="80327" y="225101"/>
                </a:lnTo>
                <a:lnTo>
                  <a:pt x="88970" y="227458"/>
                </a:lnTo>
                <a:lnTo>
                  <a:pt x="97709" y="228037"/>
                </a:lnTo>
                <a:lnTo>
                  <a:pt x="106511" y="227431"/>
                </a:lnTo>
                <a:lnTo>
                  <a:pt x="115356" y="226035"/>
                </a:lnTo>
                <a:lnTo>
                  <a:pt x="124229" y="225104"/>
                </a:lnTo>
                <a:lnTo>
                  <a:pt x="133121" y="224484"/>
                </a:lnTo>
                <a:lnTo>
                  <a:pt x="142025" y="224070"/>
                </a:lnTo>
                <a:lnTo>
                  <a:pt x="149946" y="222802"/>
                </a:lnTo>
                <a:lnTo>
                  <a:pt x="157211" y="220964"/>
                </a:lnTo>
                <a:lnTo>
                  <a:pt x="213782" y="202273"/>
                </a:lnTo>
                <a:lnTo>
                  <a:pt x="221596" y="198349"/>
                </a:lnTo>
                <a:lnTo>
                  <a:pt x="228791" y="193748"/>
                </a:lnTo>
                <a:lnTo>
                  <a:pt x="264075" y="167366"/>
                </a:lnTo>
                <a:lnTo>
                  <a:pt x="272985" y="160195"/>
                </a:lnTo>
                <a:lnTo>
                  <a:pt x="280908" y="153429"/>
                </a:lnTo>
                <a:lnTo>
                  <a:pt x="288176" y="146935"/>
                </a:lnTo>
                <a:lnTo>
                  <a:pt x="295004" y="139628"/>
                </a:lnTo>
                <a:lnTo>
                  <a:pt x="301542" y="131781"/>
                </a:lnTo>
                <a:lnTo>
                  <a:pt x="307884" y="123573"/>
                </a:lnTo>
                <a:lnTo>
                  <a:pt x="312113" y="117108"/>
                </a:lnTo>
                <a:lnTo>
                  <a:pt x="314931" y="111807"/>
                </a:lnTo>
                <a:lnTo>
                  <a:pt x="316810" y="107280"/>
                </a:lnTo>
                <a:lnTo>
                  <a:pt x="318063" y="101286"/>
                </a:lnTo>
                <a:lnTo>
                  <a:pt x="318899" y="94313"/>
                </a:lnTo>
                <a:lnTo>
                  <a:pt x="319456" y="86688"/>
                </a:lnTo>
                <a:lnTo>
                  <a:pt x="318835" y="80612"/>
                </a:lnTo>
                <a:lnTo>
                  <a:pt x="317428" y="75569"/>
                </a:lnTo>
                <a:lnTo>
                  <a:pt x="315499" y="71216"/>
                </a:lnTo>
                <a:lnTo>
                  <a:pt x="313220" y="67321"/>
                </a:lnTo>
                <a:lnTo>
                  <a:pt x="308042" y="60348"/>
                </a:lnTo>
                <a:lnTo>
                  <a:pt x="304281" y="56107"/>
                </a:lnTo>
                <a:lnTo>
                  <a:pt x="294809" y="46103"/>
                </a:lnTo>
                <a:lnTo>
                  <a:pt x="289505" y="41649"/>
                </a:lnTo>
                <a:lnTo>
                  <a:pt x="283985" y="37688"/>
                </a:lnTo>
                <a:lnTo>
                  <a:pt x="278320" y="34055"/>
                </a:lnTo>
                <a:lnTo>
                  <a:pt x="271567" y="31633"/>
                </a:lnTo>
                <a:lnTo>
                  <a:pt x="264088" y="30018"/>
                </a:lnTo>
                <a:lnTo>
                  <a:pt x="256127" y="28942"/>
                </a:lnTo>
                <a:lnTo>
                  <a:pt x="247842" y="27232"/>
                </a:lnTo>
                <a:lnTo>
                  <a:pt x="239342" y="25100"/>
                </a:lnTo>
                <a:lnTo>
                  <a:pt x="230699" y="22686"/>
                </a:lnTo>
                <a:lnTo>
                  <a:pt x="220968" y="21077"/>
                </a:lnTo>
                <a:lnTo>
                  <a:pt x="210512" y="20005"/>
                </a:lnTo>
                <a:lnTo>
                  <a:pt x="199573" y="19290"/>
                </a:lnTo>
                <a:lnTo>
                  <a:pt x="188311" y="18813"/>
                </a:lnTo>
                <a:lnTo>
                  <a:pt x="165215" y="18283"/>
                </a:lnTo>
                <a:lnTo>
                  <a:pt x="106257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79" name="SMARTPenAnnotation152"/>
          <p:cNvSpPr/>
          <p:nvPr/>
        </p:nvSpPr>
        <p:spPr>
          <a:xfrm>
            <a:off x="1366242" y="2664039"/>
            <a:ext cx="973190" cy="746990"/>
          </a:xfrm>
          <a:custGeom>
            <a:avLst/>
            <a:gdLst/>
            <a:ahLst/>
            <a:cxnLst/>
            <a:rect l="0" t="0" r="0" b="0"/>
            <a:pathLst>
              <a:path w="973190" h="746990">
                <a:moveTo>
                  <a:pt x="0" y="86305"/>
                </a:moveTo>
                <a:lnTo>
                  <a:pt x="4740" y="81564"/>
                </a:lnTo>
                <a:lnTo>
                  <a:pt x="31391" y="69136"/>
                </a:lnTo>
                <a:lnTo>
                  <a:pt x="54301" y="58499"/>
                </a:lnTo>
                <a:lnTo>
                  <a:pt x="76720" y="49142"/>
                </a:lnTo>
                <a:lnTo>
                  <a:pt x="107068" y="42882"/>
                </a:lnTo>
                <a:lnTo>
                  <a:pt x="129276" y="37902"/>
                </a:lnTo>
                <a:lnTo>
                  <a:pt x="164092" y="29520"/>
                </a:lnTo>
                <a:lnTo>
                  <a:pt x="179840" y="26620"/>
                </a:lnTo>
                <a:lnTo>
                  <a:pt x="218504" y="20752"/>
                </a:lnTo>
                <a:lnTo>
                  <a:pt x="299189" y="12191"/>
                </a:lnTo>
                <a:lnTo>
                  <a:pt x="389949" y="3756"/>
                </a:lnTo>
                <a:lnTo>
                  <a:pt x="443517" y="7"/>
                </a:lnTo>
                <a:lnTo>
                  <a:pt x="468318" y="0"/>
                </a:lnTo>
                <a:lnTo>
                  <a:pt x="493783" y="987"/>
                </a:lnTo>
                <a:lnTo>
                  <a:pt x="519689" y="2637"/>
                </a:lnTo>
                <a:lnTo>
                  <a:pt x="569639" y="4471"/>
                </a:lnTo>
                <a:lnTo>
                  <a:pt x="594072" y="4960"/>
                </a:lnTo>
                <a:lnTo>
                  <a:pt x="617306" y="6278"/>
                </a:lnTo>
                <a:lnTo>
                  <a:pt x="639741" y="8149"/>
                </a:lnTo>
                <a:lnTo>
                  <a:pt x="683189" y="12874"/>
                </a:lnTo>
                <a:lnTo>
                  <a:pt x="725650" y="18280"/>
                </a:lnTo>
                <a:lnTo>
                  <a:pt x="744712" y="22104"/>
                </a:lnTo>
                <a:lnTo>
                  <a:pt x="762381" y="26637"/>
                </a:lnTo>
                <a:lnTo>
                  <a:pt x="779121" y="31643"/>
                </a:lnTo>
                <a:lnTo>
                  <a:pt x="795242" y="36966"/>
                </a:lnTo>
                <a:lnTo>
                  <a:pt x="826384" y="48170"/>
                </a:lnTo>
                <a:lnTo>
                  <a:pt x="848824" y="57119"/>
                </a:lnTo>
                <a:lnTo>
                  <a:pt x="857586" y="60895"/>
                </a:lnTo>
                <a:lnTo>
                  <a:pt x="864419" y="65396"/>
                </a:lnTo>
                <a:lnTo>
                  <a:pt x="885162" y="86878"/>
                </a:lnTo>
                <a:lnTo>
                  <a:pt x="895452" y="98466"/>
                </a:lnTo>
                <a:lnTo>
                  <a:pt x="907816" y="116146"/>
                </a:lnTo>
                <a:lnTo>
                  <a:pt x="923606" y="136929"/>
                </a:lnTo>
                <a:lnTo>
                  <a:pt x="935028" y="160067"/>
                </a:lnTo>
                <a:lnTo>
                  <a:pt x="944073" y="181596"/>
                </a:lnTo>
                <a:lnTo>
                  <a:pt x="950409" y="201086"/>
                </a:lnTo>
                <a:lnTo>
                  <a:pt x="953224" y="219670"/>
                </a:lnTo>
                <a:lnTo>
                  <a:pt x="959550" y="280050"/>
                </a:lnTo>
                <a:lnTo>
                  <a:pt x="962161" y="298812"/>
                </a:lnTo>
                <a:lnTo>
                  <a:pt x="964894" y="314297"/>
                </a:lnTo>
                <a:lnTo>
                  <a:pt x="967708" y="327597"/>
                </a:lnTo>
                <a:lnTo>
                  <a:pt x="970835" y="350311"/>
                </a:lnTo>
                <a:lnTo>
                  <a:pt x="972224" y="370328"/>
                </a:lnTo>
                <a:lnTo>
                  <a:pt x="972842" y="389147"/>
                </a:lnTo>
                <a:lnTo>
                  <a:pt x="973189" y="444919"/>
                </a:lnTo>
                <a:lnTo>
                  <a:pt x="972246" y="466271"/>
                </a:lnTo>
                <a:lnTo>
                  <a:pt x="970625" y="487452"/>
                </a:lnTo>
                <a:lnTo>
                  <a:pt x="968552" y="508517"/>
                </a:lnTo>
                <a:lnTo>
                  <a:pt x="965186" y="528514"/>
                </a:lnTo>
                <a:lnTo>
                  <a:pt x="960957" y="547798"/>
                </a:lnTo>
                <a:lnTo>
                  <a:pt x="956154" y="566608"/>
                </a:lnTo>
                <a:lnTo>
                  <a:pt x="952951" y="580140"/>
                </a:lnTo>
                <a:lnTo>
                  <a:pt x="949393" y="597821"/>
                </a:lnTo>
                <a:lnTo>
                  <a:pt x="942520" y="614278"/>
                </a:lnTo>
                <a:lnTo>
                  <a:pt x="932786" y="634986"/>
                </a:lnTo>
                <a:lnTo>
                  <a:pt x="931420" y="639616"/>
                </a:lnTo>
                <a:lnTo>
                  <a:pt x="927256" y="647406"/>
                </a:lnTo>
                <a:lnTo>
                  <a:pt x="914609" y="663564"/>
                </a:lnTo>
                <a:lnTo>
                  <a:pt x="912508" y="669625"/>
                </a:lnTo>
                <a:lnTo>
                  <a:pt x="909964" y="672630"/>
                </a:lnTo>
                <a:lnTo>
                  <a:pt x="901845" y="678615"/>
                </a:lnTo>
                <a:lnTo>
                  <a:pt x="876637" y="692303"/>
                </a:lnTo>
                <a:lnTo>
                  <a:pt x="855283" y="700588"/>
                </a:lnTo>
                <a:lnTo>
                  <a:pt x="828886" y="708184"/>
                </a:lnTo>
                <a:lnTo>
                  <a:pt x="817855" y="710953"/>
                </a:lnTo>
                <a:lnTo>
                  <a:pt x="806337" y="715492"/>
                </a:lnTo>
                <a:lnTo>
                  <a:pt x="779216" y="718884"/>
                </a:lnTo>
                <a:lnTo>
                  <a:pt x="755526" y="719889"/>
                </a:lnTo>
                <a:lnTo>
                  <a:pt x="726381" y="722770"/>
                </a:lnTo>
                <a:lnTo>
                  <a:pt x="633513" y="732704"/>
                </a:lnTo>
                <a:lnTo>
                  <a:pt x="612842" y="734527"/>
                </a:lnTo>
                <a:lnTo>
                  <a:pt x="596085" y="735742"/>
                </a:lnTo>
                <a:lnTo>
                  <a:pt x="581937" y="736552"/>
                </a:lnTo>
                <a:lnTo>
                  <a:pt x="529175" y="737452"/>
                </a:lnTo>
                <a:lnTo>
                  <a:pt x="495658" y="737692"/>
                </a:lnTo>
                <a:lnTo>
                  <a:pt x="460416" y="738844"/>
                </a:lnTo>
                <a:lnTo>
                  <a:pt x="332342" y="745177"/>
                </a:lnTo>
                <a:lnTo>
                  <a:pt x="279050" y="746531"/>
                </a:lnTo>
                <a:lnTo>
                  <a:pt x="243857" y="746989"/>
                </a:lnTo>
                <a:lnTo>
                  <a:pt x="221490" y="744406"/>
                </a:lnTo>
                <a:lnTo>
                  <a:pt x="196667" y="740943"/>
                </a:lnTo>
                <a:lnTo>
                  <a:pt x="170000" y="738719"/>
                </a:lnTo>
                <a:lnTo>
                  <a:pt x="141178" y="738280"/>
                </a:lnTo>
                <a:lnTo>
                  <a:pt x="126435" y="738182"/>
                </a:lnTo>
                <a:lnTo>
                  <a:pt x="125962" y="737186"/>
                </a:lnTo>
                <a:lnTo>
                  <a:pt x="125141" y="730484"/>
                </a:lnTo>
                <a:lnTo>
                  <a:pt x="125071" y="727149"/>
                </a:lnTo>
                <a:lnTo>
                  <a:pt x="133946" y="720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0" name="SMARTPenAnnotation153"/>
          <p:cNvSpPr/>
          <p:nvPr/>
        </p:nvSpPr>
        <p:spPr>
          <a:xfrm>
            <a:off x="5404334" y="2634442"/>
            <a:ext cx="1212565" cy="749811"/>
          </a:xfrm>
          <a:custGeom>
            <a:avLst/>
            <a:gdLst/>
            <a:ahLst/>
            <a:cxnLst/>
            <a:rect l="0" t="0" r="0" b="0"/>
            <a:pathLst>
              <a:path w="1212565" h="749811">
                <a:moveTo>
                  <a:pt x="1212564" y="71253"/>
                </a:moveTo>
                <a:lnTo>
                  <a:pt x="1199299" y="64124"/>
                </a:lnTo>
                <a:lnTo>
                  <a:pt x="1189232" y="57014"/>
                </a:lnTo>
                <a:lnTo>
                  <a:pt x="1154970" y="44390"/>
                </a:lnTo>
                <a:lnTo>
                  <a:pt x="1120454" y="36292"/>
                </a:lnTo>
                <a:lnTo>
                  <a:pt x="1082856" y="27932"/>
                </a:lnTo>
                <a:lnTo>
                  <a:pt x="1000155" y="10478"/>
                </a:lnTo>
                <a:lnTo>
                  <a:pt x="970324" y="4554"/>
                </a:lnTo>
                <a:lnTo>
                  <a:pt x="943837" y="1922"/>
                </a:lnTo>
                <a:lnTo>
                  <a:pt x="906613" y="440"/>
                </a:lnTo>
                <a:lnTo>
                  <a:pt x="870448" y="0"/>
                </a:lnTo>
                <a:lnTo>
                  <a:pt x="833302" y="2544"/>
                </a:lnTo>
                <a:lnTo>
                  <a:pt x="810895" y="4611"/>
                </a:lnTo>
                <a:lnTo>
                  <a:pt x="775414" y="9554"/>
                </a:lnTo>
                <a:lnTo>
                  <a:pt x="741455" y="14066"/>
                </a:lnTo>
                <a:lnTo>
                  <a:pt x="719898" y="15269"/>
                </a:lnTo>
                <a:lnTo>
                  <a:pt x="696596" y="16071"/>
                </a:lnTo>
                <a:lnTo>
                  <a:pt x="673125" y="18590"/>
                </a:lnTo>
                <a:lnTo>
                  <a:pt x="649540" y="22254"/>
                </a:lnTo>
                <a:lnTo>
                  <a:pt x="567839" y="36891"/>
                </a:lnTo>
                <a:lnTo>
                  <a:pt x="510293" y="47051"/>
                </a:lnTo>
                <a:lnTo>
                  <a:pt x="471488" y="54875"/>
                </a:lnTo>
                <a:lnTo>
                  <a:pt x="430429" y="64305"/>
                </a:lnTo>
                <a:lnTo>
                  <a:pt x="339394" y="86527"/>
                </a:lnTo>
                <a:lnTo>
                  <a:pt x="305575" y="92925"/>
                </a:lnTo>
                <a:lnTo>
                  <a:pt x="280622" y="97752"/>
                </a:lnTo>
                <a:lnTo>
                  <a:pt x="232412" y="117020"/>
                </a:lnTo>
                <a:lnTo>
                  <a:pt x="202465" y="128305"/>
                </a:lnTo>
                <a:lnTo>
                  <a:pt x="175925" y="139935"/>
                </a:lnTo>
                <a:lnTo>
                  <a:pt x="138672" y="162380"/>
                </a:lnTo>
                <a:lnTo>
                  <a:pt x="117146" y="181869"/>
                </a:lnTo>
                <a:lnTo>
                  <a:pt x="99642" y="201775"/>
                </a:lnTo>
                <a:lnTo>
                  <a:pt x="83217" y="225131"/>
                </a:lnTo>
                <a:lnTo>
                  <a:pt x="71994" y="241838"/>
                </a:lnTo>
                <a:lnTo>
                  <a:pt x="64239" y="255422"/>
                </a:lnTo>
                <a:lnTo>
                  <a:pt x="45038" y="291682"/>
                </a:lnTo>
                <a:lnTo>
                  <a:pt x="14254" y="351689"/>
                </a:lnTo>
                <a:lnTo>
                  <a:pt x="10862" y="366359"/>
                </a:lnTo>
                <a:lnTo>
                  <a:pt x="7609" y="386061"/>
                </a:lnTo>
                <a:lnTo>
                  <a:pt x="4449" y="409117"/>
                </a:lnTo>
                <a:lnTo>
                  <a:pt x="2342" y="433418"/>
                </a:lnTo>
                <a:lnTo>
                  <a:pt x="936" y="458548"/>
                </a:lnTo>
                <a:lnTo>
                  <a:pt x="0" y="484231"/>
                </a:lnTo>
                <a:lnTo>
                  <a:pt x="367" y="504329"/>
                </a:lnTo>
                <a:lnTo>
                  <a:pt x="1605" y="520705"/>
                </a:lnTo>
                <a:lnTo>
                  <a:pt x="3422" y="534599"/>
                </a:lnTo>
                <a:lnTo>
                  <a:pt x="5442" y="555328"/>
                </a:lnTo>
                <a:lnTo>
                  <a:pt x="7331" y="571156"/>
                </a:lnTo>
                <a:lnTo>
                  <a:pt x="13973" y="591222"/>
                </a:lnTo>
                <a:lnTo>
                  <a:pt x="25202" y="613705"/>
                </a:lnTo>
                <a:lnTo>
                  <a:pt x="42241" y="640757"/>
                </a:lnTo>
                <a:lnTo>
                  <a:pt x="64666" y="675235"/>
                </a:lnTo>
                <a:lnTo>
                  <a:pt x="80285" y="694893"/>
                </a:lnTo>
                <a:lnTo>
                  <a:pt x="97150" y="712559"/>
                </a:lnTo>
                <a:lnTo>
                  <a:pt x="114567" y="727026"/>
                </a:lnTo>
                <a:lnTo>
                  <a:pt x="129584" y="734778"/>
                </a:lnTo>
                <a:lnTo>
                  <a:pt x="163495" y="746300"/>
                </a:lnTo>
                <a:lnTo>
                  <a:pt x="199721" y="749197"/>
                </a:lnTo>
                <a:lnTo>
                  <a:pt x="230600" y="749593"/>
                </a:lnTo>
                <a:lnTo>
                  <a:pt x="307162" y="749769"/>
                </a:lnTo>
                <a:lnTo>
                  <a:pt x="350994" y="748824"/>
                </a:lnTo>
                <a:lnTo>
                  <a:pt x="525647" y="742208"/>
                </a:lnTo>
                <a:lnTo>
                  <a:pt x="610934" y="744172"/>
                </a:lnTo>
                <a:lnTo>
                  <a:pt x="718955" y="747360"/>
                </a:lnTo>
                <a:lnTo>
                  <a:pt x="1027147" y="749810"/>
                </a:lnTo>
                <a:lnTo>
                  <a:pt x="1051113" y="747219"/>
                </a:lnTo>
                <a:lnTo>
                  <a:pt x="1082667" y="742213"/>
                </a:lnTo>
                <a:lnTo>
                  <a:pt x="1108009" y="740231"/>
                </a:lnTo>
                <a:lnTo>
                  <a:pt x="1133360" y="733324"/>
                </a:lnTo>
                <a:lnTo>
                  <a:pt x="1148306" y="732428"/>
                </a:lnTo>
                <a:lnTo>
                  <a:pt x="1152859" y="731310"/>
                </a:lnTo>
                <a:lnTo>
                  <a:pt x="1167916" y="7231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1" name="SMARTPenAnnotation154"/>
          <p:cNvSpPr/>
          <p:nvPr/>
        </p:nvSpPr>
        <p:spPr>
          <a:xfrm>
            <a:off x="4225379" y="2053876"/>
            <a:ext cx="649864" cy="2078558"/>
          </a:xfrm>
          <a:custGeom>
            <a:avLst/>
            <a:gdLst/>
            <a:ahLst/>
            <a:cxnLst/>
            <a:rect l="0" t="0" r="0" b="0"/>
            <a:pathLst>
              <a:path w="649864" h="2078558">
                <a:moveTo>
                  <a:pt x="641301" y="53530"/>
                </a:moveTo>
                <a:lnTo>
                  <a:pt x="647438" y="73925"/>
                </a:lnTo>
                <a:lnTo>
                  <a:pt x="649863" y="108814"/>
                </a:lnTo>
                <a:lnTo>
                  <a:pt x="642510" y="165577"/>
                </a:lnTo>
                <a:lnTo>
                  <a:pt x="641460" y="223446"/>
                </a:lnTo>
                <a:lnTo>
                  <a:pt x="641302" y="573091"/>
                </a:lnTo>
                <a:lnTo>
                  <a:pt x="638655" y="620467"/>
                </a:lnTo>
                <a:lnTo>
                  <a:pt x="635164" y="679557"/>
                </a:lnTo>
                <a:lnTo>
                  <a:pt x="632923" y="858308"/>
                </a:lnTo>
                <a:lnTo>
                  <a:pt x="632480" y="974168"/>
                </a:lnTo>
                <a:lnTo>
                  <a:pt x="624692" y="1224568"/>
                </a:lnTo>
                <a:lnTo>
                  <a:pt x="621351" y="1292997"/>
                </a:lnTo>
                <a:lnTo>
                  <a:pt x="619071" y="1329302"/>
                </a:lnTo>
                <a:lnTo>
                  <a:pt x="612591" y="1389225"/>
                </a:lnTo>
                <a:lnTo>
                  <a:pt x="583736" y="1613458"/>
                </a:lnTo>
                <a:lnTo>
                  <a:pt x="571729" y="1696024"/>
                </a:lnTo>
                <a:lnTo>
                  <a:pt x="563086" y="1746611"/>
                </a:lnTo>
                <a:lnTo>
                  <a:pt x="549452" y="1816165"/>
                </a:lnTo>
                <a:lnTo>
                  <a:pt x="535483" y="1857809"/>
                </a:lnTo>
                <a:lnTo>
                  <a:pt x="518776" y="1890543"/>
                </a:lnTo>
                <a:lnTo>
                  <a:pt x="491778" y="1938055"/>
                </a:lnTo>
                <a:lnTo>
                  <a:pt x="475296" y="1965636"/>
                </a:lnTo>
                <a:lnTo>
                  <a:pt x="460364" y="1986824"/>
                </a:lnTo>
                <a:lnTo>
                  <a:pt x="436216" y="2010901"/>
                </a:lnTo>
                <a:lnTo>
                  <a:pt x="416052" y="2034461"/>
                </a:lnTo>
                <a:lnTo>
                  <a:pt x="396518" y="2049599"/>
                </a:lnTo>
                <a:lnTo>
                  <a:pt x="380703" y="2060521"/>
                </a:lnTo>
                <a:lnTo>
                  <a:pt x="363753" y="2066698"/>
                </a:lnTo>
                <a:lnTo>
                  <a:pt x="319137" y="2075404"/>
                </a:lnTo>
                <a:lnTo>
                  <a:pt x="307463" y="2077126"/>
                </a:lnTo>
                <a:lnTo>
                  <a:pt x="296703" y="2078273"/>
                </a:lnTo>
                <a:lnTo>
                  <a:pt x="277803" y="2078557"/>
                </a:lnTo>
                <a:lnTo>
                  <a:pt x="262787" y="2075375"/>
                </a:lnTo>
                <a:lnTo>
                  <a:pt x="243178" y="2068006"/>
                </a:lnTo>
                <a:lnTo>
                  <a:pt x="237972" y="2064256"/>
                </a:lnTo>
                <a:lnTo>
                  <a:pt x="219841" y="2043980"/>
                </a:lnTo>
                <a:lnTo>
                  <a:pt x="203223" y="2026733"/>
                </a:lnTo>
                <a:lnTo>
                  <a:pt x="197445" y="2020866"/>
                </a:lnTo>
                <a:lnTo>
                  <a:pt x="188378" y="2006409"/>
                </a:lnTo>
                <a:lnTo>
                  <a:pt x="176080" y="1983117"/>
                </a:lnTo>
                <a:lnTo>
                  <a:pt x="150770" y="1939692"/>
                </a:lnTo>
                <a:lnTo>
                  <a:pt x="132907" y="1903194"/>
                </a:lnTo>
                <a:lnTo>
                  <a:pt x="94393" y="1804761"/>
                </a:lnTo>
                <a:lnTo>
                  <a:pt x="75439" y="1745660"/>
                </a:lnTo>
                <a:lnTo>
                  <a:pt x="60400" y="1682682"/>
                </a:lnTo>
                <a:lnTo>
                  <a:pt x="53613" y="1643662"/>
                </a:lnTo>
                <a:lnTo>
                  <a:pt x="40778" y="1563928"/>
                </a:lnTo>
                <a:lnTo>
                  <a:pt x="28459" y="1495417"/>
                </a:lnTo>
                <a:lnTo>
                  <a:pt x="21661" y="1445124"/>
                </a:lnTo>
                <a:lnTo>
                  <a:pt x="17834" y="1388919"/>
                </a:lnTo>
                <a:lnTo>
                  <a:pt x="14054" y="1338201"/>
                </a:lnTo>
                <a:lnTo>
                  <a:pt x="9306" y="1298190"/>
                </a:lnTo>
                <a:lnTo>
                  <a:pt x="3888" y="1244027"/>
                </a:lnTo>
                <a:lnTo>
                  <a:pt x="0" y="1180617"/>
                </a:lnTo>
                <a:lnTo>
                  <a:pt x="1737" y="1130588"/>
                </a:lnTo>
                <a:lnTo>
                  <a:pt x="4824" y="1076933"/>
                </a:lnTo>
                <a:lnTo>
                  <a:pt x="6196" y="1033244"/>
                </a:lnTo>
                <a:lnTo>
                  <a:pt x="7196" y="850437"/>
                </a:lnTo>
                <a:lnTo>
                  <a:pt x="9896" y="798633"/>
                </a:lnTo>
                <a:lnTo>
                  <a:pt x="14348" y="738645"/>
                </a:lnTo>
                <a:lnTo>
                  <a:pt x="15852" y="673931"/>
                </a:lnTo>
                <a:lnTo>
                  <a:pt x="18953" y="643740"/>
                </a:lnTo>
                <a:lnTo>
                  <a:pt x="43996" y="449182"/>
                </a:lnTo>
                <a:lnTo>
                  <a:pt x="54328" y="384301"/>
                </a:lnTo>
                <a:lnTo>
                  <a:pt x="68413" y="320980"/>
                </a:lnTo>
                <a:lnTo>
                  <a:pt x="84814" y="257981"/>
                </a:lnTo>
                <a:lnTo>
                  <a:pt x="103487" y="213199"/>
                </a:lnTo>
                <a:lnTo>
                  <a:pt x="112554" y="188986"/>
                </a:lnTo>
                <a:lnTo>
                  <a:pt x="126505" y="161689"/>
                </a:lnTo>
                <a:lnTo>
                  <a:pt x="146354" y="127911"/>
                </a:lnTo>
                <a:lnTo>
                  <a:pt x="164802" y="103791"/>
                </a:lnTo>
                <a:lnTo>
                  <a:pt x="182836" y="84077"/>
                </a:lnTo>
                <a:lnTo>
                  <a:pt x="200748" y="65668"/>
                </a:lnTo>
                <a:lnTo>
                  <a:pt x="220603" y="50987"/>
                </a:lnTo>
                <a:lnTo>
                  <a:pt x="232843" y="42905"/>
                </a:lnTo>
                <a:lnTo>
                  <a:pt x="243980" y="36525"/>
                </a:lnTo>
                <a:lnTo>
                  <a:pt x="254382" y="31279"/>
                </a:lnTo>
                <a:lnTo>
                  <a:pt x="273876" y="22805"/>
                </a:lnTo>
                <a:lnTo>
                  <a:pt x="292462" y="15731"/>
                </a:lnTo>
                <a:lnTo>
                  <a:pt x="319660" y="6171"/>
                </a:lnTo>
                <a:lnTo>
                  <a:pt x="337615" y="2716"/>
                </a:lnTo>
                <a:lnTo>
                  <a:pt x="354524" y="1181"/>
                </a:lnTo>
                <a:lnTo>
                  <a:pt x="368655" y="498"/>
                </a:lnTo>
                <a:lnTo>
                  <a:pt x="419434" y="60"/>
                </a:lnTo>
                <a:lnTo>
                  <a:pt x="441490" y="0"/>
                </a:lnTo>
                <a:lnTo>
                  <a:pt x="458569" y="2619"/>
                </a:lnTo>
                <a:lnTo>
                  <a:pt x="473767" y="7091"/>
                </a:lnTo>
                <a:lnTo>
                  <a:pt x="507777" y="18046"/>
                </a:lnTo>
                <a:lnTo>
                  <a:pt x="516566" y="20944"/>
                </a:lnTo>
                <a:lnTo>
                  <a:pt x="528379" y="25853"/>
                </a:lnTo>
                <a:lnTo>
                  <a:pt x="542206" y="32102"/>
                </a:lnTo>
                <a:lnTo>
                  <a:pt x="557378" y="39245"/>
                </a:lnTo>
                <a:lnTo>
                  <a:pt x="569478" y="45991"/>
                </a:lnTo>
                <a:lnTo>
                  <a:pt x="623441" y="803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2" name="SMARTPenAnnotation155"/>
          <p:cNvSpPr/>
          <p:nvPr/>
        </p:nvSpPr>
        <p:spPr>
          <a:xfrm>
            <a:off x="3223617" y="374153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893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3" name="SMARTPenAnnotation156"/>
          <p:cNvSpPr/>
          <p:nvPr/>
        </p:nvSpPr>
        <p:spPr>
          <a:xfrm>
            <a:off x="3223617" y="3393281"/>
            <a:ext cx="151806" cy="8931"/>
          </a:xfrm>
          <a:custGeom>
            <a:avLst/>
            <a:gdLst/>
            <a:ahLst/>
            <a:cxnLst/>
            <a:rect l="0" t="0" r="0" b="0"/>
            <a:pathLst>
              <a:path w="151806" h="8931">
                <a:moveTo>
                  <a:pt x="0" y="8930"/>
                </a:moveTo>
                <a:lnTo>
                  <a:pt x="42027" y="8930"/>
                </a:lnTo>
                <a:lnTo>
                  <a:pt x="51831" y="7938"/>
                </a:lnTo>
                <a:lnTo>
                  <a:pt x="61343" y="6284"/>
                </a:lnTo>
                <a:lnTo>
                  <a:pt x="70661" y="4190"/>
                </a:lnTo>
                <a:lnTo>
                  <a:pt x="79850" y="2793"/>
                </a:lnTo>
                <a:lnTo>
                  <a:pt x="88952" y="1862"/>
                </a:lnTo>
                <a:lnTo>
                  <a:pt x="97997" y="1242"/>
                </a:lnTo>
                <a:lnTo>
                  <a:pt x="107995" y="828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4" name="SMARTPenAnnotation157"/>
          <p:cNvSpPr/>
          <p:nvPr/>
        </p:nvSpPr>
        <p:spPr>
          <a:xfrm>
            <a:off x="3037372" y="3353299"/>
            <a:ext cx="1766635" cy="665042"/>
          </a:xfrm>
          <a:custGeom>
            <a:avLst/>
            <a:gdLst/>
            <a:ahLst/>
            <a:cxnLst/>
            <a:rect l="0" t="0" r="0" b="0"/>
            <a:pathLst>
              <a:path w="1766635" h="665042">
                <a:moveTo>
                  <a:pt x="605941" y="22123"/>
                </a:moveTo>
                <a:lnTo>
                  <a:pt x="666839" y="22123"/>
                </a:lnTo>
                <a:lnTo>
                  <a:pt x="710794" y="14994"/>
                </a:lnTo>
                <a:lnTo>
                  <a:pt x="755068" y="9694"/>
                </a:lnTo>
                <a:lnTo>
                  <a:pt x="824538" y="4344"/>
                </a:lnTo>
                <a:lnTo>
                  <a:pt x="862176" y="0"/>
                </a:lnTo>
                <a:lnTo>
                  <a:pt x="915284" y="53"/>
                </a:lnTo>
                <a:lnTo>
                  <a:pt x="1065354" y="8173"/>
                </a:lnTo>
                <a:lnTo>
                  <a:pt x="1100732" y="10838"/>
                </a:lnTo>
                <a:lnTo>
                  <a:pt x="1253868" y="25181"/>
                </a:lnTo>
                <a:lnTo>
                  <a:pt x="1306658" y="33735"/>
                </a:lnTo>
                <a:lnTo>
                  <a:pt x="1379574" y="50654"/>
                </a:lnTo>
                <a:lnTo>
                  <a:pt x="1433895" y="65193"/>
                </a:lnTo>
                <a:lnTo>
                  <a:pt x="1475016" y="77328"/>
                </a:lnTo>
                <a:lnTo>
                  <a:pt x="1525013" y="96688"/>
                </a:lnTo>
                <a:lnTo>
                  <a:pt x="1564852" y="116536"/>
                </a:lnTo>
                <a:lnTo>
                  <a:pt x="1604980" y="134883"/>
                </a:lnTo>
                <a:lnTo>
                  <a:pt x="1634517" y="151886"/>
                </a:lnTo>
                <a:lnTo>
                  <a:pt x="1660052" y="167108"/>
                </a:lnTo>
                <a:lnTo>
                  <a:pt x="1680000" y="183795"/>
                </a:lnTo>
                <a:lnTo>
                  <a:pt x="1695479" y="200141"/>
                </a:lnTo>
                <a:lnTo>
                  <a:pt x="1714359" y="220500"/>
                </a:lnTo>
                <a:lnTo>
                  <a:pt x="1727670" y="239100"/>
                </a:lnTo>
                <a:lnTo>
                  <a:pt x="1742749" y="257179"/>
                </a:lnTo>
                <a:lnTo>
                  <a:pt x="1753941" y="275103"/>
                </a:lnTo>
                <a:lnTo>
                  <a:pt x="1760424" y="287025"/>
                </a:lnTo>
                <a:lnTo>
                  <a:pt x="1763966" y="298938"/>
                </a:lnTo>
                <a:lnTo>
                  <a:pt x="1766240" y="318014"/>
                </a:lnTo>
                <a:lnTo>
                  <a:pt x="1766634" y="332926"/>
                </a:lnTo>
                <a:lnTo>
                  <a:pt x="1764081" y="344143"/>
                </a:lnTo>
                <a:lnTo>
                  <a:pt x="1759638" y="357727"/>
                </a:lnTo>
                <a:lnTo>
                  <a:pt x="1754356" y="376994"/>
                </a:lnTo>
                <a:lnTo>
                  <a:pt x="1748702" y="393494"/>
                </a:lnTo>
                <a:lnTo>
                  <a:pt x="1739940" y="413940"/>
                </a:lnTo>
                <a:lnTo>
                  <a:pt x="1731049" y="431412"/>
                </a:lnTo>
                <a:lnTo>
                  <a:pt x="1713870" y="462329"/>
                </a:lnTo>
                <a:lnTo>
                  <a:pt x="1705716" y="475336"/>
                </a:lnTo>
                <a:lnTo>
                  <a:pt x="1685752" y="503123"/>
                </a:lnTo>
                <a:lnTo>
                  <a:pt x="1676870" y="517351"/>
                </a:lnTo>
                <a:lnTo>
                  <a:pt x="1661551" y="536517"/>
                </a:lnTo>
                <a:lnTo>
                  <a:pt x="1647593" y="546084"/>
                </a:lnTo>
                <a:lnTo>
                  <a:pt x="1629483" y="556619"/>
                </a:lnTo>
                <a:lnTo>
                  <a:pt x="1604898" y="574531"/>
                </a:lnTo>
                <a:lnTo>
                  <a:pt x="1572647" y="592706"/>
                </a:lnTo>
                <a:lnTo>
                  <a:pt x="1526001" y="610969"/>
                </a:lnTo>
                <a:lnTo>
                  <a:pt x="1434765" y="641769"/>
                </a:lnTo>
                <a:lnTo>
                  <a:pt x="1389703" y="652393"/>
                </a:lnTo>
                <a:lnTo>
                  <a:pt x="1347186" y="659430"/>
                </a:lnTo>
                <a:lnTo>
                  <a:pt x="1297960" y="663392"/>
                </a:lnTo>
                <a:lnTo>
                  <a:pt x="1260440" y="664319"/>
                </a:lnTo>
                <a:lnTo>
                  <a:pt x="1099808" y="665041"/>
                </a:lnTo>
                <a:lnTo>
                  <a:pt x="1049010" y="659760"/>
                </a:lnTo>
                <a:lnTo>
                  <a:pt x="772598" y="624454"/>
                </a:lnTo>
                <a:lnTo>
                  <a:pt x="720690" y="616256"/>
                </a:lnTo>
                <a:lnTo>
                  <a:pt x="684391" y="609304"/>
                </a:lnTo>
                <a:lnTo>
                  <a:pt x="575276" y="585591"/>
                </a:lnTo>
                <a:lnTo>
                  <a:pt x="458279" y="558170"/>
                </a:lnTo>
                <a:lnTo>
                  <a:pt x="405706" y="548100"/>
                </a:lnTo>
                <a:lnTo>
                  <a:pt x="369112" y="541641"/>
                </a:lnTo>
                <a:lnTo>
                  <a:pt x="315926" y="523971"/>
                </a:lnTo>
                <a:lnTo>
                  <a:pt x="275271" y="511139"/>
                </a:lnTo>
                <a:lnTo>
                  <a:pt x="229821" y="494769"/>
                </a:lnTo>
                <a:lnTo>
                  <a:pt x="187797" y="476200"/>
                </a:lnTo>
                <a:lnTo>
                  <a:pt x="139552" y="455849"/>
                </a:lnTo>
                <a:lnTo>
                  <a:pt x="110472" y="435366"/>
                </a:lnTo>
                <a:lnTo>
                  <a:pt x="90139" y="416731"/>
                </a:lnTo>
                <a:lnTo>
                  <a:pt x="76062" y="400242"/>
                </a:lnTo>
                <a:lnTo>
                  <a:pt x="60877" y="380676"/>
                </a:lnTo>
                <a:lnTo>
                  <a:pt x="42163" y="354910"/>
                </a:lnTo>
                <a:lnTo>
                  <a:pt x="29894" y="339118"/>
                </a:lnTo>
                <a:lnTo>
                  <a:pt x="23159" y="328043"/>
                </a:lnTo>
                <a:lnTo>
                  <a:pt x="19505" y="316507"/>
                </a:lnTo>
                <a:lnTo>
                  <a:pt x="18530" y="310652"/>
                </a:lnTo>
                <a:lnTo>
                  <a:pt x="14801" y="301502"/>
                </a:lnTo>
                <a:lnTo>
                  <a:pt x="12418" y="297672"/>
                </a:lnTo>
                <a:lnTo>
                  <a:pt x="9770" y="288126"/>
                </a:lnTo>
                <a:lnTo>
                  <a:pt x="8279" y="268949"/>
                </a:lnTo>
                <a:lnTo>
                  <a:pt x="6938" y="253862"/>
                </a:lnTo>
                <a:lnTo>
                  <a:pt x="1597" y="235205"/>
                </a:lnTo>
                <a:lnTo>
                  <a:pt x="0" y="226628"/>
                </a:lnTo>
                <a:lnTo>
                  <a:pt x="1936" y="216863"/>
                </a:lnTo>
                <a:lnTo>
                  <a:pt x="5111" y="205909"/>
                </a:lnTo>
                <a:lnTo>
                  <a:pt x="6522" y="194425"/>
                </a:lnTo>
                <a:lnTo>
                  <a:pt x="12441" y="180061"/>
                </a:lnTo>
                <a:lnTo>
                  <a:pt x="21638" y="160531"/>
                </a:lnTo>
                <a:lnTo>
                  <a:pt x="22929" y="156067"/>
                </a:lnTo>
                <a:lnTo>
                  <a:pt x="27009" y="148461"/>
                </a:lnTo>
                <a:lnTo>
                  <a:pt x="37713" y="135493"/>
                </a:lnTo>
                <a:lnTo>
                  <a:pt x="62991" y="117396"/>
                </a:lnTo>
                <a:lnTo>
                  <a:pt x="94388" y="99515"/>
                </a:lnTo>
                <a:lnTo>
                  <a:pt x="134375" y="81986"/>
                </a:lnTo>
                <a:lnTo>
                  <a:pt x="183055" y="65036"/>
                </a:lnTo>
                <a:lnTo>
                  <a:pt x="218562" y="55748"/>
                </a:lnTo>
                <a:lnTo>
                  <a:pt x="272881" y="42008"/>
                </a:lnTo>
                <a:lnTo>
                  <a:pt x="310472" y="34298"/>
                </a:lnTo>
                <a:lnTo>
                  <a:pt x="344100" y="32014"/>
                </a:lnTo>
                <a:lnTo>
                  <a:pt x="391628" y="310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5" name="SMARTPenAnnotation158"/>
          <p:cNvSpPr/>
          <p:nvPr/>
        </p:nvSpPr>
        <p:spPr>
          <a:xfrm>
            <a:off x="1268016" y="4241602"/>
            <a:ext cx="437513" cy="425525"/>
          </a:xfrm>
          <a:custGeom>
            <a:avLst/>
            <a:gdLst/>
            <a:ahLst/>
            <a:cxnLst/>
            <a:rect l="0" t="0" r="0" b="0"/>
            <a:pathLst>
              <a:path w="437513" h="425525">
                <a:moveTo>
                  <a:pt x="0" y="0"/>
                </a:moveTo>
                <a:lnTo>
                  <a:pt x="0" y="9480"/>
                </a:lnTo>
                <a:lnTo>
                  <a:pt x="992" y="12274"/>
                </a:lnTo>
                <a:lnTo>
                  <a:pt x="2645" y="14135"/>
                </a:lnTo>
                <a:lnTo>
                  <a:pt x="4740" y="15377"/>
                </a:lnTo>
                <a:lnTo>
                  <a:pt x="6136" y="18188"/>
                </a:lnTo>
                <a:lnTo>
                  <a:pt x="7688" y="26604"/>
                </a:lnTo>
                <a:lnTo>
                  <a:pt x="8378" y="36959"/>
                </a:lnTo>
                <a:lnTo>
                  <a:pt x="8562" y="42499"/>
                </a:lnTo>
                <a:lnTo>
                  <a:pt x="11412" y="53945"/>
                </a:lnTo>
                <a:lnTo>
                  <a:pt x="14994" y="65647"/>
                </a:lnTo>
                <a:lnTo>
                  <a:pt x="16585" y="77463"/>
                </a:lnTo>
                <a:lnTo>
                  <a:pt x="19939" y="89329"/>
                </a:lnTo>
                <a:lnTo>
                  <a:pt x="24736" y="100225"/>
                </a:lnTo>
                <a:lnTo>
                  <a:pt x="30176" y="108375"/>
                </a:lnTo>
                <a:lnTo>
                  <a:pt x="43557" y="128022"/>
                </a:lnTo>
                <a:lnTo>
                  <a:pt x="54416" y="138919"/>
                </a:lnTo>
                <a:lnTo>
                  <a:pt x="64864" y="147070"/>
                </a:lnTo>
                <a:lnTo>
                  <a:pt x="77317" y="157236"/>
                </a:lnTo>
                <a:lnTo>
                  <a:pt x="87610" y="163479"/>
                </a:lnTo>
                <a:lnTo>
                  <a:pt x="93133" y="164548"/>
                </a:lnTo>
                <a:lnTo>
                  <a:pt x="98800" y="164269"/>
                </a:lnTo>
                <a:lnTo>
                  <a:pt x="104562" y="163091"/>
                </a:lnTo>
                <a:lnTo>
                  <a:pt x="113364" y="162305"/>
                </a:lnTo>
                <a:lnTo>
                  <a:pt x="124193" y="161782"/>
                </a:lnTo>
                <a:lnTo>
                  <a:pt x="136373" y="161432"/>
                </a:lnTo>
                <a:lnTo>
                  <a:pt x="146478" y="160208"/>
                </a:lnTo>
                <a:lnTo>
                  <a:pt x="155199" y="158398"/>
                </a:lnTo>
                <a:lnTo>
                  <a:pt x="162997" y="156200"/>
                </a:lnTo>
                <a:lnTo>
                  <a:pt x="179599" y="151112"/>
                </a:lnTo>
                <a:lnTo>
                  <a:pt x="214511" y="139762"/>
                </a:lnTo>
                <a:lnTo>
                  <a:pt x="222382" y="135838"/>
                </a:lnTo>
                <a:lnTo>
                  <a:pt x="229614" y="131238"/>
                </a:lnTo>
                <a:lnTo>
                  <a:pt x="236420" y="126187"/>
                </a:lnTo>
                <a:lnTo>
                  <a:pt x="243933" y="121828"/>
                </a:lnTo>
                <a:lnTo>
                  <a:pt x="251919" y="117929"/>
                </a:lnTo>
                <a:lnTo>
                  <a:pt x="260219" y="114338"/>
                </a:lnTo>
                <a:lnTo>
                  <a:pt x="268729" y="110952"/>
                </a:lnTo>
                <a:lnTo>
                  <a:pt x="286123" y="104543"/>
                </a:lnTo>
                <a:lnTo>
                  <a:pt x="293936" y="100454"/>
                </a:lnTo>
                <a:lnTo>
                  <a:pt x="301129" y="95742"/>
                </a:lnTo>
                <a:lnTo>
                  <a:pt x="314413" y="86208"/>
                </a:lnTo>
                <a:lnTo>
                  <a:pt x="326932" y="78663"/>
                </a:lnTo>
                <a:lnTo>
                  <a:pt x="339110" y="69357"/>
                </a:lnTo>
                <a:lnTo>
                  <a:pt x="345136" y="64098"/>
                </a:lnTo>
                <a:lnTo>
                  <a:pt x="355106" y="56622"/>
                </a:lnTo>
                <a:lnTo>
                  <a:pt x="382059" y="37733"/>
                </a:lnTo>
                <a:lnTo>
                  <a:pt x="392620" y="31108"/>
                </a:lnTo>
                <a:lnTo>
                  <a:pt x="400653" y="26692"/>
                </a:lnTo>
                <a:lnTo>
                  <a:pt x="407000" y="23748"/>
                </a:lnTo>
                <a:lnTo>
                  <a:pt x="411232" y="22777"/>
                </a:lnTo>
                <a:lnTo>
                  <a:pt x="414053" y="23122"/>
                </a:lnTo>
                <a:lnTo>
                  <a:pt x="415934" y="24344"/>
                </a:lnTo>
                <a:lnTo>
                  <a:pt x="417187" y="26151"/>
                </a:lnTo>
                <a:lnTo>
                  <a:pt x="419944" y="35419"/>
                </a:lnTo>
                <a:lnTo>
                  <a:pt x="429262" y="64212"/>
                </a:lnTo>
                <a:lnTo>
                  <a:pt x="432026" y="72574"/>
                </a:lnTo>
                <a:lnTo>
                  <a:pt x="433869" y="81124"/>
                </a:lnTo>
                <a:lnTo>
                  <a:pt x="435097" y="89802"/>
                </a:lnTo>
                <a:lnTo>
                  <a:pt x="435916" y="98563"/>
                </a:lnTo>
                <a:lnTo>
                  <a:pt x="436462" y="107380"/>
                </a:lnTo>
                <a:lnTo>
                  <a:pt x="437069" y="125115"/>
                </a:lnTo>
                <a:lnTo>
                  <a:pt x="437459" y="161746"/>
                </a:lnTo>
                <a:lnTo>
                  <a:pt x="437512" y="183343"/>
                </a:lnTo>
                <a:lnTo>
                  <a:pt x="436534" y="193666"/>
                </a:lnTo>
                <a:lnTo>
                  <a:pt x="434890" y="203524"/>
                </a:lnTo>
                <a:lnTo>
                  <a:pt x="430417" y="223408"/>
                </a:lnTo>
                <a:lnTo>
                  <a:pt x="425122" y="245475"/>
                </a:lnTo>
                <a:lnTo>
                  <a:pt x="422321" y="255923"/>
                </a:lnTo>
                <a:lnTo>
                  <a:pt x="416563" y="275470"/>
                </a:lnTo>
                <a:lnTo>
                  <a:pt x="412646" y="284850"/>
                </a:lnTo>
                <a:lnTo>
                  <a:pt x="408050" y="294079"/>
                </a:lnTo>
                <a:lnTo>
                  <a:pt x="403002" y="303209"/>
                </a:lnTo>
                <a:lnTo>
                  <a:pt x="397652" y="312272"/>
                </a:lnTo>
                <a:lnTo>
                  <a:pt x="364194" y="366633"/>
                </a:lnTo>
                <a:lnTo>
                  <a:pt x="355905" y="376383"/>
                </a:lnTo>
                <a:lnTo>
                  <a:pt x="347403" y="383875"/>
                </a:lnTo>
                <a:lnTo>
                  <a:pt x="338758" y="389862"/>
                </a:lnTo>
                <a:lnTo>
                  <a:pt x="331011" y="394845"/>
                </a:lnTo>
                <a:lnTo>
                  <a:pt x="323861" y="399160"/>
                </a:lnTo>
                <a:lnTo>
                  <a:pt x="317110" y="403028"/>
                </a:lnTo>
                <a:lnTo>
                  <a:pt x="307649" y="407591"/>
                </a:lnTo>
                <a:lnTo>
                  <a:pt x="296380" y="412618"/>
                </a:lnTo>
                <a:lnTo>
                  <a:pt x="283907" y="417954"/>
                </a:lnTo>
                <a:lnTo>
                  <a:pt x="273607" y="421511"/>
                </a:lnTo>
                <a:lnTo>
                  <a:pt x="264756" y="423882"/>
                </a:lnTo>
                <a:lnTo>
                  <a:pt x="256871" y="425463"/>
                </a:lnTo>
                <a:lnTo>
                  <a:pt x="249630" y="425524"/>
                </a:lnTo>
                <a:lnTo>
                  <a:pt x="236293" y="422947"/>
                </a:lnTo>
                <a:lnTo>
                  <a:pt x="226396" y="418494"/>
                </a:lnTo>
                <a:lnTo>
                  <a:pt x="217699" y="413208"/>
                </a:lnTo>
                <a:lnTo>
                  <a:pt x="207218" y="407552"/>
                </a:lnTo>
                <a:lnTo>
                  <a:pt x="203630" y="403662"/>
                </a:lnTo>
                <a:lnTo>
                  <a:pt x="201238" y="399084"/>
                </a:lnTo>
                <a:lnTo>
                  <a:pt x="187523" y="37504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6" name="SMARTPenAnnotation159"/>
          <p:cNvSpPr/>
          <p:nvPr/>
        </p:nvSpPr>
        <p:spPr>
          <a:xfrm>
            <a:off x="1723430" y="4036219"/>
            <a:ext cx="98227" cy="330399"/>
          </a:xfrm>
          <a:custGeom>
            <a:avLst/>
            <a:gdLst/>
            <a:ahLst/>
            <a:cxnLst/>
            <a:rect l="0" t="0" r="0" b="0"/>
            <a:pathLst>
              <a:path w="98227" h="330399">
                <a:moveTo>
                  <a:pt x="0" y="0"/>
                </a:moveTo>
                <a:lnTo>
                  <a:pt x="20990" y="41981"/>
                </a:lnTo>
                <a:lnTo>
                  <a:pt x="24908" y="50808"/>
                </a:lnTo>
                <a:lnTo>
                  <a:pt x="34552" y="73844"/>
                </a:lnTo>
                <a:lnTo>
                  <a:pt x="39902" y="84948"/>
                </a:lnTo>
                <a:lnTo>
                  <a:pt x="45453" y="95327"/>
                </a:lnTo>
                <a:lnTo>
                  <a:pt x="51137" y="105224"/>
                </a:lnTo>
                <a:lnTo>
                  <a:pt x="55920" y="115790"/>
                </a:lnTo>
                <a:lnTo>
                  <a:pt x="60100" y="126802"/>
                </a:lnTo>
                <a:lnTo>
                  <a:pt x="63879" y="138113"/>
                </a:lnTo>
                <a:lnTo>
                  <a:pt x="67391" y="151606"/>
                </a:lnTo>
                <a:lnTo>
                  <a:pt x="70724" y="166555"/>
                </a:lnTo>
                <a:lnTo>
                  <a:pt x="83203" y="228581"/>
                </a:lnTo>
                <a:lnTo>
                  <a:pt x="85234" y="241684"/>
                </a:lnTo>
                <a:lnTo>
                  <a:pt x="86588" y="253396"/>
                </a:lnTo>
                <a:lnTo>
                  <a:pt x="87491" y="264181"/>
                </a:lnTo>
                <a:lnTo>
                  <a:pt x="89085" y="276331"/>
                </a:lnTo>
                <a:lnTo>
                  <a:pt x="91140" y="289393"/>
                </a:lnTo>
                <a:lnTo>
                  <a:pt x="98226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7" name="SMARTPenAnnotation160"/>
          <p:cNvSpPr/>
          <p:nvPr/>
        </p:nvSpPr>
        <p:spPr>
          <a:xfrm>
            <a:off x="1830586" y="4375547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8" name="SMARTPenAnnotation161"/>
          <p:cNvSpPr/>
          <p:nvPr/>
        </p:nvSpPr>
        <p:spPr>
          <a:xfrm>
            <a:off x="2134195" y="4250531"/>
            <a:ext cx="40865" cy="401837"/>
          </a:xfrm>
          <a:custGeom>
            <a:avLst/>
            <a:gdLst/>
            <a:ahLst/>
            <a:cxnLst/>
            <a:rect l="0" t="0" r="0" b="0"/>
            <a:pathLst>
              <a:path w="40865" h="401837">
                <a:moveTo>
                  <a:pt x="35719" y="0"/>
                </a:moveTo>
                <a:lnTo>
                  <a:pt x="40459" y="18962"/>
                </a:lnTo>
                <a:lnTo>
                  <a:pt x="40864" y="33477"/>
                </a:lnTo>
                <a:lnTo>
                  <a:pt x="40141" y="52084"/>
                </a:lnTo>
                <a:lnTo>
                  <a:pt x="37684" y="90618"/>
                </a:lnTo>
                <a:lnTo>
                  <a:pt x="36593" y="117665"/>
                </a:lnTo>
                <a:lnTo>
                  <a:pt x="35309" y="133014"/>
                </a:lnTo>
                <a:lnTo>
                  <a:pt x="29755" y="183830"/>
                </a:lnTo>
                <a:lnTo>
                  <a:pt x="28766" y="196967"/>
                </a:lnTo>
                <a:lnTo>
                  <a:pt x="28107" y="208702"/>
                </a:lnTo>
                <a:lnTo>
                  <a:pt x="27375" y="232324"/>
                </a:lnTo>
                <a:lnTo>
                  <a:pt x="26905" y="275087"/>
                </a:lnTo>
                <a:lnTo>
                  <a:pt x="25875" y="284594"/>
                </a:lnTo>
                <a:lnTo>
                  <a:pt x="24195" y="293909"/>
                </a:lnTo>
                <a:lnTo>
                  <a:pt x="19683" y="314181"/>
                </a:lnTo>
                <a:lnTo>
                  <a:pt x="14371" y="339727"/>
                </a:lnTo>
                <a:lnTo>
                  <a:pt x="12557" y="350508"/>
                </a:lnTo>
                <a:lnTo>
                  <a:pt x="11348" y="359680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89" name="SMARTPenAnnotation162"/>
          <p:cNvSpPr/>
          <p:nvPr/>
        </p:nvSpPr>
        <p:spPr>
          <a:xfrm>
            <a:off x="1991320" y="4446984"/>
            <a:ext cx="357189" cy="31617"/>
          </a:xfrm>
          <a:custGeom>
            <a:avLst/>
            <a:gdLst/>
            <a:ahLst/>
            <a:cxnLst/>
            <a:rect l="0" t="0" r="0" b="0"/>
            <a:pathLst>
              <a:path w="357189" h="31617">
                <a:moveTo>
                  <a:pt x="0" y="8930"/>
                </a:moveTo>
                <a:lnTo>
                  <a:pt x="59882" y="8930"/>
                </a:lnTo>
                <a:lnTo>
                  <a:pt x="66711" y="9922"/>
                </a:lnTo>
                <a:lnTo>
                  <a:pt x="74240" y="11576"/>
                </a:lnTo>
                <a:lnTo>
                  <a:pt x="82235" y="13671"/>
                </a:lnTo>
                <a:lnTo>
                  <a:pt x="90543" y="16059"/>
                </a:lnTo>
                <a:lnTo>
                  <a:pt x="107710" y="21359"/>
                </a:lnTo>
                <a:lnTo>
                  <a:pt x="120424" y="23169"/>
                </a:lnTo>
                <a:lnTo>
                  <a:pt x="135845" y="24376"/>
                </a:lnTo>
                <a:lnTo>
                  <a:pt x="153071" y="25181"/>
                </a:lnTo>
                <a:lnTo>
                  <a:pt x="168524" y="26709"/>
                </a:lnTo>
                <a:lnTo>
                  <a:pt x="182795" y="28720"/>
                </a:lnTo>
                <a:lnTo>
                  <a:pt x="196277" y="31053"/>
                </a:lnTo>
                <a:lnTo>
                  <a:pt x="208242" y="31616"/>
                </a:lnTo>
                <a:lnTo>
                  <a:pt x="219195" y="31000"/>
                </a:lnTo>
                <a:lnTo>
                  <a:pt x="229474" y="29596"/>
                </a:lnTo>
                <a:lnTo>
                  <a:pt x="239303" y="28661"/>
                </a:lnTo>
                <a:lnTo>
                  <a:pt x="248832" y="28037"/>
                </a:lnTo>
                <a:lnTo>
                  <a:pt x="266366" y="27344"/>
                </a:lnTo>
                <a:lnTo>
                  <a:pt x="280773" y="27036"/>
                </a:lnTo>
                <a:lnTo>
                  <a:pt x="287393" y="25962"/>
                </a:lnTo>
                <a:lnTo>
                  <a:pt x="293791" y="24253"/>
                </a:lnTo>
                <a:lnTo>
                  <a:pt x="300040" y="22122"/>
                </a:lnTo>
                <a:lnTo>
                  <a:pt x="306191" y="19709"/>
                </a:lnTo>
                <a:lnTo>
                  <a:pt x="312276" y="17108"/>
                </a:lnTo>
                <a:lnTo>
                  <a:pt x="318317" y="14382"/>
                </a:lnTo>
                <a:lnTo>
                  <a:pt x="323337" y="12565"/>
                </a:lnTo>
                <a:lnTo>
                  <a:pt x="327675" y="11354"/>
                </a:lnTo>
                <a:lnTo>
                  <a:pt x="331559" y="10546"/>
                </a:lnTo>
                <a:lnTo>
                  <a:pt x="335141" y="9015"/>
                </a:lnTo>
                <a:lnTo>
                  <a:pt x="338521" y="7002"/>
                </a:lnTo>
                <a:lnTo>
                  <a:pt x="341767" y="4668"/>
                </a:lnTo>
                <a:lnTo>
                  <a:pt x="344923" y="3112"/>
                </a:lnTo>
                <a:lnTo>
                  <a:pt x="348019" y="2075"/>
                </a:lnTo>
                <a:lnTo>
                  <a:pt x="35718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0" name="SMARTPenAnnotation163"/>
          <p:cNvSpPr/>
          <p:nvPr/>
        </p:nvSpPr>
        <p:spPr>
          <a:xfrm>
            <a:off x="2509242" y="4242078"/>
            <a:ext cx="339329" cy="383096"/>
          </a:xfrm>
          <a:custGeom>
            <a:avLst/>
            <a:gdLst/>
            <a:ahLst/>
            <a:cxnLst/>
            <a:rect l="0" t="0" r="0" b="0"/>
            <a:pathLst>
              <a:path w="339329" h="383096">
                <a:moveTo>
                  <a:pt x="0" y="17383"/>
                </a:moveTo>
                <a:lnTo>
                  <a:pt x="18962" y="12643"/>
                </a:lnTo>
                <a:lnTo>
                  <a:pt x="32485" y="10254"/>
                </a:lnTo>
                <a:lnTo>
                  <a:pt x="68677" y="4954"/>
                </a:lnTo>
                <a:lnTo>
                  <a:pt x="87457" y="3144"/>
                </a:lnTo>
                <a:lnTo>
                  <a:pt x="105930" y="1937"/>
                </a:lnTo>
                <a:lnTo>
                  <a:pt x="139354" y="596"/>
                </a:lnTo>
                <a:lnTo>
                  <a:pt x="164130" y="0"/>
                </a:lnTo>
                <a:lnTo>
                  <a:pt x="175897" y="834"/>
                </a:lnTo>
                <a:lnTo>
                  <a:pt x="187710" y="2382"/>
                </a:lnTo>
                <a:lnTo>
                  <a:pt x="199554" y="4405"/>
                </a:lnTo>
                <a:lnTo>
                  <a:pt x="210427" y="6747"/>
                </a:lnTo>
                <a:lnTo>
                  <a:pt x="220652" y="9300"/>
                </a:lnTo>
                <a:lnTo>
                  <a:pt x="230445" y="11994"/>
                </a:lnTo>
                <a:lnTo>
                  <a:pt x="237966" y="13791"/>
                </a:lnTo>
                <a:lnTo>
                  <a:pt x="243972" y="14989"/>
                </a:lnTo>
                <a:lnTo>
                  <a:pt x="248969" y="15787"/>
                </a:lnTo>
                <a:lnTo>
                  <a:pt x="252300" y="17311"/>
                </a:lnTo>
                <a:lnTo>
                  <a:pt x="254520" y="19319"/>
                </a:lnTo>
                <a:lnTo>
                  <a:pt x="256000" y="21651"/>
                </a:lnTo>
                <a:lnTo>
                  <a:pt x="257645" y="26887"/>
                </a:lnTo>
                <a:lnTo>
                  <a:pt x="258701" y="38332"/>
                </a:lnTo>
                <a:lnTo>
                  <a:pt x="257796" y="41271"/>
                </a:lnTo>
                <a:lnTo>
                  <a:pt x="246510" y="60828"/>
                </a:lnTo>
                <a:lnTo>
                  <a:pt x="237964" y="77440"/>
                </a:lnTo>
                <a:lnTo>
                  <a:pt x="229455" y="89054"/>
                </a:lnTo>
                <a:lnTo>
                  <a:pt x="188861" y="136381"/>
                </a:lnTo>
                <a:lnTo>
                  <a:pt x="176509" y="150293"/>
                </a:lnTo>
                <a:lnTo>
                  <a:pt x="154847" y="173689"/>
                </a:lnTo>
                <a:lnTo>
                  <a:pt x="145896" y="184094"/>
                </a:lnTo>
                <a:lnTo>
                  <a:pt x="137944" y="194008"/>
                </a:lnTo>
                <a:lnTo>
                  <a:pt x="130658" y="203594"/>
                </a:lnTo>
                <a:lnTo>
                  <a:pt x="120840" y="214945"/>
                </a:lnTo>
                <a:lnTo>
                  <a:pt x="109333" y="227474"/>
                </a:lnTo>
                <a:lnTo>
                  <a:pt x="96701" y="240788"/>
                </a:lnTo>
                <a:lnTo>
                  <a:pt x="87288" y="251647"/>
                </a:lnTo>
                <a:lnTo>
                  <a:pt x="80020" y="260872"/>
                </a:lnTo>
                <a:lnTo>
                  <a:pt x="74183" y="269006"/>
                </a:lnTo>
                <a:lnTo>
                  <a:pt x="68307" y="276413"/>
                </a:lnTo>
                <a:lnTo>
                  <a:pt x="62405" y="283335"/>
                </a:lnTo>
                <a:lnTo>
                  <a:pt x="56486" y="289935"/>
                </a:lnTo>
                <a:lnTo>
                  <a:pt x="52540" y="296319"/>
                </a:lnTo>
                <a:lnTo>
                  <a:pt x="49910" y="302559"/>
                </a:lnTo>
                <a:lnTo>
                  <a:pt x="48156" y="308704"/>
                </a:lnTo>
                <a:lnTo>
                  <a:pt x="46987" y="314784"/>
                </a:lnTo>
                <a:lnTo>
                  <a:pt x="46207" y="320822"/>
                </a:lnTo>
                <a:lnTo>
                  <a:pt x="45688" y="326832"/>
                </a:lnTo>
                <a:lnTo>
                  <a:pt x="45111" y="338802"/>
                </a:lnTo>
                <a:lnTo>
                  <a:pt x="44957" y="344771"/>
                </a:lnTo>
                <a:lnTo>
                  <a:pt x="45846" y="349743"/>
                </a:lnTo>
                <a:lnTo>
                  <a:pt x="49480" y="357914"/>
                </a:lnTo>
                <a:lnTo>
                  <a:pt x="52830" y="360490"/>
                </a:lnTo>
                <a:lnTo>
                  <a:pt x="57048" y="362206"/>
                </a:lnTo>
                <a:lnTo>
                  <a:pt x="67027" y="365107"/>
                </a:lnTo>
                <a:lnTo>
                  <a:pt x="72466" y="367269"/>
                </a:lnTo>
                <a:lnTo>
                  <a:pt x="78076" y="369703"/>
                </a:lnTo>
                <a:lnTo>
                  <a:pt x="83801" y="371325"/>
                </a:lnTo>
                <a:lnTo>
                  <a:pt x="89602" y="372407"/>
                </a:lnTo>
                <a:lnTo>
                  <a:pt x="106300" y="374601"/>
                </a:lnTo>
                <a:lnTo>
                  <a:pt x="136872" y="378884"/>
                </a:lnTo>
                <a:lnTo>
                  <a:pt x="150779" y="380422"/>
                </a:lnTo>
                <a:lnTo>
                  <a:pt x="163027" y="381449"/>
                </a:lnTo>
                <a:lnTo>
                  <a:pt x="174169" y="382133"/>
                </a:lnTo>
                <a:lnTo>
                  <a:pt x="194487" y="382892"/>
                </a:lnTo>
                <a:lnTo>
                  <a:pt x="204072" y="383095"/>
                </a:lnTo>
                <a:lnTo>
                  <a:pt x="213439" y="382238"/>
                </a:lnTo>
                <a:lnTo>
                  <a:pt x="222660" y="380674"/>
                </a:lnTo>
                <a:lnTo>
                  <a:pt x="231784" y="378640"/>
                </a:lnTo>
                <a:lnTo>
                  <a:pt x="240843" y="377283"/>
                </a:lnTo>
                <a:lnTo>
                  <a:pt x="249859" y="376379"/>
                </a:lnTo>
                <a:lnTo>
                  <a:pt x="258846" y="375777"/>
                </a:lnTo>
                <a:lnTo>
                  <a:pt x="266822" y="374382"/>
                </a:lnTo>
                <a:lnTo>
                  <a:pt x="274123" y="372460"/>
                </a:lnTo>
                <a:lnTo>
                  <a:pt x="280975" y="370187"/>
                </a:lnTo>
                <a:lnTo>
                  <a:pt x="287528" y="368672"/>
                </a:lnTo>
                <a:lnTo>
                  <a:pt x="293881" y="367662"/>
                </a:lnTo>
                <a:lnTo>
                  <a:pt x="300100" y="366988"/>
                </a:lnTo>
                <a:lnTo>
                  <a:pt x="309657" y="363594"/>
                </a:lnTo>
                <a:lnTo>
                  <a:pt x="317211" y="359770"/>
                </a:lnTo>
                <a:lnTo>
                  <a:pt x="327043" y="356625"/>
                </a:lnTo>
                <a:lnTo>
                  <a:pt x="330146" y="354669"/>
                </a:lnTo>
                <a:lnTo>
                  <a:pt x="339328" y="3477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1" name="SMARTPenAnnotation164"/>
          <p:cNvSpPr/>
          <p:nvPr/>
        </p:nvSpPr>
        <p:spPr>
          <a:xfrm>
            <a:off x="2527102" y="4457523"/>
            <a:ext cx="241102" cy="16251"/>
          </a:xfrm>
          <a:custGeom>
            <a:avLst/>
            <a:gdLst/>
            <a:ahLst/>
            <a:cxnLst/>
            <a:rect l="0" t="0" r="0" b="0"/>
            <a:pathLst>
              <a:path w="241102" h="16251">
                <a:moveTo>
                  <a:pt x="0" y="16250"/>
                </a:moveTo>
                <a:lnTo>
                  <a:pt x="14221" y="11510"/>
                </a:lnTo>
                <a:lnTo>
                  <a:pt x="19402" y="9121"/>
                </a:lnTo>
                <a:lnTo>
                  <a:pt x="23849" y="6537"/>
                </a:lnTo>
                <a:lnTo>
                  <a:pt x="27805" y="3821"/>
                </a:lnTo>
                <a:lnTo>
                  <a:pt x="31435" y="2011"/>
                </a:lnTo>
                <a:lnTo>
                  <a:pt x="34847" y="805"/>
                </a:lnTo>
                <a:lnTo>
                  <a:pt x="38114" y="0"/>
                </a:lnTo>
                <a:lnTo>
                  <a:pt x="44261" y="456"/>
                </a:lnTo>
                <a:lnTo>
                  <a:pt x="52328" y="1752"/>
                </a:lnTo>
                <a:lnTo>
                  <a:pt x="61674" y="3608"/>
                </a:lnTo>
                <a:lnTo>
                  <a:pt x="70881" y="4846"/>
                </a:lnTo>
                <a:lnTo>
                  <a:pt x="79996" y="5671"/>
                </a:lnTo>
                <a:lnTo>
                  <a:pt x="89050" y="6220"/>
                </a:lnTo>
                <a:lnTo>
                  <a:pt x="173673" y="14244"/>
                </a:lnTo>
                <a:lnTo>
                  <a:pt x="193274" y="15359"/>
                </a:lnTo>
                <a:lnTo>
                  <a:pt x="208600" y="15854"/>
                </a:lnTo>
                <a:lnTo>
                  <a:pt x="214473" y="14994"/>
                </a:lnTo>
                <a:lnTo>
                  <a:pt x="219380" y="13429"/>
                </a:lnTo>
                <a:lnTo>
                  <a:pt x="241101" y="73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2" name="SMARTPenAnnotation165"/>
          <p:cNvSpPr/>
          <p:nvPr/>
        </p:nvSpPr>
        <p:spPr>
          <a:xfrm>
            <a:off x="2830711" y="4054078"/>
            <a:ext cx="44649" cy="241103"/>
          </a:xfrm>
          <a:custGeom>
            <a:avLst/>
            <a:gdLst/>
            <a:ahLst/>
            <a:cxnLst/>
            <a:rect l="0" t="0" r="0" b="0"/>
            <a:pathLst>
              <a:path w="44649" h="241103">
                <a:moveTo>
                  <a:pt x="0" y="0"/>
                </a:moveTo>
                <a:lnTo>
                  <a:pt x="4741" y="9481"/>
                </a:lnTo>
                <a:lnTo>
                  <a:pt x="7129" y="18227"/>
                </a:lnTo>
                <a:lnTo>
                  <a:pt x="9714" y="30011"/>
                </a:lnTo>
                <a:lnTo>
                  <a:pt x="12429" y="43820"/>
                </a:lnTo>
                <a:lnTo>
                  <a:pt x="15232" y="60963"/>
                </a:lnTo>
                <a:lnTo>
                  <a:pt x="20991" y="101178"/>
                </a:lnTo>
                <a:lnTo>
                  <a:pt x="23916" y="117061"/>
                </a:lnTo>
                <a:lnTo>
                  <a:pt x="26858" y="129634"/>
                </a:lnTo>
                <a:lnTo>
                  <a:pt x="29811" y="140001"/>
                </a:lnTo>
                <a:lnTo>
                  <a:pt x="32773" y="154850"/>
                </a:lnTo>
                <a:lnTo>
                  <a:pt x="35739" y="172686"/>
                </a:lnTo>
                <a:lnTo>
                  <a:pt x="40689" y="206726"/>
                </a:lnTo>
                <a:lnTo>
                  <a:pt x="42009" y="217193"/>
                </a:lnTo>
                <a:lnTo>
                  <a:pt x="44648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3" name="SMARTPenAnnotation166"/>
          <p:cNvSpPr/>
          <p:nvPr/>
        </p:nvSpPr>
        <p:spPr>
          <a:xfrm>
            <a:off x="2911078" y="4045148"/>
            <a:ext cx="329033" cy="821533"/>
          </a:xfrm>
          <a:custGeom>
            <a:avLst/>
            <a:gdLst/>
            <a:ahLst/>
            <a:cxnLst/>
            <a:rect l="0" t="0" r="0" b="0"/>
            <a:pathLst>
              <a:path w="329033" h="821533">
                <a:moveTo>
                  <a:pt x="205383" y="0"/>
                </a:moveTo>
                <a:lnTo>
                  <a:pt x="210124" y="9481"/>
                </a:lnTo>
                <a:lnTo>
                  <a:pt x="212512" y="12274"/>
                </a:lnTo>
                <a:lnTo>
                  <a:pt x="215097" y="14136"/>
                </a:lnTo>
                <a:lnTo>
                  <a:pt x="217812" y="15377"/>
                </a:lnTo>
                <a:lnTo>
                  <a:pt x="219622" y="17197"/>
                </a:lnTo>
                <a:lnTo>
                  <a:pt x="220829" y="19402"/>
                </a:lnTo>
                <a:lnTo>
                  <a:pt x="222170" y="24499"/>
                </a:lnTo>
                <a:lnTo>
                  <a:pt x="222766" y="30071"/>
                </a:lnTo>
                <a:lnTo>
                  <a:pt x="227841" y="43526"/>
                </a:lnTo>
                <a:lnTo>
                  <a:pt x="237454" y="59715"/>
                </a:lnTo>
                <a:lnTo>
                  <a:pt x="241013" y="74358"/>
                </a:lnTo>
                <a:lnTo>
                  <a:pt x="250602" y="91344"/>
                </a:lnTo>
                <a:lnTo>
                  <a:pt x="256238" y="104098"/>
                </a:lnTo>
                <a:lnTo>
                  <a:pt x="262050" y="122995"/>
                </a:lnTo>
                <a:lnTo>
                  <a:pt x="267941" y="144623"/>
                </a:lnTo>
                <a:lnTo>
                  <a:pt x="273866" y="165480"/>
                </a:lnTo>
                <a:lnTo>
                  <a:pt x="279807" y="181365"/>
                </a:lnTo>
                <a:lnTo>
                  <a:pt x="293470" y="215686"/>
                </a:lnTo>
                <a:lnTo>
                  <a:pt x="297842" y="229119"/>
                </a:lnTo>
                <a:lnTo>
                  <a:pt x="301749" y="243035"/>
                </a:lnTo>
                <a:lnTo>
                  <a:pt x="305346" y="257273"/>
                </a:lnTo>
                <a:lnTo>
                  <a:pt x="309342" y="281031"/>
                </a:lnTo>
                <a:lnTo>
                  <a:pt x="312111" y="300520"/>
                </a:lnTo>
                <a:lnTo>
                  <a:pt x="318255" y="323640"/>
                </a:lnTo>
                <a:lnTo>
                  <a:pt x="321509" y="350886"/>
                </a:lnTo>
                <a:lnTo>
                  <a:pt x="325786" y="375884"/>
                </a:lnTo>
                <a:lnTo>
                  <a:pt x="328348" y="395594"/>
                </a:lnTo>
                <a:lnTo>
                  <a:pt x="329032" y="403628"/>
                </a:lnTo>
                <a:lnTo>
                  <a:pt x="327145" y="420492"/>
                </a:lnTo>
                <a:lnTo>
                  <a:pt x="323992" y="438901"/>
                </a:lnTo>
                <a:lnTo>
                  <a:pt x="322590" y="460312"/>
                </a:lnTo>
                <a:lnTo>
                  <a:pt x="316676" y="485703"/>
                </a:lnTo>
                <a:lnTo>
                  <a:pt x="312320" y="499419"/>
                </a:lnTo>
                <a:lnTo>
                  <a:pt x="304835" y="525243"/>
                </a:lnTo>
                <a:lnTo>
                  <a:pt x="301450" y="537685"/>
                </a:lnTo>
                <a:lnTo>
                  <a:pt x="295225" y="551934"/>
                </a:lnTo>
                <a:lnTo>
                  <a:pt x="287105" y="567386"/>
                </a:lnTo>
                <a:lnTo>
                  <a:pt x="277724" y="583640"/>
                </a:lnTo>
                <a:lnTo>
                  <a:pt x="270478" y="595468"/>
                </a:lnTo>
                <a:lnTo>
                  <a:pt x="264654" y="604346"/>
                </a:lnTo>
                <a:lnTo>
                  <a:pt x="255538" y="617849"/>
                </a:lnTo>
                <a:lnTo>
                  <a:pt x="248180" y="630465"/>
                </a:lnTo>
                <a:lnTo>
                  <a:pt x="238458" y="648723"/>
                </a:lnTo>
                <a:lnTo>
                  <a:pt x="229674" y="660723"/>
                </a:lnTo>
                <a:lnTo>
                  <a:pt x="224554" y="666700"/>
                </a:lnTo>
                <a:lnTo>
                  <a:pt x="216179" y="674655"/>
                </a:lnTo>
                <a:lnTo>
                  <a:pt x="205635" y="683927"/>
                </a:lnTo>
                <a:lnTo>
                  <a:pt x="193645" y="694076"/>
                </a:lnTo>
                <a:lnTo>
                  <a:pt x="169739" y="713291"/>
                </a:lnTo>
                <a:lnTo>
                  <a:pt x="157808" y="722582"/>
                </a:lnTo>
                <a:lnTo>
                  <a:pt x="148861" y="730760"/>
                </a:lnTo>
                <a:lnTo>
                  <a:pt x="141905" y="738197"/>
                </a:lnTo>
                <a:lnTo>
                  <a:pt x="136275" y="745139"/>
                </a:lnTo>
                <a:lnTo>
                  <a:pt x="129546" y="750760"/>
                </a:lnTo>
                <a:lnTo>
                  <a:pt x="122083" y="755499"/>
                </a:lnTo>
                <a:lnTo>
                  <a:pt x="114131" y="759650"/>
                </a:lnTo>
                <a:lnTo>
                  <a:pt x="105853" y="764403"/>
                </a:lnTo>
                <a:lnTo>
                  <a:pt x="97358" y="769555"/>
                </a:lnTo>
                <a:lnTo>
                  <a:pt x="79981" y="780571"/>
                </a:lnTo>
                <a:lnTo>
                  <a:pt x="62336" y="792082"/>
                </a:lnTo>
                <a:lnTo>
                  <a:pt x="54456" y="796938"/>
                </a:lnTo>
                <a:lnTo>
                  <a:pt x="47218" y="801167"/>
                </a:lnTo>
                <a:lnTo>
                  <a:pt x="40408" y="804979"/>
                </a:lnTo>
                <a:lnTo>
                  <a:pt x="30196" y="809214"/>
                </a:lnTo>
                <a:lnTo>
                  <a:pt x="26084" y="810343"/>
                </a:lnTo>
                <a:lnTo>
                  <a:pt x="18869" y="814244"/>
                </a:lnTo>
                <a:lnTo>
                  <a:pt x="15556" y="816673"/>
                </a:lnTo>
                <a:lnTo>
                  <a:pt x="9229" y="819372"/>
                </a:lnTo>
                <a:lnTo>
                  <a:pt x="0" y="8215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4" name="SMARTPenAnnotation167"/>
          <p:cNvSpPr/>
          <p:nvPr/>
        </p:nvSpPr>
        <p:spPr>
          <a:xfrm>
            <a:off x="955967" y="4080867"/>
            <a:ext cx="231682" cy="678141"/>
          </a:xfrm>
          <a:custGeom>
            <a:avLst/>
            <a:gdLst/>
            <a:ahLst/>
            <a:cxnLst/>
            <a:rect l="0" t="0" r="0" b="0"/>
            <a:pathLst>
              <a:path w="231682" h="678141">
                <a:moveTo>
                  <a:pt x="151314" y="0"/>
                </a:moveTo>
                <a:lnTo>
                  <a:pt x="141833" y="4741"/>
                </a:lnTo>
                <a:lnTo>
                  <a:pt x="138048" y="7129"/>
                </a:lnTo>
                <a:lnTo>
                  <a:pt x="125996" y="16224"/>
                </a:lnTo>
                <a:lnTo>
                  <a:pt x="112281" y="25732"/>
                </a:lnTo>
                <a:lnTo>
                  <a:pt x="106440" y="30053"/>
                </a:lnTo>
                <a:lnTo>
                  <a:pt x="101555" y="33926"/>
                </a:lnTo>
                <a:lnTo>
                  <a:pt x="97305" y="37500"/>
                </a:lnTo>
                <a:lnTo>
                  <a:pt x="93480" y="41867"/>
                </a:lnTo>
                <a:lnTo>
                  <a:pt x="83356" y="56503"/>
                </a:lnTo>
                <a:lnTo>
                  <a:pt x="77124" y="64138"/>
                </a:lnTo>
                <a:lnTo>
                  <a:pt x="71046" y="73485"/>
                </a:lnTo>
                <a:lnTo>
                  <a:pt x="65038" y="84254"/>
                </a:lnTo>
                <a:lnTo>
                  <a:pt x="56077" y="101473"/>
                </a:lnTo>
                <a:lnTo>
                  <a:pt x="23322" y="166691"/>
                </a:lnTo>
                <a:lnTo>
                  <a:pt x="20015" y="181242"/>
                </a:lnTo>
                <a:lnTo>
                  <a:pt x="17553" y="196638"/>
                </a:lnTo>
                <a:lnTo>
                  <a:pt x="13151" y="210096"/>
                </a:lnTo>
                <a:lnTo>
                  <a:pt x="7888" y="230629"/>
                </a:lnTo>
                <a:lnTo>
                  <a:pt x="5095" y="243049"/>
                </a:lnTo>
                <a:lnTo>
                  <a:pt x="3233" y="256291"/>
                </a:lnTo>
                <a:lnTo>
                  <a:pt x="1992" y="270079"/>
                </a:lnTo>
                <a:lnTo>
                  <a:pt x="613" y="296644"/>
                </a:lnTo>
                <a:lnTo>
                  <a:pt x="0" y="318373"/>
                </a:lnTo>
                <a:lnTo>
                  <a:pt x="2373" y="335307"/>
                </a:lnTo>
                <a:lnTo>
                  <a:pt x="6735" y="350440"/>
                </a:lnTo>
                <a:lnTo>
                  <a:pt x="11981" y="367087"/>
                </a:lnTo>
                <a:lnTo>
                  <a:pt x="15762" y="377678"/>
                </a:lnTo>
                <a:lnTo>
                  <a:pt x="25254" y="402675"/>
                </a:lnTo>
                <a:lnTo>
                  <a:pt x="30563" y="414301"/>
                </a:lnTo>
                <a:lnTo>
                  <a:pt x="36087" y="425029"/>
                </a:lnTo>
                <a:lnTo>
                  <a:pt x="41754" y="435157"/>
                </a:lnTo>
                <a:lnTo>
                  <a:pt x="47516" y="444886"/>
                </a:lnTo>
                <a:lnTo>
                  <a:pt x="59210" y="463634"/>
                </a:lnTo>
                <a:lnTo>
                  <a:pt x="68083" y="475777"/>
                </a:lnTo>
                <a:lnTo>
                  <a:pt x="78960" y="489825"/>
                </a:lnTo>
                <a:lnTo>
                  <a:pt x="105266" y="523294"/>
                </a:lnTo>
                <a:lnTo>
                  <a:pt x="173803" y="613562"/>
                </a:lnTo>
                <a:lnTo>
                  <a:pt x="183174" y="625338"/>
                </a:lnTo>
                <a:lnTo>
                  <a:pt x="191406" y="635173"/>
                </a:lnTo>
                <a:lnTo>
                  <a:pt x="209394" y="655736"/>
                </a:lnTo>
                <a:lnTo>
                  <a:pt x="214500" y="661193"/>
                </a:lnTo>
                <a:lnTo>
                  <a:pt x="217251" y="664038"/>
                </a:lnTo>
                <a:lnTo>
                  <a:pt x="219084" y="666926"/>
                </a:lnTo>
                <a:lnTo>
                  <a:pt x="222609" y="678140"/>
                </a:lnTo>
                <a:lnTo>
                  <a:pt x="229801" y="671521"/>
                </a:lnTo>
                <a:lnTo>
                  <a:pt x="230428" y="670923"/>
                </a:lnTo>
                <a:lnTo>
                  <a:pt x="229853" y="670524"/>
                </a:lnTo>
                <a:lnTo>
                  <a:pt x="226570" y="670081"/>
                </a:lnTo>
                <a:lnTo>
                  <a:pt x="226289" y="669963"/>
                </a:lnTo>
                <a:lnTo>
                  <a:pt x="228623" y="669832"/>
                </a:lnTo>
                <a:lnTo>
                  <a:pt x="228651" y="668805"/>
                </a:lnTo>
                <a:lnTo>
                  <a:pt x="222837" y="660907"/>
                </a:lnTo>
                <a:lnTo>
                  <a:pt x="222754" y="652238"/>
                </a:lnTo>
                <a:lnTo>
                  <a:pt x="227493" y="651977"/>
                </a:lnTo>
                <a:lnTo>
                  <a:pt x="228889" y="652933"/>
                </a:lnTo>
                <a:lnTo>
                  <a:pt x="229820" y="654562"/>
                </a:lnTo>
                <a:lnTo>
                  <a:pt x="230440" y="656640"/>
                </a:lnTo>
                <a:lnTo>
                  <a:pt x="229862" y="658026"/>
                </a:lnTo>
                <a:lnTo>
                  <a:pt x="228484" y="658950"/>
                </a:lnTo>
                <a:lnTo>
                  <a:pt x="224307" y="659976"/>
                </a:lnTo>
                <a:lnTo>
                  <a:pt x="218362" y="660554"/>
                </a:lnTo>
                <a:lnTo>
                  <a:pt x="221978" y="660765"/>
                </a:lnTo>
                <a:lnTo>
                  <a:pt x="222236" y="659784"/>
                </a:lnTo>
                <a:lnTo>
                  <a:pt x="222684" y="653106"/>
                </a:lnTo>
                <a:lnTo>
                  <a:pt x="223699" y="652693"/>
                </a:lnTo>
                <a:lnTo>
                  <a:pt x="225367" y="652418"/>
                </a:lnTo>
                <a:lnTo>
                  <a:pt x="231681" y="6429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5" name="SMARTPenAnnotation168"/>
          <p:cNvSpPr/>
          <p:nvPr/>
        </p:nvSpPr>
        <p:spPr>
          <a:xfrm>
            <a:off x="3482578" y="4482703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0" y="0"/>
                </a:moveTo>
                <a:lnTo>
                  <a:pt x="4741" y="4741"/>
                </a:lnTo>
                <a:lnTo>
                  <a:pt x="5145" y="6137"/>
                </a:lnTo>
                <a:lnTo>
                  <a:pt x="4422" y="7068"/>
                </a:lnTo>
                <a:lnTo>
                  <a:pt x="2948" y="7688"/>
                </a:lnTo>
                <a:lnTo>
                  <a:pt x="1966" y="9095"/>
                </a:lnTo>
                <a:lnTo>
                  <a:pt x="1311" y="11024"/>
                </a:lnTo>
                <a:lnTo>
                  <a:pt x="874" y="13302"/>
                </a:lnTo>
                <a:lnTo>
                  <a:pt x="1575" y="14822"/>
                </a:lnTo>
                <a:lnTo>
                  <a:pt x="3034" y="15834"/>
                </a:lnTo>
                <a:lnTo>
                  <a:pt x="8930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6" name="SMARTPenAnnotation169"/>
          <p:cNvSpPr/>
          <p:nvPr/>
        </p:nvSpPr>
        <p:spPr>
          <a:xfrm>
            <a:off x="3724173" y="4143375"/>
            <a:ext cx="320976" cy="535725"/>
          </a:xfrm>
          <a:custGeom>
            <a:avLst/>
            <a:gdLst/>
            <a:ahLst/>
            <a:cxnLst/>
            <a:rect l="0" t="0" r="0" b="0"/>
            <a:pathLst>
              <a:path w="320976" h="535725">
                <a:moveTo>
                  <a:pt x="160241" y="0"/>
                </a:moveTo>
                <a:lnTo>
                  <a:pt x="150760" y="4741"/>
                </a:lnTo>
                <a:lnTo>
                  <a:pt x="140814" y="12359"/>
                </a:lnTo>
                <a:lnTo>
                  <a:pt x="135383" y="17169"/>
                </a:lnTo>
                <a:lnTo>
                  <a:pt x="118766" y="33097"/>
                </a:lnTo>
                <a:lnTo>
                  <a:pt x="108779" y="42900"/>
                </a:lnTo>
                <a:lnTo>
                  <a:pt x="101128" y="51421"/>
                </a:lnTo>
                <a:lnTo>
                  <a:pt x="95036" y="59085"/>
                </a:lnTo>
                <a:lnTo>
                  <a:pt x="83636" y="74877"/>
                </a:lnTo>
                <a:lnTo>
                  <a:pt x="68647" y="95125"/>
                </a:lnTo>
                <a:lnTo>
                  <a:pt x="62468" y="104096"/>
                </a:lnTo>
                <a:lnTo>
                  <a:pt x="52955" y="119356"/>
                </a:lnTo>
                <a:lnTo>
                  <a:pt x="48037" y="126204"/>
                </a:lnTo>
                <a:lnTo>
                  <a:pt x="42775" y="132753"/>
                </a:lnTo>
                <a:lnTo>
                  <a:pt x="37282" y="139104"/>
                </a:lnTo>
                <a:lnTo>
                  <a:pt x="28532" y="151452"/>
                </a:lnTo>
                <a:lnTo>
                  <a:pt x="24810" y="157522"/>
                </a:lnTo>
                <a:lnTo>
                  <a:pt x="20675" y="172205"/>
                </a:lnTo>
                <a:lnTo>
                  <a:pt x="17845" y="187661"/>
                </a:lnTo>
                <a:lnTo>
                  <a:pt x="13279" y="201144"/>
                </a:lnTo>
                <a:lnTo>
                  <a:pt x="5131" y="224632"/>
                </a:lnTo>
                <a:lnTo>
                  <a:pt x="2007" y="239073"/>
                </a:lnTo>
                <a:lnTo>
                  <a:pt x="618" y="253099"/>
                </a:lnTo>
                <a:lnTo>
                  <a:pt x="0" y="269254"/>
                </a:lnTo>
                <a:lnTo>
                  <a:pt x="2372" y="283710"/>
                </a:lnTo>
                <a:lnTo>
                  <a:pt x="6733" y="297742"/>
                </a:lnTo>
                <a:lnTo>
                  <a:pt x="11979" y="313900"/>
                </a:lnTo>
                <a:lnTo>
                  <a:pt x="15759" y="322376"/>
                </a:lnTo>
                <a:lnTo>
                  <a:pt x="20264" y="331004"/>
                </a:lnTo>
                <a:lnTo>
                  <a:pt x="25251" y="339732"/>
                </a:lnTo>
                <a:lnTo>
                  <a:pt x="30560" y="348527"/>
                </a:lnTo>
                <a:lnTo>
                  <a:pt x="41751" y="366237"/>
                </a:lnTo>
                <a:lnTo>
                  <a:pt x="47513" y="374135"/>
                </a:lnTo>
                <a:lnTo>
                  <a:pt x="53339" y="381384"/>
                </a:lnTo>
                <a:lnTo>
                  <a:pt x="59208" y="388201"/>
                </a:lnTo>
                <a:lnTo>
                  <a:pt x="66096" y="395723"/>
                </a:lnTo>
                <a:lnTo>
                  <a:pt x="81688" y="412017"/>
                </a:lnTo>
                <a:lnTo>
                  <a:pt x="107201" y="437926"/>
                </a:lnTo>
                <a:lnTo>
                  <a:pt x="115951" y="445740"/>
                </a:lnTo>
                <a:lnTo>
                  <a:pt x="124761" y="452933"/>
                </a:lnTo>
                <a:lnTo>
                  <a:pt x="133611" y="459713"/>
                </a:lnTo>
                <a:lnTo>
                  <a:pt x="144472" y="467210"/>
                </a:lnTo>
                <a:lnTo>
                  <a:pt x="156673" y="475184"/>
                </a:lnTo>
                <a:lnTo>
                  <a:pt x="169769" y="483477"/>
                </a:lnTo>
                <a:lnTo>
                  <a:pt x="180484" y="489998"/>
                </a:lnTo>
                <a:lnTo>
                  <a:pt x="189611" y="495337"/>
                </a:lnTo>
                <a:lnTo>
                  <a:pt x="197681" y="499888"/>
                </a:lnTo>
                <a:lnTo>
                  <a:pt x="208021" y="504908"/>
                </a:lnTo>
                <a:lnTo>
                  <a:pt x="219875" y="510237"/>
                </a:lnTo>
                <a:lnTo>
                  <a:pt x="243300" y="520460"/>
                </a:lnTo>
                <a:lnTo>
                  <a:pt x="260325" y="528311"/>
                </a:lnTo>
                <a:lnTo>
                  <a:pt x="266652" y="530800"/>
                </a:lnTo>
                <a:lnTo>
                  <a:pt x="276326" y="533568"/>
                </a:lnTo>
                <a:lnTo>
                  <a:pt x="281288" y="534306"/>
                </a:lnTo>
                <a:lnTo>
                  <a:pt x="286579" y="534798"/>
                </a:lnTo>
                <a:lnTo>
                  <a:pt x="296759" y="535344"/>
                </a:lnTo>
                <a:lnTo>
                  <a:pt x="304590" y="535587"/>
                </a:lnTo>
                <a:lnTo>
                  <a:pt x="314577" y="535724"/>
                </a:lnTo>
                <a:lnTo>
                  <a:pt x="316710" y="534751"/>
                </a:lnTo>
                <a:lnTo>
                  <a:pt x="318132" y="533110"/>
                </a:lnTo>
                <a:lnTo>
                  <a:pt x="320975" y="526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7" name="SMARTPenAnnotation170"/>
          <p:cNvSpPr/>
          <p:nvPr/>
        </p:nvSpPr>
        <p:spPr>
          <a:xfrm>
            <a:off x="4107656" y="4286250"/>
            <a:ext cx="151806" cy="214314"/>
          </a:xfrm>
          <a:custGeom>
            <a:avLst/>
            <a:gdLst/>
            <a:ahLst/>
            <a:cxnLst/>
            <a:rect l="0" t="0" r="0" b="0"/>
            <a:pathLst>
              <a:path w="151806" h="214314">
                <a:moveTo>
                  <a:pt x="151805" y="0"/>
                </a:moveTo>
                <a:lnTo>
                  <a:pt x="142324" y="9481"/>
                </a:lnTo>
                <a:lnTo>
                  <a:pt x="138539" y="14258"/>
                </a:lnTo>
                <a:lnTo>
                  <a:pt x="135024" y="19427"/>
                </a:lnTo>
                <a:lnTo>
                  <a:pt x="131688" y="24858"/>
                </a:lnTo>
                <a:lnTo>
                  <a:pt x="128471" y="29471"/>
                </a:lnTo>
                <a:lnTo>
                  <a:pt x="125335" y="33538"/>
                </a:lnTo>
                <a:lnTo>
                  <a:pt x="122252" y="37242"/>
                </a:lnTo>
                <a:lnTo>
                  <a:pt x="118212" y="41695"/>
                </a:lnTo>
                <a:lnTo>
                  <a:pt x="108432" y="51934"/>
                </a:lnTo>
                <a:lnTo>
                  <a:pt x="104038" y="57443"/>
                </a:lnTo>
                <a:lnTo>
                  <a:pt x="100117" y="63100"/>
                </a:lnTo>
                <a:lnTo>
                  <a:pt x="96510" y="68856"/>
                </a:lnTo>
                <a:lnTo>
                  <a:pt x="91130" y="75669"/>
                </a:lnTo>
                <a:lnTo>
                  <a:pt x="84566" y="83188"/>
                </a:lnTo>
                <a:lnTo>
                  <a:pt x="77213" y="91177"/>
                </a:lnTo>
                <a:lnTo>
                  <a:pt x="71319" y="98488"/>
                </a:lnTo>
                <a:lnTo>
                  <a:pt x="66398" y="105346"/>
                </a:lnTo>
                <a:lnTo>
                  <a:pt x="62125" y="111902"/>
                </a:lnTo>
                <a:lnTo>
                  <a:pt x="58284" y="118258"/>
                </a:lnTo>
                <a:lnTo>
                  <a:pt x="54731" y="124479"/>
                </a:lnTo>
                <a:lnTo>
                  <a:pt x="51370" y="130611"/>
                </a:lnTo>
                <a:lnTo>
                  <a:pt x="45161" y="139660"/>
                </a:lnTo>
                <a:lnTo>
                  <a:pt x="37053" y="150654"/>
                </a:lnTo>
                <a:lnTo>
                  <a:pt x="27678" y="162944"/>
                </a:lnTo>
                <a:lnTo>
                  <a:pt x="21429" y="172129"/>
                </a:lnTo>
                <a:lnTo>
                  <a:pt x="17262" y="179245"/>
                </a:lnTo>
                <a:lnTo>
                  <a:pt x="14485" y="184981"/>
                </a:lnTo>
                <a:lnTo>
                  <a:pt x="12633" y="189797"/>
                </a:lnTo>
                <a:lnTo>
                  <a:pt x="11399" y="194000"/>
                </a:lnTo>
                <a:lnTo>
                  <a:pt x="10576" y="197795"/>
                </a:lnTo>
                <a:lnTo>
                  <a:pt x="9035" y="201316"/>
                </a:lnTo>
                <a:lnTo>
                  <a:pt x="7016" y="204656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8" name="SMARTPenAnnotation171"/>
          <p:cNvSpPr/>
          <p:nvPr/>
        </p:nvSpPr>
        <p:spPr>
          <a:xfrm>
            <a:off x="4063008" y="4241602"/>
            <a:ext cx="214313" cy="267891"/>
          </a:xfrm>
          <a:custGeom>
            <a:avLst/>
            <a:gdLst/>
            <a:ahLst/>
            <a:cxnLst/>
            <a:rect l="0" t="0" r="0" b="0"/>
            <a:pathLst>
              <a:path w="214313" h="267891">
                <a:moveTo>
                  <a:pt x="0" y="0"/>
                </a:moveTo>
                <a:lnTo>
                  <a:pt x="9481" y="4740"/>
                </a:lnTo>
                <a:lnTo>
                  <a:pt x="13266" y="7129"/>
                </a:lnTo>
                <a:lnTo>
                  <a:pt x="16781" y="9713"/>
                </a:lnTo>
                <a:lnTo>
                  <a:pt x="23333" y="15231"/>
                </a:lnTo>
                <a:lnTo>
                  <a:pt x="29553" y="20990"/>
                </a:lnTo>
                <a:lnTo>
                  <a:pt x="33592" y="25900"/>
                </a:lnTo>
                <a:lnTo>
                  <a:pt x="38270" y="32149"/>
                </a:lnTo>
                <a:lnTo>
                  <a:pt x="43373" y="39292"/>
                </a:lnTo>
                <a:lnTo>
                  <a:pt x="47767" y="46038"/>
                </a:lnTo>
                <a:lnTo>
                  <a:pt x="51688" y="52520"/>
                </a:lnTo>
                <a:lnTo>
                  <a:pt x="55294" y="58826"/>
                </a:lnTo>
                <a:lnTo>
                  <a:pt x="59683" y="66006"/>
                </a:lnTo>
                <a:lnTo>
                  <a:pt x="69851" y="81922"/>
                </a:lnTo>
                <a:lnTo>
                  <a:pt x="86276" y="109501"/>
                </a:lnTo>
                <a:lnTo>
                  <a:pt x="96213" y="126579"/>
                </a:lnTo>
                <a:lnTo>
                  <a:pt x="108790" y="145901"/>
                </a:lnTo>
                <a:lnTo>
                  <a:pt x="123129" y="166720"/>
                </a:lnTo>
                <a:lnTo>
                  <a:pt x="138640" y="188538"/>
                </a:lnTo>
                <a:lnTo>
                  <a:pt x="149974" y="205067"/>
                </a:lnTo>
                <a:lnTo>
                  <a:pt x="158522" y="218070"/>
                </a:lnTo>
                <a:lnTo>
                  <a:pt x="165212" y="228724"/>
                </a:lnTo>
                <a:lnTo>
                  <a:pt x="171657" y="236818"/>
                </a:lnTo>
                <a:lnTo>
                  <a:pt x="177938" y="243206"/>
                </a:lnTo>
                <a:lnTo>
                  <a:pt x="184110" y="248458"/>
                </a:lnTo>
                <a:lnTo>
                  <a:pt x="190209" y="252951"/>
                </a:lnTo>
                <a:lnTo>
                  <a:pt x="196259" y="256939"/>
                </a:lnTo>
                <a:lnTo>
                  <a:pt x="214312" y="2678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299" name="SMARTPenAnnotation172"/>
          <p:cNvSpPr/>
          <p:nvPr/>
        </p:nvSpPr>
        <p:spPr>
          <a:xfrm>
            <a:off x="4357688" y="4205883"/>
            <a:ext cx="116086" cy="169665"/>
          </a:xfrm>
          <a:custGeom>
            <a:avLst/>
            <a:gdLst/>
            <a:ahLst/>
            <a:cxnLst/>
            <a:rect l="0" t="0" r="0" b="0"/>
            <a:pathLst>
              <a:path w="116086" h="169665">
                <a:moveTo>
                  <a:pt x="0" y="0"/>
                </a:moveTo>
                <a:lnTo>
                  <a:pt x="23065" y="7688"/>
                </a:lnTo>
                <a:lnTo>
                  <a:pt x="25298" y="10086"/>
                </a:lnTo>
                <a:lnTo>
                  <a:pt x="27780" y="13670"/>
                </a:lnTo>
                <a:lnTo>
                  <a:pt x="30426" y="18043"/>
                </a:lnTo>
                <a:lnTo>
                  <a:pt x="33182" y="21950"/>
                </a:lnTo>
                <a:lnTo>
                  <a:pt x="36012" y="25547"/>
                </a:lnTo>
                <a:lnTo>
                  <a:pt x="38891" y="28938"/>
                </a:lnTo>
                <a:lnTo>
                  <a:pt x="41802" y="34174"/>
                </a:lnTo>
                <a:lnTo>
                  <a:pt x="44735" y="40642"/>
                </a:lnTo>
                <a:lnTo>
                  <a:pt x="47682" y="47931"/>
                </a:lnTo>
                <a:lnTo>
                  <a:pt x="50639" y="54774"/>
                </a:lnTo>
                <a:lnTo>
                  <a:pt x="56571" y="67670"/>
                </a:lnTo>
                <a:lnTo>
                  <a:pt x="59542" y="72894"/>
                </a:lnTo>
                <a:lnTo>
                  <a:pt x="62515" y="77370"/>
                </a:lnTo>
                <a:lnTo>
                  <a:pt x="65489" y="81345"/>
                </a:lnTo>
                <a:lnTo>
                  <a:pt x="70448" y="89949"/>
                </a:lnTo>
                <a:lnTo>
                  <a:pt x="93980" y="134729"/>
                </a:lnTo>
                <a:lnTo>
                  <a:pt x="96387" y="138437"/>
                </a:lnTo>
                <a:lnTo>
                  <a:pt x="98985" y="141900"/>
                </a:lnTo>
                <a:lnTo>
                  <a:pt x="101708" y="145202"/>
                </a:lnTo>
                <a:lnTo>
                  <a:pt x="103524" y="148395"/>
                </a:lnTo>
                <a:lnTo>
                  <a:pt x="104735" y="151516"/>
                </a:lnTo>
                <a:lnTo>
                  <a:pt x="105542" y="154589"/>
                </a:lnTo>
                <a:lnTo>
                  <a:pt x="106080" y="155645"/>
                </a:lnTo>
                <a:lnTo>
                  <a:pt x="106438" y="155357"/>
                </a:lnTo>
                <a:lnTo>
                  <a:pt x="107155" y="151810"/>
                </a:lnTo>
                <a:lnTo>
                  <a:pt x="107155" y="154452"/>
                </a:lnTo>
                <a:lnTo>
                  <a:pt x="116085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0" name="SMARTPenAnnotation173"/>
          <p:cNvSpPr/>
          <p:nvPr/>
        </p:nvSpPr>
        <p:spPr>
          <a:xfrm>
            <a:off x="1151930" y="3268266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1" name="SMARTPenAnnotation174"/>
          <p:cNvSpPr/>
          <p:nvPr/>
        </p:nvSpPr>
        <p:spPr>
          <a:xfrm>
            <a:off x="1151930" y="3277195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2" name="SMARTPenAnnotation175"/>
          <p:cNvSpPr/>
          <p:nvPr/>
        </p:nvSpPr>
        <p:spPr>
          <a:xfrm>
            <a:off x="2080954" y="2205633"/>
            <a:ext cx="17524" cy="8931"/>
          </a:xfrm>
          <a:custGeom>
            <a:avLst/>
            <a:gdLst/>
            <a:ahLst/>
            <a:cxnLst/>
            <a:rect l="0" t="0" r="0" b="0"/>
            <a:pathLst>
              <a:path w="17524" h="8931">
                <a:moveTo>
                  <a:pt x="8593" y="8930"/>
                </a:moveTo>
                <a:lnTo>
                  <a:pt x="904" y="8930"/>
                </a:lnTo>
                <a:lnTo>
                  <a:pt x="491" y="7937"/>
                </a:lnTo>
                <a:lnTo>
                  <a:pt x="215" y="6284"/>
                </a:lnTo>
                <a:lnTo>
                  <a:pt x="31" y="4189"/>
                </a:lnTo>
                <a:lnTo>
                  <a:pt x="901" y="2792"/>
                </a:lnTo>
                <a:lnTo>
                  <a:pt x="2472" y="1862"/>
                </a:lnTo>
                <a:lnTo>
                  <a:pt x="7384" y="368"/>
                </a:lnTo>
                <a:lnTo>
                  <a:pt x="6795" y="245"/>
                </a:lnTo>
                <a:lnTo>
                  <a:pt x="5410" y="163"/>
                </a:lnTo>
                <a:lnTo>
                  <a:pt x="0" y="9"/>
                </a:lnTo>
                <a:lnTo>
                  <a:pt x="1752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3" name="SMARTPenAnnotation176"/>
          <p:cNvSpPr/>
          <p:nvPr/>
        </p:nvSpPr>
        <p:spPr>
          <a:xfrm>
            <a:off x="4634508" y="4366617"/>
            <a:ext cx="35720" cy="196454"/>
          </a:xfrm>
          <a:custGeom>
            <a:avLst/>
            <a:gdLst/>
            <a:ahLst/>
            <a:cxnLst/>
            <a:rect l="0" t="0" r="0" b="0"/>
            <a:pathLst>
              <a:path w="35720" h="196454">
                <a:moveTo>
                  <a:pt x="35719" y="0"/>
                </a:moveTo>
                <a:lnTo>
                  <a:pt x="35719" y="42027"/>
                </a:lnTo>
                <a:lnTo>
                  <a:pt x="34727" y="52823"/>
                </a:lnTo>
                <a:lnTo>
                  <a:pt x="33073" y="63989"/>
                </a:lnTo>
                <a:lnTo>
                  <a:pt x="30978" y="75402"/>
                </a:lnTo>
                <a:lnTo>
                  <a:pt x="28590" y="86979"/>
                </a:lnTo>
                <a:lnTo>
                  <a:pt x="23290" y="110426"/>
                </a:lnTo>
                <a:lnTo>
                  <a:pt x="21480" y="120250"/>
                </a:lnTo>
                <a:lnTo>
                  <a:pt x="20273" y="128784"/>
                </a:lnTo>
                <a:lnTo>
                  <a:pt x="19468" y="136457"/>
                </a:lnTo>
                <a:lnTo>
                  <a:pt x="17940" y="142566"/>
                </a:lnTo>
                <a:lnTo>
                  <a:pt x="15929" y="147630"/>
                </a:lnTo>
                <a:lnTo>
                  <a:pt x="13595" y="151998"/>
                </a:lnTo>
                <a:lnTo>
                  <a:pt x="12041" y="156894"/>
                </a:lnTo>
                <a:lnTo>
                  <a:pt x="11003" y="162143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4" name="SMARTPenAnnotation177"/>
          <p:cNvSpPr/>
          <p:nvPr/>
        </p:nvSpPr>
        <p:spPr>
          <a:xfrm>
            <a:off x="4545211" y="4473773"/>
            <a:ext cx="250032" cy="1"/>
          </a:xfrm>
          <a:custGeom>
            <a:avLst/>
            <a:gdLst/>
            <a:ahLst/>
            <a:cxnLst/>
            <a:rect l="0" t="0" r="0" b="0"/>
            <a:pathLst>
              <a:path w="250032" h="1">
                <a:moveTo>
                  <a:pt x="0" y="0"/>
                </a:move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5" name="SMARTPenAnnotation178"/>
          <p:cNvSpPr/>
          <p:nvPr/>
        </p:nvSpPr>
        <p:spPr>
          <a:xfrm>
            <a:off x="4857750" y="4290114"/>
            <a:ext cx="281093" cy="281472"/>
          </a:xfrm>
          <a:custGeom>
            <a:avLst/>
            <a:gdLst/>
            <a:ahLst/>
            <a:cxnLst/>
            <a:rect l="0" t="0" r="0" b="0"/>
            <a:pathLst>
              <a:path w="281093" h="281472">
                <a:moveTo>
                  <a:pt x="0" y="31855"/>
                </a:moveTo>
                <a:lnTo>
                  <a:pt x="9481" y="27114"/>
                </a:lnTo>
                <a:lnTo>
                  <a:pt x="14258" y="25718"/>
                </a:lnTo>
                <a:lnTo>
                  <a:pt x="19427" y="24787"/>
                </a:lnTo>
                <a:lnTo>
                  <a:pt x="24858" y="24166"/>
                </a:lnTo>
                <a:lnTo>
                  <a:pt x="30463" y="22760"/>
                </a:lnTo>
                <a:lnTo>
                  <a:pt x="36184" y="20831"/>
                </a:lnTo>
                <a:lnTo>
                  <a:pt x="41982" y="18552"/>
                </a:lnTo>
                <a:lnTo>
                  <a:pt x="47831" y="17034"/>
                </a:lnTo>
                <a:lnTo>
                  <a:pt x="53716" y="16021"/>
                </a:lnTo>
                <a:lnTo>
                  <a:pt x="59623" y="15346"/>
                </a:lnTo>
                <a:lnTo>
                  <a:pt x="65545" y="13903"/>
                </a:lnTo>
                <a:lnTo>
                  <a:pt x="71478" y="11950"/>
                </a:lnTo>
                <a:lnTo>
                  <a:pt x="77418" y="9655"/>
                </a:lnTo>
                <a:lnTo>
                  <a:pt x="84354" y="8125"/>
                </a:lnTo>
                <a:lnTo>
                  <a:pt x="91955" y="7105"/>
                </a:lnTo>
                <a:lnTo>
                  <a:pt x="99999" y="6426"/>
                </a:lnTo>
                <a:lnTo>
                  <a:pt x="107345" y="5972"/>
                </a:lnTo>
                <a:lnTo>
                  <a:pt x="120800" y="5468"/>
                </a:lnTo>
                <a:lnTo>
                  <a:pt x="131135" y="4342"/>
                </a:lnTo>
                <a:lnTo>
                  <a:pt x="158493" y="444"/>
                </a:lnTo>
                <a:lnTo>
                  <a:pt x="170155" y="0"/>
                </a:lnTo>
                <a:lnTo>
                  <a:pt x="179913" y="697"/>
                </a:lnTo>
                <a:lnTo>
                  <a:pt x="188402" y="2153"/>
                </a:lnTo>
                <a:lnTo>
                  <a:pt x="201008" y="3124"/>
                </a:lnTo>
                <a:lnTo>
                  <a:pt x="216357" y="3771"/>
                </a:lnTo>
                <a:lnTo>
                  <a:pt x="233535" y="4203"/>
                </a:lnTo>
                <a:lnTo>
                  <a:pt x="246971" y="5483"/>
                </a:lnTo>
                <a:lnTo>
                  <a:pt x="257913" y="7328"/>
                </a:lnTo>
                <a:lnTo>
                  <a:pt x="267192" y="9550"/>
                </a:lnTo>
                <a:lnTo>
                  <a:pt x="273379" y="12024"/>
                </a:lnTo>
                <a:lnTo>
                  <a:pt x="277502" y="14665"/>
                </a:lnTo>
                <a:lnTo>
                  <a:pt x="280251" y="17419"/>
                </a:lnTo>
                <a:lnTo>
                  <a:pt x="281092" y="20247"/>
                </a:lnTo>
                <a:lnTo>
                  <a:pt x="280660" y="23124"/>
                </a:lnTo>
                <a:lnTo>
                  <a:pt x="279380" y="26034"/>
                </a:lnTo>
                <a:lnTo>
                  <a:pt x="277958" y="34560"/>
                </a:lnTo>
                <a:lnTo>
                  <a:pt x="277579" y="39611"/>
                </a:lnTo>
                <a:lnTo>
                  <a:pt x="275342" y="45955"/>
                </a:lnTo>
                <a:lnTo>
                  <a:pt x="271866" y="53161"/>
                </a:lnTo>
                <a:lnTo>
                  <a:pt x="267564" y="60942"/>
                </a:lnTo>
                <a:lnTo>
                  <a:pt x="262712" y="68113"/>
                </a:lnTo>
                <a:lnTo>
                  <a:pt x="257493" y="74879"/>
                </a:lnTo>
                <a:lnTo>
                  <a:pt x="252029" y="81373"/>
                </a:lnTo>
                <a:lnTo>
                  <a:pt x="238021" y="99173"/>
                </a:lnTo>
                <a:lnTo>
                  <a:pt x="230118" y="109476"/>
                </a:lnTo>
                <a:lnTo>
                  <a:pt x="222865" y="118329"/>
                </a:lnTo>
                <a:lnTo>
                  <a:pt x="216046" y="126215"/>
                </a:lnTo>
                <a:lnTo>
                  <a:pt x="209515" y="133457"/>
                </a:lnTo>
                <a:lnTo>
                  <a:pt x="196967" y="146795"/>
                </a:lnTo>
                <a:lnTo>
                  <a:pt x="172742" y="171527"/>
                </a:lnTo>
                <a:lnTo>
                  <a:pt x="167747" y="177556"/>
                </a:lnTo>
                <a:lnTo>
                  <a:pt x="163425" y="183559"/>
                </a:lnTo>
                <a:lnTo>
                  <a:pt x="159552" y="189546"/>
                </a:lnTo>
                <a:lnTo>
                  <a:pt x="155977" y="194529"/>
                </a:lnTo>
                <a:lnTo>
                  <a:pt x="149360" y="202712"/>
                </a:lnTo>
                <a:lnTo>
                  <a:pt x="146206" y="207275"/>
                </a:lnTo>
                <a:lnTo>
                  <a:pt x="143111" y="212301"/>
                </a:lnTo>
                <a:lnTo>
                  <a:pt x="140056" y="217637"/>
                </a:lnTo>
                <a:lnTo>
                  <a:pt x="138019" y="223178"/>
                </a:lnTo>
                <a:lnTo>
                  <a:pt x="136661" y="228857"/>
                </a:lnTo>
                <a:lnTo>
                  <a:pt x="135756" y="234627"/>
                </a:lnTo>
                <a:lnTo>
                  <a:pt x="135152" y="239466"/>
                </a:lnTo>
                <a:lnTo>
                  <a:pt x="134482" y="247488"/>
                </a:lnTo>
                <a:lnTo>
                  <a:pt x="134184" y="254361"/>
                </a:lnTo>
                <a:lnTo>
                  <a:pt x="134105" y="257583"/>
                </a:lnTo>
                <a:lnTo>
                  <a:pt x="135044" y="260723"/>
                </a:lnTo>
                <a:lnTo>
                  <a:pt x="140114" y="268891"/>
                </a:lnTo>
                <a:lnTo>
                  <a:pt x="143049" y="272744"/>
                </a:lnTo>
                <a:lnTo>
                  <a:pt x="147251" y="277161"/>
                </a:lnTo>
                <a:lnTo>
                  <a:pt x="150754" y="278736"/>
                </a:lnTo>
                <a:lnTo>
                  <a:pt x="155073" y="279786"/>
                </a:lnTo>
                <a:lnTo>
                  <a:pt x="159936" y="280486"/>
                </a:lnTo>
                <a:lnTo>
                  <a:pt x="166156" y="280952"/>
                </a:lnTo>
                <a:lnTo>
                  <a:pt x="173278" y="281264"/>
                </a:lnTo>
                <a:lnTo>
                  <a:pt x="181003" y="281471"/>
                </a:lnTo>
                <a:lnTo>
                  <a:pt x="192106" y="280617"/>
                </a:lnTo>
                <a:lnTo>
                  <a:pt x="205461" y="279056"/>
                </a:lnTo>
                <a:lnTo>
                  <a:pt x="231215" y="275667"/>
                </a:lnTo>
                <a:lnTo>
                  <a:pt x="239471" y="274763"/>
                </a:lnTo>
                <a:lnTo>
                  <a:pt x="245968" y="274161"/>
                </a:lnTo>
                <a:lnTo>
                  <a:pt x="251291" y="272768"/>
                </a:lnTo>
                <a:lnTo>
                  <a:pt x="263524" y="267057"/>
                </a:lnTo>
                <a:lnTo>
                  <a:pt x="266964" y="266047"/>
                </a:lnTo>
                <a:lnTo>
                  <a:pt x="276820" y="2640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6" name="SMARTPenAnnotation179"/>
          <p:cNvSpPr/>
          <p:nvPr/>
        </p:nvSpPr>
        <p:spPr>
          <a:xfrm>
            <a:off x="4902398" y="4411266"/>
            <a:ext cx="303611" cy="17860"/>
          </a:xfrm>
          <a:custGeom>
            <a:avLst/>
            <a:gdLst/>
            <a:ahLst/>
            <a:cxnLst/>
            <a:rect l="0" t="0" r="0" b="0"/>
            <a:pathLst>
              <a:path w="303611" h="17860">
                <a:moveTo>
                  <a:pt x="0" y="17859"/>
                </a:moveTo>
                <a:lnTo>
                  <a:pt x="14222" y="13119"/>
                </a:lnTo>
                <a:lnTo>
                  <a:pt x="19403" y="10730"/>
                </a:lnTo>
                <a:lnTo>
                  <a:pt x="23850" y="8146"/>
                </a:lnTo>
                <a:lnTo>
                  <a:pt x="27806" y="5430"/>
                </a:lnTo>
                <a:lnTo>
                  <a:pt x="32428" y="3620"/>
                </a:lnTo>
                <a:lnTo>
                  <a:pt x="37494" y="2413"/>
                </a:lnTo>
                <a:lnTo>
                  <a:pt x="42855" y="1608"/>
                </a:lnTo>
                <a:lnTo>
                  <a:pt x="49406" y="1072"/>
                </a:lnTo>
                <a:lnTo>
                  <a:pt x="56750" y="715"/>
                </a:lnTo>
                <a:lnTo>
                  <a:pt x="64623" y="476"/>
                </a:lnTo>
                <a:lnTo>
                  <a:pt x="30361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7" name="SMARTPenAnnotation180"/>
          <p:cNvSpPr/>
          <p:nvPr/>
        </p:nvSpPr>
        <p:spPr>
          <a:xfrm>
            <a:off x="5348883" y="4196953"/>
            <a:ext cx="114171" cy="517923"/>
          </a:xfrm>
          <a:custGeom>
            <a:avLst/>
            <a:gdLst/>
            <a:ahLst/>
            <a:cxnLst/>
            <a:rect l="0" t="0" r="0" b="0"/>
            <a:pathLst>
              <a:path w="114171" h="517923">
                <a:moveTo>
                  <a:pt x="0" y="0"/>
                </a:moveTo>
                <a:lnTo>
                  <a:pt x="9481" y="4741"/>
                </a:lnTo>
                <a:lnTo>
                  <a:pt x="12274" y="7129"/>
                </a:lnTo>
                <a:lnTo>
                  <a:pt x="14135" y="9714"/>
                </a:lnTo>
                <a:lnTo>
                  <a:pt x="15377" y="12429"/>
                </a:lnTo>
                <a:lnTo>
                  <a:pt x="18189" y="16224"/>
                </a:lnTo>
                <a:lnTo>
                  <a:pt x="22048" y="20738"/>
                </a:lnTo>
                <a:lnTo>
                  <a:pt x="26604" y="25732"/>
                </a:lnTo>
                <a:lnTo>
                  <a:pt x="30634" y="31045"/>
                </a:lnTo>
                <a:lnTo>
                  <a:pt x="34314" y="36572"/>
                </a:lnTo>
                <a:lnTo>
                  <a:pt x="37759" y="42241"/>
                </a:lnTo>
                <a:lnTo>
                  <a:pt x="42039" y="48005"/>
                </a:lnTo>
                <a:lnTo>
                  <a:pt x="46878" y="53831"/>
                </a:lnTo>
                <a:lnTo>
                  <a:pt x="52088" y="59700"/>
                </a:lnTo>
                <a:lnTo>
                  <a:pt x="57545" y="69566"/>
                </a:lnTo>
                <a:lnTo>
                  <a:pt x="63168" y="82096"/>
                </a:lnTo>
                <a:lnTo>
                  <a:pt x="68901" y="96403"/>
                </a:lnTo>
                <a:lnTo>
                  <a:pt x="74708" y="113878"/>
                </a:lnTo>
                <a:lnTo>
                  <a:pt x="80563" y="133465"/>
                </a:lnTo>
                <a:lnTo>
                  <a:pt x="91368" y="171435"/>
                </a:lnTo>
                <a:lnTo>
                  <a:pt x="99478" y="198233"/>
                </a:lnTo>
                <a:lnTo>
                  <a:pt x="103030" y="217484"/>
                </a:lnTo>
                <a:lnTo>
                  <a:pt x="106389" y="241231"/>
                </a:lnTo>
                <a:lnTo>
                  <a:pt x="109622" y="267977"/>
                </a:lnTo>
                <a:lnTo>
                  <a:pt x="111776" y="288784"/>
                </a:lnTo>
                <a:lnTo>
                  <a:pt x="113213" y="305632"/>
                </a:lnTo>
                <a:lnTo>
                  <a:pt x="114170" y="319841"/>
                </a:lnTo>
                <a:lnTo>
                  <a:pt x="113817" y="332290"/>
                </a:lnTo>
                <a:lnTo>
                  <a:pt x="112589" y="343566"/>
                </a:lnTo>
                <a:lnTo>
                  <a:pt x="110778" y="354060"/>
                </a:lnTo>
                <a:lnTo>
                  <a:pt x="107586" y="366016"/>
                </a:lnTo>
                <a:lnTo>
                  <a:pt x="103475" y="378948"/>
                </a:lnTo>
                <a:lnTo>
                  <a:pt x="87356" y="425868"/>
                </a:lnTo>
                <a:lnTo>
                  <a:pt x="84035" y="434724"/>
                </a:lnTo>
                <a:lnTo>
                  <a:pt x="80827" y="442613"/>
                </a:lnTo>
                <a:lnTo>
                  <a:pt x="77697" y="449857"/>
                </a:lnTo>
                <a:lnTo>
                  <a:pt x="73627" y="456670"/>
                </a:lnTo>
                <a:lnTo>
                  <a:pt x="68929" y="463197"/>
                </a:lnTo>
                <a:lnTo>
                  <a:pt x="63811" y="469533"/>
                </a:lnTo>
                <a:lnTo>
                  <a:pt x="58416" y="475740"/>
                </a:lnTo>
                <a:lnTo>
                  <a:pt x="52835" y="481864"/>
                </a:lnTo>
                <a:lnTo>
                  <a:pt x="47129" y="487930"/>
                </a:lnTo>
                <a:lnTo>
                  <a:pt x="41341" y="492967"/>
                </a:lnTo>
                <a:lnTo>
                  <a:pt x="35498" y="497316"/>
                </a:lnTo>
                <a:lnTo>
                  <a:pt x="29619" y="501208"/>
                </a:lnTo>
                <a:lnTo>
                  <a:pt x="24707" y="504796"/>
                </a:lnTo>
                <a:lnTo>
                  <a:pt x="20440" y="508179"/>
                </a:lnTo>
                <a:lnTo>
                  <a:pt x="8930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8" name="SMARTPenAnnotation181"/>
          <p:cNvSpPr/>
          <p:nvPr/>
        </p:nvSpPr>
        <p:spPr>
          <a:xfrm>
            <a:off x="5752447" y="4223742"/>
            <a:ext cx="239374" cy="491134"/>
          </a:xfrm>
          <a:custGeom>
            <a:avLst/>
            <a:gdLst/>
            <a:ahLst/>
            <a:cxnLst/>
            <a:rect l="0" t="0" r="0" b="0"/>
            <a:pathLst>
              <a:path w="239374" h="491134">
                <a:moveTo>
                  <a:pt x="33991" y="0"/>
                </a:moveTo>
                <a:lnTo>
                  <a:pt x="29250" y="14222"/>
                </a:lnTo>
                <a:lnTo>
                  <a:pt x="26923" y="29141"/>
                </a:lnTo>
                <a:lnTo>
                  <a:pt x="26302" y="37287"/>
                </a:lnTo>
                <a:lnTo>
                  <a:pt x="22966" y="51629"/>
                </a:lnTo>
                <a:lnTo>
                  <a:pt x="18177" y="66603"/>
                </a:lnTo>
                <a:lnTo>
                  <a:pt x="12741" y="86487"/>
                </a:lnTo>
                <a:lnTo>
                  <a:pt x="9902" y="98338"/>
                </a:lnTo>
                <a:lnTo>
                  <a:pt x="4102" y="124734"/>
                </a:lnTo>
                <a:lnTo>
                  <a:pt x="2159" y="136734"/>
                </a:lnTo>
                <a:lnTo>
                  <a:pt x="863" y="147711"/>
                </a:lnTo>
                <a:lnTo>
                  <a:pt x="0" y="158006"/>
                </a:lnTo>
                <a:lnTo>
                  <a:pt x="415" y="167845"/>
                </a:lnTo>
                <a:lnTo>
                  <a:pt x="1685" y="177381"/>
                </a:lnTo>
                <a:lnTo>
                  <a:pt x="3524" y="186715"/>
                </a:lnTo>
                <a:lnTo>
                  <a:pt x="4749" y="195914"/>
                </a:lnTo>
                <a:lnTo>
                  <a:pt x="5567" y="205024"/>
                </a:lnTo>
                <a:lnTo>
                  <a:pt x="6112" y="214073"/>
                </a:lnTo>
                <a:lnTo>
                  <a:pt x="8460" y="225067"/>
                </a:lnTo>
                <a:lnTo>
                  <a:pt x="12009" y="237357"/>
                </a:lnTo>
                <a:lnTo>
                  <a:pt x="16359" y="250512"/>
                </a:lnTo>
                <a:lnTo>
                  <a:pt x="21244" y="262258"/>
                </a:lnTo>
                <a:lnTo>
                  <a:pt x="26485" y="273066"/>
                </a:lnTo>
                <a:lnTo>
                  <a:pt x="31963" y="283247"/>
                </a:lnTo>
                <a:lnTo>
                  <a:pt x="37600" y="293011"/>
                </a:lnTo>
                <a:lnTo>
                  <a:pt x="43342" y="302497"/>
                </a:lnTo>
                <a:lnTo>
                  <a:pt x="49155" y="311797"/>
                </a:lnTo>
                <a:lnTo>
                  <a:pt x="57991" y="323951"/>
                </a:lnTo>
                <a:lnTo>
                  <a:pt x="68842" y="338006"/>
                </a:lnTo>
                <a:lnTo>
                  <a:pt x="81038" y="353330"/>
                </a:lnTo>
                <a:lnTo>
                  <a:pt x="91152" y="365530"/>
                </a:lnTo>
                <a:lnTo>
                  <a:pt x="99880" y="375647"/>
                </a:lnTo>
                <a:lnTo>
                  <a:pt x="107682" y="384377"/>
                </a:lnTo>
                <a:lnTo>
                  <a:pt x="124289" y="402014"/>
                </a:lnTo>
                <a:lnTo>
                  <a:pt x="132885" y="410885"/>
                </a:lnTo>
                <a:lnTo>
                  <a:pt x="142584" y="419775"/>
                </a:lnTo>
                <a:lnTo>
                  <a:pt x="153019" y="428678"/>
                </a:lnTo>
                <a:lnTo>
                  <a:pt x="163945" y="437590"/>
                </a:lnTo>
                <a:lnTo>
                  <a:pt x="174204" y="445516"/>
                </a:lnTo>
                <a:lnTo>
                  <a:pt x="184021" y="452784"/>
                </a:lnTo>
                <a:lnTo>
                  <a:pt x="202867" y="466152"/>
                </a:lnTo>
                <a:lnTo>
                  <a:pt x="239373" y="4911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09" name="SMARTPenAnnotation182"/>
          <p:cNvSpPr/>
          <p:nvPr/>
        </p:nvSpPr>
        <p:spPr>
          <a:xfrm>
            <a:off x="5661422" y="4607719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5" y="7068"/>
                </a:lnTo>
                <a:lnTo>
                  <a:pt x="893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0" name="SMARTPenAnnotation183"/>
          <p:cNvSpPr/>
          <p:nvPr/>
        </p:nvSpPr>
        <p:spPr>
          <a:xfrm>
            <a:off x="714375" y="3616523"/>
            <a:ext cx="28870" cy="8931"/>
          </a:xfrm>
          <a:custGeom>
            <a:avLst/>
            <a:gdLst/>
            <a:ahLst/>
            <a:cxnLst/>
            <a:rect l="0" t="0" r="0" b="0"/>
            <a:pathLst>
              <a:path w="28870" h="8931">
                <a:moveTo>
                  <a:pt x="0" y="0"/>
                </a:moveTo>
                <a:lnTo>
                  <a:pt x="16618" y="0"/>
                </a:lnTo>
                <a:lnTo>
                  <a:pt x="17032" y="993"/>
                </a:lnTo>
                <a:lnTo>
                  <a:pt x="17308" y="2646"/>
                </a:lnTo>
                <a:lnTo>
                  <a:pt x="17492" y="4741"/>
                </a:lnTo>
                <a:lnTo>
                  <a:pt x="18606" y="5145"/>
                </a:lnTo>
                <a:lnTo>
                  <a:pt x="20342" y="4423"/>
                </a:lnTo>
                <a:lnTo>
                  <a:pt x="25516" y="874"/>
                </a:lnTo>
                <a:lnTo>
                  <a:pt x="26932" y="1575"/>
                </a:lnTo>
                <a:lnTo>
                  <a:pt x="28869" y="3034"/>
                </a:lnTo>
                <a:lnTo>
                  <a:pt x="2678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1" name="SMARTPenAnnotation184"/>
          <p:cNvSpPr/>
          <p:nvPr/>
        </p:nvSpPr>
        <p:spPr>
          <a:xfrm>
            <a:off x="849562" y="3626695"/>
            <a:ext cx="8636" cy="7689"/>
          </a:xfrm>
          <a:custGeom>
            <a:avLst/>
            <a:gdLst/>
            <a:ahLst/>
            <a:cxnLst/>
            <a:rect l="0" t="0" r="0" b="0"/>
            <a:pathLst>
              <a:path w="8636" h="7689">
                <a:moveTo>
                  <a:pt x="7688" y="7688"/>
                </a:moveTo>
                <a:lnTo>
                  <a:pt x="0" y="0"/>
                </a:lnTo>
                <a:lnTo>
                  <a:pt x="3867" y="3866"/>
                </a:lnTo>
                <a:lnTo>
                  <a:pt x="6133" y="5140"/>
                </a:lnTo>
                <a:lnTo>
                  <a:pt x="8635" y="5989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2" name="SMARTPenAnnotation185"/>
          <p:cNvSpPr/>
          <p:nvPr/>
        </p:nvSpPr>
        <p:spPr>
          <a:xfrm>
            <a:off x="1062633" y="368796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3" name="SMARTPenAnnotation186"/>
          <p:cNvSpPr/>
          <p:nvPr/>
        </p:nvSpPr>
        <p:spPr>
          <a:xfrm>
            <a:off x="794742" y="3670102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89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4" name="SMARTPenAnnotation187"/>
          <p:cNvSpPr/>
          <p:nvPr/>
        </p:nvSpPr>
        <p:spPr>
          <a:xfrm>
            <a:off x="1035844" y="3705820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5" name="SMARTPenAnnotation188"/>
          <p:cNvSpPr/>
          <p:nvPr/>
        </p:nvSpPr>
        <p:spPr>
          <a:xfrm>
            <a:off x="5982891" y="4268391"/>
            <a:ext cx="535782" cy="383295"/>
          </a:xfrm>
          <a:custGeom>
            <a:avLst/>
            <a:gdLst/>
            <a:ahLst/>
            <a:cxnLst/>
            <a:rect l="0" t="0" r="0" b="0"/>
            <a:pathLst>
              <a:path w="535782" h="383295">
                <a:moveTo>
                  <a:pt x="0" y="0"/>
                </a:moveTo>
                <a:lnTo>
                  <a:pt x="9481" y="4740"/>
                </a:lnTo>
                <a:lnTo>
                  <a:pt x="12274" y="7129"/>
                </a:lnTo>
                <a:lnTo>
                  <a:pt x="14135" y="9713"/>
                </a:lnTo>
                <a:lnTo>
                  <a:pt x="15377" y="12429"/>
                </a:lnTo>
                <a:lnTo>
                  <a:pt x="18189" y="22176"/>
                </a:lnTo>
                <a:lnTo>
                  <a:pt x="26604" y="54174"/>
                </a:lnTo>
                <a:lnTo>
                  <a:pt x="31627" y="69850"/>
                </a:lnTo>
                <a:lnTo>
                  <a:pt x="36959" y="84270"/>
                </a:lnTo>
                <a:lnTo>
                  <a:pt x="42499" y="97852"/>
                </a:lnTo>
                <a:lnTo>
                  <a:pt x="51300" y="118234"/>
                </a:lnTo>
                <a:lnTo>
                  <a:pt x="55036" y="126448"/>
                </a:lnTo>
                <a:lnTo>
                  <a:pt x="59510" y="134900"/>
                </a:lnTo>
                <a:lnTo>
                  <a:pt x="64478" y="143511"/>
                </a:lnTo>
                <a:lnTo>
                  <a:pt x="69774" y="152229"/>
                </a:lnTo>
                <a:lnTo>
                  <a:pt x="75290" y="160025"/>
                </a:lnTo>
                <a:lnTo>
                  <a:pt x="80950" y="167206"/>
                </a:lnTo>
                <a:lnTo>
                  <a:pt x="86709" y="173979"/>
                </a:lnTo>
                <a:lnTo>
                  <a:pt x="93524" y="180478"/>
                </a:lnTo>
                <a:lnTo>
                  <a:pt x="101045" y="186795"/>
                </a:lnTo>
                <a:lnTo>
                  <a:pt x="116346" y="198114"/>
                </a:lnTo>
                <a:lnTo>
                  <a:pt x="153211" y="221464"/>
                </a:lnTo>
                <a:lnTo>
                  <a:pt x="161672" y="226025"/>
                </a:lnTo>
                <a:lnTo>
                  <a:pt x="170289" y="230058"/>
                </a:lnTo>
                <a:lnTo>
                  <a:pt x="179010" y="233739"/>
                </a:lnTo>
                <a:lnTo>
                  <a:pt x="187801" y="236193"/>
                </a:lnTo>
                <a:lnTo>
                  <a:pt x="196638" y="237829"/>
                </a:lnTo>
                <a:lnTo>
                  <a:pt x="205506" y="238920"/>
                </a:lnTo>
                <a:lnTo>
                  <a:pt x="220651" y="240132"/>
                </a:lnTo>
                <a:lnTo>
                  <a:pt x="227468" y="240455"/>
                </a:lnTo>
                <a:lnTo>
                  <a:pt x="233004" y="239678"/>
                </a:lnTo>
                <a:lnTo>
                  <a:pt x="246530" y="234837"/>
                </a:lnTo>
                <a:lnTo>
                  <a:pt x="257074" y="233356"/>
                </a:lnTo>
                <a:lnTo>
                  <a:pt x="260679" y="231969"/>
                </a:lnTo>
                <a:lnTo>
                  <a:pt x="263083" y="230052"/>
                </a:lnTo>
                <a:lnTo>
                  <a:pt x="264685" y="227782"/>
                </a:lnTo>
                <a:lnTo>
                  <a:pt x="266746" y="226268"/>
                </a:lnTo>
                <a:lnTo>
                  <a:pt x="274386" y="223146"/>
                </a:lnTo>
                <a:lnTo>
                  <a:pt x="280038" y="218900"/>
                </a:lnTo>
                <a:lnTo>
                  <a:pt x="281942" y="218363"/>
                </a:lnTo>
                <a:lnTo>
                  <a:pt x="283211" y="218997"/>
                </a:lnTo>
                <a:lnTo>
                  <a:pt x="284057" y="220412"/>
                </a:lnTo>
                <a:lnTo>
                  <a:pt x="284997" y="224630"/>
                </a:lnTo>
                <a:lnTo>
                  <a:pt x="285601" y="235422"/>
                </a:lnTo>
                <a:lnTo>
                  <a:pt x="288329" y="243869"/>
                </a:lnTo>
                <a:lnTo>
                  <a:pt x="290446" y="248900"/>
                </a:lnTo>
                <a:lnTo>
                  <a:pt x="294834" y="256222"/>
                </a:lnTo>
                <a:lnTo>
                  <a:pt x="300736" y="265072"/>
                </a:lnTo>
                <a:lnTo>
                  <a:pt x="320617" y="293844"/>
                </a:lnTo>
                <a:lnTo>
                  <a:pt x="326854" y="303052"/>
                </a:lnTo>
                <a:lnTo>
                  <a:pt x="333989" y="311176"/>
                </a:lnTo>
                <a:lnTo>
                  <a:pt x="341721" y="318576"/>
                </a:lnTo>
                <a:lnTo>
                  <a:pt x="349853" y="325493"/>
                </a:lnTo>
                <a:lnTo>
                  <a:pt x="357259" y="332089"/>
                </a:lnTo>
                <a:lnTo>
                  <a:pt x="370779" y="344710"/>
                </a:lnTo>
                <a:lnTo>
                  <a:pt x="378154" y="350853"/>
                </a:lnTo>
                <a:lnTo>
                  <a:pt x="386049" y="356933"/>
                </a:lnTo>
                <a:lnTo>
                  <a:pt x="401764" y="367988"/>
                </a:lnTo>
                <a:lnTo>
                  <a:pt x="415364" y="376209"/>
                </a:lnTo>
                <a:lnTo>
                  <a:pt x="428022" y="380524"/>
                </a:lnTo>
                <a:lnTo>
                  <a:pt x="440263" y="382442"/>
                </a:lnTo>
                <a:lnTo>
                  <a:pt x="452318" y="383294"/>
                </a:lnTo>
                <a:lnTo>
                  <a:pt x="464291" y="381027"/>
                </a:lnTo>
                <a:lnTo>
                  <a:pt x="475233" y="376713"/>
                </a:lnTo>
                <a:lnTo>
                  <a:pt x="483405" y="371487"/>
                </a:lnTo>
                <a:lnTo>
                  <a:pt x="490344" y="363212"/>
                </a:lnTo>
                <a:lnTo>
                  <a:pt x="496735" y="353911"/>
                </a:lnTo>
                <a:lnTo>
                  <a:pt x="502883" y="346472"/>
                </a:lnTo>
                <a:lnTo>
                  <a:pt x="504919" y="342106"/>
                </a:lnTo>
                <a:lnTo>
                  <a:pt x="508777" y="326481"/>
                </a:lnTo>
                <a:lnTo>
                  <a:pt x="513196" y="315097"/>
                </a:lnTo>
                <a:lnTo>
                  <a:pt x="515763" y="303330"/>
                </a:lnTo>
                <a:lnTo>
                  <a:pt x="535781" y="1785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6" name="SMARTPenAnnotation189"/>
          <p:cNvSpPr/>
          <p:nvPr/>
        </p:nvSpPr>
        <p:spPr>
          <a:xfrm>
            <a:off x="6581180" y="4125516"/>
            <a:ext cx="44649" cy="241102"/>
          </a:xfrm>
          <a:custGeom>
            <a:avLst/>
            <a:gdLst/>
            <a:ahLst/>
            <a:cxnLst/>
            <a:rect l="0" t="0" r="0" b="0"/>
            <a:pathLst>
              <a:path w="44649" h="241102">
                <a:moveTo>
                  <a:pt x="0" y="0"/>
                </a:moveTo>
                <a:lnTo>
                  <a:pt x="0" y="20117"/>
                </a:lnTo>
                <a:lnTo>
                  <a:pt x="992" y="24325"/>
                </a:lnTo>
                <a:lnTo>
                  <a:pt x="2645" y="29115"/>
                </a:lnTo>
                <a:lnTo>
                  <a:pt x="4740" y="34292"/>
                </a:lnTo>
                <a:lnTo>
                  <a:pt x="9113" y="50643"/>
                </a:lnTo>
                <a:lnTo>
                  <a:pt x="21910" y="103206"/>
                </a:lnTo>
                <a:lnTo>
                  <a:pt x="32227" y="151041"/>
                </a:lnTo>
                <a:lnTo>
                  <a:pt x="36367" y="172131"/>
                </a:lnTo>
                <a:lnTo>
                  <a:pt x="39128" y="189168"/>
                </a:lnTo>
                <a:lnTo>
                  <a:pt x="40968" y="203502"/>
                </a:lnTo>
                <a:lnTo>
                  <a:pt x="44648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7" name="SMARTPenAnnotation190"/>
          <p:cNvSpPr/>
          <p:nvPr/>
        </p:nvSpPr>
        <p:spPr>
          <a:xfrm>
            <a:off x="6875859" y="4366617"/>
            <a:ext cx="26790" cy="250032"/>
          </a:xfrm>
          <a:custGeom>
            <a:avLst/>
            <a:gdLst/>
            <a:ahLst/>
            <a:cxnLst/>
            <a:rect l="0" t="0" r="0" b="0"/>
            <a:pathLst>
              <a:path w="26790" h="250032">
                <a:moveTo>
                  <a:pt x="26789" y="0"/>
                </a:moveTo>
                <a:lnTo>
                  <a:pt x="26789" y="14222"/>
                </a:lnTo>
                <a:lnTo>
                  <a:pt x="25797" y="19403"/>
                </a:lnTo>
                <a:lnTo>
                  <a:pt x="24144" y="23850"/>
                </a:lnTo>
                <a:lnTo>
                  <a:pt x="22049" y="27806"/>
                </a:lnTo>
                <a:lnTo>
                  <a:pt x="20653" y="32428"/>
                </a:lnTo>
                <a:lnTo>
                  <a:pt x="19722" y="37494"/>
                </a:lnTo>
                <a:lnTo>
                  <a:pt x="19101" y="42855"/>
                </a:lnTo>
                <a:lnTo>
                  <a:pt x="18687" y="51390"/>
                </a:lnTo>
                <a:lnTo>
                  <a:pt x="18105" y="84129"/>
                </a:lnTo>
                <a:lnTo>
                  <a:pt x="17863" y="170966"/>
                </a:lnTo>
                <a:lnTo>
                  <a:pt x="16869" y="178470"/>
                </a:lnTo>
                <a:lnTo>
                  <a:pt x="15215" y="185456"/>
                </a:lnTo>
                <a:lnTo>
                  <a:pt x="13121" y="192099"/>
                </a:lnTo>
                <a:lnTo>
                  <a:pt x="8147" y="210062"/>
                </a:lnTo>
                <a:lnTo>
                  <a:pt x="5432" y="220409"/>
                </a:lnTo>
                <a:lnTo>
                  <a:pt x="3621" y="228299"/>
                </a:lnTo>
                <a:lnTo>
                  <a:pt x="2414" y="234551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8" name="SMARTPenAnnotation191"/>
          <p:cNvSpPr/>
          <p:nvPr/>
        </p:nvSpPr>
        <p:spPr>
          <a:xfrm>
            <a:off x="6768703" y="4500963"/>
            <a:ext cx="232173" cy="35319"/>
          </a:xfrm>
          <a:custGeom>
            <a:avLst/>
            <a:gdLst/>
            <a:ahLst/>
            <a:cxnLst/>
            <a:rect l="0" t="0" r="0" b="0"/>
            <a:pathLst>
              <a:path w="232173" h="35319">
                <a:moveTo>
                  <a:pt x="0" y="17459"/>
                </a:moveTo>
                <a:lnTo>
                  <a:pt x="4741" y="12718"/>
                </a:lnTo>
                <a:lnTo>
                  <a:pt x="8121" y="11322"/>
                </a:lnTo>
                <a:lnTo>
                  <a:pt x="12360" y="10391"/>
                </a:lnTo>
                <a:lnTo>
                  <a:pt x="17169" y="9771"/>
                </a:lnTo>
                <a:lnTo>
                  <a:pt x="21368" y="8364"/>
                </a:lnTo>
                <a:lnTo>
                  <a:pt x="25160" y="6435"/>
                </a:lnTo>
                <a:lnTo>
                  <a:pt x="28679" y="4157"/>
                </a:lnTo>
                <a:lnTo>
                  <a:pt x="33010" y="2638"/>
                </a:lnTo>
                <a:lnTo>
                  <a:pt x="37882" y="1625"/>
                </a:lnTo>
                <a:lnTo>
                  <a:pt x="43115" y="950"/>
                </a:lnTo>
                <a:lnTo>
                  <a:pt x="50571" y="499"/>
                </a:lnTo>
                <a:lnTo>
                  <a:pt x="69439" y="0"/>
                </a:lnTo>
                <a:lnTo>
                  <a:pt x="79036" y="859"/>
                </a:lnTo>
                <a:lnTo>
                  <a:pt x="88409" y="2423"/>
                </a:lnTo>
                <a:lnTo>
                  <a:pt x="97634" y="4459"/>
                </a:lnTo>
                <a:lnTo>
                  <a:pt x="139636" y="14658"/>
                </a:lnTo>
                <a:lnTo>
                  <a:pt x="232172" y="353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19" name="SMARTPenAnnotation192"/>
          <p:cNvSpPr/>
          <p:nvPr/>
        </p:nvSpPr>
        <p:spPr>
          <a:xfrm>
            <a:off x="7116961" y="4402336"/>
            <a:ext cx="160735" cy="196454"/>
          </a:xfrm>
          <a:custGeom>
            <a:avLst/>
            <a:gdLst/>
            <a:ahLst/>
            <a:cxnLst/>
            <a:rect l="0" t="0" r="0" b="0"/>
            <a:pathLst>
              <a:path w="160735" h="196454">
                <a:moveTo>
                  <a:pt x="160734" y="0"/>
                </a:moveTo>
                <a:lnTo>
                  <a:pt x="155994" y="9481"/>
                </a:lnTo>
                <a:lnTo>
                  <a:pt x="153605" y="13266"/>
                </a:lnTo>
                <a:lnTo>
                  <a:pt x="151021" y="16781"/>
                </a:lnTo>
                <a:lnTo>
                  <a:pt x="148306" y="20117"/>
                </a:lnTo>
                <a:lnTo>
                  <a:pt x="145503" y="24326"/>
                </a:lnTo>
                <a:lnTo>
                  <a:pt x="142642" y="29116"/>
                </a:lnTo>
                <a:lnTo>
                  <a:pt x="139744" y="34293"/>
                </a:lnTo>
                <a:lnTo>
                  <a:pt x="135827" y="38737"/>
                </a:lnTo>
                <a:lnTo>
                  <a:pt x="131231" y="42692"/>
                </a:lnTo>
                <a:lnTo>
                  <a:pt x="126182" y="46320"/>
                </a:lnTo>
                <a:lnTo>
                  <a:pt x="121825" y="50724"/>
                </a:lnTo>
                <a:lnTo>
                  <a:pt x="117928" y="55644"/>
                </a:lnTo>
                <a:lnTo>
                  <a:pt x="114337" y="60909"/>
                </a:lnTo>
                <a:lnTo>
                  <a:pt x="109958" y="66402"/>
                </a:lnTo>
                <a:lnTo>
                  <a:pt x="105056" y="72049"/>
                </a:lnTo>
                <a:lnTo>
                  <a:pt x="99803" y="77798"/>
                </a:lnTo>
                <a:lnTo>
                  <a:pt x="93324" y="85600"/>
                </a:lnTo>
                <a:lnTo>
                  <a:pt x="40066" y="152709"/>
                </a:lnTo>
                <a:lnTo>
                  <a:pt x="33656" y="160346"/>
                </a:lnTo>
                <a:lnTo>
                  <a:pt x="28390" y="166428"/>
                </a:lnTo>
                <a:lnTo>
                  <a:pt x="19894" y="175833"/>
                </a:lnTo>
                <a:lnTo>
                  <a:pt x="16239" y="179730"/>
                </a:lnTo>
                <a:lnTo>
                  <a:pt x="13803" y="183320"/>
                </a:lnTo>
                <a:lnTo>
                  <a:pt x="12178" y="186705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0" name="SMARTPenAnnotation193"/>
          <p:cNvSpPr/>
          <p:nvPr/>
        </p:nvSpPr>
        <p:spPr>
          <a:xfrm>
            <a:off x="7179469" y="4357688"/>
            <a:ext cx="116087" cy="347316"/>
          </a:xfrm>
          <a:custGeom>
            <a:avLst/>
            <a:gdLst/>
            <a:ahLst/>
            <a:cxnLst/>
            <a:rect l="0" t="0" r="0" b="0"/>
            <a:pathLst>
              <a:path w="116087" h="347316">
                <a:moveTo>
                  <a:pt x="0" y="0"/>
                </a:moveTo>
                <a:lnTo>
                  <a:pt x="0" y="9480"/>
                </a:lnTo>
                <a:lnTo>
                  <a:pt x="2645" y="19427"/>
                </a:lnTo>
                <a:lnTo>
                  <a:pt x="4741" y="24858"/>
                </a:lnTo>
                <a:lnTo>
                  <a:pt x="6137" y="30462"/>
                </a:lnTo>
                <a:lnTo>
                  <a:pt x="7068" y="36183"/>
                </a:lnTo>
                <a:lnTo>
                  <a:pt x="7688" y="41981"/>
                </a:lnTo>
                <a:lnTo>
                  <a:pt x="10087" y="48823"/>
                </a:lnTo>
                <a:lnTo>
                  <a:pt x="13669" y="56361"/>
                </a:lnTo>
                <a:lnTo>
                  <a:pt x="18043" y="64363"/>
                </a:lnTo>
                <a:lnTo>
                  <a:pt x="21950" y="72674"/>
                </a:lnTo>
                <a:lnTo>
                  <a:pt x="25548" y="81191"/>
                </a:lnTo>
                <a:lnTo>
                  <a:pt x="28938" y="89846"/>
                </a:lnTo>
                <a:lnTo>
                  <a:pt x="53782" y="149671"/>
                </a:lnTo>
                <a:lnTo>
                  <a:pt x="83138" y="227627"/>
                </a:lnTo>
                <a:lnTo>
                  <a:pt x="88167" y="243033"/>
                </a:lnTo>
                <a:lnTo>
                  <a:pt x="91521" y="255287"/>
                </a:lnTo>
                <a:lnTo>
                  <a:pt x="93755" y="265441"/>
                </a:lnTo>
                <a:lnTo>
                  <a:pt x="96238" y="274195"/>
                </a:lnTo>
                <a:lnTo>
                  <a:pt x="98885" y="282016"/>
                </a:lnTo>
                <a:lnTo>
                  <a:pt x="101642" y="289213"/>
                </a:lnTo>
                <a:lnTo>
                  <a:pt x="103480" y="295996"/>
                </a:lnTo>
                <a:lnTo>
                  <a:pt x="104706" y="302502"/>
                </a:lnTo>
                <a:lnTo>
                  <a:pt x="105523" y="308824"/>
                </a:lnTo>
                <a:lnTo>
                  <a:pt x="106430" y="318495"/>
                </a:lnTo>
                <a:lnTo>
                  <a:pt x="106672" y="322462"/>
                </a:lnTo>
                <a:lnTo>
                  <a:pt x="109587" y="332163"/>
                </a:lnTo>
                <a:lnTo>
                  <a:pt x="115705" y="347315"/>
                </a:lnTo>
                <a:lnTo>
                  <a:pt x="115917" y="345193"/>
                </a:lnTo>
                <a:lnTo>
                  <a:pt x="116086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1" name="SMARTPenAnnotation194"/>
          <p:cNvSpPr/>
          <p:nvPr/>
        </p:nvSpPr>
        <p:spPr>
          <a:xfrm>
            <a:off x="7500938" y="4420195"/>
            <a:ext cx="26790" cy="214314"/>
          </a:xfrm>
          <a:custGeom>
            <a:avLst/>
            <a:gdLst/>
            <a:ahLst/>
            <a:cxnLst/>
            <a:rect l="0" t="0" r="0" b="0"/>
            <a:pathLst>
              <a:path w="26790" h="214314">
                <a:moveTo>
                  <a:pt x="26789" y="0"/>
                </a:moveTo>
                <a:lnTo>
                  <a:pt x="22048" y="9481"/>
                </a:lnTo>
                <a:lnTo>
                  <a:pt x="20653" y="13267"/>
                </a:lnTo>
                <a:lnTo>
                  <a:pt x="19721" y="16782"/>
                </a:lnTo>
                <a:lnTo>
                  <a:pt x="19100" y="20118"/>
                </a:lnTo>
                <a:lnTo>
                  <a:pt x="18686" y="24326"/>
                </a:lnTo>
                <a:lnTo>
                  <a:pt x="18411" y="29116"/>
                </a:lnTo>
                <a:lnTo>
                  <a:pt x="18227" y="34293"/>
                </a:lnTo>
                <a:lnTo>
                  <a:pt x="17869" y="116787"/>
                </a:lnTo>
                <a:lnTo>
                  <a:pt x="16873" y="124491"/>
                </a:lnTo>
                <a:lnTo>
                  <a:pt x="15217" y="131612"/>
                </a:lnTo>
                <a:lnTo>
                  <a:pt x="13121" y="138343"/>
                </a:lnTo>
                <a:lnTo>
                  <a:pt x="8147" y="156405"/>
                </a:lnTo>
                <a:lnTo>
                  <a:pt x="5431" y="166778"/>
                </a:lnTo>
                <a:lnTo>
                  <a:pt x="3621" y="176670"/>
                </a:lnTo>
                <a:lnTo>
                  <a:pt x="2413" y="18624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2" name="SMARTPenAnnotation195"/>
          <p:cNvSpPr/>
          <p:nvPr/>
        </p:nvSpPr>
        <p:spPr>
          <a:xfrm>
            <a:off x="7438430" y="4500563"/>
            <a:ext cx="241102" cy="44649"/>
          </a:xfrm>
          <a:custGeom>
            <a:avLst/>
            <a:gdLst/>
            <a:ahLst/>
            <a:cxnLst/>
            <a:rect l="0" t="0" r="0" b="0"/>
            <a:pathLst>
              <a:path w="241102" h="44649">
                <a:moveTo>
                  <a:pt x="0" y="44648"/>
                </a:moveTo>
                <a:lnTo>
                  <a:pt x="4740" y="35167"/>
                </a:lnTo>
                <a:lnTo>
                  <a:pt x="7129" y="32374"/>
                </a:lnTo>
                <a:lnTo>
                  <a:pt x="9713" y="30512"/>
                </a:lnTo>
                <a:lnTo>
                  <a:pt x="12429" y="29271"/>
                </a:lnTo>
                <a:lnTo>
                  <a:pt x="15231" y="27451"/>
                </a:lnTo>
                <a:lnTo>
                  <a:pt x="18092" y="25246"/>
                </a:lnTo>
                <a:lnTo>
                  <a:pt x="20990" y="22783"/>
                </a:lnTo>
                <a:lnTo>
                  <a:pt x="24908" y="21142"/>
                </a:lnTo>
                <a:lnTo>
                  <a:pt x="29503" y="20048"/>
                </a:lnTo>
                <a:lnTo>
                  <a:pt x="34552" y="19318"/>
                </a:lnTo>
                <a:lnTo>
                  <a:pt x="40893" y="17839"/>
                </a:lnTo>
                <a:lnTo>
                  <a:pt x="48098" y="15861"/>
                </a:lnTo>
                <a:lnTo>
                  <a:pt x="55878" y="13551"/>
                </a:lnTo>
                <a:lnTo>
                  <a:pt x="64041" y="12010"/>
                </a:lnTo>
                <a:lnTo>
                  <a:pt x="72460" y="10983"/>
                </a:lnTo>
                <a:lnTo>
                  <a:pt x="81049" y="10298"/>
                </a:lnTo>
                <a:lnTo>
                  <a:pt x="88759" y="8850"/>
                </a:lnTo>
                <a:lnTo>
                  <a:pt x="95883" y="6892"/>
                </a:lnTo>
                <a:lnTo>
                  <a:pt x="102617" y="4595"/>
                </a:lnTo>
                <a:lnTo>
                  <a:pt x="110084" y="3063"/>
                </a:lnTo>
                <a:lnTo>
                  <a:pt x="118037" y="2042"/>
                </a:lnTo>
                <a:lnTo>
                  <a:pt x="126317" y="1361"/>
                </a:lnTo>
                <a:lnTo>
                  <a:pt x="135805" y="907"/>
                </a:lnTo>
                <a:lnTo>
                  <a:pt x="156930" y="403"/>
                </a:ln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3" name="SMARTPenAnnotation196"/>
          <p:cNvSpPr/>
          <p:nvPr/>
        </p:nvSpPr>
        <p:spPr>
          <a:xfrm>
            <a:off x="3536156" y="2196703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4" name="SMARTPenAnnotation197"/>
          <p:cNvSpPr/>
          <p:nvPr/>
        </p:nvSpPr>
        <p:spPr>
          <a:xfrm>
            <a:off x="7750969" y="4304586"/>
            <a:ext cx="383977" cy="347660"/>
          </a:xfrm>
          <a:custGeom>
            <a:avLst/>
            <a:gdLst/>
            <a:ahLst/>
            <a:cxnLst/>
            <a:rect l="0" t="0" r="0" b="0"/>
            <a:pathLst>
              <a:path w="383977" h="347660">
                <a:moveTo>
                  <a:pt x="0" y="17383"/>
                </a:moveTo>
                <a:lnTo>
                  <a:pt x="37287" y="4954"/>
                </a:lnTo>
                <a:lnTo>
                  <a:pt x="45694" y="3144"/>
                </a:lnTo>
                <a:lnTo>
                  <a:pt x="54275" y="1937"/>
                </a:lnTo>
                <a:lnTo>
                  <a:pt x="62973" y="1132"/>
                </a:lnTo>
                <a:lnTo>
                  <a:pt x="72739" y="596"/>
                </a:lnTo>
                <a:lnTo>
                  <a:pt x="94175" y="0"/>
                </a:lnTo>
                <a:lnTo>
                  <a:pt x="107432" y="833"/>
                </a:lnTo>
                <a:lnTo>
                  <a:pt x="122223" y="2381"/>
                </a:lnTo>
                <a:lnTo>
                  <a:pt x="138036" y="4405"/>
                </a:lnTo>
                <a:lnTo>
                  <a:pt x="151556" y="5755"/>
                </a:lnTo>
                <a:lnTo>
                  <a:pt x="163545" y="6654"/>
                </a:lnTo>
                <a:lnTo>
                  <a:pt x="174514" y="7254"/>
                </a:lnTo>
                <a:lnTo>
                  <a:pt x="184803" y="8646"/>
                </a:lnTo>
                <a:lnTo>
                  <a:pt x="194640" y="10566"/>
                </a:lnTo>
                <a:lnTo>
                  <a:pt x="204173" y="12838"/>
                </a:lnTo>
                <a:lnTo>
                  <a:pt x="213507" y="15345"/>
                </a:lnTo>
                <a:lnTo>
                  <a:pt x="231814" y="20776"/>
                </a:lnTo>
                <a:lnTo>
                  <a:pt x="239870" y="22622"/>
                </a:lnTo>
                <a:lnTo>
                  <a:pt x="247226" y="23852"/>
                </a:lnTo>
                <a:lnTo>
                  <a:pt x="254114" y="24672"/>
                </a:lnTo>
                <a:lnTo>
                  <a:pt x="262675" y="26211"/>
                </a:lnTo>
                <a:lnTo>
                  <a:pt x="272351" y="28229"/>
                </a:lnTo>
                <a:lnTo>
                  <a:pt x="282770" y="30567"/>
                </a:lnTo>
                <a:lnTo>
                  <a:pt x="290709" y="32126"/>
                </a:lnTo>
                <a:lnTo>
                  <a:pt x="302175" y="33857"/>
                </a:lnTo>
                <a:lnTo>
                  <a:pt x="310579" y="34627"/>
                </a:lnTo>
                <a:lnTo>
                  <a:pt x="319317" y="35120"/>
                </a:lnTo>
                <a:lnTo>
                  <a:pt x="319042" y="36153"/>
                </a:lnTo>
                <a:lnTo>
                  <a:pt x="316091" y="39947"/>
                </a:lnTo>
                <a:lnTo>
                  <a:pt x="314906" y="42348"/>
                </a:lnTo>
                <a:lnTo>
                  <a:pt x="312248" y="51459"/>
                </a:lnTo>
                <a:lnTo>
                  <a:pt x="308110" y="60970"/>
                </a:lnTo>
                <a:lnTo>
                  <a:pt x="304625" y="65293"/>
                </a:lnTo>
                <a:lnTo>
                  <a:pt x="295462" y="72741"/>
                </a:lnTo>
                <a:lnTo>
                  <a:pt x="284775" y="82005"/>
                </a:lnTo>
                <a:lnTo>
                  <a:pt x="279147" y="87253"/>
                </a:lnTo>
                <a:lnTo>
                  <a:pt x="252264" y="113601"/>
                </a:lnTo>
                <a:lnTo>
                  <a:pt x="242590" y="122208"/>
                </a:lnTo>
                <a:lnTo>
                  <a:pt x="233164" y="129931"/>
                </a:lnTo>
                <a:lnTo>
                  <a:pt x="223904" y="137063"/>
                </a:lnTo>
                <a:lnTo>
                  <a:pt x="215745" y="143802"/>
                </a:lnTo>
                <a:lnTo>
                  <a:pt x="208323" y="150280"/>
                </a:lnTo>
                <a:lnTo>
                  <a:pt x="201390" y="156582"/>
                </a:lnTo>
                <a:lnTo>
                  <a:pt x="193791" y="162768"/>
                </a:lnTo>
                <a:lnTo>
                  <a:pt x="185749" y="168877"/>
                </a:lnTo>
                <a:lnTo>
                  <a:pt x="177411" y="174934"/>
                </a:lnTo>
                <a:lnTo>
                  <a:pt x="169867" y="181948"/>
                </a:lnTo>
                <a:lnTo>
                  <a:pt x="162854" y="189601"/>
                </a:lnTo>
                <a:lnTo>
                  <a:pt x="156194" y="197679"/>
                </a:lnTo>
                <a:lnTo>
                  <a:pt x="148778" y="205049"/>
                </a:lnTo>
                <a:lnTo>
                  <a:pt x="140857" y="211947"/>
                </a:lnTo>
                <a:lnTo>
                  <a:pt x="132600" y="218530"/>
                </a:lnTo>
                <a:lnTo>
                  <a:pt x="126103" y="224903"/>
                </a:lnTo>
                <a:lnTo>
                  <a:pt x="120780" y="231136"/>
                </a:lnTo>
                <a:lnTo>
                  <a:pt x="116238" y="237276"/>
                </a:lnTo>
                <a:lnTo>
                  <a:pt x="111227" y="243353"/>
                </a:lnTo>
                <a:lnTo>
                  <a:pt x="105901" y="249389"/>
                </a:lnTo>
                <a:lnTo>
                  <a:pt x="100366" y="255397"/>
                </a:lnTo>
                <a:lnTo>
                  <a:pt x="96677" y="261387"/>
                </a:lnTo>
                <a:lnTo>
                  <a:pt x="94216" y="267365"/>
                </a:lnTo>
                <a:lnTo>
                  <a:pt x="92576" y="273335"/>
                </a:lnTo>
                <a:lnTo>
                  <a:pt x="90491" y="279298"/>
                </a:lnTo>
                <a:lnTo>
                  <a:pt x="88108" y="285259"/>
                </a:lnTo>
                <a:lnTo>
                  <a:pt x="85528" y="291217"/>
                </a:lnTo>
                <a:lnTo>
                  <a:pt x="82661" y="300483"/>
                </a:lnTo>
                <a:lnTo>
                  <a:pt x="81896" y="304343"/>
                </a:lnTo>
                <a:lnTo>
                  <a:pt x="82379" y="307908"/>
                </a:lnTo>
                <a:lnTo>
                  <a:pt x="83692" y="311277"/>
                </a:lnTo>
                <a:lnTo>
                  <a:pt x="87798" y="317666"/>
                </a:lnTo>
                <a:lnTo>
                  <a:pt x="95688" y="326842"/>
                </a:lnTo>
                <a:lnTo>
                  <a:pt x="101397" y="332852"/>
                </a:lnTo>
                <a:lnTo>
                  <a:pt x="105301" y="334852"/>
                </a:lnTo>
                <a:lnTo>
                  <a:pt x="120277" y="338658"/>
                </a:lnTo>
                <a:lnTo>
                  <a:pt x="131508" y="343066"/>
                </a:lnTo>
                <a:lnTo>
                  <a:pt x="138273" y="344638"/>
                </a:lnTo>
                <a:lnTo>
                  <a:pt x="145761" y="345686"/>
                </a:lnTo>
                <a:lnTo>
                  <a:pt x="153728" y="346384"/>
                </a:lnTo>
                <a:lnTo>
                  <a:pt x="162016" y="346850"/>
                </a:lnTo>
                <a:lnTo>
                  <a:pt x="179163" y="347367"/>
                </a:lnTo>
                <a:lnTo>
                  <a:pt x="219773" y="347659"/>
                </a:lnTo>
                <a:lnTo>
                  <a:pt x="237796" y="346707"/>
                </a:lnTo>
                <a:lnTo>
                  <a:pt x="257750" y="345081"/>
                </a:lnTo>
                <a:lnTo>
                  <a:pt x="278989" y="343005"/>
                </a:lnTo>
                <a:lnTo>
                  <a:pt x="296125" y="341620"/>
                </a:lnTo>
                <a:lnTo>
                  <a:pt x="310527" y="340698"/>
                </a:lnTo>
                <a:lnTo>
                  <a:pt x="323103" y="340082"/>
                </a:lnTo>
                <a:lnTo>
                  <a:pt x="333472" y="338680"/>
                </a:lnTo>
                <a:lnTo>
                  <a:pt x="342370" y="336753"/>
                </a:lnTo>
                <a:lnTo>
                  <a:pt x="350285" y="334475"/>
                </a:lnTo>
                <a:lnTo>
                  <a:pt x="361727" y="331945"/>
                </a:lnTo>
                <a:lnTo>
                  <a:pt x="366167" y="331271"/>
                </a:lnTo>
                <a:lnTo>
                  <a:pt x="373746" y="327876"/>
                </a:lnTo>
                <a:lnTo>
                  <a:pt x="383976" y="3209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5" name="SMARTPenAnnotation198"/>
          <p:cNvSpPr/>
          <p:nvPr/>
        </p:nvSpPr>
        <p:spPr>
          <a:xfrm>
            <a:off x="7884914" y="4500563"/>
            <a:ext cx="169665" cy="35719"/>
          </a:xfrm>
          <a:custGeom>
            <a:avLst/>
            <a:gdLst/>
            <a:ahLst/>
            <a:cxnLst/>
            <a:rect l="0" t="0" r="0" b="0"/>
            <a:pathLst>
              <a:path w="169665" h="35719">
                <a:moveTo>
                  <a:pt x="0" y="0"/>
                </a:moveTo>
                <a:lnTo>
                  <a:pt x="24858" y="0"/>
                </a:lnTo>
                <a:lnTo>
                  <a:pt x="34431" y="1984"/>
                </a:lnTo>
                <a:lnTo>
                  <a:pt x="46767" y="5291"/>
                </a:lnTo>
                <a:lnTo>
                  <a:pt x="74363" y="13266"/>
                </a:lnTo>
                <a:lnTo>
                  <a:pt x="99858" y="20117"/>
                </a:lnTo>
                <a:lnTo>
                  <a:pt x="111220" y="22341"/>
                </a:lnTo>
                <a:lnTo>
                  <a:pt x="121772" y="23823"/>
                </a:lnTo>
                <a:lnTo>
                  <a:pt x="131783" y="24812"/>
                </a:lnTo>
                <a:lnTo>
                  <a:pt x="140442" y="26463"/>
                </a:lnTo>
                <a:lnTo>
                  <a:pt x="148198" y="28556"/>
                </a:lnTo>
                <a:lnTo>
                  <a:pt x="169664" y="35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6" name="SMARTPenAnnotation199"/>
          <p:cNvSpPr/>
          <p:nvPr/>
        </p:nvSpPr>
        <p:spPr>
          <a:xfrm>
            <a:off x="8161734" y="4196953"/>
            <a:ext cx="44650" cy="214314"/>
          </a:xfrm>
          <a:custGeom>
            <a:avLst/>
            <a:gdLst/>
            <a:ahLst/>
            <a:cxnLst/>
            <a:rect l="0" t="0" r="0" b="0"/>
            <a:pathLst>
              <a:path w="44650" h="214314">
                <a:moveTo>
                  <a:pt x="0" y="0"/>
                </a:moveTo>
                <a:lnTo>
                  <a:pt x="0" y="41982"/>
                </a:lnTo>
                <a:lnTo>
                  <a:pt x="993" y="48824"/>
                </a:lnTo>
                <a:lnTo>
                  <a:pt x="2647" y="56361"/>
                </a:lnTo>
                <a:lnTo>
                  <a:pt x="4741" y="64364"/>
                </a:lnTo>
                <a:lnTo>
                  <a:pt x="7130" y="72674"/>
                </a:lnTo>
                <a:lnTo>
                  <a:pt x="12429" y="89847"/>
                </a:lnTo>
                <a:lnTo>
                  <a:pt x="25731" y="130470"/>
                </a:lnTo>
                <a:lnTo>
                  <a:pt x="30053" y="144527"/>
                </a:lnTo>
                <a:lnTo>
                  <a:pt x="37500" y="170729"/>
                </a:lnTo>
                <a:lnTo>
                  <a:pt x="39882" y="181288"/>
                </a:lnTo>
                <a:lnTo>
                  <a:pt x="41471" y="190312"/>
                </a:lnTo>
                <a:lnTo>
                  <a:pt x="44649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7" name="SMARTPenAnnotation200"/>
          <p:cNvSpPr/>
          <p:nvPr/>
        </p:nvSpPr>
        <p:spPr>
          <a:xfrm>
            <a:off x="8349258" y="4080867"/>
            <a:ext cx="195667" cy="803673"/>
          </a:xfrm>
          <a:custGeom>
            <a:avLst/>
            <a:gdLst/>
            <a:ahLst/>
            <a:cxnLst/>
            <a:rect l="0" t="0" r="0" b="0"/>
            <a:pathLst>
              <a:path w="195667" h="803673">
                <a:moveTo>
                  <a:pt x="0" y="0"/>
                </a:moveTo>
                <a:lnTo>
                  <a:pt x="4741" y="9481"/>
                </a:lnTo>
                <a:lnTo>
                  <a:pt x="9713" y="16782"/>
                </a:lnTo>
                <a:lnTo>
                  <a:pt x="12429" y="20118"/>
                </a:lnTo>
                <a:lnTo>
                  <a:pt x="16223" y="25318"/>
                </a:lnTo>
                <a:lnTo>
                  <a:pt x="25731" y="39034"/>
                </a:lnTo>
                <a:lnTo>
                  <a:pt x="59700" y="89589"/>
                </a:lnTo>
                <a:lnTo>
                  <a:pt x="74158" y="112577"/>
                </a:lnTo>
                <a:lnTo>
                  <a:pt x="82181" y="125653"/>
                </a:lnTo>
                <a:lnTo>
                  <a:pt x="90506" y="138339"/>
                </a:lnTo>
                <a:lnTo>
                  <a:pt x="107694" y="163018"/>
                </a:lnTo>
                <a:lnTo>
                  <a:pt x="118429" y="182101"/>
                </a:lnTo>
                <a:lnTo>
                  <a:pt x="130546" y="205736"/>
                </a:lnTo>
                <a:lnTo>
                  <a:pt x="143585" y="232408"/>
                </a:lnTo>
                <a:lnTo>
                  <a:pt x="154262" y="255149"/>
                </a:lnTo>
                <a:lnTo>
                  <a:pt x="171418" y="293648"/>
                </a:lnTo>
                <a:lnTo>
                  <a:pt x="177779" y="310859"/>
                </a:lnTo>
                <a:lnTo>
                  <a:pt x="183011" y="327294"/>
                </a:lnTo>
                <a:lnTo>
                  <a:pt x="187491" y="343211"/>
                </a:lnTo>
                <a:lnTo>
                  <a:pt x="190478" y="358784"/>
                </a:lnTo>
                <a:lnTo>
                  <a:pt x="192470" y="374127"/>
                </a:lnTo>
                <a:lnTo>
                  <a:pt x="193797" y="389317"/>
                </a:lnTo>
                <a:lnTo>
                  <a:pt x="194683" y="404404"/>
                </a:lnTo>
                <a:lnTo>
                  <a:pt x="195666" y="434397"/>
                </a:lnTo>
                <a:lnTo>
                  <a:pt x="194937" y="449340"/>
                </a:lnTo>
                <a:lnTo>
                  <a:pt x="193458" y="464263"/>
                </a:lnTo>
                <a:lnTo>
                  <a:pt x="191480" y="479173"/>
                </a:lnTo>
                <a:lnTo>
                  <a:pt x="188176" y="494074"/>
                </a:lnTo>
                <a:lnTo>
                  <a:pt x="183990" y="508969"/>
                </a:lnTo>
                <a:lnTo>
                  <a:pt x="179215" y="523859"/>
                </a:lnTo>
                <a:lnTo>
                  <a:pt x="175039" y="539739"/>
                </a:lnTo>
                <a:lnTo>
                  <a:pt x="171262" y="556280"/>
                </a:lnTo>
                <a:lnTo>
                  <a:pt x="167753" y="573259"/>
                </a:lnTo>
                <a:lnTo>
                  <a:pt x="162437" y="589541"/>
                </a:lnTo>
                <a:lnTo>
                  <a:pt x="155916" y="605355"/>
                </a:lnTo>
                <a:lnTo>
                  <a:pt x="148592" y="620859"/>
                </a:lnTo>
                <a:lnTo>
                  <a:pt x="135163" y="651315"/>
                </a:lnTo>
                <a:lnTo>
                  <a:pt x="128804" y="666382"/>
                </a:lnTo>
                <a:lnTo>
                  <a:pt x="121589" y="682379"/>
                </a:lnTo>
                <a:lnTo>
                  <a:pt x="105633" y="716030"/>
                </a:lnTo>
                <a:lnTo>
                  <a:pt x="97211" y="731353"/>
                </a:lnTo>
                <a:lnTo>
                  <a:pt x="88619" y="745538"/>
                </a:lnTo>
                <a:lnTo>
                  <a:pt x="79916" y="758962"/>
                </a:lnTo>
                <a:lnTo>
                  <a:pt x="72129" y="769897"/>
                </a:lnTo>
                <a:lnTo>
                  <a:pt x="64952" y="779171"/>
                </a:lnTo>
                <a:lnTo>
                  <a:pt x="44648" y="8036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8" name="SMARTPenAnnotation201"/>
          <p:cNvSpPr/>
          <p:nvPr/>
        </p:nvSpPr>
        <p:spPr>
          <a:xfrm>
            <a:off x="1044773" y="3156792"/>
            <a:ext cx="8025" cy="31107"/>
          </a:xfrm>
          <a:custGeom>
            <a:avLst/>
            <a:gdLst/>
            <a:ahLst/>
            <a:cxnLst/>
            <a:rect l="0" t="0" r="0" b="0"/>
            <a:pathLst>
              <a:path w="8025" h="31107">
                <a:moveTo>
                  <a:pt x="0" y="13247"/>
                </a:moveTo>
                <a:lnTo>
                  <a:pt x="0" y="8507"/>
                </a:lnTo>
                <a:lnTo>
                  <a:pt x="993" y="6118"/>
                </a:lnTo>
                <a:lnTo>
                  <a:pt x="2646" y="3533"/>
                </a:lnTo>
                <a:lnTo>
                  <a:pt x="4741" y="818"/>
                </a:lnTo>
                <a:lnTo>
                  <a:pt x="6137" y="0"/>
                </a:lnTo>
                <a:lnTo>
                  <a:pt x="7068" y="447"/>
                </a:lnTo>
                <a:lnTo>
                  <a:pt x="7689" y="1737"/>
                </a:lnTo>
                <a:lnTo>
                  <a:pt x="7110" y="2597"/>
                </a:lnTo>
                <a:lnTo>
                  <a:pt x="5733" y="3171"/>
                </a:lnTo>
                <a:lnTo>
                  <a:pt x="336" y="4250"/>
                </a:lnTo>
                <a:lnTo>
                  <a:pt x="224" y="5265"/>
                </a:lnTo>
                <a:lnTo>
                  <a:pt x="150" y="6933"/>
                </a:lnTo>
                <a:lnTo>
                  <a:pt x="3" y="13138"/>
                </a:lnTo>
                <a:lnTo>
                  <a:pt x="1" y="22067"/>
                </a:lnTo>
                <a:lnTo>
                  <a:pt x="1" y="17010"/>
                </a:lnTo>
                <a:lnTo>
                  <a:pt x="1" y="31106"/>
                </a:lnTo>
                <a:lnTo>
                  <a:pt x="7689" y="31106"/>
                </a:lnTo>
                <a:lnTo>
                  <a:pt x="3540" y="31106"/>
                </a:lnTo>
                <a:lnTo>
                  <a:pt x="8024" y="31106"/>
                </a:lnTo>
                <a:lnTo>
                  <a:pt x="1" y="31106"/>
                </a:lnTo>
                <a:lnTo>
                  <a:pt x="0" y="221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29" name="SMARTPenAnnotation202"/>
          <p:cNvSpPr/>
          <p:nvPr/>
        </p:nvSpPr>
        <p:spPr>
          <a:xfrm>
            <a:off x="2277070" y="2143125"/>
            <a:ext cx="7690" cy="1"/>
          </a:xfrm>
          <a:custGeom>
            <a:avLst/>
            <a:gdLst/>
            <a:ahLst/>
            <a:cxnLst/>
            <a:rect l="0" t="0" r="0" b="0"/>
            <a:pathLst>
              <a:path w="7690" h="1">
                <a:moveTo>
                  <a:pt x="0" y="0"/>
                </a:moveTo>
                <a:lnTo>
                  <a:pt x="7689" y="0"/>
                </a:lnTo>
                <a:lnTo>
                  <a:pt x="1132" y="0"/>
                </a:lnTo>
                <a:lnTo>
                  <a:pt x="3149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30" name="SMARTPenAnnotation203"/>
          <p:cNvSpPr/>
          <p:nvPr/>
        </p:nvSpPr>
        <p:spPr>
          <a:xfrm>
            <a:off x="5991820" y="2152055"/>
            <a:ext cx="7457" cy="8930"/>
          </a:xfrm>
          <a:custGeom>
            <a:avLst/>
            <a:gdLst/>
            <a:ahLst/>
            <a:cxnLst/>
            <a:rect l="0" t="0" r="0" b="0"/>
            <a:pathLst>
              <a:path w="7457" h="8930">
                <a:moveTo>
                  <a:pt x="0" y="8929"/>
                </a:moveTo>
                <a:lnTo>
                  <a:pt x="4741" y="4189"/>
                </a:lnTo>
                <a:lnTo>
                  <a:pt x="5145" y="2792"/>
                </a:lnTo>
                <a:lnTo>
                  <a:pt x="4422" y="1862"/>
                </a:lnTo>
                <a:lnTo>
                  <a:pt x="2948" y="1241"/>
                </a:lnTo>
                <a:lnTo>
                  <a:pt x="2958" y="827"/>
                </a:lnTo>
                <a:lnTo>
                  <a:pt x="3957" y="551"/>
                </a:lnTo>
                <a:lnTo>
                  <a:pt x="7456" y="16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31" name="SMARTPenAnnotation204"/>
          <p:cNvSpPr/>
          <p:nvPr/>
        </p:nvSpPr>
        <p:spPr>
          <a:xfrm>
            <a:off x="5991820" y="2152055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129</Words>
  <Application>Microsoft Office PowerPoint</Application>
  <PresentationFormat>On-screen Show (4:3)</PresentationFormat>
  <Paragraphs>151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 Ibrahim Arif</cp:lastModifiedBy>
  <cp:revision>16</cp:revision>
  <dcterms:created xsi:type="dcterms:W3CDTF">2013-02-20T12:56:48Z</dcterms:created>
  <dcterms:modified xsi:type="dcterms:W3CDTF">2013-02-24T10:58:42Z</dcterms:modified>
</cp:coreProperties>
</file>