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7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AF90A6A5-4BBC-4C8D-9850-BB817983DE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10185208" y="6504904"/>
            <a:ext cx="1092392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fld id="{6C700E68-53FA-459C-B4F8-E393121FC5A1}" type="datetime1">
              <a:rPr lang="en-US" smtClean="0"/>
              <a:t>1/19/2024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1482811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861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82764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4400" b="1" cap="none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F90A6A5-4BBC-4C8D-9850-BB817983DE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10185208" y="6504904"/>
            <a:ext cx="1092392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fld id="{FFEBD985-36F6-4903-B7A4-4C7378439FF4}" type="datetime1">
              <a:rPr lang="en-US" smtClean="0"/>
              <a:t>1/19/2024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1482811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72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3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E989-68DA-47F4-B0E6-D2642EA09D8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A9FF-77E8-4976-9BDC-A96E82E4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2150" y="2432852"/>
            <a:ext cx="854227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Wind breaks </a:t>
            </a:r>
            <a:r>
              <a:rPr lang="ar-SA" sz="4800" b="1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مصدات</a:t>
            </a:r>
            <a:r>
              <a:rPr lang="ar-SA" sz="4800" b="1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الرياح</a:t>
            </a:r>
            <a:endParaRPr lang="en-US" sz="4800" b="1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685D-1551-4E8D-84CC-E8BD92E33ED1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202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564640" y="76200"/>
            <a:ext cx="879856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تقسيم الكرة الأرضية إلى ثلاث مناطق ليس مفصلا بدرجة كافية لمعظم الأغراض النباتية</a:t>
            </a:r>
            <a:r>
              <a:rPr lang="ar-SA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العلمية، فاقترح علماء البيئة إضافة مناطق أكثر تفصيلا.</a:t>
            </a:r>
          </a:p>
          <a:p>
            <a:pPr lvl="0"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مثلاً اقترح هانسن تقسيم الكرة الأرضية إلى ثمان مناطق على أساس المناخ؛</a:t>
            </a:r>
          </a:p>
          <a:p>
            <a:pPr lvl="0" algn="r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implified Arabic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00400" y="2743201"/>
            <a:ext cx="6822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On either side of equator;</a:t>
            </a:r>
          </a:p>
          <a:p>
            <a:pPr lvl="0"/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1. Equatorial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0 -15.0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استوائيه 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2. Tropical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15 - 23.5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مداريه 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3. Subtropical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23.5 - 34.0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شبه مداريه 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4. Warm temperate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34.0 - 45.0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المعتدله الدافئه 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5. Cold temperate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45.0 - 58.0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المعتدله البارده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6. Subarctic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58.0 - 66.5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شبه قطبيه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7. Arctic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66.5 - 72.0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degree.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القطب الشمالي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endParaRPr lang="en-US" sz="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8. Polar zone: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72.0 - 90 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degree</a:t>
            </a:r>
            <a:r>
              <a:rPr lang="ar-SA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القطبيه </a:t>
            </a:r>
            <a:endParaRPr lang="en-US" sz="2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010300" y="2387316"/>
            <a:ext cx="234872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(Hansen 1920)</a:t>
            </a:r>
            <a:endParaRPr lang="ar-SA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BEB-E890-48CB-9BD5-86B291B60288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Saud </a:t>
            </a:r>
            <a:r>
              <a:rPr lang="en-US" dirty="0" err="1"/>
              <a:t>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530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E43-C370-49E5-97EC-3E7717359667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pic>
        <p:nvPicPr>
          <p:cNvPr id="1026" name="Picture 2" descr="نتيجة بحث الصور عن ‪Wind break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133475"/>
            <a:ext cx="87725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1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3911" y="1096530"/>
            <a:ext cx="8542278" cy="432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Wind breaks </a:t>
            </a:r>
            <a:r>
              <a:rPr lang="ar-SA" sz="3600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مصدات</a:t>
            </a: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الرياح</a:t>
            </a:r>
            <a:endParaRPr lang="en-US" sz="3600" dirty="0"/>
          </a:p>
          <a:p>
            <a:pPr algn="ctr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يمكن إضعاف قوة الرياح والتغلب عليها بطرق شتى منها مصدات الهواء وزراعة النباتات في خطوط منخفضة أو أخاديد </a:t>
            </a:r>
            <a:r>
              <a:rPr lang="en-US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Furrow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وزراعة عدة محاصيل مختلفة المواسم في أشرطة ضيقة متبادلة وخاصة في الأراضي الرملية بحيث تظل الأرض في جميع الأوقات مغطاة ولو جزئيا يمنع تآكلها ويحفظها من أضرار الرياح.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5FA5-E6C3-4FDC-9C53-4F91CF14F5AC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6042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6761" y="515506"/>
            <a:ext cx="854227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المصدات عبارة عن حواجز نباتية عالية تصل إلى ارتفاع معين فوق سطح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الأرض وتقف عائقًا أمام الرياح وتقلل من سرعتها وتقضي على شدتها وتزيل معظم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تأثيراتها الضارة </a:t>
            </a:r>
          </a:p>
          <a:p>
            <a:pPr algn="r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فوائد </a:t>
            </a:r>
            <a:r>
              <a:rPr lang="ar-SA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المصدات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:</a:t>
            </a:r>
            <a:endParaRPr lang="en-U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١- حماية التربة من الانجراف والتعرية.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٢- الحد من ضياع ماء التربة والنباتات.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٣- حماية النباتات وزيادة محصولها.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786761" y="515505"/>
            <a:ext cx="85422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Wind breaks </a:t>
            </a:r>
            <a:r>
              <a:rPr lang="ar-SA" sz="3600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مصدات</a:t>
            </a: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 الرياح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83-B204-4ED5-9F44-0BCE645AE612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135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E43-C370-49E5-97EC-3E7717359667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pic>
        <p:nvPicPr>
          <p:cNvPr id="2050" name="Picture 2" descr="نتيجة بحث الصور عن ‪Sand dun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7" y="1725099"/>
            <a:ext cx="4981633" cy="21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/>
          <p:nvPr/>
        </p:nvSpPr>
        <p:spPr>
          <a:xfrm>
            <a:off x="1786761" y="515505"/>
            <a:ext cx="85422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Sand dunes </a:t>
            </a: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الكثبان الرملية </a:t>
            </a:r>
            <a:endParaRPr lang="en-US" sz="3600" dirty="0"/>
          </a:p>
        </p:txBody>
      </p:sp>
      <p:pic>
        <p:nvPicPr>
          <p:cNvPr id="2052" name="Picture 4" descr="نتيجة بحث الصور عن كثبان رملية هلالي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" b="13547"/>
          <a:stretch/>
        </p:blipFill>
        <p:spPr bwMode="auto">
          <a:xfrm>
            <a:off x="7206013" y="1654220"/>
            <a:ext cx="4511370" cy="22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نتيجة بحث الصور عن كثبان رملية تثبي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75" y="4028493"/>
            <a:ext cx="5470733" cy="23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4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6761" y="515505"/>
            <a:ext cx="85422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r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يؤدي هبوب الرياح إلى حركة الرمال وخاصة في الأراضي الجرداء وأحيانا تغلب النباتات عليها بالنمو والانبثاق من خلال الرمال وكذلك بربط الرمال وتثبيتها وهناك أنواع نباتية مثبته لحركة الرمال.</a:t>
            </a: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إن إقامة غطاء نباتي طبيعي في الصحراء لتثبيت الكثبان الرملية يتطلب نثر بذور نباتات عشبية ( تحت شجيري ) وبعد أن تستقر هذه النباتات وتثبت جذورها يتم إدخال شجيرات والخطوة التي تليها يتم إدخال أشجار.</a:t>
            </a:r>
          </a:p>
        </p:txBody>
      </p:sp>
      <p:sp>
        <p:nvSpPr>
          <p:cNvPr id="4" name="Rectangle 4"/>
          <p:cNvSpPr/>
          <p:nvPr/>
        </p:nvSpPr>
        <p:spPr>
          <a:xfrm>
            <a:off x="1786761" y="515505"/>
            <a:ext cx="85422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Sand dunes </a:t>
            </a: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الكثبان الرملية 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BE5-62C5-49FE-90E3-B39012170D9B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362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2993" y="1820127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التضاريس (الطبوغرافيا)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20027" y="2589568"/>
            <a:ext cx="446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Relief (Topography)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5D6F-4465-4DB6-8725-8F44FBEE04D3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40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1747" y="-7993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التضاريس (الطبوغرافيا)</a:t>
            </a:r>
          </a:p>
        </p:txBody>
      </p:sp>
      <p:sp>
        <p:nvSpPr>
          <p:cNvPr id="4" name="Rectangle 4"/>
          <p:cNvSpPr/>
          <p:nvPr/>
        </p:nvSpPr>
        <p:spPr>
          <a:xfrm>
            <a:off x="1524000" y="579758"/>
            <a:ext cx="8763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علاقة عامل الارتفاع بالتوزيع الجغرافي للأقاليم النباتية: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قديماً، ، وزع الجغرافيون الحياة النباتية الطبيعية فوق سطح الكرة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الأرضية على أساس خطوط العرض بين ثلاث مناطق رئيسية على كل جانب من جانبي خط الاستواء، وهي: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562600" y="3465745"/>
            <a:ext cx="2569614" cy="249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Polar zone</a:t>
            </a:r>
            <a:endParaRPr lang="ar-SA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>
              <a:lnSpc>
                <a:spcPct val="115000"/>
              </a:lnSpc>
            </a:pPr>
            <a:endParaRPr lang="ar-SA" sz="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Temperate zone</a:t>
            </a:r>
            <a:endParaRPr lang="ar-SA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>
              <a:lnSpc>
                <a:spcPct val="115000"/>
              </a:lnSpc>
            </a:pPr>
            <a:endParaRPr lang="ar-SA" sz="9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Tropical zone </a:t>
            </a:r>
            <a:endParaRPr lang="ar-SA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>
              <a:lnSpc>
                <a:spcPct val="115000"/>
              </a:lnSpc>
            </a:pP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93865" y="12934"/>
            <a:ext cx="362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Relief (Topography)</a:t>
            </a:r>
            <a:endParaRPr lang="en-US" sz="10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C835-0E63-4F11-868E-E0DA5BF9CDC4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819775" y="2837095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القطبية 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المعتدلة 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المدارية</a:t>
            </a:r>
            <a:r>
              <a:rPr lang="ar-SA" sz="1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2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182689"/>
            <a:ext cx="854075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/>
          <p:nvPr/>
        </p:nvSpPr>
        <p:spPr>
          <a:xfrm>
            <a:off x="4800600" y="-7993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التضاريس (الطبوغرافيا)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93865" y="12934"/>
            <a:ext cx="362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Relief (Topography)</a:t>
            </a:r>
            <a:endParaRPr lang="en-US" sz="10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10DD-5A02-4236-9F07-92BC6EA780BB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748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Brush Script MT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abanomai</dc:creator>
  <cp:lastModifiedBy>maha abanomai</cp:lastModifiedBy>
  <cp:revision>3</cp:revision>
  <dcterms:created xsi:type="dcterms:W3CDTF">2024-01-19T11:11:45Z</dcterms:created>
  <dcterms:modified xsi:type="dcterms:W3CDTF">2024-01-19T11:31:37Z</dcterms:modified>
</cp:coreProperties>
</file>