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2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7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7E96A7-AE48-4D8C-986F-0F2F4D3CE1B2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4B195A6-4202-46F3-A715-AD7A96F69451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Diagnosis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F3B2D29F-C17B-41C9-9CE2-8D37BEB5C2D2}" type="parTrans" cxnId="{5B2BCF1B-DF65-4056-9896-EE169D4468EB}">
      <dgm:prSet/>
      <dgm:spPr/>
      <dgm:t>
        <a:bodyPr/>
        <a:lstStyle/>
        <a:p>
          <a:endParaRPr lang="en-US"/>
        </a:p>
      </dgm:t>
    </dgm:pt>
    <dgm:pt modelId="{2B04E8C9-E0AA-40BE-B9B5-C7521724C032}" type="sibTrans" cxnId="{5B2BCF1B-DF65-4056-9896-EE169D4468EB}">
      <dgm:prSet/>
      <dgm:spPr/>
      <dgm:t>
        <a:bodyPr/>
        <a:lstStyle/>
        <a:p>
          <a:endParaRPr lang="en-US" dirty="0"/>
        </a:p>
      </dgm:t>
    </dgm:pt>
    <dgm:pt modelId="{8576C47F-4559-4BAF-A235-A8533355343E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Planning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FF8DDE24-45D3-4EBB-8B2A-E3E594D06362}" type="parTrans" cxnId="{F62183A4-8CE9-4503-BD68-4F45B31BA284}">
      <dgm:prSet/>
      <dgm:spPr/>
      <dgm:t>
        <a:bodyPr/>
        <a:lstStyle/>
        <a:p>
          <a:endParaRPr lang="en-US"/>
        </a:p>
      </dgm:t>
    </dgm:pt>
    <dgm:pt modelId="{60630889-C2EA-467A-8E91-D0C104145638}" type="sibTrans" cxnId="{F62183A4-8CE9-4503-BD68-4F45B31BA284}">
      <dgm:prSet/>
      <dgm:spPr/>
      <dgm:t>
        <a:bodyPr/>
        <a:lstStyle/>
        <a:p>
          <a:endParaRPr lang="en-US" dirty="0"/>
        </a:p>
      </dgm:t>
    </dgm:pt>
    <dgm:pt modelId="{A6C09E79-2D91-48D1-B557-B0B725F5F35F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Implementation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A9E9798D-CFC5-43AD-B5E8-C3A5A8C823E7}" type="parTrans" cxnId="{6FC3F7FD-287F-406B-B87E-5F2AD31DB308}">
      <dgm:prSet/>
      <dgm:spPr/>
      <dgm:t>
        <a:bodyPr/>
        <a:lstStyle/>
        <a:p>
          <a:endParaRPr lang="en-US"/>
        </a:p>
      </dgm:t>
    </dgm:pt>
    <dgm:pt modelId="{DE6FA290-4E7D-47B4-8617-09D63A1E2015}" type="sibTrans" cxnId="{6FC3F7FD-287F-406B-B87E-5F2AD31DB308}">
      <dgm:prSet/>
      <dgm:spPr/>
      <dgm:t>
        <a:bodyPr/>
        <a:lstStyle/>
        <a:p>
          <a:endParaRPr lang="en-US" dirty="0"/>
        </a:p>
      </dgm:t>
    </dgm:pt>
    <dgm:pt modelId="{1ADC1F50-1E7B-4176-A262-34BE0AC101B7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Evaluation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7F7F50CF-9748-40A6-B0E8-B77E02DAF099}" type="parTrans" cxnId="{80AD1794-D300-4002-82BA-59A577BC6804}">
      <dgm:prSet/>
      <dgm:spPr/>
      <dgm:t>
        <a:bodyPr/>
        <a:lstStyle/>
        <a:p>
          <a:endParaRPr lang="en-US"/>
        </a:p>
      </dgm:t>
    </dgm:pt>
    <dgm:pt modelId="{F41B4980-B060-4569-97DA-F0AE604D9236}" type="sibTrans" cxnId="{80AD1794-D300-4002-82BA-59A577BC6804}">
      <dgm:prSet/>
      <dgm:spPr/>
      <dgm:t>
        <a:bodyPr/>
        <a:lstStyle/>
        <a:p>
          <a:endParaRPr lang="en-US" dirty="0"/>
        </a:p>
      </dgm:t>
    </dgm:pt>
    <dgm:pt modelId="{73B0D22D-A452-4E22-95FC-9F2A176E2BB5}">
      <dgm:prSet phldrT="[Text]" custT="1"/>
      <dgm:spPr/>
      <dgm:t>
        <a:bodyPr/>
        <a:lstStyle/>
        <a:p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>Assessment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4351D167-0F84-4590-87A2-CE334F72978B}" type="sibTrans" cxnId="{2177303F-BBB4-43A0-9F02-26A873010F91}">
      <dgm:prSet/>
      <dgm:spPr/>
      <dgm:t>
        <a:bodyPr/>
        <a:lstStyle/>
        <a:p>
          <a:endParaRPr lang="en-US" dirty="0"/>
        </a:p>
      </dgm:t>
    </dgm:pt>
    <dgm:pt modelId="{70D9694F-601A-45EE-B808-1159F65EF9B0}" type="parTrans" cxnId="{2177303F-BBB4-43A0-9F02-26A873010F91}">
      <dgm:prSet/>
      <dgm:spPr/>
      <dgm:t>
        <a:bodyPr/>
        <a:lstStyle/>
        <a:p>
          <a:endParaRPr lang="en-US"/>
        </a:p>
      </dgm:t>
    </dgm:pt>
    <dgm:pt modelId="{5C10ED92-09DA-4C57-B2B2-874E6EDF01B0}" type="pres">
      <dgm:prSet presAssocID="{097E96A7-AE48-4D8C-986F-0F2F4D3CE1B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22557E-876A-4FCF-8342-F62D5BCE815A}" type="pres">
      <dgm:prSet presAssocID="{73B0D22D-A452-4E22-95FC-9F2A176E2BB5}" presName="node" presStyleLbl="node1" presStyleIdx="0" presStyleCnt="5" custScaleX="207097" custRadScaleRad="111435" custRadScaleInc="-56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89857B-EE81-4A94-83C7-4AA627E110E4}" type="pres">
      <dgm:prSet presAssocID="{4351D167-0F84-4590-87A2-CE334F72978B}" presName="sibTrans" presStyleLbl="sibTrans2D1" presStyleIdx="0" presStyleCnt="5"/>
      <dgm:spPr/>
      <dgm:t>
        <a:bodyPr/>
        <a:lstStyle/>
        <a:p>
          <a:endParaRPr lang="en-US"/>
        </a:p>
      </dgm:t>
    </dgm:pt>
    <dgm:pt modelId="{3A433134-E3D6-4F56-BDB8-3D9D126B421A}" type="pres">
      <dgm:prSet presAssocID="{4351D167-0F84-4590-87A2-CE334F72978B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74AF0355-25DD-4774-9A87-A367A4B68649}" type="pres">
      <dgm:prSet presAssocID="{54B195A6-4202-46F3-A715-AD7A96F69451}" presName="node" presStyleLbl="node1" presStyleIdx="1" presStyleCnt="5" custScaleX="214529" custRadScaleRad="114893" custRadScaleInc="97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22E9C2-A262-47B2-BA83-0B56B1BFAE8A}" type="pres">
      <dgm:prSet presAssocID="{2B04E8C9-E0AA-40BE-B9B5-C7521724C032}" presName="sibTrans" presStyleLbl="sibTrans2D1" presStyleIdx="1" presStyleCnt="5"/>
      <dgm:spPr/>
      <dgm:t>
        <a:bodyPr/>
        <a:lstStyle/>
        <a:p>
          <a:endParaRPr lang="en-US"/>
        </a:p>
      </dgm:t>
    </dgm:pt>
    <dgm:pt modelId="{934B9A8D-D272-4BF9-B1F1-6AEDFD5E58A4}" type="pres">
      <dgm:prSet presAssocID="{2B04E8C9-E0AA-40BE-B9B5-C7521724C032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58663571-B68A-42B9-8126-E99EE231F79D}" type="pres">
      <dgm:prSet presAssocID="{8576C47F-4559-4BAF-A235-A8533355343E}" presName="node" presStyleLbl="node1" presStyleIdx="2" presStyleCnt="5" custScaleX="206688" custRadScaleRad="121334" custRadScaleInc="-301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923E48-DA40-435C-92F9-D76270640EB1}" type="pres">
      <dgm:prSet presAssocID="{60630889-C2EA-467A-8E91-D0C104145638}" presName="sibTrans" presStyleLbl="sibTrans2D1" presStyleIdx="2" presStyleCnt="5"/>
      <dgm:spPr/>
      <dgm:t>
        <a:bodyPr/>
        <a:lstStyle/>
        <a:p>
          <a:endParaRPr lang="en-US"/>
        </a:p>
      </dgm:t>
    </dgm:pt>
    <dgm:pt modelId="{3F67CB3C-366E-4D33-A539-E511F3FBFA5A}" type="pres">
      <dgm:prSet presAssocID="{60630889-C2EA-467A-8E91-D0C104145638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6A9F6D4D-378A-4A06-A282-54FAC068BF66}" type="pres">
      <dgm:prSet presAssocID="{A6C09E79-2D91-48D1-B557-B0B725F5F35F}" presName="node" presStyleLbl="node1" presStyleIdx="3" presStyleCnt="5" custScaleX="220566" custRadScaleRad="142274" custRadScaleInc="638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08BE9E-497F-48E3-9374-EABDC66862F7}" type="pres">
      <dgm:prSet presAssocID="{DE6FA290-4E7D-47B4-8617-09D63A1E2015}" presName="sibTrans" presStyleLbl="sibTrans2D1" presStyleIdx="3" presStyleCnt="5"/>
      <dgm:spPr/>
      <dgm:t>
        <a:bodyPr/>
        <a:lstStyle/>
        <a:p>
          <a:endParaRPr lang="en-US"/>
        </a:p>
      </dgm:t>
    </dgm:pt>
    <dgm:pt modelId="{3455C782-776D-45CB-B10A-1B7DFE3F1529}" type="pres">
      <dgm:prSet presAssocID="{DE6FA290-4E7D-47B4-8617-09D63A1E2015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B06BF93E-5E1E-4710-9581-1BBE4EFD454F}" type="pres">
      <dgm:prSet presAssocID="{1ADC1F50-1E7B-4176-A262-34BE0AC101B7}" presName="node" presStyleLbl="node1" presStyleIdx="4" presStyleCnt="5" custScaleX="218376" custRadScaleRad="120957" custRadScaleInc="-248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F887AA-FD09-4E06-B205-BCEFC9644D39}" type="pres">
      <dgm:prSet presAssocID="{F41B4980-B060-4569-97DA-F0AE604D9236}" presName="sibTrans" presStyleLbl="sibTrans2D1" presStyleIdx="4" presStyleCnt="5"/>
      <dgm:spPr/>
      <dgm:t>
        <a:bodyPr/>
        <a:lstStyle/>
        <a:p>
          <a:endParaRPr lang="en-US"/>
        </a:p>
      </dgm:t>
    </dgm:pt>
    <dgm:pt modelId="{96E43A94-3612-4D19-981A-61B744F300D0}" type="pres">
      <dgm:prSet presAssocID="{F41B4980-B060-4569-97DA-F0AE604D9236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1623FB23-4800-4FA6-A31F-595D9E434A55}" type="presOf" srcId="{1ADC1F50-1E7B-4176-A262-34BE0AC101B7}" destId="{B06BF93E-5E1E-4710-9581-1BBE4EFD454F}" srcOrd="0" destOrd="0" presId="urn:microsoft.com/office/officeart/2005/8/layout/cycle2"/>
    <dgm:cxn modelId="{C5E766F1-87D9-4110-8477-D52F38E7EF08}" type="presOf" srcId="{2B04E8C9-E0AA-40BE-B9B5-C7521724C032}" destId="{934B9A8D-D272-4BF9-B1F1-6AEDFD5E58A4}" srcOrd="1" destOrd="0" presId="urn:microsoft.com/office/officeart/2005/8/layout/cycle2"/>
    <dgm:cxn modelId="{81C20441-FEC9-4CCF-BAD5-3A8B26AA761A}" type="presOf" srcId="{4351D167-0F84-4590-87A2-CE334F72978B}" destId="{3A433134-E3D6-4F56-BDB8-3D9D126B421A}" srcOrd="1" destOrd="0" presId="urn:microsoft.com/office/officeart/2005/8/layout/cycle2"/>
    <dgm:cxn modelId="{80AD1794-D300-4002-82BA-59A577BC6804}" srcId="{097E96A7-AE48-4D8C-986F-0F2F4D3CE1B2}" destId="{1ADC1F50-1E7B-4176-A262-34BE0AC101B7}" srcOrd="4" destOrd="0" parTransId="{7F7F50CF-9748-40A6-B0E8-B77E02DAF099}" sibTransId="{F41B4980-B060-4569-97DA-F0AE604D9236}"/>
    <dgm:cxn modelId="{E57C7455-16B4-4DC8-9687-6FA8D330A97B}" type="presOf" srcId="{A6C09E79-2D91-48D1-B557-B0B725F5F35F}" destId="{6A9F6D4D-378A-4A06-A282-54FAC068BF66}" srcOrd="0" destOrd="0" presId="urn:microsoft.com/office/officeart/2005/8/layout/cycle2"/>
    <dgm:cxn modelId="{A17BEBA6-24E7-4FE1-85D8-4DCDC763449E}" type="presOf" srcId="{54B195A6-4202-46F3-A715-AD7A96F69451}" destId="{74AF0355-25DD-4774-9A87-A367A4B68649}" srcOrd="0" destOrd="0" presId="urn:microsoft.com/office/officeart/2005/8/layout/cycle2"/>
    <dgm:cxn modelId="{DABBDDD3-16E1-4313-987B-B778DEA64415}" type="presOf" srcId="{F41B4980-B060-4569-97DA-F0AE604D9236}" destId="{96E43A94-3612-4D19-981A-61B744F300D0}" srcOrd="1" destOrd="0" presId="urn:microsoft.com/office/officeart/2005/8/layout/cycle2"/>
    <dgm:cxn modelId="{97B330CE-A79E-4673-B7EA-12C3E8321141}" type="presOf" srcId="{DE6FA290-4E7D-47B4-8617-09D63A1E2015}" destId="{6608BE9E-497F-48E3-9374-EABDC66862F7}" srcOrd="0" destOrd="0" presId="urn:microsoft.com/office/officeart/2005/8/layout/cycle2"/>
    <dgm:cxn modelId="{0F840D0E-58F1-4546-A4E8-3CF30BC30A8B}" type="presOf" srcId="{73B0D22D-A452-4E22-95FC-9F2A176E2BB5}" destId="{C322557E-876A-4FCF-8342-F62D5BCE815A}" srcOrd="0" destOrd="0" presId="urn:microsoft.com/office/officeart/2005/8/layout/cycle2"/>
    <dgm:cxn modelId="{6FC3F7FD-287F-406B-B87E-5F2AD31DB308}" srcId="{097E96A7-AE48-4D8C-986F-0F2F4D3CE1B2}" destId="{A6C09E79-2D91-48D1-B557-B0B725F5F35F}" srcOrd="3" destOrd="0" parTransId="{A9E9798D-CFC5-43AD-B5E8-C3A5A8C823E7}" sibTransId="{DE6FA290-4E7D-47B4-8617-09D63A1E2015}"/>
    <dgm:cxn modelId="{2177303F-BBB4-43A0-9F02-26A873010F91}" srcId="{097E96A7-AE48-4D8C-986F-0F2F4D3CE1B2}" destId="{73B0D22D-A452-4E22-95FC-9F2A176E2BB5}" srcOrd="0" destOrd="0" parTransId="{70D9694F-601A-45EE-B808-1159F65EF9B0}" sibTransId="{4351D167-0F84-4590-87A2-CE334F72978B}"/>
    <dgm:cxn modelId="{F62183A4-8CE9-4503-BD68-4F45B31BA284}" srcId="{097E96A7-AE48-4D8C-986F-0F2F4D3CE1B2}" destId="{8576C47F-4559-4BAF-A235-A8533355343E}" srcOrd="2" destOrd="0" parTransId="{FF8DDE24-45D3-4EBB-8B2A-E3E594D06362}" sibTransId="{60630889-C2EA-467A-8E91-D0C104145638}"/>
    <dgm:cxn modelId="{E8EFB70F-635A-4D76-B546-EE4B49E1E46D}" type="presOf" srcId="{097E96A7-AE48-4D8C-986F-0F2F4D3CE1B2}" destId="{5C10ED92-09DA-4C57-B2B2-874E6EDF01B0}" srcOrd="0" destOrd="0" presId="urn:microsoft.com/office/officeart/2005/8/layout/cycle2"/>
    <dgm:cxn modelId="{5B2BCF1B-DF65-4056-9896-EE169D4468EB}" srcId="{097E96A7-AE48-4D8C-986F-0F2F4D3CE1B2}" destId="{54B195A6-4202-46F3-A715-AD7A96F69451}" srcOrd="1" destOrd="0" parTransId="{F3B2D29F-C17B-41C9-9CE2-8D37BEB5C2D2}" sibTransId="{2B04E8C9-E0AA-40BE-B9B5-C7521724C032}"/>
    <dgm:cxn modelId="{3838DB4A-44A0-4EFF-8EE1-4F5FE472964C}" type="presOf" srcId="{60630889-C2EA-467A-8E91-D0C104145638}" destId="{52923E48-DA40-435C-92F9-D76270640EB1}" srcOrd="0" destOrd="0" presId="urn:microsoft.com/office/officeart/2005/8/layout/cycle2"/>
    <dgm:cxn modelId="{B5B6173F-0FD0-4CC2-90FC-15E872F2B9ED}" type="presOf" srcId="{4351D167-0F84-4590-87A2-CE334F72978B}" destId="{4B89857B-EE81-4A94-83C7-4AA627E110E4}" srcOrd="0" destOrd="0" presId="urn:microsoft.com/office/officeart/2005/8/layout/cycle2"/>
    <dgm:cxn modelId="{29B128D7-2AA7-4660-BC85-87B65FF4B3E9}" type="presOf" srcId="{8576C47F-4559-4BAF-A235-A8533355343E}" destId="{58663571-B68A-42B9-8126-E99EE231F79D}" srcOrd="0" destOrd="0" presId="urn:microsoft.com/office/officeart/2005/8/layout/cycle2"/>
    <dgm:cxn modelId="{9204CCDB-EB34-4E68-9991-0443B5F6091D}" type="presOf" srcId="{F41B4980-B060-4569-97DA-F0AE604D9236}" destId="{25F887AA-FD09-4E06-B205-BCEFC9644D39}" srcOrd="0" destOrd="0" presId="urn:microsoft.com/office/officeart/2005/8/layout/cycle2"/>
    <dgm:cxn modelId="{9DD0875F-A016-4B3A-A0AE-EDF09FCE3AA4}" type="presOf" srcId="{60630889-C2EA-467A-8E91-D0C104145638}" destId="{3F67CB3C-366E-4D33-A539-E511F3FBFA5A}" srcOrd="1" destOrd="0" presId="urn:microsoft.com/office/officeart/2005/8/layout/cycle2"/>
    <dgm:cxn modelId="{F826D9B6-7CF9-4D8F-A86B-7D1172ACBED1}" type="presOf" srcId="{2B04E8C9-E0AA-40BE-B9B5-C7521724C032}" destId="{6222E9C2-A262-47B2-BA83-0B56B1BFAE8A}" srcOrd="0" destOrd="0" presId="urn:microsoft.com/office/officeart/2005/8/layout/cycle2"/>
    <dgm:cxn modelId="{867574CD-BD67-403F-9817-765C9849EA36}" type="presOf" srcId="{DE6FA290-4E7D-47B4-8617-09D63A1E2015}" destId="{3455C782-776D-45CB-B10A-1B7DFE3F1529}" srcOrd="1" destOrd="0" presId="urn:microsoft.com/office/officeart/2005/8/layout/cycle2"/>
    <dgm:cxn modelId="{5ADAD7EA-9FC9-402B-ABCB-17D926F0C937}" type="presParOf" srcId="{5C10ED92-09DA-4C57-B2B2-874E6EDF01B0}" destId="{C322557E-876A-4FCF-8342-F62D5BCE815A}" srcOrd="0" destOrd="0" presId="urn:microsoft.com/office/officeart/2005/8/layout/cycle2"/>
    <dgm:cxn modelId="{83F122EE-AEBE-45CC-9400-675A9498C7E8}" type="presParOf" srcId="{5C10ED92-09DA-4C57-B2B2-874E6EDF01B0}" destId="{4B89857B-EE81-4A94-83C7-4AA627E110E4}" srcOrd="1" destOrd="0" presId="urn:microsoft.com/office/officeart/2005/8/layout/cycle2"/>
    <dgm:cxn modelId="{7C5D291C-7499-4A34-A718-F6517836C320}" type="presParOf" srcId="{4B89857B-EE81-4A94-83C7-4AA627E110E4}" destId="{3A433134-E3D6-4F56-BDB8-3D9D126B421A}" srcOrd="0" destOrd="0" presId="urn:microsoft.com/office/officeart/2005/8/layout/cycle2"/>
    <dgm:cxn modelId="{8BD30698-822E-450E-8C41-0D46E2EE16E7}" type="presParOf" srcId="{5C10ED92-09DA-4C57-B2B2-874E6EDF01B0}" destId="{74AF0355-25DD-4774-9A87-A367A4B68649}" srcOrd="2" destOrd="0" presId="urn:microsoft.com/office/officeart/2005/8/layout/cycle2"/>
    <dgm:cxn modelId="{CA36EF99-F978-451D-93D5-4CC0541246AE}" type="presParOf" srcId="{5C10ED92-09DA-4C57-B2B2-874E6EDF01B0}" destId="{6222E9C2-A262-47B2-BA83-0B56B1BFAE8A}" srcOrd="3" destOrd="0" presId="urn:microsoft.com/office/officeart/2005/8/layout/cycle2"/>
    <dgm:cxn modelId="{1BCDEDF9-DDCA-4625-BB75-AB3516A5614C}" type="presParOf" srcId="{6222E9C2-A262-47B2-BA83-0B56B1BFAE8A}" destId="{934B9A8D-D272-4BF9-B1F1-6AEDFD5E58A4}" srcOrd="0" destOrd="0" presId="urn:microsoft.com/office/officeart/2005/8/layout/cycle2"/>
    <dgm:cxn modelId="{DFCF3D2A-6AC5-4670-AE4F-7E6255CB765B}" type="presParOf" srcId="{5C10ED92-09DA-4C57-B2B2-874E6EDF01B0}" destId="{58663571-B68A-42B9-8126-E99EE231F79D}" srcOrd="4" destOrd="0" presId="urn:microsoft.com/office/officeart/2005/8/layout/cycle2"/>
    <dgm:cxn modelId="{5C3C58FA-EEEE-4A2A-A80F-D1AA77CD250E}" type="presParOf" srcId="{5C10ED92-09DA-4C57-B2B2-874E6EDF01B0}" destId="{52923E48-DA40-435C-92F9-D76270640EB1}" srcOrd="5" destOrd="0" presId="urn:microsoft.com/office/officeart/2005/8/layout/cycle2"/>
    <dgm:cxn modelId="{CA39F41E-34A1-4F3F-8F94-16D23FFAF947}" type="presParOf" srcId="{52923E48-DA40-435C-92F9-D76270640EB1}" destId="{3F67CB3C-366E-4D33-A539-E511F3FBFA5A}" srcOrd="0" destOrd="0" presId="urn:microsoft.com/office/officeart/2005/8/layout/cycle2"/>
    <dgm:cxn modelId="{C9B0AF76-4238-4258-95E5-5B92EB7774D3}" type="presParOf" srcId="{5C10ED92-09DA-4C57-B2B2-874E6EDF01B0}" destId="{6A9F6D4D-378A-4A06-A282-54FAC068BF66}" srcOrd="6" destOrd="0" presId="urn:microsoft.com/office/officeart/2005/8/layout/cycle2"/>
    <dgm:cxn modelId="{5BEDA59A-335E-4850-88CE-6C9B15A0338F}" type="presParOf" srcId="{5C10ED92-09DA-4C57-B2B2-874E6EDF01B0}" destId="{6608BE9E-497F-48E3-9374-EABDC66862F7}" srcOrd="7" destOrd="0" presId="urn:microsoft.com/office/officeart/2005/8/layout/cycle2"/>
    <dgm:cxn modelId="{8930DF5A-FD97-4325-BD3A-33BD5EA759B3}" type="presParOf" srcId="{6608BE9E-497F-48E3-9374-EABDC66862F7}" destId="{3455C782-776D-45CB-B10A-1B7DFE3F1529}" srcOrd="0" destOrd="0" presId="urn:microsoft.com/office/officeart/2005/8/layout/cycle2"/>
    <dgm:cxn modelId="{9D93D781-0271-4FC5-8F02-A6E9B8400E4E}" type="presParOf" srcId="{5C10ED92-09DA-4C57-B2B2-874E6EDF01B0}" destId="{B06BF93E-5E1E-4710-9581-1BBE4EFD454F}" srcOrd="8" destOrd="0" presId="urn:microsoft.com/office/officeart/2005/8/layout/cycle2"/>
    <dgm:cxn modelId="{24C68879-663F-48B5-B94B-81B309DAC2A7}" type="presParOf" srcId="{5C10ED92-09DA-4C57-B2B2-874E6EDF01B0}" destId="{25F887AA-FD09-4E06-B205-BCEFC9644D39}" srcOrd="9" destOrd="0" presId="urn:microsoft.com/office/officeart/2005/8/layout/cycle2"/>
    <dgm:cxn modelId="{86156C5F-9B11-4AE2-8031-E094599DA115}" type="presParOf" srcId="{25F887AA-FD09-4E06-B205-BCEFC9644D39}" destId="{96E43A94-3612-4D19-981A-61B744F300D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A758B2-C431-4C89-9E4A-7E79F34F70C1}" type="doc">
      <dgm:prSet loTypeId="urn:microsoft.com/office/officeart/2005/8/layout/pyramid1" loCatId="pyramid" qsTypeId="urn:microsoft.com/office/officeart/2005/8/quickstyle/3d2" qsCatId="3D" csTypeId="urn:microsoft.com/office/officeart/2005/8/colors/colorful1" csCatId="colorful" phldr="1"/>
      <dgm:spPr/>
    </dgm:pt>
    <dgm:pt modelId="{5C83C2A4-BFF2-4459-9AB2-E42899258A67}">
      <dgm:prSet phldrT="[Text]" custT="1"/>
      <dgm:spPr/>
      <dgm:t>
        <a:bodyPr/>
        <a:lstStyle/>
        <a:p>
          <a:endParaRPr lang="en-US" sz="1600" dirty="0" smtClean="0">
            <a:latin typeface="Times New Roman" pitchFamily="18" charset="0"/>
            <a:cs typeface="Times New Roman" pitchFamily="18" charset="0"/>
          </a:endParaRPr>
        </a:p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Self </a:t>
          </a:r>
        </a:p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Actualization</a:t>
          </a:r>
        </a:p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Morality, </a:t>
          </a:r>
        </a:p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personality, </a:t>
          </a:r>
        </a:p>
        <a:p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Problem solving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04AABE35-6D9F-401B-B617-4DB21671B849}" type="parTrans" cxnId="{9E1C2124-0ABE-4D8F-9C1D-887691077883}">
      <dgm:prSet/>
      <dgm:spPr/>
      <dgm:t>
        <a:bodyPr/>
        <a:lstStyle/>
        <a:p>
          <a:endParaRPr lang="en-US"/>
        </a:p>
      </dgm:t>
    </dgm:pt>
    <dgm:pt modelId="{AC23DB3A-94A0-4485-8881-1A611CBFA2EA}" type="sibTrans" cxnId="{9E1C2124-0ABE-4D8F-9C1D-887691077883}">
      <dgm:prSet/>
      <dgm:spPr/>
      <dgm:t>
        <a:bodyPr/>
        <a:lstStyle/>
        <a:p>
          <a:endParaRPr lang="en-US"/>
        </a:p>
      </dgm:t>
    </dgm:pt>
    <dgm:pt modelId="{B6E1170E-8477-4798-8C95-ED8D90A0C488}">
      <dgm:prSet phldrT="[Text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Esteem: Esteem: self-esteem, confidence, achievement, respect of others and by others 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02ADB86A-449F-4F24-9FC3-AD1861163EAC}" type="parTrans" cxnId="{7FCC19A5-54EC-40D2-9A5F-A7DB954062C4}">
      <dgm:prSet/>
      <dgm:spPr/>
      <dgm:t>
        <a:bodyPr/>
        <a:lstStyle/>
        <a:p>
          <a:endParaRPr lang="en-US"/>
        </a:p>
      </dgm:t>
    </dgm:pt>
    <dgm:pt modelId="{17EC685C-D3B3-4314-9FDC-C461F5D8F581}" type="sibTrans" cxnId="{7FCC19A5-54EC-40D2-9A5F-A7DB954062C4}">
      <dgm:prSet/>
      <dgm:spPr/>
      <dgm:t>
        <a:bodyPr/>
        <a:lstStyle/>
        <a:p>
          <a:endParaRPr lang="en-US"/>
        </a:p>
      </dgm:t>
    </dgm:pt>
    <dgm:pt modelId="{E38AF210-07FB-4768-8696-21927B7B7E66}">
      <dgm:prSet phldrT="[Text]" custT="1"/>
      <dgm:spPr/>
      <dgm:t>
        <a:bodyPr/>
        <a:lstStyle/>
        <a:p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Physiological: breathing, food, water, sleeping, sex, homeostasis, excretion , 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134C5375-8F99-4B8E-B184-5ED921290B59}" type="parTrans" cxnId="{BF598D94-E2AC-4825-80DA-61DB836425A7}">
      <dgm:prSet/>
      <dgm:spPr/>
      <dgm:t>
        <a:bodyPr/>
        <a:lstStyle/>
        <a:p>
          <a:endParaRPr lang="en-US"/>
        </a:p>
      </dgm:t>
    </dgm:pt>
    <dgm:pt modelId="{3E2FD135-A77B-4DFC-9DD8-E1A8BEAD8FBB}" type="sibTrans" cxnId="{BF598D94-E2AC-4825-80DA-61DB836425A7}">
      <dgm:prSet/>
      <dgm:spPr/>
      <dgm:t>
        <a:bodyPr/>
        <a:lstStyle/>
        <a:p>
          <a:endParaRPr lang="en-US"/>
        </a:p>
      </dgm:t>
    </dgm:pt>
    <dgm:pt modelId="{AE624F9C-CD63-429E-A55D-CE6D2E87554F}">
      <dgm:prSet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Love and belonging: friendship, family, sexual intimacy 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A8361D80-3F15-4422-820E-DE1BDC975B37}" type="parTrans" cxnId="{51DB3BB3-FC3F-4B10-83E1-712E5CA518CB}">
      <dgm:prSet/>
      <dgm:spPr/>
      <dgm:t>
        <a:bodyPr/>
        <a:lstStyle/>
        <a:p>
          <a:endParaRPr lang="en-US"/>
        </a:p>
      </dgm:t>
    </dgm:pt>
    <dgm:pt modelId="{736D3D9B-561F-4997-8A48-D0DA7DE77654}" type="sibTrans" cxnId="{51DB3BB3-FC3F-4B10-83E1-712E5CA518CB}">
      <dgm:prSet/>
      <dgm:spPr/>
      <dgm:t>
        <a:bodyPr/>
        <a:lstStyle/>
        <a:p>
          <a:endParaRPr lang="en-US"/>
        </a:p>
      </dgm:t>
    </dgm:pt>
    <dgm:pt modelId="{C3E59A22-55A1-4871-B2C0-2E204640A0F3}">
      <dgm:prSet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Safety: Security of Body, employment, health, family,  property, resources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0DBD701B-54B5-4A22-BDE7-85D063ED6E8F}" type="sibTrans" cxnId="{0476F06B-4A48-44C2-A046-8AB0F918B526}">
      <dgm:prSet/>
      <dgm:spPr/>
      <dgm:t>
        <a:bodyPr/>
        <a:lstStyle/>
        <a:p>
          <a:endParaRPr lang="en-US"/>
        </a:p>
      </dgm:t>
    </dgm:pt>
    <dgm:pt modelId="{327B4069-22DC-4C6B-84F1-092AA179E12D}" type="parTrans" cxnId="{0476F06B-4A48-44C2-A046-8AB0F918B526}">
      <dgm:prSet/>
      <dgm:spPr/>
      <dgm:t>
        <a:bodyPr/>
        <a:lstStyle/>
        <a:p>
          <a:endParaRPr lang="en-US"/>
        </a:p>
      </dgm:t>
    </dgm:pt>
    <dgm:pt modelId="{5718EECB-B16D-46CC-A670-F78CBAB62298}" type="pres">
      <dgm:prSet presAssocID="{78A758B2-C431-4C89-9E4A-7E79F34F70C1}" presName="Name0" presStyleCnt="0">
        <dgm:presLayoutVars>
          <dgm:dir/>
          <dgm:animLvl val="lvl"/>
          <dgm:resizeHandles val="exact"/>
        </dgm:presLayoutVars>
      </dgm:prSet>
      <dgm:spPr/>
    </dgm:pt>
    <dgm:pt modelId="{28236131-E593-4282-8E0A-719B9D333A02}" type="pres">
      <dgm:prSet presAssocID="{5C83C2A4-BFF2-4459-9AB2-E42899258A67}" presName="Name8" presStyleCnt="0"/>
      <dgm:spPr/>
    </dgm:pt>
    <dgm:pt modelId="{C06FEEDE-9103-4BF7-B2D1-557941B1316F}" type="pres">
      <dgm:prSet presAssocID="{5C83C2A4-BFF2-4459-9AB2-E42899258A67}" presName="level" presStyleLbl="node1" presStyleIdx="0" presStyleCnt="5" custScaleX="114694" custScaleY="361662" custLinFactNeighborX="-143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A45545-A59A-4254-838E-195C31C637D4}" type="pres">
      <dgm:prSet presAssocID="{5C83C2A4-BFF2-4459-9AB2-E42899258A6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977F0F-62F5-4215-893E-31CA7CB3E116}" type="pres">
      <dgm:prSet presAssocID="{B6E1170E-8477-4798-8C95-ED8D90A0C488}" presName="Name8" presStyleCnt="0"/>
      <dgm:spPr/>
    </dgm:pt>
    <dgm:pt modelId="{EA214039-007D-4446-9920-332583075FDD}" type="pres">
      <dgm:prSet presAssocID="{B6E1170E-8477-4798-8C95-ED8D90A0C488}" presName="level" presStyleLbl="node1" presStyleIdx="1" presStyleCnt="5" custScaleX="110460" custScaleY="23350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0FB04D-412F-4DE5-8224-80012D1CE212}" type="pres">
      <dgm:prSet presAssocID="{B6E1170E-8477-4798-8C95-ED8D90A0C48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CE5B6E-7487-4860-B9C2-968FE65D2B0B}" type="pres">
      <dgm:prSet presAssocID="{AE624F9C-CD63-429E-A55D-CE6D2E87554F}" presName="Name8" presStyleCnt="0"/>
      <dgm:spPr/>
    </dgm:pt>
    <dgm:pt modelId="{3818C187-C85C-43A0-AEBB-7D8366C88600}" type="pres">
      <dgm:prSet presAssocID="{AE624F9C-CD63-429E-A55D-CE6D2E87554F}" presName="level" presStyleLbl="node1" presStyleIdx="2" presStyleCnt="5" custScaleX="108229" custScaleY="16942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3F6B73-4E45-40C6-A5C8-36C8C2A321B5}" type="pres">
      <dgm:prSet presAssocID="{AE624F9C-CD63-429E-A55D-CE6D2E87554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7B2DF3-FF6C-4C9E-B80B-9253F5DE2411}" type="pres">
      <dgm:prSet presAssocID="{C3E59A22-55A1-4871-B2C0-2E204640A0F3}" presName="Name8" presStyleCnt="0"/>
      <dgm:spPr/>
    </dgm:pt>
    <dgm:pt modelId="{48D2B91B-0924-4C75-BD16-E0F8EDC1A017}" type="pres">
      <dgm:prSet presAssocID="{C3E59A22-55A1-4871-B2C0-2E204640A0F3}" presName="level" presStyleLbl="node1" presStyleIdx="3" presStyleCnt="5" custScaleX="106125" custScaleY="25636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AAD6F1-65A6-4FFF-8314-A635E5C044C1}" type="pres">
      <dgm:prSet presAssocID="{C3E59A22-55A1-4871-B2C0-2E204640A0F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9ABF77-1C49-4C62-AEBE-F0C6F98A4BEB}" type="pres">
      <dgm:prSet presAssocID="{E38AF210-07FB-4768-8696-21927B7B7E66}" presName="Name8" presStyleCnt="0"/>
      <dgm:spPr/>
    </dgm:pt>
    <dgm:pt modelId="{837172F1-F0A7-4A72-BC97-5B93A046BE23}" type="pres">
      <dgm:prSet presAssocID="{E38AF210-07FB-4768-8696-21927B7B7E66}" presName="level" presStyleLbl="node1" presStyleIdx="4" presStyleCnt="5" custScaleX="100000" custScaleY="127427" custLinFactNeighborY="-7066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43FB0F-11D5-4673-B363-906FE29B1C07}" type="pres">
      <dgm:prSet presAssocID="{E38AF210-07FB-4768-8696-21927B7B7E6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89F28B-E983-42BE-89C0-F3857A7DA5F0}" type="presOf" srcId="{AE624F9C-CD63-429E-A55D-CE6D2E87554F}" destId="{B33F6B73-4E45-40C6-A5C8-36C8C2A321B5}" srcOrd="1" destOrd="0" presId="urn:microsoft.com/office/officeart/2005/8/layout/pyramid1"/>
    <dgm:cxn modelId="{7FCC19A5-54EC-40D2-9A5F-A7DB954062C4}" srcId="{78A758B2-C431-4C89-9E4A-7E79F34F70C1}" destId="{B6E1170E-8477-4798-8C95-ED8D90A0C488}" srcOrd="1" destOrd="0" parTransId="{02ADB86A-449F-4F24-9FC3-AD1861163EAC}" sibTransId="{17EC685C-D3B3-4314-9FDC-C461F5D8F581}"/>
    <dgm:cxn modelId="{2BAF7747-B4B6-4986-B0C1-B7EB1BA43FFB}" type="presOf" srcId="{E38AF210-07FB-4768-8696-21927B7B7E66}" destId="{C443FB0F-11D5-4673-B363-906FE29B1C07}" srcOrd="1" destOrd="0" presId="urn:microsoft.com/office/officeart/2005/8/layout/pyramid1"/>
    <dgm:cxn modelId="{862FE8F1-1DC6-4FE4-8016-601DF9578323}" type="presOf" srcId="{B6E1170E-8477-4798-8C95-ED8D90A0C488}" destId="{530FB04D-412F-4DE5-8224-80012D1CE212}" srcOrd="1" destOrd="0" presId="urn:microsoft.com/office/officeart/2005/8/layout/pyramid1"/>
    <dgm:cxn modelId="{FAD7AEA6-12BC-4FD1-AD0A-4B4F99FCD97A}" type="presOf" srcId="{E38AF210-07FB-4768-8696-21927B7B7E66}" destId="{837172F1-F0A7-4A72-BC97-5B93A046BE23}" srcOrd="0" destOrd="0" presId="urn:microsoft.com/office/officeart/2005/8/layout/pyramid1"/>
    <dgm:cxn modelId="{51DB3BB3-FC3F-4B10-83E1-712E5CA518CB}" srcId="{78A758B2-C431-4C89-9E4A-7E79F34F70C1}" destId="{AE624F9C-CD63-429E-A55D-CE6D2E87554F}" srcOrd="2" destOrd="0" parTransId="{A8361D80-3F15-4422-820E-DE1BDC975B37}" sibTransId="{736D3D9B-561F-4997-8A48-D0DA7DE77654}"/>
    <dgm:cxn modelId="{0476F06B-4A48-44C2-A046-8AB0F918B526}" srcId="{78A758B2-C431-4C89-9E4A-7E79F34F70C1}" destId="{C3E59A22-55A1-4871-B2C0-2E204640A0F3}" srcOrd="3" destOrd="0" parTransId="{327B4069-22DC-4C6B-84F1-092AA179E12D}" sibTransId="{0DBD701B-54B5-4A22-BDE7-85D063ED6E8F}"/>
    <dgm:cxn modelId="{2E8F7F4B-D680-4243-ABD6-A2B0DAEBD513}" type="presOf" srcId="{78A758B2-C431-4C89-9E4A-7E79F34F70C1}" destId="{5718EECB-B16D-46CC-A670-F78CBAB62298}" srcOrd="0" destOrd="0" presId="urn:microsoft.com/office/officeart/2005/8/layout/pyramid1"/>
    <dgm:cxn modelId="{BF598D94-E2AC-4825-80DA-61DB836425A7}" srcId="{78A758B2-C431-4C89-9E4A-7E79F34F70C1}" destId="{E38AF210-07FB-4768-8696-21927B7B7E66}" srcOrd="4" destOrd="0" parTransId="{134C5375-8F99-4B8E-B184-5ED921290B59}" sibTransId="{3E2FD135-A77B-4DFC-9DD8-E1A8BEAD8FBB}"/>
    <dgm:cxn modelId="{FC466E47-019A-40CC-A180-DDEDA3910160}" type="presOf" srcId="{5C83C2A4-BFF2-4459-9AB2-E42899258A67}" destId="{C06FEEDE-9103-4BF7-B2D1-557941B1316F}" srcOrd="0" destOrd="0" presId="urn:microsoft.com/office/officeart/2005/8/layout/pyramid1"/>
    <dgm:cxn modelId="{44184A16-0A88-4B15-9E4A-EC87A5F625FE}" type="presOf" srcId="{C3E59A22-55A1-4871-B2C0-2E204640A0F3}" destId="{5FAAD6F1-65A6-4FFF-8314-A635E5C044C1}" srcOrd="1" destOrd="0" presId="urn:microsoft.com/office/officeart/2005/8/layout/pyramid1"/>
    <dgm:cxn modelId="{DE3DADA9-CCEF-4689-914E-83794D3D6070}" type="presOf" srcId="{B6E1170E-8477-4798-8C95-ED8D90A0C488}" destId="{EA214039-007D-4446-9920-332583075FDD}" srcOrd="0" destOrd="0" presId="urn:microsoft.com/office/officeart/2005/8/layout/pyramid1"/>
    <dgm:cxn modelId="{806DF0B8-907E-4FFA-99AC-2C8EBCC7D6EB}" type="presOf" srcId="{AE624F9C-CD63-429E-A55D-CE6D2E87554F}" destId="{3818C187-C85C-43A0-AEBB-7D8366C88600}" srcOrd="0" destOrd="0" presId="urn:microsoft.com/office/officeart/2005/8/layout/pyramid1"/>
    <dgm:cxn modelId="{4178D2E5-382C-4487-9DAD-1DA68410863E}" type="presOf" srcId="{5C83C2A4-BFF2-4459-9AB2-E42899258A67}" destId="{44A45545-A59A-4254-838E-195C31C637D4}" srcOrd="1" destOrd="0" presId="urn:microsoft.com/office/officeart/2005/8/layout/pyramid1"/>
    <dgm:cxn modelId="{9E1C2124-0ABE-4D8F-9C1D-887691077883}" srcId="{78A758B2-C431-4C89-9E4A-7E79F34F70C1}" destId="{5C83C2A4-BFF2-4459-9AB2-E42899258A67}" srcOrd="0" destOrd="0" parTransId="{04AABE35-6D9F-401B-B617-4DB21671B849}" sibTransId="{AC23DB3A-94A0-4485-8881-1A611CBFA2EA}"/>
    <dgm:cxn modelId="{2A588967-4B13-490A-9A0F-F5709ED67CFF}" type="presOf" srcId="{C3E59A22-55A1-4871-B2C0-2E204640A0F3}" destId="{48D2B91B-0924-4C75-BD16-E0F8EDC1A017}" srcOrd="0" destOrd="0" presId="urn:microsoft.com/office/officeart/2005/8/layout/pyramid1"/>
    <dgm:cxn modelId="{0DFC90D4-9603-4C92-A6DC-C0F439E3D936}" type="presParOf" srcId="{5718EECB-B16D-46CC-A670-F78CBAB62298}" destId="{28236131-E593-4282-8E0A-719B9D333A02}" srcOrd="0" destOrd="0" presId="urn:microsoft.com/office/officeart/2005/8/layout/pyramid1"/>
    <dgm:cxn modelId="{3C07C23F-B3B0-4D14-92A9-CAB35350CBE9}" type="presParOf" srcId="{28236131-E593-4282-8E0A-719B9D333A02}" destId="{C06FEEDE-9103-4BF7-B2D1-557941B1316F}" srcOrd="0" destOrd="0" presId="urn:microsoft.com/office/officeart/2005/8/layout/pyramid1"/>
    <dgm:cxn modelId="{A5CC7394-27B9-4E58-BF0B-44B1B674047F}" type="presParOf" srcId="{28236131-E593-4282-8E0A-719B9D333A02}" destId="{44A45545-A59A-4254-838E-195C31C637D4}" srcOrd="1" destOrd="0" presId="urn:microsoft.com/office/officeart/2005/8/layout/pyramid1"/>
    <dgm:cxn modelId="{0461DC01-747C-4469-83B5-E28E2A2B24CB}" type="presParOf" srcId="{5718EECB-B16D-46CC-A670-F78CBAB62298}" destId="{7B977F0F-62F5-4215-893E-31CA7CB3E116}" srcOrd="1" destOrd="0" presId="urn:microsoft.com/office/officeart/2005/8/layout/pyramid1"/>
    <dgm:cxn modelId="{A447418D-D2FC-4825-9E08-EF945521006D}" type="presParOf" srcId="{7B977F0F-62F5-4215-893E-31CA7CB3E116}" destId="{EA214039-007D-4446-9920-332583075FDD}" srcOrd="0" destOrd="0" presId="urn:microsoft.com/office/officeart/2005/8/layout/pyramid1"/>
    <dgm:cxn modelId="{E227DA76-FAA2-46EA-AAF3-A17AD10538A6}" type="presParOf" srcId="{7B977F0F-62F5-4215-893E-31CA7CB3E116}" destId="{530FB04D-412F-4DE5-8224-80012D1CE212}" srcOrd="1" destOrd="0" presId="urn:microsoft.com/office/officeart/2005/8/layout/pyramid1"/>
    <dgm:cxn modelId="{CC523033-FF51-4CF2-B4A5-768AB64D3332}" type="presParOf" srcId="{5718EECB-B16D-46CC-A670-F78CBAB62298}" destId="{63CE5B6E-7487-4860-B9C2-968FE65D2B0B}" srcOrd="2" destOrd="0" presId="urn:microsoft.com/office/officeart/2005/8/layout/pyramid1"/>
    <dgm:cxn modelId="{B7999028-906A-4C2A-A19D-0B7964568259}" type="presParOf" srcId="{63CE5B6E-7487-4860-B9C2-968FE65D2B0B}" destId="{3818C187-C85C-43A0-AEBB-7D8366C88600}" srcOrd="0" destOrd="0" presId="urn:microsoft.com/office/officeart/2005/8/layout/pyramid1"/>
    <dgm:cxn modelId="{F5267DAD-FC38-443A-A63D-E8E42A588521}" type="presParOf" srcId="{63CE5B6E-7487-4860-B9C2-968FE65D2B0B}" destId="{B33F6B73-4E45-40C6-A5C8-36C8C2A321B5}" srcOrd="1" destOrd="0" presId="urn:microsoft.com/office/officeart/2005/8/layout/pyramid1"/>
    <dgm:cxn modelId="{3349CE98-D8CF-4642-940F-42A592791C3B}" type="presParOf" srcId="{5718EECB-B16D-46CC-A670-F78CBAB62298}" destId="{2F7B2DF3-FF6C-4C9E-B80B-9253F5DE2411}" srcOrd="3" destOrd="0" presId="urn:microsoft.com/office/officeart/2005/8/layout/pyramid1"/>
    <dgm:cxn modelId="{E772AD4D-49D7-43BF-9685-07EFB0873E78}" type="presParOf" srcId="{2F7B2DF3-FF6C-4C9E-B80B-9253F5DE2411}" destId="{48D2B91B-0924-4C75-BD16-E0F8EDC1A017}" srcOrd="0" destOrd="0" presId="urn:microsoft.com/office/officeart/2005/8/layout/pyramid1"/>
    <dgm:cxn modelId="{5E0A07FB-D0E6-4F65-AE04-564E2D278A14}" type="presParOf" srcId="{2F7B2DF3-FF6C-4C9E-B80B-9253F5DE2411}" destId="{5FAAD6F1-65A6-4FFF-8314-A635E5C044C1}" srcOrd="1" destOrd="0" presId="urn:microsoft.com/office/officeart/2005/8/layout/pyramid1"/>
    <dgm:cxn modelId="{A54EE671-EC87-4741-B7DB-BD4F1D0AE708}" type="presParOf" srcId="{5718EECB-B16D-46CC-A670-F78CBAB62298}" destId="{3C9ABF77-1C49-4C62-AEBE-F0C6F98A4BEB}" srcOrd="4" destOrd="0" presId="urn:microsoft.com/office/officeart/2005/8/layout/pyramid1"/>
    <dgm:cxn modelId="{B248E20D-36F1-4051-8388-7D7345F8DC74}" type="presParOf" srcId="{3C9ABF77-1C49-4C62-AEBE-F0C6F98A4BEB}" destId="{837172F1-F0A7-4A72-BC97-5B93A046BE23}" srcOrd="0" destOrd="0" presId="urn:microsoft.com/office/officeart/2005/8/layout/pyramid1"/>
    <dgm:cxn modelId="{23F55EB5-01CE-47E0-92D6-46EB851038B7}" type="presParOf" srcId="{3C9ABF77-1C49-4C62-AEBE-F0C6F98A4BEB}" destId="{C443FB0F-11D5-4673-B363-906FE29B1C0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22557E-876A-4FCF-8342-F62D5BCE815A}">
      <dsp:nvSpPr>
        <dsp:cNvPr id="0" name=""/>
        <dsp:cNvSpPr/>
      </dsp:nvSpPr>
      <dsp:spPr>
        <a:xfrm>
          <a:off x="1727482" y="0"/>
          <a:ext cx="2539721" cy="12263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Assessment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27482" y="0"/>
        <a:ext cx="2539721" cy="1226343"/>
      </dsp:txXfrm>
    </dsp:sp>
    <dsp:sp modelId="{4B89857B-EE81-4A94-83C7-4AA627E110E4}">
      <dsp:nvSpPr>
        <dsp:cNvPr id="0" name=""/>
        <dsp:cNvSpPr/>
      </dsp:nvSpPr>
      <dsp:spPr>
        <a:xfrm rot="1924596">
          <a:off x="3810804" y="959788"/>
          <a:ext cx="139588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 rot="1924596">
        <a:off x="3810804" y="959788"/>
        <a:ext cx="139588" cy="413891"/>
      </dsp:txXfrm>
    </dsp:sp>
    <dsp:sp modelId="{74AF0355-25DD-4774-9A87-A367A4B68649}">
      <dsp:nvSpPr>
        <dsp:cNvPr id="0" name=""/>
        <dsp:cNvSpPr/>
      </dsp:nvSpPr>
      <dsp:spPr>
        <a:xfrm>
          <a:off x="3465137" y="1117600"/>
          <a:ext cx="2630862" cy="122634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Diagnosis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65137" y="1117600"/>
        <a:ext cx="2630862" cy="1226343"/>
      </dsp:txXfrm>
    </dsp:sp>
    <dsp:sp modelId="{6222E9C2-A262-47B2-BA83-0B56B1BFAE8A}">
      <dsp:nvSpPr>
        <dsp:cNvPr id="0" name=""/>
        <dsp:cNvSpPr/>
      </dsp:nvSpPr>
      <dsp:spPr>
        <a:xfrm rot="6057252">
          <a:off x="4480886" y="2376466"/>
          <a:ext cx="269304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 rot="6057252">
        <a:off x="4480886" y="2376466"/>
        <a:ext cx="269304" cy="413891"/>
      </dsp:txXfrm>
    </dsp:sp>
    <dsp:sp modelId="{58663571-B68A-42B9-8126-E99EE231F79D}">
      <dsp:nvSpPr>
        <dsp:cNvPr id="0" name=""/>
        <dsp:cNvSpPr/>
      </dsp:nvSpPr>
      <dsp:spPr>
        <a:xfrm>
          <a:off x="3180297" y="2837656"/>
          <a:ext cx="2534705" cy="122634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Planning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80297" y="2837656"/>
        <a:ext cx="2534705" cy="1226343"/>
      </dsp:txXfrm>
    </dsp:sp>
    <dsp:sp modelId="{52923E48-DA40-435C-92F9-D76270640EB1}">
      <dsp:nvSpPr>
        <dsp:cNvPr id="0" name=""/>
        <dsp:cNvSpPr/>
      </dsp:nvSpPr>
      <dsp:spPr>
        <a:xfrm rot="10933043">
          <a:off x="2820981" y="3185871"/>
          <a:ext cx="256895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 rot="10933043">
        <a:off x="2820981" y="3185871"/>
        <a:ext cx="256895" cy="413891"/>
      </dsp:txXfrm>
    </dsp:sp>
    <dsp:sp modelId="{6A9F6D4D-378A-4A06-A282-54FAC068BF66}">
      <dsp:nvSpPr>
        <dsp:cNvPr id="0" name=""/>
        <dsp:cNvSpPr/>
      </dsp:nvSpPr>
      <dsp:spPr>
        <a:xfrm>
          <a:off x="0" y="2717810"/>
          <a:ext cx="2704897" cy="122634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Implementation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717810"/>
        <a:ext cx="2704897" cy="1226343"/>
      </dsp:txXfrm>
    </dsp:sp>
    <dsp:sp modelId="{6608BE9E-497F-48E3-9374-EABDC66862F7}">
      <dsp:nvSpPr>
        <dsp:cNvPr id="0" name=""/>
        <dsp:cNvSpPr/>
      </dsp:nvSpPr>
      <dsp:spPr>
        <a:xfrm rot="16168116">
          <a:off x="1287071" y="2403453"/>
          <a:ext cx="117388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 rot="16168116">
        <a:off x="1287071" y="2403453"/>
        <a:ext cx="117388" cy="413891"/>
      </dsp:txXfrm>
    </dsp:sp>
    <dsp:sp modelId="{B06BF93E-5E1E-4710-9581-1BBE4EFD454F}">
      <dsp:nvSpPr>
        <dsp:cNvPr id="0" name=""/>
        <dsp:cNvSpPr/>
      </dsp:nvSpPr>
      <dsp:spPr>
        <a:xfrm>
          <a:off x="0" y="1269999"/>
          <a:ext cx="2678040" cy="122634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>Evaluation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269999"/>
        <a:ext cx="2678040" cy="1226343"/>
      </dsp:txXfrm>
    </dsp:sp>
    <dsp:sp modelId="{25F887AA-FD09-4E06-B205-BCEFC9644D39}">
      <dsp:nvSpPr>
        <dsp:cNvPr id="0" name=""/>
        <dsp:cNvSpPr/>
      </dsp:nvSpPr>
      <dsp:spPr>
        <a:xfrm rot="19353233">
          <a:off x="2070639" y="1040808"/>
          <a:ext cx="196175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 rot="19353233">
        <a:off x="2070639" y="1040808"/>
        <a:ext cx="196175" cy="41389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6FEEDE-9103-4BF7-B2D1-557941B1316F}">
      <dsp:nvSpPr>
        <dsp:cNvPr id="0" name=""/>
        <dsp:cNvSpPr/>
      </dsp:nvSpPr>
      <dsp:spPr>
        <a:xfrm>
          <a:off x="2639348" y="0"/>
          <a:ext cx="3027646" cy="1727843"/>
        </a:xfrm>
        <a:prstGeom prst="trapezoid">
          <a:avLst>
            <a:gd name="adj" fmla="val 7638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Self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Actualization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Morality,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personality,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Problem solving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39348" y="0"/>
        <a:ext cx="3027646" cy="1727843"/>
      </dsp:txXfrm>
    </dsp:sp>
    <dsp:sp modelId="{EA214039-007D-4446-9920-332583075FDD}">
      <dsp:nvSpPr>
        <dsp:cNvPr id="0" name=""/>
        <dsp:cNvSpPr/>
      </dsp:nvSpPr>
      <dsp:spPr>
        <a:xfrm>
          <a:off x="1791765" y="1727843"/>
          <a:ext cx="4798468" cy="1115553"/>
        </a:xfrm>
        <a:prstGeom prst="trapezoid">
          <a:avLst>
            <a:gd name="adj" fmla="val 76389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Esteem: Esteem: self-esteem, confidence, achievement, respect of others and by others 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31497" y="1727843"/>
        <a:ext cx="3119004" cy="1115553"/>
      </dsp:txXfrm>
    </dsp:sp>
    <dsp:sp modelId="{3818C187-C85C-43A0-AEBB-7D8366C88600}">
      <dsp:nvSpPr>
        <dsp:cNvPr id="0" name=""/>
        <dsp:cNvSpPr/>
      </dsp:nvSpPr>
      <dsp:spPr>
        <a:xfrm>
          <a:off x="1171028" y="2843396"/>
          <a:ext cx="6039942" cy="809429"/>
        </a:xfrm>
        <a:prstGeom prst="trapezoid">
          <a:avLst>
            <a:gd name="adj" fmla="val 76389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Love and belonging: friendship, family, sexual intimacy 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28018" y="2843396"/>
        <a:ext cx="3925962" cy="809429"/>
      </dsp:txXfrm>
    </dsp:sp>
    <dsp:sp modelId="{48D2B91B-0924-4C75-BD16-E0F8EDC1A017}">
      <dsp:nvSpPr>
        <dsp:cNvPr id="0" name=""/>
        <dsp:cNvSpPr/>
      </dsp:nvSpPr>
      <dsp:spPr>
        <a:xfrm>
          <a:off x="236828" y="3652825"/>
          <a:ext cx="7908343" cy="1224790"/>
        </a:xfrm>
        <a:prstGeom prst="trapezoid">
          <a:avLst>
            <a:gd name="adj" fmla="val 76389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Safety: Security of Body, employment, health, family,  property, resources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0788" y="3652825"/>
        <a:ext cx="5140423" cy="1224790"/>
      </dsp:txXfrm>
    </dsp:sp>
    <dsp:sp modelId="{837172F1-F0A7-4A72-BC97-5B93A046BE23}">
      <dsp:nvSpPr>
        <dsp:cNvPr id="0" name=""/>
        <dsp:cNvSpPr/>
      </dsp:nvSpPr>
      <dsp:spPr>
        <a:xfrm>
          <a:off x="0" y="4539999"/>
          <a:ext cx="8382000" cy="608783"/>
        </a:xfrm>
        <a:prstGeom prst="trapezoid">
          <a:avLst>
            <a:gd name="adj" fmla="val 76389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Physiological: breathing, food, water, sleeping, sex, homeostasis, excretion , 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66849" y="4539999"/>
        <a:ext cx="5448300" cy="6087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18CBD-FB0F-4223-99E0-2ED325936830}" type="datetimeFigureOut">
              <a:rPr lang="en-US" smtClean="0"/>
              <a:pPr/>
              <a:t>2/27/2011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964E-C05B-4961-B4D7-3E37D2AB8D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18CBD-FB0F-4223-99E0-2ED325936830}" type="datetimeFigureOut">
              <a:rPr lang="en-US" smtClean="0"/>
              <a:pPr/>
              <a:t>2/27/2011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964E-C05B-4961-B4D7-3E37D2AB8D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18CBD-FB0F-4223-99E0-2ED325936830}" type="datetimeFigureOut">
              <a:rPr lang="en-US" smtClean="0"/>
              <a:pPr/>
              <a:t>2/27/2011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964E-C05B-4961-B4D7-3E37D2AB8D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18CBD-FB0F-4223-99E0-2ED325936830}" type="datetimeFigureOut">
              <a:rPr lang="en-US" smtClean="0"/>
              <a:pPr/>
              <a:t>2/27/2011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964E-C05B-4961-B4D7-3E37D2AB8D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18CBD-FB0F-4223-99E0-2ED325936830}" type="datetimeFigureOut">
              <a:rPr lang="en-US" smtClean="0"/>
              <a:pPr/>
              <a:t>2/27/2011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964E-C05B-4961-B4D7-3E37D2AB8D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18CBD-FB0F-4223-99E0-2ED325936830}" type="datetimeFigureOut">
              <a:rPr lang="en-US" smtClean="0"/>
              <a:pPr/>
              <a:t>2/27/2011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964E-C05B-4961-B4D7-3E37D2AB8D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18CBD-FB0F-4223-99E0-2ED325936830}" type="datetimeFigureOut">
              <a:rPr lang="en-US" smtClean="0"/>
              <a:pPr/>
              <a:t>2/27/2011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964E-C05B-4961-B4D7-3E37D2AB8D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18CBD-FB0F-4223-99E0-2ED325936830}" type="datetimeFigureOut">
              <a:rPr lang="en-US" smtClean="0"/>
              <a:pPr/>
              <a:t>2/27/2011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964E-C05B-4961-B4D7-3E37D2AB8D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18CBD-FB0F-4223-99E0-2ED325936830}" type="datetimeFigureOut">
              <a:rPr lang="en-US" smtClean="0"/>
              <a:pPr/>
              <a:t>2/27/2011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964E-C05B-4961-B4D7-3E37D2AB8D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18CBD-FB0F-4223-99E0-2ED325936830}" type="datetimeFigureOut">
              <a:rPr lang="en-US" smtClean="0"/>
              <a:pPr/>
              <a:t>2/27/2011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964E-C05B-4961-B4D7-3E37D2AB8D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18CBD-FB0F-4223-99E0-2ED325936830}" type="datetimeFigureOut">
              <a:rPr lang="en-US" smtClean="0"/>
              <a:pPr/>
              <a:t>2/27/2011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964E-C05B-4961-B4D7-3E37D2AB8D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18CBD-FB0F-4223-99E0-2ED325936830}" type="datetimeFigureOut">
              <a:rPr lang="en-US" smtClean="0"/>
              <a:pPr/>
              <a:t>2/27/2011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2964E-C05B-4961-B4D7-3E37D2AB8D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Nursing Process &amp; Critical Thinking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By: Omaimah Ali Qadhi </a:t>
            </a:r>
          </a:p>
          <a:p>
            <a:r>
              <a:rPr lang="en-US" dirty="0" smtClean="0"/>
              <a:t>MSN, RN, BSN</a:t>
            </a:r>
          </a:p>
          <a:p>
            <a:r>
              <a:rPr lang="en-US" dirty="0" smtClean="0"/>
              <a:t>King Saud University/School of Nursing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Nursing diagnosis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Focuses on the response to the actual or potential health problem.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Medical diagnosis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Focus on illness, injury, or disease  by the medical physician.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Component of the nursing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Problem statement or the diagnostic label this  includes the actual and the potential health problem.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Etiology of the cause or the influencing factor to the health problem. This can be physiological, situational, congenital, emotional, or  as a result of using a medication.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Characteristics of the nursing problem which are described as the signs (subjective)  and the symptoms (objectives). “ as evidenced by” 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Characteristic of the problem can be categorized as: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Major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Minor</a:t>
            </a:r>
          </a:p>
          <a:p>
            <a:pPr marL="514350" indent="-51435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3-Planning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has to be made to solving the nursing or health problem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Priorities:  according to the urgency. High, intermediate, or low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Expected outcomes: patient`s behavior related, and the period to meet the outcomes. 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Goals: immediate and intermediate, and long term goals.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Nursing action: to meet the goals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Examples 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4-Implementaion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= intervention = treatment.</a:t>
            </a:r>
          </a:p>
          <a:p>
            <a:pPr>
              <a:buNone/>
            </a:pPr>
            <a:r>
              <a:rPr lang="en-US" dirty="0" smtClean="0"/>
              <a:t>Providing the planned care.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5-Evaluation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re-assessment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US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b="1" dirty="0" smtClean="0">
                <a:solidFill>
                  <a:srgbClr val="FF0000"/>
                </a:solidFill>
                <a:latin typeface="Algerian" pitchFamily="82" charset="0"/>
                <a:cs typeface="Times New Roman" pitchFamily="18" charset="0"/>
              </a:rPr>
              <a:t>?</a:t>
            </a:r>
          </a:p>
          <a:p>
            <a:pPr algn="ctr">
              <a:buNone/>
            </a:pPr>
            <a:endParaRPr lang="en-US" sz="9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</a:t>
            </a:r>
            <a:endParaRPr lang="en-US" dirty="0"/>
          </a:p>
        </p:txBody>
      </p:sp>
      <p:pic>
        <p:nvPicPr>
          <p:cNvPr id="2050" name="Picture 2" descr="C:\Program Files (x86)\Microsoft Office\MEDIA\CAGCAT10\j02849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43200" y="2653125"/>
            <a:ext cx="3657600" cy="2420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At the end of the class, students will be able to:</a:t>
            </a:r>
          </a:p>
          <a:p>
            <a:pPr>
              <a:lnSpc>
                <a:spcPct val="20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Define the “ Nursing Process” . </a:t>
            </a:r>
          </a:p>
          <a:p>
            <a:pPr>
              <a:lnSpc>
                <a:spcPct val="20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Successfully understand the meaning of  each step in the nursing process: Assessment, Planning, Implementation, and Evaluation.</a:t>
            </a:r>
          </a:p>
          <a:p>
            <a:pPr>
              <a:lnSpc>
                <a:spcPct val="20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Understand the term “ Nursing Diagnosis”.</a:t>
            </a:r>
          </a:p>
          <a:p>
            <a:pPr>
              <a:lnSpc>
                <a:spcPct val="20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discriminate  between nursing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iagnosis and medical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iagnosis.</a:t>
            </a:r>
          </a:p>
          <a:p>
            <a:pPr>
              <a:buNone/>
            </a:pPr>
            <a:endParaRPr lang="en-US" dirty="0" smtClean="0">
              <a:latin typeface="AngsanaUPC" pitchFamily="18" charset="-34"/>
              <a:cs typeface="AngsanaUPC" pitchFamily="18" charset="-34"/>
            </a:endParaRPr>
          </a:p>
          <a:p>
            <a:endParaRPr lang="en-US" dirty="0" smtClean="0">
              <a:latin typeface="AngsanaUPC" pitchFamily="18" charset="-34"/>
              <a:cs typeface="AngsanaUPC" pitchFamily="18" charset="-34"/>
            </a:endParaRPr>
          </a:p>
          <a:p>
            <a:endParaRPr lang="en-US" dirty="0" smtClean="0">
              <a:latin typeface="AngsanaUPC" pitchFamily="18" charset="-34"/>
              <a:cs typeface="AngsanaUPC" pitchFamily="18" charset="-34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At the end the student will be able to:</a:t>
            </a:r>
          </a:p>
          <a:p>
            <a:pPr>
              <a:lnSpc>
                <a:spcPct val="220000"/>
              </a:lnSpc>
            </a:pP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To determine the two types of nursing diagnosis statements and how differentiate between them.</a:t>
            </a:r>
          </a:p>
          <a:p>
            <a:pPr>
              <a:lnSpc>
                <a:spcPct val="220000"/>
              </a:lnSpc>
            </a:pP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list the components of the Assessment step.  </a:t>
            </a:r>
          </a:p>
          <a:p>
            <a:pPr>
              <a:lnSpc>
                <a:spcPct val="220000"/>
              </a:lnSpc>
            </a:pP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Understand and rationalize the importance of each step in the nursing process .</a:t>
            </a:r>
          </a:p>
          <a:p>
            <a:pPr>
              <a:lnSpc>
                <a:spcPct val="220000"/>
              </a:lnSpc>
            </a:pP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Apply the knowledge and will successfully create at least tow different nursing diagnosis using NANDA (North American Nursing Diagnosis Association).</a:t>
            </a:r>
          </a:p>
          <a:p>
            <a:pPr>
              <a:lnSpc>
                <a:spcPct val="220000"/>
              </a:lnSpc>
            </a:pPr>
            <a:endParaRPr lang="en-US" dirty="0">
              <a:latin typeface="AngsanaUPC" pitchFamily="18" charset="-34"/>
              <a:cs typeface="Angsan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Nursing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Nursing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Definition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SYSTEMIC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problem-solving  approach to provide the nursing care, based on a theoretical and technical knowledge with a combination of effective communication skills.  </a:t>
            </a:r>
          </a:p>
          <a:p>
            <a:pPr>
              <a:lnSpc>
                <a:spcPct val="150000"/>
              </a:lnSpc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Steps of Nursing process: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Assessment.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Diagnosis.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Planning.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Implementation.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Evaluation.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1-Assessment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220000"/>
              </a:lnSpc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It is </a:t>
            </a:r>
            <a:r>
              <a:rPr lang="en-US" sz="8000" b="1" i="1" u="sng" dirty="0" smtClean="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collection to determine the patient`s health status.</a:t>
            </a:r>
          </a:p>
          <a:p>
            <a:pPr>
              <a:lnSpc>
                <a:spcPct val="220000"/>
              </a:lnSpc>
              <a:buNone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Data could be obtained from:</a:t>
            </a:r>
          </a:p>
          <a:p>
            <a:pPr>
              <a:lnSpc>
                <a:spcPct val="220000"/>
              </a:lnSpc>
              <a:buFont typeface="Wingdings" pitchFamily="2" charset="2"/>
              <a:buChar char="Ø"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Health history.</a:t>
            </a:r>
          </a:p>
          <a:p>
            <a:pPr>
              <a:lnSpc>
                <a:spcPct val="220000"/>
              </a:lnSpc>
              <a:buFont typeface="Wingdings" pitchFamily="2" charset="2"/>
              <a:buChar char="Ø"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Physical assessment or examination.</a:t>
            </a:r>
          </a:p>
          <a:p>
            <a:pPr>
              <a:lnSpc>
                <a:spcPct val="220000"/>
              </a:lnSpc>
              <a:buFont typeface="Wingdings" pitchFamily="2" charset="2"/>
              <a:buChar char="Ø"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Analyzing the available data.</a:t>
            </a:r>
          </a:p>
          <a:p>
            <a:pPr>
              <a:lnSpc>
                <a:spcPct val="220000"/>
              </a:lnSpc>
              <a:buFont typeface="Wingdings" pitchFamily="2" charset="2"/>
              <a:buChar char="Ø"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Utilizing the analyzed data to provide the nursing care.</a:t>
            </a:r>
          </a:p>
          <a:p>
            <a:pPr>
              <a:lnSpc>
                <a:spcPct val="220000"/>
              </a:lnSpc>
              <a:buFont typeface="Wingdings" pitchFamily="2" charset="2"/>
              <a:buChar char="Ø"/>
            </a:pPr>
            <a:endParaRPr lang="en-US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Human`s needs can be assessed in different models.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Maslow`s hierarchy of human needs is one of those models.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Maslow`s Hierarchy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219200"/>
          <a:ext cx="8382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2-Nursing 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Identify the problem statement or the diagnostic label.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Identify the etiology.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Identify the characteristic of the nursing problem. 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Types of nursing diagnosis: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According to NANDA ( North American Nursing Diagnosis Association), the nursing diagnosis can be performed under  two categories.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Actual diagnosis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the nurse confirms an actual nursing diagnosis.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Potential diagnosis or risk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 the predicted complication according to the patient's vulnerability. </a:t>
            </a:r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743</TotalTime>
  <Words>603</Words>
  <Application>Microsoft Office PowerPoint</Application>
  <PresentationFormat>On-screen Show (4:3)</PresentationFormat>
  <Paragraphs>101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Nursing Process &amp; Critical Thinking</vt:lpstr>
      <vt:lpstr>General Objectives</vt:lpstr>
      <vt:lpstr>Specific objectives</vt:lpstr>
      <vt:lpstr>Nursing Process</vt:lpstr>
      <vt:lpstr>Nursing Process</vt:lpstr>
      <vt:lpstr>1-Assessment </vt:lpstr>
      <vt:lpstr>Contd,</vt:lpstr>
      <vt:lpstr>Maslow`s Hierarchy</vt:lpstr>
      <vt:lpstr>2-Nursing Diagnosis</vt:lpstr>
      <vt:lpstr>Slide 10</vt:lpstr>
      <vt:lpstr>Component of the nursing diagnosis </vt:lpstr>
      <vt:lpstr>3-Planning </vt:lpstr>
      <vt:lpstr>4-Implementaion</vt:lpstr>
      <vt:lpstr>5-Evaluation</vt:lpstr>
      <vt:lpstr>Slide 15</vt:lpstr>
      <vt:lpstr>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Nursing Process &amp; Critical Thinking</dc:title>
  <dc:creator>om37</dc:creator>
  <cp:lastModifiedBy>om37</cp:lastModifiedBy>
  <cp:revision>44</cp:revision>
  <dcterms:created xsi:type="dcterms:W3CDTF">2011-02-17T13:35:51Z</dcterms:created>
  <dcterms:modified xsi:type="dcterms:W3CDTF">2011-02-27T06:28:01Z</dcterms:modified>
</cp:coreProperties>
</file>